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521" r:id="rId3"/>
    <p:sldId id="343" r:id="rId4"/>
    <p:sldId id="257" r:id="rId5"/>
    <p:sldId id="523" r:id="rId6"/>
    <p:sldId id="522" r:id="rId7"/>
    <p:sldId id="2007579669" r:id="rId8"/>
    <p:sldId id="2007579670" r:id="rId9"/>
    <p:sldId id="524" r:id="rId10"/>
    <p:sldId id="526" r:id="rId11"/>
    <p:sldId id="2007579667" r:id="rId12"/>
    <p:sldId id="2007579668" r:id="rId13"/>
    <p:sldId id="1126" r:id="rId14"/>
    <p:sldId id="2007579671"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5201" userDrawn="1">
          <p15:clr>
            <a:srgbClr val="A4A3A4"/>
          </p15:clr>
        </p15:guide>
        <p15:guide id="4" pos="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38" autoAdjust="0"/>
    <p:restoredTop sz="96149" autoAdjust="0"/>
  </p:normalViewPr>
  <p:slideViewPr>
    <p:cSldViewPr snapToGrid="0" showGuides="1">
      <p:cViewPr varScale="1">
        <p:scale>
          <a:sx n="98" d="100"/>
          <a:sy n="98" d="100"/>
        </p:scale>
        <p:origin x="84" y="300"/>
      </p:cViewPr>
      <p:guideLst>
        <p:guide orient="horz" pos="2160"/>
        <p:guide pos="3840"/>
        <p:guide pos="5201"/>
        <p:guide pos="824"/>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rgbClr val="D28546"/>
            </a:solidFill>
          </c:spPr>
          <c:dPt>
            <c:idx val="0"/>
            <c:bubble3D val="0"/>
            <c:spPr>
              <a:solidFill>
                <a:srgbClr val="E74645"/>
              </a:solidFill>
              <a:ln w="19050">
                <a:solidFill>
                  <a:schemeClr val="lt1"/>
                </a:solidFill>
              </a:ln>
              <a:effectLst/>
            </c:spPr>
            <c:extLst>
              <c:ext xmlns:c16="http://schemas.microsoft.com/office/drawing/2014/chart" uri="{C3380CC4-5D6E-409C-BE32-E72D297353CC}">
                <c16:uniqueId val="{00000001-168A-4A41-A2F1-7A8AC9C05348}"/>
              </c:ext>
            </c:extLst>
          </c:dPt>
          <c:dPt>
            <c:idx val="1"/>
            <c:bubble3D val="0"/>
            <c:spPr>
              <a:solidFill>
                <a:srgbClr val="E74645">
                  <a:lumMod val="20000"/>
                  <a:lumOff val="80000"/>
                </a:srgbClr>
              </a:solidFill>
              <a:ln w="19050">
                <a:solidFill>
                  <a:schemeClr val="lt1"/>
                </a:solidFill>
              </a:ln>
              <a:effectLst/>
            </c:spPr>
            <c:extLst>
              <c:ext xmlns:c16="http://schemas.microsoft.com/office/drawing/2014/chart" uri="{C3380CC4-5D6E-409C-BE32-E72D297353CC}">
                <c16:uniqueId val="{00000003-168A-4A41-A2F1-7A8AC9C05348}"/>
              </c:ext>
            </c:extLst>
          </c:dPt>
          <c:dPt>
            <c:idx val="2"/>
            <c:bubble3D val="0"/>
            <c:spPr>
              <a:solidFill>
                <a:srgbClr val="D28546"/>
              </a:solidFill>
              <a:ln w="19050">
                <a:solidFill>
                  <a:schemeClr val="lt1"/>
                </a:solidFill>
              </a:ln>
              <a:effectLst/>
            </c:spPr>
            <c:extLst>
              <c:ext xmlns:c16="http://schemas.microsoft.com/office/drawing/2014/chart" uri="{C3380CC4-5D6E-409C-BE32-E72D297353CC}">
                <c16:uniqueId val="{00000005-168A-4A41-A2F1-7A8AC9C05348}"/>
              </c:ext>
            </c:extLst>
          </c:dPt>
          <c:dPt>
            <c:idx val="3"/>
            <c:bubble3D val="0"/>
            <c:spPr>
              <a:solidFill>
                <a:srgbClr val="D28546"/>
              </a:solidFill>
              <a:ln w="19050">
                <a:solidFill>
                  <a:schemeClr val="lt1"/>
                </a:solidFill>
              </a:ln>
              <a:effectLst/>
            </c:spPr>
            <c:extLst>
              <c:ext xmlns:c16="http://schemas.microsoft.com/office/drawing/2014/chart" uri="{C3380CC4-5D6E-409C-BE32-E72D297353CC}">
                <c16:uniqueId val="{00000007-168A-4A41-A2F1-7A8AC9C05348}"/>
              </c:ext>
            </c:extLst>
          </c:dPt>
          <c:cat>
            <c:strRef>
              <c:f>Sheet1!$A$2:$A$5</c:f>
              <c:strCache>
                <c:ptCount val="2"/>
                <c:pt idx="0">
                  <c:v>女</c:v>
                </c:pt>
                <c:pt idx="1">
                  <c:v>男</c:v>
                </c:pt>
              </c:strCache>
            </c:strRef>
          </c:cat>
          <c:val>
            <c:numRef>
              <c:f>Sheet1!$B$2:$B$5</c:f>
              <c:numCache>
                <c:formatCode>0%</c:formatCode>
                <c:ptCount val="4"/>
                <c:pt idx="0">
                  <c:v>0.77</c:v>
                </c:pt>
                <c:pt idx="1">
                  <c:v>0.23</c:v>
                </c:pt>
              </c:numCache>
            </c:numRef>
          </c:val>
          <c:extLst>
            <c:ext xmlns:c16="http://schemas.microsoft.com/office/drawing/2014/chart" uri="{C3380CC4-5D6E-409C-BE32-E72D297353CC}">
              <c16:uniqueId val="{00000008-168A-4A41-A2F1-7A8AC9C05348}"/>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2"/>
        <c:delete val="1"/>
      </c:legendEntry>
      <c:legendEntry>
        <c:idx val="3"/>
        <c:delete val="1"/>
      </c:legendEntry>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思源黑体 CN Regular" panose="020B0500000000000000" pitchFamily="34" charset="-122"/>
              <a:ea typeface="思源黑体 CN Regular" panose="020B05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E74645"/>
              </a:solidFill>
              <a:ln w="19050">
                <a:solidFill>
                  <a:schemeClr val="lt1"/>
                </a:solidFill>
              </a:ln>
              <a:effectLst/>
            </c:spPr>
            <c:extLst>
              <c:ext xmlns:c16="http://schemas.microsoft.com/office/drawing/2014/chart" uri="{C3380CC4-5D6E-409C-BE32-E72D297353CC}">
                <c16:uniqueId val="{00000001-19E7-4F76-B470-52559EFE87D4}"/>
              </c:ext>
            </c:extLst>
          </c:dPt>
          <c:dPt>
            <c:idx val="1"/>
            <c:bubble3D val="0"/>
            <c:spPr>
              <a:solidFill>
                <a:srgbClr val="E74645">
                  <a:lumMod val="20000"/>
                  <a:lumOff val="80000"/>
                </a:srgbClr>
              </a:solidFill>
              <a:ln w="19050">
                <a:solidFill>
                  <a:schemeClr val="lt1"/>
                </a:solidFill>
              </a:ln>
              <a:effectLst/>
            </c:spPr>
            <c:extLst>
              <c:ext xmlns:c16="http://schemas.microsoft.com/office/drawing/2014/chart" uri="{C3380CC4-5D6E-409C-BE32-E72D297353CC}">
                <c16:uniqueId val="{00000003-19E7-4F76-B470-52559EFE87D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E7-4F76-B470-52559EFE87D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E7-4F76-B470-52559EFE87D4}"/>
              </c:ext>
            </c:extLst>
          </c:dPt>
          <c:cat>
            <c:strRef>
              <c:f>Sheet1!$A$2:$A$5</c:f>
              <c:strCache>
                <c:ptCount val="2"/>
                <c:pt idx="0">
                  <c:v>女</c:v>
                </c:pt>
                <c:pt idx="1">
                  <c:v>男</c:v>
                </c:pt>
              </c:strCache>
            </c:strRef>
          </c:cat>
          <c:val>
            <c:numRef>
              <c:f>Sheet1!$B$2:$B$5</c:f>
              <c:numCache>
                <c:formatCode>0%</c:formatCode>
                <c:ptCount val="4"/>
                <c:pt idx="0">
                  <c:v>0.81</c:v>
                </c:pt>
                <c:pt idx="1">
                  <c:v>0.23</c:v>
                </c:pt>
              </c:numCache>
            </c:numRef>
          </c:val>
          <c:extLst>
            <c:ext xmlns:c16="http://schemas.microsoft.com/office/drawing/2014/chart" uri="{C3380CC4-5D6E-409C-BE32-E72D297353CC}">
              <c16:uniqueId val="{00000008-19E7-4F76-B470-52559EFE87D4}"/>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2"/>
        <c:delete val="1"/>
      </c:legendEntry>
      <c:legendEntry>
        <c:idx val="3"/>
        <c:delete val="1"/>
      </c:legendEntry>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思源黑体 CN Regular" panose="020B0500000000000000" pitchFamily="34" charset="-122"/>
              <a:ea typeface="思源黑体 CN Regular" panose="020B0500000000000000"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706371594461052"/>
          <c:y val="2.1960313652253649E-2"/>
          <c:w val="0.80805468446000539"/>
          <c:h val="0.81611147251792193"/>
        </c:manualLayout>
      </c:layout>
      <c:barChart>
        <c:barDir val="col"/>
        <c:grouping val="clustered"/>
        <c:varyColors val="0"/>
        <c:ser>
          <c:idx val="0"/>
          <c:order val="0"/>
          <c:tx>
            <c:strRef>
              <c:f>Sheet1!$B$1</c:f>
              <c:strCache>
                <c:ptCount val="1"/>
                <c:pt idx="0">
                  <c:v>类型1</c:v>
                </c:pt>
              </c:strCache>
            </c:strRef>
          </c:tx>
          <c:spPr>
            <a:solidFill>
              <a:srgbClr val="E74645">
                <a:lumMod val="20000"/>
                <a:lumOff val="8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95后</c:v>
                </c:pt>
                <c:pt idx="1">
                  <c:v>90后</c:v>
                </c:pt>
                <c:pt idx="2">
                  <c:v>85后</c:v>
                </c:pt>
                <c:pt idx="3">
                  <c:v>80后</c:v>
                </c:pt>
                <c:pt idx="4">
                  <c:v>75后</c:v>
                </c:pt>
                <c:pt idx="5">
                  <c:v>70后</c:v>
                </c:pt>
              </c:strCache>
            </c:strRef>
          </c:cat>
          <c:val>
            <c:numRef>
              <c:f>Sheet1!$B$2:$B$7</c:f>
              <c:numCache>
                <c:formatCode>0%</c:formatCode>
                <c:ptCount val="6"/>
                <c:pt idx="0">
                  <c:v>0.13</c:v>
                </c:pt>
                <c:pt idx="1">
                  <c:v>0.35</c:v>
                </c:pt>
                <c:pt idx="2">
                  <c:v>0.31</c:v>
                </c:pt>
                <c:pt idx="3">
                  <c:v>0.13</c:v>
                </c:pt>
                <c:pt idx="4">
                  <c:v>0.06</c:v>
                </c:pt>
                <c:pt idx="5">
                  <c:v>0.03</c:v>
                </c:pt>
              </c:numCache>
            </c:numRef>
          </c:val>
          <c:extLst>
            <c:ext xmlns:c16="http://schemas.microsoft.com/office/drawing/2014/chart" uri="{C3380CC4-5D6E-409C-BE32-E72D297353CC}">
              <c16:uniqueId val="{00000000-28B3-4225-ACF5-A3372BD091B9}"/>
            </c:ext>
          </c:extLst>
        </c:ser>
        <c:ser>
          <c:idx val="1"/>
          <c:order val="1"/>
          <c:tx>
            <c:strRef>
              <c:f>Sheet1!$C$1</c:f>
              <c:strCache>
                <c:ptCount val="1"/>
                <c:pt idx="0">
                  <c:v>类型2</c:v>
                </c:pt>
              </c:strCache>
            </c:strRef>
          </c:tx>
          <c:spPr>
            <a:solidFill>
              <a:srgbClr val="E7464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HarmonyOS Sans SC" panose="00000500000000000000" pitchFamily="2" charset="-122"/>
                    <a:ea typeface="HarmonyOS Sans SC" panose="00000500000000000000" pitchFamily="2"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95后</c:v>
                </c:pt>
                <c:pt idx="1">
                  <c:v>90后</c:v>
                </c:pt>
                <c:pt idx="2">
                  <c:v>85后</c:v>
                </c:pt>
                <c:pt idx="3">
                  <c:v>80后</c:v>
                </c:pt>
                <c:pt idx="4">
                  <c:v>75后</c:v>
                </c:pt>
                <c:pt idx="5">
                  <c:v>70后</c:v>
                </c:pt>
              </c:strCache>
            </c:strRef>
          </c:cat>
          <c:val>
            <c:numRef>
              <c:f>Sheet1!$C$2:$C$7</c:f>
              <c:numCache>
                <c:formatCode>0%</c:formatCode>
                <c:ptCount val="6"/>
                <c:pt idx="0">
                  <c:v>0.16</c:v>
                </c:pt>
                <c:pt idx="1">
                  <c:v>0.41</c:v>
                </c:pt>
                <c:pt idx="2">
                  <c:v>0.34</c:v>
                </c:pt>
                <c:pt idx="3">
                  <c:v>0.05</c:v>
                </c:pt>
                <c:pt idx="4">
                  <c:v>0.03</c:v>
                </c:pt>
                <c:pt idx="5">
                  <c:v>0.01</c:v>
                </c:pt>
              </c:numCache>
            </c:numRef>
          </c:val>
          <c:extLst>
            <c:ext xmlns:c16="http://schemas.microsoft.com/office/drawing/2014/chart" uri="{C3380CC4-5D6E-409C-BE32-E72D297353CC}">
              <c16:uniqueId val="{00000001-28B3-4225-ACF5-A3372BD091B9}"/>
            </c:ext>
          </c:extLst>
        </c:ser>
        <c:dLbls>
          <c:showLegendKey val="0"/>
          <c:showVal val="0"/>
          <c:showCatName val="0"/>
          <c:showSerName val="0"/>
          <c:showPercent val="0"/>
          <c:showBubbleSize val="0"/>
        </c:dLbls>
        <c:gapWidth val="100"/>
        <c:overlap val="-27"/>
        <c:axId val="1595917712"/>
        <c:axId val="1595916880"/>
      </c:barChart>
      <c:catAx>
        <c:axId val="1595917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HarmonyOS Sans SC" panose="00000500000000000000" pitchFamily="2" charset="-122"/>
                <a:ea typeface="HarmonyOS Sans SC" panose="00000500000000000000" pitchFamily="2" charset="-122"/>
                <a:cs typeface="+mn-cs"/>
              </a:defRPr>
            </a:pPr>
            <a:endParaRPr lang="zh-CN"/>
          </a:p>
        </c:txPr>
        <c:crossAx val="1595916880"/>
        <c:crosses val="autoZero"/>
        <c:auto val="1"/>
        <c:lblAlgn val="ctr"/>
        <c:lblOffset val="100"/>
        <c:noMultiLvlLbl val="0"/>
      </c:catAx>
      <c:valAx>
        <c:axId val="1595916880"/>
        <c:scaling>
          <c:orientation val="minMax"/>
        </c:scaling>
        <c:delete val="1"/>
        <c:axPos val="l"/>
        <c:numFmt formatCode="0%" sourceLinked="1"/>
        <c:majorTickMark val="none"/>
        <c:minorTickMark val="none"/>
        <c:tickLblPos val="nextTo"/>
        <c:crossAx val="1595917712"/>
        <c:crosses val="autoZero"/>
        <c:crossBetween val="between"/>
      </c:valAx>
      <c:spPr>
        <a:noFill/>
        <a:ln>
          <a:noFill/>
        </a:ln>
        <a:effectLst/>
      </c:spPr>
    </c:plotArea>
    <c:legend>
      <c:legendPos val="b"/>
      <c:layout>
        <c:manualLayout>
          <c:xMode val="edge"/>
          <c:yMode val="edge"/>
          <c:x val="0.67858002115274385"/>
          <c:y val="1.0440325877161117E-2"/>
          <c:w val="0.24884971395048053"/>
          <c:h val="8.2901348011479373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HarmonyOS Sans SC" panose="00000500000000000000" pitchFamily="2" charset="-122"/>
              <a:ea typeface="HarmonyOS Sans SC" panose="00000500000000000000" pitchFamily="2"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pitchFamily="18" charset="-122"/>
                <a:ea typeface="阿里巴巴普惠体"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pitchFamily="18" charset="-122"/>
                <a:ea typeface="阿里巴巴普惠体" panose="00020600040101010101" pitchFamily="18" charset="-122"/>
              </a:defRPr>
            </a:lvl1pPr>
          </a:lstStyle>
          <a:p>
            <a:fld id="{C63923D5-5EDF-408C-BFAC-627F2C606F31}" type="datetimeFigureOut">
              <a:rPr lang="zh-CN" altLang="en-US" smtClean="0"/>
              <a:pPr/>
              <a:t>2022/11/6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pitchFamily="18" charset="-122"/>
                <a:ea typeface="阿里巴巴普惠体"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pitchFamily="18" charset="-122"/>
                <a:ea typeface="阿里巴巴普惠体" panose="00020600040101010101" pitchFamily="18" charset="-122"/>
              </a:defRPr>
            </a:lvl1pPr>
          </a:lstStyle>
          <a:p>
            <a:fld id="{A9226901-AF42-4FD4-87DA-3709CB492D18}" type="slidenum">
              <a:rPr lang="zh-CN" altLang="en-US" smtClean="0"/>
              <a:pPr/>
              <a:t>‹#›</a:t>
            </a:fld>
            <a:endParaRPr lang="zh-CN" altLang="en-US" dirty="0"/>
          </a:p>
        </p:txBody>
      </p:sp>
    </p:spTree>
    <p:extLst>
      <p:ext uri="{BB962C8B-B14F-4D97-AF65-F5344CB8AC3E}">
        <p14:creationId xmlns:p14="http://schemas.microsoft.com/office/powerpoint/2010/main" val="1912447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1pPr>
    <a:lvl2pPr marL="4572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2pPr>
    <a:lvl3pPr marL="9144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3pPr>
    <a:lvl4pPr marL="13716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4pPr>
    <a:lvl5pPr marL="18288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9226901-AF42-4FD4-87DA-3709CB492D18}" type="slidenum">
              <a:rPr lang="zh-CN" altLang="en-US" smtClean="0"/>
              <a:t>1</a:t>
            </a:fld>
            <a:endParaRPr lang="zh-CN" altLang="en-US"/>
          </a:p>
        </p:txBody>
      </p:sp>
    </p:spTree>
    <p:extLst>
      <p:ext uri="{BB962C8B-B14F-4D97-AF65-F5344CB8AC3E}">
        <p14:creationId xmlns:p14="http://schemas.microsoft.com/office/powerpoint/2010/main" val="975197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10</a:t>
            </a:fld>
            <a:endParaRPr lang="zh-CN" altLang="en-US" dirty="0"/>
          </a:p>
        </p:txBody>
      </p:sp>
    </p:spTree>
    <p:extLst>
      <p:ext uri="{BB962C8B-B14F-4D97-AF65-F5344CB8AC3E}">
        <p14:creationId xmlns:p14="http://schemas.microsoft.com/office/powerpoint/2010/main" val="2881450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a:t>www.51pptmoban.com</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226901-AF42-4FD4-87DA-3709CB492D18}"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09375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12</a:t>
            </a:fld>
            <a:endParaRPr lang="zh-CN" altLang="en-US" dirty="0"/>
          </a:p>
        </p:txBody>
      </p:sp>
    </p:spTree>
    <p:extLst>
      <p:ext uri="{BB962C8B-B14F-4D97-AF65-F5344CB8AC3E}">
        <p14:creationId xmlns:p14="http://schemas.microsoft.com/office/powerpoint/2010/main" val="2383342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13</a:t>
            </a:fld>
            <a:endParaRPr lang="zh-CN" altLang="en-US" dirty="0"/>
          </a:p>
        </p:txBody>
      </p:sp>
    </p:spTree>
    <p:extLst>
      <p:ext uri="{BB962C8B-B14F-4D97-AF65-F5344CB8AC3E}">
        <p14:creationId xmlns:p14="http://schemas.microsoft.com/office/powerpoint/2010/main" val="4279923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2</a:t>
            </a:fld>
            <a:endParaRPr lang="zh-CN" altLang="en-US" dirty="0"/>
          </a:p>
        </p:txBody>
      </p:sp>
    </p:spTree>
    <p:extLst>
      <p:ext uri="{BB962C8B-B14F-4D97-AF65-F5344CB8AC3E}">
        <p14:creationId xmlns:p14="http://schemas.microsoft.com/office/powerpoint/2010/main" val="3120530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3</a:t>
            </a:fld>
            <a:endParaRPr lang="zh-CN" altLang="en-US" dirty="0"/>
          </a:p>
        </p:txBody>
      </p:sp>
    </p:spTree>
    <p:extLst>
      <p:ext uri="{BB962C8B-B14F-4D97-AF65-F5344CB8AC3E}">
        <p14:creationId xmlns:p14="http://schemas.microsoft.com/office/powerpoint/2010/main" val="843600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4</a:t>
            </a:fld>
            <a:endParaRPr lang="zh-CN" altLang="en-US" dirty="0"/>
          </a:p>
        </p:txBody>
      </p:sp>
    </p:spTree>
    <p:extLst>
      <p:ext uri="{BB962C8B-B14F-4D97-AF65-F5344CB8AC3E}">
        <p14:creationId xmlns:p14="http://schemas.microsoft.com/office/powerpoint/2010/main" val="3775118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5</a:t>
            </a:fld>
            <a:endParaRPr lang="zh-CN" altLang="en-US" dirty="0"/>
          </a:p>
        </p:txBody>
      </p:sp>
    </p:spTree>
    <p:extLst>
      <p:ext uri="{BB962C8B-B14F-4D97-AF65-F5344CB8AC3E}">
        <p14:creationId xmlns:p14="http://schemas.microsoft.com/office/powerpoint/2010/main" val="2446569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6</a:t>
            </a:fld>
            <a:endParaRPr lang="zh-CN" altLang="en-US" dirty="0"/>
          </a:p>
        </p:txBody>
      </p:sp>
    </p:spTree>
    <p:extLst>
      <p:ext uri="{BB962C8B-B14F-4D97-AF65-F5344CB8AC3E}">
        <p14:creationId xmlns:p14="http://schemas.microsoft.com/office/powerpoint/2010/main" val="4244474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7</a:t>
            </a:fld>
            <a:endParaRPr lang="zh-CN" altLang="en-US" dirty="0"/>
          </a:p>
        </p:txBody>
      </p:sp>
    </p:spTree>
    <p:extLst>
      <p:ext uri="{BB962C8B-B14F-4D97-AF65-F5344CB8AC3E}">
        <p14:creationId xmlns:p14="http://schemas.microsoft.com/office/powerpoint/2010/main" val="1401203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26901-AF42-4FD4-87DA-3709CB492D18}" type="slidenum">
              <a:rPr lang="zh-CN" altLang="en-US" smtClean="0"/>
              <a:pPr/>
              <a:t>8</a:t>
            </a:fld>
            <a:endParaRPr lang="zh-CN" altLang="en-US" dirty="0"/>
          </a:p>
        </p:txBody>
      </p:sp>
    </p:spTree>
    <p:extLst>
      <p:ext uri="{BB962C8B-B14F-4D97-AF65-F5344CB8AC3E}">
        <p14:creationId xmlns:p14="http://schemas.microsoft.com/office/powerpoint/2010/main" val="3006195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9226901-AF42-4FD4-87DA-3709CB492D18}" type="slidenum">
              <a:rPr lang="zh-CN" altLang="en-US" smtClean="0"/>
              <a:t>9</a:t>
            </a:fld>
            <a:endParaRPr lang="zh-CN" altLang="en-US"/>
          </a:p>
        </p:txBody>
      </p:sp>
    </p:spTree>
    <p:extLst>
      <p:ext uri="{BB962C8B-B14F-4D97-AF65-F5344CB8AC3E}">
        <p14:creationId xmlns:p14="http://schemas.microsoft.com/office/powerpoint/2010/main" val="3163115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FB823A-D4E1-FDA3-E597-CC691A9232B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57D2498-7510-E70F-6271-A419802767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57045DF-A73D-3243-35D0-230D9B215A18}"/>
              </a:ext>
            </a:extLst>
          </p:cNvPr>
          <p:cNvSpPr>
            <a:spLocks noGrp="1"/>
          </p:cNvSpPr>
          <p:nvPr>
            <p:ph type="dt" sz="half" idx="10"/>
          </p:nvPr>
        </p:nvSpPr>
        <p:spPr/>
        <p:txBody>
          <a:bodyPr/>
          <a:lstStyle/>
          <a:p>
            <a:fld id="{2C80306D-EC82-4159-A8A5-5C0A7BB78D89}" type="datetimeFigureOut">
              <a:rPr lang="zh-CN" altLang="en-US" smtClean="0"/>
              <a:t>2022/11/6</a:t>
            </a:fld>
            <a:endParaRPr lang="zh-CN" altLang="en-US"/>
          </a:p>
        </p:txBody>
      </p:sp>
      <p:sp>
        <p:nvSpPr>
          <p:cNvPr id="5" name="页脚占位符 4">
            <a:extLst>
              <a:ext uri="{FF2B5EF4-FFF2-40B4-BE49-F238E27FC236}">
                <a16:creationId xmlns:a16="http://schemas.microsoft.com/office/drawing/2014/main" id="{D9689141-8579-8750-91FB-0B2AF0B354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8B0FFBF-98F1-94E6-4D62-68C819D76DEB}"/>
              </a:ext>
            </a:extLst>
          </p:cNvPr>
          <p:cNvSpPr>
            <a:spLocks noGrp="1"/>
          </p:cNvSpPr>
          <p:nvPr>
            <p:ph type="sldNum" sz="quarter" idx="12"/>
          </p:nvPr>
        </p:nvSpPr>
        <p:spPr/>
        <p:txBody>
          <a:bodyPr/>
          <a:lstStyle/>
          <a:p>
            <a:fld id="{F970424A-8A56-4962-8D6C-A91B061348A9}" type="slidenum">
              <a:rPr lang="zh-CN" altLang="en-US" smtClean="0"/>
              <a:t>‹#›</a:t>
            </a:fld>
            <a:endParaRPr lang="zh-CN" altLang="en-US"/>
          </a:p>
        </p:txBody>
      </p:sp>
    </p:spTree>
    <p:extLst>
      <p:ext uri="{BB962C8B-B14F-4D97-AF65-F5344CB8AC3E}">
        <p14:creationId xmlns:p14="http://schemas.microsoft.com/office/powerpoint/2010/main" val="29535156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B99AA7-B82B-0AF7-2BA3-B83BA2E2723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6C60F6D-8117-9998-1260-D2059DA58BE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5AC433A-BA31-42D4-01CF-E8DC0C8D4141}"/>
              </a:ext>
            </a:extLst>
          </p:cNvPr>
          <p:cNvSpPr>
            <a:spLocks noGrp="1"/>
          </p:cNvSpPr>
          <p:nvPr>
            <p:ph type="dt" sz="half" idx="10"/>
          </p:nvPr>
        </p:nvSpPr>
        <p:spPr/>
        <p:txBody>
          <a:bodyPr/>
          <a:lstStyle/>
          <a:p>
            <a:fld id="{2C80306D-EC82-4159-A8A5-5C0A7BB78D89}" type="datetimeFigureOut">
              <a:rPr lang="zh-CN" altLang="en-US" smtClean="0"/>
              <a:t>2022/11/6</a:t>
            </a:fld>
            <a:endParaRPr lang="zh-CN" altLang="en-US"/>
          </a:p>
        </p:txBody>
      </p:sp>
      <p:sp>
        <p:nvSpPr>
          <p:cNvPr id="5" name="页脚占位符 4">
            <a:extLst>
              <a:ext uri="{FF2B5EF4-FFF2-40B4-BE49-F238E27FC236}">
                <a16:creationId xmlns:a16="http://schemas.microsoft.com/office/drawing/2014/main" id="{63BF7CC2-BFAB-1541-FD46-EEAD5B3AB67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7003B9-0CF1-0134-82AA-47AB0DE9FA3A}"/>
              </a:ext>
            </a:extLst>
          </p:cNvPr>
          <p:cNvSpPr>
            <a:spLocks noGrp="1"/>
          </p:cNvSpPr>
          <p:nvPr>
            <p:ph type="sldNum" sz="quarter" idx="12"/>
          </p:nvPr>
        </p:nvSpPr>
        <p:spPr/>
        <p:txBody>
          <a:bodyPr/>
          <a:lstStyle/>
          <a:p>
            <a:fld id="{F970424A-8A56-4962-8D6C-A91B061348A9}" type="slidenum">
              <a:rPr lang="zh-CN" altLang="en-US" smtClean="0"/>
              <a:t>‹#›</a:t>
            </a:fld>
            <a:endParaRPr lang="zh-CN" altLang="en-US"/>
          </a:p>
        </p:txBody>
      </p:sp>
    </p:spTree>
    <p:extLst>
      <p:ext uri="{BB962C8B-B14F-4D97-AF65-F5344CB8AC3E}">
        <p14:creationId xmlns:p14="http://schemas.microsoft.com/office/powerpoint/2010/main" val="3369069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6A2B1FB-BC3B-A7D7-ADE3-2ED3644DF1B5}"/>
              </a:ext>
            </a:extLst>
          </p:cNvPr>
          <p:cNvSpPr>
            <a:spLocks noGrp="1"/>
          </p:cNvSpPr>
          <p:nvPr>
            <p:ph type="dt" sz="half" idx="10"/>
          </p:nvPr>
        </p:nvSpPr>
        <p:spPr/>
        <p:txBody>
          <a:bodyPr/>
          <a:lstStyle/>
          <a:p>
            <a:fld id="{2C80306D-EC82-4159-A8A5-5C0A7BB78D89}" type="datetimeFigureOut">
              <a:rPr lang="zh-CN" altLang="en-US" smtClean="0"/>
              <a:t>2022/11/6</a:t>
            </a:fld>
            <a:endParaRPr lang="zh-CN" altLang="en-US"/>
          </a:p>
        </p:txBody>
      </p:sp>
      <p:sp>
        <p:nvSpPr>
          <p:cNvPr id="3" name="页脚占位符 2">
            <a:extLst>
              <a:ext uri="{FF2B5EF4-FFF2-40B4-BE49-F238E27FC236}">
                <a16:creationId xmlns:a16="http://schemas.microsoft.com/office/drawing/2014/main" id="{9B5820C0-1723-9983-986A-CEC6D343826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85F2451-FD4F-FBEF-D358-980BA50779BA}"/>
              </a:ext>
            </a:extLst>
          </p:cNvPr>
          <p:cNvSpPr>
            <a:spLocks noGrp="1"/>
          </p:cNvSpPr>
          <p:nvPr>
            <p:ph type="sldNum" sz="quarter" idx="12"/>
          </p:nvPr>
        </p:nvSpPr>
        <p:spPr/>
        <p:txBody>
          <a:bodyPr/>
          <a:lstStyle/>
          <a:p>
            <a:fld id="{F970424A-8A56-4962-8D6C-A91B061348A9}" type="slidenum">
              <a:rPr lang="zh-CN" altLang="en-US" smtClean="0"/>
              <a:t>‹#›</a:t>
            </a:fld>
            <a:endParaRPr lang="zh-CN" altLang="en-US"/>
          </a:p>
        </p:txBody>
      </p:sp>
    </p:spTree>
    <p:extLst>
      <p:ext uri="{BB962C8B-B14F-4D97-AF65-F5344CB8AC3E}">
        <p14:creationId xmlns:p14="http://schemas.microsoft.com/office/powerpoint/2010/main" val="23450997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02417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3308233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64E3D4-859C-24F2-E7F3-030B3CD406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568F8188-C463-CF42-6549-4AB99A0090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E7E13683-5BEF-71CE-7B98-B5BB9AE881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L" panose="00020600040101010101" pitchFamily="18" charset="-122"/>
              </a:defRPr>
            </a:lvl1pPr>
          </a:lstStyle>
          <a:p>
            <a:fld id="{2C80306D-EC82-4159-A8A5-5C0A7BB78D89}" type="datetimeFigureOut">
              <a:rPr lang="zh-CN" altLang="en-US" smtClean="0"/>
              <a:pPr/>
              <a:t>2022/11/6</a:t>
            </a:fld>
            <a:endParaRPr lang="zh-CN" altLang="en-US" dirty="0"/>
          </a:p>
        </p:txBody>
      </p:sp>
      <p:sp>
        <p:nvSpPr>
          <p:cNvPr id="5" name="页脚占位符 4">
            <a:extLst>
              <a:ext uri="{FF2B5EF4-FFF2-40B4-BE49-F238E27FC236}">
                <a16:creationId xmlns:a16="http://schemas.microsoft.com/office/drawing/2014/main" id="{62CDC5DB-5F32-0029-60D4-36811C2D01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L"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587D1F72-A718-1B32-8443-51063DEE65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L" panose="00020600040101010101" pitchFamily="18" charset="-122"/>
              </a:defRPr>
            </a:lvl1pPr>
          </a:lstStyle>
          <a:p>
            <a:fld id="{F970424A-8A56-4962-8D6C-A91B061348A9}" type="slidenum">
              <a:rPr lang="zh-CN" altLang="en-US" smtClean="0"/>
              <a:pPr/>
              <a:t>‹#›</a:t>
            </a:fld>
            <a:endParaRPr lang="zh-CN" altLang="en-US" dirty="0"/>
          </a:p>
        </p:txBody>
      </p:sp>
    </p:spTree>
    <p:extLst>
      <p:ext uri="{BB962C8B-B14F-4D97-AF65-F5344CB8AC3E}">
        <p14:creationId xmlns:p14="http://schemas.microsoft.com/office/powerpoint/2010/main" val="2278351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阿里巴巴普惠体 L"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L" panose="00020600040101010101" pitchFamily="18"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L" panose="00020600040101010101" pitchFamily="18"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L" panose="00020600040101010101" pitchFamily="18"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L" panose="00020600040101010101" pitchFamily="18"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L" panose="00020600040101010101" pitchFamily="18"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2022/11/6</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1658806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E18ED8CC-C075-46FC-940F-BCA7F9FFEB5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3"/>
            <a:ext cx="12192000" cy="6858003"/>
          </a:xfrm>
          <a:prstGeom prst="rect">
            <a:avLst/>
          </a:prstGeom>
        </p:spPr>
      </p:pic>
      <p:sp>
        <p:nvSpPr>
          <p:cNvPr id="16" name="任意多边形: 形状 15">
            <a:extLst>
              <a:ext uri="{FF2B5EF4-FFF2-40B4-BE49-F238E27FC236}">
                <a16:creationId xmlns:a16="http://schemas.microsoft.com/office/drawing/2014/main" id="{93236D8A-C9DE-46A8-A5FC-2306583F84BC}"/>
              </a:ext>
            </a:extLst>
          </p:cNvPr>
          <p:cNvSpPr/>
          <p:nvPr/>
        </p:nvSpPr>
        <p:spPr>
          <a:xfrm>
            <a:off x="0" y="-2"/>
            <a:ext cx="12192000" cy="6858002"/>
          </a:xfrm>
          <a:custGeom>
            <a:avLst/>
            <a:gdLst>
              <a:gd name="connsiteX0" fmla="*/ 0 w 12192000"/>
              <a:gd name="connsiteY0" fmla="*/ 3602277 h 6858002"/>
              <a:gd name="connsiteX1" fmla="*/ 82039 w 12192000"/>
              <a:gd name="connsiteY1" fmla="*/ 3649448 h 6858002"/>
              <a:gd name="connsiteX2" fmla="*/ 6096001 w 12192000"/>
              <a:gd name="connsiteY2" fmla="*/ 5172239 h 6858002"/>
              <a:gd name="connsiteX3" fmla="*/ 12109962 w 12192000"/>
              <a:gd name="connsiteY3" fmla="*/ 3649448 h 6858002"/>
              <a:gd name="connsiteX4" fmla="*/ 12192000 w 12192000"/>
              <a:gd name="connsiteY4" fmla="*/ 3602277 h 6858002"/>
              <a:gd name="connsiteX5" fmla="*/ 12192000 w 12192000"/>
              <a:gd name="connsiteY5" fmla="*/ 6858002 h 6858002"/>
              <a:gd name="connsiteX6" fmla="*/ 0 w 12192000"/>
              <a:gd name="connsiteY6" fmla="*/ 6858002 h 6858002"/>
              <a:gd name="connsiteX7" fmla="*/ 0 w 12192000"/>
              <a:gd name="connsiteY7" fmla="*/ 0 h 6858002"/>
              <a:gd name="connsiteX8" fmla="*/ 12192000 w 12192000"/>
              <a:gd name="connsiteY8" fmla="*/ 0 h 6858002"/>
              <a:gd name="connsiteX9" fmla="*/ 12192000 w 12192000"/>
              <a:gd name="connsiteY9" fmla="*/ 2 h 6858002"/>
              <a:gd name="connsiteX10" fmla="*/ 0 w 12192000"/>
              <a:gd name="connsiteY10" fmla="*/ 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58002">
                <a:moveTo>
                  <a:pt x="0" y="3602277"/>
                </a:moveTo>
                <a:lnTo>
                  <a:pt x="82039" y="3649448"/>
                </a:lnTo>
                <a:cubicBezTo>
                  <a:pt x="1869768" y="4620601"/>
                  <a:pt x="3918463" y="5172239"/>
                  <a:pt x="6096001" y="5172239"/>
                </a:cubicBezTo>
                <a:cubicBezTo>
                  <a:pt x="8273538" y="5172239"/>
                  <a:pt x="10322233" y="4620601"/>
                  <a:pt x="12109962" y="3649448"/>
                </a:cubicBezTo>
                <a:lnTo>
                  <a:pt x="12192000" y="3602277"/>
                </a:lnTo>
                <a:lnTo>
                  <a:pt x="12192000" y="6858002"/>
                </a:lnTo>
                <a:lnTo>
                  <a:pt x="0" y="6858002"/>
                </a:lnTo>
                <a:close/>
                <a:moveTo>
                  <a:pt x="0" y="0"/>
                </a:moveTo>
                <a:lnTo>
                  <a:pt x="12192000" y="0"/>
                </a:lnTo>
                <a:lnTo>
                  <a:pt x="12192000" y="2"/>
                </a:lnTo>
                <a:lnTo>
                  <a:pt x="0" y="2"/>
                </a:lnTo>
                <a:close/>
              </a:path>
            </a:pathLst>
          </a:cu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25" name="任意多边形: 形状 24">
            <a:extLst>
              <a:ext uri="{FF2B5EF4-FFF2-40B4-BE49-F238E27FC236}">
                <a16:creationId xmlns:a16="http://schemas.microsoft.com/office/drawing/2014/main" id="{C8654D98-4477-466D-8D57-8AC9A18B9266}"/>
              </a:ext>
            </a:extLst>
          </p:cNvPr>
          <p:cNvSpPr/>
          <p:nvPr/>
        </p:nvSpPr>
        <p:spPr>
          <a:xfrm>
            <a:off x="-2" y="122226"/>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solidFill>
            <a:schemeClr val="bg1">
              <a:lumMod val="8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pic>
        <p:nvPicPr>
          <p:cNvPr id="13" name="图片 12">
            <a:extLst>
              <a:ext uri="{FF2B5EF4-FFF2-40B4-BE49-F238E27FC236}">
                <a16:creationId xmlns:a16="http://schemas.microsoft.com/office/drawing/2014/main" id="{3EA73093-DC74-43E5-8DA3-FB61FECE6E9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4" y="0"/>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p:spPr>
      </p:pic>
      <p:sp>
        <p:nvSpPr>
          <p:cNvPr id="11" name="任意多边形: 形状 10">
            <a:extLst>
              <a:ext uri="{FF2B5EF4-FFF2-40B4-BE49-F238E27FC236}">
                <a16:creationId xmlns:a16="http://schemas.microsoft.com/office/drawing/2014/main" id="{F4E06D22-41E1-4045-B764-CC0AFD4B2425}"/>
              </a:ext>
            </a:extLst>
          </p:cNvPr>
          <p:cNvSpPr/>
          <p:nvPr/>
        </p:nvSpPr>
        <p:spPr>
          <a:xfrm>
            <a:off x="-8" y="5367"/>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gradFill>
            <a:gsLst>
              <a:gs pos="100000">
                <a:schemeClr val="accent1">
                  <a:lumMod val="75000"/>
                  <a:alpha val="92000"/>
                </a:schemeClr>
              </a:gs>
              <a:gs pos="0">
                <a:schemeClr val="accent2">
                  <a:lumMod val="75000"/>
                  <a:alpha val="7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24" name="矩形: 圆角 23">
            <a:extLst>
              <a:ext uri="{FF2B5EF4-FFF2-40B4-BE49-F238E27FC236}">
                <a16:creationId xmlns:a16="http://schemas.microsoft.com/office/drawing/2014/main" id="{3227E3C4-2FF1-4F09-B42E-B44936011BF2}"/>
              </a:ext>
            </a:extLst>
          </p:cNvPr>
          <p:cNvSpPr/>
          <p:nvPr/>
        </p:nvSpPr>
        <p:spPr>
          <a:xfrm>
            <a:off x="4865369" y="4898310"/>
            <a:ext cx="2461258" cy="695365"/>
          </a:xfrm>
          <a:prstGeom prst="roundRect">
            <a:avLst>
              <a:gd name="adj" fmla="val 50000"/>
            </a:avLst>
          </a:prstGeom>
          <a:solidFill>
            <a:schemeClr val="bg1"/>
          </a:solidFill>
          <a:ln>
            <a:noFill/>
          </a:ln>
          <a:effectLst>
            <a:outerShdw blurRad="2667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7" name="文本框 16">
            <a:extLst>
              <a:ext uri="{FF2B5EF4-FFF2-40B4-BE49-F238E27FC236}">
                <a16:creationId xmlns:a16="http://schemas.microsoft.com/office/drawing/2014/main" id="{7F467A71-DD8D-49EA-8AF2-772F03122E22}"/>
              </a:ext>
            </a:extLst>
          </p:cNvPr>
          <p:cNvSpPr txBox="1"/>
          <p:nvPr/>
        </p:nvSpPr>
        <p:spPr>
          <a:xfrm>
            <a:off x="2565400" y="3120826"/>
            <a:ext cx="7061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此处填公司名称或部门名称</a:t>
            </a:r>
          </a:p>
        </p:txBody>
      </p:sp>
      <p:sp>
        <p:nvSpPr>
          <p:cNvPr id="23" name="文本框 22">
            <a:extLst>
              <a:ext uri="{FF2B5EF4-FFF2-40B4-BE49-F238E27FC236}">
                <a16:creationId xmlns:a16="http://schemas.microsoft.com/office/drawing/2014/main" id="{7F92AE75-084C-4731-842E-554385DF0782}"/>
              </a:ext>
            </a:extLst>
          </p:cNvPr>
          <p:cNvSpPr txBox="1"/>
          <p:nvPr/>
        </p:nvSpPr>
        <p:spPr>
          <a:xfrm>
            <a:off x="2837738" y="993749"/>
            <a:ext cx="6516528" cy="193899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dirty="0">
                <a:solidFill>
                  <a:prstClr val="whit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红</a:t>
            </a:r>
            <a:r>
              <a:rPr kumimoji="0" lang="zh-CN" altLang="en-US" sz="60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rPr>
              <a:t>色简约商务</a:t>
            </a:r>
            <a:endParaRPr kumimoji="0" lang="en-US" altLang="zh-CN" sz="60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rPr>
              <a:t>工作汇报 </a:t>
            </a:r>
            <a:r>
              <a:rPr kumimoji="0" lang="en-US" altLang="zh-CN" sz="60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rPr>
              <a:t>PPT </a:t>
            </a:r>
            <a:r>
              <a:rPr kumimoji="0" lang="zh-CN" altLang="en-US" sz="60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rPr>
              <a:t>模板</a:t>
            </a:r>
            <a:endParaRPr kumimoji="0" lang="zh-CN" altLang="en-US" sz="6000" b="1"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9" name="文本框 18">
            <a:extLst>
              <a:ext uri="{FF2B5EF4-FFF2-40B4-BE49-F238E27FC236}">
                <a16:creationId xmlns:a16="http://schemas.microsoft.com/office/drawing/2014/main" id="{8B0883D2-AE36-4068-B112-08FDEB133C13}"/>
              </a:ext>
            </a:extLst>
          </p:cNvPr>
          <p:cNvSpPr txBox="1"/>
          <p:nvPr/>
        </p:nvSpPr>
        <p:spPr>
          <a:xfrm>
            <a:off x="5283917" y="5045937"/>
            <a:ext cx="1624163"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汇报人：</a:t>
            </a:r>
            <a:r>
              <a:rPr lang="en-US" altLang="zh-CN" sz="2000" dirty="0">
                <a:solidFill>
                  <a:prstClr val="black"/>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XXX</a:t>
            </a:r>
            <a:endParaRPr kumimoji="0" lang="zh-CN" altLang="en-US" sz="20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4118617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文本框 86">
            <a:extLst>
              <a:ext uri="{FF2B5EF4-FFF2-40B4-BE49-F238E27FC236}">
                <a16:creationId xmlns:a16="http://schemas.microsoft.com/office/drawing/2014/main" id="{78BF0301-B4B0-4BB3-867A-DA5CF25BBB4D}"/>
              </a:ext>
            </a:extLst>
          </p:cNvPr>
          <p:cNvSpPr txBox="1"/>
          <p:nvPr/>
        </p:nvSpPr>
        <p:spPr>
          <a:xfrm>
            <a:off x="688001" y="422026"/>
            <a:ext cx="7178424" cy="76245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sz="3600" dirty="0">
                <a:latin typeface="+mj-ea"/>
                <a:ea typeface="+mj-ea"/>
              </a:rPr>
              <a:t>流程图</a:t>
            </a:r>
            <a:endParaRPr kumimoji="0" lang="zh-CN" altLang="en-US" sz="3600" b="0" i="0" u="none" strike="noStrike" kern="1200" cap="none" spc="0" normalizeH="0" baseline="0" noProof="0" dirty="0">
              <a:ln>
                <a:noFill/>
              </a:ln>
              <a:effectLst/>
              <a:uLnTx/>
              <a:uFillTx/>
              <a:latin typeface="+mj-ea"/>
              <a:ea typeface="+mj-ea"/>
              <a:cs typeface="+mn-cs"/>
            </a:endParaRPr>
          </a:p>
        </p:txBody>
      </p:sp>
      <p:grpSp>
        <p:nvGrpSpPr>
          <p:cNvPr id="92" name="组合 91">
            <a:extLst>
              <a:ext uri="{FF2B5EF4-FFF2-40B4-BE49-F238E27FC236}">
                <a16:creationId xmlns:a16="http://schemas.microsoft.com/office/drawing/2014/main" id="{9C353922-0D78-4476-A9B8-3F3E655FC43B}"/>
              </a:ext>
            </a:extLst>
          </p:cNvPr>
          <p:cNvGrpSpPr/>
          <p:nvPr/>
        </p:nvGrpSpPr>
        <p:grpSpPr>
          <a:xfrm>
            <a:off x="152811" y="636594"/>
            <a:ext cx="422004" cy="399833"/>
            <a:chOff x="152811" y="539967"/>
            <a:chExt cx="535190" cy="507072"/>
          </a:xfrm>
        </p:grpSpPr>
        <p:sp>
          <p:nvSpPr>
            <p:cNvPr id="90" name="矩形 89">
              <a:extLst>
                <a:ext uri="{FF2B5EF4-FFF2-40B4-BE49-F238E27FC236}">
                  <a16:creationId xmlns:a16="http://schemas.microsoft.com/office/drawing/2014/main" id="{9052A1AA-EA37-441C-B169-9CDBD486D3F9}"/>
                </a:ext>
              </a:extLst>
            </p:cNvPr>
            <p:cNvSpPr/>
            <p:nvPr/>
          </p:nvSpPr>
          <p:spPr>
            <a:xfrm>
              <a:off x="152811" y="539967"/>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91" name="矩形 90">
              <a:extLst>
                <a:ext uri="{FF2B5EF4-FFF2-40B4-BE49-F238E27FC236}">
                  <a16:creationId xmlns:a16="http://schemas.microsoft.com/office/drawing/2014/main" id="{88DBFBCC-442A-421D-A4EC-DD9E9EDB2457}"/>
                </a:ext>
              </a:extLst>
            </p:cNvPr>
            <p:cNvSpPr/>
            <p:nvPr/>
          </p:nvSpPr>
          <p:spPr>
            <a:xfrm>
              <a:off x="327961" y="686999"/>
              <a:ext cx="360040" cy="36004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gradFill>
                  <a:gsLst>
                    <a:gs pos="0">
                      <a:srgbClr val="66CCFF"/>
                    </a:gs>
                    <a:gs pos="52000">
                      <a:prstClr val="white"/>
                    </a:gs>
                    <a:gs pos="100000">
                      <a:srgbClr val="0070C0"/>
                    </a:gs>
                  </a:gsLst>
                  <a:lin ang="0" scaled="1"/>
                </a:gradFill>
                <a:effectLst/>
                <a:uLnTx/>
                <a:uFillTx/>
                <a:latin typeface="+mj-ea"/>
                <a:ea typeface="+mj-ea"/>
                <a:cs typeface="+mn-cs"/>
              </a:endParaRPr>
            </a:p>
          </p:txBody>
        </p:sp>
      </p:grpSp>
      <p:sp>
        <p:nvSpPr>
          <p:cNvPr id="35" name="文本框 34">
            <a:extLst>
              <a:ext uri="{FF2B5EF4-FFF2-40B4-BE49-F238E27FC236}">
                <a16:creationId xmlns:a16="http://schemas.microsoft.com/office/drawing/2014/main" id="{CF8D7F2D-4BC1-41FC-9DF1-75BA06EF0805}"/>
              </a:ext>
            </a:extLst>
          </p:cNvPr>
          <p:cNvSpPr txBox="1"/>
          <p:nvPr/>
        </p:nvSpPr>
        <p:spPr>
          <a:xfrm>
            <a:off x="1027296" y="2439580"/>
            <a:ext cx="2909333" cy="135248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endParaRPr kumimoji="0" lang="zh-CN" altLang="en-US" sz="1600" b="0" i="0" u="none" strike="noStrike" kern="1200" cap="none" spc="0" normalizeH="0" baseline="0" noProof="0" dirty="0">
              <a:ln>
                <a:noFill/>
              </a:ln>
              <a:solidFill>
                <a:prstClr val="black"/>
              </a:solidFill>
              <a:effectLst/>
              <a:uLnTx/>
              <a:uFillTx/>
              <a:latin typeface="+mn-ea"/>
              <a:cs typeface="+mn-cs"/>
            </a:endParaRPr>
          </a:p>
        </p:txBody>
      </p:sp>
      <p:sp>
        <p:nvSpPr>
          <p:cNvPr id="40" name="文本框 39">
            <a:extLst>
              <a:ext uri="{FF2B5EF4-FFF2-40B4-BE49-F238E27FC236}">
                <a16:creationId xmlns:a16="http://schemas.microsoft.com/office/drawing/2014/main" id="{C212C5B0-0054-4571-8727-919BA0FE646B}"/>
              </a:ext>
            </a:extLst>
          </p:cNvPr>
          <p:cNvSpPr txBox="1"/>
          <p:nvPr/>
        </p:nvSpPr>
        <p:spPr>
          <a:xfrm>
            <a:off x="3755585" y="2409006"/>
            <a:ext cx="1648208" cy="1352486"/>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endParaRPr kumimoji="0" lang="zh-CN" altLang="en-US" sz="1600" b="0" i="0" u="none" strike="noStrike" kern="1200" cap="none" spc="0" normalizeH="0" baseline="0" noProof="0" dirty="0">
              <a:ln>
                <a:noFill/>
              </a:ln>
              <a:solidFill>
                <a:prstClr val="black"/>
              </a:solidFill>
              <a:effectLst/>
              <a:uLnTx/>
              <a:uFillTx/>
              <a:latin typeface="+mn-ea"/>
              <a:cs typeface="+mn-cs"/>
            </a:endParaRPr>
          </a:p>
        </p:txBody>
      </p:sp>
      <p:sp>
        <p:nvSpPr>
          <p:cNvPr id="42" name="文本框 41">
            <a:extLst>
              <a:ext uri="{FF2B5EF4-FFF2-40B4-BE49-F238E27FC236}">
                <a16:creationId xmlns:a16="http://schemas.microsoft.com/office/drawing/2014/main" id="{9F18F52D-7A31-48B9-8A7E-5E1AA5FA25E7}"/>
              </a:ext>
            </a:extLst>
          </p:cNvPr>
          <p:cNvSpPr txBox="1"/>
          <p:nvPr/>
        </p:nvSpPr>
        <p:spPr>
          <a:xfrm>
            <a:off x="6611893" y="2409006"/>
            <a:ext cx="1648208" cy="1352486"/>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endParaRPr kumimoji="0" lang="zh-CN" altLang="en-US" sz="1600" b="0" i="0" u="none" strike="noStrike" kern="1200" cap="none" spc="0" normalizeH="0" baseline="0" noProof="0" dirty="0">
              <a:ln>
                <a:noFill/>
              </a:ln>
              <a:solidFill>
                <a:prstClr val="black"/>
              </a:solidFill>
              <a:effectLst/>
              <a:uLnTx/>
              <a:uFillTx/>
              <a:latin typeface="+mn-ea"/>
              <a:cs typeface="+mn-cs"/>
            </a:endParaRPr>
          </a:p>
        </p:txBody>
      </p:sp>
      <p:sp>
        <p:nvSpPr>
          <p:cNvPr id="44" name="文本框 43">
            <a:extLst>
              <a:ext uri="{FF2B5EF4-FFF2-40B4-BE49-F238E27FC236}">
                <a16:creationId xmlns:a16="http://schemas.microsoft.com/office/drawing/2014/main" id="{3B254E34-0B29-46AB-8A68-493CD55E328C}"/>
              </a:ext>
            </a:extLst>
          </p:cNvPr>
          <p:cNvSpPr txBox="1"/>
          <p:nvPr/>
        </p:nvSpPr>
        <p:spPr>
          <a:xfrm>
            <a:off x="9452151" y="2409006"/>
            <a:ext cx="1648208" cy="1352486"/>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endParaRPr kumimoji="0" lang="zh-CN" altLang="en-US" sz="1600" b="0" i="0" u="none" strike="noStrike" kern="1200" cap="none" spc="0" normalizeH="0" baseline="0" noProof="0" dirty="0">
              <a:ln>
                <a:noFill/>
              </a:ln>
              <a:solidFill>
                <a:prstClr val="black"/>
              </a:solidFill>
              <a:effectLst/>
              <a:uLnTx/>
              <a:uFillTx/>
              <a:latin typeface="+mn-ea"/>
              <a:cs typeface="+mn-cs"/>
            </a:endParaRPr>
          </a:p>
        </p:txBody>
      </p:sp>
      <p:sp>
        <p:nvSpPr>
          <p:cNvPr id="46" name="文本框 45">
            <a:extLst>
              <a:ext uri="{FF2B5EF4-FFF2-40B4-BE49-F238E27FC236}">
                <a16:creationId xmlns:a16="http://schemas.microsoft.com/office/drawing/2014/main" id="{3BF603CC-5A33-4E01-9966-C44895A804DE}"/>
              </a:ext>
            </a:extLst>
          </p:cNvPr>
          <p:cNvSpPr txBox="1"/>
          <p:nvPr/>
        </p:nvSpPr>
        <p:spPr>
          <a:xfrm>
            <a:off x="1027296" y="4704202"/>
            <a:ext cx="1648208" cy="1352486"/>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endParaRPr kumimoji="0" lang="zh-CN" altLang="en-US" sz="1600" b="0" i="0" u="none" strike="noStrike" kern="1200" cap="none" spc="0" normalizeH="0" baseline="0" noProof="0" dirty="0">
              <a:ln>
                <a:noFill/>
              </a:ln>
              <a:solidFill>
                <a:prstClr val="black"/>
              </a:solidFill>
              <a:effectLst/>
              <a:uLnTx/>
              <a:uFillTx/>
              <a:latin typeface="+mn-ea"/>
              <a:cs typeface="+mn-cs"/>
            </a:endParaRPr>
          </a:p>
        </p:txBody>
      </p:sp>
      <p:sp>
        <p:nvSpPr>
          <p:cNvPr id="48" name="文本框 47">
            <a:extLst>
              <a:ext uri="{FF2B5EF4-FFF2-40B4-BE49-F238E27FC236}">
                <a16:creationId xmlns:a16="http://schemas.microsoft.com/office/drawing/2014/main" id="{61AF587D-30F0-4899-BA50-4AE3CC76F4C3}"/>
              </a:ext>
            </a:extLst>
          </p:cNvPr>
          <p:cNvSpPr txBox="1"/>
          <p:nvPr/>
        </p:nvSpPr>
        <p:spPr>
          <a:xfrm>
            <a:off x="3753369" y="4704202"/>
            <a:ext cx="1648208" cy="1352486"/>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endParaRPr kumimoji="0" lang="zh-CN" altLang="en-US" sz="1600" b="0" i="0" u="none" strike="noStrike" kern="1200" cap="none" spc="0" normalizeH="0" baseline="0" noProof="0" dirty="0">
              <a:ln>
                <a:noFill/>
              </a:ln>
              <a:solidFill>
                <a:prstClr val="black"/>
              </a:solidFill>
              <a:effectLst/>
              <a:uLnTx/>
              <a:uFillTx/>
              <a:latin typeface="+mn-ea"/>
              <a:cs typeface="+mn-cs"/>
            </a:endParaRPr>
          </a:p>
        </p:txBody>
      </p:sp>
      <p:sp>
        <p:nvSpPr>
          <p:cNvPr id="50" name="文本框 49">
            <a:extLst>
              <a:ext uri="{FF2B5EF4-FFF2-40B4-BE49-F238E27FC236}">
                <a16:creationId xmlns:a16="http://schemas.microsoft.com/office/drawing/2014/main" id="{8A131705-1A39-4CB7-AB67-7CCB18F83F86}"/>
              </a:ext>
            </a:extLst>
          </p:cNvPr>
          <p:cNvSpPr txBox="1"/>
          <p:nvPr/>
        </p:nvSpPr>
        <p:spPr>
          <a:xfrm>
            <a:off x="6611893" y="4704202"/>
            <a:ext cx="1648208" cy="1352486"/>
          </a:xfrm>
          <a:prstGeom prst="rect">
            <a:avLst/>
          </a:prstGeom>
          <a:noFill/>
        </p:spPr>
        <p:txBody>
          <a:bodyPr wrap="non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endParaRPr kumimoji="0" lang="zh-CN" altLang="en-US" sz="1600" b="0" i="0" u="none" strike="noStrike" kern="1200" cap="none" spc="0" normalizeH="0" baseline="0" noProof="0" dirty="0">
              <a:ln>
                <a:noFill/>
              </a:ln>
              <a:solidFill>
                <a:prstClr val="black"/>
              </a:solidFill>
              <a:effectLst/>
              <a:uLnTx/>
              <a:uFillTx/>
              <a:latin typeface="+mn-ea"/>
              <a:cs typeface="+mn-cs"/>
            </a:endParaRPr>
          </a:p>
        </p:txBody>
      </p:sp>
      <p:sp>
        <p:nvSpPr>
          <p:cNvPr id="52" name="文本框 51">
            <a:extLst>
              <a:ext uri="{FF2B5EF4-FFF2-40B4-BE49-F238E27FC236}">
                <a16:creationId xmlns:a16="http://schemas.microsoft.com/office/drawing/2014/main" id="{FF5EE873-EE81-4219-B42E-D2DFD2934FDF}"/>
              </a:ext>
            </a:extLst>
          </p:cNvPr>
          <p:cNvSpPr txBox="1"/>
          <p:nvPr/>
        </p:nvSpPr>
        <p:spPr>
          <a:xfrm>
            <a:off x="9452151" y="4704202"/>
            <a:ext cx="1923871" cy="135248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mn-ea"/>
                <a:cs typeface="+mn-cs"/>
              </a:rPr>
              <a:t>XXXXXXXXXXX</a:t>
            </a: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prstClr val="black"/>
                </a:solidFill>
                <a:latin typeface="+mn-ea"/>
              </a:rPr>
              <a:t>XXXXXXXXXXX</a:t>
            </a:r>
            <a:endParaRPr kumimoji="0" lang="zh-CN" altLang="en-US" sz="1600" b="0" i="0" u="none" strike="noStrike" kern="1200" cap="none" spc="0" normalizeH="0" baseline="0" noProof="0" dirty="0">
              <a:ln>
                <a:noFill/>
              </a:ln>
              <a:solidFill>
                <a:prstClr val="black"/>
              </a:solidFill>
              <a:effectLst/>
              <a:uLnTx/>
              <a:uFillTx/>
              <a:latin typeface="+mn-ea"/>
              <a:cs typeface="+mn-cs"/>
            </a:endParaRPr>
          </a:p>
        </p:txBody>
      </p:sp>
      <p:sp>
        <p:nvSpPr>
          <p:cNvPr id="3" name="任意多边形: 形状 2">
            <a:extLst>
              <a:ext uri="{FF2B5EF4-FFF2-40B4-BE49-F238E27FC236}">
                <a16:creationId xmlns:a16="http://schemas.microsoft.com/office/drawing/2014/main" id="{99D28632-9FC0-41D9-8A43-40D7B6904EC4}"/>
              </a:ext>
            </a:extLst>
          </p:cNvPr>
          <p:cNvSpPr/>
          <p:nvPr/>
        </p:nvSpPr>
        <p:spPr>
          <a:xfrm>
            <a:off x="762001" y="2039469"/>
            <a:ext cx="10950918" cy="2264393"/>
          </a:xfrm>
          <a:custGeom>
            <a:avLst/>
            <a:gdLst>
              <a:gd name="connsiteX0" fmla="*/ 0 w 10629900"/>
              <a:gd name="connsiteY0" fmla="*/ 0 h 2082800"/>
              <a:gd name="connsiteX1" fmla="*/ 10629900 w 10629900"/>
              <a:gd name="connsiteY1" fmla="*/ 0 h 2082800"/>
              <a:gd name="connsiteX2" fmla="*/ 10629900 w 10629900"/>
              <a:gd name="connsiteY2" fmla="*/ 2082800 h 2082800"/>
              <a:gd name="connsiteX3" fmla="*/ 0 w 10629900"/>
              <a:gd name="connsiteY3" fmla="*/ 2082800 h 2082800"/>
              <a:gd name="connsiteX0" fmla="*/ 0 w 10951633"/>
              <a:gd name="connsiteY0" fmla="*/ 3 h 2082803"/>
              <a:gd name="connsiteX1" fmla="*/ 10629900 w 10951633"/>
              <a:gd name="connsiteY1" fmla="*/ 3 h 2082803"/>
              <a:gd name="connsiteX2" fmla="*/ 10629900 w 10951633"/>
              <a:gd name="connsiteY2" fmla="*/ 2082803 h 2082803"/>
              <a:gd name="connsiteX3" fmla="*/ 0 w 10951633"/>
              <a:gd name="connsiteY3" fmla="*/ 2082803 h 2082803"/>
              <a:gd name="connsiteX0" fmla="*/ 0 w 11124080"/>
              <a:gd name="connsiteY0" fmla="*/ 3 h 2082803"/>
              <a:gd name="connsiteX1" fmla="*/ 10629900 w 11124080"/>
              <a:gd name="connsiteY1" fmla="*/ 3 h 2082803"/>
              <a:gd name="connsiteX2" fmla="*/ 10629900 w 11124080"/>
              <a:gd name="connsiteY2" fmla="*/ 2082803 h 2082803"/>
              <a:gd name="connsiteX3" fmla="*/ 0 w 11124080"/>
              <a:gd name="connsiteY3" fmla="*/ 2082803 h 2082803"/>
              <a:gd name="connsiteX0" fmla="*/ 0 w 11307784"/>
              <a:gd name="connsiteY0" fmla="*/ 0 h 2082800"/>
              <a:gd name="connsiteX1" fmla="*/ 10629900 w 11307784"/>
              <a:gd name="connsiteY1" fmla="*/ 0 h 2082800"/>
              <a:gd name="connsiteX2" fmla="*/ 10629900 w 11307784"/>
              <a:gd name="connsiteY2" fmla="*/ 2082800 h 2082800"/>
              <a:gd name="connsiteX3" fmla="*/ 0 w 11307784"/>
              <a:gd name="connsiteY3" fmla="*/ 2082800 h 2082800"/>
              <a:gd name="connsiteX0" fmla="*/ 0 w 11469749"/>
              <a:gd name="connsiteY0" fmla="*/ 0 h 2082800"/>
              <a:gd name="connsiteX1" fmla="*/ 10629900 w 11469749"/>
              <a:gd name="connsiteY1" fmla="*/ 0 h 2082800"/>
              <a:gd name="connsiteX2" fmla="*/ 10629900 w 11469749"/>
              <a:gd name="connsiteY2" fmla="*/ 2082800 h 2082800"/>
              <a:gd name="connsiteX3" fmla="*/ 0 w 11469749"/>
              <a:gd name="connsiteY3" fmla="*/ 2082800 h 2082800"/>
              <a:gd name="connsiteX0" fmla="*/ 0 w 11455192"/>
              <a:gd name="connsiteY0" fmla="*/ 0 h 2082800"/>
              <a:gd name="connsiteX1" fmla="*/ 10629900 w 11455192"/>
              <a:gd name="connsiteY1" fmla="*/ 0 h 2082800"/>
              <a:gd name="connsiteX2" fmla="*/ 10629900 w 11455192"/>
              <a:gd name="connsiteY2" fmla="*/ 2082800 h 2082800"/>
              <a:gd name="connsiteX3" fmla="*/ 0 w 11455192"/>
              <a:gd name="connsiteY3" fmla="*/ 2082800 h 2082800"/>
            </a:gdLst>
            <a:ahLst/>
            <a:cxnLst>
              <a:cxn ang="0">
                <a:pos x="connsiteX0" y="connsiteY0"/>
              </a:cxn>
              <a:cxn ang="0">
                <a:pos x="connsiteX1" y="connsiteY1"/>
              </a:cxn>
              <a:cxn ang="0">
                <a:pos x="connsiteX2" y="connsiteY2"/>
              </a:cxn>
              <a:cxn ang="0">
                <a:pos x="connsiteX3" y="connsiteY3"/>
              </a:cxn>
            </a:cxnLst>
            <a:rect l="l" t="t" r="r" b="b"/>
            <a:pathLst>
              <a:path w="11455192" h="2082800">
                <a:moveTo>
                  <a:pt x="0" y="0"/>
                </a:moveTo>
                <a:lnTo>
                  <a:pt x="10629900" y="0"/>
                </a:lnTo>
                <a:cubicBezTo>
                  <a:pt x="11763375" y="16826"/>
                  <a:pt x="11696700" y="2065974"/>
                  <a:pt x="10629900" y="2082800"/>
                </a:cubicBezTo>
                <a:lnTo>
                  <a:pt x="0" y="2082800"/>
                </a:lnTo>
              </a:path>
            </a:pathLst>
          </a:custGeom>
          <a:no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73" name="矩形: 对角圆角 72">
            <a:extLst>
              <a:ext uri="{FF2B5EF4-FFF2-40B4-BE49-F238E27FC236}">
                <a16:creationId xmlns:a16="http://schemas.microsoft.com/office/drawing/2014/main" id="{A95171A7-E9A3-4497-9DB9-75D1F40BE299}"/>
              </a:ext>
            </a:extLst>
          </p:cNvPr>
          <p:cNvSpPr/>
          <p:nvPr/>
        </p:nvSpPr>
        <p:spPr>
          <a:xfrm>
            <a:off x="776808" y="1723271"/>
            <a:ext cx="2081179" cy="631472"/>
          </a:xfrm>
          <a:prstGeom prst="round2DiagRect">
            <a:avLst>
              <a:gd name="adj1" fmla="val 50000"/>
              <a:gd name="adj2" fmla="val 0"/>
            </a:avLst>
          </a:prstGeom>
          <a:gradFill>
            <a:gsLst>
              <a:gs pos="0">
                <a:schemeClr val="accent2">
                  <a:lumMod val="75000"/>
                </a:schemeClr>
              </a:gs>
              <a:gs pos="100000">
                <a:schemeClr val="accent1"/>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76" name="矩形: 对角圆角 75">
            <a:extLst>
              <a:ext uri="{FF2B5EF4-FFF2-40B4-BE49-F238E27FC236}">
                <a16:creationId xmlns:a16="http://schemas.microsoft.com/office/drawing/2014/main" id="{4E47817F-D81C-48E0-A6E9-46E48AE35DE9}"/>
              </a:ext>
            </a:extLst>
          </p:cNvPr>
          <p:cNvSpPr/>
          <p:nvPr/>
        </p:nvSpPr>
        <p:spPr>
          <a:xfrm>
            <a:off x="3620743" y="1723271"/>
            <a:ext cx="2081179" cy="631472"/>
          </a:xfrm>
          <a:prstGeom prst="round2DiagRect">
            <a:avLst>
              <a:gd name="adj1" fmla="val 50000"/>
              <a:gd name="adj2" fmla="val 0"/>
            </a:avLst>
          </a:prstGeom>
          <a:gradFill>
            <a:gsLst>
              <a:gs pos="0">
                <a:schemeClr val="accent2">
                  <a:lumMod val="75000"/>
                </a:schemeClr>
              </a:gs>
              <a:gs pos="100000">
                <a:schemeClr val="accent1"/>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84" name="矩形: 对角圆角 83">
            <a:extLst>
              <a:ext uri="{FF2B5EF4-FFF2-40B4-BE49-F238E27FC236}">
                <a16:creationId xmlns:a16="http://schemas.microsoft.com/office/drawing/2014/main" id="{06866568-F4BD-441E-B3F9-DB6B08701383}"/>
              </a:ext>
            </a:extLst>
          </p:cNvPr>
          <p:cNvSpPr/>
          <p:nvPr/>
        </p:nvSpPr>
        <p:spPr>
          <a:xfrm>
            <a:off x="6464678" y="1723271"/>
            <a:ext cx="2081179" cy="631472"/>
          </a:xfrm>
          <a:prstGeom prst="round2DiagRect">
            <a:avLst>
              <a:gd name="adj1" fmla="val 50000"/>
              <a:gd name="adj2" fmla="val 0"/>
            </a:avLst>
          </a:prstGeom>
          <a:gradFill>
            <a:gsLst>
              <a:gs pos="0">
                <a:schemeClr val="accent2">
                  <a:lumMod val="75000"/>
                </a:schemeClr>
              </a:gs>
              <a:gs pos="100000">
                <a:schemeClr val="accent1"/>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85" name="矩形: 对角圆角 84">
            <a:extLst>
              <a:ext uri="{FF2B5EF4-FFF2-40B4-BE49-F238E27FC236}">
                <a16:creationId xmlns:a16="http://schemas.microsoft.com/office/drawing/2014/main" id="{AE51C823-7873-48B5-A1F3-B2903D56A83D}"/>
              </a:ext>
            </a:extLst>
          </p:cNvPr>
          <p:cNvSpPr/>
          <p:nvPr/>
        </p:nvSpPr>
        <p:spPr>
          <a:xfrm>
            <a:off x="9308613" y="1723271"/>
            <a:ext cx="2081179" cy="631472"/>
          </a:xfrm>
          <a:prstGeom prst="round2DiagRect">
            <a:avLst>
              <a:gd name="adj1" fmla="val 50000"/>
              <a:gd name="adj2" fmla="val 0"/>
            </a:avLst>
          </a:prstGeom>
          <a:gradFill>
            <a:gsLst>
              <a:gs pos="0">
                <a:schemeClr val="accent2">
                  <a:lumMod val="75000"/>
                </a:schemeClr>
              </a:gs>
              <a:gs pos="100000">
                <a:schemeClr val="accent1"/>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86" name="矩形: 对角圆角 85">
            <a:extLst>
              <a:ext uri="{FF2B5EF4-FFF2-40B4-BE49-F238E27FC236}">
                <a16:creationId xmlns:a16="http://schemas.microsoft.com/office/drawing/2014/main" id="{EA82D264-F10E-42E1-8144-4A8364FEBE09}"/>
              </a:ext>
            </a:extLst>
          </p:cNvPr>
          <p:cNvSpPr/>
          <p:nvPr/>
        </p:nvSpPr>
        <p:spPr>
          <a:xfrm>
            <a:off x="776808" y="3979063"/>
            <a:ext cx="2081179" cy="631472"/>
          </a:xfrm>
          <a:prstGeom prst="round2DiagRect">
            <a:avLst>
              <a:gd name="adj1" fmla="val 50000"/>
              <a:gd name="adj2" fmla="val 0"/>
            </a:avLst>
          </a:prstGeom>
          <a:gradFill>
            <a:gsLst>
              <a:gs pos="0">
                <a:schemeClr val="accent2">
                  <a:lumMod val="75000"/>
                </a:schemeClr>
              </a:gs>
              <a:gs pos="100000">
                <a:schemeClr val="accent1"/>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88" name="矩形: 对角圆角 87">
            <a:extLst>
              <a:ext uri="{FF2B5EF4-FFF2-40B4-BE49-F238E27FC236}">
                <a16:creationId xmlns:a16="http://schemas.microsoft.com/office/drawing/2014/main" id="{059A239D-4279-4528-B49B-C2F32E1DDF33}"/>
              </a:ext>
            </a:extLst>
          </p:cNvPr>
          <p:cNvSpPr/>
          <p:nvPr/>
        </p:nvSpPr>
        <p:spPr>
          <a:xfrm>
            <a:off x="3620743" y="3979063"/>
            <a:ext cx="2081179" cy="631472"/>
          </a:xfrm>
          <a:prstGeom prst="round2DiagRect">
            <a:avLst>
              <a:gd name="adj1" fmla="val 50000"/>
              <a:gd name="adj2" fmla="val 0"/>
            </a:avLst>
          </a:prstGeom>
          <a:gradFill>
            <a:gsLst>
              <a:gs pos="0">
                <a:schemeClr val="accent2">
                  <a:lumMod val="75000"/>
                </a:schemeClr>
              </a:gs>
              <a:gs pos="100000">
                <a:schemeClr val="accent1"/>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93" name="矩形: 对角圆角 92">
            <a:extLst>
              <a:ext uri="{FF2B5EF4-FFF2-40B4-BE49-F238E27FC236}">
                <a16:creationId xmlns:a16="http://schemas.microsoft.com/office/drawing/2014/main" id="{C7C45F7A-6A0C-49E1-A930-A73697176FB3}"/>
              </a:ext>
            </a:extLst>
          </p:cNvPr>
          <p:cNvSpPr/>
          <p:nvPr/>
        </p:nvSpPr>
        <p:spPr>
          <a:xfrm>
            <a:off x="6464678" y="3979063"/>
            <a:ext cx="2081179" cy="631472"/>
          </a:xfrm>
          <a:prstGeom prst="round2DiagRect">
            <a:avLst>
              <a:gd name="adj1" fmla="val 50000"/>
              <a:gd name="adj2" fmla="val 0"/>
            </a:avLst>
          </a:prstGeom>
          <a:gradFill>
            <a:gsLst>
              <a:gs pos="0">
                <a:schemeClr val="accent2">
                  <a:lumMod val="75000"/>
                </a:schemeClr>
              </a:gs>
              <a:gs pos="100000">
                <a:schemeClr val="accent1"/>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94" name="矩形: 对角圆角 93">
            <a:extLst>
              <a:ext uri="{FF2B5EF4-FFF2-40B4-BE49-F238E27FC236}">
                <a16:creationId xmlns:a16="http://schemas.microsoft.com/office/drawing/2014/main" id="{9608638D-8AA8-409F-AA41-B710777D669C}"/>
              </a:ext>
            </a:extLst>
          </p:cNvPr>
          <p:cNvSpPr/>
          <p:nvPr/>
        </p:nvSpPr>
        <p:spPr>
          <a:xfrm>
            <a:off x="9308613" y="3979063"/>
            <a:ext cx="2081179" cy="631472"/>
          </a:xfrm>
          <a:prstGeom prst="round2DiagRect">
            <a:avLst>
              <a:gd name="adj1" fmla="val 50000"/>
              <a:gd name="adj2" fmla="val 0"/>
            </a:avLst>
          </a:prstGeom>
          <a:gradFill>
            <a:gsLst>
              <a:gs pos="0">
                <a:schemeClr val="accent2">
                  <a:lumMod val="75000"/>
                </a:schemeClr>
              </a:gs>
              <a:gs pos="100000">
                <a:schemeClr val="accent1"/>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mj-ea"/>
              <a:ea typeface="+mj-ea"/>
              <a:cs typeface="+mn-cs"/>
            </a:endParaRPr>
          </a:p>
        </p:txBody>
      </p:sp>
      <p:sp>
        <p:nvSpPr>
          <p:cNvPr id="16" name="文本框 15">
            <a:extLst>
              <a:ext uri="{FF2B5EF4-FFF2-40B4-BE49-F238E27FC236}">
                <a16:creationId xmlns:a16="http://schemas.microsoft.com/office/drawing/2014/main" id="{0E59148E-814C-4ACD-9983-BCC5A94DE9D6}"/>
              </a:ext>
            </a:extLst>
          </p:cNvPr>
          <p:cNvSpPr txBox="1"/>
          <p:nvPr/>
        </p:nvSpPr>
        <p:spPr>
          <a:xfrm>
            <a:off x="1347556" y="1860582"/>
            <a:ext cx="93968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cs"/>
              </a:rPr>
              <a:t>第一步</a:t>
            </a:r>
          </a:p>
        </p:txBody>
      </p:sp>
      <p:sp>
        <p:nvSpPr>
          <p:cNvPr id="17" name="文本框 16">
            <a:extLst>
              <a:ext uri="{FF2B5EF4-FFF2-40B4-BE49-F238E27FC236}">
                <a16:creationId xmlns:a16="http://schemas.microsoft.com/office/drawing/2014/main" id="{7E4C4E59-4230-4CE7-BF09-63D389977A60}"/>
              </a:ext>
            </a:extLst>
          </p:cNvPr>
          <p:cNvSpPr txBox="1"/>
          <p:nvPr/>
        </p:nvSpPr>
        <p:spPr>
          <a:xfrm>
            <a:off x="4191492" y="1860582"/>
            <a:ext cx="93968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cs"/>
              </a:rPr>
              <a:t>第二步</a:t>
            </a:r>
          </a:p>
        </p:txBody>
      </p:sp>
      <p:sp>
        <p:nvSpPr>
          <p:cNvPr id="18" name="文本框 17">
            <a:extLst>
              <a:ext uri="{FF2B5EF4-FFF2-40B4-BE49-F238E27FC236}">
                <a16:creationId xmlns:a16="http://schemas.microsoft.com/office/drawing/2014/main" id="{10B85E9A-0B19-4D82-9D2E-B6BC6F016760}"/>
              </a:ext>
            </a:extLst>
          </p:cNvPr>
          <p:cNvSpPr txBox="1"/>
          <p:nvPr/>
        </p:nvSpPr>
        <p:spPr>
          <a:xfrm>
            <a:off x="7035427" y="1860582"/>
            <a:ext cx="93968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cs"/>
              </a:rPr>
              <a:t>第三步</a:t>
            </a:r>
          </a:p>
        </p:txBody>
      </p:sp>
      <p:sp>
        <p:nvSpPr>
          <p:cNvPr id="19" name="文本框 18">
            <a:extLst>
              <a:ext uri="{FF2B5EF4-FFF2-40B4-BE49-F238E27FC236}">
                <a16:creationId xmlns:a16="http://schemas.microsoft.com/office/drawing/2014/main" id="{A8490378-8E84-4810-AF64-64015F3AE296}"/>
              </a:ext>
            </a:extLst>
          </p:cNvPr>
          <p:cNvSpPr txBox="1"/>
          <p:nvPr/>
        </p:nvSpPr>
        <p:spPr>
          <a:xfrm>
            <a:off x="9879363" y="1860582"/>
            <a:ext cx="93968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cs"/>
              </a:rPr>
              <a:t>第四步</a:t>
            </a:r>
          </a:p>
        </p:txBody>
      </p:sp>
      <p:sp>
        <p:nvSpPr>
          <p:cNvPr id="20" name="文本框 19">
            <a:extLst>
              <a:ext uri="{FF2B5EF4-FFF2-40B4-BE49-F238E27FC236}">
                <a16:creationId xmlns:a16="http://schemas.microsoft.com/office/drawing/2014/main" id="{57A3FCF4-ECC2-4360-9614-2F4CAC816A82}"/>
              </a:ext>
            </a:extLst>
          </p:cNvPr>
          <p:cNvSpPr txBox="1"/>
          <p:nvPr/>
        </p:nvSpPr>
        <p:spPr>
          <a:xfrm>
            <a:off x="9879362" y="4110773"/>
            <a:ext cx="93968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cs"/>
              </a:rPr>
              <a:t>第五步</a:t>
            </a:r>
          </a:p>
        </p:txBody>
      </p:sp>
      <p:sp>
        <p:nvSpPr>
          <p:cNvPr id="21" name="文本框 20">
            <a:extLst>
              <a:ext uri="{FF2B5EF4-FFF2-40B4-BE49-F238E27FC236}">
                <a16:creationId xmlns:a16="http://schemas.microsoft.com/office/drawing/2014/main" id="{F98A8FEE-C95A-403A-98D2-786E894ED926}"/>
              </a:ext>
            </a:extLst>
          </p:cNvPr>
          <p:cNvSpPr txBox="1"/>
          <p:nvPr/>
        </p:nvSpPr>
        <p:spPr>
          <a:xfrm>
            <a:off x="7035427" y="4110773"/>
            <a:ext cx="93968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cs"/>
              </a:rPr>
              <a:t>第六步</a:t>
            </a:r>
          </a:p>
        </p:txBody>
      </p:sp>
      <p:sp>
        <p:nvSpPr>
          <p:cNvPr id="22" name="文本框 21">
            <a:extLst>
              <a:ext uri="{FF2B5EF4-FFF2-40B4-BE49-F238E27FC236}">
                <a16:creationId xmlns:a16="http://schemas.microsoft.com/office/drawing/2014/main" id="{4B806226-74DD-4BD1-AC7D-545E1B20E624}"/>
              </a:ext>
            </a:extLst>
          </p:cNvPr>
          <p:cNvSpPr txBox="1"/>
          <p:nvPr/>
        </p:nvSpPr>
        <p:spPr>
          <a:xfrm>
            <a:off x="4191493" y="4110773"/>
            <a:ext cx="93968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cs"/>
              </a:rPr>
              <a:t>第七步</a:t>
            </a:r>
          </a:p>
        </p:txBody>
      </p:sp>
      <p:sp>
        <p:nvSpPr>
          <p:cNvPr id="23" name="文本框 22">
            <a:extLst>
              <a:ext uri="{FF2B5EF4-FFF2-40B4-BE49-F238E27FC236}">
                <a16:creationId xmlns:a16="http://schemas.microsoft.com/office/drawing/2014/main" id="{584D6603-8F2B-439D-8927-4B6041A0A7FF}"/>
              </a:ext>
            </a:extLst>
          </p:cNvPr>
          <p:cNvSpPr txBox="1"/>
          <p:nvPr/>
        </p:nvSpPr>
        <p:spPr>
          <a:xfrm>
            <a:off x="1347556" y="4110773"/>
            <a:ext cx="93968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mj-ea"/>
                <a:ea typeface="+mj-ea"/>
                <a:cs typeface="+mn-cs"/>
              </a:rPr>
              <a:t>第八步</a:t>
            </a:r>
          </a:p>
        </p:txBody>
      </p:sp>
      <p:sp>
        <p:nvSpPr>
          <p:cNvPr id="5" name="任意多边形: 形状 4">
            <a:extLst>
              <a:ext uri="{FF2B5EF4-FFF2-40B4-BE49-F238E27FC236}">
                <a16:creationId xmlns:a16="http://schemas.microsoft.com/office/drawing/2014/main" id="{F75A9E21-E376-4C0F-AA4C-29AEB72D41C1}"/>
              </a:ext>
            </a:extLst>
          </p:cNvPr>
          <p:cNvSpPr/>
          <p:nvPr/>
        </p:nvSpPr>
        <p:spPr>
          <a:xfrm>
            <a:off x="11472862" y="2085976"/>
            <a:ext cx="381086" cy="2152649"/>
          </a:xfrm>
          <a:custGeom>
            <a:avLst/>
            <a:gdLst>
              <a:gd name="connsiteX0" fmla="*/ 0 w 361993"/>
              <a:gd name="connsiteY0" fmla="*/ 0 h 2171700"/>
              <a:gd name="connsiteX1" fmla="*/ 361950 w 361993"/>
              <a:gd name="connsiteY1" fmla="*/ 1038225 h 2171700"/>
              <a:gd name="connsiteX2" fmla="*/ 19050 w 361993"/>
              <a:gd name="connsiteY2" fmla="*/ 2171700 h 2171700"/>
              <a:gd name="connsiteX0" fmla="*/ 0 w 361993"/>
              <a:gd name="connsiteY0" fmla="*/ 0 h 2171700"/>
              <a:gd name="connsiteX1" fmla="*/ 361950 w 361993"/>
              <a:gd name="connsiteY1" fmla="*/ 1038225 h 2171700"/>
              <a:gd name="connsiteX2" fmla="*/ 19050 w 361993"/>
              <a:gd name="connsiteY2" fmla="*/ 2171700 h 2171700"/>
              <a:gd name="connsiteX0" fmla="*/ 0 w 361993"/>
              <a:gd name="connsiteY0" fmla="*/ 0 h 2171700"/>
              <a:gd name="connsiteX1" fmla="*/ 361950 w 361993"/>
              <a:gd name="connsiteY1" fmla="*/ 1038225 h 2171700"/>
              <a:gd name="connsiteX2" fmla="*/ 19050 w 361993"/>
              <a:gd name="connsiteY2" fmla="*/ 2171700 h 2171700"/>
              <a:gd name="connsiteX0" fmla="*/ 0 w 395323"/>
              <a:gd name="connsiteY0" fmla="*/ 0 h 2171700"/>
              <a:gd name="connsiteX1" fmla="*/ 395287 w 395323"/>
              <a:gd name="connsiteY1" fmla="*/ 1038225 h 2171700"/>
              <a:gd name="connsiteX2" fmla="*/ 19050 w 395323"/>
              <a:gd name="connsiteY2" fmla="*/ 2171700 h 2171700"/>
              <a:gd name="connsiteX0" fmla="*/ 0 w 395323"/>
              <a:gd name="connsiteY0" fmla="*/ 0 h 2171700"/>
              <a:gd name="connsiteX1" fmla="*/ 395287 w 395323"/>
              <a:gd name="connsiteY1" fmla="*/ 1038225 h 2171700"/>
              <a:gd name="connsiteX2" fmla="*/ 19050 w 395323"/>
              <a:gd name="connsiteY2" fmla="*/ 2171700 h 2171700"/>
              <a:gd name="connsiteX0" fmla="*/ 0 w 381037"/>
              <a:gd name="connsiteY0" fmla="*/ 0 h 2171700"/>
              <a:gd name="connsiteX1" fmla="*/ 380999 w 381037"/>
              <a:gd name="connsiteY1" fmla="*/ 1038225 h 2171700"/>
              <a:gd name="connsiteX2" fmla="*/ 19050 w 381037"/>
              <a:gd name="connsiteY2" fmla="*/ 2171700 h 2171700"/>
              <a:gd name="connsiteX0" fmla="*/ 0 w 381096"/>
              <a:gd name="connsiteY0" fmla="*/ 0 h 2171700"/>
              <a:gd name="connsiteX1" fmla="*/ 380999 w 381096"/>
              <a:gd name="connsiteY1" fmla="*/ 1038225 h 2171700"/>
              <a:gd name="connsiteX2" fmla="*/ 19050 w 381096"/>
              <a:gd name="connsiteY2" fmla="*/ 2171700 h 2171700"/>
              <a:gd name="connsiteX0" fmla="*/ 0 w 381096"/>
              <a:gd name="connsiteY0" fmla="*/ 0 h 2157412"/>
              <a:gd name="connsiteX1" fmla="*/ 380999 w 381096"/>
              <a:gd name="connsiteY1" fmla="*/ 1023937 h 2157412"/>
              <a:gd name="connsiteX2" fmla="*/ 19050 w 381096"/>
              <a:gd name="connsiteY2" fmla="*/ 2157412 h 2157412"/>
              <a:gd name="connsiteX0" fmla="*/ 0 w 385859"/>
              <a:gd name="connsiteY0" fmla="*/ 0 h 2143124"/>
              <a:gd name="connsiteX1" fmla="*/ 385762 w 385859"/>
              <a:gd name="connsiteY1" fmla="*/ 1009649 h 2143124"/>
              <a:gd name="connsiteX2" fmla="*/ 23813 w 385859"/>
              <a:gd name="connsiteY2" fmla="*/ 2143124 h 2143124"/>
              <a:gd name="connsiteX0" fmla="*/ 0 w 385844"/>
              <a:gd name="connsiteY0" fmla="*/ 0 h 2152649"/>
              <a:gd name="connsiteX1" fmla="*/ 385762 w 385844"/>
              <a:gd name="connsiteY1" fmla="*/ 1009649 h 2152649"/>
              <a:gd name="connsiteX2" fmla="*/ 9526 w 385844"/>
              <a:gd name="connsiteY2" fmla="*/ 2152649 h 2152649"/>
              <a:gd name="connsiteX0" fmla="*/ 0 w 400120"/>
              <a:gd name="connsiteY0" fmla="*/ 0 h 2152649"/>
              <a:gd name="connsiteX1" fmla="*/ 400049 w 400120"/>
              <a:gd name="connsiteY1" fmla="*/ 1014411 h 2152649"/>
              <a:gd name="connsiteX2" fmla="*/ 9526 w 400120"/>
              <a:gd name="connsiteY2" fmla="*/ 2152649 h 2152649"/>
              <a:gd name="connsiteX0" fmla="*/ 0 w 400120"/>
              <a:gd name="connsiteY0" fmla="*/ 0 h 2152649"/>
              <a:gd name="connsiteX1" fmla="*/ 400049 w 400120"/>
              <a:gd name="connsiteY1" fmla="*/ 1014411 h 2152649"/>
              <a:gd name="connsiteX2" fmla="*/ 9526 w 400120"/>
              <a:gd name="connsiteY2" fmla="*/ 2152649 h 2152649"/>
              <a:gd name="connsiteX0" fmla="*/ 0 w 400120"/>
              <a:gd name="connsiteY0" fmla="*/ 0 h 2152649"/>
              <a:gd name="connsiteX1" fmla="*/ 400049 w 400120"/>
              <a:gd name="connsiteY1" fmla="*/ 1014411 h 2152649"/>
              <a:gd name="connsiteX2" fmla="*/ 9526 w 400120"/>
              <a:gd name="connsiteY2" fmla="*/ 2152649 h 2152649"/>
              <a:gd name="connsiteX0" fmla="*/ 0 w 381086"/>
              <a:gd name="connsiteY0" fmla="*/ 0 h 2152649"/>
              <a:gd name="connsiteX1" fmla="*/ 380999 w 381086"/>
              <a:gd name="connsiteY1" fmla="*/ 1023936 h 2152649"/>
              <a:gd name="connsiteX2" fmla="*/ 9526 w 381086"/>
              <a:gd name="connsiteY2" fmla="*/ 2152649 h 2152649"/>
            </a:gdLst>
            <a:ahLst/>
            <a:cxnLst>
              <a:cxn ang="0">
                <a:pos x="connsiteX0" y="connsiteY0"/>
              </a:cxn>
              <a:cxn ang="0">
                <a:pos x="connsiteX1" y="connsiteY1"/>
              </a:cxn>
              <a:cxn ang="0">
                <a:pos x="connsiteX2" y="connsiteY2"/>
              </a:cxn>
            </a:cxnLst>
            <a:rect l="l" t="t" r="r" b="b"/>
            <a:pathLst>
              <a:path w="381086" h="2152649">
                <a:moveTo>
                  <a:pt x="0" y="0"/>
                </a:moveTo>
                <a:cubicBezTo>
                  <a:pt x="307975" y="390524"/>
                  <a:pt x="368299" y="671511"/>
                  <a:pt x="380999" y="1023936"/>
                </a:cubicBezTo>
                <a:cubicBezTo>
                  <a:pt x="384174" y="1385886"/>
                  <a:pt x="301625" y="1795461"/>
                  <a:pt x="9526" y="2152649"/>
                </a:cubicBezTo>
              </a:path>
            </a:pathLst>
          </a:custGeom>
          <a:noFill/>
          <a:ln w="28575">
            <a:solidFill>
              <a:schemeClr val="accent1">
                <a:lumMod val="40000"/>
                <a:lumOff val="6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grpSp>
        <p:nvGrpSpPr>
          <p:cNvPr id="26" name="组合 25">
            <a:extLst>
              <a:ext uri="{FF2B5EF4-FFF2-40B4-BE49-F238E27FC236}">
                <a16:creationId xmlns:a16="http://schemas.microsoft.com/office/drawing/2014/main" id="{44DB04D9-188C-4DCB-A267-1F2859611943}"/>
              </a:ext>
            </a:extLst>
          </p:cNvPr>
          <p:cNvGrpSpPr/>
          <p:nvPr/>
        </p:nvGrpSpPr>
        <p:grpSpPr>
          <a:xfrm>
            <a:off x="3014879" y="1927784"/>
            <a:ext cx="437388" cy="214366"/>
            <a:chOff x="3099575" y="1969294"/>
            <a:chExt cx="267995" cy="131346"/>
          </a:xfrm>
        </p:grpSpPr>
        <p:sp>
          <p:nvSpPr>
            <p:cNvPr id="25" name="等腰三角形 24">
              <a:extLst>
                <a:ext uri="{FF2B5EF4-FFF2-40B4-BE49-F238E27FC236}">
                  <a16:creationId xmlns:a16="http://schemas.microsoft.com/office/drawing/2014/main" id="{D811141B-3529-4FDE-922D-77E6E91D5430}"/>
                </a:ext>
              </a:extLst>
            </p:cNvPr>
            <p:cNvSpPr/>
            <p:nvPr/>
          </p:nvSpPr>
          <p:spPr>
            <a:xfrm rot="5400000">
              <a:off x="3245282"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sp>
          <p:nvSpPr>
            <p:cNvPr id="102" name="等腰三角形 101">
              <a:extLst>
                <a:ext uri="{FF2B5EF4-FFF2-40B4-BE49-F238E27FC236}">
                  <a16:creationId xmlns:a16="http://schemas.microsoft.com/office/drawing/2014/main" id="{4E5937F7-83B7-4F97-8CD4-B0CB9CA326D3}"/>
                </a:ext>
              </a:extLst>
            </p:cNvPr>
            <p:cNvSpPr/>
            <p:nvPr/>
          </p:nvSpPr>
          <p:spPr>
            <a:xfrm rot="5400000">
              <a:off x="3090517"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2"/>
                </a:solidFill>
                <a:effectLst/>
                <a:uLnTx/>
                <a:uFillTx/>
                <a:latin typeface="+mj-ea"/>
                <a:ea typeface="+mj-ea"/>
                <a:cs typeface="+mn-cs"/>
              </a:endParaRPr>
            </a:p>
          </p:txBody>
        </p:sp>
      </p:grpSp>
      <p:grpSp>
        <p:nvGrpSpPr>
          <p:cNvPr id="103" name="组合 102">
            <a:extLst>
              <a:ext uri="{FF2B5EF4-FFF2-40B4-BE49-F238E27FC236}">
                <a16:creationId xmlns:a16="http://schemas.microsoft.com/office/drawing/2014/main" id="{A233EA7E-DD95-4E0C-B4C9-3993E360A0A0}"/>
              </a:ext>
            </a:extLst>
          </p:cNvPr>
          <p:cNvGrpSpPr/>
          <p:nvPr/>
        </p:nvGrpSpPr>
        <p:grpSpPr>
          <a:xfrm>
            <a:off x="5864606" y="1927784"/>
            <a:ext cx="437388" cy="214366"/>
            <a:chOff x="3099575" y="1969294"/>
            <a:chExt cx="267995" cy="131346"/>
          </a:xfrm>
        </p:grpSpPr>
        <p:sp>
          <p:nvSpPr>
            <p:cNvPr id="104" name="等腰三角形 103">
              <a:extLst>
                <a:ext uri="{FF2B5EF4-FFF2-40B4-BE49-F238E27FC236}">
                  <a16:creationId xmlns:a16="http://schemas.microsoft.com/office/drawing/2014/main" id="{2DE81E1F-B0C9-4EE8-9958-EB1A4AED9D66}"/>
                </a:ext>
              </a:extLst>
            </p:cNvPr>
            <p:cNvSpPr/>
            <p:nvPr/>
          </p:nvSpPr>
          <p:spPr>
            <a:xfrm rot="5400000">
              <a:off x="3245282"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sp>
          <p:nvSpPr>
            <p:cNvPr id="105" name="等腰三角形 104">
              <a:extLst>
                <a:ext uri="{FF2B5EF4-FFF2-40B4-BE49-F238E27FC236}">
                  <a16:creationId xmlns:a16="http://schemas.microsoft.com/office/drawing/2014/main" id="{35D28CC2-52D2-4D8D-BC8E-E37B7C91E162}"/>
                </a:ext>
              </a:extLst>
            </p:cNvPr>
            <p:cNvSpPr/>
            <p:nvPr/>
          </p:nvSpPr>
          <p:spPr>
            <a:xfrm rot="5400000">
              <a:off x="3090517"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grpSp>
      <p:grpSp>
        <p:nvGrpSpPr>
          <p:cNvPr id="109" name="组合 108">
            <a:extLst>
              <a:ext uri="{FF2B5EF4-FFF2-40B4-BE49-F238E27FC236}">
                <a16:creationId xmlns:a16="http://schemas.microsoft.com/office/drawing/2014/main" id="{3996DA4E-177E-4174-B278-F6773044953A}"/>
              </a:ext>
            </a:extLst>
          </p:cNvPr>
          <p:cNvGrpSpPr/>
          <p:nvPr/>
        </p:nvGrpSpPr>
        <p:grpSpPr>
          <a:xfrm flipH="1">
            <a:off x="8680912" y="4201181"/>
            <a:ext cx="437386" cy="214366"/>
            <a:chOff x="3099575" y="1969294"/>
            <a:chExt cx="267995" cy="131346"/>
          </a:xfrm>
        </p:grpSpPr>
        <p:sp>
          <p:nvSpPr>
            <p:cNvPr id="110" name="等腰三角形 109">
              <a:extLst>
                <a:ext uri="{FF2B5EF4-FFF2-40B4-BE49-F238E27FC236}">
                  <a16:creationId xmlns:a16="http://schemas.microsoft.com/office/drawing/2014/main" id="{5A94919C-D1AA-4246-980B-C86E30C1F832}"/>
                </a:ext>
              </a:extLst>
            </p:cNvPr>
            <p:cNvSpPr/>
            <p:nvPr/>
          </p:nvSpPr>
          <p:spPr>
            <a:xfrm rot="5400000">
              <a:off x="3245282"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sp>
          <p:nvSpPr>
            <p:cNvPr id="111" name="等腰三角形 110">
              <a:extLst>
                <a:ext uri="{FF2B5EF4-FFF2-40B4-BE49-F238E27FC236}">
                  <a16:creationId xmlns:a16="http://schemas.microsoft.com/office/drawing/2014/main" id="{F5A8152F-4684-4175-819A-464C7E3ADFE9}"/>
                </a:ext>
              </a:extLst>
            </p:cNvPr>
            <p:cNvSpPr/>
            <p:nvPr/>
          </p:nvSpPr>
          <p:spPr>
            <a:xfrm rot="5400000">
              <a:off x="3090517"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grpSp>
      <p:grpSp>
        <p:nvGrpSpPr>
          <p:cNvPr id="112" name="组合 111">
            <a:extLst>
              <a:ext uri="{FF2B5EF4-FFF2-40B4-BE49-F238E27FC236}">
                <a16:creationId xmlns:a16="http://schemas.microsoft.com/office/drawing/2014/main" id="{73675B9D-7E0A-47FD-A947-5E096B95E062}"/>
              </a:ext>
            </a:extLst>
          </p:cNvPr>
          <p:cNvGrpSpPr/>
          <p:nvPr/>
        </p:nvGrpSpPr>
        <p:grpSpPr>
          <a:xfrm flipH="1">
            <a:off x="5862383" y="4201181"/>
            <a:ext cx="437386" cy="214366"/>
            <a:chOff x="3099575" y="1969294"/>
            <a:chExt cx="267995" cy="131346"/>
          </a:xfrm>
        </p:grpSpPr>
        <p:sp>
          <p:nvSpPr>
            <p:cNvPr id="113" name="等腰三角形 112">
              <a:extLst>
                <a:ext uri="{FF2B5EF4-FFF2-40B4-BE49-F238E27FC236}">
                  <a16:creationId xmlns:a16="http://schemas.microsoft.com/office/drawing/2014/main" id="{11A741AB-BFA5-4962-A54A-C019905FC6D6}"/>
                </a:ext>
              </a:extLst>
            </p:cNvPr>
            <p:cNvSpPr/>
            <p:nvPr/>
          </p:nvSpPr>
          <p:spPr>
            <a:xfrm rot="5400000">
              <a:off x="3245282"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sp>
          <p:nvSpPr>
            <p:cNvPr id="114" name="等腰三角形 113">
              <a:extLst>
                <a:ext uri="{FF2B5EF4-FFF2-40B4-BE49-F238E27FC236}">
                  <a16:creationId xmlns:a16="http://schemas.microsoft.com/office/drawing/2014/main" id="{9B841739-65D4-47C7-B93D-5F57C4A26475}"/>
                </a:ext>
              </a:extLst>
            </p:cNvPr>
            <p:cNvSpPr/>
            <p:nvPr/>
          </p:nvSpPr>
          <p:spPr>
            <a:xfrm rot="5400000">
              <a:off x="3090517"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grpSp>
      <p:grpSp>
        <p:nvGrpSpPr>
          <p:cNvPr id="115" name="组合 114">
            <a:extLst>
              <a:ext uri="{FF2B5EF4-FFF2-40B4-BE49-F238E27FC236}">
                <a16:creationId xmlns:a16="http://schemas.microsoft.com/office/drawing/2014/main" id="{6A43394C-A37C-4CDB-B5FD-34F7CCB6A345}"/>
              </a:ext>
            </a:extLst>
          </p:cNvPr>
          <p:cNvGrpSpPr/>
          <p:nvPr/>
        </p:nvGrpSpPr>
        <p:grpSpPr>
          <a:xfrm flipH="1">
            <a:off x="2958264" y="4201181"/>
            <a:ext cx="437386" cy="214366"/>
            <a:chOff x="3099575" y="1969294"/>
            <a:chExt cx="267995" cy="131346"/>
          </a:xfrm>
        </p:grpSpPr>
        <p:sp>
          <p:nvSpPr>
            <p:cNvPr id="116" name="等腰三角形 115">
              <a:extLst>
                <a:ext uri="{FF2B5EF4-FFF2-40B4-BE49-F238E27FC236}">
                  <a16:creationId xmlns:a16="http://schemas.microsoft.com/office/drawing/2014/main" id="{3FA3D4FE-9C85-47F1-BB9B-EBA67AF4418D}"/>
                </a:ext>
              </a:extLst>
            </p:cNvPr>
            <p:cNvSpPr/>
            <p:nvPr/>
          </p:nvSpPr>
          <p:spPr>
            <a:xfrm rot="5400000">
              <a:off x="3245282"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sp>
          <p:nvSpPr>
            <p:cNvPr id="117" name="等腰三角形 116">
              <a:extLst>
                <a:ext uri="{FF2B5EF4-FFF2-40B4-BE49-F238E27FC236}">
                  <a16:creationId xmlns:a16="http://schemas.microsoft.com/office/drawing/2014/main" id="{B5AA4C1B-B460-452A-A82D-D0C0A3A68BFD}"/>
                </a:ext>
              </a:extLst>
            </p:cNvPr>
            <p:cNvSpPr/>
            <p:nvPr/>
          </p:nvSpPr>
          <p:spPr>
            <a:xfrm rot="5400000">
              <a:off x="3090517"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j-ea"/>
                <a:ea typeface="+mj-ea"/>
              </a:endParaRPr>
            </a:p>
          </p:txBody>
        </p:sp>
      </p:grpSp>
      <p:grpSp>
        <p:nvGrpSpPr>
          <p:cNvPr id="118" name="组合 117">
            <a:extLst>
              <a:ext uri="{FF2B5EF4-FFF2-40B4-BE49-F238E27FC236}">
                <a16:creationId xmlns:a16="http://schemas.microsoft.com/office/drawing/2014/main" id="{42F6459E-0A11-4E79-8B44-84FAD493F559}"/>
              </a:ext>
            </a:extLst>
          </p:cNvPr>
          <p:cNvGrpSpPr/>
          <p:nvPr/>
        </p:nvGrpSpPr>
        <p:grpSpPr>
          <a:xfrm>
            <a:off x="8728537" y="1927784"/>
            <a:ext cx="437388" cy="214366"/>
            <a:chOff x="3099575" y="1969294"/>
            <a:chExt cx="267995" cy="131346"/>
          </a:xfrm>
        </p:grpSpPr>
        <p:sp>
          <p:nvSpPr>
            <p:cNvPr id="119" name="等腰三角形 118">
              <a:extLst>
                <a:ext uri="{FF2B5EF4-FFF2-40B4-BE49-F238E27FC236}">
                  <a16:creationId xmlns:a16="http://schemas.microsoft.com/office/drawing/2014/main" id="{29877B20-F9F5-4E88-B504-44AFC3CF92D1}"/>
                </a:ext>
              </a:extLst>
            </p:cNvPr>
            <p:cNvSpPr/>
            <p:nvPr/>
          </p:nvSpPr>
          <p:spPr>
            <a:xfrm rot="5400000">
              <a:off x="3245282"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mj-ea"/>
                <a:ea typeface="+mj-ea"/>
              </a:endParaRPr>
            </a:p>
          </p:txBody>
        </p:sp>
        <p:sp>
          <p:nvSpPr>
            <p:cNvPr id="120" name="等腰三角形 119">
              <a:extLst>
                <a:ext uri="{FF2B5EF4-FFF2-40B4-BE49-F238E27FC236}">
                  <a16:creationId xmlns:a16="http://schemas.microsoft.com/office/drawing/2014/main" id="{B3E7C7ED-17A9-4816-B197-9B7E352519EC}"/>
                </a:ext>
              </a:extLst>
            </p:cNvPr>
            <p:cNvSpPr/>
            <p:nvPr/>
          </p:nvSpPr>
          <p:spPr>
            <a:xfrm rot="5400000">
              <a:off x="3090517" y="1978352"/>
              <a:ext cx="131346" cy="11323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mj-ea"/>
                <a:ea typeface="+mj-ea"/>
              </a:endParaRPr>
            </a:p>
          </p:txBody>
        </p:sp>
      </p:grpSp>
    </p:spTree>
    <p:extLst>
      <p:ext uri="{BB962C8B-B14F-4D97-AF65-F5344CB8AC3E}">
        <p14:creationId xmlns:p14="http://schemas.microsoft.com/office/powerpoint/2010/main" val="4173055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E18ED8CC-C075-46FC-940F-BCA7F9FFEB5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3"/>
            <a:ext cx="12192000" cy="6858003"/>
          </a:xfrm>
          <a:prstGeom prst="rect">
            <a:avLst/>
          </a:prstGeom>
        </p:spPr>
      </p:pic>
      <p:sp>
        <p:nvSpPr>
          <p:cNvPr id="16" name="任意多边形: 形状 15">
            <a:extLst>
              <a:ext uri="{FF2B5EF4-FFF2-40B4-BE49-F238E27FC236}">
                <a16:creationId xmlns:a16="http://schemas.microsoft.com/office/drawing/2014/main" id="{93236D8A-C9DE-46A8-A5FC-2306583F84BC}"/>
              </a:ext>
            </a:extLst>
          </p:cNvPr>
          <p:cNvSpPr/>
          <p:nvPr/>
        </p:nvSpPr>
        <p:spPr>
          <a:xfrm>
            <a:off x="0" y="-2"/>
            <a:ext cx="12192000" cy="6858002"/>
          </a:xfrm>
          <a:custGeom>
            <a:avLst/>
            <a:gdLst>
              <a:gd name="connsiteX0" fmla="*/ 0 w 12192000"/>
              <a:gd name="connsiteY0" fmla="*/ 3602277 h 6858002"/>
              <a:gd name="connsiteX1" fmla="*/ 82039 w 12192000"/>
              <a:gd name="connsiteY1" fmla="*/ 3649448 h 6858002"/>
              <a:gd name="connsiteX2" fmla="*/ 6096001 w 12192000"/>
              <a:gd name="connsiteY2" fmla="*/ 5172239 h 6858002"/>
              <a:gd name="connsiteX3" fmla="*/ 12109962 w 12192000"/>
              <a:gd name="connsiteY3" fmla="*/ 3649448 h 6858002"/>
              <a:gd name="connsiteX4" fmla="*/ 12192000 w 12192000"/>
              <a:gd name="connsiteY4" fmla="*/ 3602277 h 6858002"/>
              <a:gd name="connsiteX5" fmla="*/ 12192000 w 12192000"/>
              <a:gd name="connsiteY5" fmla="*/ 6858002 h 6858002"/>
              <a:gd name="connsiteX6" fmla="*/ 0 w 12192000"/>
              <a:gd name="connsiteY6" fmla="*/ 6858002 h 6858002"/>
              <a:gd name="connsiteX7" fmla="*/ 0 w 12192000"/>
              <a:gd name="connsiteY7" fmla="*/ 0 h 6858002"/>
              <a:gd name="connsiteX8" fmla="*/ 12192000 w 12192000"/>
              <a:gd name="connsiteY8" fmla="*/ 0 h 6858002"/>
              <a:gd name="connsiteX9" fmla="*/ 12192000 w 12192000"/>
              <a:gd name="connsiteY9" fmla="*/ 2 h 6858002"/>
              <a:gd name="connsiteX10" fmla="*/ 0 w 12192000"/>
              <a:gd name="connsiteY10" fmla="*/ 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58002">
                <a:moveTo>
                  <a:pt x="0" y="3602277"/>
                </a:moveTo>
                <a:lnTo>
                  <a:pt x="82039" y="3649448"/>
                </a:lnTo>
                <a:cubicBezTo>
                  <a:pt x="1869768" y="4620601"/>
                  <a:pt x="3918463" y="5172239"/>
                  <a:pt x="6096001" y="5172239"/>
                </a:cubicBezTo>
                <a:cubicBezTo>
                  <a:pt x="8273538" y="5172239"/>
                  <a:pt x="10322233" y="4620601"/>
                  <a:pt x="12109962" y="3649448"/>
                </a:cubicBezTo>
                <a:lnTo>
                  <a:pt x="12192000" y="3602277"/>
                </a:lnTo>
                <a:lnTo>
                  <a:pt x="12192000" y="6858002"/>
                </a:lnTo>
                <a:lnTo>
                  <a:pt x="0" y="6858002"/>
                </a:lnTo>
                <a:close/>
                <a:moveTo>
                  <a:pt x="0" y="0"/>
                </a:moveTo>
                <a:lnTo>
                  <a:pt x="12192000" y="0"/>
                </a:lnTo>
                <a:lnTo>
                  <a:pt x="12192000" y="2"/>
                </a:lnTo>
                <a:lnTo>
                  <a:pt x="0" y="2"/>
                </a:lnTo>
                <a:close/>
              </a:path>
            </a:pathLst>
          </a:cu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25" name="任意多边形: 形状 24">
            <a:extLst>
              <a:ext uri="{FF2B5EF4-FFF2-40B4-BE49-F238E27FC236}">
                <a16:creationId xmlns:a16="http://schemas.microsoft.com/office/drawing/2014/main" id="{C8654D98-4477-466D-8D57-8AC9A18B9266}"/>
              </a:ext>
            </a:extLst>
          </p:cNvPr>
          <p:cNvSpPr/>
          <p:nvPr/>
        </p:nvSpPr>
        <p:spPr>
          <a:xfrm>
            <a:off x="-2" y="122226"/>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solidFill>
            <a:schemeClr val="bg1">
              <a:lumMod val="8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pic>
        <p:nvPicPr>
          <p:cNvPr id="13" name="图片 12">
            <a:extLst>
              <a:ext uri="{FF2B5EF4-FFF2-40B4-BE49-F238E27FC236}">
                <a16:creationId xmlns:a16="http://schemas.microsoft.com/office/drawing/2014/main" id="{3EA73093-DC74-43E5-8DA3-FB61FECE6E9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4" y="0"/>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p:spPr>
      </p:pic>
      <p:sp>
        <p:nvSpPr>
          <p:cNvPr id="11" name="任意多边形: 形状 10">
            <a:extLst>
              <a:ext uri="{FF2B5EF4-FFF2-40B4-BE49-F238E27FC236}">
                <a16:creationId xmlns:a16="http://schemas.microsoft.com/office/drawing/2014/main" id="{F4E06D22-41E1-4045-B764-CC0AFD4B2425}"/>
              </a:ext>
            </a:extLst>
          </p:cNvPr>
          <p:cNvSpPr/>
          <p:nvPr/>
        </p:nvSpPr>
        <p:spPr>
          <a:xfrm>
            <a:off x="-8" y="5367"/>
            <a:ext cx="12192000" cy="5172237"/>
          </a:xfrm>
          <a:custGeom>
            <a:avLst/>
            <a:gdLst>
              <a:gd name="connsiteX0" fmla="*/ 0 w 12192000"/>
              <a:gd name="connsiteY0" fmla="*/ 0 h 5172237"/>
              <a:gd name="connsiteX1" fmla="*/ 12192000 w 12192000"/>
              <a:gd name="connsiteY1" fmla="*/ 0 h 5172237"/>
              <a:gd name="connsiteX2" fmla="*/ 12192000 w 12192000"/>
              <a:gd name="connsiteY2" fmla="*/ 3602275 h 5172237"/>
              <a:gd name="connsiteX3" fmla="*/ 12109962 w 12192000"/>
              <a:gd name="connsiteY3" fmla="*/ 3649446 h 5172237"/>
              <a:gd name="connsiteX4" fmla="*/ 6096001 w 12192000"/>
              <a:gd name="connsiteY4" fmla="*/ 5172237 h 5172237"/>
              <a:gd name="connsiteX5" fmla="*/ 82039 w 12192000"/>
              <a:gd name="connsiteY5" fmla="*/ 3649446 h 5172237"/>
              <a:gd name="connsiteX6" fmla="*/ 0 w 12192000"/>
              <a:gd name="connsiteY6" fmla="*/ 3602275 h 51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72237">
                <a:moveTo>
                  <a:pt x="0" y="0"/>
                </a:moveTo>
                <a:lnTo>
                  <a:pt x="12192000" y="0"/>
                </a:lnTo>
                <a:lnTo>
                  <a:pt x="12192000" y="3602275"/>
                </a:lnTo>
                <a:lnTo>
                  <a:pt x="12109962" y="3649446"/>
                </a:lnTo>
                <a:cubicBezTo>
                  <a:pt x="10322233" y="4620599"/>
                  <a:pt x="8273538" y="5172237"/>
                  <a:pt x="6096001" y="5172237"/>
                </a:cubicBezTo>
                <a:cubicBezTo>
                  <a:pt x="3918463" y="5172237"/>
                  <a:pt x="1869768" y="4620599"/>
                  <a:pt x="82039" y="3649446"/>
                </a:cubicBezTo>
                <a:lnTo>
                  <a:pt x="0" y="3602275"/>
                </a:lnTo>
                <a:close/>
              </a:path>
            </a:pathLst>
          </a:custGeom>
          <a:gradFill>
            <a:gsLst>
              <a:gs pos="100000">
                <a:schemeClr val="accent1">
                  <a:lumMod val="75000"/>
                  <a:alpha val="92000"/>
                </a:schemeClr>
              </a:gs>
              <a:gs pos="0">
                <a:schemeClr val="accent2">
                  <a:lumMod val="75000"/>
                  <a:alpha val="7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24" name="矩形: 圆角 23">
            <a:extLst>
              <a:ext uri="{FF2B5EF4-FFF2-40B4-BE49-F238E27FC236}">
                <a16:creationId xmlns:a16="http://schemas.microsoft.com/office/drawing/2014/main" id="{3227E3C4-2FF1-4F09-B42E-B44936011BF2}"/>
              </a:ext>
            </a:extLst>
          </p:cNvPr>
          <p:cNvSpPr/>
          <p:nvPr/>
        </p:nvSpPr>
        <p:spPr>
          <a:xfrm>
            <a:off x="4865369" y="4898310"/>
            <a:ext cx="2461258" cy="695365"/>
          </a:xfrm>
          <a:prstGeom prst="roundRect">
            <a:avLst>
              <a:gd name="adj" fmla="val 50000"/>
            </a:avLst>
          </a:prstGeom>
          <a:solidFill>
            <a:schemeClr val="bg1"/>
          </a:solidFill>
          <a:ln>
            <a:noFill/>
          </a:ln>
          <a:effectLst>
            <a:outerShdw blurRad="2667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7" name="文本框 16">
            <a:extLst>
              <a:ext uri="{FF2B5EF4-FFF2-40B4-BE49-F238E27FC236}">
                <a16:creationId xmlns:a16="http://schemas.microsoft.com/office/drawing/2014/main" id="{7F467A71-DD8D-49EA-8AF2-772F03122E22}"/>
              </a:ext>
            </a:extLst>
          </p:cNvPr>
          <p:cNvSpPr txBox="1"/>
          <p:nvPr/>
        </p:nvSpPr>
        <p:spPr>
          <a:xfrm>
            <a:off x="2565400" y="3120826"/>
            <a:ext cx="70611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阿里巴巴普惠体 2.0 45 Light" panose="00020600040101010101" pitchFamily="18" charset="-122"/>
                <a:ea typeface="阿里巴巴普惠体 2.0 45 Light" panose="00020600040101010101" pitchFamily="18" charset="-122"/>
                <a:cs typeface="阿里巴巴普惠体 2.0 45 Light" panose="00020600040101010101" pitchFamily="18" charset="-122"/>
              </a:rPr>
              <a:t>此处填公司名称或部门名称</a:t>
            </a:r>
          </a:p>
        </p:txBody>
      </p:sp>
      <p:sp>
        <p:nvSpPr>
          <p:cNvPr id="23" name="文本框 22">
            <a:extLst>
              <a:ext uri="{FF2B5EF4-FFF2-40B4-BE49-F238E27FC236}">
                <a16:creationId xmlns:a16="http://schemas.microsoft.com/office/drawing/2014/main" id="{7F92AE75-084C-4731-842E-554385DF0782}"/>
              </a:ext>
            </a:extLst>
          </p:cNvPr>
          <p:cNvSpPr txBox="1"/>
          <p:nvPr/>
        </p:nvSpPr>
        <p:spPr>
          <a:xfrm>
            <a:off x="4490435" y="2031349"/>
            <a:ext cx="3211135"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b="1" dirty="0">
                <a:solidFill>
                  <a:prstClr val="whit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感谢聆听</a:t>
            </a:r>
            <a:endParaRPr kumimoji="0" lang="zh-CN" altLang="en-US" sz="6000" b="1"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9" name="文本框 18">
            <a:extLst>
              <a:ext uri="{FF2B5EF4-FFF2-40B4-BE49-F238E27FC236}">
                <a16:creationId xmlns:a16="http://schemas.microsoft.com/office/drawing/2014/main" id="{8B0883D2-AE36-4068-B112-08FDEB133C13}"/>
              </a:ext>
            </a:extLst>
          </p:cNvPr>
          <p:cNvSpPr txBox="1"/>
          <p:nvPr/>
        </p:nvSpPr>
        <p:spPr>
          <a:xfrm>
            <a:off x="5283917" y="5045937"/>
            <a:ext cx="1624163"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汇报人：</a:t>
            </a:r>
            <a:r>
              <a:rPr kumimoji="0" lang="en-US" altLang="zh-CN" sz="20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XXX</a:t>
            </a:r>
            <a:endParaRPr kumimoji="0" lang="zh-CN" altLang="en-US" sz="20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p:txBody>
      </p:sp>
    </p:spTree>
    <p:extLst>
      <p:ext uri="{BB962C8B-B14F-4D97-AF65-F5344CB8AC3E}">
        <p14:creationId xmlns:p14="http://schemas.microsoft.com/office/powerpoint/2010/main" val="3995639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源啊圆</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YUAN A YUAN</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爱生活爱</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定制设计师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KOS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专家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演示</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MOS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专家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演示</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vxgmy888</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206F50-4DA7-C514-23F0-2343951E679A}"/>
              </a:ext>
            </a:extLst>
          </p:cNvPr>
          <p:cNvSpPr/>
          <p:nvPr/>
        </p:nvSpPr>
        <p:spPr>
          <a:xfrm>
            <a:off x="695325" y="5110052"/>
            <a:ext cx="382027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源啊圆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57E47B70-6B83-D4C5-1761-07584E75970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665697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任意多边形: 形状 61">
            <a:extLst>
              <a:ext uri="{FF2B5EF4-FFF2-40B4-BE49-F238E27FC236}">
                <a16:creationId xmlns:a16="http://schemas.microsoft.com/office/drawing/2014/main" id="{BB11FCE2-B497-4753-A3BC-0EB2208050D2}"/>
              </a:ext>
            </a:extLst>
          </p:cNvPr>
          <p:cNvSpPr/>
          <p:nvPr/>
        </p:nvSpPr>
        <p:spPr>
          <a:xfrm>
            <a:off x="-145143" y="1919767"/>
            <a:ext cx="12482286" cy="4780110"/>
          </a:xfrm>
          <a:custGeom>
            <a:avLst/>
            <a:gdLst>
              <a:gd name="connsiteX0" fmla="*/ 0 w 12192000"/>
              <a:gd name="connsiteY0" fmla="*/ 0 h 4780110"/>
              <a:gd name="connsiteX1" fmla="*/ 451997 w 12192000"/>
              <a:gd name="connsiteY1" fmla="*/ 104414 h 4780110"/>
              <a:gd name="connsiteX2" fmla="*/ 6168572 w 12192000"/>
              <a:gd name="connsiteY2" fmla="*/ 601556 h 4780110"/>
              <a:gd name="connsiteX3" fmla="*/ 11885147 w 12192000"/>
              <a:gd name="connsiteY3" fmla="*/ 104414 h 4780110"/>
              <a:gd name="connsiteX4" fmla="*/ 12192000 w 12192000"/>
              <a:gd name="connsiteY4" fmla="*/ 33529 h 4780110"/>
              <a:gd name="connsiteX5" fmla="*/ 12192000 w 12192000"/>
              <a:gd name="connsiteY5" fmla="*/ 4759003 h 4780110"/>
              <a:gd name="connsiteX6" fmla="*/ 12123805 w 12192000"/>
              <a:gd name="connsiteY6" fmla="*/ 4742474 h 4780110"/>
              <a:gd name="connsiteX7" fmla="*/ 6139543 w 12192000"/>
              <a:gd name="connsiteY7" fmla="*/ 4186383 h 4780110"/>
              <a:gd name="connsiteX8" fmla="*/ 155281 w 12192000"/>
              <a:gd name="connsiteY8" fmla="*/ 4742474 h 4780110"/>
              <a:gd name="connsiteX9" fmla="*/ 0 w 12192000"/>
              <a:gd name="connsiteY9" fmla="*/ 4780110 h 478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780110">
                <a:moveTo>
                  <a:pt x="0" y="0"/>
                </a:moveTo>
                <a:lnTo>
                  <a:pt x="451997" y="104414"/>
                </a:lnTo>
                <a:cubicBezTo>
                  <a:pt x="1914996" y="411574"/>
                  <a:pt x="3936111" y="601556"/>
                  <a:pt x="6168572" y="601556"/>
                </a:cubicBezTo>
                <a:cubicBezTo>
                  <a:pt x="8401033" y="601556"/>
                  <a:pt x="10422148" y="411574"/>
                  <a:pt x="11885147" y="104414"/>
                </a:cubicBezTo>
                <a:lnTo>
                  <a:pt x="12192000" y="33529"/>
                </a:lnTo>
                <a:lnTo>
                  <a:pt x="12192000" y="4759003"/>
                </a:lnTo>
                <a:lnTo>
                  <a:pt x="12123805" y="4742474"/>
                </a:lnTo>
                <a:cubicBezTo>
                  <a:pt x="10644933" y="4400856"/>
                  <a:pt x="8511533" y="4186383"/>
                  <a:pt x="6139543" y="4186383"/>
                </a:cubicBezTo>
                <a:cubicBezTo>
                  <a:pt x="3767553" y="4186383"/>
                  <a:pt x="1634154" y="4400856"/>
                  <a:pt x="155281" y="4742474"/>
                </a:cubicBezTo>
                <a:lnTo>
                  <a:pt x="0" y="4780110"/>
                </a:lnTo>
                <a:close/>
              </a:path>
            </a:pathLst>
          </a:custGeom>
          <a:solidFill>
            <a:schemeClr val="accent1">
              <a:lumMod val="60000"/>
              <a:lumOff val="4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57" name="文本框 56">
            <a:extLst>
              <a:ext uri="{FF2B5EF4-FFF2-40B4-BE49-F238E27FC236}">
                <a16:creationId xmlns:a16="http://schemas.microsoft.com/office/drawing/2014/main" id="{3279F331-5EA2-40D8-BC92-BE6283F5462B}"/>
              </a:ext>
            </a:extLst>
          </p:cNvPr>
          <p:cNvSpPr txBox="1"/>
          <p:nvPr/>
        </p:nvSpPr>
        <p:spPr>
          <a:xfrm>
            <a:off x="4627364" y="568913"/>
            <a:ext cx="280557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lumMod val="95000"/>
                  </a:prstClr>
                </a:solidFill>
                <a:effectLst/>
                <a:uLnTx/>
                <a:uFillTx/>
                <a:latin typeface="+mj-ea"/>
                <a:ea typeface="+mj-ea"/>
                <a:cs typeface="+mn-cs"/>
              </a:rPr>
              <a:t>CONTENTS</a:t>
            </a:r>
            <a:endParaRPr kumimoji="0" lang="zh-CN" altLang="en-US" sz="4000" b="0" i="0" u="none" strike="noStrike" kern="1200" cap="none" spc="0" normalizeH="0" baseline="0" noProof="0" dirty="0">
              <a:ln>
                <a:noFill/>
              </a:ln>
              <a:solidFill>
                <a:prstClr val="white">
                  <a:lumMod val="95000"/>
                </a:prstClr>
              </a:solidFill>
              <a:effectLst/>
              <a:uLnTx/>
              <a:uFillTx/>
              <a:latin typeface="+mj-ea"/>
              <a:ea typeface="+mj-ea"/>
              <a:cs typeface="+mn-cs"/>
            </a:endParaRPr>
          </a:p>
        </p:txBody>
      </p:sp>
      <p:sp>
        <p:nvSpPr>
          <p:cNvPr id="38" name="TextBox 13">
            <a:extLst>
              <a:ext uri="{FF2B5EF4-FFF2-40B4-BE49-F238E27FC236}">
                <a16:creationId xmlns:a16="http://schemas.microsoft.com/office/drawing/2014/main" id="{67EFBE0B-0367-4AB2-AFA4-4B0242B2F632}"/>
              </a:ext>
            </a:extLst>
          </p:cNvPr>
          <p:cNvSpPr txBox="1"/>
          <p:nvPr/>
        </p:nvSpPr>
        <p:spPr>
          <a:xfrm>
            <a:off x="4796728" y="782675"/>
            <a:ext cx="2624137" cy="923330"/>
          </a:xfrm>
          <a:prstGeom prst="rect">
            <a:avLst/>
          </a:prstGeom>
          <a:noFill/>
        </p:spPr>
        <p:txBody>
          <a:bodyP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chemeClr val="accent2">
                    <a:lumMod val="75000"/>
                  </a:schemeClr>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目  录</a:t>
            </a:r>
          </a:p>
        </p:txBody>
      </p:sp>
      <p:grpSp>
        <p:nvGrpSpPr>
          <p:cNvPr id="40" name="组合 39">
            <a:extLst>
              <a:ext uri="{FF2B5EF4-FFF2-40B4-BE49-F238E27FC236}">
                <a16:creationId xmlns:a16="http://schemas.microsoft.com/office/drawing/2014/main" id="{D81B26FE-D063-4FBE-B3F2-0CD223117258}"/>
              </a:ext>
            </a:extLst>
          </p:cNvPr>
          <p:cNvGrpSpPr/>
          <p:nvPr/>
        </p:nvGrpSpPr>
        <p:grpSpPr>
          <a:xfrm>
            <a:off x="9361433" y="2466761"/>
            <a:ext cx="2092034" cy="3628998"/>
            <a:chOff x="9468459" y="2485313"/>
            <a:chExt cx="1877982" cy="3257688"/>
          </a:xfrm>
          <a:effectLst/>
          <a:scene3d>
            <a:camera prst="perspectiveLeft" fov="5400000"/>
            <a:lightRig rig="contrasting" dir="t"/>
          </a:scene3d>
        </p:grpSpPr>
        <p:sp>
          <p:nvSpPr>
            <p:cNvPr id="66" name="矩形: 圆角 65">
              <a:extLst>
                <a:ext uri="{FF2B5EF4-FFF2-40B4-BE49-F238E27FC236}">
                  <a16:creationId xmlns:a16="http://schemas.microsoft.com/office/drawing/2014/main" id="{3DD08C67-E625-40DF-9428-1EA3A9F33653}"/>
                </a:ext>
              </a:extLst>
            </p:cNvPr>
            <p:cNvSpPr/>
            <p:nvPr/>
          </p:nvSpPr>
          <p:spPr>
            <a:xfrm>
              <a:off x="9468459" y="2485313"/>
              <a:ext cx="1866540" cy="3257688"/>
            </a:xfrm>
            <a:prstGeom prst="roundRect">
              <a:avLst>
                <a:gd name="adj" fmla="val 6698"/>
              </a:avLst>
            </a:prstGeom>
            <a:gradFill>
              <a:gsLst>
                <a:gs pos="0">
                  <a:schemeClr val="accent2">
                    <a:lumMod val="75000"/>
                  </a:schemeClr>
                </a:gs>
                <a:gs pos="100000">
                  <a:schemeClr val="accent1"/>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6" name="文本框 5">
              <a:extLst>
                <a:ext uri="{FF2B5EF4-FFF2-40B4-BE49-F238E27FC236}">
                  <a16:creationId xmlns:a16="http://schemas.microsoft.com/office/drawing/2014/main" id="{08691B5E-A852-4699-96E2-2767C6D32A12}"/>
                </a:ext>
              </a:extLst>
            </p:cNvPr>
            <p:cNvSpPr txBox="1"/>
            <p:nvPr/>
          </p:nvSpPr>
          <p:spPr>
            <a:xfrm>
              <a:off x="9479901" y="4550699"/>
              <a:ext cx="1866540" cy="4144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第五部分</a:t>
              </a:r>
            </a:p>
          </p:txBody>
        </p:sp>
        <p:sp>
          <p:nvSpPr>
            <p:cNvPr id="36" name="文本框 35">
              <a:extLst>
                <a:ext uri="{FF2B5EF4-FFF2-40B4-BE49-F238E27FC236}">
                  <a16:creationId xmlns:a16="http://schemas.microsoft.com/office/drawing/2014/main" id="{17487A84-4495-4B8C-A00E-34CAD9E268DB}"/>
                </a:ext>
              </a:extLst>
            </p:cNvPr>
            <p:cNvSpPr txBox="1"/>
            <p:nvPr/>
          </p:nvSpPr>
          <p:spPr>
            <a:xfrm>
              <a:off x="9513170" y="4938739"/>
              <a:ext cx="1815687" cy="248657"/>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panose="00020600040101010101" pitchFamily="18" charset="-122"/>
                  <a:cs typeface="+mn-cs"/>
                </a:rPr>
                <a:t>英文小标题</a:t>
              </a:r>
            </a:p>
          </p:txBody>
        </p:sp>
        <p:sp>
          <p:nvSpPr>
            <p:cNvPr id="70" name="椭圆 69">
              <a:extLst>
                <a:ext uri="{FF2B5EF4-FFF2-40B4-BE49-F238E27FC236}">
                  <a16:creationId xmlns:a16="http://schemas.microsoft.com/office/drawing/2014/main" id="{7C09E5EC-7517-4D93-9885-9B108B4E1790}"/>
                </a:ext>
              </a:extLst>
            </p:cNvPr>
            <p:cNvSpPr/>
            <p:nvPr/>
          </p:nvSpPr>
          <p:spPr>
            <a:xfrm>
              <a:off x="9856726"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grpSp>
          <p:nvGrpSpPr>
            <p:cNvPr id="7" name="组合 6">
              <a:extLst>
                <a:ext uri="{FF2B5EF4-FFF2-40B4-BE49-F238E27FC236}">
                  <a16:creationId xmlns:a16="http://schemas.microsoft.com/office/drawing/2014/main" id="{83F99830-4413-49CB-B43E-8FD19F54502C}"/>
                </a:ext>
              </a:extLst>
            </p:cNvPr>
            <p:cNvGrpSpPr/>
            <p:nvPr/>
          </p:nvGrpSpPr>
          <p:grpSpPr>
            <a:xfrm>
              <a:off x="10183266" y="3213100"/>
              <a:ext cx="496922" cy="601818"/>
              <a:chOff x="9928462" y="3413864"/>
              <a:chExt cx="715057" cy="865998"/>
            </a:xfrm>
            <a:solidFill>
              <a:schemeClr val="bg1"/>
            </a:solidFill>
          </p:grpSpPr>
          <p:sp>
            <p:nvSpPr>
              <p:cNvPr id="8" name="图形 7">
                <a:extLst>
                  <a:ext uri="{FF2B5EF4-FFF2-40B4-BE49-F238E27FC236}">
                    <a16:creationId xmlns:a16="http://schemas.microsoft.com/office/drawing/2014/main" id="{96559DF8-BD17-4B40-992A-18AB6A006244}"/>
                  </a:ext>
                </a:extLst>
              </p:cNvPr>
              <p:cNvSpPr/>
              <p:nvPr/>
            </p:nvSpPr>
            <p:spPr>
              <a:xfrm>
                <a:off x="9928462" y="3413864"/>
                <a:ext cx="715057" cy="865998"/>
              </a:xfrm>
              <a:custGeom>
                <a:avLst/>
                <a:gdLst>
                  <a:gd name="connsiteX0" fmla="*/ 119216 w 715057"/>
                  <a:gd name="connsiteY0" fmla="*/ 84 h 865998"/>
                  <a:gd name="connsiteX1" fmla="*/ 191277 w 715057"/>
                  <a:gd name="connsiteY1" fmla="*/ 56 h 865998"/>
                  <a:gd name="connsiteX2" fmla="*/ 212075 w 715057"/>
                  <a:gd name="connsiteY2" fmla="*/ 20027 h 865998"/>
                  <a:gd name="connsiteX3" fmla="*/ 212094 w 715057"/>
                  <a:gd name="connsiteY3" fmla="*/ 142801 h 865998"/>
                  <a:gd name="connsiteX4" fmla="*/ 199071 w 715057"/>
                  <a:gd name="connsiteY4" fmla="*/ 161563 h 865998"/>
                  <a:gd name="connsiteX5" fmla="*/ 61350 w 715057"/>
                  <a:gd name="connsiteY5" fmla="*/ 274263 h 865998"/>
                  <a:gd name="connsiteX6" fmla="*/ 38895 w 715057"/>
                  <a:gd name="connsiteY6" fmla="*/ 282365 h 865998"/>
                  <a:gd name="connsiteX7" fmla="*/ 22347 w 715057"/>
                  <a:gd name="connsiteY7" fmla="*/ 261901 h 865998"/>
                  <a:gd name="connsiteX8" fmla="*/ 22338 w 715057"/>
                  <a:gd name="connsiteY8" fmla="*/ 117686 h 865998"/>
                  <a:gd name="connsiteX9" fmla="*/ 24440 w 715057"/>
                  <a:gd name="connsiteY9" fmla="*/ 79577 h 865998"/>
                  <a:gd name="connsiteX10" fmla="*/ 66577 w 715057"/>
                  <a:gd name="connsiteY10" fmla="*/ 17032 h 865998"/>
                  <a:gd name="connsiteX11" fmla="*/ 119216 w 715057"/>
                  <a:gd name="connsiteY11" fmla="*/ 84 h 865998"/>
                  <a:gd name="connsiteX12" fmla="*/ 78465 w 715057"/>
                  <a:gd name="connsiteY12" fmla="*/ 64257 h 865998"/>
                  <a:gd name="connsiteX13" fmla="*/ 65582 w 715057"/>
                  <a:gd name="connsiteY13" fmla="*/ 100022 h 865998"/>
                  <a:gd name="connsiteX14" fmla="*/ 65591 w 715057"/>
                  <a:gd name="connsiteY14" fmla="*/ 203356 h 865998"/>
                  <a:gd name="connsiteX15" fmla="*/ 168776 w 715057"/>
                  <a:gd name="connsiteY15" fmla="*/ 128216 h 865998"/>
                  <a:gd name="connsiteX16" fmla="*/ 168841 w 715057"/>
                  <a:gd name="connsiteY16" fmla="*/ 43291 h 865998"/>
                  <a:gd name="connsiteX17" fmla="*/ 121606 w 715057"/>
                  <a:gd name="connsiteY17" fmla="*/ 43310 h 865998"/>
                  <a:gd name="connsiteX18" fmla="*/ 78465 w 715057"/>
                  <a:gd name="connsiteY18" fmla="*/ 64257 h 865998"/>
                  <a:gd name="connsiteX19" fmla="*/ 269867 w 715057"/>
                  <a:gd name="connsiteY19" fmla="*/ 1033 h 865998"/>
                  <a:gd name="connsiteX20" fmla="*/ 282592 w 715057"/>
                  <a:gd name="connsiteY20" fmla="*/ 29 h 865998"/>
                  <a:gd name="connsiteX21" fmla="*/ 438843 w 715057"/>
                  <a:gd name="connsiteY21" fmla="*/ 29 h 865998"/>
                  <a:gd name="connsiteX22" fmla="*/ 460376 w 715057"/>
                  <a:gd name="connsiteY22" fmla="*/ 21041 h 865998"/>
                  <a:gd name="connsiteX23" fmla="*/ 460451 w 715057"/>
                  <a:gd name="connsiteY23" fmla="*/ 111175 h 865998"/>
                  <a:gd name="connsiteX24" fmla="*/ 454219 w 715057"/>
                  <a:gd name="connsiteY24" fmla="*/ 127556 h 865998"/>
                  <a:gd name="connsiteX25" fmla="*/ 433262 w 715057"/>
                  <a:gd name="connsiteY25" fmla="*/ 133369 h 865998"/>
                  <a:gd name="connsiteX26" fmla="*/ 282108 w 715057"/>
                  <a:gd name="connsiteY26" fmla="*/ 133313 h 865998"/>
                  <a:gd name="connsiteX27" fmla="*/ 266025 w 715057"/>
                  <a:gd name="connsiteY27" fmla="*/ 131434 h 865998"/>
                  <a:gd name="connsiteX28" fmla="*/ 254659 w 715057"/>
                  <a:gd name="connsiteY28" fmla="*/ 112133 h 865998"/>
                  <a:gd name="connsiteX29" fmla="*/ 254659 w 715057"/>
                  <a:gd name="connsiteY29" fmla="*/ 21860 h 865998"/>
                  <a:gd name="connsiteX30" fmla="*/ 269867 w 715057"/>
                  <a:gd name="connsiteY30" fmla="*/ 1033 h 865998"/>
                  <a:gd name="connsiteX31" fmla="*/ 297903 w 715057"/>
                  <a:gd name="connsiteY31" fmla="*/ 43282 h 865998"/>
                  <a:gd name="connsiteX32" fmla="*/ 297893 w 715057"/>
                  <a:gd name="connsiteY32" fmla="*/ 86507 h 865998"/>
                  <a:gd name="connsiteX33" fmla="*/ 417198 w 715057"/>
                  <a:gd name="connsiteY33" fmla="*/ 86553 h 865998"/>
                  <a:gd name="connsiteX34" fmla="*/ 417198 w 715057"/>
                  <a:gd name="connsiteY34" fmla="*/ 43291 h 865998"/>
                  <a:gd name="connsiteX35" fmla="*/ 297903 w 715057"/>
                  <a:gd name="connsiteY35" fmla="*/ 43282 h 865998"/>
                  <a:gd name="connsiteX36" fmla="*/ 518261 w 715057"/>
                  <a:gd name="connsiteY36" fmla="*/ 940 h 865998"/>
                  <a:gd name="connsiteX37" fmla="*/ 530912 w 715057"/>
                  <a:gd name="connsiteY37" fmla="*/ 29 h 865998"/>
                  <a:gd name="connsiteX38" fmla="*/ 575597 w 715057"/>
                  <a:gd name="connsiteY38" fmla="*/ 29 h 865998"/>
                  <a:gd name="connsiteX39" fmla="*/ 611753 w 715057"/>
                  <a:gd name="connsiteY39" fmla="*/ 1898 h 865998"/>
                  <a:gd name="connsiteX40" fmla="*/ 681926 w 715057"/>
                  <a:gd name="connsiteY40" fmla="*/ 55067 h 865998"/>
                  <a:gd name="connsiteX41" fmla="*/ 692530 w 715057"/>
                  <a:gd name="connsiteY41" fmla="*/ 106496 h 865998"/>
                  <a:gd name="connsiteX42" fmla="*/ 692520 w 715057"/>
                  <a:gd name="connsiteY42" fmla="*/ 262813 h 865998"/>
                  <a:gd name="connsiteX43" fmla="*/ 673089 w 715057"/>
                  <a:gd name="connsiteY43" fmla="*/ 282867 h 865998"/>
                  <a:gd name="connsiteX44" fmla="*/ 653090 w 715057"/>
                  <a:gd name="connsiteY44" fmla="*/ 273565 h 865998"/>
                  <a:gd name="connsiteX45" fmla="*/ 515201 w 715057"/>
                  <a:gd name="connsiteY45" fmla="*/ 161228 h 865998"/>
                  <a:gd name="connsiteX46" fmla="*/ 502774 w 715057"/>
                  <a:gd name="connsiteY46" fmla="*/ 141880 h 865998"/>
                  <a:gd name="connsiteX47" fmla="*/ 502783 w 715057"/>
                  <a:gd name="connsiteY47" fmla="*/ 21051 h 865998"/>
                  <a:gd name="connsiteX48" fmla="*/ 518261 w 715057"/>
                  <a:gd name="connsiteY48" fmla="*/ 940 h 865998"/>
                  <a:gd name="connsiteX49" fmla="*/ 546027 w 715057"/>
                  <a:gd name="connsiteY49" fmla="*/ 43291 h 865998"/>
                  <a:gd name="connsiteX50" fmla="*/ 546008 w 715057"/>
                  <a:gd name="connsiteY50" fmla="*/ 126123 h 865998"/>
                  <a:gd name="connsiteX51" fmla="*/ 547571 w 715057"/>
                  <a:gd name="connsiteY51" fmla="*/ 128932 h 865998"/>
                  <a:gd name="connsiteX52" fmla="*/ 649239 w 715057"/>
                  <a:gd name="connsiteY52" fmla="*/ 203188 h 865998"/>
                  <a:gd name="connsiteX53" fmla="*/ 649295 w 715057"/>
                  <a:gd name="connsiteY53" fmla="*/ 100990 h 865998"/>
                  <a:gd name="connsiteX54" fmla="*/ 627036 w 715057"/>
                  <a:gd name="connsiteY54" fmla="*/ 55076 h 865998"/>
                  <a:gd name="connsiteX55" fmla="*/ 592294 w 715057"/>
                  <a:gd name="connsiteY55" fmla="*/ 43282 h 865998"/>
                  <a:gd name="connsiteX56" fmla="*/ 546027 w 715057"/>
                  <a:gd name="connsiteY56" fmla="*/ 43291 h 865998"/>
                  <a:gd name="connsiteX57" fmla="*/ 330524 w 715057"/>
                  <a:gd name="connsiteY57" fmla="*/ 151936 h 865998"/>
                  <a:gd name="connsiteX58" fmla="*/ 461074 w 715057"/>
                  <a:gd name="connsiteY58" fmla="*/ 166158 h 865998"/>
                  <a:gd name="connsiteX59" fmla="*/ 627055 w 715057"/>
                  <a:gd name="connsiteY59" fmla="*/ 273510 h 865998"/>
                  <a:gd name="connsiteX60" fmla="*/ 707673 w 715057"/>
                  <a:gd name="connsiteY60" fmla="*/ 435825 h 865998"/>
                  <a:gd name="connsiteX61" fmla="*/ 702083 w 715057"/>
                  <a:gd name="connsiteY61" fmla="*/ 604252 h 865998"/>
                  <a:gd name="connsiteX62" fmla="*/ 592806 w 715057"/>
                  <a:gd name="connsiteY62" fmla="*/ 777711 h 865998"/>
                  <a:gd name="connsiteX63" fmla="*/ 503853 w 715057"/>
                  <a:gd name="connsiteY63" fmla="*/ 834796 h 865998"/>
                  <a:gd name="connsiteX64" fmla="*/ 379284 w 715057"/>
                  <a:gd name="connsiteY64" fmla="*/ 865325 h 865998"/>
                  <a:gd name="connsiteX65" fmla="*/ 198504 w 715057"/>
                  <a:gd name="connsiteY65" fmla="*/ 828778 h 865998"/>
                  <a:gd name="connsiteX66" fmla="*/ 64559 w 715057"/>
                  <a:gd name="connsiteY66" fmla="*/ 713483 h 865998"/>
                  <a:gd name="connsiteX67" fmla="*/ 15055 w 715057"/>
                  <a:gd name="connsiteY67" fmla="*/ 611470 h 865998"/>
                  <a:gd name="connsiteX68" fmla="*/ 25110 w 715057"/>
                  <a:gd name="connsiteY68" fmla="*/ 376564 h 865998"/>
                  <a:gd name="connsiteX69" fmla="*/ 138508 w 715057"/>
                  <a:gd name="connsiteY69" fmla="*/ 225810 h 865998"/>
                  <a:gd name="connsiteX70" fmla="*/ 330524 w 715057"/>
                  <a:gd name="connsiteY70" fmla="*/ 151936 h 865998"/>
                  <a:gd name="connsiteX71" fmla="*/ 349751 w 715057"/>
                  <a:gd name="connsiteY71" fmla="*/ 194277 h 865998"/>
                  <a:gd name="connsiteX72" fmla="*/ 239608 w 715057"/>
                  <a:gd name="connsiteY72" fmla="*/ 217104 h 865998"/>
                  <a:gd name="connsiteX73" fmla="*/ 124704 w 715057"/>
                  <a:gd name="connsiteY73" fmla="*/ 297462 h 865998"/>
                  <a:gd name="connsiteX74" fmla="*/ 56224 w 715057"/>
                  <a:gd name="connsiteY74" fmla="*/ 418915 h 865998"/>
                  <a:gd name="connsiteX75" fmla="*/ 45239 w 715057"/>
                  <a:gd name="connsiteY75" fmla="*/ 543651 h 865998"/>
                  <a:gd name="connsiteX76" fmla="*/ 81339 w 715057"/>
                  <a:gd name="connsiteY76" fmla="*/ 658435 h 865998"/>
                  <a:gd name="connsiteX77" fmla="*/ 222735 w 715057"/>
                  <a:gd name="connsiteY77" fmla="*/ 792380 h 865998"/>
                  <a:gd name="connsiteX78" fmla="*/ 399794 w 715057"/>
                  <a:gd name="connsiteY78" fmla="*/ 819886 h 865998"/>
                  <a:gd name="connsiteX79" fmla="*/ 533023 w 715057"/>
                  <a:gd name="connsiteY79" fmla="*/ 769126 h 865998"/>
                  <a:gd name="connsiteX80" fmla="*/ 630654 w 715057"/>
                  <a:gd name="connsiteY80" fmla="*/ 663904 h 865998"/>
                  <a:gd name="connsiteX81" fmla="*/ 671629 w 715057"/>
                  <a:gd name="connsiteY81" fmla="*/ 517606 h 865998"/>
                  <a:gd name="connsiteX82" fmla="*/ 616274 w 715057"/>
                  <a:gd name="connsiteY82" fmla="*/ 330148 h 865998"/>
                  <a:gd name="connsiteX83" fmla="*/ 463130 w 715057"/>
                  <a:gd name="connsiteY83" fmla="*/ 212416 h 865998"/>
                  <a:gd name="connsiteX84" fmla="*/ 349751 w 715057"/>
                  <a:gd name="connsiteY84" fmla="*/ 194277 h 86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15057" h="865998">
                    <a:moveTo>
                      <a:pt x="119216" y="84"/>
                    </a:moveTo>
                    <a:cubicBezTo>
                      <a:pt x="143233" y="-37"/>
                      <a:pt x="167259" y="19"/>
                      <a:pt x="191277" y="56"/>
                    </a:cubicBezTo>
                    <a:cubicBezTo>
                      <a:pt x="201936" y="205"/>
                      <a:pt x="211675" y="9284"/>
                      <a:pt x="212075" y="20027"/>
                    </a:cubicBezTo>
                    <a:cubicBezTo>
                      <a:pt x="212122" y="60955"/>
                      <a:pt x="212085" y="101883"/>
                      <a:pt x="212094" y="142801"/>
                    </a:cubicBezTo>
                    <a:cubicBezTo>
                      <a:pt x="211954" y="150931"/>
                      <a:pt x="206420" y="158354"/>
                      <a:pt x="199071" y="161563"/>
                    </a:cubicBezTo>
                    <a:cubicBezTo>
                      <a:pt x="144907" y="187180"/>
                      <a:pt x="97264" y="226322"/>
                      <a:pt x="61350" y="274263"/>
                    </a:cubicBezTo>
                    <a:cubicBezTo>
                      <a:pt x="56382" y="281165"/>
                      <a:pt x="47109" y="284439"/>
                      <a:pt x="38895" y="282365"/>
                    </a:cubicBezTo>
                    <a:cubicBezTo>
                      <a:pt x="29575" y="280346"/>
                      <a:pt x="22347" y="271445"/>
                      <a:pt x="22347" y="261901"/>
                    </a:cubicBezTo>
                    <a:cubicBezTo>
                      <a:pt x="22329" y="213829"/>
                      <a:pt x="22338" y="165758"/>
                      <a:pt x="22338" y="117686"/>
                    </a:cubicBezTo>
                    <a:cubicBezTo>
                      <a:pt x="22468" y="104971"/>
                      <a:pt x="21585" y="92088"/>
                      <a:pt x="24440" y="79577"/>
                    </a:cubicBezTo>
                    <a:cubicBezTo>
                      <a:pt x="29565" y="54267"/>
                      <a:pt x="45118" y="31348"/>
                      <a:pt x="66577" y="17032"/>
                    </a:cubicBezTo>
                    <a:cubicBezTo>
                      <a:pt x="82074" y="6577"/>
                      <a:pt x="100529" y="642"/>
                      <a:pt x="119216" y="84"/>
                    </a:cubicBezTo>
                    <a:moveTo>
                      <a:pt x="78465" y="64257"/>
                    </a:moveTo>
                    <a:cubicBezTo>
                      <a:pt x="70214" y="74219"/>
                      <a:pt x="65610" y="87084"/>
                      <a:pt x="65582" y="100022"/>
                    </a:cubicBezTo>
                    <a:cubicBezTo>
                      <a:pt x="65600" y="134467"/>
                      <a:pt x="65591" y="168911"/>
                      <a:pt x="65591" y="203356"/>
                    </a:cubicBezTo>
                    <a:cubicBezTo>
                      <a:pt x="95887" y="173255"/>
                      <a:pt x="130731" y="147675"/>
                      <a:pt x="168776" y="128216"/>
                    </a:cubicBezTo>
                    <a:cubicBezTo>
                      <a:pt x="168924" y="99911"/>
                      <a:pt x="168794" y="71596"/>
                      <a:pt x="168841" y="43291"/>
                    </a:cubicBezTo>
                    <a:cubicBezTo>
                      <a:pt x="153093" y="43291"/>
                      <a:pt x="137345" y="43254"/>
                      <a:pt x="121606" y="43310"/>
                    </a:cubicBezTo>
                    <a:cubicBezTo>
                      <a:pt x="105086" y="43551"/>
                      <a:pt x="88836" y="51374"/>
                      <a:pt x="78465" y="64257"/>
                    </a:cubicBezTo>
                    <a:close/>
                    <a:moveTo>
                      <a:pt x="269867" y="1033"/>
                    </a:moveTo>
                    <a:cubicBezTo>
                      <a:pt x="273969" y="-306"/>
                      <a:pt x="278341" y="56"/>
                      <a:pt x="282592" y="29"/>
                    </a:cubicBezTo>
                    <a:cubicBezTo>
                      <a:pt x="334672" y="38"/>
                      <a:pt x="386762" y="19"/>
                      <a:pt x="438843" y="29"/>
                    </a:cubicBezTo>
                    <a:cubicBezTo>
                      <a:pt x="450163" y="-130"/>
                      <a:pt x="460293" y="9702"/>
                      <a:pt x="460376" y="21041"/>
                    </a:cubicBezTo>
                    <a:cubicBezTo>
                      <a:pt x="460553" y="51086"/>
                      <a:pt x="460404" y="81131"/>
                      <a:pt x="460451" y="111175"/>
                    </a:cubicBezTo>
                    <a:cubicBezTo>
                      <a:pt x="460544" y="117166"/>
                      <a:pt x="458516" y="123295"/>
                      <a:pt x="454219" y="127556"/>
                    </a:cubicBezTo>
                    <a:cubicBezTo>
                      <a:pt x="448935" y="133109"/>
                      <a:pt x="440619" y="135202"/>
                      <a:pt x="433262" y="133369"/>
                    </a:cubicBezTo>
                    <a:cubicBezTo>
                      <a:pt x="383600" y="122858"/>
                      <a:pt x="331770" y="122821"/>
                      <a:pt x="282108" y="133313"/>
                    </a:cubicBezTo>
                    <a:cubicBezTo>
                      <a:pt x="276741" y="134616"/>
                      <a:pt x="270890" y="134123"/>
                      <a:pt x="266025" y="131434"/>
                    </a:cubicBezTo>
                    <a:cubicBezTo>
                      <a:pt x="259003" y="127788"/>
                      <a:pt x="254556" y="120012"/>
                      <a:pt x="254659" y="112133"/>
                    </a:cubicBezTo>
                    <a:cubicBezTo>
                      <a:pt x="254640" y="82042"/>
                      <a:pt x="254649" y="51951"/>
                      <a:pt x="254659" y="21860"/>
                    </a:cubicBezTo>
                    <a:cubicBezTo>
                      <a:pt x="254473" y="12558"/>
                      <a:pt x="260891" y="3610"/>
                      <a:pt x="269867" y="1033"/>
                    </a:cubicBezTo>
                    <a:moveTo>
                      <a:pt x="297903" y="43282"/>
                    </a:moveTo>
                    <a:cubicBezTo>
                      <a:pt x="297893" y="57690"/>
                      <a:pt x="297912" y="72099"/>
                      <a:pt x="297893" y="86507"/>
                    </a:cubicBezTo>
                    <a:cubicBezTo>
                      <a:pt x="337398" y="80777"/>
                      <a:pt x="377712" y="80731"/>
                      <a:pt x="417198" y="86553"/>
                    </a:cubicBezTo>
                    <a:lnTo>
                      <a:pt x="417198" y="43291"/>
                    </a:lnTo>
                    <a:cubicBezTo>
                      <a:pt x="377433" y="43272"/>
                      <a:pt x="337668" y="43282"/>
                      <a:pt x="297903" y="43282"/>
                    </a:cubicBezTo>
                    <a:close/>
                    <a:moveTo>
                      <a:pt x="518261" y="940"/>
                    </a:moveTo>
                    <a:cubicBezTo>
                      <a:pt x="522354" y="-306"/>
                      <a:pt x="526679" y="56"/>
                      <a:pt x="530912" y="29"/>
                    </a:cubicBezTo>
                    <a:lnTo>
                      <a:pt x="575597" y="29"/>
                    </a:lnTo>
                    <a:cubicBezTo>
                      <a:pt x="587652" y="112"/>
                      <a:pt x="599856" y="-567"/>
                      <a:pt x="611753" y="1898"/>
                    </a:cubicBezTo>
                    <a:cubicBezTo>
                      <a:pt x="641696" y="7507"/>
                      <a:pt x="668429" y="27757"/>
                      <a:pt x="681926" y="55067"/>
                    </a:cubicBezTo>
                    <a:cubicBezTo>
                      <a:pt x="690111" y="70834"/>
                      <a:pt x="693358" y="88823"/>
                      <a:pt x="692530" y="106496"/>
                    </a:cubicBezTo>
                    <a:cubicBezTo>
                      <a:pt x="692520" y="158605"/>
                      <a:pt x="692539" y="210713"/>
                      <a:pt x="692520" y="262813"/>
                    </a:cubicBezTo>
                    <a:cubicBezTo>
                      <a:pt x="692223" y="273110"/>
                      <a:pt x="683293" y="282104"/>
                      <a:pt x="673089" y="282867"/>
                    </a:cubicBezTo>
                    <a:cubicBezTo>
                      <a:pt x="665359" y="283732"/>
                      <a:pt x="657462" y="279956"/>
                      <a:pt x="653090" y="273565"/>
                    </a:cubicBezTo>
                    <a:cubicBezTo>
                      <a:pt x="617158" y="225671"/>
                      <a:pt x="569393" y="186706"/>
                      <a:pt x="515201" y="161228"/>
                    </a:cubicBezTo>
                    <a:cubicBezTo>
                      <a:pt x="507806" y="157842"/>
                      <a:pt x="502737" y="150019"/>
                      <a:pt x="502774" y="141880"/>
                    </a:cubicBezTo>
                    <a:cubicBezTo>
                      <a:pt x="502783" y="101604"/>
                      <a:pt x="502755" y="61318"/>
                      <a:pt x="502783" y="21051"/>
                    </a:cubicBezTo>
                    <a:cubicBezTo>
                      <a:pt x="502858" y="11916"/>
                      <a:pt x="509452" y="3349"/>
                      <a:pt x="518261" y="940"/>
                    </a:cubicBezTo>
                    <a:moveTo>
                      <a:pt x="546027" y="43291"/>
                    </a:moveTo>
                    <a:cubicBezTo>
                      <a:pt x="546018" y="70899"/>
                      <a:pt x="546046" y="98516"/>
                      <a:pt x="546008" y="126123"/>
                    </a:cubicBezTo>
                    <a:cubicBezTo>
                      <a:pt x="545785" y="127379"/>
                      <a:pt x="546269" y="128560"/>
                      <a:pt x="547571" y="128932"/>
                    </a:cubicBezTo>
                    <a:cubicBezTo>
                      <a:pt x="585039" y="148215"/>
                      <a:pt x="619353" y="173506"/>
                      <a:pt x="649239" y="203188"/>
                    </a:cubicBezTo>
                    <a:cubicBezTo>
                      <a:pt x="649332" y="169116"/>
                      <a:pt x="649230" y="135053"/>
                      <a:pt x="649295" y="100990"/>
                    </a:cubicBezTo>
                    <a:cubicBezTo>
                      <a:pt x="649779" y="83298"/>
                      <a:pt x="641119" y="65736"/>
                      <a:pt x="627036" y="55076"/>
                    </a:cubicBezTo>
                    <a:cubicBezTo>
                      <a:pt x="617176" y="47440"/>
                      <a:pt x="604749" y="43319"/>
                      <a:pt x="592294" y="43282"/>
                    </a:cubicBezTo>
                    <a:cubicBezTo>
                      <a:pt x="576872" y="43282"/>
                      <a:pt x="561449" y="43272"/>
                      <a:pt x="546027" y="43291"/>
                    </a:cubicBezTo>
                    <a:close/>
                    <a:moveTo>
                      <a:pt x="330524" y="151936"/>
                    </a:moveTo>
                    <a:cubicBezTo>
                      <a:pt x="374410" y="148680"/>
                      <a:pt x="418928" y="153387"/>
                      <a:pt x="461074" y="166158"/>
                    </a:cubicBezTo>
                    <a:cubicBezTo>
                      <a:pt x="525042" y="185366"/>
                      <a:pt x="583243" y="223122"/>
                      <a:pt x="627055" y="273510"/>
                    </a:cubicBezTo>
                    <a:cubicBezTo>
                      <a:pt x="667285" y="319488"/>
                      <a:pt x="695423" y="375959"/>
                      <a:pt x="707673" y="435825"/>
                    </a:cubicBezTo>
                    <a:cubicBezTo>
                      <a:pt x="719133" y="491357"/>
                      <a:pt x="717244" y="549604"/>
                      <a:pt x="702083" y="604252"/>
                    </a:cubicBezTo>
                    <a:cubicBezTo>
                      <a:pt x="683674" y="671113"/>
                      <a:pt x="645063" y="732161"/>
                      <a:pt x="592806" y="777711"/>
                    </a:cubicBezTo>
                    <a:cubicBezTo>
                      <a:pt x="566184" y="800975"/>
                      <a:pt x="536130" y="820332"/>
                      <a:pt x="503853" y="834796"/>
                    </a:cubicBezTo>
                    <a:cubicBezTo>
                      <a:pt x="464637" y="852414"/>
                      <a:pt x="422202" y="862804"/>
                      <a:pt x="379284" y="865325"/>
                    </a:cubicBezTo>
                    <a:cubicBezTo>
                      <a:pt x="317222" y="869157"/>
                      <a:pt x="254147" y="856600"/>
                      <a:pt x="198504" y="828778"/>
                    </a:cubicBezTo>
                    <a:cubicBezTo>
                      <a:pt x="145158" y="802333"/>
                      <a:pt x="98668" y="762270"/>
                      <a:pt x="64559" y="713483"/>
                    </a:cubicBezTo>
                    <a:cubicBezTo>
                      <a:pt x="42755" y="682405"/>
                      <a:pt x="25956" y="647831"/>
                      <a:pt x="15055" y="611470"/>
                    </a:cubicBezTo>
                    <a:cubicBezTo>
                      <a:pt x="-7995" y="534991"/>
                      <a:pt x="-4525" y="450764"/>
                      <a:pt x="25110" y="376564"/>
                    </a:cubicBezTo>
                    <a:cubicBezTo>
                      <a:pt x="48495" y="317358"/>
                      <a:pt x="88204" y="264784"/>
                      <a:pt x="138508" y="225810"/>
                    </a:cubicBezTo>
                    <a:cubicBezTo>
                      <a:pt x="193407" y="183031"/>
                      <a:pt x="261086" y="156949"/>
                      <a:pt x="330524" y="151936"/>
                    </a:cubicBezTo>
                    <a:moveTo>
                      <a:pt x="349751" y="194277"/>
                    </a:moveTo>
                    <a:cubicBezTo>
                      <a:pt x="312069" y="195226"/>
                      <a:pt x="274546" y="202900"/>
                      <a:pt x="239608" y="217104"/>
                    </a:cubicBezTo>
                    <a:cubicBezTo>
                      <a:pt x="195918" y="234786"/>
                      <a:pt x="156330" y="262524"/>
                      <a:pt x="124704" y="297462"/>
                    </a:cubicBezTo>
                    <a:cubicBezTo>
                      <a:pt x="93190" y="332157"/>
                      <a:pt x="69535" y="373959"/>
                      <a:pt x="56224" y="418915"/>
                    </a:cubicBezTo>
                    <a:cubicBezTo>
                      <a:pt x="44262" y="459201"/>
                      <a:pt x="40523" y="501896"/>
                      <a:pt x="45239" y="543651"/>
                    </a:cubicBezTo>
                    <a:cubicBezTo>
                      <a:pt x="49667" y="583770"/>
                      <a:pt x="62001" y="623004"/>
                      <a:pt x="81339" y="658435"/>
                    </a:cubicBezTo>
                    <a:cubicBezTo>
                      <a:pt x="112826" y="716478"/>
                      <a:pt x="163055" y="764121"/>
                      <a:pt x="222735" y="792380"/>
                    </a:cubicBezTo>
                    <a:cubicBezTo>
                      <a:pt x="277402" y="818555"/>
                      <a:pt x="339779" y="828071"/>
                      <a:pt x="399794" y="819886"/>
                    </a:cubicBezTo>
                    <a:cubicBezTo>
                      <a:pt x="447335" y="813560"/>
                      <a:pt x="493314" y="796008"/>
                      <a:pt x="533023" y="769126"/>
                    </a:cubicBezTo>
                    <a:cubicBezTo>
                      <a:pt x="573067" y="742169"/>
                      <a:pt x="606758" y="705855"/>
                      <a:pt x="630654" y="663904"/>
                    </a:cubicBezTo>
                    <a:cubicBezTo>
                      <a:pt x="656076" y="619507"/>
                      <a:pt x="670289" y="568757"/>
                      <a:pt x="671629" y="517606"/>
                    </a:cubicBezTo>
                    <a:cubicBezTo>
                      <a:pt x="673796" y="451341"/>
                      <a:pt x="654113" y="384600"/>
                      <a:pt x="616274" y="330148"/>
                    </a:cubicBezTo>
                    <a:cubicBezTo>
                      <a:pt x="579151" y="276235"/>
                      <a:pt x="524856" y="234312"/>
                      <a:pt x="463130" y="212416"/>
                    </a:cubicBezTo>
                    <a:cubicBezTo>
                      <a:pt x="426890" y="199440"/>
                      <a:pt x="388223" y="193356"/>
                      <a:pt x="349751" y="194277"/>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9" name="图形 7">
                <a:extLst>
                  <a:ext uri="{FF2B5EF4-FFF2-40B4-BE49-F238E27FC236}">
                    <a16:creationId xmlns:a16="http://schemas.microsoft.com/office/drawing/2014/main" id="{52B1AD18-DF14-4673-BC22-F192CD9DE167}"/>
                  </a:ext>
                </a:extLst>
              </p:cNvPr>
              <p:cNvSpPr/>
              <p:nvPr/>
            </p:nvSpPr>
            <p:spPr>
              <a:xfrm>
                <a:off x="10114788" y="3744507"/>
                <a:ext cx="355450" cy="355479"/>
              </a:xfrm>
              <a:custGeom>
                <a:avLst/>
                <a:gdLst>
                  <a:gd name="connsiteX0" fmla="*/ 144319 w 355450"/>
                  <a:gd name="connsiteY0" fmla="*/ 15644 h 355479"/>
                  <a:gd name="connsiteX1" fmla="*/ 185712 w 355450"/>
                  <a:gd name="connsiteY1" fmla="*/ 761 h 355479"/>
                  <a:gd name="connsiteX2" fmla="*/ 216742 w 355450"/>
                  <a:gd name="connsiteY2" fmla="*/ 24629 h 355479"/>
                  <a:gd name="connsiteX3" fmla="*/ 248573 w 355450"/>
                  <a:gd name="connsiteY3" fmla="*/ 92485 h 355479"/>
                  <a:gd name="connsiteX4" fmla="*/ 319471 w 355450"/>
                  <a:gd name="connsiteY4" fmla="*/ 103341 h 355479"/>
                  <a:gd name="connsiteX5" fmla="*/ 352660 w 355450"/>
                  <a:gd name="connsiteY5" fmla="*/ 130781 h 355479"/>
                  <a:gd name="connsiteX6" fmla="*/ 347079 w 355450"/>
                  <a:gd name="connsiteY6" fmla="*/ 171783 h 355479"/>
                  <a:gd name="connsiteX7" fmla="*/ 334940 w 355450"/>
                  <a:gd name="connsiteY7" fmla="*/ 184870 h 355479"/>
                  <a:gd name="connsiteX8" fmla="*/ 291240 w 355450"/>
                  <a:gd name="connsiteY8" fmla="*/ 229612 h 355479"/>
                  <a:gd name="connsiteX9" fmla="*/ 301649 w 355450"/>
                  <a:gd name="connsiteY9" fmla="*/ 293106 h 355479"/>
                  <a:gd name="connsiteX10" fmla="*/ 303639 w 355450"/>
                  <a:gd name="connsiteY10" fmla="*/ 319039 h 355479"/>
                  <a:gd name="connsiteX11" fmla="*/ 279808 w 355450"/>
                  <a:gd name="connsiteY11" fmla="*/ 351149 h 355479"/>
                  <a:gd name="connsiteX12" fmla="*/ 239941 w 355450"/>
                  <a:gd name="connsiteY12" fmla="*/ 350246 h 355479"/>
                  <a:gd name="connsiteX13" fmla="*/ 177740 w 355450"/>
                  <a:gd name="connsiteY13" fmla="*/ 315848 h 355479"/>
                  <a:gd name="connsiteX14" fmla="*/ 113511 w 355450"/>
                  <a:gd name="connsiteY14" fmla="*/ 351242 h 355479"/>
                  <a:gd name="connsiteX15" fmla="*/ 72416 w 355450"/>
                  <a:gd name="connsiteY15" fmla="*/ 349428 h 355479"/>
                  <a:gd name="connsiteX16" fmla="*/ 51692 w 355450"/>
                  <a:gd name="connsiteY16" fmla="*/ 306035 h 355479"/>
                  <a:gd name="connsiteX17" fmla="*/ 64193 w 355450"/>
                  <a:gd name="connsiteY17" fmla="*/ 229556 h 355479"/>
                  <a:gd name="connsiteX18" fmla="*/ 18996 w 355450"/>
                  <a:gd name="connsiteY18" fmla="*/ 183364 h 355479"/>
                  <a:gd name="connsiteX19" fmla="*/ 8327 w 355450"/>
                  <a:gd name="connsiteY19" fmla="*/ 171755 h 355479"/>
                  <a:gd name="connsiteX20" fmla="*/ 1686 w 355450"/>
                  <a:gd name="connsiteY20" fmla="*/ 134139 h 355479"/>
                  <a:gd name="connsiteX21" fmla="*/ 35702 w 355450"/>
                  <a:gd name="connsiteY21" fmla="*/ 103378 h 355479"/>
                  <a:gd name="connsiteX22" fmla="*/ 106721 w 355450"/>
                  <a:gd name="connsiteY22" fmla="*/ 92513 h 355479"/>
                  <a:gd name="connsiteX23" fmla="*/ 132933 w 355450"/>
                  <a:gd name="connsiteY23" fmla="*/ 36693 h 355479"/>
                  <a:gd name="connsiteX24" fmla="*/ 144319 w 355450"/>
                  <a:gd name="connsiteY24" fmla="*/ 15644 h 355479"/>
                  <a:gd name="connsiteX25" fmla="*/ 136133 w 355450"/>
                  <a:gd name="connsiteY25" fmla="*/ 131981 h 355479"/>
                  <a:gd name="connsiteX26" fmla="*/ 43590 w 355450"/>
                  <a:gd name="connsiteY26" fmla="*/ 146073 h 355479"/>
                  <a:gd name="connsiteX27" fmla="*/ 110526 w 355450"/>
                  <a:gd name="connsiteY27" fmla="*/ 214738 h 355479"/>
                  <a:gd name="connsiteX28" fmla="*/ 94768 w 355450"/>
                  <a:gd name="connsiteY28" fmla="*/ 311746 h 355479"/>
                  <a:gd name="connsiteX29" fmla="*/ 177638 w 355450"/>
                  <a:gd name="connsiteY29" fmla="*/ 266019 h 355479"/>
                  <a:gd name="connsiteX30" fmla="*/ 260470 w 355450"/>
                  <a:gd name="connsiteY30" fmla="*/ 311746 h 355479"/>
                  <a:gd name="connsiteX31" fmla="*/ 244713 w 355450"/>
                  <a:gd name="connsiteY31" fmla="*/ 214748 h 355479"/>
                  <a:gd name="connsiteX32" fmla="*/ 311648 w 355450"/>
                  <a:gd name="connsiteY32" fmla="*/ 146073 h 355479"/>
                  <a:gd name="connsiteX33" fmla="*/ 219096 w 355450"/>
                  <a:gd name="connsiteY33" fmla="*/ 131981 h 355479"/>
                  <a:gd name="connsiteX34" fmla="*/ 177703 w 355450"/>
                  <a:gd name="connsiteY34" fmla="*/ 43753 h 355479"/>
                  <a:gd name="connsiteX35" fmla="*/ 136133 w 355450"/>
                  <a:gd name="connsiteY35" fmla="*/ 131981 h 35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450" h="355479">
                    <a:moveTo>
                      <a:pt x="144319" y="15644"/>
                    </a:moveTo>
                    <a:cubicBezTo>
                      <a:pt x="154076" y="3663"/>
                      <a:pt x="170568" y="-2207"/>
                      <a:pt x="185712" y="761"/>
                    </a:cubicBezTo>
                    <a:cubicBezTo>
                      <a:pt x="199088" y="3114"/>
                      <a:pt x="211068" y="12267"/>
                      <a:pt x="216742" y="24629"/>
                    </a:cubicBezTo>
                    <a:cubicBezTo>
                      <a:pt x="227346" y="47251"/>
                      <a:pt x="238015" y="69845"/>
                      <a:pt x="248573" y="92485"/>
                    </a:cubicBezTo>
                    <a:cubicBezTo>
                      <a:pt x="272209" y="96122"/>
                      <a:pt x="295844" y="99676"/>
                      <a:pt x="319471" y="103341"/>
                    </a:cubicBezTo>
                    <a:cubicBezTo>
                      <a:pt x="334382" y="105703"/>
                      <a:pt x="347488" y="116614"/>
                      <a:pt x="352660" y="130781"/>
                    </a:cubicBezTo>
                    <a:cubicBezTo>
                      <a:pt x="357841" y="144240"/>
                      <a:pt x="355711" y="160211"/>
                      <a:pt x="347079" y="171783"/>
                    </a:cubicBezTo>
                    <a:cubicBezTo>
                      <a:pt x="343544" y="176601"/>
                      <a:pt x="338921" y="180443"/>
                      <a:pt x="334940" y="184870"/>
                    </a:cubicBezTo>
                    <a:cubicBezTo>
                      <a:pt x="320327" y="199744"/>
                      <a:pt x="305835" y="214729"/>
                      <a:pt x="291240" y="229612"/>
                    </a:cubicBezTo>
                    <a:cubicBezTo>
                      <a:pt x="294728" y="250773"/>
                      <a:pt x="298151" y="271944"/>
                      <a:pt x="301649" y="293106"/>
                    </a:cubicBezTo>
                    <a:cubicBezTo>
                      <a:pt x="302895" y="301673"/>
                      <a:pt x="305230" y="310342"/>
                      <a:pt x="303639" y="319039"/>
                    </a:cubicBezTo>
                    <a:cubicBezTo>
                      <a:pt x="301537" y="332778"/>
                      <a:pt x="292356" y="345158"/>
                      <a:pt x="279808" y="351149"/>
                    </a:cubicBezTo>
                    <a:cubicBezTo>
                      <a:pt x="267390" y="357204"/>
                      <a:pt x="252061" y="356906"/>
                      <a:pt x="239941" y="350246"/>
                    </a:cubicBezTo>
                    <a:cubicBezTo>
                      <a:pt x="219226" y="338749"/>
                      <a:pt x="198455" y="327355"/>
                      <a:pt x="177740" y="315848"/>
                    </a:cubicBezTo>
                    <a:cubicBezTo>
                      <a:pt x="156318" y="327615"/>
                      <a:pt x="134980" y="339559"/>
                      <a:pt x="113511" y="351242"/>
                    </a:cubicBezTo>
                    <a:cubicBezTo>
                      <a:pt x="100656" y="357511"/>
                      <a:pt x="84685" y="356758"/>
                      <a:pt x="72416" y="349428"/>
                    </a:cubicBezTo>
                    <a:cubicBezTo>
                      <a:pt x="57599" y="340852"/>
                      <a:pt x="49060" y="322964"/>
                      <a:pt x="51692" y="306035"/>
                    </a:cubicBezTo>
                    <a:cubicBezTo>
                      <a:pt x="55822" y="280539"/>
                      <a:pt x="60026" y="255043"/>
                      <a:pt x="64193" y="229556"/>
                    </a:cubicBezTo>
                    <a:cubicBezTo>
                      <a:pt x="49032" y="214245"/>
                      <a:pt x="34130" y="198693"/>
                      <a:pt x="18996" y="183364"/>
                    </a:cubicBezTo>
                    <a:cubicBezTo>
                      <a:pt x="15527" y="179401"/>
                      <a:pt x="11378" y="176062"/>
                      <a:pt x="8327" y="171755"/>
                    </a:cubicBezTo>
                    <a:cubicBezTo>
                      <a:pt x="523" y="161114"/>
                      <a:pt x="-2044" y="146817"/>
                      <a:pt x="1686" y="134139"/>
                    </a:cubicBezTo>
                    <a:cubicBezTo>
                      <a:pt x="5890" y="118474"/>
                      <a:pt x="19712" y="106029"/>
                      <a:pt x="35702" y="103378"/>
                    </a:cubicBezTo>
                    <a:cubicBezTo>
                      <a:pt x="59366" y="99731"/>
                      <a:pt x="83048" y="96113"/>
                      <a:pt x="106721" y="92513"/>
                    </a:cubicBezTo>
                    <a:cubicBezTo>
                      <a:pt x="115437" y="73891"/>
                      <a:pt x="124199" y="55297"/>
                      <a:pt x="132933" y="36693"/>
                    </a:cubicBezTo>
                    <a:cubicBezTo>
                      <a:pt x="136524" y="29578"/>
                      <a:pt x="139073" y="21783"/>
                      <a:pt x="144319" y="15644"/>
                    </a:cubicBezTo>
                    <a:moveTo>
                      <a:pt x="136133" y="131981"/>
                    </a:moveTo>
                    <a:cubicBezTo>
                      <a:pt x="105289" y="136697"/>
                      <a:pt x="74444" y="141394"/>
                      <a:pt x="43590" y="146073"/>
                    </a:cubicBezTo>
                    <a:cubicBezTo>
                      <a:pt x="65821" y="169048"/>
                      <a:pt x="88201" y="191865"/>
                      <a:pt x="110526" y="214738"/>
                    </a:cubicBezTo>
                    <a:cubicBezTo>
                      <a:pt x="105270" y="247071"/>
                      <a:pt x="99968" y="279404"/>
                      <a:pt x="94768" y="311746"/>
                    </a:cubicBezTo>
                    <a:cubicBezTo>
                      <a:pt x="122395" y="296510"/>
                      <a:pt x="149993" y="281218"/>
                      <a:pt x="177638" y="266019"/>
                    </a:cubicBezTo>
                    <a:cubicBezTo>
                      <a:pt x="205255" y="281255"/>
                      <a:pt x="232853" y="296510"/>
                      <a:pt x="260470" y="311746"/>
                    </a:cubicBezTo>
                    <a:cubicBezTo>
                      <a:pt x="255270" y="279404"/>
                      <a:pt x="249968" y="247081"/>
                      <a:pt x="244713" y="214748"/>
                    </a:cubicBezTo>
                    <a:cubicBezTo>
                      <a:pt x="267037" y="191865"/>
                      <a:pt x="289417" y="169048"/>
                      <a:pt x="311648" y="146073"/>
                    </a:cubicBezTo>
                    <a:cubicBezTo>
                      <a:pt x="280794" y="141394"/>
                      <a:pt x="249950" y="136697"/>
                      <a:pt x="219096" y="131981"/>
                    </a:cubicBezTo>
                    <a:cubicBezTo>
                      <a:pt x="205264" y="102587"/>
                      <a:pt x="191507" y="73166"/>
                      <a:pt x="177703" y="43753"/>
                    </a:cubicBezTo>
                    <a:cubicBezTo>
                      <a:pt x="163862" y="73175"/>
                      <a:pt x="150039" y="102596"/>
                      <a:pt x="136133" y="131981"/>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grpSp>
      </p:grpSp>
      <p:grpSp>
        <p:nvGrpSpPr>
          <p:cNvPr id="37" name="组合 36">
            <a:extLst>
              <a:ext uri="{FF2B5EF4-FFF2-40B4-BE49-F238E27FC236}">
                <a16:creationId xmlns:a16="http://schemas.microsoft.com/office/drawing/2014/main" id="{5089BFA9-7833-4E1F-ABFD-2F188601BADB}"/>
              </a:ext>
            </a:extLst>
          </p:cNvPr>
          <p:cNvGrpSpPr/>
          <p:nvPr/>
        </p:nvGrpSpPr>
        <p:grpSpPr>
          <a:xfrm>
            <a:off x="7272233" y="2618408"/>
            <a:ext cx="1947024" cy="3363804"/>
            <a:chOff x="7321994" y="2485313"/>
            <a:chExt cx="1885602" cy="3257688"/>
          </a:xfrm>
          <a:effectLst/>
          <a:scene3d>
            <a:camera prst="perspectiveLeft"/>
            <a:lightRig rig="contrasting" dir="t"/>
          </a:scene3d>
        </p:grpSpPr>
        <p:sp>
          <p:nvSpPr>
            <p:cNvPr id="65" name="矩形: 圆角 64">
              <a:extLst>
                <a:ext uri="{FF2B5EF4-FFF2-40B4-BE49-F238E27FC236}">
                  <a16:creationId xmlns:a16="http://schemas.microsoft.com/office/drawing/2014/main" id="{3537EC84-4721-4BF5-AF99-9CC21E82EDA3}"/>
                </a:ext>
              </a:extLst>
            </p:cNvPr>
            <p:cNvSpPr/>
            <p:nvPr/>
          </p:nvSpPr>
          <p:spPr>
            <a:xfrm>
              <a:off x="7321994" y="2485313"/>
              <a:ext cx="1866540" cy="3257688"/>
            </a:xfrm>
            <a:prstGeom prst="roundRect">
              <a:avLst>
                <a:gd name="adj" fmla="val 6698"/>
              </a:avLst>
            </a:prstGeom>
            <a:gradFill>
              <a:gsLst>
                <a:gs pos="0">
                  <a:schemeClr val="accent2">
                    <a:lumMod val="75000"/>
                  </a:schemeClr>
                </a:gs>
                <a:gs pos="100000">
                  <a:schemeClr val="accent1"/>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5" name="文本框 4">
              <a:extLst>
                <a:ext uri="{FF2B5EF4-FFF2-40B4-BE49-F238E27FC236}">
                  <a16:creationId xmlns:a16="http://schemas.microsoft.com/office/drawing/2014/main" id="{560B0B2F-85D0-4053-8891-8FA5287E1955}"/>
                </a:ext>
              </a:extLst>
            </p:cNvPr>
            <p:cNvSpPr txBox="1"/>
            <p:nvPr/>
          </p:nvSpPr>
          <p:spPr>
            <a:xfrm>
              <a:off x="7341056" y="455069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第四部分</a:t>
              </a:r>
            </a:p>
          </p:txBody>
        </p:sp>
        <p:sp>
          <p:nvSpPr>
            <p:cNvPr id="35" name="文本框 34">
              <a:extLst>
                <a:ext uri="{FF2B5EF4-FFF2-40B4-BE49-F238E27FC236}">
                  <a16:creationId xmlns:a16="http://schemas.microsoft.com/office/drawing/2014/main" id="{FB147B6C-9B95-4CE4-9230-3AABD61AA8DD}"/>
                </a:ext>
              </a:extLst>
            </p:cNvPr>
            <p:cNvSpPr txBox="1"/>
            <p:nvPr/>
          </p:nvSpPr>
          <p:spPr>
            <a:xfrm>
              <a:off x="7369175" y="4938739"/>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panose="00020600040101010101" pitchFamily="18" charset="-122"/>
                  <a:cs typeface="+mn-cs"/>
                </a:rPr>
                <a:t>英文小标题</a:t>
              </a:r>
            </a:p>
          </p:txBody>
        </p:sp>
        <p:sp>
          <p:nvSpPr>
            <p:cNvPr id="69" name="椭圆 68">
              <a:extLst>
                <a:ext uri="{FF2B5EF4-FFF2-40B4-BE49-F238E27FC236}">
                  <a16:creationId xmlns:a16="http://schemas.microsoft.com/office/drawing/2014/main" id="{3FDD62DD-EDF3-42A6-A291-C7D72C6C319D}"/>
                </a:ext>
              </a:extLst>
            </p:cNvPr>
            <p:cNvSpPr/>
            <p:nvPr/>
          </p:nvSpPr>
          <p:spPr>
            <a:xfrm>
              <a:off x="7696687"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grpSp>
          <p:nvGrpSpPr>
            <p:cNvPr id="10" name="组合 9">
              <a:extLst>
                <a:ext uri="{FF2B5EF4-FFF2-40B4-BE49-F238E27FC236}">
                  <a16:creationId xmlns:a16="http://schemas.microsoft.com/office/drawing/2014/main" id="{F10F651A-0453-4255-8A3F-7DF85E264493}"/>
                </a:ext>
              </a:extLst>
            </p:cNvPr>
            <p:cNvGrpSpPr/>
            <p:nvPr/>
          </p:nvGrpSpPr>
          <p:grpSpPr>
            <a:xfrm>
              <a:off x="8010150" y="3197652"/>
              <a:ext cx="506882" cy="536758"/>
              <a:chOff x="7829555" y="3325675"/>
              <a:chExt cx="845799" cy="895650"/>
            </a:xfrm>
            <a:solidFill>
              <a:schemeClr val="bg1"/>
            </a:solidFill>
          </p:grpSpPr>
          <p:sp>
            <p:nvSpPr>
              <p:cNvPr id="11" name="图形 12">
                <a:extLst>
                  <a:ext uri="{FF2B5EF4-FFF2-40B4-BE49-F238E27FC236}">
                    <a16:creationId xmlns:a16="http://schemas.microsoft.com/office/drawing/2014/main" id="{EAE62D46-EC9C-4871-9E32-42A8507D5413}"/>
                  </a:ext>
                </a:extLst>
              </p:cNvPr>
              <p:cNvSpPr/>
              <p:nvPr/>
            </p:nvSpPr>
            <p:spPr>
              <a:xfrm>
                <a:off x="7829555" y="3325675"/>
                <a:ext cx="845799" cy="895650"/>
              </a:xfrm>
              <a:custGeom>
                <a:avLst/>
                <a:gdLst>
                  <a:gd name="connsiteX0" fmla="*/ 524562 w 845799"/>
                  <a:gd name="connsiteY0" fmla="*/ 895651 h 895650"/>
                  <a:gd name="connsiteX1" fmla="*/ 158865 w 845799"/>
                  <a:gd name="connsiteY1" fmla="*/ 895651 h 895650"/>
                  <a:gd name="connsiteX2" fmla="*/ 131361 w 845799"/>
                  <a:gd name="connsiteY2" fmla="*/ 868146 h 895650"/>
                  <a:gd name="connsiteX3" fmla="*/ 131361 w 845799"/>
                  <a:gd name="connsiteY3" fmla="*/ 804116 h 895650"/>
                  <a:gd name="connsiteX4" fmla="*/ 63370 w 845799"/>
                  <a:gd name="connsiteY4" fmla="*/ 586942 h 895650"/>
                  <a:gd name="connsiteX5" fmla="*/ 0 w 845799"/>
                  <a:gd name="connsiteY5" fmla="*/ 377359 h 895650"/>
                  <a:gd name="connsiteX6" fmla="*/ 29705 w 845799"/>
                  <a:gd name="connsiteY6" fmla="*/ 230486 h 895650"/>
                  <a:gd name="connsiteX7" fmla="*/ 110567 w 845799"/>
                  <a:gd name="connsiteY7" fmla="*/ 110567 h 895650"/>
                  <a:gd name="connsiteX8" fmla="*/ 230486 w 845799"/>
                  <a:gd name="connsiteY8" fmla="*/ 29705 h 895650"/>
                  <a:gd name="connsiteX9" fmla="*/ 377359 w 845799"/>
                  <a:gd name="connsiteY9" fmla="*/ 0 h 895650"/>
                  <a:gd name="connsiteX10" fmla="*/ 524232 w 845799"/>
                  <a:gd name="connsiteY10" fmla="*/ 29705 h 895650"/>
                  <a:gd name="connsiteX11" fmla="*/ 644151 w 845799"/>
                  <a:gd name="connsiteY11" fmla="*/ 110567 h 895650"/>
                  <a:gd name="connsiteX12" fmla="*/ 725014 w 845799"/>
                  <a:gd name="connsiteY12" fmla="*/ 230486 h 895650"/>
                  <a:gd name="connsiteX13" fmla="*/ 754609 w 845799"/>
                  <a:gd name="connsiteY13" fmla="*/ 369768 h 895650"/>
                  <a:gd name="connsiteX14" fmla="*/ 842072 w 845799"/>
                  <a:gd name="connsiteY14" fmla="*/ 519942 h 895650"/>
                  <a:gd name="connsiteX15" fmla="*/ 842182 w 845799"/>
                  <a:gd name="connsiteY15" fmla="*/ 547446 h 895650"/>
                  <a:gd name="connsiteX16" fmla="*/ 818309 w 845799"/>
                  <a:gd name="connsiteY16" fmla="*/ 561198 h 895650"/>
                  <a:gd name="connsiteX17" fmla="*/ 752188 w 845799"/>
                  <a:gd name="connsiteY17" fmla="*/ 561198 h 895650"/>
                  <a:gd name="connsiteX18" fmla="*/ 734805 w 845799"/>
                  <a:gd name="connsiteY18" fmla="*/ 774192 h 895650"/>
                  <a:gd name="connsiteX19" fmla="*/ 707411 w 845799"/>
                  <a:gd name="connsiteY19" fmla="*/ 799496 h 895650"/>
                  <a:gd name="connsiteX20" fmla="*/ 552067 w 845799"/>
                  <a:gd name="connsiteY20" fmla="*/ 799496 h 895650"/>
                  <a:gd name="connsiteX21" fmla="*/ 552067 w 845799"/>
                  <a:gd name="connsiteY21" fmla="*/ 868146 h 895650"/>
                  <a:gd name="connsiteX22" fmla="*/ 524562 w 845799"/>
                  <a:gd name="connsiteY22" fmla="*/ 895651 h 895650"/>
                  <a:gd name="connsiteX23" fmla="*/ 186369 w 845799"/>
                  <a:gd name="connsiteY23" fmla="*/ 840642 h 895650"/>
                  <a:gd name="connsiteX24" fmla="*/ 497058 w 845799"/>
                  <a:gd name="connsiteY24" fmla="*/ 840642 h 895650"/>
                  <a:gd name="connsiteX25" fmla="*/ 497058 w 845799"/>
                  <a:gd name="connsiteY25" fmla="*/ 771991 h 895650"/>
                  <a:gd name="connsiteX26" fmla="*/ 524562 w 845799"/>
                  <a:gd name="connsiteY26" fmla="*/ 744487 h 895650"/>
                  <a:gd name="connsiteX27" fmla="*/ 682107 w 845799"/>
                  <a:gd name="connsiteY27" fmla="*/ 744487 h 895650"/>
                  <a:gd name="connsiteX28" fmla="*/ 699490 w 845799"/>
                  <a:gd name="connsiteY28" fmla="*/ 531604 h 895650"/>
                  <a:gd name="connsiteX29" fmla="*/ 726884 w 845799"/>
                  <a:gd name="connsiteY29" fmla="*/ 506300 h 895650"/>
                  <a:gd name="connsiteX30" fmla="*/ 770451 w 845799"/>
                  <a:gd name="connsiteY30" fmla="*/ 506300 h 895650"/>
                  <a:gd name="connsiteX31" fmla="*/ 703451 w 845799"/>
                  <a:gd name="connsiteY31" fmla="*/ 391221 h 895650"/>
                  <a:gd name="connsiteX32" fmla="*/ 699710 w 845799"/>
                  <a:gd name="connsiteY32" fmla="*/ 377359 h 895650"/>
                  <a:gd name="connsiteX33" fmla="*/ 377359 w 845799"/>
                  <a:gd name="connsiteY33" fmla="*/ 55009 h 895650"/>
                  <a:gd name="connsiteX34" fmla="*/ 55009 w 845799"/>
                  <a:gd name="connsiteY34" fmla="*/ 377359 h 895650"/>
                  <a:gd name="connsiteX35" fmla="*/ 111117 w 845799"/>
                  <a:gd name="connsiteY35" fmla="*/ 559328 h 895650"/>
                  <a:gd name="connsiteX36" fmla="*/ 114638 w 845799"/>
                  <a:gd name="connsiteY36" fmla="*/ 566699 h 895650"/>
                  <a:gd name="connsiteX37" fmla="*/ 185049 w 845799"/>
                  <a:gd name="connsiteY37" fmla="*/ 791794 h 895650"/>
                  <a:gd name="connsiteX38" fmla="*/ 186259 w 845799"/>
                  <a:gd name="connsiteY38" fmla="*/ 800046 h 895650"/>
                  <a:gd name="connsiteX39" fmla="*/ 186259 w 845799"/>
                  <a:gd name="connsiteY39" fmla="*/ 840642 h 89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5799" h="895650">
                    <a:moveTo>
                      <a:pt x="524562" y="895651"/>
                    </a:moveTo>
                    <a:lnTo>
                      <a:pt x="158865" y="895651"/>
                    </a:lnTo>
                    <a:cubicBezTo>
                      <a:pt x="143683" y="895651"/>
                      <a:pt x="131361" y="883329"/>
                      <a:pt x="131361" y="868146"/>
                    </a:cubicBezTo>
                    <a:lnTo>
                      <a:pt x="131361" y="804116"/>
                    </a:lnTo>
                    <a:lnTo>
                      <a:pt x="63370" y="586942"/>
                    </a:lnTo>
                    <a:cubicBezTo>
                      <a:pt x="21893" y="524893"/>
                      <a:pt x="0" y="452501"/>
                      <a:pt x="0" y="377359"/>
                    </a:cubicBezTo>
                    <a:cubicBezTo>
                      <a:pt x="0" y="326421"/>
                      <a:pt x="10012" y="277024"/>
                      <a:pt x="29705" y="230486"/>
                    </a:cubicBezTo>
                    <a:cubicBezTo>
                      <a:pt x="48738" y="185599"/>
                      <a:pt x="75912" y="145223"/>
                      <a:pt x="110567" y="110567"/>
                    </a:cubicBezTo>
                    <a:cubicBezTo>
                      <a:pt x="145223" y="75912"/>
                      <a:pt x="185599" y="48738"/>
                      <a:pt x="230486" y="29705"/>
                    </a:cubicBezTo>
                    <a:cubicBezTo>
                      <a:pt x="277024" y="10012"/>
                      <a:pt x="326421" y="0"/>
                      <a:pt x="377359" y="0"/>
                    </a:cubicBezTo>
                    <a:cubicBezTo>
                      <a:pt x="428297" y="0"/>
                      <a:pt x="477695" y="10012"/>
                      <a:pt x="524232" y="29705"/>
                    </a:cubicBezTo>
                    <a:cubicBezTo>
                      <a:pt x="569119" y="48738"/>
                      <a:pt x="609496" y="75912"/>
                      <a:pt x="644151" y="110567"/>
                    </a:cubicBezTo>
                    <a:cubicBezTo>
                      <a:pt x="678807" y="145223"/>
                      <a:pt x="705981" y="185599"/>
                      <a:pt x="725014" y="230486"/>
                    </a:cubicBezTo>
                    <a:cubicBezTo>
                      <a:pt x="743717" y="274713"/>
                      <a:pt x="753618" y="321581"/>
                      <a:pt x="754609" y="369768"/>
                    </a:cubicBezTo>
                    <a:lnTo>
                      <a:pt x="842072" y="519942"/>
                    </a:lnTo>
                    <a:cubicBezTo>
                      <a:pt x="847023" y="528413"/>
                      <a:pt x="847023" y="538975"/>
                      <a:pt x="842182" y="547446"/>
                    </a:cubicBezTo>
                    <a:cubicBezTo>
                      <a:pt x="837342" y="555917"/>
                      <a:pt x="828210" y="561198"/>
                      <a:pt x="818309" y="561198"/>
                    </a:cubicBezTo>
                    <a:lnTo>
                      <a:pt x="752188" y="561198"/>
                    </a:lnTo>
                    <a:lnTo>
                      <a:pt x="734805" y="774192"/>
                    </a:lnTo>
                    <a:cubicBezTo>
                      <a:pt x="733595" y="788494"/>
                      <a:pt x="721713" y="799496"/>
                      <a:pt x="707411" y="799496"/>
                    </a:cubicBezTo>
                    <a:lnTo>
                      <a:pt x="552067" y="799496"/>
                    </a:lnTo>
                    <a:lnTo>
                      <a:pt x="552067" y="868146"/>
                    </a:lnTo>
                    <a:cubicBezTo>
                      <a:pt x="552067" y="883329"/>
                      <a:pt x="539745" y="895651"/>
                      <a:pt x="524562" y="895651"/>
                    </a:cubicBezTo>
                    <a:close/>
                    <a:moveTo>
                      <a:pt x="186369" y="840642"/>
                    </a:moveTo>
                    <a:lnTo>
                      <a:pt x="497058" y="840642"/>
                    </a:lnTo>
                    <a:lnTo>
                      <a:pt x="497058" y="771991"/>
                    </a:lnTo>
                    <a:cubicBezTo>
                      <a:pt x="497058" y="756809"/>
                      <a:pt x="509380" y="744487"/>
                      <a:pt x="524562" y="744487"/>
                    </a:cubicBezTo>
                    <a:lnTo>
                      <a:pt x="682107" y="744487"/>
                    </a:lnTo>
                    <a:lnTo>
                      <a:pt x="699490" y="531604"/>
                    </a:lnTo>
                    <a:cubicBezTo>
                      <a:pt x="700700" y="517301"/>
                      <a:pt x="712582" y="506300"/>
                      <a:pt x="726884" y="506300"/>
                    </a:cubicBezTo>
                    <a:lnTo>
                      <a:pt x="770451" y="506300"/>
                    </a:lnTo>
                    <a:lnTo>
                      <a:pt x="703451" y="391221"/>
                    </a:lnTo>
                    <a:cubicBezTo>
                      <a:pt x="701030" y="387041"/>
                      <a:pt x="699710" y="382200"/>
                      <a:pt x="699710" y="377359"/>
                    </a:cubicBezTo>
                    <a:cubicBezTo>
                      <a:pt x="699710" y="199571"/>
                      <a:pt x="555147" y="55009"/>
                      <a:pt x="377359" y="55009"/>
                    </a:cubicBezTo>
                    <a:cubicBezTo>
                      <a:pt x="199571" y="55009"/>
                      <a:pt x="55009" y="199571"/>
                      <a:pt x="55009" y="377359"/>
                    </a:cubicBezTo>
                    <a:cubicBezTo>
                      <a:pt x="55009" y="442820"/>
                      <a:pt x="74372" y="505639"/>
                      <a:pt x="111117" y="559328"/>
                    </a:cubicBezTo>
                    <a:cubicBezTo>
                      <a:pt x="112658" y="561528"/>
                      <a:pt x="113868" y="564059"/>
                      <a:pt x="114638" y="566699"/>
                    </a:cubicBezTo>
                    <a:lnTo>
                      <a:pt x="185049" y="791794"/>
                    </a:lnTo>
                    <a:cubicBezTo>
                      <a:pt x="185929" y="794435"/>
                      <a:pt x="186259" y="797185"/>
                      <a:pt x="186259" y="800046"/>
                    </a:cubicBezTo>
                    <a:lnTo>
                      <a:pt x="186259" y="840642"/>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12" name="图形 12">
                <a:extLst>
                  <a:ext uri="{FF2B5EF4-FFF2-40B4-BE49-F238E27FC236}">
                    <a16:creationId xmlns:a16="http://schemas.microsoft.com/office/drawing/2014/main" id="{1338F723-0677-4345-A5A5-DBD0F6E6C7E8}"/>
                  </a:ext>
                </a:extLst>
              </p:cNvPr>
              <p:cNvSpPr/>
              <p:nvPr/>
            </p:nvSpPr>
            <p:spPr>
              <a:xfrm>
                <a:off x="7829555" y="3675530"/>
                <a:ext cx="754718" cy="55008"/>
              </a:xfrm>
              <a:custGeom>
                <a:avLst/>
                <a:gdLst>
                  <a:gd name="connsiteX0" fmla="*/ 226416 w 754718"/>
                  <a:gd name="connsiteY0" fmla="*/ 55009 h 55008"/>
                  <a:gd name="connsiteX1" fmla="*/ 27504 w 754718"/>
                  <a:gd name="connsiteY1" fmla="*/ 55009 h 55008"/>
                  <a:gd name="connsiteX2" fmla="*/ 0 w 754718"/>
                  <a:gd name="connsiteY2" fmla="*/ 27504 h 55008"/>
                  <a:gd name="connsiteX3" fmla="*/ 27504 w 754718"/>
                  <a:gd name="connsiteY3" fmla="*/ 0 h 55008"/>
                  <a:gd name="connsiteX4" fmla="*/ 226416 w 754718"/>
                  <a:gd name="connsiteY4" fmla="*/ 0 h 55008"/>
                  <a:gd name="connsiteX5" fmla="*/ 253920 w 754718"/>
                  <a:gd name="connsiteY5" fmla="*/ 27504 h 55008"/>
                  <a:gd name="connsiteX6" fmla="*/ 226416 w 754718"/>
                  <a:gd name="connsiteY6" fmla="*/ 55009 h 55008"/>
                  <a:gd name="connsiteX7" fmla="*/ 727214 w 754718"/>
                  <a:gd name="connsiteY7" fmla="*/ 55009 h 55008"/>
                  <a:gd name="connsiteX8" fmla="*/ 545026 w 754718"/>
                  <a:gd name="connsiteY8" fmla="*/ 55009 h 55008"/>
                  <a:gd name="connsiteX9" fmla="*/ 517521 w 754718"/>
                  <a:gd name="connsiteY9" fmla="*/ 27504 h 55008"/>
                  <a:gd name="connsiteX10" fmla="*/ 545026 w 754718"/>
                  <a:gd name="connsiteY10" fmla="*/ 0 h 55008"/>
                  <a:gd name="connsiteX11" fmla="*/ 727214 w 754718"/>
                  <a:gd name="connsiteY11" fmla="*/ 0 h 55008"/>
                  <a:gd name="connsiteX12" fmla="*/ 754719 w 754718"/>
                  <a:gd name="connsiteY12" fmla="*/ 27504 h 55008"/>
                  <a:gd name="connsiteX13" fmla="*/ 727214 w 754718"/>
                  <a:gd name="connsiteY13" fmla="*/ 55009 h 5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4718" h="55008">
                    <a:moveTo>
                      <a:pt x="226416" y="55009"/>
                    </a:moveTo>
                    <a:lnTo>
                      <a:pt x="27504" y="55009"/>
                    </a:lnTo>
                    <a:cubicBezTo>
                      <a:pt x="12322" y="55009"/>
                      <a:pt x="0" y="42687"/>
                      <a:pt x="0" y="27504"/>
                    </a:cubicBezTo>
                    <a:cubicBezTo>
                      <a:pt x="0" y="12322"/>
                      <a:pt x="12322" y="0"/>
                      <a:pt x="27504" y="0"/>
                    </a:cubicBezTo>
                    <a:lnTo>
                      <a:pt x="226416" y="0"/>
                    </a:lnTo>
                    <a:cubicBezTo>
                      <a:pt x="241598" y="0"/>
                      <a:pt x="253920" y="12322"/>
                      <a:pt x="253920" y="27504"/>
                    </a:cubicBezTo>
                    <a:cubicBezTo>
                      <a:pt x="253920" y="42687"/>
                      <a:pt x="241598" y="55009"/>
                      <a:pt x="226416" y="55009"/>
                    </a:cubicBezTo>
                    <a:close/>
                    <a:moveTo>
                      <a:pt x="727214" y="55009"/>
                    </a:moveTo>
                    <a:lnTo>
                      <a:pt x="545026" y="55009"/>
                    </a:lnTo>
                    <a:cubicBezTo>
                      <a:pt x="529843" y="55009"/>
                      <a:pt x="517521" y="42687"/>
                      <a:pt x="517521" y="27504"/>
                    </a:cubicBezTo>
                    <a:cubicBezTo>
                      <a:pt x="517521" y="12322"/>
                      <a:pt x="529843" y="0"/>
                      <a:pt x="545026" y="0"/>
                    </a:cubicBezTo>
                    <a:lnTo>
                      <a:pt x="727214" y="0"/>
                    </a:lnTo>
                    <a:cubicBezTo>
                      <a:pt x="742397" y="0"/>
                      <a:pt x="754719" y="12322"/>
                      <a:pt x="754719" y="27504"/>
                    </a:cubicBezTo>
                    <a:cubicBezTo>
                      <a:pt x="754719" y="42687"/>
                      <a:pt x="742397" y="55009"/>
                      <a:pt x="727214" y="55009"/>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13" name="图形 12">
                <a:extLst>
                  <a:ext uri="{FF2B5EF4-FFF2-40B4-BE49-F238E27FC236}">
                    <a16:creationId xmlns:a16="http://schemas.microsoft.com/office/drawing/2014/main" id="{3FFC4478-3B2E-4B35-9F71-652C20BE4BBE}"/>
                  </a:ext>
                </a:extLst>
              </p:cNvPr>
              <p:cNvSpPr/>
              <p:nvPr/>
            </p:nvSpPr>
            <p:spPr>
              <a:xfrm>
                <a:off x="7927393" y="3427221"/>
                <a:ext cx="563442" cy="220914"/>
              </a:xfrm>
              <a:custGeom>
                <a:avLst/>
                <a:gdLst>
                  <a:gd name="connsiteX0" fmla="*/ 285462 w 563442"/>
                  <a:gd name="connsiteY0" fmla="*/ 80313 h 220914"/>
                  <a:gd name="connsiteX1" fmla="*/ 257958 w 563442"/>
                  <a:gd name="connsiteY1" fmla="*/ 52808 h 220914"/>
                  <a:gd name="connsiteX2" fmla="*/ 257958 w 563442"/>
                  <a:gd name="connsiteY2" fmla="*/ 27504 h 220914"/>
                  <a:gd name="connsiteX3" fmla="*/ 285462 w 563442"/>
                  <a:gd name="connsiteY3" fmla="*/ 0 h 220914"/>
                  <a:gd name="connsiteX4" fmla="*/ 312966 w 563442"/>
                  <a:gd name="connsiteY4" fmla="*/ 27504 h 220914"/>
                  <a:gd name="connsiteX5" fmla="*/ 312966 w 563442"/>
                  <a:gd name="connsiteY5" fmla="*/ 52808 h 220914"/>
                  <a:gd name="connsiteX6" fmla="*/ 285462 w 563442"/>
                  <a:gd name="connsiteY6" fmla="*/ 80313 h 220914"/>
                  <a:gd name="connsiteX7" fmla="*/ 425734 w 563442"/>
                  <a:gd name="connsiteY7" fmla="*/ 118049 h 220914"/>
                  <a:gd name="connsiteX8" fmla="*/ 406261 w 563442"/>
                  <a:gd name="connsiteY8" fmla="*/ 109907 h 220914"/>
                  <a:gd name="connsiteX9" fmla="*/ 406371 w 563442"/>
                  <a:gd name="connsiteY9" fmla="*/ 70961 h 220914"/>
                  <a:gd name="connsiteX10" fmla="*/ 424304 w 563442"/>
                  <a:gd name="connsiteY10" fmla="*/ 53138 h 220914"/>
                  <a:gd name="connsiteX11" fmla="*/ 463250 w 563442"/>
                  <a:gd name="connsiteY11" fmla="*/ 53248 h 220914"/>
                  <a:gd name="connsiteX12" fmla="*/ 463140 w 563442"/>
                  <a:gd name="connsiteY12" fmla="*/ 92194 h 220914"/>
                  <a:gd name="connsiteX13" fmla="*/ 445207 w 563442"/>
                  <a:gd name="connsiteY13" fmla="*/ 110017 h 220914"/>
                  <a:gd name="connsiteX14" fmla="*/ 425734 w 563442"/>
                  <a:gd name="connsiteY14" fmla="*/ 118049 h 220914"/>
                  <a:gd name="connsiteX15" fmla="*/ 511438 w 563442"/>
                  <a:gd name="connsiteY15" fmla="*/ 220915 h 220914"/>
                  <a:gd name="connsiteX16" fmla="*/ 484923 w 563442"/>
                  <a:gd name="connsiteY16" fmla="*/ 200562 h 220914"/>
                  <a:gd name="connsiteX17" fmla="*/ 504286 w 563442"/>
                  <a:gd name="connsiteY17" fmla="*/ 166786 h 220914"/>
                  <a:gd name="connsiteX18" fmla="*/ 528710 w 563442"/>
                  <a:gd name="connsiteY18" fmla="*/ 160185 h 220914"/>
                  <a:gd name="connsiteX19" fmla="*/ 562486 w 563442"/>
                  <a:gd name="connsiteY19" fmla="*/ 179548 h 220914"/>
                  <a:gd name="connsiteX20" fmla="*/ 543123 w 563442"/>
                  <a:gd name="connsiteY20" fmla="*/ 213324 h 220914"/>
                  <a:gd name="connsiteX21" fmla="*/ 518699 w 563442"/>
                  <a:gd name="connsiteY21" fmla="*/ 219925 h 220914"/>
                  <a:gd name="connsiteX22" fmla="*/ 511438 w 563442"/>
                  <a:gd name="connsiteY22" fmla="*/ 220915 h 220914"/>
                  <a:gd name="connsiteX23" fmla="*/ 137599 w 563442"/>
                  <a:gd name="connsiteY23" fmla="*/ 118049 h 220914"/>
                  <a:gd name="connsiteX24" fmla="*/ 118236 w 563442"/>
                  <a:gd name="connsiteY24" fmla="*/ 110017 h 220914"/>
                  <a:gd name="connsiteX25" fmla="*/ 100303 w 563442"/>
                  <a:gd name="connsiteY25" fmla="*/ 92194 h 220914"/>
                  <a:gd name="connsiteX26" fmla="*/ 100193 w 563442"/>
                  <a:gd name="connsiteY26" fmla="*/ 53248 h 220914"/>
                  <a:gd name="connsiteX27" fmla="*/ 139139 w 563442"/>
                  <a:gd name="connsiteY27" fmla="*/ 53138 h 220914"/>
                  <a:gd name="connsiteX28" fmla="*/ 157072 w 563442"/>
                  <a:gd name="connsiteY28" fmla="*/ 70961 h 220914"/>
                  <a:gd name="connsiteX29" fmla="*/ 157182 w 563442"/>
                  <a:gd name="connsiteY29" fmla="*/ 109907 h 220914"/>
                  <a:gd name="connsiteX30" fmla="*/ 137599 w 563442"/>
                  <a:gd name="connsiteY30" fmla="*/ 118049 h 220914"/>
                  <a:gd name="connsiteX31" fmla="*/ 51895 w 563442"/>
                  <a:gd name="connsiteY31" fmla="*/ 220915 h 220914"/>
                  <a:gd name="connsiteX32" fmla="*/ 44744 w 563442"/>
                  <a:gd name="connsiteY32" fmla="*/ 219925 h 220914"/>
                  <a:gd name="connsiteX33" fmla="*/ 20320 w 563442"/>
                  <a:gd name="connsiteY33" fmla="*/ 213324 h 220914"/>
                  <a:gd name="connsiteX34" fmla="*/ 957 w 563442"/>
                  <a:gd name="connsiteY34" fmla="*/ 179548 h 220914"/>
                  <a:gd name="connsiteX35" fmla="*/ 34733 w 563442"/>
                  <a:gd name="connsiteY35" fmla="*/ 160185 h 220914"/>
                  <a:gd name="connsiteX36" fmla="*/ 59157 w 563442"/>
                  <a:gd name="connsiteY36" fmla="*/ 166786 h 220914"/>
                  <a:gd name="connsiteX37" fmla="*/ 78520 w 563442"/>
                  <a:gd name="connsiteY37" fmla="*/ 200562 h 220914"/>
                  <a:gd name="connsiteX38" fmla="*/ 51895 w 563442"/>
                  <a:gd name="connsiteY38" fmla="*/ 220915 h 22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63442" h="220914">
                    <a:moveTo>
                      <a:pt x="285462" y="80313"/>
                    </a:moveTo>
                    <a:cubicBezTo>
                      <a:pt x="270280" y="80313"/>
                      <a:pt x="257958" y="67991"/>
                      <a:pt x="257958" y="52808"/>
                    </a:cubicBezTo>
                    <a:lnTo>
                      <a:pt x="257958" y="27504"/>
                    </a:lnTo>
                    <a:cubicBezTo>
                      <a:pt x="257958" y="12322"/>
                      <a:pt x="270280" y="0"/>
                      <a:pt x="285462" y="0"/>
                    </a:cubicBezTo>
                    <a:cubicBezTo>
                      <a:pt x="300644" y="0"/>
                      <a:pt x="312966" y="12322"/>
                      <a:pt x="312966" y="27504"/>
                    </a:cubicBezTo>
                    <a:lnTo>
                      <a:pt x="312966" y="52808"/>
                    </a:lnTo>
                    <a:cubicBezTo>
                      <a:pt x="312966" y="67991"/>
                      <a:pt x="300644" y="80313"/>
                      <a:pt x="285462" y="80313"/>
                    </a:cubicBezTo>
                    <a:close/>
                    <a:moveTo>
                      <a:pt x="425734" y="118049"/>
                    </a:moveTo>
                    <a:cubicBezTo>
                      <a:pt x="418693" y="118049"/>
                      <a:pt x="411652" y="115298"/>
                      <a:pt x="406261" y="109907"/>
                    </a:cubicBezTo>
                    <a:cubicBezTo>
                      <a:pt x="395589" y="99126"/>
                      <a:pt x="395589" y="81743"/>
                      <a:pt x="406371" y="70961"/>
                    </a:cubicBezTo>
                    <a:lnTo>
                      <a:pt x="424304" y="53138"/>
                    </a:lnTo>
                    <a:cubicBezTo>
                      <a:pt x="435086" y="42467"/>
                      <a:pt x="452468" y="42467"/>
                      <a:pt x="463250" y="53248"/>
                    </a:cubicBezTo>
                    <a:cubicBezTo>
                      <a:pt x="473922" y="64030"/>
                      <a:pt x="473922" y="81413"/>
                      <a:pt x="463140" y="92194"/>
                    </a:cubicBezTo>
                    <a:lnTo>
                      <a:pt x="445207" y="110017"/>
                    </a:lnTo>
                    <a:cubicBezTo>
                      <a:pt x="439706" y="115408"/>
                      <a:pt x="432775" y="118049"/>
                      <a:pt x="425734" y="118049"/>
                    </a:cubicBezTo>
                    <a:close/>
                    <a:moveTo>
                      <a:pt x="511438" y="220915"/>
                    </a:moveTo>
                    <a:cubicBezTo>
                      <a:pt x="499336" y="220915"/>
                      <a:pt x="488224" y="212883"/>
                      <a:pt x="484923" y="200562"/>
                    </a:cubicBezTo>
                    <a:cubicBezTo>
                      <a:pt x="480963" y="185929"/>
                      <a:pt x="489654" y="170747"/>
                      <a:pt x="504286" y="166786"/>
                    </a:cubicBezTo>
                    <a:lnTo>
                      <a:pt x="528710" y="160185"/>
                    </a:lnTo>
                    <a:cubicBezTo>
                      <a:pt x="543343" y="156225"/>
                      <a:pt x="558525" y="164916"/>
                      <a:pt x="562486" y="179548"/>
                    </a:cubicBezTo>
                    <a:cubicBezTo>
                      <a:pt x="566446" y="194181"/>
                      <a:pt x="557755" y="209363"/>
                      <a:pt x="543123" y="213324"/>
                    </a:cubicBezTo>
                    <a:lnTo>
                      <a:pt x="518699" y="219925"/>
                    </a:lnTo>
                    <a:cubicBezTo>
                      <a:pt x="516168" y="220585"/>
                      <a:pt x="513748" y="220915"/>
                      <a:pt x="511438" y="220915"/>
                    </a:cubicBezTo>
                    <a:close/>
                    <a:moveTo>
                      <a:pt x="137599" y="118049"/>
                    </a:moveTo>
                    <a:cubicBezTo>
                      <a:pt x="130558" y="118049"/>
                      <a:pt x="123627" y="115408"/>
                      <a:pt x="118236" y="110017"/>
                    </a:cubicBezTo>
                    <a:lnTo>
                      <a:pt x="100303" y="92194"/>
                    </a:lnTo>
                    <a:cubicBezTo>
                      <a:pt x="89521" y="81523"/>
                      <a:pt x="89521" y="64030"/>
                      <a:pt x="100193" y="53248"/>
                    </a:cubicBezTo>
                    <a:cubicBezTo>
                      <a:pt x="110865" y="42467"/>
                      <a:pt x="128357" y="42467"/>
                      <a:pt x="139139" y="53138"/>
                    </a:cubicBezTo>
                    <a:lnTo>
                      <a:pt x="157072" y="70961"/>
                    </a:lnTo>
                    <a:cubicBezTo>
                      <a:pt x="167854" y="81633"/>
                      <a:pt x="167854" y="99126"/>
                      <a:pt x="157182" y="109907"/>
                    </a:cubicBezTo>
                    <a:cubicBezTo>
                      <a:pt x="151681" y="115298"/>
                      <a:pt x="144640" y="118049"/>
                      <a:pt x="137599" y="118049"/>
                    </a:cubicBezTo>
                    <a:close/>
                    <a:moveTo>
                      <a:pt x="51895" y="220915"/>
                    </a:moveTo>
                    <a:cubicBezTo>
                      <a:pt x="49475" y="220915"/>
                      <a:pt x="47055" y="220585"/>
                      <a:pt x="44744" y="219925"/>
                    </a:cubicBezTo>
                    <a:lnTo>
                      <a:pt x="20320" y="213324"/>
                    </a:lnTo>
                    <a:cubicBezTo>
                      <a:pt x="5688" y="209363"/>
                      <a:pt x="-3003" y="194291"/>
                      <a:pt x="957" y="179548"/>
                    </a:cubicBezTo>
                    <a:cubicBezTo>
                      <a:pt x="4918" y="164916"/>
                      <a:pt x="19990" y="156225"/>
                      <a:pt x="34733" y="160185"/>
                    </a:cubicBezTo>
                    <a:lnTo>
                      <a:pt x="59157" y="166786"/>
                    </a:lnTo>
                    <a:cubicBezTo>
                      <a:pt x="73789" y="170747"/>
                      <a:pt x="82480" y="185819"/>
                      <a:pt x="78520" y="200562"/>
                    </a:cubicBezTo>
                    <a:cubicBezTo>
                      <a:pt x="75109" y="212883"/>
                      <a:pt x="63997" y="220915"/>
                      <a:pt x="51895" y="220915"/>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14" name="图形 12">
                <a:extLst>
                  <a:ext uri="{FF2B5EF4-FFF2-40B4-BE49-F238E27FC236}">
                    <a16:creationId xmlns:a16="http://schemas.microsoft.com/office/drawing/2014/main" id="{F007BB0F-9754-4989-A54B-B354AE5CC839}"/>
                  </a:ext>
                </a:extLst>
              </p:cNvPr>
              <p:cNvSpPr/>
              <p:nvPr/>
            </p:nvSpPr>
            <p:spPr>
              <a:xfrm>
                <a:off x="8141894" y="3674649"/>
                <a:ext cx="141922" cy="141922"/>
              </a:xfrm>
              <a:custGeom>
                <a:avLst/>
                <a:gdLst>
                  <a:gd name="connsiteX0" fmla="*/ 70961 w 141922"/>
                  <a:gd name="connsiteY0" fmla="*/ 141922 h 141922"/>
                  <a:gd name="connsiteX1" fmla="*/ 0 w 141922"/>
                  <a:gd name="connsiteY1" fmla="*/ 70961 h 141922"/>
                  <a:gd name="connsiteX2" fmla="*/ 70961 w 141922"/>
                  <a:gd name="connsiteY2" fmla="*/ 0 h 141922"/>
                  <a:gd name="connsiteX3" fmla="*/ 141922 w 141922"/>
                  <a:gd name="connsiteY3" fmla="*/ 70961 h 141922"/>
                  <a:gd name="connsiteX4" fmla="*/ 70961 w 141922"/>
                  <a:gd name="connsiteY4" fmla="*/ 141922 h 141922"/>
                  <a:gd name="connsiteX5" fmla="*/ 70961 w 141922"/>
                  <a:gd name="connsiteY5" fmla="*/ 44007 h 141922"/>
                  <a:gd name="connsiteX6" fmla="*/ 44007 w 141922"/>
                  <a:gd name="connsiteY6" fmla="*/ 70961 h 141922"/>
                  <a:gd name="connsiteX7" fmla="*/ 70961 w 141922"/>
                  <a:gd name="connsiteY7" fmla="*/ 97915 h 141922"/>
                  <a:gd name="connsiteX8" fmla="*/ 97915 w 141922"/>
                  <a:gd name="connsiteY8" fmla="*/ 70961 h 141922"/>
                  <a:gd name="connsiteX9" fmla="*/ 70961 w 141922"/>
                  <a:gd name="connsiteY9" fmla="*/ 44007 h 14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22" h="141922">
                    <a:moveTo>
                      <a:pt x="70961" y="141922"/>
                    </a:moveTo>
                    <a:cubicBezTo>
                      <a:pt x="31795" y="141922"/>
                      <a:pt x="0" y="110127"/>
                      <a:pt x="0" y="70961"/>
                    </a:cubicBezTo>
                    <a:cubicBezTo>
                      <a:pt x="0" y="31795"/>
                      <a:pt x="31795" y="0"/>
                      <a:pt x="70961" y="0"/>
                    </a:cubicBezTo>
                    <a:cubicBezTo>
                      <a:pt x="110127" y="0"/>
                      <a:pt x="141922" y="31795"/>
                      <a:pt x="141922" y="70961"/>
                    </a:cubicBezTo>
                    <a:cubicBezTo>
                      <a:pt x="141922" y="110127"/>
                      <a:pt x="110127" y="141922"/>
                      <a:pt x="70961" y="141922"/>
                    </a:cubicBezTo>
                    <a:close/>
                    <a:moveTo>
                      <a:pt x="70961" y="44007"/>
                    </a:moveTo>
                    <a:cubicBezTo>
                      <a:pt x="56109" y="44007"/>
                      <a:pt x="44007" y="56109"/>
                      <a:pt x="44007" y="70961"/>
                    </a:cubicBezTo>
                    <a:cubicBezTo>
                      <a:pt x="44007" y="85813"/>
                      <a:pt x="56109" y="97915"/>
                      <a:pt x="70961" y="97915"/>
                    </a:cubicBezTo>
                    <a:cubicBezTo>
                      <a:pt x="85813" y="97915"/>
                      <a:pt x="97915" y="85813"/>
                      <a:pt x="97915" y="70961"/>
                    </a:cubicBezTo>
                    <a:cubicBezTo>
                      <a:pt x="97915" y="56109"/>
                      <a:pt x="85813" y="44007"/>
                      <a:pt x="70961" y="44007"/>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15" name="图形 12">
                <a:extLst>
                  <a:ext uri="{FF2B5EF4-FFF2-40B4-BE49-F238E27FC236}">
                    <a16:creationId xmlns:a16="http://schemas.microsoft.com/office/drawing/2014/main" id="{CAC012D4-360F-45C8-8B2D-37D52CB8D701}"/>
                  </a:ext>
                </a:extLst>
              </p:cNvPr>
              <p:cNvSpPr/>
              <p:nvPr/>
            </p:nvSpPr>
            <p:spPr>
              <a:xfrm>
                <a:off x="8190852" y="3777626"/>
                <a:ext cx="44006" cy="163815"/>
              </a:xfrm>
              <a:custGeom>
                <a:avLst/>
                <a:gdLst>
                  <a:gd name="connsiteX0" fmla="*/ 22003 w 44006"/>
                  <a:gd name="connsiteY0" fmla="*/ 163816 h 163815"/>
                  <a:gd name="connsiteX1" fmla="*/ 0 w 44006"/>
                  <a:gd name="connsiteY1" fmla="*/ 141812 h 163815"/>
                  <a:gd name="connsiteX2" fmla="*/ 0 w 44006"/>
                  <a:gd name="connsiteY2" fmla="*/ 22003 h 163815"/>
                  <a:gd name="connsiteX3" fmla="*/ 22003 w 44006"/>
                  <a:gd name="connsiteY3" fmla="*/ 0 h 163815"/>
                  <a:gd name="connsiteX4" fmla="*/ 44007 w 44006"/>
                  <a:gd name="connsiteY4" fmla="*/ 22003 h 163815"/>
                  <a:gd name="connsiteX5" fmla="*/ 44007 w 44006"/>
                  <a:gd name="connsiteY5" fmla="*/ 141812 h 163815"/>
                  <a:gd name="connsiteX6" fmla="*/ 22003 w 44006"/>
                  <a:gd name="connsiteY6" fmla="*/ 163816 h 1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06" h="163815">
                    <a:moveTo>
                      <a:pt x="22003" y="163816"/>
                    </a:moveTo>
                    <a:cubicBezTo>
                      <a:pt x="9902" y="163816"/>
                      <a:pt x="0" y="153914"/>
                      <a:pt x="0" y="141812"/>
                    </a:cubicBezTo>
                    <a:lnTo>
                      <a:pt x="0" y="22003"/>
                    </a:lnTo>
                    <a:cubicBezTo>
                      <a:pt x="0" y="9902"/>
                      <a:pt x="9902" y="0"/>
                      <a:pt x="22003" y="0"/>
                    </a:cubicBezTo>
                    <a:cubicBezTo>
                      <a:pt x="34105" y="0"/>
                      <a:pt x="44007" y="9902"/>
                      <a:pt x="44007" y="22003"/>
                    </a:cubicBezTo>
                    <a:lnTo>
                      <a:pt x="44007" y="141812"/>
                    </a:lnTo>
                    <a:cubicBezTo>
                      <a:pt x="44007" y="153914"/>
                      <a:pt x="34105" y="163816"/>
                      <a:pt x="22003" y="163816"/>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16" name="图形 12">
                <a:extLst>
                  <a:ext uri="{FF2B5EF4-FFF2-40B4-BE49-F238E27FC236}">
                    <a16:creationId xmlns:a16="http://schemas.microsoft.com/office/drawing/2014/main" id="{698F4121-389E-4044-B8F2-00A427926F06}"/>
                  </a:ext>
                </a:extLst>
              </p:cNvPr>
              <p:cNvSpPr/>
              <p:nvPr/>
            </p:nvSpPr>
            <p:spPr>
              <a:xfrm>
                <a:off x="8034075" y="3536798"/>
                <a:ext cx="355577" cy="278233"/>
              </a:xfrm>
              <a:custGeom>
                <a:avLst/>
                <a:gdLst>
                  <a:gd name="connsiteX0" fmla="*/ 46429 w 355577"/>
                  <a:gd name="connsiteY0" fmla="*/ 278234 h 278233"/>
                  <a:gd name="connsiteX1" fmla="*/ 22445 w 355577"/>
                  <a:gd name="connsiteY1" fmla="*/ 264151 h 278233"/>
                  <a:gd name="connsiteX2" fmla="*/ 2 w 355577"/>
                  <a:gd name="connsiteY2" fmla="*/ 178448 h 278233"/>
                  <a:gd name="connsiteX3" fmla="*/ 51930 w 355577"/>
                  <a:gd name="connsiteY3" fmla="*/ 52368 h 278233"/>
                  <a:gd name="connsiteX4" fmla="*/ 177790 w 355577"/>
                  <a:gd name="connsiteY4" fmla="*/ 0 h 278233"/>
                  <a:gd name="connsiteX5" fmla="*/ 355578 w 355577"/>
                  <a:gd name="connsiteY5" fmla="*/ 177788 h 278233"/>
                  <a:gd name="connsiteX6" fmla="*/ 334124 w 355577"/>
                  <a:gd name="connsiteY6" fmla="*/ 262501 h 278233"/>
                  <a:gd name="connsiteX7" fmla="*/ 296829 w 355577"/>
                  <a:gd name="connsiteY7" fmla="*/ 273613 h 278233"/>
                  <a:gd name="connsiteX8" fmla="*/ 285717 w 355577"/>
                  <a:gd name="connsiteY8" fmla="*/ 236317 h 278233"/>
                  <a:gd name="connsiteX9" fmla="*/ 300569 w 355577"/>
                  <a:gd name="connsiteY9" fmla="*/ 177788 h 278233"/>
                  <a:gd name="connsiteX10" fmla="*/ 177790 w 355577"/>
                  <a:gd name="connsiteY10" fmla="*/ 55009 h 278233"/>
                  <a:gd name="connsiteX11" fmla="*/ 90876 w 355577"/>
                  <a:gd name="connsiteY11" fmla="*/ 91204 h 278233"/>
                  <a:gd name="connsiteX12" fmla="*/ 55011 w 355577"/>
                  <a:gd name="connsiteY12" fmla="*/ 178228 h 278233"/>
                  <a:gd name="connsiteX13" fmla="*/ 70413 w 355577"/>
                  <a:gd name="connsiteY13" fmla="*/ 237307 h 278233"/>
                  <a:gd name="connsiteX14" fmla="*/ 59851 w 355577"/>
                  <a:gd name="connsiteY14" fmla="*/ 274713 h 278233"/>
                  <a:gd name="connsiteX15" fmla="*/ 46429 w 355577"/>
                  <a:gd name="connsiteY15" fmla="*/ 278234 h 278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577" h="278233">
                    <a:moveTo>
                      <a:pt x="46429" y="278234"/>
                    </a:moveTo>
                    <a:cubicBezTo>
                      <a:pt x="36748" y="278234"/>
                      <a:pt x="27396" y="273173"/>
                      <a:pt x="22445" y="264151"/>
                    </a:cubicBezTo>
                    <a:cubicBezTo>
                      <a:pt x="7923" y="238187"/>
                      <a:pt x="112" y="208483"/>
                      <a:pt x="2" y="178448"/>
                    </a:cubicBezTo>
                    <a:cubicBezTo>
                      <a:pt x="-218" y="130921"/>
                      <a:pt x="18265" y="86144"/>
                      <a:pt x="51930" y="52368"/>
                    </a:cubicBezTo>
                    <a:cubicBezTo>
                      <a:pt x="85595" y="18593"/>
                      <a:pt x="130262" y="0"/>
                      <a:pt x="177790" y="0"/>
                    </a:cubicBezTo>
                    <a:cubicBezTo>
                      <a:pt x="275815" y="0"/>
                      <a:pt x="355578" y="79763"/>
                      <a:pt x="355578" y="177788"/>
                    </a:cubicBezTo>
                    <a:cubicBezTo>
                      <a:pt x="355578" y="207273"/>
                      <a:pt x="348207" y="236537"/>
                      <a:pt x="334124" y="262501"/>
                    </a:cubicBezTo>
                    <a:cubicBezTo>
                      <a:pt x="326863" y="275813"/>
                      <a:pt x="310251" y="280874"/>
                      <a:pt x="296829" y="273613"/>
                    </a:cubicBezTo>
                    <a:cubicBezTo>
                      <a:pt x="283517" y="266352"/>
                      <a:pt x="278456" y="249739"/>
                      <a:pt x="285717" y="236317"/>
                    </a:cubicBezTo>
                    <a:cubicBezTo>
                      <a:pt x="295508" y="218164"/>
                      <a:pt x="300569" y="198471"/>
                      <a:pt x="300569" y="177788"/>
                    </a:cubicBezTo>
                    <a:cubicBezTo>
                      <a:pt x="300569" y="110127"/>
                      <a:pt x="245450" y="55009"/>
                      <a:pt x="177790" y="55009"/>
                    </a:cubicBezTo>
                    <a:cubicBezTo>
                      <a:pt x="145005" y="55009"/>
                      <a:pt x="114090" y="67881"/>
                      <a:pt x="90876" y="91204"/>
                    </a:cubicBezTo>
                    <a:cubicBezTo>
                      <a:pt x="67663" y="114528"/>
                      <a:pt x="54901" y="145443"/>
                      <a:pt x="55011" y="178228"/>
                    </a:cubicBezTo>
                    <a:cubicBezTo>
                      <a:pt x="55121" y="199021"/>
                      <a:pt x="60401" y="219374"/>
                      <a:pt x="70413" y="237307"/>
                    </a:cubicBezTo>
                    <a:cubicBezTo>
                      <a:pt x="77784" y="250619"/>
                      <a:pt x="73053" y="267342"/>
                      <a:pt x="59851" y="274713"/>
                    </a:cubicBezTo>
                    <a:cubicBezTo>
                      <a:pt x="55561" y="277134"/>
                      <a:pt x="51050" y="278234"/>
                      <a:pt x="46429" y="278234"/>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17" name="图形 12">
                <a:extLst>
                  <a:ext uri="{FF2B5EF4-FFF2-40B4-BE49-F238E27FC236}">
                    <a16:creationId xmlns:a16="http://schemas.microsoft.com/office/drawing/2014/main" id="{04F1BE66-E33F-4EB4-BD77-4B8E112F23D7}"/>
                  </a:ext>
                </a:extLst>
              </p:cNvPr>
              <p:cNvSpPr/>
              <p:nvPr/>
            </p:nvSpPr>
            <p:spPr>
              <a:xfrm>
                <a:off x="8054017" y="3762800"/>
                <a:ext cx="316027" cy="184142"/>
              </a:xfrm>
              <a:custGeom>
                <a:avLst/>
                <a:gdLst>
                  <a:gd name="connsiteX0" fmla="*/ 250593 w 316027"/>
                  <a:gd name="connsiteY0" fmla="*/ 184143 h 184142"/>
                  <a:gd name="connsiteX1" fmla="*/ 65104 w 316027"/>
                  <a:gd name="connsiteY1" fmla="*/ 184143 h 184142"/>
                  <a:gd name="connsiteX2" fmla="*/ 2284 w 316027"/>
                  <a:gd name="connsiteY2" fmla="*/ 38920 h 184142"/>
                  <a:gd name="connsiteX3" fmla="*/ 16586 w 316027"/>
                  <a:gd name="connsiteY3" fmla="*/ 2724 h 184142"/>
                  <a:gd name="connsiteX4" fmla="*/ 52782 w 316027"/>
                  <a:gd name="connsiteY4" fmla="*/ 17026 h 184142"/>
                  <a:gd name="connsiteX5" fmla="*/ 101190 w 316027"/>
                  <a:gd name="connsiteY5" fmla="*/ 129134 h 184142"/>
                  <a:gd name="connsiteX6" fmla="*/ 214507 w 316027"/>
                  <a:gd name="connsiteY6" fmla="*/ 129134 h 184142"/>
                  <a:gd name="connsiteX7" fmla="*/ 263245 w 316027"/>
                  <a:gd name="connsiteY7" fmla="*/ 16586 h 184142"/>
                  <a:gd name="connsiteX8" fmla="*/ 299441 w 316027"/>
                  <a:gd name="connsiteY8" fmla="*/ 2284 h 184142"/>
                  <a:gd name="connsiteX9" fmla="*/ 313743 w 316027"/>
                  <a:gd name="connsiteY9" fmla="*/ 38480 h 184142"/>
                  <a:gd name="connsiteX10" fmla="*/ 250593 w 316027"/>
                  <a:gd name="connsiteY10" fmla="*/ 184143 h 18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6027" h="184142">
                    <a:moveTo>
                      <a:pt x="250593" y="184143"/>
                    </a:moveTo>
                    <a:lnTo>
                      <a:pt x="65104" y="184143"/>
                    </a:lnTo>
                    <a:lnTo>
                      <a:pt x="2284" y="38920"/>
                    </a:lnTo>
                    <a:cubicBezTo>
                      <a:pt x="-3767" y="24948"/>
                      <a:pt x="2614" y="8775"/>
                      <a:pt x="16586" y="2724"/>
                    </a:cubicBezTo>
                    <a:cubicBezTo>
                      <a:pt x="30559" y="-3327"/>
                      <a:pt x="46731" y="3054"/>
                      <a:pt x="52782" y="17026"/>
                    </a:cubicBezTo>
                    <a:lnTo>
                      <a:pt x="101190" y="129134"/>
                    </a:lnTo>
                    <a:lnTo>
                      <a:pt x="214507" y="129134"/>
                    </a:lnTo>
                    <a:lnTo>
                      <a:pt x="263245" y="16586"/>
                    </a:lnTo>
                    <a:cubicBezTo>
                      <a:pt x="269296" y="2614"/>
                      <a:pt x="285469" y="-3767"/>
                      <a:pt x="299441" y="2284"/>
                    </a:cubicBezTo>
                    <a:cubicBezTo>
                      <a:pt x="313413" y="8335"/>
                      <a:pt x="319794" y="24508"/>
                      <a:pt x="313743" y="38480"/>
                    </a:cubicBezTo>
                    <a:lnTo>
                      <a:pt x="250593" y="184143"/>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18" name="图形 12">
                <a:extLst>
                  <a:ext uri="{FF2B5EF4-FFF2-40B4-BE49-F238E27FC236}">
                    <a16:creationId xmlns:a16="http://schemas.microsoft.com/office/drawing/2014/main" id="{06922353-7193-4F94-8655-088A51D317D5}"/>
                  </a:ext>
                </a:extLst>
              </p:cNvPr>
              <p:cNvSpPr/>
              <p:nvPr/>
            </p:nvSpPr>
            <p:spPr>
              <a:xfrm>
                <a:off x="8099978" y="3891934"/>
                <a:ext cx="223775" cy="128390"/>
              </a:xfrm>
              <a:custGeom>
                <a:avLst/>
                <a:gdLst>
                  <a:gd name="connsiteX0" fmla="*/ 143683 w 223775"/>
                  <a:gd name="connsiteY0" fmla="*/ 128390 h 128390"/>
                  <a:gd name="connsiteX1" fmla="*/ 80203 w 223775"/>
                  <a:gd name="connsiteY1" fmla="*/ 128390 h 128390"/>
                  <a:gd name="connsiteX2" fmla="*/ 30255 w 223775"/>
                  <a:gd name="connsiteY2" fmla="*/ 92194 h 128390"/>
                  <a:gd name="connsiteX3" fmla="*/ 0 w 223775"/>
                  <a:gd name="connsiteY3" fmla="*/ 0 h 128390"/>
                  <a:gd name="connsiteX4" fmla="*/ 223775 w 223775"/>
                  <a:gd name="connsiteY4" fmla="*/ 0 h 128390"/>
                  <a:gd name="connsiteX5" fmla="*/ 193630 w 223775"/>
                  <a:gd name="connsiteY5" fmla="*/ 91974 h 128390"/>
                  <a:gd name="connsiteX6" fmla="*/ 143683 w 223775"/>
                  <a:gd name="connsiteY6" fmla="*/ 128390 h 128390"/>
                  <a:gd name="connsiteX7" fmla="*/ 81963 w 223775"/>
                  <a:gd name="connsiteY7" fmla="*/ 73382 h 128390"/>
                  <a:gd name="connsiteX8" fmla="*/ 141812 w 223775"/>
                  <a:gd name="connsiteY8" fmla="*/ 73382 h 128390"/>
                  <a:gd name="connsiteX9" fmla="*/ 147863 w 223775"/>
                  <a:gd name="connsiteY9" fmla="*/ 55009 h 128390"/>
                  <a:gd name="connsiteX10" fmla="*/ 75912 w 223775"/>
                  <a:gd name="connsiteY10" fmla="*/ 55009 h 128390"/>
                  <a:gd name="connsiteX11" fmla="*/ 81963 w 223775"/>
                  <a:gd name="connsiteY11" fmla="*/ 73382 h 1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775" h="128390">
                    <a:moveTo>
                      <a:pt x="143683" y="128390"/>
                    </a:moveTo>
                    <a:lnTo>
                      <a:pt x="80203" y="128390"/>
                    </a:lnTo>
                    <a:cubicBezTo>
                      <a:pt x="57429" y="128390"/>
                      <a:pt x="37296" y="113868"/>
                      <a:pt x="30255" y="92194"/>
                    </a:cubicBezTo>
                    <a:lnTo>
                      <a:pt x="0" y="0"/>
                    </a:lnTo>
                    <a:lnTo>
                      <a:pt x="223775" y="0"/>
                    </a:lnTo>
                    <a:lnTo>
                      <a:pt x="193630" y="91974"/>
                    </a:lnTo>
                    <a:cubicBezTo>
                      <a:pt x="186589" y="113758"/>
                      <a:pt x="166566" y="128390"/>
                      <a:pt x="143683" y="128390"/>
                    </a:cubicBezTo>
                    <a:close/>
                    <a:moveTo>
                      <a:pt x="81963" y="73382"/>
                    </a:moveTo>
                    <a:lnTo>
                      <a:pt x="141812" y="73382"/>
                    </a:lnTo>
                    <a:lnTo>
                      <a:pt x="147863" y="55009"/>
                    </a:lnTo>
                    <a:lnTo>
                      <a:pt x="75912" y="55009"/>
                    </a:lnTo>
                    <a:lnTo>
                      <a:pt x="81963" y="73382"/>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grpSp>
      </p:grpSp>
      <p:grpSp>
        <p:nvGrpSpPr>
          <p:cNvPr id="31" name="组合 30">
            <a:extLst>
              <a:ext uri="{FF2B5EF4-FFF2-40B4-BE49-F238E27FC236}">
                <a16:creationId xmlns:a16="http://schemas.microsoft.com/office/drawing/2014/main" id="{68BDF33E-3774-465B-8AF1-226C7647214F}"/>
              </a:ext>
            </a:extLst>
          </p:cNvPr>
          <p:cNvGrpSpPr/>
          <p:nvPr/>
        </p:nvGrpSpPr>
        <p:grpSpPr>
          <a:xfrm>
            <a:off x="5167500" y="2671466"/>
            <a:ext cx="1874567" cy="3257688"/>
            <a:chOff x="5167500" y="2485313"/>
            <a:chExt cx="1874567" cy="3257688"/>
          </a:xfrm>
          <a:effectLst/>
        </p:grpSpPr>
        <p:sp>
          <p:nvSpPr>
            <p:cNvPr id="64" name="矩形: 圆角 63">
              <a:extLst>
                <a:ext uri="{FF2B5EF4-FFF2-40B4-BE49-F238E27FC236}">
                  <a16:creationId xmlns:a16="http://schemas.microsoft.com/office/drawing/2014/main" id="{1B1C6EC8-770C-4CF9-B453-F668848845E3}"/>
                </a:ext>
              </a:extLst>
            </p:cNvPr>
            <p:cNvSpPr/>
            <p:nvPr/>
          </p:nvSpPr>
          <p:spPr>
            <a:xfrm>
              <a:off x="5175527" y="2485313"/>
              <a:ext cx="1866540" cy="3257688"/>
            </a:xfrm>
            <a:prstGeom prst="roundRect">
              <a:avLst>
                <a:gd name="adj" fmla="val 6698"/>
              </a:avLst>
            </a:prstGeom>
            <a:gradFill>
              <a:gsLst>
                <a:gs pos="0">
                  <a:schemeClr val="accent2">
                    <a:lumMod val="75000"/>
                  </a:schemeClr>
                </a:gs>
                <a:gs pos="100000">
                  <a:schemeClr val="accent1"/>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4" name="文本框 3">
              <a:extLst>
                <a:ext uri="{FF2B5EF4-FFF2-40B4-BE49-F238E27FC236}">
                  <a16:creationId xmlns:a16="http://schemas.microsoft.com/office/drawing/2014/main" id="{B4489BE6-4619-4851-94F0-DBA2186BA1E9}"/>
                </a:ext>
              </a:extLst>
            </p:cNvPr>
            <p:cNvSpPr txBox="1"/>
            <p:nvPr/>
          </p:nvSpPr>
          <p:spPr>
            <a:xfrm>
              <a:off x="5167500" y="455069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第三部分</a:t>
              </a:r>
            </a:p>
          </p:txBody>
        </p:sp>
        <p:sp>
          <p:nvSpPr>
            <p:cNvPr id="34" name="文本框 33">
              <a:extLst>
                <a:ext uri="{FF2B5EF4-FFF2-40B4-BE49-F238E27FC236}">
                  <a16:creationId xmlns:a16="http://schemas.microsoft.com/office/drawing/2014/main" id="{9E6B2B29-C3FD-4A76-98E4-4EDB581E688E}"/>
                </a:ext>
              </a:extLst>
            </p:cNvPr>
            <p:cNvSpPr txBox="1"/>
            <p:nvPr/>
          </p:nvSpPr>
          <p:spPr>
            <a:xfrm>
              <a:off x="5199456" y="4938739"/>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panose="00020600040101010101" pitchFamily="18" charset="-122"/>
                  <a:cs typeface="+mn-cs"/>
                </a:rPr>
                <a:t>英文小标题</a:t>
              </a:r>
            </a:p>
          </p:txBody>
        </p:sp>
        <p:sp>
          <p:nvSpPr>
            <p:cNvPr id="68" name="椭圆 67">
              <a:extLst>
                <a:ext uri="{FF2B5EF4-FFF2-40B4-BE49-F238E27FC236}">
                  <a16:creationId xmlns:a16="http://schemas.microsoft.com/office/drawing/2014/main" id="{832436CD-4C9B-4DDF-8942-CE35758BA9FD}"/>
                </a:ext>
              </a:extLst>
            </p:cNvPr>
            <p:cNvSpPr/>
            <p:nvPr/>
          </p:nvSpPr>
          <p:spPr>
            <a:xfrm>
              <a:off x="5536648"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pic>
          <p:nvPicPr>
            <p:cNvPr id="19" name="图形 18">
              <a:extLst>
                <a:ext uri="{FF2B5EF4-FFF2-40B4-BE49-F238E27FC236}">
                  <a16:creationId xmlns:a16="http://schemas.microsoft.com/office/drawing/2014/main" id="{94914D8A-70DD-48A9-BC92-8D1B93C63F8D}"/>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73113" y="3167074"/>
              <a:ext cx="643138" cy="643138"/>
            </a:xfrm>
            <a:prstGeom prst="rect">
              <a:avLst/>
            </a:prstGeom>
          </p:spPr>
        </p:pic>
      </p:grpSp>
      <p:grpSp>
        <p:nvGrpSpPr>
          <p:cNvPr id="29" name="组合 28">
            <a:extLst>
              <a:ext uri="{FF2B5EF4-FFF2-40B4-BE49-F238E27FC236}">
                <a16:creationId xmlns:a16="http://schemas.microsoft.com/office/drawing/2014/main" id="{33033719-BF0F-4EDA-8D66-7014E26BC6C7}"/>
              </a:ext>
            </a:extLst>
          </p:cNvPr>
          <p:cNvGrpSpPr/>
          <p:nvPr/>
        </p:nvGrpSpPr>
        <p:grpSpPr>
          <a:xfrm>
            <a:off x="3016000" y="2612484"/>
            <a:ext cx="1947476" cy="3394702"/>
            <a:chOff x="3026726" y="2485313"/>
            <a:chExt cx="1868874" cy="3257688"/>
          </a:xfrm>
          <a:effectLst/>
          <a:scene3d>
            <a:camera prst="perspectiveRight"/>
            <a:lightRig rig="contrasting" dir="t"/>
          </a:scene3d>
        </p:grpSpPr>
        <p:sp>
          <p:nvSpPr>
            <p:cNvPr id="63" name="矩形: 圆角 62">
              <a:extLst>
                <a:ext uri="{FF2B5EF4-FFF2-40B4-BE49-F238E27FC236}">
                  <a16:creationId xmlns:a16="http://schemas.microsoft.com/office/drawing/2014/main" id="{B4701AE1-337E-4007-8AEF-81F58E420CA3}"/>
                </a:ext>
              </a:extLst>
            </p:cNvPr>
            <p:cNvSpPr/>
            <p:nvPr/>
          </p:nvSpPr>
          <p:spPr>
            <a:xfrm>
              <a:off x="3029060" y="2485313"/>
              <a:ext cx="1866540" cy="3257688"/>
            </a:xfrm>
            <a:prstGeom prst="roundRect">
              <a:avLst>
                <a:gd name="adj" fmla="val 6698"/>
              </a:avLst>
            </a:prstGeom>
            <a:gradFill>
              <a:gsLst>
                <a:gs pos="0">
                  <a:schemeClr val="accent2">
                    <a:lumMod val="75000"/>
                  </a:schemeClr>
                </a:gs>
                <a:gs pos="100000">
                  <a:schemeClr val="accent1"/>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3" name="文本框 2">
              <a:extLst>
                <a:ext uri="{FF2B5EF4-FFF2-40B4-BE49-F238E27FC236}">
                  <a16:creationId xmlns:a16="http://schemas.microsoft.com/office/drawing/2014/main" id="{68B83967-E8EA-486D-B772-9564AFA34C68}"/>
                </a:ext>
              </a:extLst>
            </p:cNvPr>
            <p:cNvSpPr txBox="1"/>
            <p:nvPr/>
          </p:nvSpPr>
          <p:spPr>
            <a:xfrm>
              <a:off x="3026726" y="4550699"/>
              <a:ext cx="1866540" cy="4430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rPr>
                <a:t>第二部分</a:t>
              </a:r>
            </a:p>
          </p:txBody>
        </p:sp>
        <p:sp>
          <p:nvSpPr>
            <p:cNvPr id="33" name="文本框 32">
              <a:extLst>
                <a:ext uri="{FF2B5EF4-FFF2-40B4-BE49-F238E27FC236}">
                  <a16:creationId xmlns:a16="http://schemas.microsoft.com/office/drawing/2014/main" id="{A495C525-796C-4DB8-8B9B-9CCE3D7774BB}"/>
                </a:ext>
              </a:extLst>
            </p:cNvPr>
            <p:cNvSpPr txBox="1"/>
            <p:nvPr/>
          </p:nvSpPr>
          <p:spPr>
            <a:xfrm>
              <a:off x="3052152" y="4938739"/>
              <a:ext cx="1815687" cy="26581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panose="00020600040101010101" pitchFamily="18" charset="-122"/>
                  <a:cs typeface="+mn-cs"/>
                </a:rPr>
                <a:t>英文小标题</a:t>
              </a:r>
            </a:p>
          </p:txBody>
        </p:sp>
        <p:sp>
          <p:nvSpPr>
            <p:cNvPr id="67" name="椭圆 66">
              <a:extLst>
                <a:ext uri="{FF2B5EF4-FFF2-40B4-BE49-F238E27FC236}">
                  <a16:creationId xmlns:a16="http://schemas.microsoft.com/office/drawing/2014/main" id="{4ADFCE19-CDBD-446C-B76E-66C47E997DF9}"/>
                </a:ext>
              </a:extLst>
            </p:cNvPr>
            <p:cNvSpPr/>
            <p:nvPr/>
          </p:nvSpPr>
          <p:spPr>
            <a:xfrm>
              <a:off x="3407872" y="2906838"/>
              <a:ext cx="1129815" cy="1129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grpSp>
          <p:nvGrpSpPr>
            <p:cNvPr id="20" name="组合 19">
              <a:extLst>
                <a:ext uri="{FF2B5EF4-FFF2-40B4-BE49-F238E27FC236}">
                  <a16:creationId xmlns:a16="http://schemas.microsoft.com/office/drawing/2014/main" id="{AE2DFFFA-867B-49B4-A0CF-1344AAA99E11}"/>
                </a:ext>
              </a:extLst>
            </p:cNvPr>
            <p:cNvGrpSpPr/>
            <p:nvPr/>
          </p:nvGrpSpPr>
          <p:grpSpPr>
            <a:xfrm>
              <a:off x="3725325" y="3222113"/>
              <a:ext cx="469339" cy="465009"/>
              <a:chOff x="3563418" y="3263275"/>
              <a:chExt cx="923850" cy="915328"/>
            </a:xfrm>
            <a:noFill/>
          </p:grpSpPr>
          <p:sp>
            <p:nvSpPr>
              <p:cNvPr id="21" name="图形 51">
                <a:extLst>
                  <a:ext uri="{FF2B5EF4-FFF2-40B4-BE49-F238E27FC236}">
                    <a16:creationId xmlns:a16="http://schemas.microsoft.com/office/drawing/2014/main" id="{7CC602B6-C853-451C-83C2-6AB057DC11C8}"/>
                  </a:ext>
                </a:extLst>
              </p:cNvPr>
              <p:cNvSpPr/>
              <p:nvPr/>
            </p:nvSpPr>
            <p:spPr>
              <a:xfrm>
                <a:off x="3701433" y="3490998"/>
                <a:ext cx="785835" cy="687605"/>
              </a:xfrm>
              <a:custGeom>
                <a:avLst/>
                <a:gdLst>
                  <a:gd name="connsiteX0" fmla="*/ 687606 w 785835"/>
                  <a:gd name="connsiteY0" fmla="*/ 0 h 687605"/>
                  <a:gd name="connsiteX1" fmla="*/ 687606 w 785835"/>
                  <a:gd name="connsiteY1" fmla="*/ 327432 h 687605"/>
                  <a:gd name="connsiteX2" fmla="*/ 556633 w 785835"/>
                  <a:gd name="connsiteY2" fmla="*/ 458404 h 687605"/>
                  <a:gd name="connsiteX3" fmla="*/ 0 w 785835"/>
                  <a:gd name="connsiteY3" fmla="*/ 458404 h 687605"/>
                  <a:gd name="connsiteX4" fmla="*/ 0 w 785835"/>
                  <a:gd name="connsiteY4" fmla="*/ 491147 h 687605"/>
                  <a:gd name="connsiteX5" fmla="*/ 98230 w 785835"/>
                  <a:gd name="connsiteY5" fmla="*/ 589376 h 687605"/>
                  <a:gd name="connsiteX6" fmla="*/ 638491 w 785835"/>
                  <a:gd name="connsiteY6" fmla="*/ 589376 h 687605"/>
                  <a:gd name="connsiteX7" fmla="*/ 785835 w 785835"/>
                  <a:gd name="connsiteY7" fmla="*/ 687606 h 687605"/>
                  <a:gd name="connsiteX8" fmla="*/ 785835 w 785835"/>
                  <a:gd name="connsiteY8" fmla="*/ 98230 h 687605"/>
                  <a:gd name="connsiteX9" fmla="*/ 687606 w 785835"/>
                  <a:gd name="connsiteY9" fmla="*/ 0 h 687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35" h="687605">
                    <a:moveTo>
                      <a:pt x="687606" y="0"/>
                    </a:moveTo>
                    <a:lnTo>
                      <a:pt x="687606" y="327432"/>
                    </a:lnTo>
                    <a:cubicBezTo>
                      <a:pt x="687606" y="399466"/>
                      <a:pt x="628668" y="458404"/>
                      <a:pt x="556633" y="458404"/>
                    </a:cubicBezTo>
                    <a:lnTo>
                      <a:pt x="0" y="458404"/>
                    </a:lnTo>
                    <a:lnTo>
                      <a:pt x="0" y="491147"/>
                    </a:lnTo>
                    <a:cubicBezTo>
                      <a:pt x="0" y="546810"/>
                      <a:pt x="42566" y="589376"/>
                      <a:pt x="98230" y="589376"/>
                    </a:cubicBezTo>
                    <a:lnTo>
                      <a:pt x="638491" y="589376"/>
                    </a:lnTo>
                    <a:lnTo>
                      <a:pt x="785835" y="687606"/>
                    </a:lnTo>
                    <a:lnTo>
                      <a:pt x="785835" y="98230"/>
                    </a:lnTo>
                    <a:cubicBezTo>
                      <a:pt x="785835" y="42566"/>
                      <a:pt x="743269" y="0"/>
                      <a:pt x="687606" y="0"/>
                    </a:cubicBezTo>
                    <a:close/>
                  </a:path>
                </a:pathLst>
              </a:custGeom>
              <a:grpFill/>
              <a:ln w="38100"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22" name="图形 51">
                <a:extLst>
                  <a:ext uri="{FF2B5EF4-FFF2-40B4-BE49-F238E27FC236}">
                    <a16:creationId xmlns:a16="http://schemas.microsoft.com/office/drawing/2014/main" id="{2B1783EB-744A-445F-BB8A-58BF10ACFF98}"/>
                  </a:ext>
                </a:extLst>
              </p:cNvPr>
              <p:cNvSpPr/>
              <p:nvPr/>
            </p:nvSpPr>
            <p:spPr>
              <a:xfrm>
                <a:off x="3563418" y="3263275"/>
                <a:ext cx="820595" cy="784916"/>
              </a:xfrm>
              <a:custGeom>
                <a:avLst/>
                <a:gdLst>
                  <a:gd name="connsiteX0" fmla="*/ 147344 w 753092"/>
                  <a:gd name="connsiteY0" fmla="*/ 622119 h 720348"/>
                  <a:gd name="connsiteX1" fmla="*/ 0 w 753092"/>
                  <a:gd name="connsiteY1" fmla="*/ 720349 h 720348"/>
                  <a:gd name="connsiteX2" fmla="*/ 0 w 753092"/>
                  <a:gd name="connsiteY2" fmla="*/ 98230 h 720348"/>
                  <a:gd name="connsiteX3" fmla="*/ 98230 w 753092"/>
                  <a:gd name="connsiteY3" fmla="*/ 0 h 720348"/>
                  <a:gd name="connsiteX4" fmla="*/ 654862 w 753092"/>
                  <a:gd name="connsiteY4" fmla="*/ 0 h 720348"/>
                  <a:gd name="connsiteX5" fmla="*/ 753092 w 753092"/>
                  <a:gd name="connsiteY5" fmla="*/ 98230 h 720348"/>
                  <a:gd name="connsiteX6" fmla="*/ 753092 w 753092"/>
                  <a:gd name="connsiteY6" fmla="*/ 523890 h 720348"/>
                  <a:gd name="connsiteX7" fmla="*/ 654862 w 753092"/>
                  <a:gd name="connsiteY7" fmla="*/ 622119 h 720348"/>
                  <a:gd name="connsiteX8" fmla="*/ 147344 w 753092"/>
                  <a:gd name="connsiteY8" fmla="*/ 622119 h 72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92" h="720348">
                    <a:moveTo>
                      <a:pt x="147344" y="622119"/>
                    </a:moveTo>
                    <a:lnTo>
                      <a:pt x="0" y="720349"/>
                    </a:lnTo>
                    <a:lnTo>
                      <a:pt x="0" y="98230"/>
                    </a:lnTo>
                    <a:cubicBezTo>
                      <a:pt x="0" y="42566"/>
                      <a:pt x="42566" y="0"/>
                      <a:pt x="98230" y="0"/>
                    </a:cubicBezTo>
                    <a:lnTo>
                      <a:pt x="654862" y="0"/>
                    </a:lnTo>
                    <a:cubicBezTo>
                      <a:pt x="710526" y="0"/>
                      <a:pt x="753092" y="42566"/>
                      <a:pt x="753092" y="98230"/>
                    </a:cubicBezTo>
                    <a:lnTo>
                      <a:pt x="753092" y="523890"/>
                    </a:lnTo>
                    <a:cubicBezTo>
                      <a:pt x="753092" y="579554"/>
                      <a:pt x="710526" y="622119"/>
                      <a:pt x="654862" y="622119"/>
                    </a:cubicBezTo>
                    <a:lnTo>
                      <a:pt x="147344" y="622119"/>
                    </a:lnTo>
                    <a:close/>
                  </a:path>
                </a:pathLst>
              </a:custGeom>
              <a:grpFill/>
              <a:ln w="38100"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23" name="图形 51">
                <a:extLst>
                  <a:ext uri="{FF2B5EF4-FFF2-40B4-BE49-F238E27FC236}">
                    <a16:creationId xmlns:a16="http://schemas.microsoft.com/office/drawing/2014/main" id="{75DAB3A6-7D3B-435E-BCEA-14CC2563B6BE}"/>
                  </a:ext>
                </a:extLst>
              </p:cNvPr>
              <p:cNvSpPr/>
              <p:nvPr/>
            </p:nvSpPr>
            <p:spPr>
              <a:xfrm>
                <a:off x="3719491"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7"/>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2"/>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24" name="图形 51">
                <a:extLst>
                  <a:ext uri="{FF2B5EF4-FFF2-40B4-BE49-F238E27FC236}">
                    <a16:creationId xmlns:a16="http://schemas.microsoft.com/office/drawing/2014/main" id="{9A989273-78F2-40E3-9710-04536E398EBF}"/>
                  </a:ext>
                </a:extLst>
              </p:cNvPr>
              <p:cNvSpPr/>
              <p:nvPr/>
            </p:nvSpPr>
            <p:spPr>
              <a:xfrm>
                <a:off x="3948693"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6"/>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sp>
            <p:nvSpPr>
              <p:cNvPr id="25" name="图形 51">
                <a:extLst>
                  <a:ext uri="{FF2B5EF4-FFF2-40B4-BE49-F238E27FC236}">
                    <a16:creationId xmlns:a16="http://schemas.microsoft.com/office/drawing/2014/main" id="{8ED537C9-899F-49E0-99A4-8E42B3630555}"/>
                  </a:ext>
                </a:extLst>
              </p:cNvPr>
              <p:cNvSpPr/>
              <p:nvPr/>
            </p:nvSpPr>
            <p:spPr>
              <a:xfrm>
                <a:off x="4177895"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0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2" y="98246"/>
                      <a:pt x="98226" y="76260"/>
                      <a:pt x="98229" y="49135"/>
                    </a:cubicBezTo>
                    <a:cubicBezTo>
                      <a:pt x="98229" y="49131"/>
                      <a:pt x="98229" y="49126"/>
                      <a:pt x="98229" y="49122"/>
                    </a:cubicBezTo>
                    <a:cubicBezTo>
                      <a:pt x="98233" y="21996"/>
                      <a:pt x="76246" y="4"/>
                      <a:pt x="49120" y="0"/>
                    </a:cubicBezTo>
                    <a:cubicBezTo>
                      <a:pt x="21995" y="-3"/>
                      <a:pt x="3" y="21983"/>
                      <a:pt x="0" y="49108"/>
                    </a:cubicBezTo>
                    <a:cubicBezTo>
                      <a:pt x="0" y="49113"/>
                      <a:pt x="0" y="49117"/>
                      <a:pt x="0" y="49122"/>
                    </a:cubicBezTo>
                    <a:close/>
                  </a:path>
                </a:pathLst>
              </a:custGeom>
              <a:grpFill/>
              <a:ln w="1014" cap="flat">
                <a:solidFill>
                  <a:schemeClr val="bg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grpSp>
      </p:grpSp>
      <p:grpSp>
        <p:nvGrpSpPr>
          <p:cNvPr id="28" name="组合 27">
            <a:extLst>
              <a:ext uri="{FF2B5EF4-FFF2-40B4-BE49-F238E27FC236}">
                <a16:creationId xmlns:a16="http://schemas.microsoft.com/office/drawing/2014/main" id="{93C6D53E-65A5-4E31-A80E-6C5D213D380A}"/>
              </a:ext>
            </a:extLst>
          </p:cNvPr>
          <p:cNvGrpSpPr/>
          <p:nvPr/>
        </p:nvGrpSpPr>
        <p:grpSpPr>
          <a:xfrm>
            <a:off x="741754" y="2429583"/>
            <a:ext cx="2129168" cy="3716052"/>
            <a:chOff x="882593" y="2485313"/>
            <a:chExt cx="1866539" cy="3257690"/>
          </a:xfrm>
          <a:effectLst/>
          <a:scene3d>
            <a:camera prst="perspectiveRight" fov="5400000"/>
            <a:lightRig rig="contrasting" dir="t"/>
          </a:scene3d>
        </p:grpSpPr>
        <p:sp>
          <p:nvSpPr>
            <p:cNvPr id="27" name="矩形: 圆角 26">
              <a:extLst>
                <a:ext uri="{FF2B5EF4-FFF2-40B4-BE49-F238E27FC236}">
                  <a16:creationId xmlns:a16="http://schemas.microsoft.com/office/drawing/2014/main" id="{B5FB2C26-6CBC-495F-807D-9B0E41A3616B}"/>
                </a:ext>
              </a:extLst>
            </p:cNvPr>
            <p:cNvSpPr/>
            <p:nvPr/>
          </p:nvSpPr>
          <p:spPr>
            <a:xfrm>
              <a:off x="882593" y="2485313"/>
              <a:ext cx="1866539" cy="3257690"/>
            </a:xfrm>
            <a:prstGeom prst="roundRect">
              <a:avLst>
                <a:gd name="adj" fmla="val 6698"/>
              </a:avLst>
            </a:prstGeom>
            <a:gradFill>
              <a:gsLst>
                <a:gs pos="0">
                  <a:schemeClr val="accent2">
                    <a:lumMod val="75000"/>
                  </a:schemeClr>
                </a:gs>
                <a:gs pos="100000">
                  <a:schemeClr val="accent1"/>
                </a:gs>
              </a:gsLst>
              <a:lin ang="5400000" scaled="1"/>
            </a:gradFill>
            <a:ln>
              <a:noFill/>
            </a:ln>
            <a:effectLst>
              <a:outerShdw blurRad="152400" dist="889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2" name="文本框 1">
              <a:extLst>
                <a:ext uri="{FF2B5EF4-FFF2-40B4-BE49-F238E27FC236}">
                  <a16:creationId xmlns:a16="http://schemas.microsoft.com/office/drawing/2014/main" id="{A287B94D-30EA-4954-9CD8-533421BC5393}"/>
                </a:ext>
              </a:extLst>
            </p:cNvPr>
            <p:cNvSpPr txBox="1"/>
            <p:nvPr/>
          </p:nvSpPr>
          <p:spPr>
            <a:xfrm>
              <a:off x="1059648" y="4550700"/>
              <a:ext cx="1473478" cy="4047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prstClr val="white"/>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第一部分</a:t>
              </a:r>
              <a:endParaRPr kumimoji="0" lang="zh-CN" altLang="en-US" sz="2400" b="1"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2" name="文本框 31">
              <a:extLst>
                <a:ext uri="{FF2B5EF4-FFF2-40B4-BE49-F238E27FC236}">
                  <a16:creationId xmlns:a16="http://schemas.microsoft.com/office/drawing/2014/main" id="{E4F9B6E8-165D-43EF-BA0B-5FC27B40FBE1}"/>
                </a:ext>
              </a:extLst>
            </p:cNvPr>
            <p:cNvSpPr txBox="1"/>
            <p:nvPr/>
          </p:nvSpPr>
          <p:spPr>
            <a:xfrm>
              <a:off x="888543" y="4938741"/>
              <a:ext cx="1815686" cy="242832"/>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panose="00020600040101010101" pitchFamily="18" charset="-122"/>
                  <a:cs typeface="+mn-cs"/>
                </a:rPr>
                <a:t>英文小标题</a:t>
              </a:r>
            </a:p>
          </p:txBody>
        </p:sp>
        <p:sp>
          <p:nvSpPr>
            <p:cNvPr id="30" name="椭圆 29">
              <a:extLst>
                <a:ext uri="{FF2B5EF4-FFF2-40B4-BE49-F238E27FC236}">
                  <a16:creationId xmlns:a16="http://schemas.microsoft.com/office/drawing/2014/main" id="{4F9BA4F7-D2E2-464E-AB66-694A6A6DE9B9}"/>
                </a:ext>
              </a:extLst>
            </p:cNvPr>
            <p:cNvSpPr/>
            <p:nvPr/>
          </p:nvSpPr>
          <p:spPr>
            <a:xfrm>
              <a:off x="1261405" y="2906840"/>
              <a:ext cx="1129814" cy="112981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26" name="图形 62">
              <a:extLst>
                <a:ext uri="{FF2B5EF4-FFF2-40B4-BE49-F238E27FC236}">
                  <a16:creationId xmlns:a16="http://schemas.microsoft.com/office/drawing/2014/main" id="{0D2C70FD-8CC3-4559-A157-69F12E29BB22}"/>
                </a:ext>
              </a:extLst>
            </p:cNvPr>
            <p:cNvSpPr/>
            <p:nvPr/>
          </p:nvSpPr>
          <p:spPr>
            <a:xfrm>
              <a:off x="1569237" y="3235789"/>
              <a:ext cx="536952" cy="536952"/>
            </a:xfrm>
            <a:custGeom>
              <a:avLst/>
              <a:gdLst>
                <a:gd name="connsiteX0" fmla="*/ 741271 w 847167"/>
                <a:gd name="connsiteY0" fmla="*/ 741271 h 847167"/>
                <a:gd name="connsiteX1" fmla="*/ 635375 w 847167"/>
                <a:gd name="connsiteY1" fmla="*/ 847167 h 847167"/>
                <a:gd name="connsiteX2" fmla="*/ 105896 w 847167"/>
                <a:gd name="connsiteY2" fmla="*/ 847167 h 847167"/>
                <a:gd name="connsiteX3" fmla="*/ 0 w 847167"/>
                <a:gd name="connsiteY3" fmla="*/ 741271 h 847167"/>
                <a:gd name="connsiteX4" fmla="*/ 0 w 847167"/>
                <a:gd name="connsiteY4" fmla="*/ 211792 h 847167"/>
                <a:gd name="connsiteX5" fmla="*/ 105896 w 847167"/>
                <a:gd name="connsiteY5" fmla="*/ 105896 h 847167"/>
                <a:gd name="connsiteX6" fmla="*/ 211792 w 847167"/>
                <a:gd name="connsiteY6" fmla="*/ 0 h 847167"/>
                <a:gd name="connsiteX7" fmla="*/ 741271 w 847167"/>
                <a:gd name="connsiteY7" fmla="*/ 0 h 847167"/>
                <a:gd name="connsiteX8" fmla="*/ 847167 w 847167"/>
                <a:gd name="connsiteY8" fmla="*/ 105896 h 847167"/>
                <a:gd name="connsiteX9" fmla="*/ 847167 w 847167"/>
                <a:gd name="connsiteY9" fmla="*/ 635375 h 847167"/>
                <a:gd name="connsiteX10" fmla="*/ 741271 w 847167"/>
                <a:gd name="connsiteY10" fmla="*/ 741271 h 847167"/>
                <a:gd name="connsiteX11" fmla="*/ 52948 w 847167"/>
                <a:gd name="connsiteY11" fmla="*/ 741271 h 847167"/>
                <a:gd name="connsiteX12" fmla="*/ 105896 w 847167"/>
                <a:gd name="connsiteY12" fmla="*/ 794219 h 847167"/>
                <a:gd name="connsiteX13" fmla="*/ 635375 w 847167"/>
                <a:gd name="connsiteY13" fmla="*/ 794219 h 847167"/>
                <a:gd name="connsiteX14" fmla="*/ 688323 w 847167"/>
                <a:gd name="connsiteY14" fmla="*/ 741271 h 847167"/>
                <a:gd name="connsiteX15" fmla="*/ 688323 w 847167"/>
                <a:gd name="connsiteY15" fmla="*/ 370636 h 847167"/>
                <a:gd name="connsiteX16" fmla="*/ 52948 w 847167"/>
                <a:gd name="connsiteY16" fmla="*/ 370636 h 847167"/>
                <a:gd name="connsiteX17" fmla="*/ 52948 w 847167"/>
                <a:gd name="connsiteY17" fmla="*/ 741271 h 847167"/>
                <a:gd name="connsiteX18" fmla="*/ 52948 w 847167"/>
                <a:gd name="connsiteY18" fmla="*/ 211792 h 847167"/>
                <a:gd name="connsiteX19" fmla="*/ 52948 w 847167"/>
                <a:gd name="connsiteY19" fmla="*/ 317688 h 847167"/>
                <a:gd name="connsiteX20" fmla="*/ 688323 w 847167"/>
                <a:gd name="connsiteY20" fmla="*/ 317688 h 847167"/>
                <a:gd name="connsiteX21" fmla="*/ 688323 w 847167"/>
                <a:gd name="connsiteY21" fmla="*/ 211792 h 847167"/>
                <a:gd name="connsiteX22" fmla="*/ 635375 w 847167"/>
                <a:gd name="connsiteY22" fmla="*/ 158844 h 847167"/>
                <a:gd name="connsiteX23" fmla="*/ 105896 w 847167"/>
                <a:gd name="connsiteY23" fmla="*/ 158844 h 847167"/>
                <a:gd name="connsiteX24" fmla="*/ 52948 w 847167"/>
                <a:gd name="connsiteY24" fmla="*/ 211792 h 847167"/>
                <a:gd name="connsiteX25" fmla="*/ 794219 w 847167"/>
                <a:gd name="connsiteY25" fmla="*/ 105896 h 847167"/>
                <a:gd name="connsiteX26" fmla="*/ 741271 w 847167"/>
                <a:gd name="connsiteY26" fmla="*/ 52948 h 847167"/>
                <a:gd name="connsiteX27" fmla="*/ 211792 w 847167"/>
                <a:gd name="connsiteY27" fmla="*/ 52948 h 847167"/>
                <a:gd name="connsiteX28" fmla="*/ 158844 w 847167"/>
                <a:gd name="connsiteY28" fmla="*/ 105896 h 847167"/>
                <a:gd name="connsiteX29" fmla="*/ 635375 w 847167"/>
                <a:gd name="connsiteY29" fmla="*/ 105896 h 847167"/>
                <a:gd name="connsiteX30" fmla="*/ 741271 w 847167"/>
                <a:gd name="connsiteY30" fmla="*/ 211792 h 847167"/>
                <a:gd name="connsiteX31" fmla="*/ 741271 w 847167"/>
                <a:gd name="connsiteY31" fmla="*/ 688323 h 847167"/>
                <a:gd name="connsiteX32" fmla="*/ 794219 w 847167"/>
                <a:gd name="connsiteY32" fmla="*/ 635375 h 847167"/>
                <a:gd name="connsiteX33" fmla="*/ 794219 w 847167"/>
                <a:gd name="connsiteY33" fmla="*/ 105896 h 847167"/>
                <a:gd name="connsiteX34" fmla="*/ 132370 w 847167"/>
                <a:gd name="connsiteY34" fmla="*/ 211792 h 847167"/>
                <a:gd name="connsiteX35" fmla="*/ 450057 w 847167"/>
                <a:gd name="connsiteY35" fmla="*/ 211792 h 847167"/>
                <a:gd name="connsiteX36" fmla="*/ 476531 w 847167"/>
                <a:gd name="connsiteY36" fmla="*/ 238266 h 847167"/>
                <a:gd name="connsiteX37" fmla="*/ 450057 w 847167"/>
                <a:gd name="connsiteY37" fmla="*/ 264740 h 847167"/>
                <a:gd name="connsiteX38" fmla="*/ 132370 w 847167"/>
                <a:gd name="connsiteY38" fmla="*/ 264740 h 847167"/>
                <a:gd name="connsiteX39" fmla="*/ 105896 w 847167"/>
                <a:gd name="connsiteY39" fmla="*/ 238266 h 847167"/>
                <a:gd name="connsiteX40" fmla="*/ 132370 w 847167"/>
                <a:gd name="connsiteY40" fmla="*/ 211792 h 847167"/>
                <a:gd name="connsiteX41" fmla="*/ 608901 w 847167"/>
                <a:gd name="connsiteY41" fmla="*/ 211792 h 847167"/>
                <a:gd name="connsiteX42" fmla="*/ 635375 w 847167"/>
                <a:gd name="connsiteY42" fmla="*/ 238266 h 847167"/>
                <a:gd name="connsiteX43" fmla="*/ 608901 w 847167"/>
                <a:gd name="connsiteY43" fmla="*/ 264740 h 847167"/>
                <a:gd name="connsiteX44" fmla="*/ 582427 w 847167"/>
                <a:gd name="connsiteY44" fmla="*/ 238266 h 847167"/>
                <a:gd name="connsiteX45" fmla="*/ 608901 w 847167"/>
                <a:gd name="connsiteY45" fmla="*/ 211792 h 84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7167" h="847167">
                  <a:moveTo>
                    <a:pt x="741271" y="741271"/>
                  </a:moveTo>
                  <a:cubicBezTo>
                    <a:pt x="741271" y="799755"/>
                    <a:pt x="693860" y="847167"/>
                    <a:pt x="635375" y="847167"/>
                  </a:cubicBezTo>
                  <a:lnTo>
                    <a:pt x="105896" y="847167"/>
                  </a:lnTo>
                  <a:cubicBezTo>
                    <a:pt x="47411" y="847167"/>
                    <a:pt x="0" y="799755"/>
                    <a:pt x="0" y="741271"/>
                  </a:cubicBezTo>
                  <a:lnTo>
                    <a:pt x="0" y="211792"/>
                  </a:lnTo>
                  <a:cubicBezTo>
                    <a:pt x="0" y="153307"/>
                    <a:pt x="47411" y="105896"/>
                    <a:pt x="105896" y="105896"/>
                  </a:cubicBezTo>
                  <a:cubicBezTo>
                    <a:pt x="105896" y="47411"/>
                    <a:pt x="153307" y="0"/>
                    <a:pt x="211792" y="0"/>
                  </a:cubicBezTo>
                  <a:lnTo>
                    <a:pt x="741271" y="0"/>
                  </a:lnTo>
                  <a:cubicBezTo>
                    <a:pt x="799755" y="0"/>
                    <a:pt x="847167" y="47411"/>
                    <a:pt x="847167" y="105896"/>
                  </a:cubicBezTo>
                  <a:lnTo>
                    <a:pt x="847167" y="635375"/>
                  </a:lnTo>
                  <a:cubicBezTo>
                    <a:pt x="847167" y="693860"/>
                    <a:pt x="799755" y="741271"/>
                    <a:pt x="741271" y="741271"/>
                  </a:cubicBezTo>
                  <a:close/>
                  <a:moveTo>
                    <a:pt x="52948" y="741271"/>
                  </a:moveTo>
                  <a:cubicBezTo>
                    <a:pt x="52948" y="770513"/>
                    <a:pt x="76654" y="794219"/>
                    <a:pt x="105896" y="794219"/>
                  </a:cubicBezTo>
                  <a:lnTo>
                    <a:pt x="635375" y="794219"/>
                  </a:lnTo>
                  <a:cubicBezTo>
                    <a:pt x="664617" y="794219"/>
                    <a:pt x="688323" y="770513"/>
                    <a:pt x="688323" y="741271"/>
                  </a:cubicBezTo>
                  <a:lnTo>
                    <a:pt x="688323" y="370636"/>
                  </a:lnTo>
                  <a:lnTo>
                    <a:pt x="52948" y="370636"/>
                  </a:lnTo>
                  <a:lnTo>
                    <a:pt x="52948" y="741271"/>
                  </a:lnTo>
                  <a:close/>
                  <a:moveTo>
                    <a:pt x="52948" y="211792"/>
                  </a:moveTo>
                  <a:lnTo>
                    <a:pt x="52948" y="317688"/>
                  </a:lnTo>
                  <a:lnTo>
                    <a:pt x="688323" y="317688"/>
                  </a:lnTo>
                  <a:lnTo>
                    <a:pt x="688323" y="211792"/>
                  </a:lnTo>
                  <a:cubicBezTo>
                    <a:pt x="688323" y="182550"/>
                    <a:pt x="664617" y="158844"/>
                    <a:pt x="635375" y="158844"/>
                  </a:cubicBezTo>
                  <a:lnTo>
                    <a:pt x="105896" y="158844"/>
                  </a:lnTo>
                  <a:cubicBezTo>
                    <a:pt x="76654" y="158844"/>
                    <a:pt x="52948" y="182550"/>
                    <a:pt x="52948" y="211792"/>
                  </a:cubicBezTo>
                  <a:close/>
                  <a:moveTo>
                    <a:pt x="794219" y="105896"/>
                  </a:moveTo>
                  <a:cubicBezTo>
                    <a:pt x="794219" y="76654"/>
                    <a:pt x="770513" y="52948"/>
                    <a:pt x="741271" y="52948"/>
                  </a:cubicBezTo>
                  <a:lnTo>
                    <a:pt x="211792" y="52948"/>
                  </a:lnTo>
                  <a:cubicBezTo>
                    <a:pt x="182550" y="52948"/>
                    <a:pt x="158844" y="76654"/>
                    <a:pt x="158844" y="105896"/>
                  </a:cubicBezTo>
                  <a:lnTo>
                    <a:pt x="635375" y="105896"/>
                  </a:lnTo>
                  <a:cubicBezTo>
                    <a:pt x="693860" y="105896"/>
                    <a:pt x="741271" y="153307"/>
                    <a:pt x="741271" y="211792"/>
                  </a:cubicBezTo>
                  <a:lnTo>
                    <a:pt x="741271" y="688323"/>
                  </a:lnTo>
                  <a:cubicBezTo>
                    <a:pt x="770513" y="688323"/>
                    <a:pt x="794219" y="664617"/>
                    <a:pt x="794219" y="635375"/>
                  </a:cubicBezTo>
                  <a:lnTo>
                    <a:pt x="794219" y="105896"/>
                  </a:lnTo>
                  <a:close/>
                  <a:moveTo>
                    <a:pt x="132370" y="211792"/>
                  </a:moveTo>
                  <a:lnTo>
                    <a:pt x="450057" y="211792"/>
                  </a:lnTo>
                  <a:cubicBezTo>
                    <a:pt x="464679" y="211792"/>
                    <a:pt x="476531" y="223645"/>
                    <a:pt x="476531" y="238266"/>
                  </a:cubicBezTo>
                  <a:cubicBezTo>
                    <a:pt x="476531" y="252887"/>
                    <a:pt x="464679" y="264740"/>
                    <a:pt x="450057" y="264740"/>
                  </a:cubicBezTo>
                  <a:lnTo>
                    <a:pt x="132370" y="264740"/>
                  </a:lnTo>
                  <a:cubicBezTo>
                    <a:pt x="117749" y="264740"/>
                    <a:pt x="105896" y="252887"/>
                    <a:pt x="105896" y="238266"/>
                  </a:cubicBezTo>
                  <a:cubicBezTo>
                    <a:pt x="105896" y="223645"/>
                    <a:pt x="117749" y="211792"/>
                    <a:pt x="132370" y="211792"/>
                  </a:cubicBezTo>
                  <a:close/>
                  <a:moveTo>
                    <a:pt x="608901" y="211792"/>
                  </a:moveTo>
                  <a:cubicBezTo>
                    <a:pt x="623522" y="211792"/>
                    <a:pt x="635375" y="223645"/>
                    <a:pt x="635375" y="238266"/>
                  </a:cubicBezTo>
                  <a:cubicBezTo>
                    <a:pt x="635375" y="252887"/>
                    <a:pt x="623522" y="264740"/>
                    <a:pt x="608901" y="264740"/>
                  </a:cubicBezTo>
                  <a:cubicBezTo>
                    <a:pt x="594280" y="264740"/>
                    <a:pt x="582427" y="252887"/>
                    <a:pt x="582427" y="238266"/>
                  </a:cubicBezTo>
                  <a:cubicBezTo>
                    <a:pt x="582427" y="223645"/>
                    <a:pt x="594280" y="211792"/>
                    <a:pt x="608901" y="211792"/>
                  </a:cubicBezTo>
                  <a:close/>
                </a:path>
              </a:pathLst>
            </a:custGeom>
            <a:solidFill>
              <a:schemeClr val="bg1"/>
            </a:solidFill>
            <a:ln w="819"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L" panose="00020600040101010101" pitchFamily="18" charset="-122"/>
                <a:ea typeface="阿里巴巴普惠体" panose="00020600040101010101" pitchFamily="18" charset="-122"/>
                <a:cs typeface="+mn-cs"/>
              </a:endParaRPr>
            </a:p>
          </p:txBody>
        </p:sp>
      </p:grpSp>
    </p:spTree>
    <p:extLst>
      <p:ext uri="{BB962C8B-B14F-4D97-AF65-F5344CB8AC3E}">
        <p14:creationId xmlns:p14="http://schemas.microsoft.com/office/powerpoint/2010/main" val="18626515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AE62B36-85FE-D480-AA22-3BCFEC1893D1}"/>
              </a:ext>
            </a:extLst>
          </p:cNvPr>
          <p:cNvPicPr>
            <a:picLocks noChangeAspect="1"/>
          </p:cNvPicPr>
          <p:nvPr/>
        </p:nvPicPr>
        <p:blipFill>
          <a:blip r:embed="rId3" cstate="screen">
            <a:alphaModFix amt="5000"/>
            <a:extLst>
              <a:ext uri="{28A0092B-C50C-407E-A947-70E740481C1C}">
                <a14:useLocalDpi xmlns:a14="http://schemas.microsoft.com/office/drawing/2010/main"/>
              </a:ext>
            </a:extLst>
          </a:blip>
          <a:srcRect/>
          <a:stretch/>
        </p:blipFill>
        <p:spPr>
          <a:xfrm>
            <a:off x="0" y="-3"/>
            <a:ext cx="12192000" cy="6858003"/>
          </a:xfrm>
          <a:prstGeom prst="rect">
            <a:avLst/>
          </a:prstGeom>
        </p:spPr>
      </p:pic>
      <p:sp>
        <p:nvSpPr>
          <p:cNvPr id="4" name="文本框 3">
            <a:extLst>
              <a:ext uri="{FF2B5EF4-FFF2-40B4-BE49-F238E27FC236}">
                <a16:creationId xmlns:a16="http://schemas.microsoft.com/office/drawing/2014/main" id="{C70113FA-0EB1-4098-A37A-9FA2AC944F58}"/>
              </a:ext>
            </a:extLst>
          </p:cNvPr>
          <p:cNvSpPr txBox="1"/>
          <p:nvPr/>
        </p:nvSpPr>
        <p:spPr>
          <a:xfrm>
            <a:off x="3173506" y="3967073"/>
            <a:ext cx="5844988" cy="836960"/>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rPr>
              <a:t>此处是英文标题</a:t>
            </a:r>
            <a:endParaRPr kumimoji="0" lang="zh-CN" altLang="en-US" sz="6600" b="0" i="0" u="none" strike="noStrike" kern="1200" cap="none" spc="0" normalizeH="0" baseline="0" noProof="0" dirty="0">
              <a:ln>
                <a:noFill/>
              </a:ln>
              <a:solidFill>
                <a:prstClr val="whit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9" name="文本框 8">
            <a:extLst>
              <a:ext uri="{FF2B5EF4-FFF2-40B4-BE49-F238E27FC236}">
                <a16:creationId xmlns:a16="http://schemas.microsoft.com/office/drawing/2014/main" id="{DABA65FC-8D5A-4810-AAD6-3754DCB89B28}"/>
              </a:ext>
            </a:extLst>
          </p:cNvPr>
          <p:cNvSpPr txBox="1"/>
          <p:nvPr/>
        </p:nvSpPr>
        <p:spPr>
          <a:xfrm>
            <a:off x="3117471" y="1903079"/>
            <a:ext cx="5987537"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500" dirty="0">
                <a:solidFill>
                  <a:prstClr val="white"/>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第一部分</a:t>
            </a:r>
            <a:endParaRPr kumimoji="0" lang="zh-CN" altLang="en-US" sz="11500" b="0" i="0" u="none" strike="noStrike" kern="1200" cap="none" spc="0" normalizeH="0" baseline="0" noProof="0" dirty="0">
              <a:ln>
                <a:noFill/>
              </a:ln>
              <a:solidFill>
                <a:prstClr val="white"/>
              </a:soli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1" name="矩形 10">
            <a:extLst>
              <a:ext uri="{FF2B5EF4-FFF2-40B4-BE49-F238E27FC236}">
                <a16:creationId xmlns:a16="http://schemas.microsoft.com/office/drawing/2014/main" id="{4A87F50D-05BA-4031-A862-2D1742EA6CD6}"/>
              </a:ext>
            </a:extLst>
          </p:cNvPr>
          <p:cNvSpPr/>
          <p:nvPr/>
        </p:nvSpPr>
        <p:spPr>
          <a:xfrm>
            <a:off x="5376903" y="5842939"/>
            <a:ext cx="146867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rPr>
              <a:t>-- XXX</a:t>
            </a:r>
            <a:r>
              <a:rPr kumimoji="0" lang="zh-CN" altLang="en-US" sz="18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rPr>
              <a:t>部门</a:t>
            </a:r>
            <a:r>
              <a:rPr kumimoji="0" lang="en-US" altLang="zh-CN" sz="18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kumimoji="0" lang="zh-CN" altLang="en-US" sz="1800" b="0" i="0" u="none" strike="noStrike" kern="1200" cap="none" spc="0" normalizeH="0" baseline="0" noProof="0" dirty="0">
              <a:ln>
                <a:noFill/>
              </a:ln>
              <a:solidFill>
                <a:prstClr val="white"/>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10387100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AE62B36-85FE-D480-AA22-3BCFEC1893D1}"/>
              </a:ext>
            </a:extLst>
          </p:cNvPr>
          <p:cNvPicPr>
            <a:picLocks noChangeAspect="1"/>
          </p:cNvPicPr>
          <p:nvPr/>
        </p:nvPicPr>
        <p:blipFill>
          <a:blip r:embed="rId3" cstate="screen">
            <a:alphaModFix amt="5000"/>
            <a:extLst>
              <a:ext uri="{28A0092B-C50C-407E-A947-70E740481C1C}">
                <a14:useLocalDpi xmlns:a14="http://schemas.microsoft.com/office/drawing/2010/main"/>
              </a:ext>
            </a:extLst>
          </a:blip>
          <a:srcRect/>
          <a:stretch/>
        </p:blipFill>
        <p:spPr>
          <a:xfrm>
            <a:off x="0" y="-3"/>
            <a:ext cx="12192000" cy="6858003"/>
          </a:xfrm>
          <a:prstGeom prst="rect">
            <a:avLst/>
          </a:prstGeom>
        </p:spPr>
      </p:pic>
      <p:sp>
        <p:nvSpPr>
          <p:cNvPr id="10" name="矩形: 圆角 9">
            <a:extLst>
              <a:ext uri="{FF2B5EF4-FFF2-40B4-BE49-F238E27FC236}">
                <a16:creationId xmlns:a16="http://schemas.microsoft.com/office/drawing/2014/main" id="{8863D10C-121C-4D5A-72E5-C3AFA380FEED}"/>
              </a:ext>
            </a:extLst>
          </p:cNvPr>
          <p:cNvSpPr/>
          <p:nvPr/>
        </p:nvSpPr>
        <p:spPr>
          <a:xfrm>
            <a:off x="774700" y="1815785"/>
            <a:ext cx="3251200" cy="4049390"/>
          </a:xfrm>
          <a:prstGeom prst="roundRect">
            <a:avLst>
              <a:gd name="adj" fmla="val 5517"/>
            </a:avLst>
          </a:prstGeom>
          <a:solidFill>
            <a:schemeClr val="bg1">
              <a:alpha val="94000"/>
            </a:schemeClr>
          </a:solidFill>
          <a:ln w="22225">
            <a:solidFill>
              <a:schemeClr val="bg1">
                <a:alpha val="46000"/>
              </a:schemeClr>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2" name="矩形: 圆角 11">
            <a:extLst>
              <a:ext uri="{FF2B5EF4-FFF2-40B4-BE49-F238E27FC236}">
                <a16:creationId xmlns:a16="http://schemas.microsoft.com/office/drawing/2014/main" id="{82A3212E-FC3F-FD8A-2F0E-32C8AB82BFB6}"/>
              </a:ext>
            </a:extLst>
          </p:cNvPr>
          <p:cNvSpPr/>
          <p:nvPr/>
        </p:nvSpPr>
        <p:spPr>
          <a:xfrm>
            <a:off x="4470400" y="1815785"/>
            <a:ext cx="3251200" cy="4049390"/>
          </a:xfrm>
          <a:prstGeom prst="roundRect">
            <a:avLst>
              <a:gd name="adj" fmla="val 5517"/>
            </a:avLst>
          </a:prstGeom>
          <a:solidFill>
            <a:schemeClr val="bg1">
              <a:alpha val="94000"/>
            </a:schemeClr>
          </a:solidFill>
          <a:ln w="22225">
            <a:solidFill>
              <a:schemeClr val="bg1">
                <a:alpha val="46000"/>
              </a:schemeClr>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3" name="矩形: 圆角 12">
            <a:extLst>
              <a:ext uri="{FF2B5EF4-FFF2-40B4-BE49-F238E27FC236}">
                <a16:creationId xmlns:a16="http://schemas.microsoft.com/office/drawing/2014/main" id="{9CB8242B-682A-90B1-6868-66CB7F6CEF5A}"/>
              </a:ext>
            </a:extLst>
          </p:cNvPr>
          <p:cNvSpPr/>
          <p:nvPr/>
        </p:nvSpPr>
        <p:spPr>
          <a:xfrm>
            <a:off x="8166100" y="1815785"/>
            <a:ext cx="3251200" cy="4049390"/>
          </a:xfrm>
          <a:prstGeom prst="roundRect">
            <a:avLst>
              <a:gd name="adj" fmla="val 5517"/>
            </a:avLst>
          </a:prstGeom>
          <a:solidFill>
            <a:schemeClr val="bg1">
              <a:alpha val="94000"/>
            </a:schemeClr>
          </a:solidFill>
          <a:ln w="22225">
            <a:solidFill>
              <a:schemeClr val="bg1">
                <a:alpha val="46000"/>
              </a:schemeClr>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4" name="文本框 13">
            <a:extLst>
              <a:ext uri="{FF2B5EF4-FFF2-40B4-BE49-F238E27FC236}">
                <a16:creationId xmlns:a16="http://schemas.microsoft.com/office/drawing/2014/main" id="{6A535520-F617-183A-341A-0E4FD45C91A8}"/>
              </a:ext>
            </a:extLst>
          </p:cNvPr>
          <p:cNvSpPr txBox="1"/>
          <p:nvPr/>
        </p:nvSpPr>
        <p:spPr>
          <a:xfrm>
            <a:off x="774700" y="489248"/>
            <a:ext cx="220445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bg1"/>
                </a:solidFill>
                <a:latin typeface="+mj-ea"/>
                <a:ea typeface="+mj-ea"/>
              </a:rPr>
              <a:t>第一部分</a:t>
            </a:r>
            <a:endParaRPr kumimoji="0" lang="zh-CN" altLang="en-US" sz="4000" b="0" i="0" u="none" strike="noStrike" kern="1200" cap="none" spc="0" normalizeH="0" baseline="0" noProof="0" dirty="0">
              <a:ln>
                <a:noFill/>
              </a:ln>
              <a:solidFill>
                <a:schemeClr val="bg1"/>
              </a:solidFill>
              <a:effectLst/>
              <a:uLnTx/>
              <a:uFillTx/>
              <a:latin typeface="+mj-ea"/>
              <a:ea typeface="+mj-ea"/>
              <a:cs typeface="+mn-cs"/>
            </a:endParaRPr>
          </a:p>
        </p:txBody>
      </p:sp>
      <p:sp>
        <p:nvSpPr>
          <p:cNvPr id="15" name="文本框 14">
            <a:extLst>
              <a:ext uri="{FF2B5EF4-FFF2-40B4-BE49-F238E27FC236}">
                <a16:creationId xmlns:a16="http://schemas.microsoft.com/office/drawing/2014/main" id="{92670992-A92F-7031-118B-66333DB00BF4}"/>
              </a:ext>
            </a:extLst>
          </p:cNvPr>
          <p:cNvSpPr txBox="1"/>
          <p:nvPr/>
        </p:nvSpPr>
        <p:spPr>
          <a:xfrm>
            <a:off x="928229" y="3370794"/>
            <a:ext cx="2898729" cy="2230162"/>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lang="en-US" altLang="zh-CN"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p:txBody>
      </p:sp>
      <p:sp>
        <p:nvSpPr>
          <p:cNvPr id="16" name="文本框 15">
            <a:extLst>
              <a:ext uri="{FF2B5EF4-FFF2-40B4-BE49-F238E27FC236}">
                <a16:creationId xmlns:a16="http://schemas.microsoft.com/office/drawing/2014/main" id="{2EDE182F-9CE4-1511-D881-84E684159E0F}"/>
              </a:ext>
            </a:extLst>
          </p:cNvPr>
          <p:cNvSpPr txBox="1"/>
          <p:nvPr/>
        </p:nvSpPr>
        <p:spPr>
          <a:xfrm>
            <a:off x="4682288" y="3370794"/>
            <a:ext cx="2775534" cy="2230162"/>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lang="en-US" altLang="zh-CN"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p:txBody>
      </p:sp>
      <p:sp>
        <p:nvSpPr>
          <p:cNvPr id="17" name="文本框 16">
            <a:extLst>
              <a:ext uri="{FF2B5EF4-FFF2-40B4-BE49-F238E27FC236}">
                <a16:creationId xmlns:a16="http://schemas.microsoft.com/office/drawing/2014/main" id="{A135A09E-86BE-5BED-36C1-1CA65C119294}"/>
              </a:ext>
            </a:extLst>
          </p:cNvPr>
          <p:cNvSpPr txBox="1"/>
          <p:nvPr/>
        </p:nvSpPr>
        <p:spPr>
          <a:xfrm>
            <a:off x="8414654" y="3370794"/>
            <a:ext cx="2740238" cy="2230162"/>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lang="en-US" altLang="zh-CN"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a:p>
            <a:pPr>
              <a:lnSpc>
                <a:spcPct val="130000"/>
              </a:lnSpc>
              <a:defRPr/>
            </a:pPr>
            <a:r>
              <a:rPr lang="zh-CN" altLang="en-US" dirty="0">
                <a:solidFill>
                  <a:prstClr val="black"/>
                </a:solidFill>
                <a:latin typeface="阿里巴巴普惠体 2.0 35 Thin" panose="00020600040101010101" pitchFamily="18" charset="-122"/>
                <a:ea typeface="阿里巴巴普惠体 2.0 35 Thin" panose="00020600040101010101" pitchFamily="18" charset="-122"/>
                <a:cs typeface="Times New Roman" panose="02020603050405020304" pitchFamily="18" charset="0"/>
              </a:rPr>
              <a:t>此处填写你的正文内容</a:t>
            </a:r>
            <a:endParaRPr kumimoji="0" lang="zh-CN" altLang="en-US" sz="1800" b="0" i="0" u="none" strike="noStrike" kern="1200" cap="none" spc="0" normalizeH="0" baseline="0" noProof="0" dirty="0">
              <a:ln>
                <a:noFill/>
              </a:ln>
              <a:solidFill>
                <a:prstClr val="black"/>
              </a:solidFill>
              <a:effectLst/>
              <a:uLnTx/>
              <a:uFillTx/>
              <a:latin typeface="阿里巴巴普惠体 2.0 35 Thin" panose="00020600040101010101" pitchFamily="18" charset="-122"/>
              <a:ea typeface="阿里巴巴普惠体 2.0 35 Thin" panose="00020600040101010101" pitchFamily="18" charset="-122"/>
              <a:cs typeface="+mn-cs"/>
            </a:endParaRPr>
          </a:p>
        </p:txBody>
      </p:sp>
      <p:sp>
        <p:nvSpPr>
          <p:cNvPr id="18" name="文本框 17">
            <a:extLst>
              <a:ext uri="{FF2B5EF4-FFF2-40B4-BE49-F238E27FC236}">
                <a16:creationId xmlns:a16="http://schemas.microsoft.com/office/drawing/2014/main" id="{5402BDFB-A21D-DE2F-CAE2-7BF4DAEA8C71}"/>
              </a:ext>
            </a:extLst>
          </p:cNvPr>
          <p:cNvSpPr txBox="1"/>
          <p:nvPr/>
        </p:nvSpPr>
        <p:spPr>
          <a:xfrm>
            <a:off x="897264" y="2155651"/>
            <a:ext cx="2960658" cy="51443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阿里巴巴普惠体 2.0 75 SemiBold" panose="00020600040101010101" pitchFamily="18" charset="-122"/>
                <a:ea typeface="阿里巴巴普惠体 2.0 75 SemiBold" panose="00020600040101010101" pitchFamily="18" charset="-122"/>
                <a:cs typeface="Times New Roman" panose="02020603050405020304" pitchFamily="18" charset="0"/>
              </a:rPr>
              <a:t>此处填写小标题</a:t>
            </a:r>
            <a:endParaRPr kumimoji="0" lang="zh-CN" altLang="en-US" sz="2400" b="0" i="0" u="none" strike="noStrike" kern="1200" cap="none" spc="0" normalizeH="0" baseline="0" noProof="0" dirty="0">
              <a:ln>
                <a:noFill/>
              </a:ln>
              <a:solidFill>
                <a:prstClr val="black"/>
              </a:solidFill>
              <a:effectLst/>
              <a:uLnTx/>
              <a:uFillTx/>
              <a:latin typeface="阿里巴巴普惠体 2.0 75 SemiBold" panose="00020600040101010101" pitchFamily="18" charset="-122"/>
              <a:ea typeface="阿里巴巴普惠体 2.0 75 SemiBold" panose="00020600040101010101" pitchFamily="18" charset="-122"/>
              <a:cs typeface="+mn-cs"/>
            </a:endParaRPr>
          </a:p>
        </p:txBody>
      </p:sp>
      <p:sp>
        <p:nvSpPr>
          <p:cNvPr id="19" name="文本框 18">
            <a:extLst>
              <a:ext uri="{FF2B5EF4-FFF2-40B4-BE49-F238E27FC236}">
                <a16:creationId xmlns:a16="http://schemas.microsoft.com/office/drawing/2014/main" id="{2FA74637-D725-95F5-22B3-623E094067AF}"/>
              </a:ext>
            </a:extLst>
          </p:cNvPr>
          <p:cNvSpPr txBox="1"/>
          <p:nvPr/>
        </p:nvSpPr>
        <p:spPr>
          <a:xfrm>
            <a:off x="4708796" y="2155651"/>
            <a:ext cx="2796670" cy="51443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2400" dirty="0">
                <a:solidFill>
                  <a:prstClr val="black"/>
                </a:solidFill>
                <a:latin typeface="阿里巴巴普惠体 2.0 75 SemiBold" panose="00020600040101010101" pitchFamily="18" charset="-122"/>
                <a:ea typeface="阿里巴巴普惠体 2.0 75 SemiBold" panose="00020600040101010101" pitchFamily="18" charset="-122"/>
                <a:cs typeface="Times New Roman" panose="02020603050405020304" pitchFamily="18" charset="0"/>
              </a:rPr>
              <a:t>此处填写小标题</a:t>
            </a:r>
            <a:endParaRPr kumimoji="0" lang="zh-CN" altLang="en-US" sz="2400" b="0" i="0" u="none" strike="noStrike" kern="1200" cap="none" spc="0" normalizeH="0" baseline="0" noProof="0" dirty="0">
              <a:ln>
                <a:noFill/>
              </a:ln>
              <a:solidFill>
                <a:prstClr val="black"/>
              </a:solidFill>
              <a:effectLst/>
              <a:uLnTx/>
              <a:uFillTx/>
              <a:latin typeface="阿里巴巴普惠体 2.0 75 SemiBold" panose="00020600040101010101" pitchFamily="18" charset="-122"/>
              <a:ea typeface="阿里巴巴普惠体 2.0 75 SemiBold" panose="00020600040101010101" pitchFamily="18" charset="-122"/>
              <a:cs typeface="+mn-cs"/>
            </a:endParaRPr>
          </a:p>
        </p:txBody>
      </p:sp>
      <p:sp>
        <p:nvSpPr>
          <p:cNvPr id="20" name="文本框 19">
            <a:extLst>
              <a:ext uri="{FF2B5EF4-FFF2-40B4-BE49-F238E27FC236}">
                <a16:creationId xmlns:a16="http://schemas.microsoft.com/office/drawing/2014/main" id="{B9112CC3-769F-93E8-8FEF-087C2B89E0F1}"/>
              </a:ext>
            </a:extLst>
          </p:cNvPr>
          <p:cNvSpPr txBox="1"/>
          <p:nvPr/>
        </p:nvSpPr>
        <p:spPr>
          <a:xfrm>
            <a:off x="8414654" y="2155651"/>
            <a:ext cx="3069085" cy="51443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2400" dirty="0">
                <a:solidFill>
                  <a:prstClr val="black"/>
                </a:solidFill>
                <a:latin typeface="阿里巴巴普惠体 2.0 75 SemiBold" panose="00020600040101010101" pitchFamily="18" charset="-122"/>
                <a:ea typeface="阿里巴巴普惠体 2.0 75 SemiBold" panose="00020600040101010101" pitchFamily="18" charset="-122"/>
                <a:cs typeface="Times New Roman" panose="02020603050405020304" pitchFamily="18" charset="0"/>
              </a:rPr>
              <a:t>此处填写小标题</a:t>
            </a:r>
            <a:endParaRPr kumimoji="0" lang="zh-CN" altLang="en-US" sz="2400" b="0" i="0" u="none" strike="noStrike" kern="1200" cap="none" spc="0" normalizeH="0" baseline="0" noProof="0" dirty="0">
              <a:ln>
                <a:noFill/>
              </a:ln>
              <a:solidFill>
                <a:prstClr val="black"/>
              </a:solidFill>
              <a:effectLst/>
              <a:uLnTx/>
              <a:uFillTx/>
              <a:latin typeface="阿里巴巴普惠体 2.0 75 SemiBold" panose="00020600040101010101" pitchFamily="18" charset="-122"/>
              <a:ea typeface="阿里巴巴普惠体 2.0 75 SemiBold" panose="00020600040101010101" pitchFamily="18" charset="-122"/>
              <a:cs typeface="+mn-cs"/>
            </a:endParaRPr>
          </a:p>
        </p:txBody>
      </p:sp>
      <p:cxnSp>
        <p:nvCxnSpPr>
          <p:cNvPr id="21" name="直接连接符 20">
            <a:extLst>
              <a:ext uri="{FF2B5EF4-FFF2-40B4-BE49-F238E27FC236}">
                <a16:creationId xmlns:a16="http://schemas.microsoft.com/office/drawing/2014/main" id="{B390C58A-1530-7C1E-4F91-DB37A2325CA1}"/>
              </a:ext>
            </a:extLst>
          </p:cNvPr>
          <p:cNvCxnSpPr/>
          <p:nvPr/>
        </p:nvCxnSpPr>
        <p:spPr>
          <a:xfrm>
            <a:off x="695370" y="3221654"/>
            <a:ext cx="3278329" cy="0"/>
          </a:xfrm>
          <a:prstGeom prst="line">
            <a:avLst/>
          </a:prstGeom>
          <a:ln w="12700">
            <a:solidFill>
              <a:schemeClr val="bg1">
                <a:lumMod val="75000"/>
                <a:alpha val="69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4FC573AD-21F3-B6CA-4F29-80D957401BEE}"/>
              </a:ext>
            </a:extLst>
          </p:cNvPr>
          <p:cNvCxnSpPr/>
          <p:nvPr/>
        </p:nvCxnSpPr>
        <p:spPr>
          <a:xfrm>
            <a:off x="4420323" y="3221654"/>
            <a:ext cx="3278329" cy="0"/>
          </a:xfrm>
          <a:prstGeom prst="line">
            <a:avLst/>
          </a:prstGeom>
          <a:ln w="12700">
            <a:solidFill>
              <a:schemeClr val="bg1">
                <a:lumMod val="75000"/>
                <a:alpha val="69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75F80FFF-1674-FF6F-551C-071DB9319F51}"/>
              </a:ext>
            </a:extLst>
          </p:cNvPr>
          <p:cNvCxnSpPr/>
          <p:nvPr/>
        </p:nvCxnSpPr>
        <p:spPr>
          <a:xfrm>
            <a:off x="8145276" y="3221654"/>
            <a:ext cx="3278329" cy="0"/>
          </a:xfrm>
          <a:prstGeom prst="line">
            <a:avLst/>
          </a:prstGeom>
          <a:ln w="12700">
            <a:solidFill>
              <a:schemeClr val="bg1">
                <a:lumMod val="75000"/>
                <a:alpha val="69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1792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任意多边形: 形状 124">
            <a:extLst>
              <a:ext uri="{FF2B5EF4-FFF2-40B4-BE49-F238E27FC236}">
                <a16:creationId xmlns:a16="http://schemas.microsoft.com/office/drawing/2014/main" id="{916143F7-EF11-6491-B9BD-94931BD49B0A}"/>
              </a:ext>
            </a:extLst>
          </p:cNvPr>
          <p:cNvSpPr/>
          <p:nvPr/>
        </p:nvSpPr>
        <p:spPr>
          <a:xfrm>
            <a:off x="0" y="3595958"/>
            <a:ext cx="12192000" cy="3262042"/>
          </a:xfrm>
          <a:custGeom>
            <a:avLst/>
            <a:gdLst>
              <a:gd name="connsiteX0" fmla="*/ 12039871 w 12192000"/>
              <a:gd name="connsiteY0" fmla="*/ 258 h 3262042"/>
              <a:gd name="connsiteX1" fmla="*/ 12192000 w 12192000"/>
              <a:gd name="connsiteY1" fmla="*/ 158098 h 3262042"/>
              <a:gd name="connsiteX2" fmla="*/ 12192000 w 12192000"/>
              <a:gd name="connsiteY2" fmla="*/ 3262042 h 3262042"/>
              <a:gd name="connsiteX3" fmla="*/ 0 w 12192000"/>
              <a:gd name="connsiteY3" fmla="*/ 3262042 h 3262042"/>
              <a:gd name="connsiteX4" fmla="*/ 0 w 12192000"/>
              <a:gd name="connsiteY4" fmla="*/ 896992 h 3262042"/>
              <a:gd name="connsiteX5" fmla="*/ 135872 w 12192000"/>
              <a:gd name="connsiteY5" fmla="*/ 739150 h 3262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262042">
                <a:moveTo>
                  <a:pt x="12039871" y="258"/>
                </a:moveTo>
                <a:cubicBezTo>
                  <a:pt x="12122477" y="-4869"/>
                  <a:pt x="12192000" y="67264"/>
                  <a:pt x="12192000" y="158098"/>
                </a:cubicBezTo>
                <a:lnTo>
                  <a:pt x="12192000" y="3262042"/>
                </a:lnTo>
                <a:lnTo>
                  <a:pt x="0" y="3262042"/>
                </a:lnTo>
                <a:lnTo>
                  <a:pt x="0" y="896992"/>
                </a:lnTo>
                <a:cubicBezTo>
                  <a:pt x="0" y="813174"/>
                  <a:pt x="59648" y="743882"/>
                  <a:pt x="135872" y="739150"/>
                </a:cubicBezTo>
                <a:close/>
              </a:path>
            </a:pathLst>
          </a:cu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08" name="文本框 107">
            <a:extLst>
              <a:ext uri="{FF2B5EF4-FFF2-40B4-BE49-F238E27FC236}">
                <a16:creationId xmlns:a16="http://schemas.microsoft.com/office/drawing/2014/main" id="{11A063C8-031A-4A32-04F1-E85534CAAB8C}"/>
              </a:ext>
            </a:extLst>
          </p:cNvPr>
          <p:cNvSpPr txBox="1"/>
          <p:nvPr/>
        </p:nvSpPr>
        <p:spPr>
          <a:xfrm>
            <a:off x="695370" y="489248"/>
            <a:ext cx="220605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prstClr val="black">
                    <a:lumMod val="95000"/>
                    <a:lumOff val="5000"/>
                  </a:prstClr>
                </a:solidFill>
                <a:latin typeface="+mj-ea"/>
                <a:ea typeface="+mj-ea"/>
              </a:rPr>
              <a:t>第二部分</a:t>
            </a:r>
            <a:endParaRPr kumimoji="0" lang="zh-CN" altLang="en-US" sz="4000" b="0" i="0" u="none" strike="noStrike" kern="1200" cap="none" spc="0" normalizeH="0" baseline="0" noProof="0" dirty="0">
              <a:ln>
                <a:noFill/>
              </a:ln>
              <a:solidFill>
                <a:prstClr val="black">
                  <a:lumMod val="95000"/>
                  <a:lumOff val="5000"/>
                </a:prstClr>
              </a:solidFill>
              <a:effectLst/>
              <a:uLnTx/>
              <a:uFillTx/>
              <a:latin typeface="+mj-ea"/>
              <a:ea typeface="+mj-ea"/>
              <a:cs typeface="+mn-cs"/>
            </a:endParaRPr>
          </a:p>
        </p:txBody>
      </p:sp>
      <p:sp>
        <p:nvSpPr>
          <p:cNvPr id="123" name="任意多边形: 形状 122">
            <a:extLst>
              <a:ext uri="{FF2B5EF4-FFF2-40B4-BE49-F238E27FC236}">
                <a16:creationId xmlns:a16="http://schemas.microsoft.com/office/drawing/2014/main" id="{5575751F-B66A-319F-F15A-D41F104507FC}"/>
              </a:ext>
            </a:extLst>
          </p:cNvPr>
          <p:cNvSpPr/>
          <p:nvPr/>
        </p:nvSpPr>
        <p:spPr>
          <a:xfrm>
            <a:off x="0" y="3789355"/>
            <a:ext cx="12192000" cy="3068645"/>
          </a:xfrm>
          <a:custGeom>
            <a:avLst/>
            <a:gdLst>
              <a:gd name="connsiteX0" fmla="*/ 12039871 w 12192000"/>
              <a:gd name="connsiteY0" fmla="*/ 258 h 3068645"/>
              <a:gd name="connsiteX1" fmla="*/ 12192000 w 12192000"/>
              <a:gd name="connsiteY1" fmla="*/ 158098 h 3068645"/>
              <a:gd name="connsiteX2" fmla="*/ 12192000 w 12192000"/>
              <a:gd name="connsiteY2" fmla="*/ 3068645 h 3068645"/>
              <a:gd name="connsiteX3" fmla="*/ 0 w 12192000"/>
              <a:gd name="connsiteY3" fmla="*/ 3068645 h 3068645"/>
              <a:gd name="connsiteX4" fmla="*/ 0 w 12192000"/>
              <a:gd name="connsiteY4" fmla="*/ 896992 h 3068645"/>
              <a:gd name="connsiteX5" fmla="*/ 135872 w 12192000"/>
              <a:gd name="connsiteY5" fmla="*/ 739150 h 306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068645">
                <a:moveTo>
                  <a:pt x="12039871" y="258"/>
                </a:moveTo>
                <a:cubicBezTo>
                  <a:pt x="12122477" y="-4869"/>
                  <a:pt x="12192000" y="67264"/>
                  <a:pt x="12192000" y="158098"/>
                </a:cubicBezTo>
                <a:lnTo>
                  <a:pt x="12192000" y="3068645"/>
                </a:lnTo>
                <a:lnTo>
                  <a:pt x="0" y="3068645"/>
                </a:lnTo>
                <a:lnTo>
                  <a:pt x="0" y="896992"/>
                </a:lnTo>
                <a:cubicBezTo>
                  <a:pt x="0" y="813174"/>
                  <a:pt x="59648" y="743882"/>
                  <a:pt x="135872" y="739150"/>
                </a:cubicBezTo>
                <a:close/>
              </a:path>
            </a:pathLst>
          </a:custGeom>
          <a:solidFill>
            <a:schemeClr val="accent1"/>
          </a:solidFill>
          <a:ln>
            <a:noFill/>
          </a:ln>
          <a:effectLst>
            <a:outerShdw blurRad="190500" dist="127000" dir="10800000" algn="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7" name="椭圆 16">
            <a:extLst>
              <a:ext uri="{FF2B5EF4-FFF2-40B4-BE49-F238E27FC236}">
                <a16:creationId xmlns:a16="http://schemas.microsoft.com/office/drawing/2014/main" id="{AD5AD763-FC74-F421-DA6B-E7CF13C51476}"/>
              </a:ext>
            </a:extLst>
          </p:cNvPr>
          <p:cNvSpPr/>
          <p:nvPr/>
        </p:nvSpPr>
        <p:spPr>
          <a:xfrm>
            <a:off x="6879111" y="1237205"/>
            <a:ext cx="4846164" cy="4846164"/>
          </a:xfrm>
          <a:prstGeom prst="ellipse">
            <a:avLst/>
          </a:prstGeom>
          <a:gradFill flip="none" rotWithShape="1">
            <a:gsLst>
              <a:gs pos="0">
                <a:schemeClr val="accent1">
                  <a:lumMod val="75000"/>
                  <a:alpha val="73000"/>
                </a:schemeClr>
              </a:gs>
              <a:gs pos="80000">
                <a:schemeClr val="accent2">
                  <a:lumMod val="75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阿里巴巴普惠体 R"/>
              <a:ea typeface="阿里巴巴普惠体 R"/>
              <a:cs typeface="+mn-cs"/>
            </a:endParaRPr>
          </a:p>
        </p:txBody>
      </p:sp>
      <p:pic>
        <p:nvPicPr>
          <p:cNvPr id="18" name="图片 17" descr="手里拿着手机&#10;&#10;描述已自动生成">
            <a:extLst>
              <a:ext uri="{FF2B5EF4-FFF2-40B4-BE49-F238E27FC236}">
                <a16:creationId xmlns:a16="http://schemas.microsoft.com/office/drawing/2014/main" id="{B084B218-32EF-3761-2A86-B01ED0E03D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48852" y="797706"/>
            <a:ext cx="5782948" cy="6474304"/>
          </a:xfrm>
          <a:prstGeom prst="rect">
            <a:avLst/>
          </a:prstGeom>
          <a:effectLst>
            <a:outerShdw blurRad="127000" dist="114300" dir="2700000" algn="tl" rotWithShape="0">
              <a:prstClr val="black">
                <a:alpha val="70000"/>
              </a:prstClr>
            </a:outerShdw>
          </a:effectLst>
        </p:spPr>
      </p:pic>
      <p:grpSp>
        <p:nvGrpSpPr>
          <p:cNvPr id="105" name="组合 104">
            <a:extLst>
              <a:ext uri="{FF2B5EF4-FFF2-40B4-BE49-F238E27FC236}">
                <a16:creationId xmlns:a16="http://schemas.microsoft.com/office/drawing/2014/main" id="{EB9F0237-D1FB-8EEE-B7BF-22D2C9D01FAC}"/>
              </a:ext>
            </a:extLst>
          </p:cNvPr>
          <p:cNvGrpSpPr/>
          <p:nvPr/>
        </p:nvGrpSpPr>
        <p:grpSpPr>
          <a:xfrm>
            <a:off x="-1123688" y="5734312"/>
            <a:ext cx="2247376" cy="2247376"/>
            <a:chOff x="-870546" y="-867470"/>
            <a:chExt cx="1734940" cy="1734940"/>
          </a:xfrm>
        </p:grpSpPr>
        <p:sp>
          <p:nvSpPr>
            <p:cNvPr id="106" name="椭圆 105">
              <a:extLst>
                <a:ext uri="{FF2B5EF4-FFF2-40B4-BE49-F238E27FC236}">
                  <a16:creationId xmlns:a16="http://schemas.microsoft.com/office/drawing/2014/main" id="{D0617246-497A-84DC-B66F-39FB87DBAAF2}"/>
                </a:ext>
              </a:extLst>
            </p:cNvPr>
            <p:cNvSpPr/>
            <p:nvPr/>
          </p:nvSpPr>
          <p:spPr>
            <a:xfrm>
              <a:off x="-65683" y="-62607"/>
              <a:ext cx="125214" cy="125214"/>
            </a:xfrm>
            <a:prstGeom prst="ellipse">
              <a:avLst/>
            </a:prstGeom>
            <a:noFill/>
            <a:ln w="63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阿里巴巴普惠体 R"/>
                <a:ea typeface="阿里巴巴普惠体 R"/>
                <a:cs typeface="+mn-cs"/>
              </a:endParaRPr>
            </a:p>
          </p:txBody>
        </p:sp>
        <p:sp>
          <p:nvSpPr>
            <p:cNvPr id="107" name="椭圆 106">
              <a:extLst>
                <a:ext uri="{FF2B5EF4-FFF2-40B4-BE49-F238E27FC236}">
                  <a16:creationId xmlns:a16="http://schemas.microsoft.com/office/drawing/2014/main" id="{CF6261E0-88D2-B6B7-175B-C16F5BA12EF7}"/>
                </a:ext>
              </a:extLst>
            </p:cNvPr>
            <p:cNvSpPr/>
            <p:nvPr/>
          </p:nvSpPr>
          <p:spPr>
            <a:xfrm>
              <a:off x="-127596" y="-124520"/>
              <a:ext cx="249039" cy="249039"/>
            </a:xfrm>
            <a:prstGeom prst="ellipse">
              <a:avLst/>
            </a:prstGeom>
            <a:noFill/>
            <a:ln w="6350" cap="flat" cmpd="sng" algn="ctr">
              <a:solidFill>
                <a:schemeClr val="bg1">
                  <a:lumMod val="100000"/>
                  <a:alpha val="75385"/>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09" name="椭圆 108">
              <a:extLst>
                <a:ext uri="{FF2B5EF4-FFF2-40B4-BE49-F238E27FC236}">
                  <a16:creationId xmlns:a16="http://schemas.microsoft.com/office/drawing/2014/main" id="{C698BBDC-132F-7A47-7AFC-9CBAFBC81235}"/>
                </a:ext>
              </a:extLst>
            </p:cNvPr>
            <p:cNvSpPr/>
            <p:nvPr/>
          </p:nvSpPr>
          <p:spPr>
            <a:xfrm>
              <a:off x="-189508" y="-186432"/>
              <a:ext cx="372864" cy="372864"/>
            </a:xfrm>
            <a:prstGeom prst="ellipse">
              <a:avLst/>
            </a:prstGeom>
            <a:noFill/>
            <a:ln w="6350" cap="flat" cmpd="sng" algn="ctr">
              <a:solidFill>
                <a:schemeClr val="bg1">
                  <a:lumMod val="100000"/>
                  <a:alpha val="70769"/>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22" name="椭圆 121">
              <a:extLst>
                <a:ext uri="{FF2B5EF4-FFF2-40B4-BE49-F238E27FC236}">
                  <a16:creationId xmlns:a16="http://schemas.microsoft.com/office/drawing/2014/main" id="{C2AE3C5D-8E15-4FE3-4D18-50548448D594}"/>
                </a:ext>
              </a:extLst>
            </p:cNvPr>
            <p:cNvSpPr/>
            <p:nvPr/>
          </p:nvSpPr>
          <p:spPr>
            <a:xfrm>
              <a:off x="-251421" y="-248345"/>
              <a:ext cx="496689" cy="496689"/>
            </a:xfrm>
            <a:prstGeom prst="ellipse">
              <a:avLst/>
            </a:prstGeom>
            <a:noFill/>
            <a:ln w="6350" cap="flat" cmpd="sng" algn="ctr">
              <a:solidFill>
                <a:schemeClr val="bg1">
                  <a:lumMod val="100000"/>
                  <a:alpha val="66154"/>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24" name="椭圆 123">
              <a:extLst>
                <a:ext uri="{FF2B5EF4-FFF2-40B4-BE49-F238E27FC236}">
                  <a16:creationId xmlns:a16="http://schemas.microsoft.com/office/drawing/2014/main" id="{E0247046-B133-2981-8E6E-2DE0C90A427F}"/>
                </a:ext>
              </a:extLst>
            </p:cNvPr>
            <p:cNvSpPr/>
            <p:nvPr/>
          </p:nvSpPr>
          <p:spPr>
            <a:xfrm>
              <a:off x="-313333" y="-310257"/>
              <a:ext cx="620514" cy="620514"/>
            </a:xfrm>
            <a:prstGeom prst="ellipse">
              <a:avLst/>
            </a:prstGeom>
            <a:noFill/>
            <a:ln w="6350" cap="flat" cmpd="sng" algn="ctr">
              <a:solidFill>
                <a:schemeClr val="bg1">
                  <a:lumMod val="100000"/>
                  <a:alpha val="61538"/>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26" name="椭圆 125">
              <a:extLst>
                <a:ext uri="{FF2B5EF4-FFF2-40B4-BE49-F238E27FC236}">
                  <a16:creationId xmlns:a16="http://schemas.microsoft.com/office/drawing/2014/main" id="{CB7D5FAA-3BC7-4648-382E-57E03EF69515}"/>
                </a:ext>
              </a:extLst>
            </p:cNvPr>
            <p:cNvSpPr/>
            <p:nvPr/>
          </p:nvSpPr>
          <p:spPr>
            <a:xfrm>
              <a:off x="-375246" y="-372170"/>
              <a:ext cx="744339" cy="744339"/>
            </a:xfrm>
            <a:prstGeom prst="ellipse">
              <a:avLst/>
            </a:prstGeom>
            <a:noFill/>
            <a:ln w="6350" cap="flat" cmpd="sng" algn="ctr">
              <a:solidFill>
                <a:schemeClr val="bg1">
                  <a:lumMod val="100000"/>
                  <a:alpha val="56923"/>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27" name="椭圆 126">
              <a:extLst>
                <a:ext uri="{FF2B5EF4-FFF2-40B4-BE49-F238E27FC236}">
                  <a16:creationId xmlns:a16="http://schemas.microsoft.com/office/drawing/2014/main" id="{497FB551-F309-ABA6-7353-1C0569C41336}"/>
                </a:ext>
              </a:extLst>
            </p:cNvPr>
            <p:cNvSpPr/>
            <p:nvPr/>
          </p:nvSpPr>
          <p:spPr>
            <a:xfrm>
              <a:off x="-437158" y="-434082"/>
              <a:ext cx="868164" cy="868164"/>
            </a:xfrm>
            <a:prstGeom prst="ellipse">
              <a:avLst/>
            </a:prstGeom>
            <a:noFill/>
            <a:ln w="6350" cap="flat" cmpd="sng" algn="ctr">
              <a:solidFill>
                <a:schemeClr val="bg1">
                  <a:lumMod val="100000"/>
                  <a:alpha val="52308"/>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28" name="椭圆 127">
              <a:extLst>
                <a:ext uri="{FF2B5EF4-FFF2-40B4-BE49-F238E27FC236}">
                  <a16:creationId xmlns:a16="http://schemas.microsoft.com/office/drawing/2014/main" id="{A0920EFB-85B4-B32F-48AF-28A35F4E7F5E}"/>
                </a:ext>
              </a:extLst>
            </p:cNvPr>
            <p:cNvSpPr/>
            <p:nvPr/>
          </p:nvSpPr>
          <p:spPr>
            <a:xfrm>
              <a:off x="-499071" y="-495995"/>
              <a:ext cx="991990" cy="991990"/>
            </a:xfrm>
            <a:prstGeom prst="ellipse">
              <a:avLst/>
            </a:prstGeom>
            <a:noFill/>
            <a:ln w="6350" cap="flat" cmpd="sng" algn="ctr">
              <a:solidFill>
                <a:schemeClr val="bg1">
                  <a:lumMod val="100000"/>
                  <a:alpha val="47692"/>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29" name="椭圆 128">
              <a:extLst>
                <a:ext uri="{FF2B5EF4-FFF2-40B4-BE49-F238E27FC236}">
                  <a16:creationId xmlns:a16="http://schemas.microsoft.com/office/drawing/2014/main" id="{6C6C4E7F-F80C-839C-38A2-B366D9A764F8}"/>
                </a:ext>
              </a:extLst>
            </p:cNvPr>
            <p:cNvSpPr/>
            <p:nvPr/>
          </p:nvSpPr>
          <p:spPr>
            <a:xfrm>
              <a:off x="-560983" y="-557907"/>
              <a:ext cx="1115815" cy="1115815"/>
            </a:xfrm>
            <a:prstGeom prst="ellipse">
              <a:avLst/>
            </a:prstGeom>
            <a:noFill/>
            <a:ln w="6350" cap="flat" cmpd="sng" algn="ctr">
              <a:solidFill>
                <a:schemeClr val="bg1">
                  <a:lumMod val="100000"/>
                  <a:alpha val="43077"/>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30" name="椭圆 129">
              <a:extLst>
                <a:ext uri="{FF2B5EF4-FFF2-40B4-BE49-F238E27FC236}">
                  <a16:creationId xmlns:a16="http://schemas.microsoft.com/office/drawing/2014/main" id="{09BF8E8F-DE1B-F98C-40B8-7F44D4E66C9B}"/>
                </a:ext>
              </a:extLst>
            </p:cNvPr>
            <p:cNvSpPr/>
            <p:nvPr/>
          </p:nvSpPr>
          <p:spPr>
            <a:xfrm>
              <a:off x="-622896" y="-619820"/>
              <a:ext cx="1239640" cy="1239640"/>
            </a:xfrm>
            <a:prstGeom prst="ellipse">
              <a:avLst/>
            </a:prstGeom>
            <a:noFill/>
            <a:ln w="6350" cap="flat" cmpd="sng" algn="ctr">
              <a:solidFill>
                <a:schemeClr val="bg1">
                  <a:lumMod val="100000"/>
                  <a:alpha val="38462"/>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31" name="椭圆 130">
              <a:extLst>
                <a:ext uri="{FF2B5EF4-FFF2-40B4-BE49-F238E27FC236}">
                  <a16:creationId xmlns:a16="http://schemas.microsoft.com/office/drawing/2014/main" id="{4DC0358E-5069-13AE-A204-BFCBBCEAB86C}"/>
                </a:ext>
              </a:extLst>
            </p:cNvPr>
            <p:cNvSpPr/>
            <p:nvPr/>
          </p:nvSpPr>
          <p:spPr>
            <a:xfrm>
              <a:off x="-684808" y="-681732"/>
              <a:ext cx="1363465" cy="1363465"/>
            </a:xfrm>
            <a:prstGeom prst="ellipse">
              <a:avLst/>
            </a:prstGeom>
            <a:noFill/>
            <a:ln w="6350" cap="flat" cmpd="sng" algn="ctr">
              <a:solidFill>
                <a:schemeClr val="bg1">
                  <a:lumMod val="100000"/>
                  <a:alpha val="33846"/>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32" name="椭圆 131">
              <a:extLst>
                <a:ext uri="{FF2B5EF4-FFF2-40B4-BE49-F238E27FC236}">
                  <a16:creationId xmlns:a16="http://schemas.microsoft.com/office/drawing/2014/main" id="{86565C02-10AB-1B22-8FC5-1BE04F95AC7A}"/>
                </a:ext>
              </a:extLst>
            </p:cNvPr>
            <p:cNvSpPr/>
            <p:nvPr/>
          </p:nvSpPr>
          <p:spPr>
            <a:xfrm>
              <a:off x="-746721" y="-743645"/>
              <a:ext cx="1487290" cy="1487290"/>
            </a:xfrm>
            <a:prstGeom prst="ellipse">
              <a:avLst/>
            </a:prstGeom>
            <a:noFill/>
            <a:ln w="6350" cap="flat" cmpd="sng" algn="ctr">
              <a:solidFill>
                <a:schemeClr val="bg1">
                  <a:lumMod val="100000"/>
                  <a:alpha val="29231"/>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33" name="椭圆 132">
              <a:extLst>
                <a:ext uri="{FF2B5EF4-FFF2-40B4-BE49-F238E27FC236}">
                  <a16:creationId xmlns:a16="http://schemas.microsoft.com/office/drawing/2014/main" id="{01014971-5E66-75DC-2447-08E6FA5B03C9}"/>
                </a:ext>
              </a:extLst>
            </p:cNvPr>
            <p:cNvSpPr/>
            <p:nvPr/>
          </p:nvSpPr>
          <p:spPr>
            <a:xfrm>
              <a:off x="-808633" y="-805557"/>
              <a:ext cx="1611115" cy="1611115"/>
            </a:xfrm>
            <a:prstGeom prst="ellipse">
              <a:avLst/>
            </a:prstGeom>
            <a:noFill/>
            <a:ln w="6350" cap="flat" cmpd="sng" algn="ctr">
              <a:solidFill>
                <a:schemeClr val="bg1">
                  <a:lumMod val="100000"/>
                  <a:alpha val="24615"/>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lumMod val="100000"/>
                  </a:srgbClr>
                </a:solidFill>
                <a:effectLst/>
                <a:uLnTx/>
                <a:uFillTx/>
                <a:latin typeface="阿里巴巴普惠体 R"/>
                <a:ea typeface="阿里巴巴普惠体 R"/>
                <a:cs typeface="+mn-cs"/>
              </a:endParaRPr>
            </a:p>
          </p:txBody>
        </p:sp>
        <p:sp>
          <p:nvSpPr>
            <p:cNvPr id="134" name="椭圆 133">
              <a:extLst>
                <a:ext uri="{FF2B5EF4-FFF2-40B4-BE49-F238E27FC236}">
                  <a16:creationId xmlns:a16="http://schemas.microsoft.com/office/drawing/2014/main" id="{D431D014-8C42-2283-78B3-2804252BFB48}"/>
                </a:ext>
              </a:extLst>
            </p:cNvPr>
            <p:cNvSpPr/>
            <p:nvPr/>
          </p:nvSpPr>
          <p:spPr>
            <a:xfrm>
              <a:off x="-870546" y="-867470"/>
              <a:ext cx="1734940" cy="1734940"/>
            </a:xfrm>
            <a:prstGeom prst="ellipse">
              <a:avLst/>
            </a:prstGeom>
            <a:noFill/>
            <a:ln w="635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阿里巴巴普惠体 R"/>
                <a:ea typeface="阿里巴巴普惠体 R"/>
                <a:cs typeface="+mn-cs"/>
              </a:endParaRPr>
            </a:p>
          </p:txBody>
        </p:sp>
      </p:grpSp>
      <p:sp>
        <p:nvSpPr>
          <p:cNvPr id="148" name="矩形: 圆角 147">
            <a:extLst>
              <a:ext uri="{FF2B5EF4-FFF2-40B4-BE49-F238E27FC236}">
                <a16:creationId xmlns:a16="http://schemas.microsoft.com/office/drawing/2014/main" id="{B017BEC7-E85C-C98A-B816-06741902CFB2}"/>
              </a:ext>
            </a:extLst>
          </p:cNvPr>
          <p:cNvSpPr/>
          <p:nvPr/>
        </p:nvSpPr>
        <p:spPr>
          <a:xfrm>
            <a:off x="874712" y="1678193"/>
            <a:ext cx="5345219" cy="1550000"/>
          </a:xfrm>
          <a:prstGeom prst="roundRect">
            <a:avLst>
              <a:gd name="adj" fmla="val 6256"/>
            </a:avLst>
          </a:prstGeom>
          <a:gradFill>
            <a:gsLst>
              <a:gs pos="0">
                <a:schemeClr val="accent2">
                  <a:lumMod val="20000"/>
                  <a:lumOff val="80000"/>
                </a:schemeClr>
              </a:gs>
              <a:gs pos="100000">
                <a:schemeClr val="accent2">
                  <a:lumMod val="20000"/>
                  <a:lumOff val="80000"/>
                </a:schemeClr>
              </a:gs>
            </a:gsLst>
            <a:lin ang="2700000" scaled="0"/>
          </a:gradFill>
          <a:ln>
            <a:noFill/>
          </a:ln>
          <a:effectLst>
            <a:outerShdw blurRad="571500" dist="215900" dir="5400000" sx="85000" sy="85000" algn="t" rotWithShape="0">
              <a:schemeClr val="accent5">
                <a:lumMod val="40000"/>
                <a:lumOff val="60000"/>
                <a:alpha val="7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49" name="矩形 148">
            <a:extLst>
              <a:ext uri="{FF2B5EF4-FFF2-40B4-BE49-F238E27FC236}">
                <a16:creationId xmlns:a16="http://schemas.microsoft.com/office/drawing/2014/main" id="{405210E7-9FB9-8D64-B3E0-0AEE0EEE7C19}"/>
              </a:ext>
            </a:extLst>
          </p:cNvPr>
          <p:cNvSpPr/>
          <p:nvPr/>
        </p:nvSpPr>
        <p:spPr>
          <a:xfrm>
            <a:off x="1308294" y="1954828"/>
            <a:ext cx="3600000" cy="430887"/>
          </a:xfrm>
          <a:prstGeom prst="rect">
            <a:avLst/>
          </a:prstGeom>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accent1"/>
                </a:solidFill>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rPr>
              <a:t>这里是标题</a:t>
            </a:r>
            <a:endParaRPr kumimoji="0" lang="zh-CN" altLang="en-US" sz="2800" b="1" i="0" u="none" strike="noStrike" kern="1200" cap="none" spc="0" normalizeH="0" baseline="0" noProof="0" dirty="0">
              <a:ln>
                <a:noFill/>
              </a:ln>
              <a:solidFill>
                <a:schemeClr val="accent1"/>
              </a:solidFill>
              <a:effectLst/>
              <a:uLnTx/>
              <a:uFillTx/>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endParaRPr>
          </a:p>
        </p:txBody>
      </p:sp>
      <p:sp>
        <p:nvSpPr>
          <p:cNvPr id="150" name="矩形 149">
            <a:extLst>
              <a:ext uri="{FF2B5EF4-FFF2-40B4-BE49-F238E27FC236}">
                <a16:creationId xmlns:a16="http://schemas.microsoft.com/office/drawing/2014/main" id="{A911263A-ECC9-127A-22AF-0EC2A8C9F239}"/>
              </a:ext>
            </a:extLst>
          </p:cNvPr>
          <p:cNvSpPr/>
          <p:nvPr/>
        </p:nvSpPr>
        <p:spPr>
          <a:xfrm>
            <a:off x="1308294" y="2548492"/>
            <a:ext cx="5224811" cy="369332"/>
          </a:xfrm>
          <a:prstGeom prst="rect">
            <a:avLst/>
          </a:prstGeom>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rPr>
              <a:t>此处填写你的正文内容此处填写你的正文内容此处填写你的正文内容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rPr>
              <a:t>此处填写你的正文内容此处填写你的正文内容此处填写你的正文内容</a:t>
            </a:r>
          </a:p>
        </p:txBody>
      </p:sp>
      <p:sp>
        <p:nvSpPr>
          <p:cNvPr id="160" name="矩形: 圆角 159">
            <a:extLst>
              <a:ext uri="{FF2B5EF4-FFF2-40B4-BE49-F238E27FC236}">
                <a16:creationId xmlns:a16="http://schemas.microsoft.com/office/drawing/2014/main" id="{514ABE1A-E1E0-4E39-A5AE-568E94F671DB}"/>
              </a:ext>
            </a:extLst>
          </p:cNvPr>
          <p:cNvSpPr/>
          <p:nvPr/>
        </p:nvSpPr>
        <p:spPr>
          <a:xfrm>
            <a:off x="874712" y="3905508"/>
            <a:ext cx="5345219" cy="1550000"/>
          </a:xfrm>
          <a:prstGeom prst="roundRect">
            <a:avLst>
              <a:gd name="adj" fmla="val 6256"/>
            </a:avLst>
          </a:prstGeom>
          <a:gradFill>
            <a:gsLst>
              <a:gs pos="0">
                <a:schemeClr val="accent2">
                  <a:lumMod val="20000"/>
                  <a:lumOff val="80000"/>
                </a:schemeClr>
              </a:gs>
              <a:gs pos="100000">
                <a:schemeClr val="accent2">
                  <a:lumMod val="20000"/>
                  <a:lumOff val="80000"/>
                </a:schemeClr>
              </a:gs>
            </a:gsLst>
            <a:lin ang="2700000" scaled="0"/>
          </a:gradFill>
          <a:ln>
            <a:noFill/>
          </a:ln>
          <a:effectLst>
            <a:outerShdw blurRad="571500" dist="215900" dir="5400000" sx="85000" sy="85000" algn="t" rotWithShape="0">
              <a:schemeClr val="accent5">
                <a:lumMod val="40000"/>
                <a:lumOff val="60000"/>
                <a:alpha val="7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161" name="矩形 160">
            <a:extLst>
              <a:ext uri="{FF2B5EF4-FFF2-40B4-BE49-F238E27FC236}">
                <a16:creationId xmlns:a16="http://schemas.microsoft.com/office/drawing/2014/main" id="{AAE7B208-53AF-FAF5-3FA5-20FD42D7BF2A}"/>
              </a:ext>
            </a:extLst>
          </p:cNvPr>
          <p:cNvSpPr/>
          <p:nvPr/>
        </p:nvSpPr>
        <p:spPr>
          <a:xfrm>
            <a:off x="1308294" y="4182143"/>
            <a:ext cx="3600000" cy="430887"/>
          </a:xfrm>
          <a:prstGeom prst="rect">
            <a:avLst/>
          </a:prstGeom>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accent1"/>
                </a:solidFill>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rPr>
              <a:t>这里是标题</a:t>
            </a:r>
            <a:endParaRPr kumimoji="0" lang="zh-CN" altLang="en-US" sz="2800" b="1" i="0" u="none" strike="noStrike" kern="1200" cap="none" spc="0" normalizeH="0" baseline="0" noProof="0" dirty="0">
              <a:ln>
                <a:noFill/>
              </a:ln>
              <a:solidFill>
                <a:schemeClr val="accent1"/>
              </a:solidFill>
              <a:effectLst/>
              <a:uLnTx/>
              <a:uFillTx/>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endParaRPr>
          </a:p>
        </p:txBody>
      </p:sp>
      <p:sp>
        <p:nvSpPr>
          <p:cNvPr id="162" name="矩形 161">
            <a:extLst>
              <a:ext uri="{FF2B5EF4-FFF2-40B4-BE49-F238E27FC236}">
                <a16:creationId xmlns:a16="http://schemas.microsoft.com/office/drawing/2014/main" id="{9CF46442-905F-BB2C-C3EA-7EABBCE86DFF}"/>
              </a:ext>
            </a:extLst>
          </p:cNvPr>
          <p:cNvSpPr/>
          <p:nvPr/>
        </p:nvSpPr>
        <p:spPr>
          <a:xfrm>
            <a:off x="1308294" y="4775807"/>
            <a:ext cx="5224811" cy="369332"/>
          </a:xfrm>
          <a:prstGeom prst="rect">
            <a:avLst/>
          </a:prstGeom>
        </p:spPr>
        <p:txBody>
          <a:bodyPr wrap="squar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rPr>
              <a:t>此处填写你的正文内容此处填写你的正文内容此处填写你的正文内容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方正品尚黑简体" panose="02000000000000000000" pitchFamily="2" charset="-122"/>
                <a:ea typeface="方正品尚黑简体" panose="02000000000000000000" pitchFamily="2" charset="-122"/>
                <a:cs typeface="阿里巴巴普惠体 Medium" panose="00020600040101010101" pitchFamily="18" charset="-122"/>
                <a:sym typeface="OPPOSans M" panose="00020600040101010101" pitchFamily="18" charset="-122"/>
              </a:rPr>
              <a:t>此处填写你的正文内容此处填写你的正文内容此处填写你的正文内容</a:t>
            </a:r>
          </a:p>
        </p:txBody>
      </p:sp>
    </p:spTree>
    <p:extLst>
      <p:ext uri="{BB962C8B-B14F-4D97-AF65-F5344CB8AC3E}">
        <p14:creationId xmlns:p14="http://schemas.microsoft.com/office/powerpoint/2010/main" val="1315503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CF80D11D-C6BB-929B-6707-F8239F5E5FC4}"/>
              </a:ext>
            </a:extLst>
          </p:cNvPr>
          <p:cNvSpPr/>
          <p:nvPr/>
        </p:nvSpPr>
        <p:spPr>
          <a:xfrm>
            <a:off x="-9122" y="0"/>
            <a:ext cx="4658400" cy="6858000"/>
          </a:xfrm>
          <a:prstGeom prst="rect">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en Sans"/>
              <a:cs typeface="+mn-cs"/>
            </a:endParaRPr>
          </a:p>
        </p:txBody>
      </p:sp>
      <p:sp>
        <p:nvSpPr>
          <p:cNvPr id="30" name="文本框 29">
            <a:extLst>
              <a:ext uri="{FF2B5EF4-FFF2-40B4-BE49-F238E27FC236}">
                <a16:creationId xmlns:a16="http://schemas.microsoft.com/office/drawing/2014/main" id="{E35E016B-F89D-A6A2-C4D6-7453B9875EE8}"/>
              </a:ext>
            </a:extLst>
          </p:cNvPr>
          <p:cNvSpPr txBox="1"/>
          <p:nvPr/>
        </p:nvSpPr>
        <p:spPr>
          <a:xfrm>
            <a:off x="660400" y="1857397"/>
            <a:ext cx="2308324" cy="55399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这里是标题</a:t>
            </a:r>
          </a:p>
        </p:txBody>
      </p:sp>
      <p:sp>
        <p:nvSpPr>
          <p:cNvPr id="31" name="矩形: 圆角 20">
            <a:extLst>
              <a:ext uri="{FF2B5EF4-FFF2-40B4-BE49-F238E27FC236}">
                <a16:creationId xmlns:a16="http://schemas.microsoft.com/office/drawing/2014/main" id="{4C6F5A47-F1BF-AE33-CE3E-DDEB3EB387A3}"/>
              </a:ext>
            </a:extLst>
          </p:cNvPr>
          <p:cNvSpPr/>
          <p:nvPr/>
        </p:nvSpPr>
        <p:spPr>
          <a:xfrm>
            <a:off x="5823836" y="1964077"/>
            <a:ext cx="2523902" cy="1990560"/>
          </a:xfrm>
          <a:custGeom>
            <a:avLst/>
            <a:gdLst/>
            <a:ahLst/>
            <a:cxnLst/>
            <a:rect l="0" t="0" r="0" b="0"/>
            <a:pathLst>
              <a:path w="2523902" h="1990560">
                <a:moveTo>
                  <a:pt x="0" y="331766"/>
                </a:moveTo>
                <a:cubicBezTo>
                  <a:pt x="0" y="148537"/>
                  <a:pt x="148537" y="0"/>
                  <a:pt x="331766" y="0"/>
                </a:cubicBezTo>
                <a:lnTo>
                  <a:pt x="2192135" y="0"/>
                </a:lnTo>
                <a:cubicBezTo>
                  <a:pt x="2375364" y="0"/>
                  <a:pt x="2523901" y="148537"/>
                  <a:pt x="2523901" y="331766"/>
                </a:cubicBezTo>
                <a:lnTo>
                  <a:pt x="2523901" y="1658793"/>
                </a:lnTo>
                <a:cubicBezTo>
                  <a:pt x="2523901" y="1842022"/>
                  <a:pt x="2375364" y="1990559"/>
                  <a:pt x="2192135" y="1990559"/>
                </a:cubicBezTo>
                <a:lnTo>
                  <a:pt x="331766" y="1990559"/>
                </a:lnTo>
                <a:cubicBezTo>
                  <a:pt x="148537" y="1990559"/>
                  <a:pt x="0" y="1842022"/>
                  <a:pt x="0" y="1658793"/>
                </a:cubicBezTo>
              </a:path>
            </a:pathLst>
          </a:custGeom>
          <a:solidFill>
            <a:schemeClr val="bg1"/>
          </a:solidFill>
          <a:ln>
            <a:noFill/>
          </a:ln>
          <a:effectLst>
            <a:outerShdw blurRad="571500" sx="95000" sy="95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en Sans"/>
              <a:cs typeface="+mn-cs"/>
            </a:endParaRPr>
          </a:p>
        </p:txBody>
      </p:sp>
      <p:sp>
        <p:nvSpPr>
          <p:cNvPr id="32" name="文本框 31">
            <a:extLst>
              <a:ext uri="{FF2B5EF4-FFF2-40B4-BE49-F238E27FC236}">
                <a16:creationId xmlns:a16="http://schemas.microsoft.com/office/drawing/2014/main" id="{82246A5D-649B-EA9C-5693-A6191A4395F2}"/>
              </a:ext>
            </a:extLst>
          </p:cNvPr>
          <p:cNvSpPr txBox="1"/>
          <p:nvPr/>
        </p:nvSpPr>
        <p:spPr>
          <a:xfrm>
            <a:off x="5915786" y="2142564"/>
            <a:ext cx="2340000" cy="1610762"/>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999</a:t>
            </a:r>
            <a:r>
              <a:rPr kumimoji="0" lang="en-US" altLang="zh-CN"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XX</a:t>
            </a:r>
          </a:p>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这里是数据说明展示</a:t>
            </a:r>
            <a:endParaRPr lang="en-US" altLang="zh-CN"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algn="ctr">
              <a:lnSpc>
                <a:spcPct val="120000"/>
              </a:lnSpc>
              <a:defRPr/>
            </a:pPr>
            <a:r>
              <a:rPr lang="zh-CN" altLang="en-US"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这里是数据说明展示</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p:txBody>
      </p:sp>
      <p:sp>
        <p:nvSpPr>
          <p:cNvPr id="33" name="矩形: 圆角 18">
            <a:extLst>
              <a:ext uri="{FF2B5EF4-FFF2-40B4-BE49-F238E27FC236}">
                <a16:creationId xmlns:a16="http://schemas.microsoft.com/office/drawing/2014/main" id="{8F056E3C-ACC4-708B-9ECB-B4A94D7940D4}"/>
              </a:ext>
            </a:extLst>
          </p:cNvPr>
          <p:cNvSpPr/>
          <p:nvPr/>
        </p:nvSpPr>
        <p:spPr>
          <a:xfrm>
            <a:off x="8625089" y="1964077"/>
            <a:ext cx="2523902" cy="1990560"/>
          </a:xfrm>
          <a:custGeom>
            <a:avLst/>
            <a:gdLst/>
            <a:ahLst/>
            <a:cxnLst/>
            <a:rect l="0" t="0" r="0" b="0"/>
            <a:pathLst>
              <a:path w="2523902" h="1990560">
                <a:moveTo>
                  <a:pt x="0" y="331766"/>
                </a:moveTo>
                <a:cubicBezTo>
                  <a:pt x="0" y="148537"/>
                  <a:pt x="148537" y="0"/>
                  <a:pt x="331766" y="0"/>
                </a:cubicBezTo>
                <a:lnTo>
                  <a:pt x="2192135" y="0"/>
                </a:lnTo>
                <a:cubicBezTo>
                  <a:pt x="2375364" y="0"/>
                  <a:pt x="2523901" y="148537"/>
                  <a:pt x="2523901" y="331766"/>
                </a:cubicBezTo>
                <a:lnTo>
                  <a:pt x="2523901" y="1658793"/>
                </a:lnTo>
                <a:cubicBezTo>
                  <a:pt x="2523901" y="1842022"/>
                  <a:pt x="2375364" y="1990559"/>
                  <a:pt x="2192135" y="1990559"/>
                </a:cubicBezTo>
                <a:lnTo>
                  <a:pt x="331766" y="1990559"/>
                </a:lnTo>
                <a:cubicBezTo>
                  <a:pt x="148537" y="1990559"/>
                  <a:pt x="0" y="1842022"/>
                  <a:pt x="0" y="1658793"/>
                </a:cubicBezTo>
                <a:close/>
              </a:path>
            </a:pathLst>
          </a:custGeom>
          <a:solidFill>
            <a:schemeClr val="bg1"/>
          </a:solidFill>
          <a:ln>
            <a:noFill/>
          </a:ln>
          <a:effectLst>
            <a:outerShdw blurRad="571500" sx="95000" sy="95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en Sans"/>
              <a:cs typeface="+mn-cs"/>
            </a:endParaRPr>
          </a:p>
        </p:txBody>
      </p:sp>
      <p:sp>
        <p:nvSpPr>
          <p:cNvPr id="34" name="文本框 33">
            <a:extLst>
              <a:ext uri="{FF2B5EF4-FFF2-40B4-BE49-F238E27FC236}">
                <a16:creationId xmlns:a16="http://schemas.microsoft.com/office/drawing/2014/main" id="{57A72F6C-5F46-CDF1-6956-55BFAB923D33}"/>
              </a:ext>
            </a:extLst>
          </p:cNvPr>
          <p:cNvSpPr txBox="1"/>
          <p:nvPr/>
        </p:nvSpPr>
        <p:spPr>
          <a:xfrm>
            <a:off x="8717039" y="2153975"/>
            <a:ext cx="2340000" cy="1610762"/>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999</a:t>
            </a:r>
            <a:r>
              <a:rPr lang="en-US" altLang="zh-CN"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XX</a:t>
            </a:r>
            <a:endParaRPr kumimoji="0" lang="en-US" altLang="zh-CN"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algn="ctr">
              <a:lnSpc>
                <a:spcPct val="120000"/>
              </a:lnSpc>
              <a:defRPr/>
            </a:pPr>
            <a:r>
              <a:rPr lang="zh-CN" altLang="en-US"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这里是数据说明展示</a:t>
            </a:r>
            <a:endParaRPr lang="en-US" altLang="zh-CN"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algn="ctr">
              <a:lnSpc>
                <a:spcPct val="120000"/>
              </a:lnSpc>
              <a:defRPr/>
            </a:pPr>
            <a:r>
              <a:rPr lang="zh-CN" altLang="en-US"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这里是数据说明展示</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p:txBody>
      </p:sp>
      <p:sp>
        <p:nvSpPr>
          <p:cNvPr id="35" name="矩形: 圆角 19">
            <a:extLst>
              <a:ext uri="{FF2B5EF4-FFF2-40B4-BE49-F238E27FC236}">
                <a16:creationId xmlns:a16="http://schemas.microsoft.com/office/drawing/2014/main" id="{A3EBE045-31AD-7FD5-20FB-290F7CD09409}"/>
              </a:ext>
            </a:extLst>
          </p:cNvPr>
          <p:cNvSpPr/>
          <p:nvPr/>
        </p:nvSpPr>
        <p:spPr>
          <a:xfrm>
            <a:off x="5823836" y="4153692"/>
            <a:ext cx="2523902" cy="1990560"/>
          </a:xfrm>
          <a:custGeom>
            <a:avLst/>
            <a:gdLst/>
            <a:ahLst/>
            <a:cxnLst/>
            <a:rect l="0" t="0" r="0" b="0"/>
            <a:pathLst>
              <a:path w="2523902" h="1990560">
                <a:moveTo>
                  <a:pt x="0" y="331766"/>
                </a:moveTo>
                <a:cubicBezTo>
                  <a:pt x="0" y="148537"/>
                  <a:pt x="148537" y="0"/>
                  <a:pt x="331766" y="0"/>
                </a:cubicBezTo>
                <a:lnTo>
                  <a:pt x="2192135" y="0"/>
                </a:lnTo>
                <a:cubicBezTo>
                  <a:pt x="2375364" y="0"/>
                  <a:pt x="2523901" y="148537"/>
                  <a:pt x="2523901" y="331766"/>
                </a:cubicBezTo>
                <a:lnTo>
                  <a:pt x="2523901" y="1658793"/>
                </a:lnTo>
                <a:cubicBezTo>
                  <a:pt x="2523901" y="1842022"/>
                  <a:pt x="2375364" y="1990559"/>
                  <a:pt x="2192135" y="1990559"/>
                </a:cubicBezTo>
                <a:lnTo>
                  <a:pt x="331766" y="1990559"/>
                </a:lnTo>
                <a:cubicBezTo>
                  <a:pt x="148537" y="1990559"/>
                  <a:pt x="0" y="1842022"/>
                  <a:pt x="0" y="1658793"/>
                </a:cubicBezTo>
                <a:close/>
              </a:path>
            </a:pathLst>
          </a:custGeom>
          <a:solidFill>
            <a:schemeClr val="bg1"/>
          </a:solidFill>
          <a:ln>
            <a:noFill/>
          </a:ln>
          <a:effectLst>
            <a:outerShdw blurRad="571500" sx="95000" sy="95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en Sans"/>
              <a:cs typeface="+mn-cs"/>
            </a:endParaRPr>
          </a:p>
        </p:txBody>
      </p:sp>
      <p:sp>
        <p:nvSpPr>
          <p:cNvPr id="36" name="文本框 35">
            <a:extLst>
              <a:ext uri="{FF2B5EF4-FFF2-40B4-BE49-F238E27FC236}">
                <a16:creationId xmlns:a16="http://schemas.microsoft.com/office/drawing/2014/main" id="{B896729D-536C-A645-F48C-3A28FDC47367}"/>
              </a:ext>
            </a:extLst>
          </p:cNvPr>
          <p:cNvSpPr txBox="1"/>
          <p:nvPr/>
        </p:nvSpPr>
        <p:spPr>
          <a:xfrm>
            <a:off x="6162456" y="4343590"/>
            <a:ext cx="1846659" cy="1315296"/>
          </a:xfrm>
          <a:prstGeom prst="rect">
            <a:avLst/>
          </a:prstGeom>
          <a:noFill/>
        </p:spPr>
        <p:txBody>
          <a:bodyPr wrap="non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4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999</a:t>
            </a:r>
            <a:r>
              <a:rPr kumimoji="0" lang="en-US" altLang="zh-CN"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XX</a:t>
            </a:r>
          </a:p>
          <a:p>
            <a:pPr algn="ctr">
              <a:lnSpc>
                <a:spcPct val="120000"/>
              </a:lnSpc>
              <a:defRPr/>
            </a:pPr>
            <a:r>
              <a:rPr lang="zh-CN" altLang="en-US"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这里是数据说明展示</a:t>
            </a:r>
            <a:endParaRPr lang="en-US" altLang="zh-CN"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algn="ctr">
              <a:lnSpc>
                <a:spcPct val="120000"/>
              </a:lnSpc>
              <a:defRPr/>
            </a:pPr>
            <a:r>
              <a:rPr lang="zh-CN" altLang="en-US"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这里是数据说明展示</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p:txBody>
      </p:sp>
      <p:sp>
        <p:nvSpPr>
          <p:cNvPr id="37" name="文本框 36">
            <a:extLst>
              <a:ext uri="{FF2B5EF4-FFF2-40B4-BE49-F238E27FC236}">
                <a16:creationId xmlns:a16="http://schemas.microsoft.com/office/drawing/2014/main" id="{564E7DD9-BE21-A731-3810-AA9923937886}"/>
              </a:ext>
            </a:extLst>
          </p:cNvPr>
          <p:cNvSpPr txBox="1"/>
          <p:nvPr/>
        </p:nvSpPr>
        <p:spPr>
          <a:xfrm>
            <a:off x="660400" y="2982436"/>
            <a:ext cx="3027680" cy="2053960"/>
          </a:xfrm>
          <a:prstGeom prst="rect">
            <a:avLst/>
          </a:prstGeom>
          <a:noFill/>
        </p:spPr>
        <p:txBody>
          <a:bodyPr wrap="square" lIns="0" tIns="0" rIns="0" bIns="0">
            <a:spAutoFit/>
          </a:bodyPr>
          <a:lstStyle/>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这里是正文内容这里是正文内容</a:t>
            </a:r>
            <a:endParaRPr kumimoji="0" lang="en-US" altLang="zh-CN"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这里是正文内容这里是正文内容</a:t>
            </a: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这里是正文内容这里是正文内容</a:t>
            </a:r>
            <a:endParaRPr kumimoji="0" lang="en-US" altLang="zh-CN"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这里是正文内容这里是正文内容</a:t>
            </a:r>
          </a:p>
          <a:p>
            <a:pPr>
              <a:lnSpc>
                <a:spcPct val="120000"/>
              </a:lnSpc>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这里是正文内容这里是正文内容</a:t>
            </a:r>
          </a:p>
          <a:p>
            <a:pPr>
              <a:lnSpc>
                <a:spcPct val="120000"/>
              </a:lnSpc>
              <a:defRPr/>
            </a:pPr>
            <a:endPar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p:txBody>
      </p:sp>
      <p:sp>
        <p:nvSpPr>
          <p:cNvPr id="38" name="矩形: 圆角 21">
            <a:extLst>
              <a:ext uri="{FF2B5EF4-FFF2-40B4-BE49-F238E27FC236}">
                <a16:creationId xmlns:a16="http://schemas.microsoft.com/office/drawing/2014/main" id="{A2410EFB-4BBD-0E12-26DC-DFFC66179B50}"/>
              </a:ext>
            </a:extLst>
          </p:cNvPr>
          <p:cNvSpPr/>
          <p:nvPr/>
        </p:nvSpPr>
        <p:spPr>
          <a:xfrm>
            <a:off x="8625089" y="4153692"/>
            <a:ext cx="2523902" cy="1990560"/>
          </a:xfrm>
          <a:custGeom>
            <a:avLst/>
            <a:gdLst/>
            <a:ahLst/>
            <a:cxnLst/>
            <a:rect l="0" t="0" r="0" b="0"/>
            <a:pathLst>
              <a:path w="2523902" h="1990560">
                <a:moveTo>
                  <a:pt x="0" y="331766"/>
                </a:moveTo>
                <a:cubicBezTo>
                  <a:pt x="0" y="148537"/>
                  <a:pt x="148537" y="0"/>
                  <a:pt x="331766" y="0"/>
                </a:cubicBezTo>
                <a:lnTo>
                  <a:pt x="2192135" y="0"/>
                </a:lnTo>
                <a:cubicBezTo>
                  <a:pt x="2375364" y="0"/>
                  <a:pt x="2523901" y="148537"/>
                  <a:pt x="2523901" y="331766"/>
                </a:cubicBezTo>
                <a:lnTo>
                  <a:pt x="2523901" y="1658793"/>
                </a:lnTo>
                <a:cubicBezTo>
                  <a:pt x="2523901" y="1842022"/>
                  <a:pt x="2375364" y="1990559"/>
                  <a:pt x="2192135" y="1990559"/>
                </a:cubicBezTo>
                <a:lnTo>
                  <a:pt x="331766" y="1990559"/>
                </a:lnTo>
                <a:cubicBezTo>
                  <a:pt x="148537" y="1990559"/>
                  <a:pt x="0" y="1842022"/>
                  <a:pt x="0" y="1658793"/>
                </a:cubicBezTo>
                <a:close/>
              </a:path>
            </a:pathLst>
          </a:custGeom>
          <a:solidFill>
            <a:schemeClr val="bg1"/>
          </a:solidFill>
          <a:ln>
            <a:noFill/>
          </a:ln>
          <a:effectLst>
            <a:outerShdw blurRad="571500" sx="95000" sy="95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en Sans"/>
              <a:cs typeface="+mn-cs"/>
            </a:endParaRPr>
          </a:p>
        </p:txBody>
      </p:sp>
      <p:sp>
        <p:nvSpPr>
          <p:cNvPr id="39" name="文本框 38">
            <a:extLst>
              <a:ext uri="{FF2B5EF4-FFF2-40B4-BE49-F238E27FC236}">
                <a16:creationId xmlns:a16="http://schemas.microsoft.com/office/drawing/2014/main" id="{1B5876DE-5AD1-12E9-B949-78B219C0E7E5}"/>
              </a:ext>
            </a:extLst>
          </p:cNvPr>
          <p:cNvSpPr txBox="1"/>
          <p:nvPr/>
        </p:nvSpPr>
        <p:spPr>
          <a:xfrm>
            <a:off x="8717039" y="4343589"/>
            <a:ext cx="2340000" cy="1315296"/>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accent1"/>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999</a:t>
            </a:r>
            <a:r>
              <a:rPr kumimoji="0" lang="en-US" altLang="zh-CN" sz="16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XX</a:t>
            </a:r>
          </a:p>
          <a:p>
            <a:pPr algn="ctr">
              <a:lnSpc>
                <a:spcPct val="120000"/>
              </a:lnSpc>
              <a:defRPr/>
            </a:pPr>
            <a:r>
              <a:rPr lang="zh-CN" altLang="en-US"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这里是数据说明展示</a:t>
            </a:r>
            <a:endParaRPr lang="en-US" altLang="zh-CN"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a:p>
            <a:pPr algn="ctr">
              <a:lnSpc>
                <a:spcPct val="120000"/>
              </a:lnSpc>
              <a:defRPr/>
            </a:pPr>
            <a:r>
              <a:rPr lang="zh-CN" altLang="en-US" sz="1600" dirty="0">
                <a:solidFill>
                  <a:prstClr val="black">
                    <a:lumMod val="75000"/>
                    <a:lumOff val="25000"/>
                  </a:prstClr>
                </a:solidFill>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rPr>
              <a:t>这里是数据说明展示</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B" panose="00020600040101010101" pitchFamily="18" charset="-122"/>
            </a:endParaRPr>
          </a:p>
        </p:txBody>
      </p:sp>
      <p:grpSp>
        <p:nvGrpSpPr>
          <p:cNvPr id="40" name="组合 39">
            <a:extLst>
              <a:ext uri="{FF2B5EF4-FFF2-40B4-BE49-F238E27FC236}">
                <a16:creationId xmlns:a16="http://schemas.microsoft.com/office/drawing/2014/main" id="{1CA2E4D3-20A4-B930-A04A-C606E20EF6BC}"/>
              </a:ext>
            </a:extLst>
          </p:cNvPr>
          <p:cNvGrpSpPr/>
          <p:nvPr/>
        </p:nvGrpSpPr>
        <p:grpSpPr>
          <a:xfrm>
            <a:off x="7182539" y="489384"/>
            <a:ext cx="2483906" cy="1190404"/>
            <a:chOff x="7109012" y="671803"/>
            <a:chExt cx="2483906" cy="1190404"/>
          </a:xfrm>
        </p:grpSpPr>
        <p:sp>
          <p:nvSpPr>
            <p:cNvPr id="41" name="文本框 40">
              <a:extLst>
                <a:ext uri="{FF2B5EF4-FFF2-40B4-BE49-F238E27FC236}">
                  <a16:creationId xmlns:a16="http://schemas.microsoft.com/office/drawing/2014/main" id="{C4B12C48-C9B7-F296-832A-67EA4F8AB683}"/>
                </a:ext>
              </a:extLst>
            </p:cNvPr>
            <p:cNvSpPr txBox="1"/>
            <p:nvPr/>
          </p:nvSpPr>
          <p:spPr>
            <a:xfrm>
              <a:off x="7889302" y="1105795"/>
              <a:ext cx="923330" cy="738664"/>
            </a:xfrm>
            <a:prstGeom prst="rect">
              <a:avLst/>
            </a:prstGeom>
            <a:noFill/>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这里是</a:t>
              </a:r>
              <a:endParaRPr kumimoji="0" lang="en-US" altLang="zh-CN" sz="2400" b="0" i="0" u="none" strike="noStrike" kern="1200" cap="none" spc="0" normalizeH="0" baseline="0" noProof="0" dirty="0">
                <a:ln>
                  <a:noFill/>
                </a:ln>
                <a:solidFill>
                  <a:prstClr val="black">
                    <a:lumMod val="75000"/>
                    <a:lumOff val="25000"/>
                  </a:prstClr>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成就</a:t>
              </a:r>
            </a:p>
          </p:txBody>
        </p:sp>
        <p:grpSp>
          <p:nvGrpSpPr>
            <p:cNvPr id="42" name="组合 41">
              <a:extLst>
                <a:ext uri="{FF2B5EF4-FFF2-40B4-BE49-F238E27FC236}">
                  <a16:creationId xmlns:a16="http://schemas.microsoft.com/office/drawing/2014/main" id="{13598951-E083-5C98-5134-DB5745C0255D}"/>
                </a:ext>
              </a:extLst>
            </p:cNvPr>
            <p:cNvGrpSpPr/>
            <p:nvPr/>
          </p:nvGrpSpPr>
          <p:grpSpPr>
            <a:xfrm>
              <a:off x="7109012" y="1082879"/>
              <a:ext cx="2483906" cy="779328"/>
              <a:chOff x="6903934" y="3462913"/>
              <a:chExt cx="2483906" cy="779328"/>
            </a:xfrm>
          </p:grpSpPr>
          <p:pic>
            <p:nvPicPr>
              <p:cNvPr id="44" name="图片 43">
                <a:extLst>
                  <a:ext uri="{FF2B5EF4-FFF2-40B4-BE49-F238E27FC236}">
                    <a16:creationId xmlns:a16="http://schemas.microsoft.com/office/drawing/2014/main" id="{22A2D53F-08A0-3D7B-AAAB-AA23DC110762}"/>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r="50000"/>
              <a:stretch/>
            </p:blipFill>
            <p:spPr>
              <a:xfrm>
                <a:off x="6903934" y="3503693"/>
                <a:ext cx="514088" cy="738548"/>
              </a:xfrm>
              <a:prstGeom prst="rect">
                <a:avLst/>
              </a:prstGeom>
            </p:spPr>
          </p:pic>
          <p:pic>
            <p:nvPicPr>
              <p:cNvPr id="45" name="图片 44">
                <a:extLst>
                  <a:ext uri="{FF2B5EF4-FFF2-40B4-BE49-F238E27FC236}">
                    <a16:creationId xmlns:a16="http://schemas.microsoft.com/office/drawing/2014/main" id="{C2341ED8-142D-0250-B789-5AECAAE90105}"/>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8873751" y="3462913"/>
                <a:ext cx="514089" cy="738549"/>
              </a:xfrm>
              <a:prstGeom prst="rect">
                <a:avLst/>
              </a:prstGeom>
            </p:spPr>
          </p:pic>
        </p:grpSp>
        <p:sp>
          <p:nvSpPr>
            <p:cNvPr id="43" name="iconfont-11592-5504274">
              <a:extLst>
                <a:ext uri="{FF2B5EF4-FFF2-40B4-BE49-F238E27FC236}">
                  <a16:creationId xmlns:a16="http://schemas.microsoft.com/office/drawing/2014/main" id="{A7B44CE3-CB21-BBF2-5366-77270E6E8563}"/>
                </a:ext>
              </a:extLst>
            </p:cNvPr>
            <p:cNvSpPr/>
            <p:nvPr/>
          </p:nvSpPr>
          <p:spPr>
            <a:xfrm>
              <a:off x="8150368" y="671803"/>
              <a:ext cx="401194" cy="401194"/>
            </a:xfrm>
            <a:custGeom>
              <a:avLst/>
              <a:gdLst>
                <a:gd name="T0" fmla="*/ 7467 w 11734"/>
                <a:gd name="T1" fmla="*/ 8708 h 11734"/>
                <a:gd name="T2" fmla="*/ 8534 w 11734"/>
                <a:gd name="T3" fmla="*/ 10400 h 11734"/>
                <a:gd name="T4" fmla="*/ 8000 w 11734"/>
                <a:gd name="T5" fmla="*/ 11734 h 11734"/>
                <a:gd name="T6" fmla="*/ 3200 w 11734"/>
                <a:gd name="T7" fmla="*/ 11200 h 11734"/>
                <a:gd name="T8" fmla="*/ 4267 w 11734"/>
                <a:gd name="T9" fmla="*/ 9094 h 11734"/>
                <a:gd name="T10" fmla="*/ 2730 w 11734"/>
                <a:gd name="T11" fmla="*/ 7359 h 11734"/>
                <a:gd name="T12" fmla="*/ 1336 w 11734"/>
                <a:gd name="T13" fmla="*/ 1067 h 11734"/>
                <a:gd name="T14" fmla="*/ 3465 w 11734"/>
                <a:gd name="T15" fmla="*/ 0 h 11734"/>
                <a:gd name="T16" fmla="*/ 9574 w 11734"/>
                <a:gd name="T17" fmla="*/ 1067 h 11734"/>
                <a:gd name="T18" fmla="*/ 11734 w 11734"/>
                <a:gd name="T19" fmla="*/ 2402 h 11734"/>
                <a:gd name="T20" fmla="*/ 2134 w 11734"/>
                <a:gd name="T21" fmla="*/ 2134 h 11734"/>
                <a:gd name="T22" fmla="*/ 1067 w 11734"/>
                <a:gd name="T23" fmla="*/ 2400 h 11734"/>
                <a:gd name="T24" fmla="*/ 2134 w 11734"/>
                <a:gd name="T25" fmla="*/ 5332 h 11734"/>
                <a:gd name="T26" fmla="*/ 9600 w 11734"/>
                <a:gd name="T27" fmla="*/ 2134 h 11734"/>
                <a:gd name="T28" fmla="*/ 9599 w 11734"/>
                <a:gd name="T29" fmla="*/ 5420 h 11734"/>
                <a:gd name="T30" fmla="*/ 10398 w 11734"/>
                <a:gd name="T31" fmla="*/ 2134 h 11734"/>
                <a:gd name="T32" fmla="*/ 5334 w 11734"/>
                <a:gd name="T33" fmla="*/ 9029 h 11734"/>
                <a:gd name="T34" fmla="*/ 4800 w 11734"/>
                <a:gd name="T35" fmla="*/ 10134 h 11734"/>
                <a:gd name="T36" fmla="*/ 4267 w 11734"/>
                <a:gd name="T37" fmla="*/ 10400 h 11734"/>
                <a:gd name="T38" fmla="*/ 7467 w 11734"/>
                <a:gd name="T39" fmla="*/ 10667 h 11734"/>
                <a:gd name="T40" fmla="*/ 7198 w 11734"/>
                <a:gd name="T41" fmla="*/ 10134 h 11734"/>
                <a:gd name="T42" fmla="*/ 6400 w 11734"/>
                <a:gd name="T43" fmla="*/ 9600 h 11734"/>
                <a:gd name="T44" fmla="*/ 5334 w 11734"/>
                <a:gd name="T45" fmla="*/ 9029 h 11734"/>
                <a:gd name="T46" fmla="*/ 3200 w 11734"/>
                <a:gd name="T47" fmla="*/ 5332 h 11734"/>
                <a:gd name="T48" fmla="*/ 8534 w 11734"/>
                <a:gd name="T49" fmla="*/ 5332 h 11734"/>
                <a:gd name="T50" fmla="*/ 8269 w 11734"/>
                <a:gd name="T51" fmla="*/ 1067 h 11734"/>
                <a:gd name="T52" fmla="*/ 3200 w 11734"/>
                <a:gd name="T53" fmla="*/ 1334 h 11734"/>
                <a:gd name="T54" fmla="*/ 5086 w 11734"/>
                <a:gd name="T55" fmla="*/ 5565 h 11734"/>
                <a:gd name="T56" fmla="*/ 4981 w 11734"/>
                <a:gd name="T57" fmla="*/ 4553 h 11734"/>
                <a:gd name="T58" fmla="*/ 4446 w 11734"/>
                <a:gd name="T59" fmla="*/ 3675 h 11734"/>
                <a:gd name="T60" fmla="*/ 5710 w 11734"/>
                <a:gd name="T61" fmla="*/ 2793 h 11734"/>
                <a:gd name="T62" fmla="*/ 6414 w 11734"/>
                <a:gd name="T63" fmla="*/ 3553 h 11734"/>
                <a:gd name="T64" fmla="*/ 7385 w 11734"/>
                <a:gd name="T65" fmla="*/ 3961 h 11734"/>
                <a:gd name="T66" fmla="*/ 6902 w 11734"/>
                <a:gd name="T67" fmla="*/ 5388 h 11734"/>
                <a:gd name="T68" fmla="*/ 5867 w 11734"/>
                <a:gd name="T69" fmla="*/ 5170 h 1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734" h="11734">
                  <a:moveTo>
                    <a:pt x="9003" y="7360"/>
                  </a:moveTo>
                  <a:cubicBezTo>
                    <a:pt x="8625" y="7943"/>
                    <a:pt x="8094" y="8409"/>
                    <a:pt x="7467" y="8708"/>
                  </a:cubicBezTo>
                  <a:lnTo>
                    <a:pt x="7467" y="9094"/>
                  </a:lnTo>
                  <a:cubicBezTo>
                    <a:pt x="8075" y="9218"/>
                    <a:pt x="8534" y="9756"/>
                    <a:pt x="8534" y="10400"/>
                  </a:cubicBezTo>
                  <a:lnTo>
                    <a:pt x="8534" y="11200"/>
                  </a:lnTo>
                  <a:cubicBezTo>
                    <a:pt x="8534" y="11495"/>
                    <a:pt x="8295" y="11734"/>
                    <a:pt x="8000" y="11734"/>
                  </a:cubicBezTo>
                  <a:lnTo>
                    <a:pt x="3734" y="11734"/>
                  </a:lnTo>
                  <a:cubicBezTo>
                    <a:pt x="3439" y="11734"/>
                    <a:pt x="3200" y="11495"/>
                    <a:pt x="3200" y="11200"/>
                  </a:cubicBezTo>
                  <a:lnTo>
                    <a:pt x="3200" y="10400"/>
                  </a:lnTo>
                  <a:cubicBezTo>
                    <a:pt x="3200" y="9767"/>
                    <a:pt x="3646" y="9220"/>
                    <a:pt x="4267" y="9094"/>
                  </a:cubicBezTo>
                  <a:lnTo>
                    <a:pt x="4267" y="8708"/>
                  </a:lnTo>
                  <a:cubicBezTo>
                    <a:pt x="3639" y="8410"/>
                    <a:pt x="3107" y="7942"/>
                    <a:pt x="2730" y="7359"/>
                  </a:cubicBezTo>
                  <a:cubicBezTo>
                    <a:pt x="1089" y="6319"/>
                    <a:pt x="0" y="4487"/>
                    <a:pt x="0" y="2400"/>
                  </a:cubicBezTo>
                  <a:cubicBezTo>
                    <a:pt x="0" y="1664"/>
                    <a:pt x="598" y="1067"/>
                    <a:pt x="1336" y="1067"/>
                  </a:cubicBezTo>
                  <a:lnTo>
                    <a:pt x="2160" y="1067"/>
                  </a:lnTo>
                  <a:cubicBezTo>
                    <a:pt x="2287" y="447"/>
                    <a:pt x="2832" y="1"/>
                    <a:pt x="3465" y="0"/>
                  </a:cubicBezTo>
                  <a:lnTo>
                    <a:pt x="8270" y="0"/>
                  </a:lnTo>
                  <a:cubicBezTo>
                    <a:pt x="8902" y="1"/>
                    <a:pt x="9447" y="447"/>
                    <a:pt x="9574" y="1067"/>
                  </a:cubicBezTo>
                  <a:lnTo>
                    <a:pt x="10399" y="1067"/>
                  </a:lnTo>
                  <a:cubicBezTo>
                    <a:pt x="11136" y="1067"/>
                    <a:pt x="11734" y="1665"/>
                    <a:pt x="11734" y="2402"/>
                  </a:cubicBezTo>
                  <a:cubicBezTo>
                    <a:pt x="11734" y="4488"/>
                    <a:pt x="10644" y="6320"/>
                    <a:pt x="9003" y="7360"/>
                  </a:cubicBezTo>
                  <a:close/>
                  <a:moveTo>
                    <a:pt x="2134" y="2134"/>
                  </a:moveTo>
                  <a:lnTo>
                    <a:pt x="1336" y="2134"/>
                  </a:lnTo>
                  <a:cubicBezTo>
                    <a:pt x="1187" y="2134"/>
                    <a:pt x="1067" y="2253"/>
                    <a:pt x="1067" y="2400"/>
                  </a:cubicBezTo>
                  <a:cubicBezTo>
                    <a:pt x="1067" y="3544"/>
                    <a:pt x="1467" y="4594"/>
                    <a:pt x="2135" y="5419"/>
                  </a:cubicBezTo>
                  <a:cubicBezTo>
                    <a:pt x="2134" y="5390"/>
                    <a:pt x="2134" y="5361"/>
                    <a:pt x="2134" y="5332"/>
                  </a:cubicBezTo>
                  <a:lnTo>
                    <a:pt x="2134" y="2134"/>
                  </a:lnTo>
                  <a:close/>
                  <a:moveTo>
                    <a:pt x="9600" y="2134"/>
                  </a:moveTo>
                  <a:lnTo>
                    <a:pt x="9600" y="5332"/>
                  </a:lnTo>
                  <a:cubicBezTo>
                    <a:pt x="9600" y="5361"/>
                    <a:pt x="9600" y="5390"/>
                    <a:pt x="9599" y="5420"/>
                  </a:cubicBezTo>
                  <a:cubicBezTo>
                    <a:pt x="10292" y="4566"/>
                    <a:pt x="10669" y="3501"/>
                    <a:pt x="10667" y="2402"/>
                  </a:cubicBezTo>
                  <a:cubicBezTo>
                    <a:pt x="10667" y="2253"/>
                    <a:pt x="10547" y="2134"/>
                    <a:pt x="10398" y="2134"/>
                  </a:cubicBezTo>
                  <a:lnTo>
                    <a:pt x="9600" y="2134"/>
                  </a:lnTo>
                  <a:close/>
                  <a:moveTo>
                    <a:pt x="5334" y="9029"/>
                  </a:moveTo>
                  <a:lnTo>
                    <a:pt x="5334" y="9600"/>
                  </a:lnTo>
                  <a:cubicBezTo>
                    <a:pt x="5334" y="9895"/>
                    <a:pt x="5095" y="10134"/>
                    <a:pt x="4800" y="10134"/>
                  </a:cubicBezTo>
                  <a:lnTo>
                    <a:pt x="4536" y="10134"/>
                  </a:lnTo>
                  <a:cubicBezTo>
                    <a:pt x="4388" y="10132"/>
                    <a:pt x="4267" y="10252"/>
                    <a:pt x="4267" y="10400"/>
                  </a:cubicBezTo>
                  <a:lnTo>
                    <a:pt x="4267" y="10667"/>
                  </a:lnTo>
                  <a:lnTo>
                    <a:pt x="7467" y="10667"/>
                  </a:lnTo>
                  <a:lnTo>
                    <a:pt x="7467" y="10400"/>
                  </a:lnTo>
                  <a:cubicBezTo>
                    <a:pt x="7467" y="10254"/>
                    <a:pt x="7346" y="10134"/>
                    <a:pt x="7198" y="10134"/>
                  </a:cubicBezTo>
                  <a:lnTo>
                    <a:pt x="6934" y="10134"/>
                  </a:lnTo>
                  <a:cubicBezTo>
                    <a:pt x="6639" y="10134"/>
                    <a:pt x="6400" y="9895"/>
                    <a:pt x="6400" y="9600"/>
                  </a:cubicBezTo>
                  <a:lnTo>
                    <a:pt x="6400" y="9029"/>
                  </a:lnTo>
                  <a:cubicBezTo>
                    <a:pt x="6047" y="9080"/>
                    <a:pt x="5687" y="9080"/>
                    <a:pt x="5334" y="9029"/>
                  </a:cubicBezTo>
                  <a:close/>
                  <a:moveTo>
                    <a:pt x="3200" y="1334"/>
                  </a:moveTo>
                  <a:lnTo>
                    <a:pt x="3200" y="5332"/>
                  </a:lnTo>
                  <a:cubicBezTo>
                    <a:pt x="3200" y="6808"/>
                    <a:pt x="4393" y="8000"/>
                    <a:pt x="5867" y="8000"/>
                  </a:cubicBezTo>
                  <a:cubicBezTo>
                    <a:pt x="7340" y="8000"/>
                    <a:pt x="8534" y="6806"/>
                    <a:pt x="8534" y="5332"/>
                  </a:cubicBezTo>
                  <a:lnTo>
                    <a:pt x="8534" y="1334"/>
                  </a:lnTo>
                  <a:cubicBezTo>
                    <a:pt x="8534" y="1187"/>
                    <a:pt x="8414" y="1067"/>
                    <a:pt x="8269" y="1067"/>
                  </a:cubicBezTo>
                  <a:lnTo>
                    <a:pt x="3464" y="1067"/>
                  </a:lnTo>
                  <a:cubicBezTo>
                    <a:pt x="3318" y="1068"/>
                    <a:pt x="3200" y="1187"/>
                    <a:pt x="3200" y="1334"/>
                  </a:cubicBezTo>
                  <a:close/>
                  <a:moveTo>
                    <a:pt x="5867" y="5170"/>
                  </a:moveTo>
                  <a:lnTo>
                    <a:pt x="5086" y="5565"/>
                  </a:lnTo>
                  <a:cubicBezTo>
                    <a:pt x="4912" y="5652"/>
                    <a:pt x="4799" y="5573"/>
                    <a:pt x="4832" y="5388"/>
                  </a:cubicBezTo>
                  <a:lnTo>
                    <a:pt x="4981" y="4553"/>
                  </a:lnTo>
                  <a:lnTo>
                    <a:pt x="4349" y="3961"/>
                  </a:lnTo>
                  <a:cubicBezTo>
                    <a:pt x="4209" y="3830"/>
                    <a:pt x="4253" y="3702"/>
                    <a:pt x="4446" y="3675"/>
                  </a:cubicBezTo>
                  <a:lnTo>
                    <a:pt x="5320" y="3553"/>
                  </a:lnTo>
                  <a:lnTo>
                    <a:pt x="5710" y="2793"/>
                  </a:lnTo>
                  <a:cubicBezTo>
                    <a:pt x="5797" y="2625"/>
                    <a:pt x="5937" y="2625"/>
                    <a:pt x="6024" y="2793"/>
                  </a:cubicBezTo>
                  <a:lnTo>
                    <a:pt x="6414" y="3553"/>
                  </a:lnTo>
                  <a:lnTo>
                    <a:pt x="7288" y="3675"/>
                  </a:lnTo>
                  <a:cubicBezTo>
                    <a:pt x="7482" y="3702"/>
                    <a:pt x="7525" y="3830"/>
                    <a:pt x="7385" y="3961"/>
                  </a:cubicBezTo>
                  <a:lnTo>
                    <a:pt x="6753" y="4553"/>
                  </a:lnTo>
                  <a:lnTo>
                    <a:pt x="6902" y="5388"/>
                  </a:lnTo>
                  <a:cubicBezTo>
                    <a:pt x="6935" y="5573"/>
                    <a:pt x="6821" y="5652"/>
                    <a:pt x="6648" y="5565"/>
                  </a:cubicBezTo>
                  <a:lnTo>
                    <a:pt x="5867" y="51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Open Sans"/>
                <a:ea typeface="Open Sans"/>
                <a:cs typeface="+mn-cs"/>
              </a:endParaRPr>
            </a:p>
          </p:txBody>
        </p:sp>
      </p:grpSp>
      <p:sp>
        <p:nvSpPr>
          <p:cNvPr id="47" name="文本框 46">
            <a:extLst>
              <a:ext uri="{FF2B5EF4-FFF2-40B4-BE49-F238E27FC236}">
                <a16:creationId xmlns:a16="http://schemas.microsoft.com/office/drawing/2014/main" id="{35A3512E-23E4-988A-EF81-248694566CE2}"/>
              </a:ext>
            </a:extLst>
          </p:cNvPr>
          <p:cNvSpPr txBox="1"/>
          <p:nvPr/>
        </p:nvSpPr>
        <p:spPr>
          <a:xfrm>
            <a:off x="588055" y="2411395"/>
            <a:ext cx="3231655"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Open Sans"/>
                <a:cs typeface="+mn-cs"/>
              </a:rPr>
              <a:t>这里是英文小标题</a:t>
            </a:r>
          </a:p>
        </p:txBody>
      </p:sp>
      <p:sp>
        <p:nvSpPr>
          <p:cNvPr id="108" name="文本框 107">
            <a:extLst>
              <a:ext uri="{FF2B5EF4-FFF2-40B4-BE49-F238E27FC236}">
                <a16:creationId xmlns:a16="http://schemas.microsoft.com/office/drawing/2014/main" id="{11A063C8-031A-4A32-04F1-E85534CAAB8C}"/>
              </a:ext>
            </a:extLst>
          </p:cNvPr>
          <p:cNvSpPr txBox="1"/>
          <p:nvPr/>
        </p:nvSpPr>
        <p:spPr>
          <a:xfrm>
            <a:off x="588055" y="489248"/>
            <a:ext cx="220445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schemeClr val="bg1"/>
                </a:solidFill>
                <a:latin typeface="+mj-ea"/>
                <a:ea typeface="+mj-ea"/>
              </a:rPr>
              <a:t>第三部分</a:t>
            </a:r>
            <a:endParaRPr kumimoji="0" lang="zh-CN" altLang="en-US" sz="4000" b="0" i="0" u="none" strike="noStrike" kern="1200" cap="none" spc="0" normalizeH="0" baseline="0" noProof="0" dirty="0">
              <a:ln>
                <a:noFill/>
              </a:ln>
              <a:solidFill>
                <a:schemeClr val="bg1"/>
              </a:solidFill>
              <a:effectLst/>
              <a:uLnTx/>
              <a:uFillTx/>
              <a:latin typeface="+mj-ea"/>
              <a:ea typeface="+mj-ea"/>
              <a:cs typeface="+mn-cs"/>
            </a:endParaRPr>
          </a:p>
        </p:txBody>
      </p:sp>
      <p:sp>
        <p:nvSpPr>
          <p:cNvPr id="2" name="文本框 1">
            <a:extLst>
              <a:ext uri="{FF2B5EF4-FFF2-40B4-BE49-F238E27FC236}">
                <a16:creationId xmlns:a16="http://schemas.microsoft.com/office/drawing/2014/main" id="{70D9F3BF-BD19-3780-EAAE-FBF653880122}"/>
              </a:ext>
            </a:extLst>
          </p:cNvPr>
          <p:cNvSpPr txBox="1"/>
          <p:nvPr/>
        </p:nvSpPr>
        <p:spPr>
          <a:xfrm>
            <a:off x="588055" y="5547360"/>
            <a:ext cx="2176244" cy="923330"/>
          </a:xfrm>
          <a:prstGeom prst="rect">
            <a:avLst/>
          </a:prstGeom>
          <a:noFill/>
        </p:spPr>
        <p:txBody>
          <a:bodyPr wrap="square" rtlCol="0">
            <a:spAutoFit/>
          </a:bodyPr>
          <a:lstStyle/>
          <a:p>
            <a:r>
              <a:rPr lang="en-US" altLang="zh-CN" sz="5400" dirty="0">
                <a:solidFill>
                  <a:schemeClr val="bg1"/>
                </a:solidFill>
              </a:rPr>
              <a:t>LOGO</a:t>
            </a:r>
            <a:endParaRPr lang="zh-CN" altLang="en-US" sz="5400" dirty="0">
              <a:solidFill>
                <a:schemeClr val="bg1"/>
              </a:solidFill>
            </a:endParaRPr>
          </a:p>
        </p:txBody>
      </p:sp>
    </p:spTree>
    <p:extLst>
      <p:ext uri="{BB962C8B-B14F-4D97-AF65-F5344CB8AC3E}">
        <p14:creationId xmlns:p14="http://schemas.microsoft.com/office/powerpoint/2010/main" val="291953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a16="http://schemas.microsoft.com/office/drawing/2014/main" id="{92047AEE-05C3-5AD3-0BB6-55E09FD9AD6B}"/>
              </a:ext>
            </a:extLst>
          </p:cNvPr>
          <p:cNvSpPr/>
          <p:nvPr/>
        </p:nvSpPr>
        <p:spPr>
          <a:xfrm>
            <a:off x="0" y="4688114"/>
            <a:ext cx="12192000" cy="2169886"/>
          </a:xfrm>
          <a:prstGeom prst="rect">
            <a:avLst/>
          </a:prstGeom>
          <a:gradFill flip="none" rotWithShape="1">
            <a:gsLst>
              <a:gs pos="0">
                <a:schemeClr val="accent1"/>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Rounded MT Bold" panose="020F0704030504030204" pitchFamily="34" charset="0"/>
              <a:ea typeface="站酷快乐体 开源版"/>
              <a:cs typeface="+mn-cs"/>
            </a:endParaRPr>
          </a:p>
        </p:txBody>
      </p:sp>
      <p:sp>
        <p:nvSpPr>
          <p:cNvPr id="22" name="矩形: 圆角 21">
            <a:extLst>
              <a:ext uri="{FF2B5EF4-FFF2-40B4-BE49-F238E27FC236}">
                <a16:creationId xmlns:a16="http://schemas.microsoft.com/office/drawing/2014/main" id="{89D15055-F58A-BEB3-B506-522B6FFE9299}"/>
              </a:ext>
            </a:extLst>
          </p:cNvPr>
          <p:cNvSpPr/>
          <p:nvPr/>
        </p:nvSpPr>
        <p:spPr>
          <a:xfrm>
            <a:off x="530105" y="1364342"/>
            <a:ext cx="5400000" cy="4136571"/>
          </a:xfrm>
          <a:prstGeom prst="roundRect">
            <a:avLst>
              <a:gd name="adj" fmla="val 3540"/>
            </a:avLst>
          </a:prstGeom>
          <a:solidFill>
            <a:schemeClr val="bg1"/>
          </a:solidFill>
          <a:ln>
            <a:noFill/>
          </a:ln>
          <a:effectLst>
            <a:outerShdw blurRad="584200" dist="647700" dir="5400000" sx="96000" sy="96000" algn="t" rotWithShape="0">
              <a:schemeClr val="accent1">
                <a:lumMod val="20000"/>
                <a:lumOff val="8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panose="00000500000000000000" pitchFamily="2" charset="-122"/>
              <a:ea typeface="HarmonyOS Sans SC" panose="00000500000000000000" pitchFamily="2" charset="-122"/>
              <a:cs typeface="+mn-cs"/>
            </a:endParaRPr>
          </a:p>
        </p:txBody>
      </p:sp>
      <p:sp>
        <p:nvSpPr>
          <p:cNvPr id="23" name="文本框 22">
            <a:extLst>
              <a:ext uri="{FF2B5EF4-FFF2-40B4-BE49-F238E27FC236}">
                <a16:creationId xmlns:a16="http://schemas.microsoft.com/office/drawing/2014/main" id="{498CCD6E-2904-9B28-E0C2-08B50F548C3D}"/>
              </a:ext>
            </a:extLst>
          </p:cNvPr>
          <p:cNvSpPr txBox="1"/>
          <p:nvPr/>
        </p:nvSpPr>
        <p:spPr>
          <a:xfrm>
            <a:off x="746354" y="1637327"/>
            <a:ext cx="5015817" cy="369332"/>
          </a:xfrm>
          <a:prstGeom prst="rect">
            <a:avLst/>
          </a:prstGeom>
          <a:noFill/>
        </p:spPr>
        <p:txBody>
          <a:bodyPr wrap="square">
            <a:spAutoFit/>
          </a:bodyPr>
          <a:lstStyle>
            <a:defPPr>
              <a:defRPr lang="zh-CN"/>
            </a:defPPr>
            <a:lvl1pPr>
              <a:defRPr b="1">
                <a:latin typeface="OPPOSans B" panose="00020600040101010101" pitchFamily="18" charset="-122"/>
                <a:ea typeface="OPPOSans B"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solidFill>
                  <a:schemeClr val="accent1"/>
                </a:solidFill>
                <a:latin typeface="HarmonyOS Sans SC Black" panose="00000A00000000000000" pitchFamily="2" charset="-122"/>
                <a:ea typeface="HarmonyOS Sans SC Black" panose="00000A00000000000000" pitchFamily="2" charset="-122"/>
              </a:rPr>
              <a:t>这里是数据标题</a:t>
            </a:r>
            <a:endParaRPr kumimoji="0" lang="zh-CN" altLang="en-US" sz="1800" b="0" i="0" u="none" strike="noStrike" kern="1200" cap="none" spc="0" normalizeH="0" baseline="0" noProof="0" dirty="0">
              <a:ln>
                <a:noFill/>
              </a:ln>
              <a:solidFill>
                <a:schemeClr val="accent1"/>
              </a:solidFill>
              <a:effectLst/>
              <a:uLnTx/>
              <a:uFillTx/>
              <a:latin typeface="HarmonyOS Sans SC Black" panose="00000A00000000000000" pitchFamily="2" charset="-122"/>
              <a:ea typeface="HarmonyOS Sans SC Black" panose="00000A00000000000000" pitchFamily="2" charset="-122"/>
              <a:cs typeface="+mn-cs"/>
            </a:endParaRPr>
          </a:p>
        </p:txBody>
      </p:sp>
      <p:graphicFrame>
        <p:nvGraphicFramePr>
          <p:cNvPr id="24" name="图表 23">
            <a:extLst>
              <a:ext uri="{FF2B5EF4-FFF2-40B4-BE49-F238E27FC236}">
                <a16:creationId xmlns:a16="http://schemas.microsoft.com/office/drawing/2014/main" id="{1E16303A-774F-EEC1-3744-07A7D134EFC0}"/>
              </a:ext>
            </a:extLst>
          </p:cNvPr>
          <p:cNvGraphicFramePr/>
          <p:nvPr>
            <p:extLst>
              <p:ext uri="{D42A27DB-BD31-4B8C-83A1-F6EECF244321}">
                <p14:modId xmlns:p14="http://schemas.microsoft.com/office/powerpoint/2010/main" val="799248760"/>
              </p:ext>
            </p:extLst>
          </p:nvPr>
        </p:nvGraphicFramePr>
        <p:xfrm>
          <a:off x="454140" y="2821214"/>
          <a:ext cx="3181134" cy="234315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 name="图表 24">
            <a:extLst>
              <a:ext uri="{FF2B5EF4-FFF2-40B4-BE49-F238E27FC236}">
                <a16:creationId xmlns:a16="http://schemas.microsoft.com/office/drawing/2014/main" id="{1274941C-7304-5421-DAB3-77B90A40A36C}"/>
              </a:ext>
            </a:extLst>
          </p:cNvPr>
          <p:cNvGraphicFramePr/>
          <p:nvPr>
            <p:extLst>
              <p:ext uri="{D42A27DB-BD31-4B8C-83A1-F6EECF244321}">
                <p14:modId xmlns:p14="http://schemas.microsoft.com/office/powerpoint/2010/main" val="4280052123"/>
              </p:ext>
            </p:extLst>
          </p:nvPr>
        </p:nvGraphicFramePr>
        <p:xfrm>
          <a:off x="2959199" y="2821214"/>
          <a:ext cx="3181134" cy="2343151"/>
        </p:xfrm>
        <a:graphic>
          <a:graphicData uri="http://schemas.openxmlformats.org/drawingml/2006/chart">
            <c:chart xmlns:c="http://schemas.openxmlformats.org/drawingml/2006/chart" xmlns:r="http://schemas.openxmlformats.org/officeDocument/2006/relationships" r:id="rId4"/>
          </a:graphicData>
        </a:graphic>
      </p:graphicFrame>
      <p:sp>
        <p:nvSpPr>
          <p:cNvPr id="26" name="文本框 25">
            <a:extLst>
              <a:ext uri="{FF2B5EF4-FFF2-40B4-BE49-F238E27FC236}">
                <a16:creationId xmlns:a16="http://schemas.microsoft.com/office/drawing/2014/main" id="{E12C8622-F3E2-6C77-AA4D-4D36F81FBF7F}"/>
              </a:ext>
            </a:extLst>
          </p:cNvPr>
          <p:cNvSpPr txBox="1"/>
          <p:nvPr/>
        </p:nvSpPr>
        <p:spPr>
          <a:xfrm>
            <a:off x="901243" y="3294716"/>
            <a:ext cx="378630" cy="21544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cs"/>
              </a:rPr>
              <a:t>23%</a:t>
            </a:r>
            <a:endParaRPr kumimoji="0" lang="zh-CN" altLang="en-US" sz="800" b="0" i="0" u="none" strike="noStrike" kern="120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cs"/>
            </a:endParaRPr>
          </a:p>
        </p:txBody>
      </p:sp>
      <p:sp>
        <p:nvSpPr>
          <p:cNvPr id="27" name="文本框 26">
            <a:extLst>
              <a:ext uri="{FF2B5EF4-FFF2-40B4-BE49-F238E27FC236}">
                <a16:creationId xmlns:a16="http://schemas.microsoft.com/office/drawing/2014/main" id="{9AD3D924-C6F7-E465-DE00-9A4AEBDD0800}"/>
              </a:ext>
            </a:extLst>
          </p:cNvPr>
          <p:cNvSpPr txBox="1"/>
          <p:nvPr/>
        </p:nvSpPr>
        <p:spPr>
          <a:xfrm>
            <a:off x="2413119" y="4539575"/>
            <a:ext cx="378630" cy="21544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cs"/>
              </a:rPr>
              <a:t>77%</a:t>
            </a:r>
            <a:endParaRPr kumimoji="0" lang="zh-CN" altLang="en-US" sz="800" b="0" i="0" u="none" strike="noStrike" kern="120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cs"/>
            </a:endParaRPr>
          </a:p>
        </p:txBody>
      </p:sp>
      <p:sp>
        <p:nvSpPr>
          <p:cNvPr id="28" name="文本框 27">
            <a:extLst>
              <a:ext uri="{FF2B5EF4-FFF2-40B4-BE49-F238E27FC236}">
                <a16:creationId xmlns:a16="http://schemas.microsoft.com/office/drawing/2014/main" id="{D0686F43-D80E-D276-72D9-D463477C9A77}"/>
              </a:ext>
            </a:extLst>
          </p:cNvPr>
          <p:cNvSpPr txBox="1"/>
          <p:nvPr/>
        </p:nvSpPr>
        <p:spPr>
          <a:xfrm>
            <a:off x="4940973" y="4547419"/>
            <a:ext cx="378630" cy="21544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cs"/>
              </a:rPr>
              <a:t>81%</a:t>
            </a:r>
            <a:endParaRPr kumimoji="0" lang="zh-CN" altLang="en-US" sz="800" b="0" i="0" u="none" strike="noStrike" kern="120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cs"/>
            </a:endParaRPr>
          </a:p>
        </p:txBody>
      </p:sp>
      <p:sp>
        <p:nvSpPr>
          <p:cNvPr id="46" name="文本框 45">
            <a:extLst>
              <a:ext uri="{FF2B5EF4-FFF2-40B4-BE49-F238E27FC236}">
                <a16:creationId xmlns:a16="http://schemas.microsoft.com/office/drawing/2014/main" id="{647B7276-452B-A547-DB41-0CAC4B569D4C}"/>
              </a:ext>
            </a:extLst>
          </p:cNvPr>
          <p:cNvSpPr txBox="1"/>
          <p:nvPr/>
        </p:nvSpPr>
        <p:spPr>
          <a:xfrm>
            <a:off x="3429547" y="3302560"/>
            <a:ext cx="378630" cy="21544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cs"/>
              </a:rPr>
              <a:t>19%</a:t>
            </a:r>
            <a:endParaRPr kumimoji="0" lang="zh-CN" altLang="en-US" sz="800" b="0" i="0" u="none" strike="noStrike" kern="1200" cap="none" spc="0" normalizeH="0" baseline="0" noProof="0" dirty="0">
              <a:ln>
                <a:noFill/>
              </a:ln>
              <a:solidFill>
                <a:prstClr val="black"/>
              </a:solidFill>
              <a:effectLst/>
              <a:uLnTx/>
              <a:uFillTx/>
              <a:latin typeface="HarmonyOS Sans SC" panose="00000500000000000000" pitchFamily="2" charset="-122"/>
              <a:ea typeface="HarmonyOS Sans SC" panose="00000500000000000000" pitchFamily="2" charset="-122"/>
              <a:cs typeface="+mn-cs"/>
            </a:endParaRPr>
          </a:p>
        </p:txBody>
      </p:sp>
      <p:sp>
        <p:nvSpPr>
          <p:cNvPr id="48" name="矩形: 圆角 47">
            <a:extLst>
              <a:ext uri="{FF2B5EF4-FFF2-40B4-BE49-F238E27FC236}">
                <a16:creationId xmlns:a16="http://schemas.microsoft.com/office/drawing/2014/main" id="{23834CC5-AC26-0EAA-E440-B6371E9FB0E1}"/>
              </a:ext>
            </a:extLst>
          </p:cNvPr>
          <p:cNvSpPr/>
          <p:nvPr/>
        </p:nvSpPr>
        <p:spPr>
          <a:xfrm>
            <a:off x="1560997" y="2447616"/>
            <a:ext cx="840421" cy="314960"/>
          </a:xfrm>
          <a:prstGeom prst="roundRect">
            <a:avLst>
              <a:gd name="adj" fmla="val 50000"/>
            </a:avLst>
          </a:prstGeom>
          <a:solidFill>
            <a:srgbClr val="DEA6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pitchFamily="2" charset="-122"/>
              <a:ea typeface="HarmonyOS Sans SC" panose="00000500000000000000" pitchFamily="2" charset="-122"/>
              <a:cs typeface="+mn-cs"/>
            </a:endParaRPr>
          </a:p>
        </p:txBody>
      </p:sp>
      <p:sp>
        <p:nvSpPr>
          <p:cNvPr id="49" name="文本框 48">
            <a:extLst>
              <a:ext uri="{FF2B5EF4-FFF2-40B4-BE49-F238E27FC236}">
                <a16:creationId xmlns:a16="http://schemas.microsoft.com/office/drawing/2014/main" id="{F6959B26-B501-D15B-FA35-352596EB37FC}"/>
              </a:ext>
            </a:extLst>
          </p:cNvPr>
          <p:cNvSpPr txBox="1"/>
          <p:nvPr/>
        </p:nvSpPr>
        <p:spPr>
          <a:xfrm>
            <a:off x="1514911" y="2451208"/>
            <a:ext cx="932592" cy="307777"/>
          </a:xfrm>
          <a:prstGeom prst="rect">
            <a:avLst/>
          </a:prstGeom>
          <a:solidFill>
            <a:schemeClr val="accent1"/>
          </a:solidFill>
        </p:spPr>
        <p:txBody>
          <a:bodyPr wrap="square">
            <a:spAutoFit/>
          </a:bodyPr>
          <a:lstStyle>
            <a:defPPr>
              <a:defRPr lang="zh-CN"/>
            </a:defPPr>
            <a:lvl1pPr>
              <a:defRPr b="1">
                <a:latin typeface="OPPOSans B" panose="00020600040101010101" pitchFamily="18" charset="-122"/>
                <a:ea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HarmonyOS Sans SC" panose="00000500000000000000" pitchFamily="2" charset="-122"/>
                <a:ea typeface="HarmonyOS Sans SC" panose="00000500000000000000" pitchFamily="2" charset="-122"/>
                <a:cs typeface="+mn-cs"/>
              </a:rPr>
              <a:t>类型</a:t>
            </a:r>
            <a:r>
              <a:rPr kumimoji="0" lang="en-US" altLang="zh-CN" sz="1400" b="0" i="0" u="none" strike="noStrike" kern="1200" cap="none" spc="0" normalizeH="0" baseline="0" noProof="0" dirty="0">
                <a:ln>
                  <a:noFill/>
                </a:ln>
                <a:solidFill>
                  <a:prstClr val="white"/>
                </a:solidFill>
                <a:effectLst/>
                <a:uLnTx/>
                <a:uFillTx/>
                <a:latin typeface="HarmonyOS Sans SC" panose="00000500000000000000" pitchFamily="2" charset="-122"/>
                <a:ea typeface="HarmonyOS Sans SC" panose="00000500000000000000" pitchFamily="2" charset="-122"/>
                <a:cs typeface="+mn-cs"/>
              </a:rPr>
              <a:t>1</a:t>
            </a:r>
            <a:endParaRPr kumimoji="0" lang="zh-CN" altLang="en-US" sz="1400" b="0" i="0" u="none" strike="noStrike" kern="1200" cap="none" spc="0" normalizeH="0" baseline="0" noProof="0" dirty="0">
              <a:ln>
                <a:noFill/>
              </a:ln>
              <a:solidFill>
                <a:prstClr val="white"/>
              </a:solidFill>
              <a:effectLst/>
              <a:uLnTx/>
              <a:uFillTx/>
              <a:latin typeface="HarmonyOS Sans SC" panose="00000500000000000000" pitchFamily="2" charset="-122"/>
              <a:ea typeface="HarmonyOS Sans SC" panose="00000500000000000000" pitchFamily="2" charset="-122"/>
              <a:cs typeface="+mn-cs"/>
            </a:endParaRPr>
          </a:p>
        </p:txBody>
      </p:sp>
      <p:sp>
        <p:nvSpPr>
          <p:cNvPr id="50" name="矩形: 圆角 49">
            <a:extLst>
              <a:ext uri="{FF2B5EF4-FFF2-40B4-BE49-F238E27FC236}">
                <a16:creationId xmlns:a16="http://schemas.microsoft.com/office/drawing/2014/main" id="{94620315-DBC4-BEEC-660D-53A038F59AA3}"/>
              </a:ext>
            </a:extLst>
          </p:cNvPr>
          <p:cNvSpPr/>
          <p:nvPr/>
        </p:nvSpPr>
        <p:spPr>
          <a:xfrm>
            <a:off x="4154956" y="2447616"/>
            <a:ext cx="840421" cy="314960"/>
          </a:xfrm>
          <a:prstGeom prst="roundRect">
            <a:avLst>
              <a:gd name="adj" fmla="val 50000"/>
            </a:avLst>
          </a:prstGeom>
          <a:solidFill>
            <a:srgbClr val="DEA6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pitchFamily="2" charset="-122"/>
              <a:ea typeface="HarmonyOS Sans SC" panose="00000500000000000000" pitchFamily="2" charset="-122"/>
              <a:cs typeface="+mn-cs"/>
            </a:endParaRPr>
          </a:p>
        </p:txBody>
      </p:sp>
      <p:sp>
        <p:nvSpPr>
          <p:cNvPr id="51" name="文本框 50">
            <a:extLst>
              <a:ext uri="{FF2B5EF4-FFF2-40B4-BE49-F238E27FC236}">
                <a16:creationId xmlns:a16="http://schemas.microsoft.com/office/drawing/2014/main" id="{B6CAA103-67E0-4BD9-4192-42E6541914DB}"/>
              </a:ext>
            </a:extLst>
          </p:cNvPr>
          <p:cNvSpPr txBox="1"/>
          <p:nvPr/>
        </p:nvSpPr>
        <p:spPr>
          <a:xfrm>
            <a:off x="4108870" y="2451208"/>
            <a:ext cx="932592" cy="307777"/>
          </a:xfrm>
          <a:prstGeom prst="rect">
            <a:avLst/>
          </a:prstGeom>
          <a:solidFill>
            <a:schemeClr val="accent1"/>
          </a:solidFill>
        </p:spPr>
        <p:txBody>
          <a:bodyPr wrap="square">
            <a:spAutoFit/>
          </a:bodyPr>
          <a:lstStyle>
            <a:defPPr>
              <a:defRPr lang="zh-CN"/>
            </a:defPPr>
            <a:lvl1pPr>
              <a:defRPr b="1">
                <a:latin typeface="OPPOSans B" panose="00020600040101010101" pitchFamily="18" charset="-122"/>
                <a:ea typeface="OPPOSans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HarmonyOS Sans SC" panose="00000500000000000000" pitchFamily="2" charset="-122"/>
                <a:ea typeface="HarmonyOS Sans SC" panose="00000500000000000000" pitchFamily="2" charset="-122"/>
                <a:cs typeface="+mn-cs"/>
              </a:rPr>
              <a:t>类型</a:t>
            </a:r>
            <a:r>
              <a:rPr kumimoji="0" lang="en-US" altLang="zh-CN" sz="1400" b="0" i="0" u="none" strike="noStrike" kern="1200" cap="none" spc="0" normalizeH="0" baseline="0" noProof="0" dirty="0">
                <a:ln>
                  <a:noFill/>
                </a:ln>
                <a:solidFill>
                  <a:prstClr val="white"/>
                </a:solidFill>
                <a:effectLst/>
                <a:uLnTx/>
                <a:uFillTx/>
                <a:latin typeface="HarmonyOS Sans SC" panose="00000500000000000000" pitchFamily="2" charset="-122"/>
                <a:ea typeface="HarmonyOS Sans SC" panose="00000500000000000000" pitchFamily="2" charset="-122"/>
                <a:cs typeface="+mn-cs"/>
              </a:rPr>
              <a:t>2</a:t>
            </a:r>
            <a:endParaRPr kumimoji="0" lang="zh-CN" altLang="en-US" sz="1400" b="0" i="0" u="none" strike="noStrike" kern="1200" cap="none" spc="0" normalizeH="0" baseline="0" noProof="0" dirty="0">
              <a:ln>
                <a:noFill/>
              </a:ln>
              <a:solidFill>
                <a:prstClr val="white"/>
              </a:solidFill>
              <a:effectLst/>
              <a:uLnTx/>
              <a:uFillTx/>
              <a:latin typeface="HarmonyOS Sans SC" panose="00000500000000000000" pitchFamily="2" charset="-122"/>
              <a:ea typeface="HarmonyOS Sans SC" panose="00000500000000000000" pitchFamily="2" charset="-122"/>
              <a:cs typeface="+mn-cs"/>
            </a:endParaRPr>
          </a:p>
        </p:txBody>
      </p:sp>
      <p:sp>
        <p:nvSpPr>
          <p:cNvPr id="52" name="矩形: 圆角 51">
            <a:extLst>
              <a:ext uri="{FF2B5EF4-FFF2-40B4-BE49-F238E27FC236}">
                <a16:creationId xmlns:a16="http://schemas.microsoft.com/office/drawing/2014/main" id="{F993A80C-63B2-E8E8-DBB4-2E55B63B9652}"/>
              </a:ext>
            </a:extLst>
          </p:cNvPr>
          <p:cNvSpPr/>
          <p:nvPr/>
        </p:nvSpPr>
        <p:spPr>
          <a:xfrm>
            <a:off x="6212112" y="1364343"/>
            <a:ext cx="5400000" cy="4129996"/>
          </a:xfrm>
          <a:prstGeom prst="roundRect">
            <a:avLst>
              <a:gd name="adj" fmla="val 3540"/>
            </a:avLst>
          </a:prstGeom>
          <a:solidFill>
            <a:schemeClr val="bg1"/>
          </a:solidFill>
          <a:ln>
            <a:noFill/>
          </a:ln>
          <a:effectLst>
            <a:outerShdw blurRad="584200" dist="647700" dir="5400000" sx="96000" sy="96000" algn="t" rotWithShape="0">
              <a:schemeClr val="accent1">
                <a:lumMod val="20000"/>
                <a:lumOff val="8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panose="00000500000000000000" pitchFamily="2" charset="-122"/>
              <a:ea typeface="HarmonyOS Sans SC" panose="00000500000000000000" pitchFamily="2" charset="-122"/>
              <a:cs typeface="+mn-cs"/>
            </a:endParaRPr>
          </a:p>
        </p:txBody>
      </p:sp>
      <p:cxnSp>
        <p:nvCxnSpPr>
          <p:cNvPr id="53" name="直接连接符 52">
            <a:extLst>
              <a:ext uri="{FF2B5EF4-FFF2-40B4-BE49-F238E27FC236}">
                <a16:creationId xmlns:a16="http://schemas.microsoft.com/office/drawing/2014/main" id="{F09CAA6A-BB76-4FB7-74C4-167A9AB72AB2}"/>
              </a:ext>
            </a:extLst>
          </p:cNvPr>
          <p:cNvCxnSpPr>
            <a:cxnSpLocks/>
          </p:cNvCxnSpPr>
          <p:nvPr/>
        </p:nvCxnSpPr>
        <p:spPr>
          <a:xfrm>
            <a:off x="838986" y="2035048"/>
            <a:ext cx="475218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a16="http://schemas.microsoft.com/office/drawing/2014/main" id="{BC0A7EFE-1F82-3237-6322-7A88D56F5097}"/>
              </a:ext>
            </a:extLst>
          </p:cNvPr>
          <p:cNvSpPr txBox="1"/>
          <p:nvPr/>
        </p:nvSpPr>
        <p:spPr>
          <a:xfrm>
            <a:off x="6449570" y="1637327"/>
            <a:ext cx="4596549" cy="369332"/>
          </a:xfrm>
          <a:prstGeom prst="rect">
            <a:avLst/>
          </a:prstGeom>
          <a:noFill/>
        </p:spPr>
        <p:txBody>
          <a:bodyPr wrap="square">
            <a:spAutoFit/>
          </a:bodyPr>
          <a:lstStyle>
            <a:defPPr>
              <a:defRPr lang="zh-CN"/>
            </a:defPPr>
            <a:lvl1pPr>
              <a:defRPr b="1">
                <a:latin typeface="OPPOSans B" panose="00020600040101010101" pitchFamily="18" charset="-122"/>
                <a:ea typeface="OPPOSans B"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solidFill>
                  <a:schemeClr val="accent1"/>
                </a:solidFill>
                <a:latin typeface="HarmonyOS Sans SC Black" panose="00000A00000000000000" pitchFamily="2" charset="-122"/>
                <a:ea typeface="HarmonyOS Sans SC Black" panose="00000A00000000000000" pitchFamily="2" charset="-122"/>
              </a:rPr>
              <a:t>这里是数据标题</a:t>
            </a:r>
            <a:endParaRPr kumimoji="0" lang="zh-CN" altLang="en-US" sz="1800" b="0" i="0" u="none" strike="noStrike" kern="1200" cap="none" spc="0" normalizeH="0" baseline="0" noProof="0" dirty="0">
              <a:ln>
                <a:noFill/>
              </a:ln>
              <a:solidFill>
                <a:schemeClr val="accent1"/>
              </a:solidFill>
              <a:effectLst/>
              <a:uLnTx/>
              <a:uFillTx/>
              <a:latin typeface="HarmonyOS Sans SC Black" panose="00000A00000000000000" pitchFamily="2" charset="-122"/>
              <a:ea typeface="HarmonyOS Sans SC Black" panose="00000A00000000000000" pitchFamily="2" charset="-122"/>
              <a:cs typeface="+mn-cs"/>
            </a:endParaRPr>
          </a:p>
        </p:txBody>
      </p:sp>
      <p:cxnSp>
        <p:nvCxnSpPr>
          <p:cNvPr id="55" name="直接连接符 54">
            <a:extLst>
              <a:ext uri="{FF2B5EF4-FFF2-40B4-BE49-F238E27FC236}">
                <a16:creationId xmlns:a16="http://schemas.microsoft.com/office/drawing/2014/main" id="{63A91E01-ECBE-5C4C-0731-6D6E6BF45F01}"/>
              </a:ext>
            </a:extLst>
          </p:cNvPr>
          <p:cNvCxnSpPr>
            <a:cxnSpLocks/>
          </p:cNvCxnSpPr>
          <p:nvPr/>
        </p:nvCxnSpPr>
        <p:spPr>
          <a:xfrm>
            <a:off x="6542202" y="2035048"/>
            <a:ext cx="46671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56" name="图表 55">
            <a:extLst>
              <a:ext uri="{FF2B5EF4-FFF2-40B4-BE49-F238E27FC236}">
                <a16:creationId xmlns:a16="http://schemas.microsoft.com/office/drawing/2014/main" id="{4FEB91EC-50A0-3698-E16A-D5F5676FFBA4}"/>
              </a:ext>
            </a:extLst>
          </p:cNvPr>
          <p:cNvGraphicFramePr/>
          <p:nvPr>
            <p:extLst>
              <p:ext uri="{D42A27DB-BD31-4B8C-83A1-F6EECF244321}">
                <p14:modId xmlns:p14="http://schemas.microsoft.com/office/powerpoint/2010/main" val="2951873769"/>
              </p:ext>
            </p:extLst>
          </p:nvPr>
        </p:nvGraphicFramePr>
        <p:xfrm>
          <a:off x="5816600" y="2260600"/>
          <a:ext cx="5791200" cy="2920999"/>
        </p:xfrm>
        <a:graphic>
          <a:graphicData uri="http://schemas.openxmlformats.org/drawingml/2006/chart">
            <c:chart xmlns:c="http://schemas.openxmlformats.org/drawingml/2006/chart" xmlns:r="http://schemas.openxmlformats.org/officeDocument/2006/relationships" r:id="rId5"/>
          </a:graphicData>
        </a:graphic>
      </p:graphicFrame>
      <p:sp>
        <p:nvSpPr>
          <p:cNvPr id="58" name="文本框 57">
            <a:extLst>
              <a:ext uri="{FF2B5EF4-FFF2-40B4-BE49-F238E27FC236}">
                <a16:creationId xmlns:a16="http://schemas.microsoft.com/office/drawing/2014/main" id="{BA1A9191-37AA-E0C0-5F94-BE74E572AAD2}"/>
              </a:ext>
            </a:extLst>
          </p:cNvPr>
          <p:cNvSpPr txBox="1"/>
          <p:nvPr/>
        </p:nvSpPr>
        <p:spPr>
          <a:xfrm>
            <a:off x="587299" y="489248"/>
            <a:ext cx="220445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black">
                    <a:lumMod val="95000"/>
                    <a:lumOff val="5000"/>
                  </a:prstClr>
                </a:solidFill>
                <a:effectLst/>
                <a:uLnTx/>
                <a:uFillTx/>
                <a:latin typeface="+mj-ea"/>
                <a:ea typeface="+mj-ea"/>
                <a:cs typeface="+mn-cs"/>
              </a:rPr>
              <a:t>数据图表</a:t>
            </a:r>
          </a:p>
        </p:txBody>
      </p:sp>
    </p:spTree>
    <p:extLst>
      <p:ext uri="{BB962C8B-B14F-4D97-AF65-F5344CB8AC3E}">
        <p14:creationId xmlns:p14="http://schemas.microsoft.com/office/powerpoint/2010/main" val="40405007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id="{46B31548-6C33-8145-CBBF-EF005819F60D}"/>
              </a:ext>
            </a:extLst>
          </p:cNvPr>
          <p:cNvSpPr/>
          <p:nvPr/>
        </p:nvSpPr>
        <p:spPr>
          <a:xfrm>
            <a:off x="0" y="3725650"/>
            <a:ext cx="12192000" cy="3132352"/>
          </a:xfrm>
          <a:custGeom>
            <a:avLst/>
            <a:gdLst>
              <a:gd name="connsiteX0" fmla="*/ 3403600 w 12192000"/>
              <a:gd name="connsiteY0" fmla="*/ 301 h 2878381"/>
              <a:gd name="connsiteX1" fmla="*/ 7772400 w 12192000"/>
              <a:gd name="connsiteY1" fmla="*/ 1549701 h 2878381"/>
              <a:gd name="connsiteX2" fmla="*/ 12044846 w 12192000"/>
              <a:gd name="connsiteY2" fmla="*/ 196756 h 2878381"/>
              <a:gd name="connsiteX3" fmla="*/ 12192000 w 12192000"/>
              <a:gd name="connsiteY3" fmla="*/ 124776 h 2878381"/>
              <a:gd name="connsiteX4" fmla="*/ 12192000 w 12192000"/>
              <a:gd name="connsiteY4" fmla="*/ 2878381 h 2878381"/>
              <a:gd name="connsiteX5" fmla="*/ 0 w 12192000"/>
              <a:gd name="connsiteY5" fmla="*/ 2878381 h 2878381"/>
              <a:gd name="connsiteX6" fmla="*/ 0 w 12192000"/>
              <a:gd name="connsiteY6" fmla="*/ 1106199 h 2878381"/>
              <a:gd name="connsiteX7" fmla="*/ 279326 w 12192000"/>
              <a:gd name="connsiteY7" fmla="*/ 968490 h 2878381"/>
              <a:gd name="connsiteX8" fmla="*/ 3403600 w 12192000"/>
              <a:gd name="connsiteY8" fmla="*/ 301 h 2878381"/>
              <a:gd name="connsiteX0" fmla="*/ 2971800 w 12192000"/>
              <a:gd name="connsiteY0" fmla="*/ 273 h 3132353"/>
              <a:gd name="connsiteX1" fmla="*/ 7772400 w 12192000"/>
              <a:gd name="connsiteY1" fmla="*/ 1803673 h 3132353"/>
              <a:gd name="connsiteX2" fmla="*/ 12044846 w 12192000"/>
              <a:gd name="connsiteY2" fmla="*/ 450728 h 3132353"/>
              <a:gd name="connsiteX3" fmla="*/ 12192000 w 12192000"/>
              <a:gd name="connsiteY3" fmla="*/ 378748 h 3132353"/>
              <a:gd name="connsiteX4" fmla="*/ 12192000 w 12192000"/>
              <a:gd name="connsiteY4" fmla="*/ 3132353 h 3132353"/>
              <a:gd name="connsiteX5" fmla="*/ 0 w 12192000"/>
              <a:gd name="connsiteY5" fmla="*/ 3132353 h 3132353"/>
              <a:gd name="connsiteX6" fmla="*/ 0 w 12192000"/>
              <a:gd name="connsiteY6" fmla="*/ 1360171 h 3132353"/>
              <a:gd name="connsiteX7" fmla="*/ 279326 w 12192000"/>
              <a:gd name="connsiteY7" fmla="*/ 1222462 h 3132353"/>
              <a:gd name="connsiteX8" fmla="*/ 2971800 w 12192000"/>
              <a:gd name="connsiteY8" fmla="*/ 273 h 3132353"/>
              <a:gd name="connsiteX0" fmla="*/ 2971800 w 12192000"/>
              <a:gd name="connsiteY0" fmla="*/ 273 h 3132353"/>
              <a:gd name="connsiteX1" fmla="*/ 7772400 w 12192000"/>
              <a:gd name="connsiteY1" fmla="*/ 1803673 h 3132353"/>
              <a:gd name="connsiteX2" fmla="*/ 12044846 w 12192000"/>
              <a:gd name="connsiteY2" fmla="*/ 450728 h 3132353"/>
              <a:gd name="connsiteX3" fmla="*/ 12192000 w 12192000"/>
              <a:gd name="connsiteY3" fmla="*/ 378748 h 3132353"/>
              <a:gd name="connsiteX4" fmla="*/ 12192000 w 12192000"/>
              <a:gd name="connsiteY4" fmla="*/ 3132353 h 3132353"/>
              <a:gd name="connsiteX5" fmla="*/ 0 w 12192000"/>
              <a:gd name="connsiteY5" fmla="*/ 3132353 h 3132353"/>
              <a:gd name="connsiteX6" fmla="*/ 0 w 12192000"/>
              <a:gd name="connsiteY6" fmla="*/ 1360171 h 3132353"/>
              <a:gd name="connsiteX7" fmla="*/ 266626 w 12192000"/>
              <a:gd name="connsiteY7" fmla="*/ 1120862 h 3132353"/>
              <a:gd name="connsiteX8" fmla="*/ 2971800 w 12192000"/>
              <a:gd name="connsiteY8" fmla="*/ 273 h 3132353"/>
              <a:gd name="connsiteX0" fmla="*/ 2971800 w 12192000"/>
              <a:gd name="connsiteY0" fmla="*/ 273 h 3132353"/>
              <a:gd name="connsiteX1" fmla="*/ 7772400 w 12192000"/>
              <a:gd name="connsiteY1" fmla="*/ 1803673 h 3132353"/>
              <a:gd name="connsiteX2" fmla="*/ 12044846 w 12192000"/>
              <a:gd name="connsiteY2" fmla="*/ 450728 h 3132353"/>
              <a:gd name="connsiteX3" fmla="*/ 12192000 w 12192000"/>
              <a:gd name="connsiteY3" fmla="*/ 378748 h 3132353"/>
              <a:gd name="connsiteX4" fmla="*/ 12192000 w 12192000"/>
              <a:gd name="connsiteY4" fmla="*/ 3132353 h 3132353"/>
              <a:gd name="connsiteX5" fmla="*/ 0 w 12192000"/>
              <a:gd name="connsiteY5" fmla="*/ 3132353 h 3132353"/>
              <a:gd name="connsiteX6" fmla="*/ 0 w 12192000"/>
              <a:gd name="connsiteY6" fmla="*/ 1360171 h 3132353"/>
              <a:gd name="connsiteX7" fmla="*/ 266626 w 12192000"/>
              <a:gd name="connsiteY7" fmla="*/ 1120862 h 3132353"/>
              <a:gd name="connsiteX8" fmla="*/ 2971800 w 12192000"/>
              <a:gd name="connsiteY8" fmla="*/ 273 h 3132353"/>
              <a:gd name="connsiteX0" fmla="*/ 2971800 w 12192000"/>
              <a:gd name="connsiteY0" fmla="*/ 273 h 3132353"/>
              <a:gd name="connsiteX1" fmla="*/ 7772400 w 12192000"/>
              <a:gd name="connsiteY1" fmla="*/ 1803673 h 3132353"/>
              <a:gd name="connsiteX2" fmla="*/ 12044846 w 12192000"/>
              <a:gd name="connsiteY2" fmla="*/ 450728 h 3132353"/>
              <a:gd name="connsiteX3" fmla="*/ 12192000 w 12192000"/>
              <a:gd name="connsiteY3" fmla="*/ 378748 h 3132353"/>
              <a:gd name="connsiteX4" fmla="*/ 12192000 w 12192000"/>
              <a:gd name="connsiteY4" fmla="*/ 3132353 h 3132353"/>
              <a:gd name="connsiteX5" fmla="*/ 0 w 12192000"/>
              <a:gd name="connsiteY5" fmla="*/ 3132353 h 3132353"/>
              <a:gd name="connsiteX6" fmla="*/ 0 w 12192000"/>
              <a:gd name="connsiteY6" fmla="*/ 1360171 h 3132353"/>
              <a:gd name="connsiteX7" fmla="*/ 266626 w 12192000"/>
              <a:gd name="connsiteY7" fmla="*/ 1120862 h 3132353"/>
              <a:gd name="connsiteX8" fmla="*/ 2971800 w 12192000"/>
              <a:gd name="connsiteY8" fmla="*/ 273 h 3132353"/>
              <a:gd name="connsiteX0" fmla="*/ 2971800 w 12192000"/>
              <a:gd name="connsiteY0" fmla="*/ 272 h 3132352"/>
              <a:gd name="connsiteX1" fmla="*/ 7772400 w 12192000"/>
              <a:gd name="connsiteY1" fmla="*/ 1803672 h 3132352"/>
              <a:gd name="connsiteX2" fmla="*/ 12192000 w 12192000"/>
              <a:gd name="connsiteY2" fmla="*/ 378747 h 3132352"/>
              <a:gd name="connsiteX3" fmla="*/ 12192000 w 12192000"/>
              <a:gd name="connsiteY3" fmla="*/ 3132352 h 3132352"/>
              <a:gd name="connsiteX4" fmla="*/ 0 w 12192000"/>
              <a:gd name="connsiteY4" fmla="*/ 3132352 h 3132352"/>
              <a:gd name="connsiteX5" fmla="*/ 0 w 12192000"/>
              <a:gd name="connsiteY5" fmla="*/ 1360170 h 3132352"/>
              <a:gd name="connsiteX6" fmla="*/ 266626 w 12192000"/>
              <a:gd name="connsiteY6" fmla="*/ 1120861 h 3132352"/>
              <a:gd name="connsiteX7" fmla="*/ 2971800 w 12192000"/>
              <a:gd name="connsiteY7" fmla="*/ 272 h 3132352"/>
              <a:gd name="connsiteX0" fmla="*/ 2971800 w 12192000"/>
              <a:gd name="connsiteY0" fmla="*/ 272 h 3132352"/>
              <a:gd name="connsiteX1" fmla="*/ 7772400 w 12192000"/>
              <a:gd name="connsiteY1" fmla="*/ 1803672 h 3132352"/>
              <a:gd name="connsiteX2" fmla="*/ 12192000 w 12192000"/>
              <a:gd name="connsiteY2" fmla="*/ 378747 h 3132352"/>
              <a:gd name="connsiteX3" fmla="*/ 12192000 w 12192000"/>
              <a:gd name="connsiteY3" fmla="*/ 3132352 h 3132352"/>
              <a:gd name="connsiteX4" fmla="*/ 0 w 12192000"/>
              <a:gd name="connsiteY4" fmla="*/ 3132352 h 3132352"/>
              <a:gd name="connsiteX5" fmla="*/ 0 w 12192000"/>
              <a:gd name="connsiteY5" fmla="*/ 1360170 h 3132352"/>
              <a:gd name="connsiteX6" fmla="*/ 266626 w 12192000"/>
              <a:gd name="connsiteY6" fmla="*/ 1120861 h 3132352"/>
              <a:gd name="connsiteX7" fmla="*/ 2971800 w 12192000"/>
              <a:gd name="connsiteY7" fmla="*/ 272 h 3132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32352">
                <a:moveTo>
                  <a:pt x="2971800" y="272"/>
                </a:moveTo>
                <a:cubicBezTo>
                  <a:pt x="4449233" y="-25128"/>
                  <a:pt x="6235700" y="1740593"/>
                  <a:pt x="7772400" y="1803672"/>
                </a:cubicBezTo>
                <a:cubicBezTo>
                  <a:pt x="9309100" y="1866751"/>
                  <a:pt x="11620500" y="1046300"/>
                  <a:pt x="12192000" y="378747"/>
                </a:cubicBezTo>
                <a:lnTo>
                  <a:pt x="12192000" y="3132352"/>
                </a:lnTo>
                <a:lnTo>
                  <a:pt x="0" y="3132352"/>
                </a:lnTo>
                <a:lnTo>
                  <a:pt x="0" y="1360170"/>
                </a:lnTo>
                <a:lnTo>
                  <a:pt x="266626" y="1120861"/>
                </a:lnTo>
                <a:cubicBezTo>
                  <a:pt x="1166945" y="370524"/>
                  <a:pt x="2048405" y="16147"/>
                  <a:pt x="2971800" y="27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1" name="矩形: 圆角 10">
            <a:extLst>
              <a:ext uri="{FF2B5EF4-FFF2-40B4-BE49-F238E27FC236}">
                <a16:creationId xmlns:a16="http://schemas.microsoft.com/office/drawing/2014/main" id="{9E82444A-9F84-7B2E-EBD3-AB2281D36093}"/>
              </a:ext>
            </a:extLst>
          </p:cNvPr>
          <p:cNvSpPr/>
          <p:nvPr/>
        </p:nvSpPr>
        <p:spPr>
          <a:xfrm>
            <a:off x="889100" y="2420884"/>
            <a:ext cx="10413800" cy="3859266"/>
          </a:xfrm>
          <a:prstGeom prst="roundRect">
            <a:avLst>
              <a:gd name="adj" fmla="val 2188"/>
            </a:avLst>
          </a:prstGeom>
          <a:solidFill>
            <a:schemeClr val="bg1"/>
          </a:solidFill>
          <a:ln>
            <a:noFill/>
          </a:ln>
          <a:effectLst>
            <a:outerShdw blurRad="304800" dist="342900" dir="5400000" sx="98000" sy="98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2" name="矩形: 圆顶角 11">
            <a:extLst>
              <a:ext uri="{FF2B5EF4-FFF2-40B4-BE49-F238E27FC236}">
                <a16:creationId xmlns:a16="http://schemas.microsoft.com/office/drawing/2014/main" id="{37AF6DCF-81F4-D199-3CD7-80D5B4C0BFFC}"/>
              </a:ext>
            </a:extLst>
          </p:cNvPr>
          <p:cNvSpPr/>
          <p:nvPr/>
        </p:nvSpPr>
        <p:spPr>
          <a:xfrm>
            <a:off x="889100" y="1732267"/>
            <a:ext cx="10413800" cy="729785"/>
          </a:xfrm>
          <a:prstGeom prst="round2SameRect">
            <a:avLst>
              <a:gd name="adj1" fmla="val 28045"/>
              <a:gd name="adj2" fmla="val 0"/>
            </a:avLst>
          </a:prstGeom>
          <a:solidFill>
            <a:schemeClr val="accent1"/>
          </a:solidFill>
          <a:ln>
            <a:noFill/>
          </a:ln>
          <a:effectLst>
            <a:outerShdw blurRad="2921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graphicFrame>
        <p:nvGraphicFramePr>
          <p:cNvPr id="13" name="表格 50">
            <a:extLst>
              <a:ext uri="{FF2B5EF4-FFF2-40B4-BE49-F238E27FC236}">
                <a16:creationId xmlns:a16="http://schemas.microsoft.com/office/drawing/2014/main" id="{5E81D6C3-C3BC-24F0-1CD7-BC65707BE835}"/>
              </a:ext>
            </a:extLst>
          </p:cNvPr>
          <p:cNvGraphicFramePr>
            <a:graphicFrameLocks noGrp="1"/>
          </p:cNvGraphicFramePr>
          <p:nvPr>
            <p:extLst>
              <p:ext uri="{D42A27DB-BD31-4B8C-83A1-F6EECF244321}">
                <p14:modId xmlns:p14="http://schemas.microsoft.com/office/powerpoint/2010/main" val="841283159"/>
              </p:ext>
            </p:extLst>
          </p:nvPr>
        </p:nvGraphicFramePr>
        <p:xfrm>
          <a:off x="889099" y="2514885"/>
          <a:ext cx="10413801" cy="3762128"/>
        </p:xfrm>
        <a:graphic>
          <a:graphicData uri="http://schemas.openxmlformats.org/drawingml/2006/table">
            <a:tbl>
              <a:tblPr firstRow="1" bandRow="1">
                <a:effectLst/>
                <a:tableStyleId>{5C22544A-7EE6-4342-B048-85BDC9FD1C3A}</a:tableStyleId>
              </a:tblPr>
              <a:tblGrid>
                <a:gridCol w="856991">
                  <a:extLst>
                    <a:ext uri="{9D8B030D-6E8A-4147-A177-3AD203B41FA5}">
                      <a16:colId xmlns:a16="http://schemas.microsoft.com/office/drawing/2014/main" val="917580884"/>
                    </a:ext>
                  </a:extLst>
                </a:gridCol>
                <a:gridCol w="1766593">
                  <a:extLst>
                    <a:ext uri="{9D8B030D-6E8A-4147-A177-3AD203B41FA5}">
                      <a16:colId xmlns:a16="http://schemas.microsoft.com/office/drawing/2014/main" val="834288198"/>
                    </a:ext>
                  </a:extLst>
                </a:gridCol>
                <a:gridCol w="2039777">
                  <a:extLst>
                    <a:ext uri="{9D8B030D-6E8A-4147-A177-3AD203B41FA5}">
                      <a16:colId xmlns:a16="http://schemas.microsoft.com/office/drawing/2014/main" val="639149476"/>
                    </a:ext>
                  </a:extLst>
                </a:gridCol>
                <a:gridCol w="1948576">
                  <a:extLst>
                    <a:ext uri="{9D8B030D-6E8A-4147-A177-3AD203B41FA5}">
                      <a16:colId xmlns:a16="http://schemas.microsoft.com/office/drawing/2014/main" val="3849850969"/>
                    </a:ext>
                  </a:extLst>
                </a:gridCol>
                <a:gridCol w="1900932">
                  <a:extLst>
                    <a:ext uri="{9D8B030D-6E8A-4147-A177-3AD203B41FA5}">
                      <a16:colId xmlns:a16="http://schemas.microsoft.com/office/drawing/2014/main" val="1929165068"/>
                    </a:ext>
                  </a:extLst>
                </a:gridCol>
                <a:gridCol w="1900932">
                  <a:extLst>
                    <a:ext uri="{9D8B030D-6E8A-4147-A177-3AD203B41FA5}">
                      <a16:colId xmlns:a16="http://schemas.microsoft.com/office/drawing/2014/main" val="4202557439"/>
                    </a:ext>
                  </a:extLst>
                </a:gridCol>
              </a:tblGrid>
              <a:tr h="737295">
                <a:tc>
                  <a:txBody>
                    <a:bodyPr/>
                    <a:lstStyle/>
                    <a:p>
                      <a:pPr algn="ctr"/>
                      <a:r>
                        <a:rPr lang="en-US" altLang="zh-CN" sz="1200" b="0" dirty="0">
                          <a:solidFill>
                            <a:schemeClr val="tx1">
                              <a:lumMod val="85000"/>
                              <a:lumOff val="15000"/>
                            </a:schemeClr>
                          </a:solidFill>
                          <a:latin typeface="阿里巴巴普惠体" panose="00020600040101010101" pitchFamily="18" charset="-122"/>
                          <a:ea typeface="阿里巴巴普惠体" panose="00020600040101010101" pitchFamily="18" charset="-122"/>
                        </a:rPr>
                        <a:t>1</a:t>
                      </a:r>
                      <a:endParaRPr lang="zh-CN" altLang="en-US" sz="1200" b="0" dirty="0">
                        <a:solidFill>
                          <a:schemeClr val="tx1">
                            <a:lumMod val="85000"/>
                            <a:lumOff val="15000"/>
                          </a:schemeClr>
                        </a:solidFill>
                        <a:latin typeface="阿里巴巴普惠体" panose="00020600040101010101" pitchFamily="18" charset="-122"/>
                        <a:ea typeface="阿里巴巴普惠体" panose="00020600040101010101" pitchFamily="18" charset="-122"/>
                      </a:endParaRPr>
                    </a:p>
                  </a:txBody>
                  <a:tcPr anchor="ctr">
                    <a:lnL w="12700" cmpd="sng">
                      <a:noFill/>
                    </a:lnL>
                    <a:lnR w="12700" cmpd="sng">
                      <a:noFill/>
                    </a:lnR>
                    <a:lnT w="38100" cmpd="sng">
                      <a:noFill/>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38100" cmpd="sng">
                      <a:noFill/>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38100" cmpd="sng">
                      <a:noFill/>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38100" cmpd="sng">
                      <a:noFill/>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38100" cmpd="sng">
                      <a:noFill/>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38100" cmpd="sng">
                      <a:noFill/>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2392745"/>
                  </a:ext>
                </a:extLst>
              </a:tr>
              <a:tr h="737295">
                <a:tc>
                  <a:txBody>
                    <a:bodyPr/>
                    <a:lstStyle/>
                    <a:p>
                      <a:pPr algn="ctr"/>
                      <a:r>
                        <a:rPr lang="en-US" altLang="zh-CN" sz="1200" b="0" dirty="0">
                          <a:solidFill>
                            <a:schemeClr val="tx1">
                              <a:lumMod val="95000"/>
                              <a:lumOff val="5000"/>
                            </a:schemeClr>
                          </a:solidFill>
                          <a:latin typeface="阿里巴巴普惠体" panose="00020600040101010101" pitchFamily="18" charset="-122"/>
                          <a:ea typeface="阿里巴巴普惠体" panose="00020600040101010101" pitchFamily="18" charset="-122"/>
                        </a:rPr>
                        <a:t>2</a:t>
                      </a:r>
                      <a:endParaRPr lang="zh-CN" altLang="en-US" sz="1200" b="0" dirty="0">
                        <a:solidFill>
                          <a:schemeClr val="tx1">
                            <a:lumMod val="95000"/>
                            <a:lumOff val="5000"/>
                          </a:schemeClr>
                        </a:solidFill>
                        <a:latin typeface="阿里巴巴普惠体" panose="00020600040101010101" pitchFamily="18" charset="-122"/>
                        <a:ea typeface="阿里巴巴普惠体" panose="00020600040101010101" pitchFamily="18" charset="-122"/>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16380512"/>
                  </a:ext>
                </a:extLst>
              </a:tr>
              <a:tr h="737295">
                <a:tc>
                  <a:txBody>
                    <a:bodyPr/>
                    <a:lstStyle/>
                    <a:p>
                      <a:pPr algn="ctr"/>
                      <a:r>
                        <a:rPr lang="en-US" altLang="zh-CN" sz="1200" b="0" dirty="0">
                          <a:solidFill>
                            <a:schemeClr val="tx1">
                              <a:lumMod val="85000"/>
                              <a:lumOff val="15000"/>
                            </a:schemeClr>
                          </a:solidFill>
                          <a:latin typeface="阿里巴巴普惠体" panose="00020600040101010101" pitchFamily="18" charset="-122"/>
                          <a:ea typeface="阿里巴巴普惠体" panose="00020600040101010101" pitchFamily="18" charset="-122"/>
                        </a:rPr>
                        <a:t>3</a:t>
                      </a:r>
                      <a:endParaRPr lang="zh-CN" altLang="en-US" sz="1200" b="0" dirty="0">
                        <a:solidFill>
                          <a:schemeClr val="tx1">
                            <a:lumMod val="85000"/>
                            <a:lumOff val="15000"/>
                          </a:schemeClr>
                        </a:solidFill>
                        <a:latin typeface="阿里巴巴普惠体" panose="00020600040101010101" pitchFamily="18" charset="-122"/>
                        <a:ea typeface="阿里巴巴普惠体" panose="00020600040101010101" pitchFamily="18" charset="-122"/>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3094244"/>
                  </a:ext>
                </a:extLst>
              </a:tr>
              <a:tr h="812948">
                <a:tc>
                  <a:txBody>
                    <a:bodyPr/>
                    <a:lstStyle/>
                    <a:p>
                      <a:pPr algn="ctr"/>
                      <a:r>
                        <a:rPr lang="en-US" altLang="zh-CN" sz="1200" b="0" dirty="0">
                          <a:solidFill>
                            <a:schemeClr val="tx1">
                              <a:lumMod val="85000"/>
                              <a:lumOff val="15000"/>
                            </a:schemeClr>
                          </a:solidFill>
                          <a:latin typeface="阿里巴巴普惠体" panose="00020600040101010101" pitchFamily="18" charset="-122"/>
                          <a:ea typeface="阿里巴巴普惠体" panose="00020600040101010101" pitchFamily="18" charset="-122"/>
                        </a:rPr>
                        <a:t>4</a:t>
                      </a:r>
                      <a:endParaRPr lang="zh-CN" altLang="en-US" sz="1200" b="0" dirty="0">
                        <a:solidFill>
                          <a:schemeClr val="tx1">
                            <a:lumMod val="85000"/>
                            <a:lumOff val="15000"/>
                          </a:schemeClr>
                        </a:solidFill>
                        <a:latin typeface="阿里巴巴普惠体" panose="00020600040101010101" pitchFamily="18" charset="-122"/>
                        <a:ea typeface="阿里巴巴普惠体" panose="00020600040101010101" pitchFamily="18" charset="-122"/>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5405908"/>
                  </a:ext>
                </a:extLst>
              </a:tr>
              <a:tr h="737295">
                <a:tc>
                  <a:txBody>
                    <a:bodyPr/>
                    <a:lstStyle/>
                    <a:p>
                      <a:pPr algn="ctr"/>
                      <a:r>
                        <a:rPr lang="en-US" altLang="zh-CN" sz="1200" b="0" dirty="0">
                          <a:solidFill>
                            <a:schemeClr val="tx1">
                              <a:lumMod val="85000"/>
                              <a:lumOff val="15000"/>
                            </a:schemeClr>
                          </a:solidFill>
                          <a:latin typeface="阿里巴巴普惠体" panose="00020600040101010101" pitchFamily="18" charset="-122"/>
                          <a:ea typeface="阿里巴巴普惠体" panose="00020600040101010101" pitchFamily="18" charset="-122"/>
                        </a:rPr>
                        <a:t>5</a:t>
                      </a:r>
                      <a:endParaRPr lang="zh-CN" altLang="en-US" sz="1200" b="0" dirty="0">
                        <a:solidFill>
                          <a:schemeClr val="tx1">
                            <a:lumMod val="85000"/>
                            <a:lumOff val="15000"/>
                          </a:schemeClr>
                        </a:solidFill>
                        <a:latin typeface="阿里巴巴普惠体" panose="00020600040101010101" pitchFamily="18" charset="-122"/>
                        <a:ea typeface="阿里巴巴普惠体" panose="00020600040101010101" pitchFamily="18" charset="-122"/>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rPr>
                        <a:t>XXXXXXX</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阿里巴巴普惠体" panose="00020600040101010101" pitchFamily="18" charset="-122"/>
                        <a:ea typeface="阿里巴巴普惠体" panose="00020600040101010101" pitchFamily="18" charset="-122"/>
                        <a:cs typeface="+mn-cs"/>
                      </a:endParaRP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31504350"/>
                  </a:ext>
                </a:extLst>
              </a:tr>
            </a:tbl>
          </a:graphicData>
        </a:graphic>
      </p:graphicFrame>
      <p:sp>
        <p:nvSpPr>
          <p:cNvPr id="14" name="AutoShape 2" descr="Facebook">
            <a:extLst>
              <a:ext uri="{FF2B5EF4-FFF2-40B4-BE49-F238E27FC236}">
                <a16:creationId xmlns:a16="http://schemas.microsoft.com/office/drawing/2014/main" id="{4351787E-CF18-FC5F-6A72-2CDC076904A9}"/>
              </a:ext>
            </a:extLst>
          </p:cNvPr>
          <p:cNvSpPr>
            <a:spLocks noChangeAspect="1" noChangeArrowheads="1"/>
          </p:cNvSpPr>
          <p:nvPr/>
        </p:nvSpPr>
        <p:spPr bwMode="auto">
          <a:xfrm>
            <a:off x="5994400" y="32512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panose="00020600040101010101" pitchFamily="18" charset="-122"/>
              <a:ea typeface="阿里巴巴普惠体" panose="00020600040101010101" pitchFamily="18" charset="-122"/>
              <a:cs typeface="+mn-cs"/>
            </a:endParaRPr>
          </a:p>
        </p:txBody>
      </p:sp>
      <p:graphicFrame>
        <p:nvGraphicFramePr>
          <p:cNvPr id="15" name="表格 14">
            <a:extLst>
              <a:ext uri="{FF2B5EF4-FFF2-40B4-BE49-F238E27FC236}">
                <a16:creationId xmlns:a16="http://schemas.microsoft.com/office/drawing/2014/main" id="{7E410543-F1BD-6474-9445-E02ACC3914E0}"/>
              </a:ext>
            </a:extLst>
          </p:cNvPr>
          <p:cNvGraphicFramePr>
            <a:graphicFrameLocks noGrp="1"/>
          </p:cNvGraphicFramePr>
          <p:nvPr>
            <p:extLst>
              <p:ext uri="{D42A27DB-BD31-4B8C-83A1-F6EECF244321}">
                <p14:modId xmlns:p14="http://schemas.microsoft.com/office/powerpoint/2010/main" val="3910011149"/>
              </p:ext>
            </p:extLst>
          </p:nvPr>
        </p:nvGraphicFramePr>
        <p:xfrm>
          <a:off x="889100" y="1789109"/>
          <a:ext cx="10413802" cy="611884"/>
        </p:xfrm>
        <a:graphic>
          <a:graphicData uri="http://schemas.openxmlformats.org/drawingml/2006/table">
            <a:tbl>
              <a:tblPr firstRow="1" bandRow="1">
                <a:tableStyleId>{5C22544A-7EE6-4342-B048-85BDC9FD1C3A}</a:tableStyleId>
              </a:tblPr>
              <a:tblGrid>
                <a:gridCol w="856991">
                  <a:extLst>
                    <a:ext uri="{9D8B030D-6E8A-4147-A177-3AD203B41FA5}">
                      <a16:colId xmlns:a16="http://schemas.microsoft.com/office/drawing/2014/main" val="964018658"/>
                    </a:ext>
                  </a:extLst>
                </a:gridCol>
                <a:gridCol w="1766594">
                  <a:extLst>
                    <a:ext uri="{9D8B030D-6E8A-4147-A177-3AD203B41FA5}">
                      <a16:colId xmlns:a16="http://schemas.microsoft.com/office/drawing/2014/main" val="122594952"/>
                    </a:ext>
                  </a:extLst>
                </a:gridCol>
                <a:gridCol w="2039777">
                  <a:extLst>
                    <a:ext uri="{9D8B030D-6E8A-4147-A177-3AD203B41FA5}">
                      <a16:colId xmlns:a16="http://schemas.microsoft.com/office/drawing/2014/main" val="2201403537"/>
                    </a:ext>
                  </a:extLst>
                </a:gridCol>
                <a:gridCol w="1948576">
                  <a:extLst>
                    <a:ext uri="{9D8B030D-6E8A-4147-A177-3AD203B41FA5}">
                      <a16:colId xmlns:a16="http://schemas.microsoft.com/office/drawing/2014/main" val="4140667170"/>
                    </a:ext>
                  </a:extLst>
                </a:gridCol>
                <a:gridCol w="1900932">
                  <a:extLst>
                    <a:ext uri="{9D8B030D-6E8A-4147-A177-3AD203B41FA5}">
                      <a16:colId xmlns:a16="http://schemas.microsoft.com/office/drawing/2014/main" val="1544405974"/>
                    </a:ext>
                  </a:extLst>
                </a:gridCol>
                <a:gridCol w="1900932">
                  <a:extLst>
                    <a:ext uri="{9D8B030D-6E8A-4147-A177-3AD203B41FA5}">
                      <a16:colId xmlns:a16="http://schemas.microsoft.com/office/drawing/2014/main" val="955506201"/>
                    </a:ext>
                  </a:extLst>
                </a:gridCol>
              </a:tblGrid>
              <a:tr h="611884">
                <a:tc>
                  <a:txBody>
                    <a:bodyPr/>
                    <a:lstStyle/>
                    <a:p>
                      <a:pPr algn="ctr"/>
                      <a:r>
                        <a:rPr lang="en-US" altLang="zh-CN" sz="1600" b="0" dirty="0">
                          <a:solidFill>
                            <a:schemeClr val="bg1"/>
                          </a:solidFill>
                          <a:latin typeface="阿里巴巴普惠体 B" panose="00020600040101010101" pitchFamily="18" charset="-122"/>
                          <a:ea typeface="阿里巴巴普惠体 B" panose="00020600040101010101" pitchFamily="18" charset="-122"/>
                        </a:rPr>
                        <a:t>XXX</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600" b="0" dirty="0">
                          <a:solidFill>
                            <a:schemeClr val="bg1"/>
                          </a:solidFill>
                          <a:latin typeface="阿里巴巴普惠体 B" panose="00020600040101010101" pitchFamily="18" charset="-122"/>
                          <a:ea typeface="阿里巴巴普惠体 B" panose="00020600040101010101" pitchFamily="18" charset="-122"/>
                        </a:rPr>
                        <a:t>XXXXXXX</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600" b="0" dirty="0">
                          <a:solidFill>
                            <a:schemeClr val="bg1"/>
                          </a:solidFill>
                          <a:latin typeface="阿里巴巴普惠体 B" panose="00020600040101010101" pitchFamily="18" charset="-122"/>
                          <a:ea typeface="阿里巴巴普惠体 B" panose="00020600040101010101" pitchFamily="18" charset="-122"/>
                        </a:rPr>
                        <a:t>XXXXXXX</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600" b="0" dirty="0">
                          <a:solidFill>
                            <a:schemeClr val="bg1"/>
                          </a:solidFill>
                          <a:latin typeface="阿里巴巴普惠体 B" panose="00020600040101010101" pitchFamily="18" charset="-122"/>
                          <a:ea typeface="阿里巴巴普惠体 B" panose="00020600040101010101" pitchFamily="18" charset="-122"/>
                        </a:rPr>
                        <a:t>XXXXXXX</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600" b="0" dirty="0">
                          <a:solidFill>
                            <a:schemeClr val="bg1"/>
                          </a:solidFill>
                          <a:latin typeface="阿里巴巴普惠体 B" panose="00020600040101010101" pitchFamily="18" charset="-122"/>
                          <a:ea typeface="阿里巴巴普惠体 B" panose="00020600040101010101" pitchFamily="18" charset="-122"/>
                        </a:rPr>
                        <a:t>XXXXXXX</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600" b="0" dirty="0">
                          <a:solidFill>
                            <a:schemeClr val="bg1"/>
                          </a:solidFill>
                          <a:latin typeface="阿里巴巴普惠体 B" panose="00020600040101010101" pitchFamily="18" charset="-122"/>
                          <a:ea typeface="阿里巴巴普惠体 B" panose="00020600040101010101" pitchFamily="18" charset="-122"/>
                        </a:rPr>
                        <a:t>XXXXXXX</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80637113"/>
                  </a:ext>
                </a:extLst>
              </a:tr>
            </a:tbl>
          </a:graphicData>
        </a:graphic>
      </p:graphicFrame>
      <p:sp>
        <p:nvSpPr>
          <p:cNvPr id="16" name="文本框 15">
            <a:extLst>
              <a:ext uri="{FF2B5EF4-FFF2-40B4-BE49-F238E27FC236}">
                <a16:creationId xmlns:a16="http://schemas.microsoft.com/office/drawing/2014/main" id="{C9F65562-26ED-66AF-084B-33CDD66F300C}"/>
              </a:ext>
            </a:extLst>
          </p:cNvPr>
          <p:cNvSpPr txBox="1"/>
          <p:nvPr/>
        </p:nvSpPr>
        <p:spPr>
          <a:xfrm>
            <a:off x="889099" y="489248"/>
            <a:ext cx="1699504"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dirty="0">
                <a:solidFill>
                  <a:prstClr val="black">
                    <a:lumMod val="95000"/>
                    <a:lumOff val="5000"/>
                  </a:prstClr>
                </a:solidFill>
                <a:latin typeface="+mj-ea"/>
                <a:ea typeface="+mj-ea"/>
              </a:rPr>
              <a:t>表格页</a:t>
            </a:r>
            <a:endParaRPr kumimoji="0" lang="zh-CN" altLang="en-US" sz="4000" b="0" i="0" u="none" strike="noStrike" kern="1200" cap="none" spc="0" normalizeH="0" baseline="0" noProof="0" dirty="0">
              <a:ln>
                <a:noFill/>
              </a:ln>
              <a:solidFill>
                <a:prstClr val="black">
                  <a:lumMod val="95000"/>
                  <a:lumOff val="5000"/>
                </a:prstClr>
              </a:solidFill>
              <a:effectLst/>
              <a:uLnTx/>
              <a:uFillTx/>
              <a:latin typeface="+mj-ea"/>
              <a:ea typeface="+mj-ea"/>
              <a:cs typeface="+mn-cs"/>
            </a:endParaRPr>
          </a:p>
        </p:txBody>
      </p:sp>
    </p:spTree>
    <p:extLst>
      <p:ext uri="{BB962C8B-B14F-4D97-AF65-F5344CB8AC3E}">
        <p14:creationId xmlns:p14="http://schemas.microsoft.com/office/powerpoint/2010/main" val="5546803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AE62B36-85FE-D480-AA22-3BCFEC1893D1}"/>
              </a:ext>
            </a:extLst>
          </p:cNvPr>
          <p:cNvPicPr>
            <a:picLocks noChangeAspect="1"/>
          </p:cNvPicPr>
          <p:nvPr/>
        </p:nvPicPr>
        <p:blipFill>
          <a:blip r:embed="rId3" cstate="screen">
            <a:alphaModFix amt="5000"/>
            <a:extLst>
              <a:ext uri="{28A0092B-C50C-407E-A947-70E740481C1C}">
                <a14:useLocalDpi xmlns:a14="http://schemas.microsoft.com/office/drawing/2010/main"/>
              </a:ext>
            </a:extLst>
          </a:blip>
          <a:srcRect/>
          <a:stretch/>
        </p:blipFill>
        <p:spPr>
          <a:xfrm>
            <a:off x="0" y="-3"/>
            <a:ext cx="12192000" cy="6858003"/>
          </a:xfrm>
          <a:prstGeom prst="rect">
            <a:avLst/>
          </a:prstGeom>
        </p:spPr>
      </p:pic>
      <p:sp>
        <p:nvSpPr>
          <p:cNvPr id="6" name="圆角矩形 1">
            <a:extLst>
              <a:ext uri="{FF2B5EF4-FFF2-40B4-BE49-F238E27FC236}">
                <a16:creationId xmlns:a16="http://schemas.microsoft.com/office/drawing/2014/main" id="{9AF47A97-033C-00E4-7D7C-7DF8D04BC824}"/>
              </a:ext>
            </a:extLst>
          </p:cNvPr>
          <p:cNvSpPr/>
          <p:nvPr/>
        </p:nvSpPr>
        <p:spPr>
          <a:xfrm>
            <a:off x="420370" y="1640840"/>
            <a:ext cx="2580640" cy="1141095"/>
          </a:xfrm>
          <a:prstGeom prst="roundRect">
            <a:avLst/>
          </a:prstGeom>
          <a:solidFill>
            <a:schemeClr val="bg1"/>
          </a:solidFill>
          <a:ln>
            <a:noFill/>
          </a:ln>
          <a:scene3d>
            <a:camera prst="orthographicFront"/>
            <a:lightRig rig="twoPt" dir="t">
              <a:rot lat="0" lon="0" rev="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7" name="圆角矩形 2">
            <a:extLst>
              <a:ext uri="{FF2B5EF4-FFF2-40B4-BE49-F238E27FC236}">
                <a16:creationId xmlns:a16="http://schemas.microsoft.com/office/drawing/2014/main" id="{168D1F79-7F1B-6FEA-0E12-D9BD04C4787E}"/>
              </a:ext>
            </a:extLst>
          </p:cNvPr>
          <p:cNvSpPr/>
          <p:nvPr/>
        </p:nvSpPr>
        <p:spPr>
          <a:xfrm>
            <a:off x="396240" y="1640840"/>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8" name="圆角矩形 3">
            <a:extLst>
              <a:ext uri="{FF2B5EF4-FFF2-40B4-BE49-F238E27FC236}">
                <a16:creationId xmlns:a16="http://schemas.microsoft.com/office/drawing/2014/main" id="{1C031551-BFCF-BC0C-65D0-47225ED787A9}"/>
              </a:ext>
            </a:extLst>
          </p:cNvPr>
          <p:cNvSpPr/>
          <p:nvPr/>
        </p:nvSpPr>
        <p:spPr>
          <a:xfrm>
            <a:off x="3322320" y="1640840"/>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0" name="圆角矩形 4">
            <a:extLst>
              <a:ext uri="{FF2B5EF4-FFF2-40B4-BE49-F238E27FC236}">
                <a16:creationId xmlns:a16="http://schemas.microsoft.com/office/drawing/2014/main" id="{3A40240D-3E3D-86A3-7B73-67EA977569B2}"/>
              </a:ext>
            </a:extLst>
          </p:cNvPr>
          <p:cNvSpPr/>
          <p:nvPr/>
        </p:nvSpPr>
        <p:spPr>
          <a:xfrm>
            <a:off x="6249035" y="1640840"/>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2" name="圆角矩形 5">
            <a:extLst>
              <a:ext uri="{FF2B5EF4-FFF2-40B4-BE49-F238E27FC236}">
                <a16:creationId xmlns:a16="http://schemas.microsoft.com/office/drawing/2014/main" id="{2ADDE67B-5FCE-C97D-8E50-1DF8D368A2BC}"/>
              </a:ext>
            </a:extLst>
          </p:cNvPr>
          <p:cNvSpPr/>
          <p:nvPr/>
        </p:nvSpPr>
        <p:spPr>
          <a:xfrm>
            <a:off x="9175115" y="1640840"/>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3" name="圆角矩形 6">
            <a:extLst>
              <a:ext uri="{FF2B5EF4-FFF2-40B4-BE49-F238E27FC236}">
                <a16:creationId xmlns:a16="http://schemas.microsoft.com/office/drawing/2014/main" id="{1149F93B-7BD6-CBDF-D934-C9F7529017F8}"/>
              </a:ext>
            </a:extLst>
          </p:cNvPr>
          <p:cNvSpPr/>
          <p:nvPr/>
        </p:nvSpPr>
        <p:spPr>
          <a:xfrm>
            <a:off x="396240" y="3309620"/>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4" name="圆角矩形 7">
            <a:extLst>
              <a:ext uri="{FF2B5EF4-FFF2-40B4-BE49-F238E27FC236}">
                <a16:creationId xmlns:a16="http://schemas.microsoft.com/office/drawing/2014/main" id="{EE554E39-5FAC-0DEE-9B06-8FABA331521A}"/>
              </a:ext>
            </a:extLst>
          </p:cNvPr>
          <p:cNvSpPr/>
          <p:nvPr/>
        </p:nvSpPr>
        <p:spPr>
          <a:xfrm>
            <a:off x="3322320" y="3309620"/>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5" name="圆角矩形 9">
            <a:extLst>
              <a:ext uri="{FF2B5EF4-FFF2-40B4-BE49-F238E27FC236}">
                <a16:creationId xmlns:a16="http://schemas.microsoft.com/office/drawing/2014/main" id="{70FE9D13-009E-584F-9A11-E373A58869F9}"/>
              </a:ext>
            </a:extLst>
          </p:cNvPr>
          <p:cNvSpPr/>
          <p:nvPr/>
        </p:nvSpPr>
        <p:spPr>
          <a:xfrm>
            <a:off x="6249035" y="3309620"/>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6" name="圆角矩形 10">
            <a:extLst>
              <a:ext uri="{FF2B5EF4-FFF2-40B4-BE49-F238E27FC236}">
                <a16:creationId xmlns:a16="http://schemas.microsoft.com/office/drawing/2014/main" id="{62FB200C-D131-066D-6725-4C321844780D}"/>
              </a:ext>
            </a:extLst>
          </p:cNvPr>
          <p:cNvSpPr/>
          <p:nvPr/>
        </p:nvSpPr>
        <p:spPr>
          <a:xfrm>
            <a:off x="9175115" y="3309620"/>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7" name="圆角矩形 11">
            <a:extLst>
              <a:ext uri="{FF2B5EF4-FFF2-40B4-BE49-F238E27FC236}">
                <a16:creationId xmlns:a16="http://schemas.microsoft.com/office/drawing/2014/main" id="{3F964317-E04D-4D4F-45B4-ED61AE17A065}"/>
              </a:ext>
            </a:extLst>
          </p:cNvPr>
          <p:cNvSpPr/>
          <p:nvPr/>
        </p:nvSpPr>
        <p:spPr>
          <a:xfrm>
            <a:off x="396240" y="4977765"/>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8" name="圆角矩形 12">
            <a:extLst>
              <a:ext uri="{FF2B5EF4-FFF2-40B4-BE49-F238E27FC236}">
                <a16:creationId xmlns:a16="http://schemas.microsoft.com/office/drawing/2014/main" id="{7BEF10D0-A197-F84A-B274-CEF36F522F92}"/>
              </a:ext>
            </a:extLst>
          </p:cNvPr>
          <p:cNvSpPr/>
          <p:nvPr/>
        </p:nvSpPr>
        <p:spPr>
          <a:xfrm>
            <a:off x="3322320" y="4977765"/>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19" name="圆角矩形 13">
            <a:extLst>
              <a:ext uri="{FF2B5EF4-FFF2-40B4-BE49-F238E27FC236}">
                <a16:creationId xmlns:a16="http://schemas.microsoft.com/office/drawing/2014/main" id="{C001092E-D9BA-2C13-678E-2C9BCBAA11EE}"/>
              </a:ext>
            </a:extLst>
          </p:cNvPr>
          <p:cNvSpPr/>
          <p:nvPr/>
        </p:nvSpPr>
        <p:spPr>
          <a:xfrm>
            <a:off x="6249035" y="4977765"/>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20" name="圆角矩形 14">
            <a:extLst>
              <a:ext uri="{FF2B5EF4-FFF2-40B4-BE49-F238E27FC236}">
                <a16:creationId xmlns:a16="http://schemas.microsoft.com/office/drawing/2014/main" id="{E7EE7DCA-00B4-BC66-F162-52970EF68DC0}"/>
              </a:ext>
            </a:extLst>
          </p:cNvPr>
          <p:cNvSpPr/>
          <p:nvPr/>
        </p:nvSpPr>
        <p:spPr>
          <a:xfrm>
            <a:off x="9175115" y="4978400"/>
            <a:ext cx="2621280" cy="11614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panose="00020600040101010101" pitchFamily="18" charset="-122"/>
              <a:ea typeface="阿里巴巴普惠体" panose="00020600040101010101" pitchFamily="18" charset="-122"/>
              <a:cs typeface="+mn-cs"/>
            </a:endParaRPr>
          </a:p>
        </p:txBody>
      </p:sp>
      <p:sp>
        <p:nvSpPr>
          <p:cNvPr id="34" name="文本框 33">
            <a:extLst>
              <a:ext uri="{FF2B5EF4-FFF2-40B4-BE49-F238E27FC236}">
                <a16:creationId xmlns:a16="http://schemas.microsoft.com/office/drawing/2014/main" id="{352F4068-B72B-3BE6-E0B5-EEF0446E7C18}"/>
              </a:ext>
            </a:extLst>
          </p:cNvPr>
          <p:cNvSpPr txBox="1"/>
          <p:nvPr/>
        </p:nvSpPr>
        <p:spPr>
          <a:xfrm>
            <a:off x="70168" y="202565"/>
            <a:ext cx="12192635" cy="706755"/>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chemeClr val="bg1">
                    <a:alpha val="31000"/>
                  </a:schemeClr>
                </a:solidFill>
                <a:effectLst/>
                <a:uLnTx/>
                <a:uFillTx/>
                <a:latin typeface="阿里巴巴普惠体 L" panose="00020600040101010101" pitchFamily="18" charset="-122"/>
                <a:ea typeface="+mj-ea"/>
                <a:cs typeface="+mn-cs"/>
              </a:rPr>
              <a:t>COOPERATIVE PARTNER</a:t>
            </a:r>
            <a:endParaRPr kumimoji="0" lang="zh-CN" altLang="en-US" sz="4000" b="1" i="0" u="none" strike="noStrike" kern="1200" cap="none" spc="0" normalizeH="0" baseline="0" noProof="0" dirty="0">
              <a:ln>
                <a:noFill/>
              </a:ln>
              <a:solidFill>
                <a:schemeClr val="bg1">
                  <a:alpha val="31000"/>
                </a:schemeClr>
              </a:solidFill>
              <a:effectLst/>
              <a:uLnTx/>
              <a:uFillTx/>
              <a:latin typeface="阿里巴巴普惠体 L" panose="00020600040101010101" pitchFamily="18" charset="-122"/>
              <a:ea typeface="+mj-ea"/>
              <a:cs typeface="+mn-cs"/>
            </a:endParaRPr>
          </a:p>
        </p:txBody>
      </p:sp>
      <p:sp>
        <p:nvSpPr>
          <p:cNvPr id="35" name="文本框 34">
            <a:extLst>
              <a:ext uri="{FF2B5EF4-FFF2-40B4-BE49-F238E27FC236}">
                <a16:creationId xmlns:a16="http://schemas.microsoft.com/office/drawing/2014/main" id="{2F19E101-A58F-F5B4-CAB1-93F40B1C9E8D}"/>
              </a:ext>
            </a:extLst>
          </p:cNvPr>
          <p:cNvSpPr txBox="1"/>
          <p:nvPr/>
        </p:nvSpPr>
        <p:spPr>
          <a:xfrm>
            <a:off x="3594100" y="521911"/>
            <a:ext cx="5003800" cy="70675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cs typeface="+mn-cs"/>
              </a:rPr>
              <a:t>合作伙伴</a:t>
            </a:r>
          </a:p>
        </p:txBody>
      </p:sp>
      <p:sp>
        <p:nvSpPr>
          <p:cNvPr id="2" name="文本框 1">
            <a:extLst>
              <a:ext uri="{FF2B5EF4-FFF2-40B4-BE49-F238E27FC236}">
                <a16:creationId xmlns:a16="http://schemas.microsoft.com/office/drawing/2014/main" id="{A3E871C1-F4AE-C5B1-5E74-1D853B085C4C}"/>
              </a:ext>
            </a:extLst>
          </p:cNvPr>
          <p:cNvSpPr txBox="1"/>
          <p:nvPr/>
        </p:nvSpPr>
        <p:spPr>
          <a:xfrm>
            <a:off x="649042" y="185744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36" name="文本框 35">
            <a:extLst>
              <a:ext uri="{FF2B5EF4-FFF2-40B4-BE49-F238E27FC236}">
                <a16:creationId xmlns:a16="http://schemas.microsoft.com/office/drawing/2014/main" id="{04934832-4D09-6BE5-6CEA-3FFBC4A71AFC}"/>
              </a:ext>
            </a:extLst>
          </p:cNvPr>
          <p:cNvSpPr txBox="1"/>
          <p:nvPr/>
        </p:nvSpPr>
        <p:spPr>
          <a:xfrm>
            <a:off x="3622797" y="185744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37" name="文本框 36">
            <a:extLst>
              <a:ext uri="{FF2B5EF4-FFF2-40B4-BE49-F238E27FC236}">
                <a16:creationId xmlns:a16="http://schemas.microsoft.com/office/drawing/2014/main" id="{ED490D9E-2590-0E3D-5A4D-63AF54047824}"/>
              </a:ext>
            </a:extLst>
          </p:cNvPr>
          <p:cNvSpPr txBox="1"/>
          <p:nvPr/>
        </p:nvSpPr>
        <p:spPr>
          <a:xfrm>
            <a:off x="6596553" y="185744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38" name="文本框 37">
            <a:extLst>
              <a:ext uri="{FF2B5EF4-FFF2-40B4-BE49-F238E27FC236}">
                <a16:creationId xmlns:a16="http://schemas.microsoft.com/office/drawing/2014/main" id="{EE8F2C78-E69A-1F65-B2A9-46440B06AD9F}"/>
              </a:ext>
            </a:extLst>
          </p:cNvPr>
          <p:cNvSpPr txBox="1"/>
          <p:nvPr/>
        </p:nvSpPr>
        <p:spPr>
          <a:xfrm>
            <a:off x="9570309" y="185744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39" name="文本框 38">
            <a:extLst>
              <a:ext uri="{FF2B5EF4-FFF2-40B4-BE49-F238E27FC236}">
                <a16:creationId xmlns:a16="http://schemas.microsoft.com/office/drawing/2014/main" id="{1DAAD2B3-D1AD-6584-157F-4C66CDEA1541}"/>
              </a:ext>
            </a:extLst>
          </p:cNvPr>
          <p:cNvSpPr txBox="1"/>
          <p:nvPr/>
        </p:nvSpPr>
        <p:spPr>
          <a:xfrm>
            <a:off x="649042" y="351436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40" name="文本框 39">
            <a:extLst>
              <a:ext uri="{FF2B5EF4-FFF2-40B4-BE49-F238E27FC236}">
                <a16:creationId xmlns:a16="http://schemas.microsoft.com/office/drawing/2014/main" id="{63CC6E14-9BF6-1B6F-9374-9199917E9BEC}"/>
              </a:ext>
            </a:extLst>
          </p:cNvPr>
          <p:cNvSpPr txBox="1"/>
          <p:nvPr/>
        </p:nvSpPr>
        <p:spPr>
          <a:xfrm>
            <a:off x="3622797" y="351436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41" name="文本框 40">
            <a:extLst>
              <a:ext uri="{FF2B5EF4-FFF2-40B4-BE49-F238E27FC236}">
                <a16:creationId xmlns:a16="http://schemas.microsoft.com/office/drawing/2014/main" id="{69F8A4D6-98ED-3BF8-6EAD-4E4F8DCB8F44}"/>
              </a:ext>
            </a:extLst>
          </p:cNvPr>
          <p:cNvSpPr txBox="1"/>
          <p:nvPr/>
        </p:nvSpPr>
        <p:spPr>
          <a:xfrm>
            <a:off x="6596553" y="351436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42" name="文本框 41">
            <a:extLst>
              <a:ext uri="{FF2B5EF4-FFF2-40B4-BE49-F238E27FC236}">
                <a16:creationId xmlns:a16="http://schemas.microsoft.com/office/drawing/2014/main" id="{E708AAF2-09CE-9AB4-F90C-8FBFEA5DE6DA}"/>
              </a:ext>
            </a:extLst>
          </p:cNvPr>
          <p:cNvSpPr txBox="1"/>
          <p:nvPr/>
        </p:nvSpPr>
        <p:spPr>
          <a:xfrm>
            <a:off x="9570309" y="351436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43" name="文本框 42">
            <a:extLst>
              <a:ext uri="{FF2B5EF4-FFF2-40B4-BE49-F238E27FC236}">
                <a16:creationId xmlns:a16="http://schemas.microsoft.com/office/drawing/2014/main" id="{58FCF4EA-9EE9-D0F3-86F0-6FD98C616BBB}"/>
              </a:ext>
            </a:extLst>
          </p:cNvPr>
          <p:cNvSpPr txBox="1"/>
          <p:nvPr/>
        </p:nvSpPr>
        <p:spPr>
          <a:xfrm>
            <a:off x="649042" y="517128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44" name="文本框 43">
            <a:extLst>
              <a:ext uri="{FF2B5EF4-FFF2-40B4-BE49-F238E27FC236}">
                <a16:creationId xmlns:a16="http://schemas.microsoft.com/office/drawing/2014/main" id="{7E1D1C9E-7FA2-71FF-1C76-BA60D563FF1B}"/>
              </a:ext>
            </a:extLst>
          </p:cNvPr>
          <p:cNvSpPr txBox="1"/>
          <p:nvPr/>
        </p:nvSpPr>
        <p:spPr>
          <a:xfrm>
            <a:off x="3622797" y="517128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45" name="文本框 44">
            <a:extLst>
              <a:ext uri="{FF2B5EF4-FFF2-40B4-BE49-F238E27FC236}">
                <a16:creationId xmlns:a16="http://schemas.microsoft.com/office/drawing/2014/main" id="{8E3A452E-DD4B-2C05-C3FF-10BA9F8DC062}"/>
              </a:ext>
            </a:extLst>
          </p:cNvPr>
          <p:cNvSpPr txBox="1"/>
          <p:nvPr/>
        </p:nvSpPr>
        <p:spPr>
          <a:xfrm>
            <a:off x="6596553" y="517128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
        <p:nvSpPr>
          <p:cNvPr id="46" name="文本框 45">
            <a:extLst>
              <a:ext uri="{FF2B5EF4-FFF2-40B4-BE49-F238E27FC236}">
                <a16:creationId xmlns:a16="http://schemas.microsoft.com/office/drawing/2014/main" id="{F9515C65-CD52-6D34-CAE1-E2BDD42EF412}"/>
              </a:ext>
            </a:extLst>
          </p:cNvPr>
          <p:cNvSpPr txBox="1"/>
          <p:nvPr/>
        </p:nvSpPr>
        <p:spPr>
          <a:xfrm>
            <a:off x="9570309" y="5171284"/>
            <a:ext cx="2115675" cy="707886"/>
          </a:xfrm>
          <a:prstGeom prst="rect">
            <a:avLst/>
          </a:prstGeom>
          <a:noFill/>
        </p:spPr>
        <p:txBody>
          <a:bodyPr wrap="square" rtlCol="0">
            <a:spAutoFit/>
          </a:bodyPr>
          <a:lstStyle/>
          <a:p>
            <a:pPr algn="ctr"/>
            <a:r>
              <a:rPr lang="en-US" altLang="zh-CN" sz="4000" dirty="0">
                <a:latin typeface="阿里巴巴普惠体 L" panose="00020600040101010101" pitchFamily="18" charset="-122"/>
              </a:rPr>
              <a:t>LOGO</a:t>
            </a:r>
            <a:endParaRPr lang="zh-CN" altLang="en-US" sz="4000" dirty="0">
              <a:latin typeface="阿里巴巴普惠体 L" panose="00020600040101010101" pitchFamily="18" charset="-122"/>
            </a:endParaRPr>
          </a:p>
        </p:txBody>
      </p:sp>
    </p:spTree>
    <p:extLst>
      <p:ext uri="{BB962C8B-B14F-4D97-AF65-F5344CB8AC3E}">
        <p14:creationId xmlns:p14="http://schemas.microsoft.com/office/powerpoint/2010/main" val="4205614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源啊圆（P界达人）">
  <a:themeElements>
    <a:clrScheme name="05-5色02-旁门左道">
      <a:dk1>
        <a:sysClr val="windowText" lastClr="000000"/>
      </a:dk1>
      <a:lt1>
        <a:sysClr val="window" lastClr="FFFFFF"/>
      </a:lt1>
      <a:dk2>
        <a:srgbClr val="44546A"/>
      </a:dk2>
      <a:lt2>
        <a:srgbClr val="E7E6E6"/>
      </a:lt2>
      <a:accent1>
        <a:srgbClr val="E74645"/>
      </a:accent1>
      <a:accent2>
        <a:srgbClr val="FB7756"/>
      </a:accent2>
      <a:accent3>
        <a:srgbClr val="FACD60"/>
      </a:accent3>
      <a:accent4>
        <a:srgbClr val="FDFA66"/>
      </a:accent4>
      <a:accent5>
        <a:srgbClr val="1AC0C6"/>
      </a:accent5>
      <a:accent6>
        <a:srgbClr val="000000"/>
      </a:accent6>
      <a:hlink>
        <a:srgbClr val="0563C1"/>
      </a:hlink>
      <a:folHlink>
        <a:srgbClr val="954F72"/>
      </a:folHlink>
    </a:clrScheme>
    <a:fontScheme name="自定义 1">
      <a:majorFont>
        <a:latin typeface="DIN"/>
        <a:ea typeface="阿里巴巴普惠体"/>
        <a:cs typeface=""/>
      </a:majorFont>
      <a:minorFont>
        <a:latin typeface="DIN"/>
        <a:ea typeface="阿里巴巴普惠体 2.0 65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Arial"/>
      <a:ea typeface="思源黑体 CN Regular"/>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643</TotalTime>
  <Words>545</Words>
  <Application>Microsoft Office PowerPoint</Application>
  <PresentationFormat>宽屏</PresentationFormat>
  <Paragraphs>199</Paragraphs>
  <Slides>13</Slides>
  <Notes>13</Notes>
  <HiddenSlides>0</HiddenSlides>
  <MMClips>0</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13</vt:i4>
      </vt:variant>
    </vt:vector>
  </HeadingPairs>
  <TitlesOfParts>
    <vt:vector size="43" baseType="lpstr">
      <vt:lpstr>DIN</vt:lpstr>
      <vt:lpstr>HarmonyOS Sans SC</vt:lpstr>
      <vt:lpstr>HarmonyOS Sans SC Black</vt:lpstr>
      <vt:lpstr>OPPOSans B</vt:lpstr>
      <vt:lpstr>OPPOSans H</vt:lpstr>
      <vt:lpstr>OPPOSans M</vt:lpstr>
      <vt:lpstr>Roboto Regular</vt:lpstr>
      <vt:lpstr>阿里巴巴普惠体</vt:lpstr>
      <vt:lpstr>阿里巴巴普惠体 2.0 35 Thin</vt:lpstr>
      <vt:lpstr>阿里巴巴普惠体 2.0 45 Light</vt:lpstr>
      <vt:lpstr>阿里巴巴普惠体 2.0 55 Regular</vt:lpstr>
      <vt:lpstr>阿里巴巴普惠体 2.0 65 Medium</vt:lpstr>
      <vt:lpstr>阿里巴巴普惠体 2.0 75 SemiBold</vt:lpstr>
      <vt:lpstr>阿里巴巴普惠体 B</vt:lpstr>
      <vt:lpstr>阿里巴巴普惠体 L</vt:lpstr>
      <vt:lpstr>阿里巴巴普惠体 M</vt:lpstr>
      <vt:lpstr>阿里巴巴普惠体 R</vt:lpstr>
      <vt:lpstr>方正品尚黑简体</vt:lpstr>
      <vt:lpstr>汉仪雅酷黑 45W</vt:lpstr>
      <vt:lpstr>思源黑体 CN Bold</vt:lpstr>
      <vt:lpstr>思源黑体 CN Light</vt:lpstr>
      <vt:lpstr>Arial</vt:lpstr>
      <vt:lpstr>Arial Rounded MT Bold</vt:lpstr>
      <vt:lpstr>Bahnschrift SemiBold</vt:lpstr>
      <vt:lpstr>Bahnschrift SemiLight</vt:lpstr>
      <vt:lpstr>Calibri</vt:lpstr>
      <vt:lpstr>Open Sans</vt:lpstr>
      <vt:lpstr>Segoe UI Light</vt:lpstr>
      <vt:lpstr>源啊圆（P界达人）</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红色简约商务工作汇报ppt模板</dc:title>
  <dc:creator>源啊圆</dc:creator>
  <cp:keywords>P界达人</cp:keywords>
  <dc:description>www.51pptmoban.com</dc:description>
  <cp:lastModifiedBy>Win user</cp:lastModifiedBy>
  <cp:revision>12</cp:revision>
  <dcterms:created xsi:type="dcterms:W3CDTF">2022-06-23T05:28:24Z</dcterms:created>
  <dcterms:modified xsi:type="dcterms:W3CDTF">2022-11-06T12:30:24Z</dcterms:modified>
</cp:coreProperties>
</file>