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06" r:id="rId2"/>
    <p:sldId id="407" r:id="rId3"/>
    <p:sldId id="408" r:id="rId4"/>
    <p:sldId id="387" r:id="rId5"/>
    <p:sldId id="409" r:id="rId6"/>
    <p:sldId id="410" r:id="rId7"/>
    <p:sldId id="411" r:id="rId8"/>
    <p:sldId id="413" r:id="rId9"/>
    <p:sldId id="412" r:id="rId10"/>
    <p:sldId id="414" r:id="rId11"/>
    <p:sldId id="415" r:id="rId12"/>
    <p:sldId id="416" r:id="rId13"/>
    <p:sldId id="417" r:id="rId14"/>
    <p:sldId id="418" r:id="rId15"/>
    <p:sldId id="419" r:id="rId16"/>
    <p:sldId id="420" r:id="rId17"/>
    <p:sldId id="421" r:id="rId18"/>
    <p:sldId id="423" r:id="rId19"/>
    <p:sldId id="422" r:id="rId20"/>
    <p:sldId id="424" r:id="rId21"/>
    <p:sldId id="425" r:id="rId22"/>
    <p:sldId id="426" r:id="rId23"/>
    <p:sldId id="427" r:id="rId24"/>
    <p:sldId id="42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5B4"/>
    <a:srgbClr val="AAB4DF"/>
    <a:srgbClr val="6F80CA"/>
    <a:srgbClr val="004396"/>
    <a:srgbClr val="E5E9EF"/>
    <a:srgbClr val="405ABA"/>
    <a:srgbClr val="1935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620"/>
    <p:restoredTop sz="96149" autoAdjust="0"/>
  </p:normalViewPr>
  <p:slideViewPr>
    <p:cSldViewPr snapToGrid="0" showGuides="1">
      <p:cViewPr>
        <p:scale>
          <a:sx n="66" d="100"/>
          <a:sy n="66" d="100"/>
        </p:scale>
        <p:origin x="1200" y="1014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97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5722676843441126E-2"/>
          <c:y val="2.8006175935786814E-2"/>
          <c:w val="0.91810462916135072"/>
          <c:h val="0.8302842394701954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C45B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8C-4192-AA69-5DDAB7A903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F80CA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8C-4192-AA69-5DDAB7A9032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AB4DF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8C-4192-AA69-5DDAB7A903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81762360"/>
        <c:axId val="1281764000"/>
        <c:axId val="0"/>
      </c:bar3DChart>
      <c:catAx>
        <c:axId val="1281762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81764000"/>
        <c:crosses val="autoZero"/>
        <c:auto val="1"/>
        <c:lblAlgn val="ctr"/>
        <c:lblOffset val="100"/>
        <c:noMultiLvlLbl val="0"/>
      </c:catAx>
      <c:valAx>
        <c:axId val="1281764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81762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1BABBF-B442-482F-BBCB-2271BA646A64}" type="datetimeFigureOut">
              <a:rPr lang="zh-CN" altLang="en-US" smtClean="0"/>
              <a:t>2022/11/6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BBA6A-5794-473C-957D-A49072B82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52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7650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4259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4007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0511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678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35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4539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9507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8294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4052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818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50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575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182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589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18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130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289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451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190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541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39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357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5528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F33C190-3BBD-9B59-23B5-29C6AF87113E}"/>
              </a:ext>
            </a:extLst>
          </p:cNvPr>
          <p:cNvSpPr/>
          <p:nvPr userDrawn="1"/>
        </p:nvSpPr>
        <p:spPr>
          <a:xfrm rot="282287">
            <a:off x="462" y="4637439"/>
            <a:ext cx="12241679" cy="2719740"/>
          </a:xfrm>
          <a:custGeom>
            <a:avLst/>
            <a:gdLst>
              <a:gd name="connsiteX0" fmla="*/ 12100146 w 12241679"/>
              <a:gd name="connsiteY0" fmla="*/ 0 h 2719740"/>
              <a:gd name="connsiteX1" fmla="*/ 12241679 w 12241679"/>
              <a:gd name="connsiteY1" fmla="*/ 1719732 h 2719740"/>
              <a:gd name="connsiteX2" fmla="*/ 90759 w 12241679"/>
              <a:gd name="connsiteY2" fmla="*/ 2719740 h 2719740"/>
              <a:gd name="connsiteX3" fmla="*/ 0 w 12241679"/>
              <a:gd name="connsiteY3" fmla="*/ 1616935 h 2719740"/>
              <a:gd name="connsiteX4" fmla="*/ 58385 w 12241679"/>
              <a:gd name="connsiteY4" fmla="*/ 1630629 h 2719740"/>
              <a:gd name="connsiteX5" fmla="*/ 3966281 w 12241679"/>
              <a:gd name="connsiteY5" fmla="*/ 2040893 h 2719740"/>
              <a:gd name="connsiteX6" fmla="*/ 12003019 w 12241679"/>
              <a:gd name="connsiteY6" fmla="*/ 60602 h 271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41679" h="2719740">
                <a:moveTo>
                  <a:pt x="12100146" y="0"/>
                </a:moveTo>
                <a:lnTo>
                  <a:pt x="12241679" y="1719732"/>
                </a:lnTo>
                <a:lnTo>
                  <a:pt x="90759" y="2719740"/>
                </a:lnTo>
                <a:lnTo>
                  <a:pt x="0" y="1616935"/>
                </a:lnTo>
                <a:lnTo>
                  <a:pt x="58385" y="1630629"/>
                </a:lnTo>
                <a:cubicBezTo>
                  <a:pt x="1276929" y="1896043"/>
                  <a:pt x="2593170" y="2040893"/>
                  <a:pt x="3966281" y="2040893"/>
                </a:cubicBezTo>
                <a:cubicBezTo>
                  <a:pt x="7104822" y="2040893"/>
                  <a:pt x="9946238" y="1284128"/>
                  <a:pt x="12003019" y="60602"/>
                </a:cubicBezTo>
                <a:close/>
              </a:path>
            </a:pathLst>
          </a:custGeom>
          <a:solidFill>
            <a:srgbClr val="AAB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BA53A0C-85B8-4D3F-F94C-851AD1349FFE}"/>
              </a:ext>
            </a:extLst>
          </p:cNvPr>
          <p:cNvSpPr/>
          <p:nvPr userDrawn="1"/>
        </p:nvSpPr>
        <p:spPr>
          <a:xfrm>
            <a:off x="0" y="5165151"/>
            <a:ext cx="12192000" cy="1692849"/>
          </a:xfrm>
          <a:custGeom>
            <a:avLst/>
            <a:gdLst>
              <a:gd name="connsiteX0" fmla="*/ 0 w 12192000"/>
              <a:gd name="connsiteY0" fmla="*/ 1365277 h 1692849"/>
              <a:gd name="connsiteX1" fmla="*/ 384980 w 12192000"/>
              <a:gd name="connsiteY1" fmla="*/ 1432773 h 1692849"/>
              <a:gd name="connsiteX2" fmla="*/ 2607714 w 12192000"/>
              <a:gd name="connsiteY2" fmla="*/ 1676458 h 1692849"/>
              <a:gd name="connsiteX3" fmla="*/ 2939524 w 12192000"/>
              <a:gd name="connsiteY3" fmla="*/ 1692849 h 1692849"/>
              <a:gd name="connsiteX4" fmla="*/ 0 w 12192000"/>
              <a:gd name="connsiteY4" fmla="*/ 1692849 h 1692849"/>
              <a:gd name="connsiteX5" fmla="*/ 12192000 w 12192000"/>
              <a:gd name="connsiteY5" fmla="*/ 0 h 1692849"/>
              <a:gd name="connsiteX6" fmla="*/ 12192000 w 12192000"/>
              <a:gd name="connsiteY6" fmla="*/ 1692849 h 1692849"/>
              <a:gd name="connsiteX7" fmla="*/ 5091418 w 12192000"/>
              <a:gd name="connsiteY7" fmla="*/ 1692849 h 1692849"/>
              <a:gd name="connsiteX8" fmla="*/ 5234569 w 12192000"/>
              <a:gd name="connsiteY8" fmla="*/ 1687403 h 1692849"/>
              <a:gd name="connsiteX9" fmla="*/ 12179379 w 12192000"/>
              <a:gd name="connsiteY9" fmla="*/ 7141 h 169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92849">
                <a:moveTo>
                  <a:pt x="0" y="1365277"/>
                </a:moveTo>
                <a:lnTo>
                  <a:pt x="384980" y="1432773"/>
                </a:lnTo>
                <a:cubicBezTo>
                  <a:pt x="1093480" y="1548125"/>
                  <a:pt x="1837482" y="1630728"/>
                  <a:pt x="2607714" y="1676458"/>
                </a:cubicBezTo>
                <a:lnTo>
                  <a:pt x="2939524" y="1692849"/>
                </a:lnTo>
                <a:lnTo>
                  <a:pt x="0" y="1692849"/>
                </a:lnTo>
                <a:close/>
                <a:moveTo>
                  <a:pt x="12192000" y="0"/>
                </a:moveTo>
                <a:lnTo>
                  <a:pt x="12192000" y="1692849"/>
                </a:lnTo>
                <a:lnTo>
                  <a:pt x="5091418" y="1692849"/>
                </a:lnTo>
                <a:lnTo>
                  <a:pt x="5234569" y="1687403"/>
                </a:lnTo>
                <a:cubicBezTo>
                  <a:pt x="8023347" y="1545637"/>
                  <a:pt x="10482483" y="921430"/>
                  <a:pt x="12179379" y="7141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39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2207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536A221-3821-3CF2-48B7-2AC56971F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" t="26481" r="877" b="5669"/>
          <a:stretch/>
        </p:blipFill>
        <p:spPr>
          <a:xfrm>
            <a:off x="0" y="913959"/>
            <a:ext cx="12192000" cy="59440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4059DD9-9D7A-01D8-F6CB-23D99C5BC3F1}"/>
              </a:ext>
            </a:extLst>
          </p:cNvPr>
          <p:cNvGrpSpPr/>
          <p:nvPr/>
        </p:nvGrpSpPr>
        <p:grpSpPr>
          <a:xfrm>
            <a:off x="758988" y="-552424"/>
            <a:ext cx="10887383" cy="5386090"/>
            <a:chOff x="497733" y="-552424"/>
            <a:chExt cx="10887383" cy="538609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560190-1A5A-A504-57CF-431B9A62EEDD}"/>
                </a:ext>
              </a:extLst>
            </p:cNvPr>
            <p:cNvSpPr txBox="1"/>
            <p:nvPr/>
          </p:nvSpPr>
          <p:spPr>
            <a:xfrm>
              <a:off x="497733" y="-552424"/>
              <a:ext cx="10790133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44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0000"/>
                        </a:srgbClr>
                      </a:gs>
                    </a:gsLst>
                    <a:lin ang="16200000" scaled="1"/>
                  </a:gradFill>
                </a:rPr>
                <a:t>2022</a:t>
              </a:r>
              <a:endParaRPr lang="zh-CN" altLang="en-US" sz="344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C45B4">
                        <a:alpha val="40000"/>
                      </a:srgb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7DF2019-2EA4-1FBB-D0E1-608A83B80F36}"/>
                </a:ext>
              </a:extLst>
            </p:cNvPr>
            <p:cNvSpPr txBox="1"/>
            <p:nvPr/>
          </p:nvSpPr>
          <p:spPr>
            <a:xfrm>
              <a:off x="594983" y="-552424"/>
              <a:ext cx="10790133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4400" b="1" dirty="0"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rgbClr val="2C45B4">
                            <a:alpha val="49000"/>
                          </a:srgbClr>
                        </a:gs>
                      </a:gsLst>
                      <a:lin ang="16200000" scaled="1"/>
                      <a:tileRect/>
                    </a:gradFill>
                  </a:ln>
                  <a:noFill/>
                </a:rPr>
                <a:t>2022</a:t>
              </a:r>
              <a:endParaRPr lang="zh-CN" altLang="en-US" sz="34400" b="1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9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</a:endParaRPr>
            </a:p>
          </p:txBody>
        </p:sp>
      </p:grpSp>
      <p:sp>
        <p:nvSpPr>
          <p:cNvPr id="118" name="矩形 117">
            <a:extLst>
              <a:ext uri="{FF2B5EF4-FFF2-40B4-BE49-F238E27FC236}">
                <a16:creationId xmlns:a16="http://schemas.microsoft.com/office/drawing/2014/main" id="{276831B3-3E4A-9074-9507-116F6C5E2F7E}"/>
              </a:ext>
            </a:extLst>
          </p:cNvPr>
          <p:cNvSpPr/>
          <p:nvPr/>
        </p:nvSpPr>
        <p:spPr>
          <a:xfrm>
            <a:off x="0" y="3879868"/>
            <a:ext cx="12192000" cy="29781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3000">
                <a:schemeClr val="tx1">
                  <a:lumMod val="50000"/>
                  <a:lumOff val="50000"/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FCACF1FC-8658-A0A7-2F18-61190C110493}"/>
              </a:ext>
            </a:extLst>
          </p:cNvPr>
          <p:cNvSpPr/>
          <p:nvPr/>
        </p:nvSpPr>
        <p:spPr>
          <a:xfrm>
            <a:off x="0" y="3879868"/>
            <a:ext cx="12192000" cy="2571732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14393558 w 24072850"/>
              <a:gd name="connsiteY352" fmla="*/ 3096838 h 3117850"/>
              <a:gd name="connsiteX353" fmla="*/ 0 w 24072850"/>
              <a:gd name="connsiteY353" fmla="*/ 3117850 h 3117850"/>
              <a:gd name="connsiteX354" fmla="*/ 0 w 24072850"/>
              <a:gd name="connsiteY354" fmla="*/ 2222500 h 3117850"/>
              <a:gd name="connsiteX355" fmla="*/ 127000 w 24072850"/>
              <a:gd name="connsiteY355" fmla="*/ 2228850 h 3117850"/>
              <a:gd name="connsiteX356" fmla="*/ 63500 w 24072850"/>
              <a:gd name="connsiteY356" fmla="*/ 2286000 h 3117850"/>
              <a:gd name="connsiteX357" fmla="*/ 196850 w 24072850"/>
              <a:gd name="connsiteY357" fmla="*/ 2336800 h 3117850"/>
              <a:gd name="connsiteX358" fmla="*/ 107950 w 24072850"/>
              <a:gd name="connsiteY358" fmla="*/ 2393950 h 3117850"/>
              <a:gd name="connsiteX359" fmla="*/ 311150 w 24072850"/>
              <a:gd name="connsiteY359" fmla="*/ 2444750 h 3117850"/>
              <a:gd name="connsiteX360" fmla="*/ 311150 w 24072850"/>
              <a:gd name="connsiteY360" fmla="*/ 2527300 h 3117850"/>
              <a:gd name="connsiteX361" fmla="*/ 349250 w 24072850"/>
              <a:gd name="connsiteY361" fmla="*/ 2533650 h 3117850"/>
              <a:gd name="connsiteX362" fmla="*/ 596900 w 24072850"/>
              <a:gd name="connsiteY362" fmla="*/ 2489200 h 3117850"/>
              <a:gd name="connsiteX363" fmla="*/ 742950 w 24072850"/>
              <a:gd name="connsiteY363" fmla="*/ 2501900 h 3117850"/>
              <a:gd name="connsiteX364" fmla="*/ 800100 w 24072850"/>
              <a:gd name="connsiteY364" fmla="*/ 2489200 h 3117850"/>
              <a:gd name="connsiteX365" fmla="*/ 895350 w 24072850"/>
              <a:gd name="connsiteY365" fmla="*/ 2584450 h 3117850"/>
              <a:gd name="connsiteX366" fmla="*/ 920750 w 24072850"/>
              <a:gd name="connsiteY366" fmla="*/ 2584450 h 3117850"/>
              <a:gd name="connsiteX367" fmla="*/ 933450 w 24072850"/>
              <a:gd name="connsiteY367" fmla="*/ 2514600 h 3117850"/>
              <a:gd name="connsiteX368" fmla="*/ 933450 w 24072850"/>
              <a:gd name="connsiteY368" fmla="*/ 2355850 h 3117850"/>
              <a:gd name="connsiteX369" fmla="*/ 939800 w 24072850"/>
              <a:gd name="connsiteY369" fmla="*/ 2279650 h 3117850"/>
              <a:gd name="connsiteX370" fmla="*/ 946150 w 24072850"/>
              <a:gd name="connsiteY370" fmla="*/ 2184400 h 3117850"/>
              <a:gd name="connsiteX371" fmla="*/ 952500 w 24072850"/>
              <a:gd name="connsiteY371" fmla="*/ 2114550 h 3117850"/>
              <a:gd name="connsiteX372" fmla="*/ 1092200 w 24072850"/>
              <a:gd name="connsiteY372" fmla="*/ 2038350 h 3117850"/>
              <a:gd name="connsiteX373" fmla="*/ 1193800 w 24072850"/>
              <a:gd name="connsiteY373" fmla="*/ 2114550 h 3117850"/>
              <a:gd name="connsiteX374" fmla="*/ 1206500 w 24072850"/>
              <a:gd name="connsiteY374" fmla="*/ 2247900 h 3117850"/>
              <a:gd name="connsiteX375" fmla="*/ 1206500 w 24072850"/>
              <a:gd name="connsiteY375" fmla="*/ 2635250 h 3117850"/>
              <a:gd name="connsiteX376" fmla="*/ 1270000 w 24072850"/>
              <a:gd name="connsiteY376" fmla="*/ 2768600 h 3117850"/>
              <a:gd name="connsiteX377" fmla="*/ 1289050 w 24072850"/>
              <a:gd name="connsiteY377" fmla="*/ 2768600 h 3117850"/>
              <a:gd name="connsiteX378" fmla="*/ 1295400 w 24072850"/>
              <a:gd name="connsiteY378" fmla="*/ 2711450 h 3117850"/>
              <a:gd name="connsiteX379" fmla="*/ 1282700 w 24072850"/>
              <a:gd name="connsiteY379" fmla="*/ 2533650 h 3117850"/>
              <a:gd name="connsiteX380" fmla="*/ 1447800 w 24072850"/>
              <a:gd name="connsiteY380" fmla="*/ 2533650 h 3117850"/>
              <a:gd name="connsiteX381" fmla="*/ 1422400 w 24072850"/>
              <a:gd name="connsiteY381" fmla="*/ 2387600 h 3117850"/>
              <a:gd name="connsiteX382" fmla="*/ 1657350 w 24072850"/>
              <a:gd name="connsiteY382" fmla="*/ 2393950 h 3117850"/>
              <a:gd name="connsiteX383" fmla="*/ 1689100 w 24072850"/>
              <a:gd name="connsiteY383" fmla="*/ 2413000 h 3117850"/>
              <a:gd name="connsiteX384" fmla="*/ 1714500 w 24072850"/>
              <a:gd name="connsiteY384" fmla="*/ 2413000 h 3117850"/>
              <a:gd name="connsiteX385" fmla="*/ 1720850 w 24072850"/>
              <a:gd name="connsiteY385" fmla="*/ 2273300 h 3117850"/>
              <a:gd name="connsiteX386" fmla="*/ 1746250 w 24072850"/>
              <a:gd name="connsiteY386" fmla="*/ 2279650 h 3117850"/>
              <a:gd name="connsiteX387" fmla="*/ 1790700 w 24072850"/>
              <a:gd name="connsiteY387" fmla="*/ 2235200 h 3117850"/>
              <a:gd name="connsiteX388" fmla="*/ 1930400 w 24072850"/>
              <a:gd name="connsiteY388" fmla="*/ 2241550 h 3117850"/>
              <a:gd name="connsiteX389" fmla="*/ 1955800 w 24072850"/>
              <a:gd name="connsiteY389" fmla="*/ 2273300 h 3117850"/>
              <a:gd name="connsiteX390" fmla="*/ 2095500 w 24072850"/>
              <a:gd name="connsiteY390" fmla="*/ 2292350 h 3117850"/>
              <a:gd name="connsiteX391" fmla="*/ 2095500 w 24072850"/>
              <a:gd name="connsiteY391" fmla="*/ 2317750 h 3117850"/>
              <a:gd name="connsiteX392" fmla="*/ 2095500 w 24072850"/>
              <a:gd name="connsiteY392" fmla="*/ 2736850 h 3117850"/>
              <a:gd name="connsiteX393" fmla="*/ 2108200 w 24072850"/>
              <a:gd name="connsiteY393" fmla="*/ 2825750 h 3117850"/>
              <a:gd name="connsiteX394" fmla="*/ 2203450 w 24072850"/>
              <a:gd name="connsiteY394" fmla="*/ 2825750 h 3117850"/>
              <a:gd name="connsiteX395" fmla="*/ 2222500 w 24072850"/>
              <a:gd name="connsiteY395" fmla="*/ 2724150 h 3117850"/>
              <a:gd name="connsiteX396" fmla="*/ 2241550 w 24072850"/>
              <a:gd name="connsiteY396" fmla="*/ 2527300 h 3117850"/>
              <a:gd name="connsiteX397" fmla="*/ 2209800 w 24072850"/>
              <a:gd name="connsiteY397" fmla="*/ 2273300 h 3117850"/>
              <a:gd name="connsiteX398" fmla="*/ 2336800 w 24072850"/>
              <a:gd name="connsiteY398" fmla="*/ 2273300 h 3117850"/>
              <a:gd name="connsiteX399" fmla="*/ 2336800 w 24072850"/>
              <a:gd name="connsiteY399" fmla="*/ 2235200 h 3117850"/>
              <a:gd name="connsiteX400" fmla="*/ 2482850 w 24072850"/>
              <a:gd name="connsiteY400" fmla="*/ 2235200 h 3117850"/>
              <a:gd name="connsiteX401" fmla="*/ 2584450 w 24072850"/>
              <a:gd name="connsiteY401" fmla="*/ 2266950 h 3117850"/>
              <a:gd name="connsiteX402" fmla="*/ 2755900 w 24072850"/>
              <a:gd name="connsiteY402" fmla="*/ 2266950 h 3117850"/>
              <a:gd name="connsiteX403" fmla="*/ 2711450 w 24072850"/>
              <a:gd name="connsiteY403" fmla="*/ 2533650 h 3117850"/>
              <a:gd name="connsiteX404" fmla="*/ 2730500 w 24072850"/>
              <a:gd name="connsiteY404" fmla="*/ 2870200 h 3117850"/>
              <a:gd name="connsiteX405" fmla="*/ 2787650 w 24072850"/>
              <a:gd name="connsiteY405" fmla="*/ 2762250 h 3117850"/>
              <a:gd name="connsiteX406" fmla="*/ 2889250 w 24072850"/>
              <a:gd name="connsiteY406" fmla="*/ 2762250 h 3117850"/>
              <a:gd name="connsiteX407" fmla="*/ 2914650 w 24072850"/>
              <a:gd name="connsiteY407" fmla="*/ 2686050 h 3117850"/>
              <a:gd name="connsiteX408" fmla="*/ 2927350 w 24072850"/>
              <a:gd name="connsiteY408" fmla="*/ 2616200 h 3117850"/>
              <a:gd name="connsiteX409" fmla="*/ 2940050 w 24072850"/>
              <a:gd name="connsiteY409" fmla="*/ 2540000 h 3117850"/>
              <a:gd name="connsiteX410" fmla="*/ 2990850 w 24072850"/>
              <a:gd name="connsiteY410" fmla="*/ 2165350 h 3117850"/>
              <a:gd name="connsiteX411" fmla="*/ 3009900 w 24072850"/>
              <a:gd name="connsiteY411" fmla="*/ 1981200 h 3117850"/>
              <a:gd name="connsiteX412" fmla="*/ 3009900 w 24072850"/>
              <a:gd name="connsiteY412" fmla="*/ 1612900 h 3117850"/>
              <a:gd name="connsiteX413" fmla="*/ 2971800 w 24072850"/>
              <a:gd name="connsiteY413" fmla="*/ 1308100 h 3117850"/>
              <a:gd name="connsiteX414" fmla="*/ 2940050 w 24072850"/>
              <a:gd name="connsiteY414" fmla="*/ 1104900 h 3117850"/>
              <a:gd name="connsiteX415" fmla="*/ 3060700 w 24072850"/>
              <a:gd name="connsiteY415" fmla="*/ 1041400 h 3117850"/>
              <a:gd name="connsiteX416" fmla="*/ 3073400 w 24072850"/>
              <a:gd name="connsiteY416" fmla="*/ 977900 h 3117850"/>
              <a:gd name="connsiteX417" fmla="*/ 3073400 w 24072850"/>
              <a:gd name="connsiteY417" fmla="*/ 933450 h 3117850"/>
              <a:gd name="connsiteX418" fmla="*/ 3086100 w 24072850"/>
              <a:gd name="connsiteY418" fmla="*/ 774700 h 3117850"/>
              <a:gd name="connsiteX419" fmla="*/ 3111500 w 24072850"/>
              <a:gd name="connsiteY419" fmla="*/ 1047750 h 3117850"/>
              <a:gd name="connsiteX420" fmla="*/ 3206750 w 24072850"/>
              <a:gd name="connsiteY420" fmla="*/ 1143000 h 3117850"/>
              <a:gd name="connsiteX421" fmla="*/ 3149600 w 24072850"/>
              <a:gd name="connsiteY421" fmla="*/ 1714500 h 3117850"/>
              <a:gd name="connsiteX422" fmla="*/ 3149600 w 24072850"/>
              <a:gd name="connsiteY422" fmla="*/ 2063750 h 3117850"/>
              <a:gd name="connsiteX423" fmla="*/ 3194050 w 24072850"/>
              <a:gd name="connsiteY423" fmla="*/ 2768600 h 3117850"/>
              <a:gd name="connsiteX424" fmla="*/ 3416300 w 24072850"/>
              <a:gd name="connsiteY424" fmla="*/ 2768600 h 3117850"/>
              <a:gd name="connsiteX425" fmla="*/ 3448050 w 24072850"/>
              <a:gd name="connsiteY425" fmla="*/ 1809750 h 3117850"/>
              <a:gd name="connsiteX426" fmla="*/ 3403600 w 24072850"/>
              <a:gd name="connsiteY426" fmla="*/ 1778000 h 3117850"/>
              <a:gd name="connsiteX427" fmla="*/ 3409950 w 24072850"/>
              <a:gd name="connsiteY427" fmla="*/ 1765300 h 3117850"/>
              <a:gd name="connsiteX428" fmla="*/ 3479800 w 24072850"/>
              <a:gd name="connsiteY428" fmla="*/ 1733550 h 3117850"/>
              <a:gd name="connsiteX429" fmla="*/ 3771900 w 24072850"/>
              <a:gd name="connsiteY429" fmla="*/ 1733550 h 3117850"/>
              <a:gd name="connsiteX430" fmla="*/ 3841750 w 24072850"/>
              <a:gd name="connsiteY430" fmla="*/ 1771650 h 3117850"/>
              <a:gd name="connsiteX431" fmla="*/ 3810000 w 24072850"/>
              <a:gd name="connsiteY431" fmla="*/ 1822450 h 3117850"/>
              <a:gd name="connsiteX432" fmla="*/ 3822700 w 24072850"/>
              <a:gd name="connsiteY432" fmla="*/ 1841500 h 3117850"/>
              <a:gd name="connsiteX433" fmla="*/ 3803650 w 24072850"/>
              <a:gd name="connsiteY433" fmla="*/ 1892300 h 3117850"/>
              <a:gd name="connsiteX434" fmla="*/ 3822700 w 24072850"/>
              <a:gd name="connsiteY434" fmla="*/ 1936750 h 3117850"/>
              <a:gd name="connsiteX435" fmla="*/ 3822700 w 24072850"/>
              <a:gd name="connsiteY435" fmla="*/ 2146300 h 3117850"/>
              <a:gd name="connsiteX436" fmla="*/ 3810000 w 24072850"/>
              <a:gd name="connsiteY436" fmla="*/ 2216150 h 3117850"/>
              <a:gd name="connsiteX437" fmla="*/ 3822700 w 24072850"/>
              <a:gd name="connsiteY437" fmla="*/ 2247900 h 3117850"/>
              <a:gd name="connsiteX438" fmla="*/ 3810000 w 24072850"/>
              <a:gd name="connsiteY438" fmla="*/ 2266950 h 3117850"/>
              <a:gd name="connsiteX439" fmla="*/ 3810000 w 24072850"/>
              <a:gd name="connsiteY439" fmla="*/ 2768600 h 3117850"/>
              <a:gd name="connsiteX440" fmla="*/ 3924300 w 24072850"/>
              <a:gd name="connsiteY440" fmla="*/ 2768600 h 3117850"/>
              <a:gd name="connsiteX441" fmla="*/ 3943350 w 24072850"/>
              <a:gd name="connsiteY441" fmla="*/ 1987550 h 3117850"/>
              <a:gd name="connsiteX442" fmla="*/ 3930650 w 24072850"/>
              <a:gd name="connsiteY442" fmla="*/ 1962150 h 3117850"/>
              <a:gd name="connsiteX443" fmla="*/ 3949700 w 24072850"/>
              <a:gd name="connsiteY443" fmla="*/ 1924050 h 3117850"/>
              <a:gd name="connsiteX444" fmla="*/ 3949700 w 24072850"/>
              <a:gd name="connsiteY444" fmla="*/ 1879600 h 3117850"/>
              <a:gd name="connsiteX445" fmla="*/ 3949700 w 24072850"/>
              <a:gd name="connsiteY445" fmla="*/ 1847850 h 3117850"/>
              <a:gd name="connsiteX446" fmla="*/ 4222750 w 24072850"/>
              <a:gd name="connsiteY446" fmla="*/ 1847850 h 3117850"/>
              <a:gd name="connsiteX447" fmla="*/ 4222750 w 24072850"/>
              <a:gd name="connsiteY447" fmla="*/ 1943100 h 3117850"/>
              <a:gd name="connsiteX448" fmla="*/ 4260850 w 24072850"/>
              <a:gd name="connsiteY448" fmla="*/ 2006600 h 3117850"/>
              <a:gd name="connsiteX449" fmla="*/ 4260850 w 24072850"/>
              <a:gd name="connsiteY449" fmla="*/ 2768600 h 3117850"/>
              <a:gd name="connsiteX450" fmla="*/ 4279900 w 24072850"/>
              <a:gd name="connsiteY450" fmla="*/ 2774950 h 3117850"/>
              <a:gd name="connsiteX451" fmla="*/ 4311650 w 24072850"/>
              <a:gd name="connsiteY451" fmla="*/ 2616200 h 3117850"/>
              <a:gd name="connsiteX452" fmla="*/ 4311650 w 24072850"/>
              <a:gd name="connsiteY452" fmla="*/ 1511300 h 3117850"/>
              <a:gd name="connsiteX453" fmla="*/ 4584700 w 24072850"/>
              <a:gd name="connsiteY453" fmla="*/ 1511300 h 3117850"/>
              <a:gd name="connsiteX454" fmla="*/ 4616450 w 24072850"/>
              <a:gd name="connsiteY454" fmla="*/ 1593850 h 3117850"/>
              <a:gd name="connsiteX455" fmla="*/ 4610100 w 24072850"/>
              <a:gd name="connsiteY455" fmla="*/ 2647950 h 3117850"/>
              <a:gd name="connsiteX456" fmla="*/ 4660900 w 24072850"/>
              <a:gd name="connsiteY456" fmla="*/ 2673350 h 3117850"/>
              <a:gd name="connsiteX457" fmla="*/ 4699000 w 24072850"/>
              <a:gd name="connsiteY457" fmla="*/ 2667000 h 3117850"/>
              <a:gd name="connsiteX458" fmla="*/ 4699000 w 24072850"/>
              <a:gd name="connsiteY458" fmla="*/ 1155700 h 3117850"/>
              <a:gd name="connsiteX459" fmla="*/ 4914900 w 24072850"/>
              <a:gd name="connsiteY459" fmla="*/ 1155700 h 3117850"/>
              <a:gd name="connsiteX460" fmla="*/ 4914900 w 24072850"/>
              <a:gd name="connsiteY460" fmla="*/ 2667000 h 3117850"/>
              <a:gd name="connsiteX461" fmla="*/ 4933950 w 24072850"/>
              <a:gd name="connsiteY461" fmla="*/ 2673350 h 3117850"/>
              <a:gd name="connsiteX462" fmla="*/ 4997450 w 24072850"/>
              <a:gd name="connsiteY462" fmla="*/ 2654300 h 3117850"/>
              <a:gd name="connsiteX463" fmla="*/ 5003800 w 24072850"/>
              <a:gd name="connsiteY463" fmla="*/ 1676400 h 3117850"/>
              <a:gd name="connsiteX464" fmla="*/ 4997450 w 24072850"/>
              <a:gd name="connsiteY464" fmla="*/ 1625600 h 3117850"/>
              <a:gd name="connsiteX465" fmla="*/ 4997450 w 24072850"/>
              <a:gd name="connsiteY465" fmla="*/ 1568450 h 3117850"/>
              <a:gd name="connsiteX466" fmla="*/ 5022850 w 24072850"/>
              <a:gd name="connsiteY466" fmla="*/ 1492250 h 3117850"/>
              <a:gd name="connsiteX467" fmla="*/ 5137150 w 24072850"/>
              <a:gd name="connsiteY467" fmla="*/ 1485900 h 3117850"/>
              <a:gd name="connsiteX468" fmla="*/ 5302250 w 24072850"/>
              <a:gd name="connsiteY468" fmla="*/ 1485900 h 3117850"/>
              <a:gd name="connsiteX469" fmla="*/ 5302250 w 24072850"/>
              <a:gd name="connsiteY469" fmla="*/ 2260600 h 3117850"/>
              <a:gd name="connsiteX470" fmla="*/ 5321300 w 24072850"/>
              <a:gd name="connsiteY470" fmla="*/ 2711450 h 3117850"/>
              <a:gd name="connsiteX471" fmla="*/ 5346700 w 24072850"/>
              <a:gd name="connsiteY471" fmla="*/ 2673350 h 3117850"/>
              <a:gd name="connsiteX472" fmla="*/ 5397500 w 24072850"/>
              <a:gd name="connsiteY472" fmla="*/ 2673350 h 3117850"/>
              <a:gd name="connsiteX473" fmla="*/ 5397500 w 24072850"/>
              <a:gd name="connsiteY473" fmla="*/ 2019300 h 3117850"/>
              <a:gd name="connsiteX474" fmla="*/ 5429250 w 24072850"/>
              <a:gd name="connsiteY474" fmla="*/ 1968500 h 3117850"/>
              <a:gd name="connsiteX475" fmla="*/ 5473700 w 24072850"/>
              <a:gd name="connsiteY475" fmla="*/ 1930400 h 3117850"/>
              <a:gd name="connsiteX476" fmla="*/ 5499100 w 24072850"/>
              <a:gd name="connsiteY476" fmla="*/ 1898650 h 3117850"/>
              <a:gd name="connsiteX477" fmla="*/ 5568950 w 24072850"/>
              <a:gd name="connsiteY477" fmla="*/ 1809750 h 3117850"/>
              <a:gd name="connsiteX478" fmla="*/ 5638800 w 24072850"/>
              <a:gd name="connsiteY478" fmla="*/ 1676400 h 3117850"/>
              <a:gd name="connsiteX479" fmla="*/ 5638800 w 24072850"/>
              <a:gd name="connsiteY479" fmla="*/ 1498600 h 3117850"/>
              <a:gd name="connsiteX480" fmla="*/ 5664200 w 24072850"/>
              <a:gd name="connsiteY480" fmla="*/ 1498600 h 3117850"/>
              <a:gd name="connsiteX481" fmla="*/ 5670550 w 24072850"/>
              <a:gd name="connsiteY481" fmla="*/ 1778000 h 3117850"/>
              <a:gd name="connsiteX482" fmla="*/ 5727700 w 24072850"/>
              <a:gd name="connsiteY482" fmla="*/ 1809750 h 3117850"/>
              <a:gd name="connsiteX483" fmla="*/ 5727700 w 24072850"/>
              <a:gd name="connsiteY483" fmla="*/ 1873250 h 3117850"/>
              <a:gd name="connsiteX484" fmla="*/ 5791200 w 24072850"/>
              <a:gd name="connsiteY484" fmla="*/ 1898650 h 3117850"/>
              <a:gd name="connsiteX485" fmla="*/ 5835650 w 24072850"/>
              <a:gd name="connsiteY485" fmla="*/ 1930400 h 3117850"/>
              <a:gd name="connsiteX486" fmla="*/ 5854700 w 24072850"/>
              <a:gd name="connsiteY486" fmla="*/ 2019300 h 3117850"/>
              <a:gd name="connsiteX487" fmla="*/ 5873750 w 24072850"/>
              <a:gd name="connsiteY487" fmla="*/ 2032000 h 3117850"/>
              <a:gd name="connsiteX488" fmla="*/ 5886450 w 24072850"/>
              <a:gd name="connsiteY488" fmla="*/ 2184400 h 3117850"/>
              <a:gd name="connsiteX489" fmla="*/ 5886450 w 24072850"/>
              <a:gd name="connsiteY489" fmla="*/ 2387600 h 3117850"/>
              <a:gd name="connsiteX490" fmla="*/ 5899150 w 24072850"/>
              <a:gd name="connsiteY490" fmla="*/ 2393950 h 3117850"/>
              <a:gd name="connsiteX491" fmla="*/ 5949950 w 24072850"/>
              <a:gd name="connsiteY491" fmla="*/ 2368550 h 3117850"/>
              <a:gd name="connsiteX492" fmla="*/ 5949950 w 24072850"/>
              <a:gd name="connsiteY492" fmla="*/ 2324100 h 3117850"/>
              <a:gd name="connsiteX493" fmla="*/ 5962650 w 24072850"/>
              <a:gd name="connsiteY493" fmla="*/ 2324100 h 3117850"/>
              <a:gd name="connsiteX494" fmla="*/ 5962650 w 24072850"/>
              <a:gd name="connsiteY494" fmla="*/ 2368550 h 3117850"/>
              <a:gd name="connsiteX495" fmla="*/ 5981700 w 24072850"/>
              <a:gd name="connsiteY495" fmla="*/ 2381250 h 3117850"/>
              <a:gd name="connsiteX496" fmla="*/ 5988050 w 24072850"/>
              <a:gd name="connsiteY496" fmla="*/ 2343150 h 3117850"/>
              <a:gd name="connsiteX497" fmla="*/ 5988050 w 24072850"/>
              <a:gd name="connsiteY497" fmla="*/ 2235200 h 3117850"/>
              <a:gd name="connsiteX498" fmla="*/ 6038850 w 24072850"/>
              <a:gd name="connsiteY498" fmla="*/ 2190750 h 3117850"/>
              <a:gd name="connsiteX499" fmla="*/ 6153150 w 24072850"/>
              <a:gd name="connsiteY499" fmla="*/ 2190750 h 3117850"/>
              <a:gd name="connsiteX500" fmla="*/ 6165850 w 24072850"/>
              <a:gd name="connsiteY500" fmla="*/ 2216150 h 3117850"/>
              <a:gd name="connsiteX501" fmla="*/ 6184900 w 24072850"/>
              <a:gd name="connsiteY501" fmla="*/ 2203450 h 3117850"/>
              <a:gd name="connsiteX502" fmla="*/ 6242050 w 24072850"/>
              <a:gd name="connsiteY502" fmla="*/ 2120900 h 3117850"/>
              <a:gd name="connsiteX503" fmla="*/ 6248400 w 24072850"/>
              <a:gd name="connsiteY503" fmla="*/ 2095500 h 3117850"/>
              <a:gd name="connsiteX504" fmla="*/ 6248400 w 24072850"/>
              <a:gd name="connsiteY504" fmla="*/ 2051050 h 3117850"/>
              <a:gd name="connsiteX505" fmla="*/ 6254750 w 24072850"/>
              <a:gd name="connsiteY505" fmla="*/ 2019300 h 3117850"/>
              <a:gd name="connsiteX506" fmla="*/ 6267450 w 24072850"/>
              <a:gd name="connsiteY506" fmla="*/ 2120900 h 3117850"/>
              <a:gd name="connsiteX507" fmla="*/ 6375400 w 24072850"/>
              <a:gd name="connsiteY507" fmla="*/ 2146300 h 3117850"/>
              <a:gd name="connsiteX508" fmla="*/ 6369050 w 24072850"/>
              <a:gd name="connsiteY508" fmla="*/ 2171700 h 3117850"/>
              <a:gd name="connsiteX509" fmla="*/ 6394450 w 24072850"/>
              <a:gd name="connsiteY509" fmla="*/ 2197100 h 3117850"/>
              <a:gd name="connsiteX510" fmla="*/ 6445250 w 24072850"/>
              <a:gd name="connsiteY510" fmla="*/ 2476500 h 3117850"/>
              <a:gd name="connsiteX511" fmla="*/ 6451600 w 24072850"/>
              <a:gd name="connsiteY511" fmla="*/ 2565400 h 3117850"/>
              <a:gd name="connsiteX512" fmla="*/ 6483350 w 24072850"/>
              <a:gd name="connsiteY512" fmla="*/ 2597150 h 3117850"/>
              <a:gd name="connsiteX513" fmla="*/ 6515100 w 24072850"/>
              <a:gd name="connsiteY513" fmla="*/ 2571750 h 3117850"/>
              <a:gd name="connsiteX514" fmla="*/ 6515100 w 24072850"/>
              <a:gd name="connsiteY514" fmla="*/ 2451100 h 3117850"/>
              <a:gd name="connsiteX515" fmla="*/ 6553200 w 24072850"/>
              <a:gd name="connsiteY515" fmla="*/ 2419350 h 3117850"/>
              <a:gd name="connsiteX516" fmla="*/ 6737350 w 24072850"/>
              <a:gd name="connsiteY516" fmla="*/ 2425700 h 3117850"/>
              <a:gd name="connsiteX517" fmla="*/ 6762750 w 24072850"/>
              <a:gd name="connsiteY517" fmla="*/ 2419350 h 3117850"/>
              <a:gd name="connsiteX518" fmla="*/ 6762750 w 24072850"/>
              <a:gd name="connsiteY518" fmla="*/ 1885950 h 3117850"/>
              <a:gd name="connsiteX519" fmla="*/ 6864350 w 24072850"/>
              <a:gd name="connsiteY519" fmla="*/ 1778000 h 3117850"/>
              <a:gd name="connsiteX520" fmla="*/ 6864350 w 24072850"/>
              <a:gd name="connsiteY520" fmla="*/ 1752600 h 3117850"/>
              <a:gd name="connsiteX521" fmla="*/ 6877050 w 24072850"/>
              <a:gd name="connsiteY521" fmla="*/ 1670050 h 3117850"/>
              <a:gd name="connsiteX522" fmla="*/ 6965950 w 24072850"/>
              <a:gd name="connsiteY522" fmla="*/ 1778000 h 3117850"/>
              <a:gd name="connsiteX523" fmla="*/ 7010400 w 24072850"/>
              <a:gd name="connsiteY523" fmla="*/ 1778000 h 3117850"/>
              <a:gd name="connsiteX524" fmla="*/ 7016750 w 24072850"/>
              <a:gd name="connsiteY524" fmla="*/ 1714500 h 3117850"/>
              <a:gd name="connsiteX525" fmla="*/ 7143750 w 24072850"/>
              <a:gd name="connsiteY525" fmla="*/ 1841500 h 3117850"/>
              <a:gd name="connsiteX526" fmla="*/ 7131050 w 24072850"/>
              <a:gd name="connsiteY526" fmla="*/ 2057400 h 3117850"/>
              <a:gd name="connsiteX527" fmla="*/ 7137400 w 24072850"/>
              <a:gd name="connsiteY527" fmla="*/ 2311400 h 3117850"/>
              <a:gd name="connsiteX528" fmla="*/ 7169150 w 24072850"/>
              <a:gd name="connsiteY528" fmla="*/ 2330450 h 3117850"/>
              <a:gd name="connsiteX529" fmla="*/ 7200900 w 24072850"/>
              <a:gd name="connsiteY529" fmla="*/ 2305050 h 3117850"/>
              <a:gd name="connsiteX530" fmla="*/ 7264400 w 24072850"/>
              <a:gd name="connsiteY530" fmla="*/ 2298700 h 3117850"/>
              <a:gd name="connsiteX531" fmla="*/ 7264400 w 24072850"/>
              <a:gd name="connsiteY531" fmla="*/ 2082800 h 3117850"/>
              <a:gd name="connsiteX532" fmla="*/ 7378700 w 24072850"/>
              <a:gd name="connsiteY532" fmla="*/ 2025650 h 3117850"/>
              <a:gd name="connsiteX533" fmla="*/ 7550150 w 24072850"/>
              <a:gd name="connsiteY533" fmla="*/ 2025650 h 3117850"/>
              <a:gd name="connsiteX534" fmla="*/ 7569200 w 24072850"/>
              <a:gd name="connsiteY534" fmla="*/ 2057400 h 3117850"/>
              <a:gd name="connsiteX535" fmla="*/ 7594600 w 24072850"/>
              <a:gd name="connsiteY535" fmla="*/ 2057400 h 3117850"/>
              <a:gd name="connsiteX536" fmla="*/ 7613650 w 24072850"/>
              <a:gd name="connsiteY536" fmla="*/ 1651000 h 3117850"/>
              <a:gd name="connsiteX537" fmla="*/ 7620000 w 24072850"/>
              <a:gd name="connsiteY537" fmla="*/ 1612900 h 3117850"/>
              <a:gd name="connsiteX538" fmla="*/ 7626350 w 24072850"/>
              <a:gd name="connsiteY538" fmla="*/ 1562100 h 3117850"/>
              <a:gd name="connsiteX539" fmla="*/ 7772400 w 24072850"/>
              <a:gd name="connsiteY539" fmla="*/ 1524000 h 3117850"/>
              <a:gd name="connsiteX540" fmla="*/ 7867650 w 24072850"/>
              <a:gd name="connsiteY540" fmla="*/ 1581150 h 3117850"/>
              <a:gd name="connsiteX541" fmla="*/ 7867650 w 24072850"/>
              <a:gd name="connsiteY541" fmla="*/ 1943100 h 3117850"/>
              <a:gd name="connsiteX542" fmla="*/ 7893050 w 24072850"/>
              <a:gd name="connsiteY542" fmla="*/ 1993900 h 3117850"/>
              <a:gd name="connsiteX543" fmla="*/ 7893050 w 24072850"/>
              <a:gd name="connsiteY543" fmla="*/ 2343150 h 3117850"/>
              <a:gd name="connsiteX544" fmla="*/ 7969250 w 24072850"/>
              <a:gd name="connsiteY544" fmla="*/ 2597150 h 3117850"/>
              <a:gd name="connsiteX545" fmla="*/ 7988300 w 24072850"/>
              <a:gd name="connsiteY545" fmla="*/ 2597150 h 3117850"/>
              <a:gd name="connsiteX546" fmla="*/ 7994650 w 24072850"/>
              <a:gd name="connsiteY546" fmla="*/ 2540000 h 3117850"/>
              <a:gd name="connsiteX547" fmla="*/ 8115300 w 24072850"/>
              <a:gd name="connsiteY547" fmla="*/ 2355850 h 3117850"/>
              <a:gd name="connsiteX548" fmla="*/ 8197850 w 24072850"/>
              <a:gd name="connsiteY548" fmla="*/ 2362200 h 3117850"/>
              <a:gd name="connsiteX549" fmla="*/ 8216900 w 24072850"/>
              <a:gd name="connsiteY549" fmla="*/ 2667000 h 3117850"/>
              <a:gd name="connsiteX550" fmla="*/ 8248650 w 24072850"/>
              <a:gd name="connsiteY550" fmla="*/ 2679700 h 3117850"/>
              <a:gd name="connsiteX551" fmla="*/ 8343900 w 24072850"/>
              <a:gd name="connsiteY551" fmla="*/ 2647950 h 3117850"/>
              <a:gd name="connsiteX552" fmla="*/ 8356600 w 24072850"/>
              <a:gd name="connsiteY552" fmla="*/ 2603500 h 3117850"/>
              <a:gd name="connsiteX553" fmla="*/ 8356600 w 24072850"/>
              <a:gd name="connsiteY553" fmla="*/ 2095500 h 3117850"/>
              <a:gd name="connsiteX554" fmla="*/ 8832850 w 24072850"/>
              <a:gd name="connsiteY554" fmla="*/ 1949450 h 3117850"/>
              <a:gd name="connsiteX555" fmla="*/ 9010650 w 24072850"/>
              <a:gd name="connsiteY555" fmla="*/ 2012950 h 3117850"/>
              <a:gd name="connsiteX556" fmla="*/ 9010650 w 24072850"/>
              <a:gd name="connsiteY556" fmla="*/ 2571750 h 3117850"/>
              <a:gd name="connsiteX557" fmla="*/ 9029700 w 24072850"/>
              <a:gd name="connsiteY557" fmla="*/ 2590800 h 3117850"/>
              <a:gd name="connsiteX558" fmla="*/ 9163050 w 24072850"/>
              <a:gd name="connsiteY558" fmla="*/ 2559050 h 3117850"/>
              <a:gd name="connsiteX559" fmla="*/ 9188450 w 24072850"/>
              <a:gd name="connsiteY559" fmla="*/ 2520950 h 3117850"/>
              <a:gd name="connsiteX560" fmla="*/ 9188450 w 24072850"/>
              <a:gd name="connsiteY560" fmla="*/ 2552700 h 3117850"/>
              <a:gd name="connsiteX561" fmla="*/ 9201150 w 24072850"/>
              <a:gd name="connsiteY561" fmla="*/ 2565400 h 3117850"/>
              <a:gd name="connsiteX562" fmla="*/ 9264650 w 24072850"/>
              <a:gd name="connsiteY562" fmla="*/ 2470150 h 3117850"/>
              <a:gd name="connsiteX563" fmla="*/ 9264650 w 24072850"/>
              <a:gd name="connsiteY563" fmla="*/ 2247900 h 3117850"/>
              <a:gd name="connsiteX564" fmla="*/ 9321800 w 24072850"/>
              <a:gd name="connsiteY564" fmla="*/ 2171700 h 3117850"/>
              <a:gd name="connsiteX565" fmla="*/ 9626600 w 24072850"/>
              <a:gd name="connsiteY565" fmla="*/ 2171700 h 3117850"/>
              <a:gd name="connsiteX566" fmla="*/ 9702800 w 24072850"/>
              <a:gd name="connsiteY566" fmla="*/ 2254250 h 3117850"/>
              <a:gd name="connsiteX567" fmla="*/ 9702800 w 24072850"/>
              <a:gd name="connsiteY567" fmla="*/ 2393950 h 3117850"/>
              <a:gd name="connsiteX568" fmla="*/ 9779000 w 24072850"/>
              <a:gd name="connsiteY568" fmla="*/ 2413000 h 3117850"/>
              <a:gd name="connsiteX569" fmla="*/ 9823450 w 24072850"/>
              <a:gd name="connsiteY569" fmla="*/ 2349500 h 3117850"/>
              <a:gd name="connsiteX570" fmla="*/ 10039350 w 24072850"/>
              <a:gd name="connsiteY570" fmla="*/ 2349500 h 3117850"/>
              <a:gd name="connsiteX571" fmla="*/ 10071100 w 24072850"/>
              <a:gd name="connsiteY571" fmla="*/ 2400300 h 3117850"/>
              <a:gd name="connsiteX572" fmla="*/ 10077450 w 24072850"/>
              <a:gd name="connsiteY572" fmla="*/ 2444750 h 3117850"/>
              <a:gd name="connsiteX573" fmla="*/ 10102850 w 24072850"/>
              <a:gd name="connsiteY573" fmla="*/ 2457450 h 3117850"/>
              <a:gd name="connsiteX574" fmla="*/ 10140950 w 24072850"/>
              <a:gd name="connsiteY574" fmla="*/ 2324100 h 3117850"/>
              <a:gd name="connsiteX575" fmla="*/ 10153650 w 24072850"/>
              <a:gd name="connsiteY575" fmla="*/ 2197100 h 3117850"/>
              <a:gd name="connsiteX576" fmla="*/ 10172700 w 24072850"/>
              <a:gd name="connsiteY576" fmla="*/ 2089150 h 3117850"/>
              <a:gd name="connsiteX577" fmla="*/ 10210800 w 24072850"/>
              <a:gd name="connsiteY577" fmla="*/ 1962150 h 3117850"/>
              <a:gd name="connsiteX578" fmla="*/ 10356850 w 24072850"/>
              <a:gd name="connsiteY578" fmla="*/ 1816100 h 3117850"/>
              <a:gd name="connsiteX579" fmla="*/ 10433050 w 24072850"/>
              <a:gd name="connsiteY579" fmla="*/ 1727200 h 3117850"/>
              <a:gd name="connsiteX580" fmla="*/ 10471150 w 24072850"/>
              <a:gd name="connsiteY580" fmla="*/ 1809750 h 3117850"/>
              <a:gd name="connsiteX581" fmla="*/ 10515600 w 24072850"/>
              <a:gd name="connsiteY581" fmla="*/ 2133600 h 3117850"/>
              <a:gd name="connsiteX582" fmla="*/ 10528300 w 24072850"/>
              <a:gd name="connsiteY582" fmla="*/ 2647950 h 3117850"/>
              <a:gd name="connsiteX583" fmla="*/ 10547350 w 24072850"/>
              <a:gd name="connsiteY583" fmla="*/ 2654300 h 3117850"/>
              <a:gd name="connsiteX584" fmla="*/ 10706100 w 24072850"/>
              <a:gd name="connsiteY584" fmla="*/ 2622550 h 3117850"/>
              <a:gd name="connsiteX585" fmla="*/ 10712450 w 24072850"/>
              <a:gd name="connsiteY585" fmla="*/ 2540000 h 3117850"/>
              <a:gd name="connsiteX586" fmla="*/ 10807700 w 24072850"/>
              <a:gd name="connsiteY586" fmla="*/ 2451100 h 3117850"/>
              <a:gd name="connsiteX587" fmla="*/ 10909300 w 24072850"/>
              <a:gd name="connsiteY587" fmla="*/ 2368550 h 3117850"/>
              <a:gd name="connsiteX588" fmla="*/ 10915650 w 24072850"/>
              <a:gd name="connsiteY588" fmla="*/ 2330450 h 3117850"/>
              <a:gd name="connsiteX589" fmla="*/ 10915650 w 24072850"/>
              <a:gd name="connsiteY589" fmla="*/ 2444750 h 3117850"/>
              <a:gd name="connsiteX590" fmla="*/ 11004550 w 24072850"/>
              <a:gd name="connsiteY590" fmla="*/ 2444750 h 3117850"/>
              <a:gd name="connsiteX591" fmla="*/ 11017250 w 24072850"/>
              <a:gd name="connsiteY591" fmla="*/ 2482850 h 3117850"/>
              <a:gd name="connsiteX592" fmla="*/ 11080750 w 24072850"/>
              <a:gd name="connsiteY592" fmla="*/ 2482850 h 3117850"/>
              <a:gd name="connsiteX593" fmla="*/ 11080750 w 24072850"/>
              <a:gd name="connsiteY593" fmla="*/ 2114550 h 3117850"/>
              <a:gd name="connsiteX594" fmla="*/ 11163300 w 24072850"/>
              <a:gd name="connsiteY594" fmla="*/ 2032000 h 3117850"/>
              <a:gd name="connsiteX595" fmla="*/ 11239500 w 24072850"/>
              <a:gd name="connsiteY595" fmla="*/ 1968500 h 3117850"/>
              <a:gd name="connsiteX596" fmla="*/ 11436350 w 24072850"/>
              <a:gd name="connsiteY596" fmla="*/ 2025650 h 3117850"/>
              <a:gd name="connsiteX597" fmla="*/ 11449050 w 24072850"/>
              <a:gd name="connsiteY597" fmla="*/ 2070100 h 3117850"/>
              <a:gd name="connsiteX598" fmla="*/ 11455400 w 24072850"/>
              <a:gd name="connsiteY598" fmla="*/ 2470150 h 3117850"/>
              <a:gd name="connsiteX599" fmla="*/ 11474450 w 24072850"/>
              <a:gd name="connsiteY599" fmla="*/ 2578100 h 3117850"/>
              <a:gd name="connsiteX600" fmla="*/ 11461750 w 24072850"/>
              <a:gd name="connsiteY600" fmla="*/ 2679700 h 3117850"/>
              <a:gd name="connsiteX601" fmla="*/ 11512550 w 24072850"/>
              <a:gd name="connsiteY601" fmla="*/ 2762250 h 3117850"/>
              <a:gd name="connsiteX602" fmla="*/ 11576050 w 24072850"/>
              <a:gd name="connsiteY602" fmla="*/ 2749550 h 3117850"/>
              <a:gd name="connsiteX603" fmla="*/ 11874500 w 24072850"/>
              <a:gd name="connsiteY603" fmla="*/ 2755900 h 3117850"/>
              <a:gd name="connsiteX604" fmla="*/ 11963400 w 24072850"/>
              <a:gd name="connsiteY604" fmla="*/ 2736850 h 3117850"/>
              <a:gd name="connsiteX605" fmla="*/ 12026900 w 24072850"/>
              <a:gd name="connsiteY605" fmla="*/ 2736850 h 3117850"/>
              <a:gd name="connsiteX606" fmla="*/ 12052300 w 24072850"/>
              <a:gd name="connsiteY606" fmla="*/ 2711450 h 3117850"/>
              <a:gd name="connsiteX607" fmla="*/ 12211050 w 24072850"/>
              <a:gd name="connsiteY607" fmla="*/ 2711450 h 3117850"/>
              <a:gd name="connsiteX608" fmla="*/ 12268200 w 24072850"/>
              <a:gd name="connsiteY608" fmla="*/ 2559050 h 3117850"/>
              <a:gd name="connsiteX609" fmla="*/ 12293600 w 24072850"/>
              <a:gd name="connsiteY609" fmla="*/ 2501900 h 3117850"/>
              <a:gd name="connsiteX610" fmla="*/ 12299950 w 24072850"/>
              <a:gd name="connsiteY610" fmla="*/ 2457450 h 3117850"/>
              <a:gd name="connsiteX611" fmla="*/ 12204700 w 24072850"/>
              <a:gd name="connsiteY611" fmla="*/ 2266950 h 3117850"/>
              <a:gd name="connsiteX612" fmla="*/ 12299950 w 24072850"/>
              <a:gd name="connsiteY612" fmla="*/ 2120900 h 3117850"/>
              <a:gd name="connsiteX613" fmla="*/ 12312650 w 24072850"/>
              <a:gd name="connsiteY613" fmla="*/ 1257300 h 3117850"/>
              <a:gd name="connsiteX614" fmla="*/ 12268200 w 24072850"/>
              <a:gd name="connsiteY614" fmla="*/ 1212850 h 3117850"/>
              <a:gd name="connsiteX615" fmla="*/ 12230100 w 24072850"/>
              <a:gd name="connsiteY615" fmla="*/ 1117600 h 3117850"/>
              <a:gd name="connsiteX616" fmla="*/ 12395200 w 24072850"/>
              <a:gd name="connsiteY616" fmla="*/ 914400 h 3117850"/>
              <a:gd name="connsiteX617" fmla="*/ 12376150 w 24072850"/>
              <a:gd name="connsiteY617" fmla="*/ 889000 h 3117850"/>
              <a:gd name="connsiteX618" fmla="*/ 12401550 w 24072850"/>
              <a:gd name="connsiteY618" fmla="*/ 863600 h 3117850"/>
              <a:gd name="connsiteX619" fmla="*/ 12401550 w 24072850"/>
              <a:gd name="connsiteY619" fmla="*/ 736600 h 3117850"/>
              <a:gd name="connsiteX620" fmla="*/ 12376150 w 24072850"/>
              <a:gd name="connsiteY620" fmla="*/ 692150 h 3117850"/>
              <a:gd name="connsiteX621" fmla="*/ 12382500 w 24072850"/>
              <a:gd name="connsiteY621" fmla="*/ 635000 h 3117850"/>
              <a:gd name="connsiteX622" fmla="*/ 12414250 w 24072850"/>
              <a:gd name="connsiteY622" fmla="*/ 571500 h 3117850"/>
              <a:gd name="connsiteX623" fmla="*/ 12420600 w 24072850"/>
              <a:gd name="connsiteY623" fmla="*/ 514350 h 3117850"/>
              <a:gd name="connsiteX624" fmla="*/ 12401550 w 24072850"/>
              <a:gd name="connsiteY624" fmla="*/ 469900 h 3117850"/>
              <a:gd name="connsiteX625" fmla="*/ 12433300 w 24072850"/>
              <a:gd name="connsiteY625" fmla="*/ 457200 h 3117850"/>
              <a:gd name="connsiteX626" fmla="*/ 12433300 w 24072850"/>
              <a:gd name="connsiteY626" fmla="*/ 311150 h 3117850"/>
              <a:gd name="connsiteX627" fmla="*/ 12420600 w 24072850"/>
              <a:gd name="connsiteY627" fmla="*/ 304800 h 3117850"/>
              <a:gd name="connsiteX628" fmla="*/ 12433300 w 24072850"/>
              <a:gd name="connsiteY628" fmla="*/ 273050 h 3117850"/>
              <a:gd name="connsiteX629" fmla="*/ 12433300 w 24072850"/>
              <a:gd name="connsiteY629" fmla="*/ 241300 h 3117850"/>
              <a:gd name="connsiteX630" fmla="*/ 12439650 w 24072850"/>
              <a:gd name="connsiteY630" fmla="*/ 203200 h 3117850"/>
              <a:gd name="connsiteX631" fmla="*/ 12446000 w 24072850"/>
              <a:gd name="connsiteY631" fmla="*/ 0 h 3117850"/>
              <a:gd name="connsiteX632" fmla="*/ 12458700 w 24072850"/>
              <a:gd name="connsiteY632" fmla="*/ 6350 h 3117850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0 w 24072850"/>
              <a:gd name="connsiteY353" fmla="*/ 3117850 h 4651543"/>
              <a:gd name="connsiteX354" fmla="*/ 0 w 24072850"/>
              <a:gd name="connsiteY354" fmla="*/ 2222500 h 4651543"/>
              <a:gd name="connsiteX355" fmla="*/ 127000 w 24072850"/>
              <a:gd name="connsiteY355" fmla="*/ 2228850 h 4651543"/>
              <a:gd name="connsiteX356" fmla="*/ 63500 w 24072850"/>
              <a:gd name="connsiteY356" fmla="*/ 2286000 h 4651543"/>
              <a:gd name="connsiteX357" fmla="*/ 196850 w 24072850"/>
              <a:gd name="connsiteY357" fmla="*/ 2336800 h 4651543"/>
              <a:gd name="connsiteX358" fmla="*/ 107950 w 24072850"/>
              <a:gd name="connsiteY358" fmla="*/ 2393950 h 4651543"/>
              <a:gd name="connsiteX359" fmla="*/ 311150 w 24072850"/>
              <a:gd name="connsiteY359" fmla="*/ 2444750 h 4651543"/>
              <a:gd name="connsiteX360" fmla="*/ 311150 w 24072850"/>
              <a:gd name="connsiteY360" fmla="*/ 2527300 h 4651543"/>
              <a:gd name="connsiteX361" fmla="*/ 349250 w 24072850"/>
              <a:gd name="connsiteY361" fmla="*/ 2533650 h 4651543"/>
              <a:gd name="connsiteX362" fmla="*/ 596900 w 24072850"/>
              <a:gd name="connsiteY362" fmla="*/ 2489200 h 4651543"/>
              <a:gd name="connsiteX363" fmla="*/ 742950 w 24072850"/>
              <a:gd name="connsiteY363" fmla="*/ 2501900 h 4651543"/>
              <a:gd name="connsiteX364" fmla="*/ 800100 w 24072850"/>
              <a:gd name="connsiteY364" fmla="*/ 2489200 h 4651543"/>
              <a:gd name="connsiteX365" fmla="*/ 895350 w 24072850"/>
              <a:gd name="connsiteY365" fmla="*/ 2584450 h 4651543"/>
              <a:gd name="connsiteX366" fmla="*/ 920750 w 24072850"/>
              <a:gd name="connsiteY366" fmla="*/ 2584450 h 4651543"/>
              <a:gd name="connsiteX367" fmla="*/ 933450 w 24072850"/>
              <a:gd name="connsiteY367" fmla="*/ 2514600 h 4651543"/>
              <a:gd name="connsiteX368" fmla="*/ 933450 w 24072850"/>
              <a:gd name="connsiteY368" fmla="*/ 2355850 h 4651543"/>
              <a:gd name="connsiteX369" fmla="*/ 939800 w 24072850"/>
              <a:gd name="connsiteY369" fmla="*/ 2279650 h 4651543"/>
              <a:gd name="connsiteX370" fmla="*/ 946150 w 24072850"/>
              <a:gd name="connsiteY370" fmla="*/ 2184400 h 4651543"/>
              <a:gd name="connsiteX371" fmla="*/ 952500 w 24072850"/>
              <a:gd name="connsiteY371" fmla="*/ 2114550 h 4651543"/>
              <a:gd name="connsiteX372" fmla="*/ 1092200 w 24072850"/>
              <a:gd name="connsiteY372" fmla="*/ 2038350 h 4651543"/>
              <a:gd name="connsiteX373" fmla="*/ 1193800 w 24072850"/>
              <a:gd name="connsiteY373" fmla="*/ 2114550 h 4651543"/>
              <a:gd name="connsiteX374" fmla="*/ 1206500 w 24072850"/>
              <a:gd name="connsiteY374" fmla="*/ 2247900 h 4651543"/>
              <a:gd name="connsiteX375" fmla="*/ 1206500 w 24072850"/>
              <a:gd name="connsiteY375" fmla="*/ 2635250 h 4651543"/>
              <a:gd name="connsiteX376" fmla="*/ 1270000 w 24072850"/>
              <a:gd name="connsiteY376" fmla="*/ 2768600 h 4651543"/>
              <a:gd name="connsiteX377" fmla="*/ 1289050 w 24072850"/>
              <a:gd name="connsiteY377" fmla="*/ 2768600 h 4651543"/>
              <a:gd name="connsiteX378" fmla="*/ 1295400 w 24072850"/>
              <a:gd name="connsiteY378" fmla="*/ 2711450 h 4651543"/>
              <a:gd name="connsiteX379" fmla="*/ 1282700 w 24072850"/>
              <a:gd name="connsiteY379" fmla="*/ 2533650 h 4651543"/>
              <a:gd name="connsiteX380" fmla="*/ 1447800 w 24072850"/>
              <a:gd name="connsiteY380" fmla="*/ 2533650 h 4651543"/>
              <a:gd name="connsiteX381" fmla="*/ 1422400 w 24072850"/>
              <a:gd name="connsiteY381" fmla="*/ 2387600 h 4651543"/>
              <a:gd name="connsiteX382" fmla="*/ 1657350 w 24072850"/>
              <a:gd name="connsiteY382" fmla="*/ 2393950 h 4651543"/>
              <a:gd name="connsiteX383" fmla="*/ 1689100 w 24072850"/>
              <a:gd name="connsiteY383" fmla="*/ 2413000 h 4651543"/>
              <a:gd name="connsiteX384" fmla="*/ 1714500 w 24072850"/>
              <a:gd name="connsiteY384" fmla="*/ 2413000 h 4651543"/>
              <a:gd name="connsiteX385" fmla="*/ 1720850 w 24072850"/>
              <a:gd name="connsiteY385" fmla="*/ 2273300 h 4651543"/>
              <a:gd name="connsiteX386" fmla="*/ 1746250 w 24072850"/>
              <a:gd name="connsiteY386" fmla="*/ 2279650 h 4651543"/>
              <a:gd name="connsiteX387" fmla="*/ 1790700 w 24072850"/>
              <a:gd name="connsiteY387" fmla="*/ 2235200 h 4651543"/>
              <a:gd name="connsiteX388" fmla="*/ 1930400 w 24072850"/>
              <a:gd name="connsiteY388" fmla="*/ 2241550 h 4651543"/>
              <a:gd name="connsiteX389" fmla="*/ 1955800 w 24072850"/>
              <a:gd name="connsiteY389" fmla="*/ 2273300 h 4651543"/>
              <a:gd name="connsiteX390" fmla="*/ 2095500 w 24072850"/>
              <a:gd name="connsiteY390" fmla="*/ 2292350 h 4651543"/>
              <a:gd name="connsiteX391" fmla="*/ 2095500 w 24072850"/>
              <a:gd name="connsiteY391" fmla="*/ 2317750 h 4651543"/>
              <a:gd name="connsiteX392" fmla="*/ 2095500 w 24072850"/>
              <a:gd name="connsiteY392" fmla="*/ 2736850 h 4651543"/>
              <a:gd name="connsiteX393" fmla="*/ 2108200 w 24072850"/>
              <a:gd name="connsiteY393" fmla="*/ 2825750 h 4651543"/>
              <a:gd name="connsiteX394" fmla="*/ 2203450 w 24072850"/>
              <a:gd name="connsiteY394" fmla="*/ 2825750 h 4651543"/>
              <a:gd name="connsiteX395" fmla="*/ 2222500 w 24072850"/>
              <a:gd name="connsiteY395" fmla="*/ 2724150 h 4651543"/>
              <a:gd name="connsiteX396" fmla="*/ 2241550 w 24072850"/>
              <a:gd name="connsiteY396" fmla="*/ 2527300 h 4651543"/>
              <a:gd name="connsiteX397" fmla="*/ 2209800 w 24072850"/>
              <a:gd name="connsiteY397" fmla="*/ 2273300 h 4651543"/>
              <a:gd name="connsiteX398" fmla="*/ 2336800 w 24072850"/>
              <a:gd name="connsiteY398" fmla="*/ 2273300 h 4651543"/>
              <a:gd name="connsiteX399" fmla="*/ 2336800 w 24072850"/>
              <a:gd name="connsiteY399" fmla="*/ 2235200 h 4651543"/>
              <a:gd name="connsiteX400" fmla="*/ 2482850 w 24072850"/>
              <a:gd name="connsiteY400" fmla="*/ 2235200 h 4651543"/>
              <a:gd name="connsiteX401" fmla="*/ 2584450 w 24072850"/>
              <a:gd name="connsiteY401" fmla="*/ 2266950 h 4651543"/>
              <a:gd name="connsiteX402" fmla="*/ 2755900 w 24072850"/>
              <a:gd name="connsiteY402" fmla="*/ 2266950 h 4651543"/>
              <a:gd name="connsiteX403" fmla="*/ 2711450 w 24072850"/>
              <a:gd name="connsiteY403" fmla="*/ 2533650 h 4651543"/>
              <a:gd name="connsiteX404" fmla="*/ 2730500 w 24072850"/>
              <a:gd name="connsiteY404" fmla="*/ 2870200 h 4651543"/>
              <a:gd name="connsiteX405" fmla="*/ 2787650 w 24072850"/>
              <a:gd name="connsiteY405" fmla="*/ 2762250 h 4651543"/>
              <a:gd name="connsiteX406" fmla="*/ 2889250 w 24072850"/>
              <a:gd name="connsiteY406" fmla="*/ 2762250 h 4651543"/>
              <a:gd name="connsiteX407" fmla="*/ 2914650 w 24072850"/>
              <a:gd name="connsiteY407" fmla="*/ 2686050 h 4651543"/>
              <a:gd name="connsiteX408" fmla="*/ 2927350 w 24072850"/>
              <a:gd name="connsiteY408" fmla="*/ 2616200 h 4651543"/>
              <a:gd name="connsiteX409" fmla="*/ 2940050 w 24072850"/>
              <a:gd name="connsiteY409" fmla="*/ 2540000 h 4651543"/>
              <a:gd name="connsiteX410" fmla="*/ 2990850 w 24072850"/>
              <a:gd name="connsiteY410" fmla="*/ 2165350 h 4651543"/>
              <a:gd name="connsiteX411" fmla="*/ 3009900 w 24072850"/>
              <a:gd name="connsiteY411" fmla="*/ 1981200 h 4651543"/>
              <a:gd name="connsiteX412" fmla="*/ 3009900 w 24072850"/>
              <a:gd name="connsiteY412" fmla="*/ 1612900 h 4651543"/>
              <a:gd name="connsiteX413" fmla="*/ 2971800 w 24072850"/>
              <a:gd name="connsiteY413" fmla="*/ 1308100 h 4651543"/>
              <a:gd name="connsiteX414" fmla="*/ 2940050 w 24072850"/>
              <a:gd name="connsiteY414" fmla="*/ 1104900 h 4651543"/>
              <a:gd name="connsiteX415" fmla="*/ 3060700 w 24072850"/>
              <a:gd name="connsiteY415" fmla="*/ 1041400 h 4651543"/>
              <a:gd name="connsiteX416" fmla="*/ 3073400 w 24072850"/>
              <a:gd name="connsiteY416" fmla="*/ 977900 h 4651543"/>
              <a:gd name="connsiteX417" fmla="*/ 3073400 w 24072850"/>
              <a:gd name="connsiteY417" fmla="*/ 933450 h 4651543"/>
              <a:gd name="connsiteX418" fmla="*/ 3086100 w 24072850"/>
              <a:gd name="connsiteY418" fmla="*/ 774700 h 4651543"/>
              <a:gd name="connsiteX419" fmla="*/ 3111500 w 24072850"/>
              <a:gd name="connsiteY419" fmla="*/ 1047750 h 4651543"/>
              <a:gd name="connsiteX420" fmla="*/ 3206750 w 24072850"/>
              <a:gd name="connsiteY420" fmla="*/ 1143000 h 4651543"/>
              <a:gd name="connsiteX421" fmla="*/ 3149600 w 24072850"/>
              <a:gd name="connsiteY421" fmla="*/ 1714500 h 4651543"/>
              <a:gd name="connsiteX422" fmla="*/ 3149600 w 24072850"/>
              <a:gd name="connsiteY422" fmla="*/ 2063750 h 4651543"/>
              <a:gd name="connsiteX423" fmla="*/ 3194050 w 24072850"/>
              <a:gd name="connsiteY423" fmla="*/ 2768600 h 4651543"/>
              <a:gd name="connsiteX424" fmla="*/ 3416300 w 24072850"/>
              <a:gd name="connsiteY424" fmla="*/ 2768600 h 4651543"/>
              <a:gd name="connsiteX425" fmla="*/ 3448050 w 24072850"/>
              <a:gd name="connsiteY425" fmla="*/ 1809750 h 4651543"/>
              <a:gd name="connsiteX426" fmla="*/ 3403600 w 24072850"/>
              <a:gd name="connsiteY426" fmla="*/ 1778000 h 4651543"/>
              <a:gd name="connsiteX427" fmla="*/ 3409950 w 24072850"/>
              <a:gd name="connsiteY427" fmla="*/ 1765300 h 4651543"/>
              <a:gd name="connsiteX428" fmla="*/ 3479800 w 24072850"/>
              <a:gd name="connsiteY428" fmla="*/ 1733550 h 4651543"/>
              <a:gd name="connsiteX429" fmla="*/ 3771900 w 24072850"/>
              <a:gd name="connsiteY429" fmla="*/ 1733550 h 4651543"/>
              <a:gd name="connsiteX430" fmla="*/ 3841750 w 24072850"/>
              <a:gd name="connsiteY430" fmla="*/ 1771650 h 4651543"/>
              <a:gd name="connsiteX431" fmla="*/ 3810000 w 24072850"/>
              <a:gd name="connsiteY431" fmla="*/ 1822450 h 4651543"/>
              <a:gd name="connsiteX432" fmla="*/ 3822700 w 24072850"/>
              <a:gd name="connsiteY432" fmla="*/ 1841500 h 4651543"/>
              <a:gd name="connsiteX433" fmla="*/ 3803650 w 24072850"/>
              <a:gd name="connsiteY433" fmla="*/ 1892300 h 4651543"/>
              <a:gd name="connsiteX434" fmla="*/ 3822700 w 24072850"/>
              <a:gd name="connsiteY434" fmla="*/ 1936750 h 4651543"/>
              <a:gd name="connsiteX435" fmla="*/ 3822700 w 24072850"/>
              <a:gd name="connsiteY435" fmla="*/ 2146300 h 4651543"/>
              <a:gd name="connsiteX436" fmla="*/ 3810000 w 24072850"/>
              <a:gd name="connsiteY436" fmla="*/ 2216150 h 4651543"/>
              <a:gd name="connsiteX437" fmla="*/ 3822700 w 24072850"/>
              <a:gd name="connsiteY437" fmla="*/ 2247900 h 4651543"/>
              <a:gd name="connsiteX438" fmla="*/ 3810000 w 24072850"/>
              <a:gd name="connsiteY438" fmla="*/ 2266950 h 4651543"/>
              <a:gd name="connsiteX439" fmla="*/ 3810000 w 24072850"/>
              <a:gd name="connsiteY439" fmla="*/ 2768600 h 4651543"/>
              <a:gd name="connsiteX440" fmla="*/ 3924300 w 24072850"/>
              <a:gd name="connsiteY440" fmla="*/ 2768600 h 4651543"/>
              <a:gd name="connsiteX441" fmla="*/ 3943350 w 24072850"/>
              <a:gd name="connsiteY441" fmla="*/ 1987550 h 4651543"/>
              <a:gd name="connsiteX442" fmla="*/ 3930650 w 24072850"/>
              <a:gd name="connsiteY442" fmla="*/ 1962150 h 4651543"/>
              <a:gd name="connsiteX443" fmla="*/ 3949700 w 24072850"/>
              <a:gd name="connsiteY443" fmla="*/ 1924050 h 4651543"/>
              <a:gd name="connsiteX444" fmla="*/ 3949700 w 24072850"/>
              <a:gd name="connsiteY444" fmla="*/ 1879600 h 4651543"/>
              <a:gd name="connsiteX445" fmla="*/ 3949700 w 24072850"/>
              <a:gd name="connsiteY445" fmla="*/ 1847850 h 4651543"/>
              <a:gd name="connsiteX446" fmla="*/ 4222750 w 24072850"/>
              <a:gd name="connsiteY446" fmla="*/ 1847850 h 4651543"/>
              <a:gd name="connsiteX447" fmla="*/ 4222750 w 24072850"/>
              <a:gd name="connsiteY447" fmla="*/ 1943100 h 4651543"/>
              <a:gd name="connsiteX448" fmla="*/ 4260850 w 24072850"/>
              <a:gd name="connsiteY448" fmla="*/ 2006600 h 4651543"/>
              <a:gd name="connsiteX449" fmla="*/ 4260850 w 24072850"/>
              <a:gd name="connsiteY449" fmla="*/ 2768600 h 4651543"/>
              <a:gd name="connsiteX450" fmla="*/ 4279900 w 24072850"/>
              <a:gd name="connsiteY450" fmla="*/ 2774950 h 4651543"/>
              <a:gd name="connsiteX451" fmla="*/ 4311650 w 24072850"/>
              <a:gd name="connsiteY451" fmla="*/ 2616200 h 4651543"/>
              <a:gd name="connsiteX452" fmla="*/ 4311650 w 24072850"/>
              <a:gd name="connsiteY452" fmla="*/ 1511300 h 4651543"/>
              <a:gd name="connsiteX453" fmla="*/ 4584700 w 24072850"/>
              <a:gd name="connsiteY453" fmla="*/ 1511300 h 4651543"/>
              <a:gd name="connsiteX454" fmla="*/ 4616450 w 24072850"/>
              <a:gd name="connsiteY454" fmla="*/ 1593850 h 4651543"/>
              <a:gd name="connsiteX455" fmla="*/ 4610100 w 24072850"/>
              <a:gd name="connsiteY455" fmla="*/ 2647950 h 4651543"/>
              <a:gd name="connsiteX456" fmla="*/ 4660900 w 24072850"/>
              <a:gd name="connsiteY456" fmla="*/ 2673350 h 4651543"/>
              <a:gd name="connsiteX457" fmla="*/ 4699000 w 24072850"/>
              <a:gd name="connsiteY457" fmla="*/ 2667000 h 4651543"/>
              <a:gd name="connsiteX458" fmla="*/ 4699000 w 24072850"/>
              <a:gd name="connsiteY458" fmla="*/ 1155700 h 4651543"/>
              <a:gd name="connsiteX459" fmla="*/ 4914900 w 24072850"/>
              <a:gd name="connsiteY459" fmla="*/ 1155700 h 4651543"/>
              <a:gd name="connsiteX460" fmla="*/ 4914900 w 24072850"/>
              <a:gd name="connsiteY460" fmla="*/ 2667000 h 4651543"/>
              <a:gd name="connsiteX461" fmla="*/ 4933950 w 24072850"/>
              <a:gd name="connsiteY461" fmla="*/ 2673350 h 4651543"/>
              <a:gd name="connsiteX462" fmla="*/ 4997450 w 24072850"/>
              <a:gd name="connsiteY462" fmla="*/ 2654300 h 4651543"/>
              <a:gd name="connsiteX463" fmla="*/ 5003800 w 24072850"/>
              <a:gd name="connsiteY463" fmla="*/ 1676400 h 4651543"/>
              <a:gd name="connsiteX464" fmla="*/ 4997450 w 24072850"/>
              <a:gd name="connsiteY464" fmla="*/ 1625600 h 4651543"/>
              <a:gd name="connsiteX465" fmla="*/ 4997450 w 24072850"/>
              <a:gd name="connsiteY465" fmla="*/ 1568450 h 4651543"/>
              <a:gd name="connsiteX466" fmla="*/ 5022850 w 24072850"/>
              <a:gd name="connsiteY466" fmla="*/ 1492250 h 4651543"/>
              <a:gd name="connsiteX467" fmla="*/ 5137150 w 24072850"/>
              <a:gd name="connsiteY467" fmla="*/ 1485900 h 4651543"/>
              <a:gd name="connsiteX468" fmla="*/ 5302250 w 24072850"/>
              <a:gd name="connsiteY468" fmla="*/ 1485900 h 4651543"/>
              <a:gd name="connsiteX469" fmla="*/ 5302250 w 24072850"/>
              <a:gd name="connsiteY469" fmla="*/ 2260600 h 4651543"/>
              <a:gd name="connsiteX470" fmla="*/ 5321300 w 24072850"/>
              <a:gd name="connsiteY470" fmla="*/ 2711450 h 4651543"/>
              <a:gd name="connsiteX471" fmla="*/ 5346700 w 24072850"/>
              <a:gd name="connsiteY471" fmla="*/ 2673350 h 4651543"/>
              <a:gd name="connsiteX472" fmla="*/ 5397500 w 24072850"/>
              <a:gd name="connsiteY472" fmla="*/ 2673350 h 4651543"/>
              <a:gd name="connsiteX473" fmla="*/ 5397500 w 24072850"/>
              <a:gd name="connsiteY473" fmla="*/ 2019300 h 4651543"/>
              <a:gd name="connsiteX474" fmla="*/ 5429250 w 24072850"/>
              <a:gd name="connsiteY474" fmla="*/ 1968500 h 4651543"/>
              <a:gd name="connsiteX475" fmla="*/ 5473700 w 24072850"/>
              <a:gd name="connsiteY475" fmla="*/ 1930400 h 4651543"/>
              <a:gd name="connsiteX476" fmla="*/ 5499100 w 24072850"/>
              <a:gd name="connsiteY476" fmla="*/ 1898650 h 4651543"/>
              <a:gd name="connsiteX477" fmla="*/ 5568950 w 24072850"/>
              <a:gd name="connsiteY477" fmla="*/ 1809750 h 4651543"/>
              <a:gd name="connsiteX478" fmla="*/ 5638800 w 24072850"/>
              <a:gd name="connsiteY478" fmla="*/ 1676400 h 4651543"/>
              <a:gd name="connsiteX479" fmla="*/ 5638800 w 24072850"/>
              <a:gd name="connsiteY479" fmla="*/ 1498600 h 4651543"/>
              <a:gd name="connsiteX480" fmla="*/ 5664200 w 24072850"/>
              <a:gd name="connsiteY480" fmla="*/ 1498600 h 4651543"/>
              <a:gd name="connsiteX481" fmla="*/ 5670550 w 24072850"/>
              <a:gd name="connsiteY481" fmla="*/ 1778000 h 4651543"/>
              <a:gd name="connsiteX482" fmla="*/ 5727700 w 24072850"/>
              <a:gd name="connsiteY482" fmla="*/ 1809750 h 4651543"/>
              <a:gd name="connsiteX483" fmla="*/ 5727700 w 24072850"/>
              <a:gd name="connsiteY483" fmla="*/ 1873250 h 4651543"/>
              <a:gd name="connsiteX484" fmla="*/ 5791200 w 24072850"/>
              <a:gd name="connsiteY484" fmla="*/ 1898650 h 4651543"/>
              <a:gd name="connsiteX485" fmla="*/ 5835650 w 24072850"/>
              <a:gd name="connsiteY485" fmla="*/ 1930400 h 4651543"/>
              <a:gd name="connsiteX486" fmla="*/ 5854700 w 24072850"/>
              <a:gd name="connsiteY486" fmla="*/ 2019300 h 4651543"/>
              <a:gd name="connsiteX487" fmla="*/ 5873750 w 24072850"/>
              <a:gd name="connsiteY487" fmla="*/ 2032000 h 4651543"/>
              <a:gd name="connsiteX488" fmla="*/ 5886450 w 24072850"/>
              <a:gd name="connsiteY488" fmla="*/ 2184400 h 4651543"/>
              <a:gd name="connsiteX489" fmla="*/ 5886450 w 24072850"/>
              <a:gd name="connsiteY489" fmla="*/ 2387600 h 4651543"/>
              <a:gd name="connsiteX490" fmla="*/ 5899150 w 24072850"/>
              <a:gd name="connsiteY490" fmla="*/ 2393950 h 4651543"/>
              <a:gd name="connsiteX491" fmla="*/ 5949950 w 24072850"/>
              <a:gd name="connsiteY491" fmla="*/ 2368550 h 4651543"/>
              <a:gd name="connsiteX492" fmla="*/ 5949950 w 24072850"/>
              <a:gd name="connsiteY492" fmla="*/ 2324100 h 4651543"/>
              <a:gd name="connsiteX493" fmla="*/ 5962650 w 24072850"/>
              <a:gd name="connsiteY493" fmla="*/ 2324100 h 4651543"/>
              <a:gd name="connsiteX494" fmla="*/ 5962650 w 24072850"/>
              <a:gd name="connsiteY494" fmla="*/ 2368550 h 4651543"/>
              <a:gd name="connsiteX495" fmla="*/ 5981700 w 24072850"/>
              <a:gd name="connsiteY495" fmla="*/ 2381250 h 4651543"/>
              <a:gd name="connsiteX496" fmla="*/ 5988050 w 24072850"/>
              <a:gd name="connsiteY496" fmla="*/ 2343150 h 4651543"/>
              <a:gd name="connsiteX497" fmla="*/ 5988050 w 24072850"/>
              <a:gd name="connsiteY497" fmla="*/ 2235200 h 4651543"/>
              <a:gd name="connsiteX498" fmla="*/ 6038850 w 24072850"/>
              <a:gd name="connsiteY498" fmla="*/ 2190750 h 4651543"/>
              <a:gd name="connsiteX499" fmla="*/ 6153150 w 24072850"/>
              <a:gd name="connsiteY499" fmla="*/ 2190750 h 4651543"/>
              <a:gd name="connsiteX500" fmla="*/ 6165850 w 24072850"/>
              <a:gd name="connsiteY500" fmla="*/ 2216150 h 4651543"/>
              <a:gd name="connsiteX501" fmla="*/ 6184900 w 24072850"/>
              <a:gd name="connsiteY501" fmla="*/ 2203450 h 4651543"/>
              <a:gd name="connsiteX502" fmla="*/ 6242050 w 24072850"/>
              <a:gd name="connsiteY502" fmla="*/ 2120900 h 4651543"/>
              <a:gd name="connsiteX503" fmla="*/ 6248400 w 24072850"/>
              <a:gd name="connsiteY503" fmla="*/ 2095500 h 4651543"/>
              <a:gd name="connsiteX504" fmla="*/ 6248400 w 24072850"/>
              <a:gd name="connsiteY504" fmla="*/ 2051050 h 4651543"/>
              <a:gd name="connsiteX505" fmla="*/ 6254750 w 24072850"/>
              <a:gd name="connsiteY505" fmla="*/ 2019300 h 4651543"/>
              <a:gd name="connsiteX506" fmla="*/ 6267450 w 24072850"/>
              <a:gd name="connsiteY506" fmla="*/ 2120900 h 4651543"/>
              <a:gd name="connsiteX507" fmla="*/ 6375400 w 24072850"/>
              <a:gd name="connsiteY507" fmla="*/ 2146300 h 4651543"/>
              <a:gd name="connsiteX508" fmla="*/ 6369050 w 24072850"/>
              <a:gd name="connsiteY508" fmla="*/ 2171700 h 4651543"/>
              <a:gd name="connsiteX509" fmla="*/ 6394450 w 24072850"/>
              <a:gd name="connsiteY509" fmla="*/ 2197100 h 4651543"/>
              <a:gd name="connsiteX510" fmla="*/ 6445250 w 24072850"/>
              <a:gd name="connsiteY510" fmla="*/ 2476500 h 4651543"/>
              <a:gd name="connsiteX511" fmla="*/ 6451600 w 24072850"/>
              <a:gd name="connsiteY511" fmla="*/ 2565400 h 4651543"/>
              <a:gd name="connsiteX512" fmla="*/ 6483350 w 24072850"/>
              <a:gd name="connsiteY512" fmla="*/ 2597150 h 4651543"/>
              <a:gd name="connsiteX513" fmla="*/ 6515100 w 24072850"/>
              <a:gd name="connsiteY513" fmla="*/ 2571750 h 4651543"/>
              <a:gd name="connsiteX514" fmla="*/ 6515100 w 24072850"/>
              <a:gd name="connsiteY514" fmla="*/ 2451100 h 4651543"/>
              <a:gd name="connsiteX515" fmla="*/ 6553200 w 24072850"/>
              <a:gd name="connsiteY515" fmla="*/ 2419350 h 4651543"/>
              <a:gd name="connsiteX516" fmla="*/ 6737350 w 24072850"/>
              <a:gd name="connsiteY516" fmla="*/ 2425700 h 4651543"/>
              <a:gd name="connsiteX517" fmla="*/ 6762750 w 24072850"/>
              <a:gd name="connsiteY517" fmla="*/ 2419350 h 4651543"/>
              <a:gd name="connsiteX518" fmla="*/ 6762750 w 24072850"/>
              <a:gd name="connsiteY518" fmla="*/ 1885950 h 4651543"/>
              <a:gd name="connsiteX519" fmla="*/ 6864350 w 24072850"/>
              <a:gd name="connsiteY519" fmla="*/ 1778000 h 4651543"/>
              <a:gd name="connsiteX520" fmla="*/ 6864350 w 24072850"/>
              <a:gd name="connsiteY520" fmla="*/ 1752600 h 4651543"/>
              <a:gd name="connsiteX521" fmla="*/ 6877050 w 24072850"/>
              <a:gd name="connsiteY521" fmla="*/ 1670050 h 4651543"/>
              <a:gd name="connsiteX522" fmla="*/ 6965950 w 24072850"/>
              <a:gd name="connsiteY522" fmla="*/ 1778000 h 4651543"/>
              <a:gd name="connsiteX523" fmla="*/ 7010400 w 24072850"/>
              <a:gd name="connsiteY523" fmla="*/ 1778000 h 4651543"/>
              <a:gd name="connsiteX524" fmla="*/ 7016750 w 24072850"/>
              <a:gd name="connsiteY524" fmla="*/ 1714500 h 4651543"/>
              <a:gd name="connsiteX525" fmla="*/ 7143750 w 24072850"/>
              <a:gd name="connsiteY525" fmla="*/ 1841500 h 4651543"/>
              <a:gd name="connsiteX526" fmla="*/ 7131050 w 24072850"/>
              <a:gd name="connsiteY526" fmla="*/ 2057400 h 4651543"/>
              <a:gd name="connsiteX527" fmla="*/ 7137400 w 24072850"/>
              <a:gd name="connsiteY527" fmla="*/ 2311400 h 4651543"/>
              <a:gd name="connsiteX528" fmla="*/ 7169150 w 24072850"/>
              <a:gd name="connsiteY528" fmla="*/ 2330450 h 4651543"/>
              <a:gd name="connsiteX529" fmla="*/ 7200900 w 24072850"/>
              <a:gd name="connsiteY529" fmla="*/ 2305050 h 4651543"/>
              <a:gd name="connsiteX530" fmla="*/ 7264400 w 24072850"/>
              <a:gd name="connsiteY530" fmla="*/ 2298700 h 4651543"/>
              <a:gd name="connsiteX531" fmla="*/ 7264400 w 24072850"/>
              <a:gd name="connsiteY531" fmla="*/ 2082800 h 4651543"/>
              <a:gd name="connsiteX532" fmla="*/ 7378700 w 24072850"/>
              <a:gd name="connsiteY532" fmla="*/ 2025650 h 4651543"/>
              <a:gd name="connsiteX533" fmla="*/ 7550150 w 24072850"/>
              <a:gd name="connsiteY533" fmla="*/ 2025650 h 4651543"/>
              <a:gd name="connsiteX534" fmla="*/ 7569200 w 24072850"/>
              <a:gd name="connsiteY534" fmla="*/ 2057400 h 4651543"/>
              <a:gd name="connsiteX535" fmla="*/ 7594600 w 24072850"/>
              <a:gd name="connsiteY535" fmla="*/ 2057400 h 4651543"/>
              <a:gd name="connsiteX536" fmla="*/ 7613650 w 24072850"/>
              <a:gd name="connsiteY536" fmla="*/ 1651000 h 4651543"/>
              <a:gd name="connsiteX537" fmla="*/ 7620000 w 24072850"/>
              <a:gd name="connsiteY537" fmla="*/ 1612900 h 4651543"/>
              <a:gd name="connsiteX538" fmla="*/ 7626350 w 24072850"/>
              <a:gd name="connsiteY538" fmla="*/ 1562100 h 4651543"/>
              <a:gd name="connsiteX539" fmla="*/ 7772400 w 24072850"/>
              <a:gd name="connsiteY539" fmla="*/ 1524000 h 4651543"/>
              <a:gd name="connsiteX540" fmla="*/ 7867650 w 24072850"/>
              <a:gd name="connsiteY540" fmla="*/ 1581150 h 4651543"/>
              <a:gd name="connsiteX541" fmla="*/ 7867650 w 24072850"/>
              <a:gd name="connsiteY541" fmla="*/ 1943100 h 4651543"/>
              <a:gd name="connsiteX542" fmla="*/ 7893050 w 24072850"/>
              <a:gd name="connsiteY542" fmla="*/ 1993900 h 4651543"/>
              <a:gd name="connsiteX543" fmla="*/ 7893050 w 24072850"/>
              <a:gd name="connsiteY543" fmla="*/ 2343150 h 4651543"/>
              <a:gd name="connsiteX544" fmla="*/ 7969250 w 24072850"/>
              <a:gd name="connsiteY544" fmla="*/ 2597150 h 4651543"/>
              <a:gd name="connsiteX545" fmla="*/ 7988300 w 24072850"/>
              <a:gd name="connsiteY545" fmla="*/ 2597150 h 4651543"/>
              <a:gd name="connsiteX546" fmla="*/ 7994650 w 24072850"/>
              <a:gd name="connsiteY546" fmla="*/ 2540000 h 4651543"/>
              <a:gd name="connsiteX547" fmla="*/ 8115300 w 24072850"/>
              <a:gd name="connsiteY547" fmla="*/ 2355850 h 4651543"/>
              <a:gd name="connsiteX548" fmla="*/ 8197850 w 24072850"/>
              <a:gd name="connsiteY548" fmla="*/ 2362200 h 4651543"/>
              <a:gd name="connsiteX549" fmla="*/ 8216900 w 24072850"/>
              <a:gd name="connsiteY549" fmla="*/ 2667000 h 4651543"/>
              <a:gd name="connsiteX550" fmla="*/ 8248650 w 24072850"/>
              <a:gd name="connsiteY550" fmla="*/ 2679700 h 4651543"/>
              <a:gd name="connsiteX551" fmla="*/ 8343900 w 24072850"/>
              <a:gd name="connsiteY551" fmla="*/ 2647950 h 4651543"/>
              <a:gd name="connsiteX552" fmla="*/ 8356600 w 24072850"/>
              <a:gd name="connsiteY552" fmla="*/ 2603500 h 4651543"/>
              <a:gd name="connsiteX553" fmla="*/ 8356600 w 24072850"/>
              <a:gd name="connsiteY553" fmla="*/ 2095500 h 4651543"/>
              <a:gd name="connsiteX554" fmla="*/ 8832850 w 24072850"/>
              <a:gd name="connsiteY554" fmla="*/ 1949450 h 4651543"/>
              <a:gd name="connsiteX555" fmla="*/ 9010650 w 24072850"/>
              <a:gd name="connsiteY555" fmla="*/ 2012950 h 4651543"/>
              <a:gd name="connsiteX556" fmla="*/ 9010650 w 24072850"/>
              <a:gd name="connsiteY556" fmla="*/ 2571750 h 4651543"/>
              <a:gd name="connsiteX557" fmla="*/ 9029700 w 24072850"/>
              <a:gd name="connsiteY557" fmla="*/ 2590800 h 4651543"/>
              <a:gd name="connsiteX558" fmla="*/ 9163050 w 24072850"/>
              <a:gd name="connsiteY558" fmla="*/ 2559050 h 4651543"/>
              <a:gd name="connsiteX559" fmla="*/ 9188450 w 24072850"/>
              <a:gd name="connsiteY559" fmla="*/ 2520950 h 4651543"/>
              <a:gd name="connsiteX560" fmla="*/ 9188450 w 24072850"/>
              <a:gd name="connsiteY560" fmla="*/ 2552700 h 4651543"/>
              <a:gd name="connsiteX561" fmla="*/ 9201150 w 24072850"/>
              <a:gd name="connsiteY561" fmla="*/ 2565400 h 4651543"/>
              <a:gd name="connsiteX562" fmla="*/ 9264650 w 24072850"/>
              <a:gd name="connsiteY562" fmla="*/ 2470150 h 4651543"/>
              <a:gd name="connsiteX563" fmla="*/ 9264650 w 24072850"/>
              <a:gd name="connsiteY563" fmla="*/ 2247900 h 4651543"/>
              <a:gd name="connsiteX564" fmla="*/ 9321800 w 24072850"/>
              <a:gd name="connsiteY564" fmla="*/ 2171700 h 4651543"/>
              <a:gd name="connsiteX565" fmla="*/ 9626600 w 24072850"/>
              <a:gd name="connsiteY565" fmla="*/ 2171700 h 4651543"/>
              <a:gd name="connsiteX566" fmla="*/ 9702800 w 24072850"/>
              <a:gd name="connsiteY566" fmla="*/ 2254250 h 4651543"/>
              <a:gd name="connsiteX567" fmla="*/ 9702800 w 24072850"/>
              <a:gd name="connsiteY567" fmla="*/ 2393950 h 4651543"/>
              <a:gd name="connsiteX568" fmla="*/ 9779000 w 24072850"/>
              <a:gd name="connsiteY568" fmla="*/ 2413000 h 4651543"/>
              <a:gd name="connsiteX569" fmla="*/ 9823450 w 24072850"/>
              <a:gd name="connsiteY569" fmla="*/ 2349500 h 4651543"/>
              <a:gd name="connsiteX570" fmla="*/ 10039350 w 24072850"/>
              <a:gd name="connsiteY570" fmla="*/ 2349500 h 4651543"/>
              <a:gd name="connsiteX571" fmla="*/ 10071100 w 24072850"/>
              <a:gd name="connsiteY571" fmla="*/ 2400300 h 4651543"/>
              <a:gd name="connsiteX572" fmla="*/ 10077450 w 24072850"/>
              <a:gd name="connsiteY572" fmla="*/ 2444750 h 4651543"/>
              <a:gd name="connsiteX573" fmla="*/ 10102850 w 24072850"/>
              <a:gd name="connsiteY573" fmla="*/ 2457450 h 4651543"/>
              <a:gd name="connsiteX574" fmla="*/ 10140950 w 24072850"/>
              <a:gd name="connsiteY574" fmla="*/ 2324100 h 4651543"/>
              <a:gd name="connsiteX575" fmla="*/ 10153650 w 24072850"/>
              <a:gd name="connsiteY575" fmla="*/ 2197100 h 4651543"/>
              <a:gd name="connsiteX576" fmla="*/ 10172700 w 24072850"/>
              <a:gd name="connsiteY576" fmla="*/ 2089150 h 4651543"/>
              <a:gd name="connsiteX577" fmla="*/ 10210800 w 24072850"/>
              <a:gd name="connsiteY577" fmla="*/ 1962150 h 4651543"/>
              <a:gd name="connsiteX578" fmla="*/ 10356850 w 24072850"/>
              <a:gd name="connsiteY578" fmla="*/ 1816100 h 4651543"/>
              <a:gd name="connsiteX579" fmla="*/ 10433050 w 24072850"/>
              <a:gd name="connsiteY579" fmla="*/ 1727200 h 4651543"/>
              <a:gd name="connsiteX580" fmla="*/ 10471150 w 24072850"/>
              <a:gd name="connsiteY580" fmla="*/ 1809750 h 4651543"/>
              <a:gd name="connsiteX581" fmla="*/ 10515600 w 24072850"/>
              <a:gd name="connsiteY581" fmla="*/ 2133600 h 4651543"/>
              <a:gd name="connsiteX582" fmla="*/ 10528300 w 24072850"/>
              <a:gd name="connsiteY582" fmla="*/ 2647950 h 4651543"/>
              <a:gd name="connsiteX583" fmla="*/ 10547350 w 24072850"/>
              <a:gd name="connsiteY583" fmla="*/ 2654300 h 4651543"/>
              <a:gd name="connsiteX584" fmla="*/ 10706100 w 24072850"/>
              <a:gd name="connsiteY584" fmla="*/ 2622550 h 4651543"/>
              <a:gd name="connsiteX585" fmla="*/ 10712450 w 24072850"/>
              <a:gd name="connsiteY585" fmla="*/ 2540000 h 4651543"/>
              <a:gd name="connsiteX586" fmla="*/ 10807700 w 24072850"/>
              <a:gd name="connsiteY586" fmla="*/ 2451100 h 4651543"/>
              <a:gd name="connsiteX587" fmla="*/ 10909300 w 24072850"/>
              <a:gd name="connsiteY587" fmla="*/ 2368550 h 4651543"/>
              <a:gd name="connsiteX588" fmla="*/ 10915650 w 24072850"/>
              <a:gd name="connsiteY588" fmla="*/ 2330450 h 4651543"/>
              <a:gd name="connsiteX589" fmla="*/ 10915650 w 24072850"/>
              <a:gd name="connsiteY589" fmla="*/ 2444750 h 4651543"/>
              <a:gd name="connsiteX590" fmla="*/ 11004550 w 24072850"/>
              <a:gd name="connsiteY590" fmla="*/ 2444750 h 4651543"/>
              <a:gd name="connsiteX591" fmla="*/ 11017250 w 24072850"/>
              <a:gd name="connsiteY591" fmla="*/ 2482850 h 4651543"/>
              <a:gd name="connsiteX592" fmla="*/ 11080750 w 24072850"/>
              <a:gd name="connsiteY592" fmla="*/ 2482850 h 4651543"/>
              <a:gd name="connsiteX593" fmla="*/ 11080750 w 24072850"/>
              <a:gd name="connsiteY593" fmla="*/ 2114550 h 4651543"/>
              <a:gd name="connsiteX594" fmla="*/ 11163300 w 24072850"/>
              <a:gd name="connsiteY594" fmla="*/ 2032000 h 4651543"/>
              <a:gd name="connsiteX595" fmla="*/ 11239500 w 24072850"/>
              <a:gd name="connsiteY595" fmla="*/ 1968500 h 4651543"/>
              <a:gd name="connsiteX596" fmla="*/ 11436350 w 24072850"/>
              <a:gd name="connsiteY596" fmla="*/ 2025650 h 4651543"/>
              <a:gd name="connsiteX597" fmla="*/ 11449050 w 24072850"/>
              <a:gd name="connsiteY597" fmla="*/ 2070100 h 4651543"/>
              <a:gd name="connsiteX598" fmla="*/ 11455400 w 24072850"/>
              <a:gd name="connsiteY598" fmla="*/ 2470150 h 4651543"/>
              <a:gd name="connsiteX599" fmla="*/ 11474450 w 24072850"/>
              <a:gd name="connsiteY599" fmla="*/ 2578100 h 4651543"/>
              <a:gd name="connsiteX600" fmla="*/ 11461750 w 24072850"/>
              <a:gd name="connsiteY600" fmla="*/ 2679700 h 4651543"/>
              <a:gd name="connsiteX601" fmla="*/ 11512550 w 24072850"/>
              <a:gd name="connsiteY601" fmla="*/ 2762250 h 4651543"/>
              <a:gd name="connsiteX602" fmla="*/ 11576050 w 24072850"/>
              <a:gd name="connsiteY602" fmla="*/ 2749550 h 4651543"/>
              <a:gd name="connsiteX603" fmla="*/ 11874500 w 24072850"/>
              <a:gd name="connsiteY603" fmla="*/ 2755900 h 4651543"/>
              <a:gd name="connsiteX604" fmla="*/ 11963400 w 24072850"/>
              <a:gd name="connsiteY604" fmla="*/ 2736850 h 4651543"/>
              <a:gd name="connsiteX605" fmla="*/ 12026900 w 24072850"/>
              <a:gd name="connsiteY605" fmla="*/ 2736850 h 4651543"/>
              <a:gd name="connsiteX606" fmla="*/ 12052300 w 24072850"/>
              <a:gd name="connsiteY606" fmla="*/ 2711450 h 4651543"/>
              <a:gd name="connsiteX607" fmla="*/ 12211050 w 24072850"/>
              <a:gd name="connsiteY607" fmla="*/ 2711450 h 4651543"/>
              <a:gd name="connsiteX608" fmla="*/ 12268200 w 24072850"/>
              <a:gd name="connsiteY608" fmla="*/ 2559050 h 4651543"/>
              <a:gd name="connsiteX609" fmla="*/ 12293600 w 24072850"/>
              <a:gd name="connsiteY609" fmla="*/ 2501900 h 4651543"/>
              <a:gd name="connsiteX610" fmla="*/ 12299950 w 24072850"/>
              <a:gd name="connsiteY610" fmla="*/ 2457450 h 4651543"/>
              <a:gd name="connsiteX611" fmla="*/ 12204700 w 24072850"/>
              <a:gd name="connsiteY611" fmla="*/ 2266950 h 4651543"/>
              <a:gd name="connsiteX612" fmla="*/ 12299950 w 24072850"/>
              <a:gd name="connsiteY612" fmla="*/ 2120900 h 4651543"/>
              <a:gd name="connsiteX613" fmla="*/ 12312650 w 24072850"/>
              <a:gd name="connsiteY613" fmla="*/ 1257300 h 4651543"/>
              <a:gd name="connsiteX614" fmla="*/ 12268200 w 24072850"/>
              <a:gd name="connsiteY614" fmla="*/ 1212850 h 4651543"/>
              <a:gd name="connsiteX615" fmla="*/ 12230100 w 24072850"/>
              <a:gd name="connsiteY615" fmla="*/ 1117600 h 4651543"/>
              <a:gd name="connsiteX616" fmla="*/ 12395200 w 24072850"/>
              <a:gd name="connsiteY616" fmla="*/ 914400 h 4651543"/>
              <a:gd name="connsiteX617" fmla="*/ 12376150 w 24072850"/>
              <a:gd name="connsiteY617" fmla="*/ 889000 h 4651543"/>
              <a:gd name="connsiteX618" fmla="*/ 12401550 w 24072850"/>
              <a:gd name="connsiteY618" fmla="*/ 863600 h 4651543"/>
              <a:gd name="connsiteX619" fmla="*/ 12401550 w 24072850"/>
              <a:gd name="connsiteY619" fmla="*/ 736600 h 4651543"/>
              <a:gd name="connsiteX620" fmla="*/ 12376150 w 24072850"/>
              <a:gd name="connsiteY620" fmla="*/ 692150 h 4651543"/>
              <a:gd name="connsiteX621" fmla="*/ 12382500 w 24072850"/>
              <a:gd name="connsiteY621" fmla="*/ 635000 h 4651543"/>
              <a:gd name="connsiteX622" fmla="*/ 12414250 w 24072850"/>
              <a:gd name="connsiteY622" fmla="*/ 571500 h 4651543"/>
              <a:gd name="connsiteX623" fmla="*/ 12420600 w 24072850"/>
              <a:gd name="connsiteY623" fmla="*/ 514350 h 4651543"/>
              <a:gd name="connsiteX624" fmla="*/ 12401550 w 24072850"/>
              <a:gd name="connsiteY624" fmla="*/ 469900 h 4651543"/>
              <a:gd name="connsiteX625" fmla="*/ 12433300 w 24072850"/>
              <a:gd name="connsiteY625" fmla="*/ 457200 h 4651543"/>
              <a:gd name="connsiteX626" fmla="*/ 12433300 w 24072850"/>
              <a:gd name="connsiteY626" fmla="*/ 311150 h 4651543"/>
              <a:gd name="connsiteX627" fmla="*/ 12420600 w 24072850"/>
              <a:gd name="connsiteY627" fmla="*/ 304800 h 4651543"/>
              <a:gd name="connsiteX628" fmla="*/ 12433300 w 24072850"/>
              <a:gd name="connsiteY628" fmla="*/ 273050 h 4651543"/>
              <a:gd name="connsiteX629" fmla="*/ 12433300 w 24072850"/>
              <a:gd name="connsiteY629" fmla="*/ 241300 h 4651543"/>
              <a:gd name="connsiteX630" fmla="*/ 12439650 w 24072850"/>
              <a:gd name="connsiteY630" fmla="*/ 203200 h 4651543"/>
              <a:gd name="connsiteX631" fmla="*/ 12446000 w 24072850"/>
              <a:gd name="connsiteY631" fmla="*/ 0 h 4651543"/>
              <a:gd name="connsiteX632" fmla="*/ 12458700 w 24072850"/>
              <a:gd name="connsiteY632" fmla="*/ 6350 h 4651543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7171703 w 24072850"/>
              <a:gd name="connsiteY353" fmla="*/ 3874190 h 4651543"/>
              <a:gd name="connsiteX354" fmla="*/ 0 w 24072850"/>
              <a:gd name="connsiteY354" fmla="*/ 3117850 h 4651543"/>
              <a:gd name="connsiteX355" fmla="*/ 0 w 24072850"/>
              <a:gd name="connsiteY355" fmla="*/ 2222500 h 4651543"/>
              <a:gd name="connsiteX356" fmla="*/ 127000 w 24072850"/>
              <a:gd name="connsiteY356" fmla="*/ 2228850 h 4651543"/>
              <a:gd name="connsiteX357" fmla="*/ 63500 w 24072850"/>
              <a:gd name="connsiteY357" fmla="*/ 2286000 h 4651543"/>
              <a:gd name="connsiteX358" fmla="*/ 196850 w 24072850"/>
              <a:gd name="connsiteY358" fmla="*/ 2336800 h 4651543"/>
              <a:gd name="connsiteX359" fmla="*/ 107950 w 24072850"/>
              <a:gd name="connsiteY359" fmla="*/ 2393950 h 4651543"/>
              <a:gd name="connsiteX360" fmla="*/ 311150 w 24072850"/>
              <a:gd name="connsiteY360" fmla="*/ 2444750 h 4651543"/>
              <a:gd name="connsiteX361" fmla="*/ 311150 w 24072850"/>
              <a:gd name="connsiteY361" fmla="*/ 2527300 h 4651543"/>
              <a:gd name="connsiteX362" fmla="*/ 349250 w 24072850"/>
              <a:gd name="connsiteY362" fmla="*/ 2533650 h 4651543"/>
              <a:gd name="connsiteX363" fmla="*/ 596900 w 24072850"/>
              <a:gd name="connsiteY363" fmla="*/ 2489200 h 4651543"/>
              <a:gd name="connsiteX364" fmla="*/ 742950 w 24072850"/>
              <a:gd name="connsiteY364" fmla="*/ 2501900 h 4651543"/>
              <a:gd name="connsiteX365" fmla="*/ 800100 w 24072850"/>
              <a:gd name="connsiteY365" fmla="*/ 2489200 h 4651543"/>
              <a:gd name="connsiteX366" fmla="*/ 895350 w 24072850"/>
              <a:gd name="connsiteY366" fmla="*/ 2584450 h 4651543"/>
              <a:gd name="connsiteX367" fmla="*/ 920750 w 24072850"/>
              <a:gd name="connsiteY367" fmla="*/ 2584450 h 4651543"/>
              <a:gd name="connsiteX368" fmla="*/ 933450 w 24072850"/>
              <a:gd name="connsiteY368" fmla="*/ 2514600 h 4651543"/>
              <a:gd name="connsiteX369" fmla="*/ 933450 w 24072850"/>
              <a:gd name="connsiteY369" fmla="*/ 2355850 h 4651543"/>
              <a:gd name="connsiteX370" fmla="*/ 939800 w 24072850"/>
              <a:gd name="connsiteY370" fmla="*/ 2279650 h 4651543"/>
              <a:gd name="connsiteX371" fmla="*/ 946150 w 24072850"/>
              <a:gd name="connsiteY371" fmla="*/ 2184400 h 4651543"/>
              <a:gd name="connsiteX372" fmla="*/ 952500 w 24072850"/>
              <a:gd name="connsiteY372" fmla="*/ 2114550 h 4651543"/>
              <a:gd name="connsiteX373" fmla="*/ 1092200 w 24072850"/>
              <a:gd name="connsiteY373" fmla="*/ 2038350 h 4651543"/>
              <a:gd name="connsiteX374" fmla="*/ 1193800 w 24072850"/>
              <a:gd name="connsiteY374" fmla="*/ 2114550 h 4651543"/>
              <a:gd name="connsiteX375" fmla="*/ 1206500 w 24072850"/>
              <a:gd name="connsiteY375" fmla="*/ 2247900 h 4651543"/>
              <a:gd name="connsiteX376" fmla="*/ 1206500 w 24072850"/>
              <a:gd name="connsiteY376" fmla="*/ 2635250 h 4651543"/>
              <a:gd name="connsiteX377" fmla="*/ 1270000 w 24072850"/>
              <a:gd name="connsiteY377" fmla="*/ 2768600 h 4651543"/>
              <a:gd name="connsiteX378" fmla="*/ 1289050 w 24072850"/>
              <a:gd name="connsiteY378" fmla="*/ 2768600 h 4651543"/>
              <a:gd name="connsiteX379" fmla="*/ 1295400 w 24072850"/>
              <a:gd name="connsiteY379" fmla="*/ 2711450 h 4651543"/>
              <a:gd name="connsiteX380" fmla="*/ 1282700 w 24072850"/>
              <a:gd name="connsiteY380" fmla="*/ 2533650 h 4651543"/>
              <a:gd name="connsiteX381" fmla="*/ 1447800 w 24072850"/>
              <a:gd name="connsiteY381" fmla="*/ 2533650 h 4651543"/>
              <a:gd name="connsiteX382" fmla="*/ 1422400 w 24072850"/>
              <a:gd name="connsiteY382" fmla="*/ 2387600 h 4651543"/>
              <a:gd name="connsiteX383" fmla="*/ 1657350 w 24072850"/>
              <a:gd name="connsiteY383" fmla="*/ 2393950 h 4651543"/>
              <a:gd name="connsiteX384" fmla="*/ 1689100 w 24072850"/>
              <a:gd name="connsiteY384" fmla="*/ 2413000 h 4651543"/>
              <a:gd name="connsiteX385" fmla="*/ 1714500 w 24072850"/>
              <a:gd name="connsiteY385" fmla="*/ 2413000 h 4651543"/>
              <a:gd name="connsiteX386" fmla="*/ 1720850 w 24072850"/>
              <a:gd name="connsiteY386" fmla="*/ 2273300 h 4651543"/>
              <a:gd name="connsiteX387" fmla="*/ 1746250 w 24072850"/>
              <a:gd name="connsiteY387" fmla="*/ 2279650 h 4651543"/>
              <a:gd name="connsiteX388" fmla="*/ 1790700 w 24072850"/>
              <a:gd name="connsiteY388" fmla="*/ 2235200 h 4651543"/>
              <a:gd name="connsiteX389" fmla="*/ 1930400 w 24072850"/>
              <a:gd name="connsiteY389" fmla="*/ 2241550 h 4651543"/>
              <a:gd name="connsiteX390" fmla="*/ 1955800 w 24072850"/>
              <a:gd name="connsiteY390" fmla="*/ 2273300 h 4651543"/>
              <a:gd name="connsiteX391" fmla="*/ 2095500 w 24072850"/>
              <a:gd name="connsiteY391" fmla="*/ 2292350 h 4651543"/>
              <a:gd name="connsiteX392" fmla="*/ 2095500 w 24072850"/>
              <a:gd name="connsiteY392" fmla="*/ 2317750 h 4651543"/>
              <a:gd name="connsiteX393" fmla="*/ 2095500 w 24072850"/>
              <a:gd name="connsiteY393" fmla="*/ 2736850 h 4651543"/>
              <a:gd name="connsiteX394" fmla="*/ 2108200 w 24072850"/>
              <a:gd name="connsiteY394" fmla="*/ 2825750 h 4651543"/>
              <a:gd name="connsiteX395" fmla="*/ 2203450 w 24072850"/>
              <a:gd name="connsiteY395" fmla="*/ 2825750 h 4651543"/>
              <a:gd name="connsiteX396" fmla="*/ 2222500 w 24072850"/>
              <a:gd name="connsiteY396" fmla="*/ 2724150 h 4651543"/>
              <a:gd name="connsiteX397" fmla="*/ 2241550 w 24072850"/>
              <a:gd name="connsiteY397" fmla="*/ 2527300 h 4651543"/>
              <a:gd name="connsiteX398" fmla="*/ 2209800 w 24072850"/>
              <a:gd name="connsiteY398" fmla="*/ 2273300 h 4651543"/>
              <a:gd name="connsiteX399" fmla="*/ 2336800 w 24072850"/>
              <a:gd name="connsiteY399" fmla="*/ 2273300 h 4651543"/>
              <a:gd name="connsiteX400" fmla="*/ 2336800 w 24072850"/>
              <a:gd name="connsiteY400" fmla="*/ 2235200 h 4651543"/>
              <a:gd name="connsiteX401" fmla="*/ 2482850 w 24072850"/>
              <a:gd name="connsiteY401" fmla="*/ 2235200 h 4651543"/>
              <a:gd name="connsiteX402" fmla="*/ 2584450 w 24072850"/>
              <a:gd name="connsiteY402" fmla="*/ 2266950 h 4651543"/>
              <a:gd name="connsiteX403" fmla="*/ 2755900 w 24072850"/>
              <a:gd name="connsiteY403" fmla="*/ 2266950 h 4651543"/>
              <a:gd name="connsiteX404" fmla="*/ 2711450 w 24072850"/>
              <a:gd name="connsiteY404" fmla="*/ 2533650 h 4651543"/>
              <a:gd name="connsiteX405" fmla="*/ 2730500 w 24072850"/>
              <a:gd name="connsiteY405" fmla="*/ 2870200 h 4651543"/>
              <a:gd name="connsiteX406" fmla="*/ 2787650 w 24072850"/>
              <a:gd name="connsiteY406" fmla="*/ 2762250 h 4651543"/>
              <a:gd name="connsiteX407" fmla="*/ 2889250 w 24072850"/>
              <a:gd name="connsiteY407" fmla="*/ 2762250 h 4651543"/>
              <a:gd name="connsiteX408" fmla="*/ 2914650 w 24072850"/>
              <a:gd name="connsiteY408" fmla="*/ 2686050 h 4651543"/>
              <a:gd name="connsiteX409" fmla="*/ 2927350 w 24072850"/>
              <a:gd name="connsiteY409" fmla="*/ 2616200 h 4651543"/>
              <a:gd name="connsiteX410" fmla="*/ 2940050 w 24072850"/>
              <a:gd name="connsiteY410" fmla="*/ 2540000 h 4651543"/>
              <a:gd name="connsiteX411" fmla="*/ 2990850 w 24072850"/>
              <a:gd name="connsiteY411" fmla="*/ 2165350 h 4651543"/>
              <a:gd name="connsiteX412" fmla="*/ 3009900 w 24072850"/>
              <a:gd name="connsiteY412" fmla="*/ 1981200 h 4651543"/>
              <a:gd name="connsiteX413" fmla="*/ 3009900 w 24072850"/>
              <a:gd name="connsiteY413" fmla="*/ 1612900 h 4651543"/>
              <a:gd name="connsiteX414" fmla="*/ 2971800 w 24072850"/>
              <a:gd name="connsiteY414" fmla="*/ 1308100 h 4651543"/>
              <a:gd name="connsiteX415" fmla="*/ 2940050 w 24072850"/>
              <a:gd name="connsiteY415" fmla="*/ 1104900 h 4651543"/>
              <a:gd name="connsiteX416" fmla="*/ 3060700 w 24072850"/>
              <a:gd name="connsiteY416" fmla="*/ 1041400 h 4651543"/>
              <a:gd name="connsiteX417" fmla="*/ 3073400 w 24072850"/>
              <a:gd name="connsiteY417" fmla="*/ 977900 h 4651543"/>
              <a:gd name="connsiteX418" fmla="*/ 3073400 w 24072850"/>
              <a:gd name="connsiteY418" fmla="*/ 933450 h 4651543"/>
              <a:gd name="connsiteX419" fmla="*/ 3086100 w 24072850"/>
              <a:gd name="connsiteY419" fmla="*/ 774700 h 4651543"/>
              <a:gd name="connsiteX420" fmla="*/ 3111500 w 24072850"/>
              <a:gd name="connsiteY420" fmla="*/ 1047750 h 4651543"/>
              <a:gd name="connsiteX421" fmla="*/ 3206750 w 24072850"/>
              <a:gd name="connsiteY421" fmla="*/ 1143000 h 4651543"/>
              <a:gd name="connsiteX422" fmla="*/ 3149600 w 24072850"/>
              <a:gd name="connsiteY422" fmla="*/ 1714500 h 4651543"/>
              <a:gd name="connsiteX423" fmla="*/ 3149600 w 24072850"/>
              <a:gd name="connsiteY423" fmla="*/ 2063750 h 4651543"/>
              <a:gd name="connsiteX424" fmla="*/ 3194050 w 24072850"/>
              <a:gd name="connsiteY424" fmla="*/ 2768600 h 4651543"/>
              <a:gd name="connsiteX425" fmla="*/ 3416300 w 24072850"/>
              <a:gd name="connsiteY425" fmla="*/ 2768600 h 4651543"/>
              <a:gd name="connsiteX426" fmla="*/ 3448050 w 24072850"/>
              <a:gd name="connsiteY426" fmla="*/ 1809750 h 4651543"/>
              <a:gd name="connsiteX427" fmla="*/ 3403600 w 24072850"/>
              <a:gd name="connsiteY427" fmla="*/ 1778000 h 4651543"/>
              <a:gd name="connsiteX428" fmla="*/ 3409950 w 24072850"/>
              <a:gd name="connsiteY428" fmla="*/ 1765300 h 4651543"/>
              <a:gd name="connsiteX429" fmla="*/ 3479800 w 24072850"/>
              <a:gd name="connsiteY429" fmla="*/ 1733550 h 4651543"/>
              <a:gd name="connsiteX430" fmla="*/ 3771900 w 24072850"/>
              <a:gd name="connsiteY430" fmla="*/ 1733550 h 4651543"/>
              <a:gd name="connsiteX431" fmla="*/ 3841750 w 24072850"/>
              <a:gd name="connsiteY431" fmla="*/ 1771650 h 4651543"/>
              <a:gd name="connsiteX432" fmla="*/ 3810000 w 24072850"/>
              <a:gd name="connsiteY432" fmla="*/ 1822450 h 4651543"/>
              <a:gd name="connsiteX433" fmla="*/ 3822700 w 24072850"/>
              <a:gd name="connsiteY433" fmla="*/ 1841500 h 4651543"/>
              <a:gd name="connsiteX434" fmla="*/ 3803650 w 24072850"/>
              <a:gd name="connsiteY434" fmla="*/ 1892300 h 4651543"/>
              <a:gd name="connsiteX435" fmla="*/ 3822700 w 24072850"/>
              <a:gd name="connsiteY435" fmla="*/ 1936750 h 4651543"/>
              <a:gd name="connsiteX436" fmla="*/ 3822700 w 24072850"/>
              <a:gd name="connsiteY436" fmla="*/ 2146300 h 4651543"/>
              <a:gd name="connsiteX437" fmla="*/ 3810000 w 24072850"/>
              <a:gd name="connsiteY437" fmla="*/ 2216150 h 4651543"/>
              <a:gd name="connsiteX438" fmla="*/ 3822700 w 24072850"/>
              <a:gd name="connsiteY438" fmla="*/ 2247900 h 4651543"/>
              <a:gd name="connsiteX439" fmla="*/ 3810000 w 24072850"/>
              <a:gd name="connsiteY439" fmla="*/ 2266950 h 4651543"/>
              <a:gd name="connsiteX440" fmla="*/ 3810000 w 24072850"/>
              <a:gd name="connsiteY440" fmla="*/ 2768600 h 4651543"/>
              <a:gd name="connsiteX441" fmla="*/ 3924300 w 24072850"/>
              <a:gd name="connsiteY441" fmla="*/ 2768600 h 4651543"/>
              <a:gd name="connsiteX442" fmla="*/ 3943350 w 24072850"/>
              <a:gd name="connsiteY442" fmla="*/ 1987550 h 4651543"/>
              <a:gd name="connsiteX443" fmla="*/ 3930650 w 24072850"/>
              <a:gd name="connsiteY443" fmla="*/ 1962150 h 4651543"/>
              <a:gd name="connsiteX444" fmla="*/ 3949700 w 24072850"/>
              <a:gd name="connsiteY444" fmla="*/ 1924050 h 4651543"/>
              <a:gd name="connsiteX445" fmla="*/ 3949700 w 24072850"/>
              <a:gd name="connsiteY445" fmla="*/ 1879600 h 4651543"/>
              <a:gd name="connsiteX446" fmla="*/ 3949700 w 24072850"/>
              <a:gd name="connsiteY446" fmla="*/ 1847850 h 4651543"/>
              <a:gd name="connsiteX447" fmla="*/ 4222750 w 24072850"/>
              <a:gd name="connsiteY447" fmla="*/ 1847850 h 4651543"/>
              <a:gd name="connsiteX448" fmla="*/ 4222750 w 24072850"/>
              <a:gd name="connsiteY448" fmla="*/ 1943100 h 4651543"/>
              <a:gd name="connsiteX449" fmla="*/ 4260850 w 24072850"/>
              <a:gd name="connsiteY449" fmla="*/ 2006600 h 4651543"/>
              <a:gd name="connsiteX450" fmla="*/ 4260850 w 24072850"/>
              <a:gd name="connsiteY450" fmla="*/ 2768600 h 4651543"/>
              <a:gd name="connsiteX451" fmla="*/ 4279900 w 24072850"/>
              <a:gd name="connsiteY451" fmla="*/ 2774950 h 4651543"/>
              <a:gd name="connsiteX452" fmla="*/ 4311650 w 24072850"/>
              <a:gd name="connsiteY452" fmla="*/ 2616200 h 4651543"/>
              <a:gd name="connsiteX453" fmla="*/ 4311650 w 24072850"/>
              <a:gd name="connsiteY453" fmla="*/ 1511300 h 4651543"/>
              <a:gd name="connsiteX454" fmla="*/ 4584700 w 24072850"/>
              <a:gd name="connsiteY454" fmla="*/ 1511300 h 4651543"/>
              <a:gd name="connsiteX455" fmla="*/ 4616450 w 24072850"/>
              <a:gd name="connsiteY455" fmla="*/ 1593850 h 4651543"/>
              <a:gd name="connsiteX456" fmla="*/ 4610100 w 24072850"/>
              <a:gd name="connsiteY456" fmla="*/ 2647950 h 4651543"/>
              <a:gd name="connsiteX457" fmla="*/ 4660900 w 24072850"/>
              <a:gd name="connsiteY457" fmla="*/ 2673350 h 4651543"/>
              <a:gd name="connsiteX458" fmla="*/ 4699000 w 24072850"/>
              <a:gd name="connsiteY458" fmla="*/ 2667000 h 4651543"/>
              <a:gd name="connsiteX459" fmla="*/ 4699000 w 24072850"/>
              <a:gd name="connsiteY459" fmla="*/ 1155700 h 4651543"/>
              <a:gd name="connsiteX460" fmla="*/ 4914900 w 24072850"/>
              <a:gd name="connsiteY460" fmla="*/ 1155700 h 4651543"/>
              <a:gd name="connsiteX461" fmla="*/ 4914900 w 24072850"/>
              <a:gd name="connsiteY461" fmla="*/ 2667000 h 4651543"/>
              <a:gd name="connsiteX462" fmla="*/ 4933950 w 24072850"/>
              <a:gd name="connsiteY462" fmla="*/ 2673350 h 4651543"/>
              <a:gd name="connsiteX463" fmla="*/ 4997450 w 24072850"/>
              <a:gd name="connsiteY463" fmla="*/ 2654300 h 4651543"/>
              <a:gd name="connsiteX464" fmla="*/ 5003800 w 24072850"/>
              <a:gd name="connsiteY464" fmla="*/ 1676400 h 4651543"/>
              <a:gd name="connsiteX465" fmla="*/ 4997450 w 24072850"/>
              <a:gd name="connsiteY465" fmla="*/ 1625600 h 4651543"/>
              <a:gd name="connsiteX466" fmla="*/ 4997450 w 24072850"/>
              <a:gd name="connsiteY466" fmla="*/ 1568450 h 4651543"/>
              <a:gd name="connsiteX467" fmla="*/ 5022850 w 24072850"/>
              <a:gd name="connsiteY467" fmla="*/ 1492250 h 4651543"/>
              <a:gd name="connsiteX468" fmla="*/ 5137150 w 24072850"/>
              <a:gd name="connsiteY468" fmla="*/ 1485900 h 4651543"/>
              <a:gd name="connsiteX469" fmla="*/ 5302250 w 24072850"/>
              <a:gd name="connsiteY469" fmla="*/ 1485900 h 4651543"/>
              <a:gd name="connsiteX470" fmla="*/ 5302250 w 24072850"/>
              <a:gd name="connsiteY470" fmla="*/ 2260600 h 4651543"/>
              <a:gd name="connsiteX471" fmla="*/ 5321300 w 24072850"/>
              <a:gd name="connsiteY471" fmla="*/ 2711450 h 4651543"/>
              <a:gd name="connsiteX472" fmla="*/ 5346700 w 24072850"/>
              <a:gd name="connsiteY472" fmla="*/ 2673350 h 4651543"/>
              <a:gd name="connsiteX473" fmla="*/ 5397500 w 24072850"/>
              <a:gd name="connsiteY473" fmla="*/ 2673350 h 4651543"/>
              <a:gd name="connsiteX474" fmla="*/ 5397500 w 24072850"/>
              <a:gd name="connsiteY474" fmla="*/ 2019300 h 4651543"/>
              <a:gd name="connsiteX475" fmla="*/ 5429250 w 24072850"/>
              <a:gd name="connsiteY475" fmla="*/ 1968500 h 4651543"/>
              <a:gd name="connsiteX476" fmla="*/ 5473700 w 24072850"/>
              <a:gd name="connsiteY476" fmla="*/ 1930400 h 4651543"/>
              <a:gd name="connsiteX477" fmla="*/ 5499100 w 24072850"/>
              <a:gd name="connsiteY477" fmla="*/ 1898650 h 4651543"/>
              <a:gd name="connsiteX478" fmla="*/ 5568950 w 24072850"/>
              <a:gd name="connsiteY478" fmla="*/ 1809750 h 4651543"/>
              <a:gd name="connsiteX479" fmla="*/ 5638800 w 24072850"/>
              <a:gd name="connsiteY479" fmla="*/ 1676400 h 4651543"/>
              <a:gd name="connsiteX480" fmla="*/ 5638800 w 24072850"/>
              <a:gd name="connsiteY480" fmla="*/ 1498600 h 4651543"/>
              <a:gd name="connsiteX481" fmla="*/ 5664200 w 24072850"/>
              <a:gd name="connsiteY481" fmla="*/ 1498600 h 4651543"/>
              <a:gd name="connsiteX482" fmla="*/ 5670550 w 24072850"/>
              <a:gd name="connsiteY482" fmla="*/ 1778000 h 4651543"/>
              <a:gd name="connsiteX483" fmla="*/ 5727700 w 24072850"/>
              <a:gd name="connsiteY483" fmla="*/ 1809750 h 4651543"/>
              <a:gd name="connsiteX484" fmla="*/ 5727700 w 24072850"/>
              <a:gd name="connsiteY484" fmla="*/ 1873250 h 4651543"/>
              <a:gd name="connsiteX485" fmla="*/ 5791200 w 24072850"/>
              <a:gd name="connsiteY485" fmla="*/ 1898650 h 4651543"/>
              <a:gd name="connsiteX486" fmla="*/ 5835650 w 24072850"/>
              <a:gd name="connsiteY486" fmla="*/ 1930400 h 4651543"/>
              <a:gd name="connsiteX487" fmla="*/ 5854700 w 24072850"/>
              <a:gd name="connsiteY487" fmla="*/ 2019300 h 4651543"/>
              <a:gd name="connsiteX488" fmla="*/ 5873750 w 24072850"/>
              <a:gd name="connsiteY488" fmla="*/ 2032000 h 4651543"/>
              <a:gd name="connsiteX489" fmla="*/ 5886450 w 24072850"/>
              <a:gd name="connsiteY489" fmla="*/ 2184400 h 4651543"/>
              <a:gd name="connsiteX490" fmla="*/ 5886450 w 24072850"/>
              <a:gd name="connsiteY490" fmla="*/ 2387600 h 4651543"/>
              <a:gd name="connsiteX491" fmla="*/ 5899150 w 24072850"/>
              <a:gd name="connsiteY491" fmla="*/ 2393950 h 4651543"/>
              <a:gd name="connsiteX492" fmla="*/ 5949950 w 24072850"/>
              <a:gd name="connsiteY492" fmla="*/ 2368550 h 4651543"/>
              <a:gd name="connsiteX493" fmla="*/ 5949950 w 24072850"/>
              <a:gd name="connsiteY493" fmla="*/ 2324100 h 4651543"/>
              <a:gd name="connsiteX494" fmla="*/ 5962650 w 24072850"/>
              <a:gd name="connsiteY494" fmla="*/ 2324100 h 4651543"/>
              <a:gd name="connsiteX495" fmla="*/ 5962650 w 24072850"/>
              <a:gd name="connsiteY495" fmla="*/ 2368550 h 4651543"/>
              <a:gd name="connsiteX496" fmla="*/ 5981700 w 24072850"/>
              <a:gd name="connsiteY496" fmla="*/ 2381250 h 4651543"/>
              <a:gd name="connsiteX497" fmla="*/ 5988050 w 24072850"/>
              <a:gd name="connsiteY497" fmla="*/ 2343150 h 4651543"/>
              <a:gd name="connsiteX498" fmla="*/ 5988050 w 24072850"/>
              <a:gd name="connsiteY498" fmla="*/ 2235200 h 4651543"/>
              <a:gd name="connsiteX499" fmla="*/ 6038850 w 24072850"/>
              <a:gd name="connsiteY499" fmla="*/ 2190750 h 4651543"/>
              <a:gd name="connsiteX500" fmla="*/ 6153150 w 24072850"/>
              <a:gd name="connsiteY500" fmla="*/ 2190750 h 4651543"/>
              <a:gd name="connsiteX501" fmla="*/ 6165850 w 24072850"/>
              <a:gd name="connsiteY501" fmla="*/ 2216150 h 4651543"/>
              <a:gd name="connsiteX502" fmla="*/ 6184900 w 24072850"/>
              <a:gd name="connsiteY502" fmla="*/ 2203450 h 4651543"/>
              <a:gd name="connsiteX503" fmla="*/ 6242050 w 24072850"/>
              <a:gd name="connsiteY503" fmla="*/ 2120900 h 4651543"/>
              <a:gd name="connsiteX504" fmla="*/ 6248400 w 24072850"/>
              <a:gd name="connsiteY504" fmla="*/ 2095500 h 4651543"/>
              <a:gd name="connsiteX505" fmla="*/ 6248400 w 24072850"/>
              <a:gd name="connsiteY505" fmla="*/ 2051050 h 4651543"/>
              <a:gd name="connsiteX506" fmla="*/ 6254750 w 24072850"/>
              <a:gd name="connsiteY506" fmla="*/ 2019300 h 4651543"/>
              <a:gd name="connsiteX507" fmla="*/ 6267450 w 24072850"/>
              <a:gd name="connsiteY507" fmla="*/ 2120900 h 4651543"/>
              <a:gd name="connsiteX508" fmla="*/ 6375400 w 24072850"/>
              <a:gd name="connsiteY508" fmla="*/ 2146300 h 4651543"/>
              <a:gd name="connsiteX509" fmla="*/ 6369050 w 24072850"/>
              <a:gd name="connsiteY509" fmla="*/ 2171700 h 4651543"/>
              <a:gd name="connsiteX510" fmla="*/ 6394450 w 24072850"/>
              <a:gd name="connsiteY510" fmla="*/ 2197100 h 4651543"/>
              <a:gd name="connsiteX511" fmla="*/ 6445250 w 24072850"/>
              <a:gd name="connsiteY511" fmla="*/ 2476500 h 4651543"/>
              <a:gd name="connsiteX512" fmla="*/ 6451600 w 24072850"/>
              <a:gd name="connsiteY512" fmla="*/ 2565400 h 4651543"/>
              <a:gd name="connsiteX513" fmla="*/ 6483350 w 24072850"/>
              <a:gd name="connsiteY513" fmla="*/ 2597150 h 4651543"/>
              <a:gd name="connsiteX514" fmla="*/ 6515100 w 24072850"/>
              <a:gd name="connsiteY514" fmla="*/ 2571750 h 4651543"/>
              <a:gd name="connsiteX515" fmla="*/ 6515100 w 24072850"/>
              <a:gd name="connsiteY515" fmla="*/ 2451100 h 4651543"/>
              <a:gd name="connsiteX516" fmla="*/ 6553200 w 24072850"/>
              <a:gd name="connsiteY516" fmla="*/ 2419350 h 4651543"/>
              <a:gd name="connsiteX517" fmla="*/ 6737350 w 24072850"/>
              <a:gd name="connsiteY517" fmla="*/ 2425700 h 4651543"/>
              <a:gd name="connsiteX518" fmla="*/ 6762750 w 24072850"/>
              <a:gd name="connsiteY518" fmla="*/ 2419350 h 4651543"/>
              <a:gd name="connsiteX519" fmla="*/ 6762750 w 24072850"/>
              <a:gd name="connsiteY519" fmla="*/ 1885950 h 4651543"/>
              <a:gd name="connsiteX520" fmla="*/ 6864350 w 24072850"/>
              <a:gd name="connsiteY520" fmla="*/ 1778000 h 4651543"/>
              <a:gd name="connsiteX521" fmla="*/ 6864350 w 24072850"/>
              <a:gd name="connsiteY521" fmla="*/ 1752600 h 4651543"/>
              <a:gd name="connsiteX522" fmla="*/ 6877050 w 24072850"/>
              <a:gd name="connsiteY522" fmla="*/ 1670050 h 4651543"/>
              <a:gd name="connsiteX523" fmla="*/ 6965950 w 24072850"/>
              <a:gd name="connsiteY523" fmla="*/ 1778000 h 4651543"/>
              <a:gd name="connsiteX524" fmla="*/ 7010400 w 24072850"/>
              <a:gd name="connsiteY524" fmla="*/ 1778000 h 4651543"/>
              <a:gd name="connsiteX525" fmla="*/ 7016750 w 24072850"/>
              <a:gd name="connsiteY525" fmla="*/ 1714500 h 4651543"/>
              <a:gd name="connsiteX526" fmla="*/ 7143750 w 24072850"/>
              <a:gd name="connsiteY526" fmla="*/ 1841500 h 4651543"/>
              <a:gd name="connsiteX527" fmla="*/ 7131050 w 24072850"/>
              <a:gd name="connsiteY527" fmla="*/ 2057400 h 4651543"/>
              <a:gd name="connsiteX528" fmla="*/ 7137400 w 24072850"/>
              <a:gd name="connsiteY528" fmla="*/ 2311400 h 4651543"/>
              <a:gd name="connsiteX529" fmla="*/ 7169150 w 24072850"/>
              <a:gd name="connsiteY529" fmla="*/ 2330450 h 4651543"/>
              <a:gd name="connsiteX530" fmla="*/ 7200900 w 24072850"/>
              <a:gd name="connsiteY530" fmla="*/ 2305050 h 4651543"/>
              <a:gd name="connsiteX531" fmla="*/ 7264400 w 24072850"/>
              <a:gd name="connsiteY531" fmla="*/ 2298700 h 4651543"/>
              <a:gd name="connsiteX532" fmla="*/ 7264400 w 24072850"/>
              <a:gd name="connsiteY532" fmla="*/ 2082800 h 4651543"/>
              <a:gd name="connsiteX533" fmla="*/ 7378700 w 24072850"/>
              <a:gd name="connsiteY533" fmla="*/ 2025650 h 4651543"/>
              <a:gd name="connsiteX534" fmla="*/ 7550150 w 24072850"/>
              <a:gd name="connsiteY534" fmla="*/ 2025650 h 4651543"/>
              <a:gd name="connsiteX535" fmla="*/ 7569200 w 24072850"/>
              <a:gd name="connsiteY535" fmla="*/ 2057400 h 4651543"/>
              <a:gd name="connsiteX536" fmla="*/ 7594600 w 24072850"/>
              <a:gd name="connsiteY536" fmla="*/ 2057400 h 4651543"/>
              <a:gd name="connsiteX537" fmla="*/ 7613650 w 24072850"/>
              <a:gd name="connsiteY537" fmla="*/ 1651000 h 4651543"/>
              <a:gd name="connsiteX538" fmla="*/ 7620000 w 24072850"/>
              <a:gd name="connsiteY538" fmla="*/ 1612900 h 4651543"/>
              <a:gd name="connsiteX539" fmla="*/ 7626350 w 24072850"/>
              <a:gd name="connsiteY539" fmla="*/ 1562100 h 4651543"/>
              <a:gd name="connsiteX540" fmla="*/ 7772400 w 24072850"/>
              <a:gd name="connsiteY540" fmla="*/ 1524000 h 4651543"/>
              <a:gd name="connsiteX541" fmla="*/ 7867650 w 24072850"/>
              <a:gd name="connsiteY541" fmla="*/ 1581150 h 4651543"/>
              <a:gd name="connsiteX542" fmla="*/ 7867650 w 24072850"/>
              <a:gd name="connsiteY542" fmla="*/ 1943100 h 4651543"/>
              <a:gd name="connsiteX543" fmla="*/ 7893050 w 24072850"/>
              <a:gd name="connsiteY543" fmla="*/ 1993900 h 4651543"/>
              <a:gd name="connsiteX544" fmla="*/ 7893050 w 24072850"/>
              <a:gd name="connsiteY544" fmla="*/ 2343150 h 4651543"/>
              <a:gd name="connsiteX545" fmla="*/ 7969250 w 24072850"/>
              <a:gd name="connsiteY545" fmla="*/ 2597150 h 4651543"/>
              <a:gd name="connsiteX546" fmla="*/ 7988300 w 24072850"/>
              <a:gd name="connsiteY546" fmla="*/ 2597150 h 4651543"/>
              <a:gd name="connsiteX547" fmla="*/ 7994650 w 24072850"/>
              <a:gd name="connsiteY547" fmla="*/ 2540000 h 4651543"/>
              <a:gd name="connsiteX548" fmla="*/ 8115300 w 24072850"/>
              <a:gd name="connsiteY548" fmla="*/ 2355850 h 4651543"/>
              <a:gd name="connsiteX549" fmla="*/ 8197850 w 24072850"/>
              <a:gd name="connsiteY549" fmla="*/ 2362200 h 4651543"/>
              <a:gd name="connsiteX550" fmla="*/ 8216900 w 24072850"/>
              <a:gd name="connsiteY550" fmla="*/ 2667000 h 4651543"/>
              <a:gd name="connsiteX551" fmla="*/ 8248650 w 24072850"/>
              <a:gd name="connsiteY551" fmla="*/ 2679700 h 4651543"/>
              <a:gd name="connsiteX552" fmla="*/ 8343900 w 24072850"/>
              <a:gd name="connsiteY552" fmla="*/ 2647950 h 4651543"/>
              <a:gd name="connsiteX553" fmla="*/ 8356600 w 24072850"/>
              <a:gd name="connsiteY553" fmla="*/ 2603500 h 4651543"/>
              <a:gd name="connsiteX554" fmla="*/ 8356600 w 24072850"/>
              <a:gd name="connsiteY554" fmla="*/ 2095500 h 4651543"/>
              <a:gd name="connsiteX555" fmla="*/ 8832850 w 24072850"/>
              <a:gd name="connsiteY555" fmla="*/ 1949450 h 4651543"/>
              <a:gd name="connsiteX556" fmla="*/ 9010650 w 24072850"/>
              <a:gd name="connsiteY556" fmla="*/ 2012950 h 4651543"/>
              <a:gd name="connsiteX557" fmla="*/ 9010650 w 24072850"/>
              <a:gd name="connsiteY557" fmla="*/ 2571750 h 4651543"/>
              <a:gd name="connsiteX558" fmla="*/ 9029700 w 24072850"/>
              <a:gd name="connsiteY558" fmla="*/ 2590800 h 4651543"/>
              <a:gd name="connsiteX559" fmla="*/ 9163050 w 24072850"/>
              <a:gd name="connsiteY559" fmla="*/ 2559050 h 4651543"/>
              <a:gd name="connsiteX560" fmla="*/ 9188450 w 24072850"/>
              <a:gd name="connsiteY560" fmla="*/ 2520950 h 4651543"/>
              <a:gd name="connsiteX561" fmla="*/ 9188450 w 24072850"/>
              <a:gd name="connsiteY561" fmla="*/ 2552700 h 4651543"/>
              <a:gd name="connsiteX562" fmla="*/ 9201150 w 24072850"/>
              <a:gd name="connsiteY562" fmla="*/ 2565400 h 4651543"/>
              <a:gd name="connsiteX563" fmla="*/ 9264650 w 24072850"/>
              <a:gd name="connsiteY563" fmla="*/ 2470150 h 4651543"/>
              <a:gd name="connsiteX564" fmla="*/ 9264650 w 24072850"/>
              <a:gd name="connsiteY564" fmla="*/ 2247900 h 4651543"/>
              <a:gd name="connsiteX565" fmla="*/ 9321800 w 24072850"/>
              <a:gd name="connsiteY565" fmla="*/ 2171700 h 4651543"/>
              <a:gd name="connsiteX566" fmla="*/ 9626600 w 24072850"/>
              <a:gd name="connsiteY566" fmla="*/ 2171700 h 4651543"/>
              <a:gd name="connsiteX567" fmla="*/ 9702800 w 24072850"/>
              <a:gd name="connsiteY567" fmla="*/ 2254250 h 4651543"/>
              <a:gd name="connsiteX568" fmla="*/ 9702800 w 24072850"/>
              <a:gd name="connsiteY568" fmla="*/ 2393950 h 4651543"/>
              <a:gd name="connsiteX569" fmla="*/ 9779000 w 24072850"/>
              <a:gd name="connsiteY569" fmla="*/ 2413000 h 4651543"/>
              <a:gd name="connsiteX570" fmla="*/ 9823450 w 24072850"/>
              <a:gd name="connsiteY570" fmla="*/ 2349500 h 4651543"/>
              <a:gd name="connsiteX571" fmla="*/ 10039350 w 24072850"/>
              <a:gd name="connsiteY571" fmla="*/ 2349500 h 4651543"/>
              <a:gd name="connsiteX572" fmla="*/ 10071100 w 24072850"/>
              <a:gd name="connsiteY572" fmla="*/ 2400300 h 4651543"/>
              <a:gd name="connsiteX573" fmla="*/ 10077450 w 24072850"/>
              <a:gd name="connsiteY573" fmla="*/ 2444750 h 4651543"/>
              <a:gd name="connsiteX574" fmla="*/ 10102850 w 24072850"/>
              <a:gd name="connsiteY574" fmla="*/ 2457450 h 4651543"/>
              <a:gd name="connsiteX575" fmla="*/ 10140950 w 24072850"/>
              <a:gd name="connsiteY575" fmla="*/ 2324100 h 4651543"/>
              <a:gd name="connsiteX576" fmla="*/ 10153650 w 24072850"/>
              <a:gd name="connsiteY576" fmla="*/ 2197100 h 4651543"/>
              <a:gd name="connsiteX577" fmla="*/ 10172700 w 24072850"/>
              <a:gd name="connsiteY577" fmla="*/ 2089150 h 4651543"/>
              <a:gd name="connsiteX578" fmla="*/ 10210800 w 24072850"/>
              <a:gd name="connsiteY578" fmla="*/ 1962150 h 4651543"/>
              <a:gd name="connsiteX579" fmla="*/ 10356850 w 24072850"/>
              <a:gd name="connsiteY579" fmla="*/ 1816100 h 4651543"/>
              <a:gd name="connsiteX580" fmla="*/ 10433050 w 24072850"/>
              <a:gd name="connsiteY580" fmla="*/ 1727200 h 4651543"/>
              <a:gd name="connsiteX581" fmla="*/ 10471150 w 24072850"/>
              <a:gd name="connsiteY581" fmla="*/ 1809750 h 4651543"/>
              <a:gd name="connsiteX582" fmla="*/ 10515600 w 24072850"/>
              <a:gd name="connsiteY582" fmla="*/ 2133600 h 4651543"/>
              <a:gd name="connsiteX583" fmla="*/ 10528300 w 24072850"/>
              <a:gd name="connsiteY583" fmla="*/ 2647950 h 4651543"/>
              <a:gd name="connsiteX584" fmla="*/ 10547350 w 24072850"/>
              <a:gd name="connsiteY584" fmla="*/ 2654300 h 4651543"/>
              <a:gd name="connsiteX585" fmla="*/ 10706100 w 24072850"/>
              <a:gd name="connsiteY585" fmla="*/ 2622550 h 4651543"/>
              <a:gd name="connsiteX586" fmla="*/ 10712450 w 24072850"/>
              <a:gd name="connsiteY586" fmla="*/ 2540000 h 4651543"/>
              <a:gd name="connsiteX587" fmla="*/ 10807700 w 24072850"/>
              <a:gd name="connsiteY587" fmla="*/ 2451100 h 4651543"/>
              <a:gd name="connsiteX588" fmla="*/ 10909300 w 24072850"/>
              <a:gd name="connsiteY588" fmla="*/ 2368550 h 4651543"/>
              <a:gd name="connsiteX589" fmla="*/ 10915650 w 24072850"/>
              <a:gd name="connsiteY589" fmla="*/ 2330450 h 4651543"/>
              <a:gd name="connsiteX590" fmla="*/ 10915650 w 24072850"/>
              <a:gd name="connsiteY590" fmla="*/ 2444750 h 4651543"/>
              <a:gd name="connsiteX591" fmla="*/ 11004550 w 24072850"/>
              <a:gd name="connsiteY591" fmla="*/ 2444750 h 4651543"/>
              <a:gd name="connsiteX592" fmla="*/ 11017250 w 24072850"/>
              <a:gd name="connsiteY592" fmla="*/ 2482850 h 4651543"/>
              <a:gd name="connsiteX593" fmla="*/ 11080750 w 24072850"/>
              <a:gd name="connsiteY593" fmla="*/ 2482850 h 4651543"/>
              <a:gd name="connsiteX594" fmla="*/ 11080750 w 24072850"/>
              <a:gd name="connsiteY594" fmla="*/ 2114550 h 4651543"/>
              <a:gd name="connsiteX595" fmla="*/ 11163300 w 24072850"/>
              <a:gd name="connsiteY595" fmla="*/ 2032000 h 4651543"/>
              <a:gd name="connsiteX596" fmla="*/ 11239500 w 24072850"/>
              <a:gd name="connsiteY596" fmla="*/ 1968500 h 4651543"/>
              <a:gd name="connsiteX597" fmla="*/ 11436350 w 24072850"/>
              <a:gd name="connsiteY597" fmla="*/ 2025650 h 4651543"/>
              <a:gd name="connsiteX598" fmla="*/ 11449050 w 24072850"/>
              <a:gd name="connsiteY598" fmla="*/ 2070100 h 4651543"/>
              <a:gd name="connsiteX599" fmla="*/ 11455400 w 24072850"/>
              <a:gd name="connsiteY599" fmla="*/ 2470150 h 4651543"/>
              <a:gd name="connsiteX600" fmla="*/ 11474450 w 24072850"/>
              <a:gd name="connsiteY600" fmla="*/ 2578100 h 4651543"/>
              <a:gd name="connsiteX601" fmla="*/ 11461750 w 24072850"/>
              <a:gd name="connsiteY601" fmla="*/ 2679700 h 4651543"/>
              <a:gd name="connsiteX602" fmla="*/ 11512550 w 24072850"/>
              <a:gd name="connsiteY602" fmla="*/ 2762250 h 4651543"/>
              <a:gd name="connsiteX603" fmla="*/ 11576050 w 24072850"/>
              <a:gd name="connsiteY603" fmla="*/ 2749550 h 4651543"/>
              <a:gd name="connsiteX604" fmla="*/ 11874500 w 24072850"/>
              <a:gd name="connsiteY604" fmla="*/ 2755900 h 4651543"/>
              <a:gd name="connsiteX605" fmla="*/ 11963400 w 24072850"/>
              <a:gd name="connsiteY605" fmla="*/ 2736850 h 4651543"/>
              <a:gd name="connsiteX606" fmla="*/ 12026900 w 24072850"/>
              <a:gd name="connsiteY606" fmla="*/ 2736850 h 4651543"/>
              <a:gd name="connsiteX607" fmla="*/ 12052300 w 24072850"/>
              <a:gd name="connsiteY607" fmla="*/ 2711450 h 4651543"/>
              <a:gd name="connsiteX608" fmla="*/ 12211050 w 24072850"/>
              <a:gd name="connsiteY608" fmla="*/ 2711450 h 4651543"/>
              <a:gd name="connsiteX609" fmla="*/ 12268200 w 24072850"/>
              <a:gd name="connsiteY609" fmla="*/ 2559050 h 4651543"/>
              <a:gd name="connsiteX610" fmla="*/ 12293600 w 24072850"/>
              <a:gd name="connsiteY610" fmla="*/ 2501900 h 4651543"/>
              <a:gd name="connsiteX611" fmla="*/ 12299950 w 24072850"/>
              <a:gd name="connsiteY611" fmla="*/ 2457450 h 4651543"/>
              <a:gd name="connsiteX612" fmla="*/ 12204700 w 24072850"/>
              <a:gd name="connsiteY612" fmla="*/ 2266950 h 4651543"/>
              <a:gd name="connsiteX613" fmla="*/ 12299950 w 24072850"/>
              <a:gd name="connsiteY613" fmla="*/ 2120900 h 4651543"/>
              <a:gd name="connsiteX614" fmla="*/ 12312650 w 24072850"/>
              <a:gd name="connsiteY614" fmla="*/ 1257300 h 4651543"/>
              <a:gd name="connsiteX615" fmla="*/ 12268200 w 24072850"/>
              <a:gd name="connsiteY615" fmla="*/ 1212850 h 4651543"/>
              <a:gd name="connsiteX616" fmla="*/ 12230100 w 24072850"/>
              <a:gd name="connsiteY616" fmla="*/ 1117600 h 4651543"/>
              <a:gd name="connsiteX617" fmla="*/ 12395200 w 24072850"/>
              <a:gd name="connsiteY617" fmla="*/ 914400 h 4651543"/>
              <a:gd name="connsiteX618" fmla="*/ 12376150 w 24072850"/>
              <a:gd name="connsiteY618" fmla="*/ 889000 h 4651543"/>
              <a:gd name="connsiteX619" fmla="*/ 12401550 w 24072850"/>
              <a:gd name="connsiteY619" fmla="*/ 863600 h 4651543"/>
              <a:gd name="connsiteX620" fmla="*/ 12401550 w 24072850"/>
              <a:gd name="connsiteY620" fmla="*/ 736600 h 4651543"/>
              <a:gd name="connsiteX621" fmla="*/ 12376150 w 24072850"/>
              <a:gd name="connsiteY621" fmla="*/ 692150 h 4651543"/>
              <a:gd name="connsiteX622" fmla="*/ 12382500 w 24072850"/>
              <a:gd name="connsiteY622" fmla="*/ 635000 h 4651543"/>
              <a:gd name="connsiteX623" fmla="*/ 12414250 w 24072850"/>
              <a:gd name="connsiteY623" fmla="*/ 571500 h 4651543"/>
              <a:gd name="connsiteX624" fmla="*/ 12420600 w 24072850"/>
              <a:gd name="connsiteY624" fmla="*/ 514350 h 4651543"/>
              <a:gd name="connsiteX625" fmla="*/ 12401550 w 24072850"/>
              <a:gd name="connsiteY625" fmla="*/ 469900 h 4651543"/>
              <a:gd name="connsiteX626" fmla="*/ 12433300 w 24072850"/>
              <a:gd name="connsiteY626" fmla="*/ 457200 h 4651543"/>
              <a:gd name="connsiteX627" fmla="*/ 12433300 w 24072850"/>
              <a:gd name="connsiteY627" fmla="*/ 311150 h 4651543"/>
              <a:gd name="connsiteX628" fmla="*/ 12420600 w 24072850"/>
              <a:gd name="connsiteY628" fmla="*/ 304800 h 4651543"/>
              <a:gd name="connsiteX629" fmla="*/ 12433300 w 24072850"/>
              <a:gd name="connsiteY629" fmla="*/ 273050 h 4651543"/>
              <a:gd name="connsiteX630" fmla="*/ 12433300 w 24072850"/>
              <a:gd name="connsiteY630" fmla="*/ 241300 h 4651543"/>
              <a:gd name="connsiteX631" fmla="*/ 12439650 w 24072850"/>
              <a:gd name="connsiteY631" fmla="*/ 203200 h 4651543"/>
              <a:gd name="connsiteX632" fmla="*/ 12446000 w 24072850"/>
              <a:gd name="connsiteY632" fmla="*/ 0 h 4651543"/>
              <a:gd name="connsiteX633" fmla="*/ 12458700 w 24072850"/>
              <a:gd name="connsiteY633" fmla="*/ 6350 h 4651543"/>
              <a:gd name="connsiteX0" fmla="*/ 12109450 w 24072850"/>
              <a:gd name="connsiteY0" fmla="*/ 2749550 h 5077833"/>
              <a:gd name="connsiteX1" fmla="*/ 12039600 w 24072850"/>
              <a:gd name="connsiteY1" fmla="*/ 2736850 h 5077833"/>
              <a:gd name="connsiteX2" fmla="*/ 12192000 w 24072850"/>
              <a:gd name="connsiteY2" fmla="*/ 2749550 h 5077833"/>
              <a:gd name="connsiteX3" fmla="*/ 12109450 w 24072850"/>
              <a:gd name="connsiteY3" fmla="*/ 2749550 h 5077833"/>
              <a:gd name="connsiteX4" fmla="*/ 12750800 w 24072850"/>
              <a:gd name="connsiteY4" fmla="*/ 2736850 h 5077833"/>
              <a:gd name="connsiteX5" fmla="*/ 12674600 w 24072850"/>
              <a:gd name="connsiteY5" fmla="*/ 2730500 h 5077833"/>
              <a:gd name="connsiteX6" fmla="*/ 12649200 w 24072850"/>
              <a:gd name="connsiteY6" fmla="*/ 2755900 h 5077833"/>
              <a:gd name="connsiteX7" fmla="*/ 12528550 w 24072850"/>
              <a:gd name="connsiteY7" fmla="*/ 2749550 h 5077833"/>
              <a:gd name="connsiteX8" fmla="*/ 12642850 w 24072850"/>
              <a:gd name="connsiteY8" fmla="*/ 2603500 h 5077833"/>
              <a:gd name="connsiteX9" fmla="*/ 12750800 w 24072850"/>
              <a:gd name="connsiteY9" fmla="*/ 2736850 h 5077833"/>
              <a:gd name="connsiteX10" fmla="*/ 12420600 w 24072850"/>
              <a:gd name="connsiteY10" fmla="*/ 2730500 h 5077833"/>
              <a:gd name="connsiteX11" fmla="*/ 12376150 w 24072850"/>
              <a:gd name="connsiteY11" fmla="*/ 2616200 h 5077833"/>
              <a:gd name="connsiteX12" fmla="*/ 12382500 w 24072850"/>
              <a:gd name="connsiteY12" fmla="*/ 2603500 h 5077833"/>
              <a:gd name="connsiteX13" fmla="*/ 12420600 w 24072850"/>
              <a:gd name="connsiteY13" fmla="*/ 2609850 h 5077833"/>
              <a:gd name="connsiteX14" fmla="*/ 12420600 w 24072850"/>
              <a:gd name="connsiteY14" fmla="*/ 2730500 h 5077833"/>
              <a:gd name="connsiteX15" fmla="*/ 12420600 w 24072850"/>
              <a:gd name="connsiteY15" fmla="*/ 2451100 h 5077833"/>
              <a:gd name="connsiteX16" fmla="*/ 12414250 w 24072850"/>
              <a:gd name="connsiteY16" fmla="*/ 2559050 h 5077833"/>
              <a:gd name="connsiteX17" fmla="*/ 12388850 w 24072850"/>
              <a:gd name="connsiteY17" fmla="*/ 2559050 h 5077833"/>
              <a:gd name="connsiteX18" fmla="*/ 12376150 w 24072850"/>
              <a:gd name="connsiteY18" fmla="*/ 2546350 h 5077833"/>
              <a:gd name="connsiteX19" fmla="*/ 12401550 w 24072850"/>
              <a:gd name="connsiteY19" fmla="*/ 2444750 h 5077833"/>
              <a:gd name="connsiteX20" fmla="*/ 12420600 w 24072850"/>
              <a:gd name="connsiteY20" fmla="*/ 2451100 h 5077833"/>
              <a:gd name="connsiteX21" fmla="*/ 12617450 w 24072850"/>
              <a:gd name="connsiteY21" fmla="*/ 2559050 h 5077833"/>
              <a:gd name="connsiteX22" fmla="*/ 12522200 w 24072850"/>
              <a:gd name="connsiteY22" fmla="*/ 2667000 h 5077833"/>
              <a:gd name="connsiteX23" fmla="*/ 12528550 w 24072850"/>
              <a:gd name="connsiteY23" fmla="*/ 2432050 h 5077833"/>
              <a:gd name="connsiteX24" fmla="*/ 12617450 w 24072850"/>
              <a:gd name="connsiteY24" fmla="*/ 2559050 h 5077833"/>
              <a:gd name="connsiteX25" fmla="*/ 12426950 w 24072850"/>
              <a:gd name="connsiteY25" fmla="*/ 2025650 h 5077833"/>
              <a:gd name="connsiteX26" fmla="*/ 12420600 w 24072850"/>
              <a:gd name="connsiteY26" fmla="*/ 2057400 h 5077833"/>
              <a:gd name="connsiteX27" fmla="*/ 12388850 w 24072850"/>
              <a:gd name="connsiteY27" fmla="*/ 2057400 h 5077833"/>
              <a:gd name="connsiteX28" fmla="*/ 12388850 w 24072850"/>
              <a:gd name="connsiteY28" fmla="*/ 1987550 h 5077833"/>
              <a:gd name="connsiteX29" fmla="*/ 12426950 w 24072850"/>
              <a:gd name="connsiteY29" fmla="*/ 2025650 h 5077833"/>
              <a:gd name="connsiteX30" fmla="*/ 17576800 w 24072850"/>
              <a:gd name="connsiteY30" fmla="*/ 1866900 h 5077833"/>
              <a:gd name="connsiteX31" fmla="*/ 17570450 w 24072850"/>
              <a:gd name="connsiteY31" fmla="*/ 1835150 h 5077833"/>
              <a:gd name="connsiteX32" fmla="*/ 17589500 w 24072850"/>
              <a:gd name="connsiteY32" fmla="*/ 1854200 h 5077833"/>
              <a:gd name="connsiteX33" fmla="*/ 17576800 w 24072850"/>
              <a:gd name="connsiteY33" fmla="*/ 1866900 h 5077833"/>
              <a:gd name="connsiteX34" fmla="*/ 12426950 w 24072850"/>
              <a:gd name="connsiteY34" fmla="*/ 1879600 h 5077833"/>
              <a:gd name="connsiteX35" fmla="*/ 12388850 w 24072850"/>
              <a:gd name="connsiteY35" fmla="*/ 1930400 h 5077833"/>
              <a:gd name="connsiteX36" fmla="*/ 12388850 w 24072850"/>
              <a:gd name="connsiteY36" fmla="*/ 1828800 h 5077833"/>
              <a:gd name="connsiteX37" fmla="*/ 12426950 w 24072850"/>
              <a:gd name="connsiteY37" fmla="*/ 1879600 h 5077833"/>
              <a:gd name="connsiteX38" fmla="*/ 17595850 w 24072850"/>
              <a:gd name="connsiteY38" fmla="*/ 1866900 h 5077833"/>
              <a:gd name="connsiteX39" fmla="*/ 17576800 w 24072850"/>
              <a:gd name="connsiteY39" fmla="*/ 1892300 h 5077833"/>
              <a:gd name="connsiteX40" fmla="*/ 17557750 w 24072850"/>
              <a:gd name="connsiteY40" fmla="*/ 1847850 h 5077833"/>
              <a:gd name="connsiteX41" fmla="*/ 17570450 w 24072850"/>
              <a:gd name="connsiteY41" fmla="*/ 1809750 h 5077833"/>
              <a:gd name="connsiteX42" fmla="*/ 17557750 w 24072850"/>
              <a:gd name="connsiteY42" fmla="*/ 1797050 h 5077833"/>
              <a:gd name="connsiteX43" fmla="*/ 17557750 w 24072850"/>
              <a:gd name="connsiteY43" fmla="*/ 1778000 h 5077833"/>
              <a:gd name="connsiteX44" fmla="*/ 17576800 w 24072850"/>
              <a:gd name="connsiteY44" fmla="*/ 1797050 h 5077833"/>
              <a:gd name="connsiteX45" fmla="*/ 17595850 w 24072850"/>
              <a:gd name="connsiteY45" fmla="*/ 1771650 h 5077833"/>
              <a:gd name="connsiteX46" fmla="*/ 17595850 w 24072850"/>
              <a:gd name="connsiteY46" fmla="*/ 1866900 h 5077833"/>
              <a:gd name="connsiteX47" fmla="*/ 12426950 w 24072850"/>
              <a:gd name="connsiteY47" fmla="*/ 1727200 h 5077833"/>
              <a:gd name="connsiteX48" fmla="*/ 12388850 w 24072850"/>
              <a:gd name="connsiteY48" fmla="*/ 1778000 h 5077833"/>
              <a:gd name="connsiteX49" fmla="*/ 12388850 w 24072850"/>
              <a:gd name="connsiteY49" fmla="*/ 1689100 h 5077833"/>
              <a:gd name="connsiteX50" fmla="*/ 12426950 w 24072850"/>
              <a:gd name="connsiteY50" fmla="*/ 1727200 h 5077833"/>
              <a:gd name="connsiteX51" fmla="*/ 15011400 w 24072850"/>
              <a:gd name="connsiteY51" fmla="*/ 1708150 h 5077833"/>
              <a:gd name="connsiteX52" fmla="*/ 15011400 w 24072850"/>
              <a:gd name="connsiteY52" fmla="*/ 1682750 h 5077833"/>
              <a:gd name="connsiteX53" fmla="*/ 15011400 w 24072850"/>
              <a:gd name="connsiteY53" fmla="*/ 1708150 h 5077833"/>
              <a:gd name="connsiteX54" fmla="*/ 15303500 w 24072850"/>
              <a:gd name="connsiteY54" fmla="*/ 1708150 h 5077833"/>
              <a:gd name="connsiteX55" fmla="*/ 15303500 w 24072850"/>
              <a:gd name="connsiteY55" fmla="*/ 1612900 h 5077833"/>
              <a:gd name="connsiteX56" fmla="*/ 15303500 w 24072850"/>
              <a:gd name="connsiteY56" fmla="*/ 1708150 h 5077833"/>
              <a:gd name="connsiteX57" fmla="*/ 15011400 w 24072850"/>
              <a:gd name="connsiteY57" fmla="*/ 1651000 h 5077833"/>
              <a:gd name="connsiteX58" fmla="*/ 15011400 w 24072850"/>
              <a:gd name="connsiteY58" fmla="*/ 1606550 h 5077833"/>
              <a:gd name="connsiteX59" fmla="*/ 15011400 w 24072850"/>
              <a:gd name="connsiteY59" fmla="*/ 1651000 h 5077833"/>
              <a:gd name="connsiteX60" fmla="*/ 12426950 w 24072850"/>
              <a:gd name="connsiteY60" fmla="*/ 1587500 h 5077833"/>
              <a:gd name="connsiteX61" fmla="*/ 12388850 w 24072850"/>
              <a:gd name="connsiteY61" fmla="*/ 1631950 h 5077833"/>
              <a:gd name="connsiteX62" fmla="*/ 12388850 w 24072850"/>
              <a:gd name="connsiteY62" fmla="*/ 1543050 h 5077833"/>
              <a:gd name="connsiteX63" fmla="*/ 12426950 w 24072850"/>
              <a:gd name="connsiteY63" fmla="*/ 1587500 h 5077833"/>
              <a:gd name="connsiteX64" fmla="*/ 12426950 w 24072850"/>
              <a:gd name="connsiteY64" fmla="*/ 1454150 h 5077833"/>
              <a:gd name="connsiteX65" fmla="*/ 12388850 w 24072850"/>
              <a:gd name="connsiteY65" fmla="*/ 1492250 h 5077833"/>
              <a:gd name="connsiteX66" fmla="*/ 12395200 w 24072850"/>
              <a:gd name="connsiteY66" fmla="*/ 1416050 h 5077833"/>
              <a:gd name="connsiteX67" fmla="*/ 12426950 w 24072850"/>
              <a:gd name="connsiteY67" fmla="*/ 1454150 h 5077833"/>
              <a:gd name="connsiteX68" fmla="*/ 12426950 w 24072850"/>
              <a:gd name="connsiteY68" fmla="*/ 1282700 h 5077833"/>
              <a:gd name="connsiteX69" fmla="*/ 12433300 w 24072850"/>
              <a:gd name="connsiteY69" fmla="*/ 1314450 h 5077833"/>
              <a:gd name="connsiteX70" fmla="*/ 12395200 w 24072850"/>
              <a:gd name="connsiteY70" fmla="*/ 1365250 h 5077833"/>
              <a:gd name="connsiteX71" fmla="*/ 12395200 w 24072850"/>
              <a:gd name="connsiteY71" fmla="*/ 1282700 h 5077833"/>
              <a:gd name="connsiteX72" fmla="*/ 12426950 w 24072850"/>
              <a:gd name="connsiteY72" fmla="*/ 1282700 h 5077833"/>
              <a:gd name="connsiteX73" fmla="*/ 21869400 w 24072850"/>
              <a:gd name="connsiteY73" fmla="*/ 209550 h 5077833"/>
              <a:gd name="connsiteX74" fmla="*/ 21818600 w 24072850"/>
              <a:gd name="connsiteY74" fmla="*/ 387350 h 5077833"/>
              <a:gd name="connsiteX75" fmla="*/ 21786850 w 24072850"/>
              <a:gd name="connsiteY75" fmla="*/ 393700 h 5077833"/>
              <a:gd name="connsiteX76" fmla="*/ 21532850 w 24072850"/>
              <a:gd name="connsiteY76" fmla="*/ 387350 h 5077833"/>
              <a:gd name="connsiteX77" fmla="*/ 21501100 w 24072850"/>
              <a:gd name="connsiteY77" fmla="*/ 196850 h 5077833"/>
              <a:gd name="connsiteX78" fmla="*/ 21863050 w 24072850"/>
              <a:gd name="connsiteY78" fmla="*/ 196850 h 5077833"/>
              <a:gd name="connsiteX79" fmla="*/ 21869400 w 24072850"/>
              <a:gd name="connsiteY79" fmla="*/ 209550 h 5077833"/>
              <a:gd name="connsiteX80" fmla="*/ 12458700 w 24072850"/>
              <a:gd name="connsiteY80" fmla="*/ 6350 h 5077833"/>
              <a:gd name="connsiteX81" fmla="*/ 12452350 w 24072850"/>
              <a:gd name="connsiteY81" fmla="*/ 247650 h 5077833"/>
              <a:gd name="connsiteX82" fmla="*/ 12452350 w 24072850"/>
              <a:gd name="connsiteY82" fmla="*/ 285750 h 5077833"/>
              <a:gd name="connsiteX83" fmla="*/ 12471400 w 24072850"/>
              <a:gd name="connsiteY83" fmla="*/ 304800 h 5077833"/>
              <a:gd name="connsiteX84" fmla="*/ 12458700 w 24072850"/>
              <a:gd name="connsiteY84" fmla="*/ 317500 h 5077833"/>
              <a:gd name="connsiteX85" fmla="*/ 12458700 w 24072850"/>
              <a:gd name="connsiteY85" fmla="*/ 457200 h 5077833"/>
              <a:gd name="connsiteX86" fmla="*/ 12484100 w 24072850"/>
              <a:gd name="connsiteY86" fmla="*/ 476250 h 5077833"/>
              <a:gd name="connsiteX87" fmla="*/ 12465050 w 24072850"/>
              <a:gd name="connsiteY87" fmla="*/ 609600 h 5077833"/>
              <a:gd name="connsiteX88" fmla="*/ 12496800 w 24072850"/>
              <a:gd name="connsiteY88" fmla="*/ 641350 h 5077833"/>
              <a:gd name="connsiteX89" fmla="*/ 12509500 w 24072850"/>
              <a:gd name="connsiteY89" fmla="*/ 692150 h 5077833"/>
              <a:gd name="connsiteX90" fmla="*/ 12484100 w 24072850"/>
              <a:gd name="connsiteY90" fmla="*/ 730250 h 5077833"/>
              <a:gd name="connsiteX91" fmla="*/ 12484100 w 24072850"/>
              <a:gd name="connsiteY91" fmla="*/ 863600 h 5077833"/>
              <a:gd name="connsiteX92" fmla="*/ 12503150 w 24072850"/>
              <a:gd name="connsiteY92" fmla="*/ 889000 h 5077833"/>
              <a:gd name="connsiteX93" fmla="*/ 12484100 w 24072850"/>
              <a:gd name="connsiteY93" fmla="*/ 920750 h 5077833"/>
              <a:gd name="connsiteX94" fmla="*/ 12636500 w 24072850"/>
              <a:gd name="connsiteY94" fmla="*/ 1117600 h 5077833"/>
              <a:gd name="connsiteX95" fmla="*/ 12630150 w 24072850"/>
              <a:gd name="connsiteY95" fmla="*/ 1149350 h 5077833"/>
              <a:gd name="connsiteX96" fmla="*/ 12528550 w 24072850"/>
              <a:gd name="connsiteY96" fmla="*/ 1263650 h 5077833"/>
              <a:gd name="connsiteX97" fmla="*/ 12522200 w 24072850"/>
              <a:gd name="connsiteY97" fmla="*/ 1333500 h 5077833"/>
              <a:gd name="connsiteX98" fmla="*/ 12522200 w 24072850"/>
              <a:gd name="connsiteY98" fmla="*/ 2101850 h 5077833"/>
              <a:gd name="connsiteX99" fmla="*/ 12655550 w 24072850"/>
              <a:gd name="connsiteY99" fmla="*/ 2266950 h 5077833"/>
              <a:gd name="connsiteX100" fmla="*/ 12585700 w 24072850"/>
              <a:gd name="connsiteY100" fmla="*/ 2400300 h 5077833"/>
              <a:gd name="connsiteX101" fmla="*/ 12833350 w 24072850"/>
              <a:gd name="connsiteY101" fmla="*/ 2749550 h 5077833"/>
              <a:gd name="connsiteX102" fmla="*/ 12896850 w 24072850"/>
              <a:gd name="connsiteY102" fmla="*/ 2749550 h 5077833"/>
              <a:gd name="connsiteX103" fmla="*/ 12928600 w 24072850"/>
              <a:gd name="connsiteY103" fmla="*/ 2622550 h 5077833"/>
              <a:gd name="connsiteX104" fmla="*/ 13112750 w 24072850"/>
              <a:gd name="connsiteY104" fmla="*/ 2622550 h 5077833"/>
              <a:gd name="connsiteX105" fmla="*/ 13138150 w 24072850"/>
              <a:gd name="connsiteY105" fmla="*/ 2660650 h 5077833"/>
              <a:gd name="connsiteX106" fmla="*/ 13519150 w 24072850"/>
              <a:gd name="connsiteY106" fmla="*/ 2660650 h 5077833"/>
              <a:gd name="connsiteX107" fmla="*/ 13519150 w 24072850"/>
              <a:gd name="connsiteY107" fmla="*/ 2463800 h 5077833"/>
              <a:gd name="connsiteX108" fmla="*/ 12890500 w 24072850"/>
              <a:gd name="connsiteY108" fmla="*/ 2222500 h 5077833"/>
              <a:gd name="connsiteX109" fmla="*/ 12915900 w 24072850"/>
              <a:gd name="connsiteY109" fmla="*/ 2209800 h 5077833"/>
              <a:gd name="connsiteX110" fmla="*/ 13271500 w 24072850"/>
              <a:gd name="connsiteY110" fmla="*/ 2216150 h 5077833"/>
              <a:gd name="connsiteX111" fmla="*/ 13373100 w 24072850"/>
              <a:gd name="connsiteY111" fmla="*/ 2228850 h 5077833"/>
              <a:gd name="connsiteX112" fmla="*/ 14446250 w 24072850"/>
              <a:gd name="connsiteY112" fmla="*/ 2235200 h 5077833"/>
              <a:gd name="connsiteX113" fmla="*/ 14471650 w 24072850"/>
              <a:gd name="connsiteY113" fmla="*/ 2222500 h 5077833"/>
              <a:gd name="connsiteX114" fmla="*/ 14852650 w 24072850"/>
              <a:gd name="connsiteY114" fmla="*/ 2222500 h 5077833"/>
              <a:gd name="connsiteX115" fmla="*/ 14852650 w 24072850"/>
              <a:gd name="connsiteY115" fmla="*/ 2241550 h 5077833"/>
              <a:gd name="connsiteX116" fmla="*/ 14712950 w 24072850"/>
              <a:gd name="connsiteY116" fmla="*/ 2311400 h 5077833"/>
              <a:gd name="connsiteX117" fmla="*/ 14249400 w 24072850"/>
              <a:gd name="connsiteY117" fmla="*/ 2463800 h 5077833"/>
              <a:gd name="connsiteX118" fmla="*/ 14236700 w 24072850"/>
              <a:gd name="connsiteY118" fmla="*/ 2514600 h 5077833"/>
              <a:gd name="connsiteX119" fmla="*/ 14249400 w 24072850"/>
              <a:gd name="connsiteY119" fmla="*/ 2565400 h 5077833"/>
              <a:gd name="connsiteX120" fmla="*/ 14763750 w 24072850"/>
              <a:gd name="connsiteY120" fmla="*/ 2565400 h 5077833"/>
              <a:gd name="connsiteX121" fmla="*/ 14763750 w 24072850"/>
              <a:gd name="connsiteY121" fmla="*/ 2635250 h 5077833"/>
              <a:gd name="connsiteX122" fmla="*/ 14890750 w 24072850"/>
              <a:gd name="connsiteY122" fmla="*/ 2635250 h 5077833"/>
              <a:gd name="connsiteX123" fmla="*/ 14941550 w 24072850"/>
              <a:gd name="connsiteY123" fmla="*/ 2540000 h 5077833"/>
              <a:gd name="connsiteX124" fmla="*/ 14941550 w 24072850"/>
              <a:gd name="connsiteY124" fmla="*/ 1949450 h 5077833"/>
              <a:gd name="connsiteX125" fmla="*/ 14973300 w 24072850"/>
              <a:gd name="connsiteY125" fmla="*/ 1905000 h 5077833"/>
              <a:gd name="connsiteX126" fmla="*/ 14973300 w 24072850"/>
              <a:gd name="connsiteY126" fmla="*/ 1790700 h 5077833"/>
              <a:gd name="connsiteX127" fmla="*/ 14986000 w 24072850"/>
              <a:gd name="connsiteY127" fmla="*/ 1733550 h 5077833"/>
              <a:gd name="connsiteX128" fmla="*/ 15036800 w 24072850"/>
              <a:gd name="connsiteY128" fmla="*/ 1733550 h 5077833"/>
              <a:gd name="connsiteX129" fmla="*/ 15043150 w 24072850"/>
              <a:gd name="connsiteY129" fmla="*/ 1784350 h 5077833"/>
              <a:gd name="connsiteX130" fmla="*/ 15252700 w 24072850"/>
              <a:gd name="connsiteY130" fmla="*/ 1784350 h 5077833"/>
              <a:gd name="connsiteX131" fmla="*/ 15265400 w 24072850"/>
              <a:gd name="connsiteY131" fmla="*/ 1739900 h 5077833"/>
              <a:gd name="connsiteX132" fmla="*/ 15303500 w 24072850"/>
              <a:gd name="connsiteY132" fmla="*/ 1733550 h 5077833"/>
              <a:gd name="connsiteX133" fmla="*/ 15316200 w 24072850"/>
              <a:gd name="connsiteY133" fmla="*/ 1739900 h 5077833"/>
              <a:gd name="connsiteX134" fmla="*/ 15335250 w 24072850"/>
              <a:gd name="connsiteY134" fmla="*/ 1803400 h 5077833"/>
              <a:gd name="connsiteX135" fmla="*/ 15328900 w 24072850"/>
              <a:gd name="connsiteY135" fmla="*/ 1924050 h 5077833"/>
              <a:gd name="connsiteX136" fmla="*/ 15354300 w 24072850"/>
              <a:gd name="connsiteY136" fmla="*/ 1949450 h 5077833"/>
              <a:gd name="connsiteX137" fmla="*/ 15360650 w 24072850"/>
              <a:gd name="connsiteY137" fmla="*/ 2012950 h 5077833"/>
              <a:gd name="connsiteX138" fmla="*/ 15373350 w 24072850"/>
              <a:gd name="connsiteY138" fmla="*/ 2019300 h 5077833"/>
              <a:gd name="connsiteX139" fmla="*/ 15411450 w 24072850"/>
              <a:gd name="connsiteY139" fmla="*/ 2000250 h 5077833"/>
              <a:gd name="connsiteX140" fmla="*/ 15411450 w 24072850"/>
              <a:gd name="connsiteY140" fmla="*/ 1555750 h 5077833"/>
              <a:gd name="connsiteX141" fmla="*/ 15436850 w 24072850"/>
              <a:gd name="connsiteY141" fmla="*/ 1555750 h 5077833"/>
              <a:gd name="connsiteX142" fmla="*/ 15887700 w 24072850"/>
              <a:gd name="connsiteY142" fmla="*/ 1631950 h 5077833"/>
              <a:gd name="connsiteX143" fmla="*/ 15894050 w 24072850"/>
              <a:gd name="connsiteY143" fmla="*/ 1682750 h 5077833"/>
              <a:gd name="connsiteX144" fmla="*/ 15894050 w 24072850"/>
              <a:gd name="connsiteY144" fmla="*/ 1974850 h 5077833"/>
              <a:gd name="connsiteX145" fmla="*/ 16141700 w 24072850"/>
              <a:gd name="connsiteY145" fmla="*/ 2012950 h 5077833"/>
              <a:gd name="connsiteX146" fmla="*/ 16141700 w 24072850"/>
              <a:gd name="connsiteY146" fmla="*/ 2044700 h 5077833"/>
              <a:gd name="connsiteX147" fmla="*/ 16141700 w 24072850"/>
              <a:gd name="connsiteY147" fmla="*/ 2762250 h 5077833"/>
              <a:gd name="connsiteX148" fmla="*/ 16160750 w 24072850"/>
              <a:gd name="connsiteY148" fmla="*/ 2768600 h 5077833"/>
              <a:gd name="connsiteX149" fmla="*/ 16186150 w 24072850"/>
              <a:gd name="connsiteY149" fmla="*/ 2724150 h 5077833"/>
              <a:gd name="connsiteX150" fmla="*/ 16154400 w 24072850"/>
              <a:gd name="connsiteY150" fmla="*/ 1441450 h 5077833"/>
              <a:gd name="connsiteX151" fmla="*/ 16617950 w 24072850"/>
              <a:gd name="connsiteY151" fmla="*/ 1441450 h 5077833"/>
              <a:gd name="connsiteX152" fmla="*/ 16617950 w 24072850"/>
              <a:gd name="connsiteY152" fmla="*/ 2622550 h 5077833"/>
              <a:gd name="connsiteX153" fmla="*/ 16630650 w 24072850"/>
              <a:gd name="connsiteY153" fmla="*/ 2628900 h 5077833"/>
              <a:gd name="connsiteX154" fmla="*/ 16725900 w 24072850"/>
              <a:gd name="connsiteY154" fmla="*/ 2578100 h 5077833"/>
              <a:gd name="connsiteX155" fmla="*/ 16700500 w 24072850"/>
              <a:gd name="connsiteY155" fmla="*/ 1479550 h 5077833"/>
              <a:gd name="connsiteX156" fmla="*/ 16789400 w 24072850"/>
              <a:gd name="connsiteY156" fmla="*/ 1479550 h 5077833"/>
              <a:gd name="connsiteX157" fmla="*/ 16789400 w 24072850"/>
              <a:gd name="connsiteY157" fmla="*/ 1295400 h 5077833"/>
              <a:gd name="connsiteX158" fmla="*/ 16871950 w 24072850"/>
              <a:gd name="connsiteY158" fmla="*/ 1257300 h 5077833"/>
              <a:gd name="connsiteX159" fmla="*/ 16871950 w 24072850"/>
              <a:gd name="connsiteY159" fmla="*/ 1193800 h 5077833"/>
              <a:gd name="connsiteX160" fmla="*/ 16884650 w 24072850"/>
              <a:gd name="connsiteY160" fmla="*/ 1181100 h 5077833"/>
              <a:gd name="connsiteX161" fmla="*/ 17233900 w 24072850"/>
              <a:gd name="connsiteY161" fmla="*/ 1174750 h 5077833"/>
              <a:gd name="connsiteX162" fmla="*/ 17233900 w 24072850"/>
              <a:gd name="connsiteY162" fmla="*/ 1143000 h 5077833"/>
              <a:gd name="connsiteX163" fmla="*/ 17233900 w 24072850"/>
              <a:gd name="connsiteY163" fmla="*/ 1123950 h 5077833"/>
              <a:gd name="connsiteX164" fmla="*/ 17233900 w 24072850"/>
              <a:gd name="connsiteY164" fmla="*/ 1111250 h 5077833"/>
              <a:gd name="connsiteX165" fmla="*/ 17265650 w 24072850"/>
              <a:gd name="connsiteY165" fmla="*/ 1092200 h 5077833"/>
              <a:gd name="connsiteX166" fmla="*/ 17265650 w 24072850"/>
              <a:gd name="connsiteY166" fmla="*/ 1073150 h 5077833"/>
              <a:gd name="connsiteX167" fmla="*/ 17278350 w 24072850"/>
              <a:gd name="connsiteY167" fmla="*/ 1060450 h 5077833"/>
              <a:gd name="connsiteX168" fmla="*/ 17278350 w 24072850"/>
              <a:gd name="connsiteY168" fmla="*/ 920750 h 5077833"/>
              <a:gd name="connsiteX169" fmla="*/ 17297400 w 24072850"/>
              <a:gd name="connsiteY169" fmla="*/ 920750 h 5077833"/>
              <a:gd name="connsiteX170" fmla="*/ 17297400 w 24072850"/>
              <a:gd name="connsiteY170" fmla="*/ 1054100 h 5077833"/>
              <a:gd name="connsiteX171" fmla="*/ 17303750 w 24072850"/>
              <a:gd name="connsiteY171" fmla="*/ 1098550 h 5077833"/>
              <a:gd name="connsiteX172" fmla="*/ 17329150 w 24072850"/>
              <a:gd name="connsiteY172" fmla="*/ 1111250 h 5077833"/>
              <a:gd name="connsiteX173" fmla="*/ 17335500 w 24072850"/>
              <a:gd name="connsiteY173" fmla="*/ 1187450 h 5077833"/>
              <a:gd name="connsiteX174" fmla="*/ 17373600 w 24072850"/>
              <a:gd name="connsiteY174" fmla="*/ 1206500 h 5077833"/>
              <a:gd name="connsiteX175" fmla="*/ 17379950 w 24072850"/>
              <a:gd name="connsiteY175" fmla="*/ 1301750 h 5077833"/>
              <a:gd name="connsiteX176" fmla="*/ 17405350 w 24072850"/>
              <a:gd name="connsiteY176" fmla="*/ 1339850 h 5077833"/>
              <a:gd name="connsiteX177" fmla="*/ 17405350 w 24072850"/>
              <a:gd name="connsiteY177" fmla="*/ 1498600 h 5077833"/>
              <a:gd name="connsiteX178" fmla="*/ 17430750 w 24072850"/>
              <a:gd name="connsiteY178" fmla="*/ 1517650 h 5077833"/>
              <a:gd name="connsiteX179" fmla="*/ 17430750 w 24072850"/>
              <a:gd name="connsiteY179" fmla="*/ 2197100 h 5077833"/>
              <a:gd name="connsiteX180" fmla="*/ 17545050 w 24072850"/>
              <a:gd name="connsiteY180" fmla="*/ 2127250 h 5077833"/>
              <a:gd name="connsiteX181" fmla="*/ 17545050 w 24072850"/>
              <a:gd name="connsiteY181" fmla="*/ 1924050 h 5077833"/>
              <a:gd name="connsiteX182" fmla="*/ 17564100 w 24072850"/>
              <a:gd name="connsiteY182" fmla="*/ 1905000 h 5077833"/>
              <a:gd name="connsiteX183" fmla="*/ 17576800 w 24072850"/>
              <a:gd name="connsiteY183" fmla="*/ 1911350 h 5077833"/>
              <a:gd name="connsiteX184" fmla="*/ 17580166 w 24072850"/>
              <a:gd name="connsiteY184" fmla="*/ 1914144 h 5077833"/>
              <a:gd name="connsiteX185" fmla="*/ 17589500 w 24072850"/>
              <a:gd name="connsiteY185" fmla="*/ 1911350 h 5077833"/>
              <a:gd name="connsiteX186" fmla="*/ 17843500 w 24072850"/>
              <a:gd name="connsiteY186" fmla="*/ 2095500 h 5077833"/>
              <a:gd name="connsiteX187" fmla="*/ 17843500 w 24072850"/>
              <a:gd name="connsiteY187" fmla="*/ 1771650 h 5077833"/>
              <a:gd name="connsiteX188" fmla="*/ 17983200 w 24072850"/>
              <a:gd name="connsiteY188" fmla="*/ 1720850 h 5077833"/>
              <a:gd name="connsiteX189" fmla="*/ 18053050 w 24072850"/>
              <a:gd name="connsiteY189" fmla="*/ 1727200 h 5077833"/>
              <a:gd name="connsiteX190" fmla="*/ 18072100 w 24072850"/>
              <a:gd name="connsiteY190" fmla="*/ 1752600 h 5077833"/>
              <a:gd name="connsiteX191" fmla="*/ 18192750 w 24072850"/>
              <a:gd name="connsiteY191" fmla="*/ 1701800 h 5077833"/>
              <a:gd name="connsiteX192" fmla="*/ 18351500 w 24072850"/>
              <a:gd name="connsiteY192" fmla="*/ 1670050 h 5077833"/>
              <a:gd name="connsiteX193" fmla="*/ 18357850 w 24072850"/>
              <a:gd name="connsiteY193" fmla="*/ 1714500 h 5077833"/>
              <a:gd name="connsiteX194" fmla="*/ 18395950 w 24072850"/>
              <a:gd name="connsiteY194" fmla="*/ 1778000 h 5077833"/>
              <a:gd name="connsiteX195" fmla="*/ 18389600 w 24072850"/>
              <a:gd name="connsiteY195" fmla="*/ 2159000 h 5077833"/>
              <a:gd name="connsiteX196" fmla="*/ 18402300 w 24072850"/>
              <a:gd name="connsiteY196" fmla="*/ 2165350 h 5077833"/>
              <a:gd name="connsiteX197" fmla="*/ 18440400 w 24072850"/>
              <a:gd name="connsiteY197" fmla="*/ 2076450 h 5077833"/>
              <a:gd name="connsiteX198" fmla="*/ 18446750 w 24072850"/>
              <a:gd name="connsiteY198" fmla="*/ 1993900 h 5077833"/>
              <a:gd name="connsiteX199" fmla="*/ 18446750 w 24072850"/>
              <a:gd name="connsiteY199" fmla="*/ 1866900 h 5077833"/>
              <a:gd name="connsiteX200" fmla="*/ 18491200 w 24072850"/>
              <a:gd name="connsiteY200" fmla="*/ 1866900 h 5077833"/>
              <a:gd name="connsiteX201" fmla="*/ 18491200 w 24072850"/>
              <a:gd name="connsiteY201" fmla="*/ 1530350 h 5077833"/>
              <a:gd name="connsiteX202" fmla="*/ 18503900 w 24072850"/>
              <a:gd name="connsiteY202" fmla="*/ 1524000 h 5077833"/>
              <a:gd name="connsiteX203" fmla="*/ 18503900 w 24072850"/>
              <a:gd name="connsiteY203" fmla="*/ 1866900 h 5077833"/>
              <a:gd name="connsiteX204" fmla="*/ 18567400 w 24072850"/>
              <a:gd name="connsiteY204" fmla="*/ 1873250 h 5077833"/>
              <a:gd name="connsiteX205" fmla="*/ 18637250 w 24072850"/>
              <a:gd name="connsiteY205" fmla="*/ 1860550 h 5077833"/>
              <a:gd name="connsiteX206" fmla="*/ 18643600 w 24072850"/>
              <a:gd name="connsiteY206" fmla="*/ 1524000 h 5077833"/>
              <a:gd name="connsiteX207" fmla="*/ 18649950 w 24072850"/>
              <a:gd name="connsiteY207" fmla="*/ 1860550 h 5077833"/>
              <a:gd name="connsiteX208" fmla="*/ 18694400 w 24072850"/>
              <a:gd name="connsiteY208" fmla="*/ 1873250 h 5077833"/>
              <a:gd name="connsiteX209" fmla="*/ 18688050 w 24072850"/>
              <a:gd name="connsiteY209" fmla="*/ 2120900 h 5077833"/>
              <a:gd name="connsiteX210" fmla="*/ 18732500 w 24072850"/>
              <a:gd name="connsiteY210" fmla="*/ 2178050 h 5077833"/>
              <a:gd name="connsiteX211" fmla="*/ 18745200 w 24072850"/>
              <a:gd name="connsiteY211" fmla="*/ 2133600 h 5077833"/>
              <a:gd name="connsiteX212" fmla="*/ 18751550 w 24072850"/>
              <a:gd name="connsiteY212" fmla="*/ 1708150 h 5077833"/>
              <a:gd name="connsiteX213" fmla="*/ 18776950 w 24072850"/>
              <a:gd name="connsiteY213" fmla="*/ 1689100 h 5077833"/>
              <a:gd name="connsiteX214" fmla="*/ 18751550 w 24072850"/>
              <a:gd name="connsiteY214" fmla="*/ 1663700 h 5077833"/>
              <a:gd name="connsiteX215" fmla="*/ 19081750 w 24072850"/>
              <a:gd name="connsiteY215" fmla="*/ 1587500 h 5077833"/>
              <a:gd name="connsiteX216" fmla="*/ 19240500 w 24072850"/>
              <a:gd name="connsiteY216" fmla="*/ 1562100 h 5077833"/>
              <a:gd name="connsiteX217" fmla="*/ 19304000 w 24072850"/>
              <a:gd name="connsiteY217" fmla="*/ 1574800 h 5077833"/>
              <a:gd name="connsiteX218" fmla="*/ 19227800 w 24072850"/>
              <a:gd name="connsiteY218" fmla="*/ 1644650 h 5077833"/>
              <a:gd name="connsiteX219" fmla="*/ 19240500 w 24072850"/>
              <a:gd name="connsiteY219" fmla="*/ 1701800 h 5077833"/>
              <a:gd name="connsiteX220" fmla="*/ 19227800 w 24072850"/>
              <a:gd name="connsiteY220" fmla="*/ 2139950 h 5077833"/>
              <a:gd name="connsiteX221" fmla="*/ 19240500 w 24072850"/>
              <a:gd name="connsiteY221" fmla="*/ 2171700 h 5077833"/>
              <a:gd name="connsiteX222" fmla="*/ 19253200 w 24072850"/>
              <a:gd name="connsiteY222" fmla="*/ 2165350 h 5077833"/>
              <a:gd name="connsiteX223" fmla="*/ 19259550 w 24072850"/>
              <a:gd name="connsiteY223" fmla="*/ 2127250 h 5077833"/>
              <a:gd name="connsiteX224" fmla="*/ 19424650 w 24072850"/>
              <a:gd name="connsiteY224" fmla="*/ 2076450 h 5077833"/>
              <a:gd name="connsiteX225" fmla="*/ 19621500 w 24072850"/>
              <a:gd name="connsiteY225" fmla="*/ 2139950 h 5077833"/>
              <a:gd name="connsiteX226" fmla="*/ 19634200 w 24072850"/>
              <a:gd name="connsiteY226" fmla="*/ 2101850 h 5077833"/>
              <a:gd name="connsiteX227" fmla="*/ 19634200 w 24072850"/>
              <a:gd name="connsiteY227" fmla="*/ 1384300 h 5077833"/>
              <a:gd name="connsiteX228" fmla="*/ 19723100 w 24072850"/>
              <a:gd name="connsiteY228" fmla="*/ 1339850 h 5077833"/>
              <a:gd name="connsiteX229" fmla="*/ 19754850 w 24072850"/>
              <a:gd name="connsiteY229" fmla="*/ 1339850 h 5077833"/>
              <a:gd name="connsiteX230" fmla="*/ 19773900 w 24072850"/>
              <a:gd name="connsiteY230" fmla="*/ 1289050 h 5077833"/>
              <a:gd name="connsiteX231" fmla="*/ 19812000 w 24072850"/>
              <a:gd name="connsiteY231" fmla="*/ 1181100 h 5077833"/>
              <a:gd name="connsiteX232" fmla="*/ 19939000 w 24072850"/>
              <a:gd name="connsiteY232" fmla="*/ 1155700 h 5077833"/>
              <a:gd name="connsiteX233" fmla="*/ 20046950 w 24072850"/>
              <a:gd name="connsiteY233" fmla="*/ 1187450 h 5077833"/>
              <a:gd name="connsiteX234" fmla="*/ 20046950 w 24072850"/>
              <a:gd name="connsiteY234" fmla="*/ 1308100 h 5077833"/>
              <a:gd name="connsiteX235" fmla="*/ 20078700 w 24072850"/>
              <a:gd name="connsiteY235" fmla="*/ 1333500 h 5077833"/>
              <a:gd name="connsiteX236" fmla="*/ 20046950 w 24072850"/>
              <a:gd name="connsiteY236" fmla="*/ 1390650 h 5077833"/>
              <a:gd name="connsiteX237" fmla="*/ 20066000 w 24072850"/>
              <a:gd name="connsiteY237" fmla="*/ 1428750 h 5077833"/>
              <a:gd name="connsiteX238" fmla="*/ 20066000 w 24072850"/>
              <a:gd name="connsiteY238" fmla="*/ 2673350 h 5077833"/>
              <a:gd name="connsiteX239" fmla="*/ 20129500 w 24072850"/>
              <a:gd name="connsiteY239" fmla="*/ 2692400 h 5077833"/>
              <a:gd name="connsiteX240" fmla="*/ 20154900 w 24072850"/>
              <a:gd name="connsiteY240" fmla="*/ 1612900 h 5077833"/>
              <a:gd name="connsiteX241" fmla="*/ 20135850 w 24072850"/>
              <a:gd name="connsiteY241" fmla="*/ 1555750 h 5077833"/>
              <a:gd name="connsiteX242" fmla="*/ 20135850 w 24072850"/>
              <a:gd name="connsiteY242" fmla="*/ 1422400 h 5077833"/>
              <a:gd name="connsiteX243" fmla="*/ 20173950 w 24072850"/>
              <a:gd name="connsiteY243" fmla="*/ 1428750 h 5077833"/>
              <a:gd name="connsiteX244" fmla="*/ 20370800 w 24072850"/>
              <a:gd name="connsiteY244" fmla="*/ 1422400 h 5077833"/>
              <a:gd name="connsiteX245" fmla="*/ 20637500 w 24072850"/>
              <a:gd name="connsiteY245" fmla="*/ 1454150 h 5077833"/>
              <a:gd name="connsiteX246" fmla="*/ 20612100 w 24072850"/>
              <a:gd name="connsiteY246" fmla="*/ 1454150 h 5077833"/>
              <a:gd name="connsiteX247" fmla="*/ 20593050 w 24072850"/>
              <a:gd name="connsiteY247" fmla="*/ 1498600 h 5077833"/>
              <a:gd name="connsiteX248" fmla="*/ 20548600 w 24072850"/>
              <a:gd name="connsiteY248" fmla="*/ 1460500 h 5077833"/>
              <a:gd name="connsiteX249" fmla="*/ 20154900 w 24072850"/>
              <a:gd name="connsiteY249" fmla="*/ 1447800 h 5077833"/>
              <a:gd name="connsiteX250" fmla="*/ 20142200 w 24072850"/>
              <a:gd name="connsiteY250" fmla="*/ 1460500 h 5077833"/>
              <a:gd name="connsiteX251" fmla="*/ 20167600 w 24072850"/>
              <a:gd name="connsiteY251" fmla="*/ 1517650 h 5077833"/>
              <a:gd name="connsiteX252" fmla="*/ 20193000 w 24072850"/>
              <a:gd name="connsiteY252" fmla="*/ 1473200 h 5077833"/>
              <a:gd name="connsiteX253" fmla="*/ 20212050 w 24072850"/>
              <a:gd name="connsiteY253" fmla="*/ 1479550 h 5077833"/>
              <a:gd name="connsiteX254" fmla="*/ 20224750 w 24072850"/>
              <a:gd name="connsiteY254" fmla="*/ 1498600 h 5077833"/>
              <a:gd name="connsiteX255" fmla="*/ 20358100 w 24072850"/>
              <a:gd name="connsiteY255" fmla="*/ 1504950 h 5077833"/>
              <a:gd name="connsiteX256" fmla="*/ 20510500 w 24072850"/>
              <a:gd name="connsiteY256" fmla="*/ 1504950 h 5077833"/>
              <a:gd name="connsiteX257" fmla="*/ 20618450 w 24072850"/>
              <a:gd name="connsiteY257" fmla="*/ 1530350 h 5077833"/>
              <a:gd name="connsiteX258" fmla="*/ 20618450 w 24072850"/>
              <a:gd name="connsiteY258" fmla="*/ 2724150 h 5077833"/>
              <a:gd name="connsiteX259" fmla="*/ 20631150 w 24072850"/>
              <a:gd name="connsiteY259" fmla="*/ 2736850 h 5077833"/>
              <a:gd name="connsiteX260" fmla="*/ 20656550 w 24072850"/>
              <a:gd name="connsiteY260" fmla="*/ 2717800 h 5077833"/>
              <a:gd name="connsiteX261" fmla="*/ 20662900 w 24072850"/>
              <a:gd name="connsiteY261" fmla="*/ 2152650 h 5077833"/>
              <a:gd name="connsiteX262" fmla="*/ 20650200 w 24072850"/>
              <a:gd name="connsiteY262" fmla="*/ 2095500 h 5077833"/>
              <a:gd name="connsiteX263" fmla="*/ 20669250 w 24072850"/>
              <a:gd name="connsiteY263" fmla="*/ 2076450 h 5077833"/>
              <a:gd name="connsiteX264" fmla="*/ 20681950 w 24072850"/>
              <a:gd name="connsiteY264" fmla="*/ 1346200 h 5077833"/>
              <a:gd name="connsiteX265" fmla="*/ 20694650 w 24072850"/>
              <a:gd name="connsiteY265" fmla="*/ 1308100 h 5077833"/>
              <a:gd name="connsiteX266" fmla="*/ 20701000 w 24072850"/>
              <a:gd name="connsiteY266" fmla="*/ 1276350 h 5077833"/>
              <a:gd name="connsiteX267" fmla="*/ 20688300 w 24072850"/>
              <a:gd name="connsiteY267" fmla="*/ 1206500 h 5077833"/>
              <a:gd name="connsiteX268" fmla="*/ 20707350 w 24072850"/>
              <a:gd name="connsiteY268" fmla="*/ 1162050 h 5077833"/>
              <a:gd name="connsiteX269" fmla="*/ 20713700 w 24072850"/>
              <a:gd name="connsiteY269" fmla="*/ 1066800 h 5077833"/>
              <a:gd name="connsiteX270" fmla="*/ 20713700 w 24072850"/>
              <a:gd name="connsiteY270" fmla="*/ 1047750 h 5077833"/>
              <a:gd name="connsiteX271" fmla="*/ 20713700 w 24072850"/>
              <a:gd name="connsiteY271" fmla="*/ 914400 h 5077833"/>
              <a:gd name="connsiteX272" fmla="*/ 20726400 w 24072850"/>
              <a:gd name="connsiteY272" fmla="*/ 863600 h 5077833"/>
              <a:gd name="connsiteX273" fmla="*/ 20713700 w 24072850"/>
              <a:gd name="connsiteY273" fmla="*/ 838200 h 5077833"/>
              <a:gd name="connsiteX274" fmla="*/ 20726400 w 24072850"/>
              <a:gd name="connsiteY274" fmla="*/ 812800 h 5077833"/>
              <a:gd name="connsiteX275" fmla="*/ 20713700 w 24072850"/>
              <a:gd name="connsiteY275" fmla="*/ 793750 h 5077833"/>
              <a:gd name="connsiteX276" fmla="*/ 20726400 w 24072850"/>
              <a:gd name="connsiteY276" fmla="*/ 774700 h 5077833"/>
              <a:gd name="connsiteX277" fmla="*/ 20713700 w 24072850"/>
              <a:gd name="connsiteY277" fmla="*/ 755650 h 5077833"/>
              <a:gd name="connsiteX278" fmla="*/ 20720050 w 24072850"/>
              <a:gd name="connsiteY278" fmla="*/ 736600 h 5077833"/>
              <a:gd name="connsiteX279" fmla="*/ 20720050 w 24072850"/>
              <a:gd name="connsiteY279" fmla="*/ 711200 h 5077833"/>
              <a:gd name="connsiteX280" fmla="*/ 20745450 w 24072850"/>
              <a:gd name="connsiteY280" fmla="*/ 685800 h 5077833"/>
              <a:gd name="connsiteX281" fmla="*/ 20745450 w 24072850"/>
              <a:gd name="connsiteY281" fmla="*/ 654050 h 5077833"/>
              <a:gd name="connsiteX282" fmla="*/ 20764500 w 24072850"/>
              <a:gd name="connsiteY282" fmla="*/ 635000 h 5077833"/>
              <a:gd name="connsiteX283" fmla="*/ 20764500 w 24072850"/>
              <a:gd name="connsiteY283" fmla="*/ 615950 h 5077833"/>
              <a:gd name="connsiteX284" fmla="*/ 20796250 w 24072850"/>
              <a:gd name="connsiteY284" fmla="*/ 577850 h 5077833"/>
              <a:gd name="connsiteX285" fmla="*/ 20834350 w 24072850"/>
              <a:gd name="connsiteY285" fmla="*/ 577850 h 5077833"/>
              <a:gd name="connsiteX286" fmla="*/ 20834350 w 24072850"/>
              <a:gd name="connsiteY286" fmla="*/ 552450 h 5077833"/>
              <a:gd name="connsiteX287" fmla="*/ 20866100 w 24072850"/>
              <a:gd name="connsiteY287" fmla="*/ 533400 h 5077833"/>
              <a:gd name="connsiteX288" fmla="*/ 20891500 w 24072850"/>
              <a:gd name="connsiteY288" fmla="*/ 463550 h 5077833"/>
              <a:gd name="connsiteX289" fmla="*/ 20878800 w 24072850"/>
              <a:gd name="connsiteY289" fmla="*/ 393700 h 5077833"/>
              <a:gd name="connsiteX290" fmla="*/ 20923250 w 24072850"/>
              <a:gd name="connsiteY290" fmla="*/ 311150 h 5077833"/>
              <a:gd name="connsiteX291" fmla="*/ 20929600 w 24072850"/>
              <a:gd name="connsiteY291" fmla="*/ 393700 h 5077833"/>
              <a:gd name="connsiteX292" fmla="*/ 20955000 w 24072850"/>
              <a:gd name="connsiteY292" fmla="*/ 387350 h 5077833"/>
              <a:gd name="connsiteX293" fmla="*/ 20955000 w 24072850"/>
              <a:gd name="connsiteY293" fmla="*/ 514350 h 5077833"/>
              <a:gd name="connsiteX294" fmla="*/ 21005800 w 24072850"/>
              <a:gd name="connsiteY294" fmla="*/ 571500 h 5077833"/>
              <a:gd name="connsiteX295" fmla="*/ 21088350 w 24072850"/>
              <a:gd name="connsiteY295" fmla="*/ 730250 h 5077833"/>
              <a:gd name="connsiteX296" fmla="*/ 21113750 w 24072850"/>
              <a:gd name="connsiteY296" fmla="*/ 755650 h 5077833"/>
              <a:gd name="connsiteX297" fmla="*/ 21120100 w 24072850"/>
              <a:gd name="connsiteY297" fmla="*/ 901700 h 5077833"/>
              <a:gd name="connsiteX298" fmla="*/ 21120100 w 24072850"/>
              <a:gd name="connsiteY298" fmla="*/ 958850 h 5077833"/>
              <a:gd name="connsiteX299" fmla="*/ 21132800 w 24072850"/>
              <a:gd name="connsiteY299" fmla="*/ 977900 h 5077833"/>
              <a:gd name="connsiteX300" fmla="*/ 21120100 w 24072850"/>
              <a:gd name="connsiteY300" fmla="*/ 1054100 h 5077833"/>
              <a:gd name="connsiteX301" fmla="*/ 21132800 w 24072850"/>
              <a:gd name="connsiteY301" fmla="*/ 1073150 h 5077833"/>
              <a:gd name="connsiteX302" fmla="*/ 21145500 w 24072850"/>
              <a:gd name="connsiteY302" fmla="*/ 1352550 h 5077833"/>
              <a:gd name="connsiteX303" fmla="*/ 21145500 w 24072850"/>
              <a:gd name="connsiteY303" fmla="*/ 1511300 h 5077833"/>
              <a:gd name="connsiteX304" fmla="*/ 21164550 w 24072850"/>
              <a:gd name="connsiteY304" fmla="*/ 1536700 h 5077833"/>
              <a:gd name="connsiteX305" fmla="*/ 21151850 w 24072850"/>
              <a:gd name="connsiteY305" fmla="*/ 1568450 h 5077833"/>
              <a:gd name="connsiteX306" fmla="*/ 21164550 w 24072850"/>
              <a:gd name="connsiteY306" fmla="*/ 1587500 h 5077833"/>
              <a:gd name="connsiteX307" fmla="*/ 21386800 w 24072850"/>
              <a:gd name="connsiteY307" fmla="*/ 1587500 h 5077833"/>
              <a:gd name="connsiteX308" fmla="*/ 21412200 w 24072850"/>
              <a:gd name="connsiteY308" fmla="*/ 127000 h 5077833"/>
              <a:gd name="connsiteX309" fmla="*/ 21945600 w 24072850"/>
              <a:gd name="connsiteY309" fmla="*/ 127000 h 5077833"/>
              <a:gd name="connsiteX310" fmla="*/ 21945600 w 24072850"/>
              <a:gd name="connsiteY310" fmla="*/ 1593850 h 5077833"/>
              <a:gd name="connsiteX311" fmla="*/ 22199600 w 24072850"/>
              <a:gd name="connsiteY311" fmla="*/ 1593850 h 5077833"/>
              <a:gd name="connsiteX312" fmla="*/ 22199600 w 24072850"/>
              <a:gd name="connsiteY312" fmla="*/ 1314450 h 5077833"/>
              <a:gd name="connsiteX313" fmla="*/ 22205950 w 24072850"/>
              <a:gd name="connsiteY313" fmla="*/ 1238250 h 5077833"/>
              <a:gd name="connsiteX314" fmla="*/ 22205950 w 24072850"/>
              <a:gd name="connsiteY314" fmla="*/ 1174750 h 5077833"/>
              <a:gd name="connsiteX315" fmla="*/ 22205950 w 24072850"/>
              <a:gd name="connsiteY315" fmla="*/ 1149350 h 5077833"/>
              <a:gd name="connsiteX316" fmla="*/ 22269450 w 24072850"/>
              <a:gd name="connsiteY316" fmla="*/ 1092200 h 5077833"/>
              <a:gd name="connsiteX317" fmla="*/ 22269450 w 24072850"/>
              <a:gd name="connsiteY317" fmla="*/ 914400 h 5077833"/>
              <a:gd name="connsiteX318" fmla="*/ 22472650 w 24072850"/>
              <a:gd name="connsiteY318" fmla="*/ 869950 h 5077833"/>
              <a:gd name="connsiteX319" fmla="*/ 22720300 w 24072850"/>
              <a:gd name="connsiteY319" fmla="*/ 927100 h 5077833"/>
              <a:gd name="connsiteX320" fmla="*/ 22720300 w 24072850"/>
              <a:gd name="connsiteY320" fmla="*/ 1092200 h 5077833"/>
              <a:gd name="connsiteX321" fmla="*/ 22752050 w 24072850"/>
              <a:gd name="connsiteY321" fmla="*/ 1162050 h 5077833"/>
              <a:gd name="connsiteX322" fmla="*/ 22752050 w 24072850"/>
              <a:gd name="connsiteY322" fmla="*/ 2387600 h 5077833"/>
              <a:gd name="connsiteX323" fmla="*/ 22777450 w 24072850"/>
              <a:gd name="connsiteY323" fmla="*/ 2387600 h 5077833"/>
              <a:gd name="connsiteX324" fmla="*/ 22783800 w 24072850"/>
              <a:gd name="connsiteY324" fmla="*/ 2311400 h 5077833"/>
              <a:gd name="connsiteX325" fmla="*/ 22815550 w 24072850"/>
              <a:gd name="connsiteY325" fmla="*/ 2228850 h 5077833"/>
              <a:gd name="connsiteX326" fmla="*/ 22860000 w 24072850"/>
              <a:gd name="connsiteY326" fmla="*/ 2228850 h 5077833"/>
              <a:gd name="connsiteX327" fmla="*/ 22879050 w 24072850"/>
              <a:gd name="connsiteY327" fmla="*/ 2120900 h 5077833"/>
              <a:gd name="connsiteX328" fmla="*/ 22980650 w 24072850"/>
              <a:gd name="connsiteY328" fmla="*/ 2146300 h 5077833"/>
              <a:gd name="connsiteX329" fmla="*/ 23133050 w 24072850"/>
              <a:gd name="connsiteY329" fmla="*/ 2133600 h 5077833"/>
              <a:gd name="connsiteX330" fmla="*/ 23145750 w 24072850"/>
              <a:gd name="connsiteY330" fmla="*/ 2101850 h 5077833"/>
              <a:gd name="connsiteX331" fmla="*/ 23145750 w 24072850"/>
              <a:gd name="connsiteY331" fmla="*/ 2044700 h 5077833"/>
              <a:gd name="connsiteX332" fmla="*/ 23348950 w 24072850"/>
              <a:gd name="connsiteY332" fmla="*/ 2044700 h 5077833"/>
              <a:gd name="connsiteX333" fmla="*/ 23361650 w 24072850"/>
              <a:gd name="connsiteY333" fmla="*/ 2127250 h 5077833"/>
              <a:gd name="connsiteX334" fmla="*/ 23488650 w 24072850"/>
              <a:gd name="connsiteY334" fmla="*/ 2146300 h 5077833"/>
              <a:gd name="connsiteX335" fmla="*/ 23526750 w 24072850"/>
              <a:gd name="connsiteY335" fmla="*/ 2152650 h 5077833"/>
              <a:gd name="connsiteX336" fmla="*/ 23583900 w 24072850"/>
              <a:gd name="connsiteY336" fmla="*/ 2133600 h 5077833"/>
              <a:gd name="connsiteX337" fmla="*/ 23647400 w 24072850"/>
              <a:gd name="connsiteY337" fmla="*/ 2133600 h 5077833"/>
              <a:gd name="connsiteX338" fmla="*/ 23647400 w 24072850"/>
              <a:gd name="connsiteY338" fmla="*/ 2216150 h 5077833"/>
              <a:gd name="connsiteX339" fmla="*/ 23679150 w 24072850"/>
              <a:gd name="connsiteY339" fmla="*/ 2235200 h 5077833"/>
              <a:gd name="connsiteX340" fmla="*/ 23685500 w 24072850"/>
              <a:gd name="connsiteY340" fmla="*/ 2273300 h 5077833"/>
              <a:gd name="connsiteX341" fmla="*/ 23710900 w 24072850"/>
              <a:gd name="connsiteY341" fmla="*/ 2286000 h 5077833"/>
              <a:gd name="connsiteX342" fmla="*/ 23729950 w 24072850"/>
              <a:gd name="connsiteY342" fmla="*/ 2400300 h 5077833"/>
              <a:gd name="connsiteX343" fmla="*/ 23729950 w 24072850"/>
              <a:gd name="connsiteY343" fmla="*/ 1555750 h 5077833"/>
              <a:gd name="connsiteX344" fmla="*/ 23768050 w 24072850"/>
              <a:gd name="connsiteY344" fmla="*/ 1117600 h 5077833"/>
              <a:gd name="connsiteX345" fmla="*/ 23787100 w 24072850"/>
              <a:gd name="connsiteY345" fmla="*/ 1117600 h 5077833"/>
              <a:gd name="connsiteX346" fmla="*/ 23901400 w 24072850"/>
              <a:gd name="connsiteY346" fmla="*/ 1168400 h 5077833"/>
              <a:gd name="connsiteX347" fmla="*/ 23926800 w 24072850"/>
              <a:gd name="connsiteY347" fmla="*/ 1168400 h 5077833"/>
              <a:gd name="connsiteX348" fmla="*/ 23939500 w 24072850"/>
              <a:gd name="connsiteY348" fmla="*/ 1143000 h 5077833"/>
              <a:gd name="connsiteX349" fmla="*/ 24047450 w 24072850"/>
              <a:gd name="connsiteY349" fmla="*/ 1117600 h 5077833"/>
              <a:gd name="connsiteX350" fmla="*/ 24072850 w 24072850"/>
              <a:gd name="connsiteY350" fmla="*/ 1117600 h 5077833"/>
              <a:gd name="connsiteX351" fmla="*/ 24072850 w 24072850"/>
              <a:gd name="connsiteY351" fmla="*/ 3117850 h 5077833"/>
              <a:gd name="connsiteX352" fmla="*/ 14418634 w 24072850"/>
              <a:gd name="connsiteY352" fmla="*/ 4651543 h 5077833"/>
              <a:gd name="connsiteX353" fmla="*/ 6168668 w 24072850"/>
              <a:gd name="connsiteY353" fmla="*/ 5077833 h 5077833"/>
              <a:gd name="connsiteX354" fmla="*/ 0 w 24072850"/>
              <a:gd name="connsiteY354" fmla="*/ 3117850 h 5077833"/>
              <a:gd name="connsiteX355" fmla="*/ 0 w 24072850"/>
              <a:gd name="connsiteY355" fmla="*/ 2222500 h 5077833"/>
              <a:gd name="connsiteX356" fmla="*/ 127000 w 24072850"/>
              <a:gd name="connsiteY356" fmla="*/ 2228850 h 5077833"/>
              <a:gd name="connsiteX357" fmla="*/ 63500 w 24072850"/>
              <a:gd name="connsiteY357" fmla="*/ 2286000 h 5077833"/>
              <a:gd name="connsiteX358" fmla="*/ 196850 w 24072850"/>
              <a:gd name="connsiteY358" fmla="*/ 2336800 h 5077833"/>
              <a:gd name="connsiteX359" fmla="*/ 107950 w 24072850"/>
              <a:gd name="connsiteY359" fmla="*/ 2393950 h 5077833"/>
              <a:gd name="connsiteX360" fmla="*/ 311150 w 24072850"/>
              <a:gd name="connsiteY360" fmla="*/ 2444750 h 5077833"/>
              <a:gd name="connsiteX361" fmla="*/ 311150 w 24072850"/>
              <a:gd name="connsiteY361" fmla="*/ 2527300 h 5077833"/>
              <a:gd name="connsiteX362" fmla="*/ 349250 w 24072850"/>
              <a:gd name="connsiteY362" fmla="*/ 2533650 h 5077833"/>
              <a:gd name="connsiteX363" fmla="*/ 596900 w 24072850"/>
              <a:gd name="connsiteY363" fmla="*/ 2489200 h 5077833"/>
              <a:gd name="connsiteX364" fmla="*/ 742950 w 24072850"/>
              <a:gd name="connsiteY364" fmla="*/ 2501900 h 5077833"/>
              <a:gd name="connsiteX365" fmla="*/ 800100 w 24072850"/>
              <a:gd name="connsiteY365" fmla="*/ 2489200 h 5077833"/>
              <a:gd name="connsiteX366" fmla="*/ 895350 w 24072850"/>
              <a:gd name="connsiteY366" fmla="*/ 2584450 h 5077833"/>
              <a:gd name="connsiteX367" fmla="*/ 920750 w 24072850"/>
              <a:gd name="connsiteY367" fmla="*/ 2584450 h 5077833"/>
              <a:gd name="connsiteX368" fmla="*/ 933450 w 24072850"/>
              <a:gd name="connsiteY368" fmla="*/ 2514600 h 5077833"/>
              <a:gd name="connsiteX369" fmla="*/ 933450 w 24072850"/>
              <a:gd name="connsiteY369" fmla="*/ 2355850 h 5077833"/>
              <a:gd name="connsiteX370" fmla="*/ 939800 w 24072850"/>
              <a:gd name="connsiteY370" fmla="*/ 2279650 h 5077833"/>
              <a:gd name="connsiteX371" fmla="*/ 946150 w 24072850"/>
              <a:gd name="connsiteY371" fmla="*/ 2184400 h 5077833"/>
              <a:gd name="connsiteX372" fmla="*/ 952500 w 24072850"/>
              <a:gd name="connsiteY372" fmla="*/ 2114550 h 5077833"/>
              <a:gd name="connsiteX373" fmla="*/ 1092200 w 24072850"/>
              <a:gd name="connsiteY373" fmla="*/ 2038350 h 5077833"/>
              <a:gd name="connsiteX374" fmla="*/ 1193800 w 24072850"/>
              <a:gd name="connsiteY374" fmla="*/ 2114550 h 5077833"/>
              <a:gd name="connsiteX375" fmla="*/ 1206500 w 24072850"/>
              <a:gd name="connsiteY375" fmla="*/ 2247900 h 5077833"/>
              <a:gd name="connsiteX376" fmla="*/ 1206500 w 24072850"/>
              <a:gd name="connsiteY376" fmla="*/ 2635250 h 5077833"/>
              <a:gd name="connsiteX377" fmla="*/ 1270000 w 24072850"/>
              <a:gd name="connsiteY377" fmla="*/ 2768600 h 5077833"/>
              <a:gd name="connsiteX378" fmla="*/ 1289050 w 24072850"/>
              <a:gd name="connsiteY378" fmla="*/ 2768600 h 5077833"/>
              <a:gd name="connsiteX379" fmla="*/ 1295400 w 24072850"/>
              <a:gd name="connsiteY379" fmla="*/ 2711450 h 5077833"/>
              <a:gd name="connsiteX380" fmla="*/ 1282700 w 24072850"/>
              <a:gd name="connsiteY380" fmla="*/ 2533650 h 5077833"/>
              <a:gd name="connsiteX381" fmla="*/ 1447800 w 24072850"/>
              <a:gd name="connsiteY381" fmla="*/ 2533650 h 5077833"/>
              <a:gd name="connsiteX382" fmla="*/ 1422400 w 24072850"/>
              <a:gd name="connsiteY382" fmla="*/ 2387600 h 5077833"/>
              <a:gd name="connsiteX383" fmla="*/ 1657350 w 24072850"/>
              <a:gd name="connsiteY383" fmla="*/ 2393950 h 5077833"/>
              <a:gd name="connsiteX384" fmla="*/ 1689100 w 24072850"/>
              <a:gd name="connsiteY384" fmla="*/ 2413000 h 5077833"/>
              <a:gd name="connsiteX385" fmla="*/ 1714500 w 24072850"/>
              <a:gd name="connsiteY385" fmla="*/ 2413000 h 5077833"/>
              <a:gd name="connsiteX386" fmla="*/ 1720850 w 24072850"/>
              <a:gd name="connsiteY386" fmla="*/ 2273300 h 5077833"/>
              <a:gd name="connsiteX387" fmla="*/ 1746250 w 24072850"/>
              <a:gd name="connsiteY387" fmla="*/ 2279650 h 5077833"/>
              <a:gd name="connsiteX388" fmla="*/ 1790700 w 24072850"/>
              <a:gd name="connsiteY388" fmla="*/ 2235200 h 5077833"/>
              <a:gd name="connsiteX389" fmla="*/ 1930400 w 24072850"/>
              <a:gd name="connsiteY389" fmla="*/ 2241550 h 5077833"/>
              <a:gd name="connsiteX390" fmla="*/ 1955800 w 24072850"/>
              <a:gd name="connsiteY390" fmla="*/ 2273300 h 5077833"/>
              <a:gd name="connsiteX391" fmla="*/ 2095500 w 24072850"/>
              <a:gd name="connsiteY391" fmla="*/ 2292350 h 5077833"/>
              <a:gd name="connsiteX392" fmla="*/ 2095500 w 24072850"/>
              <a:gd name="connsiteY392" fmla="*/ 2317750 h 5077833"/>
              <a:gd name="connsiteX393" fmla="*/ 2095500 w 24072850"/>
              <a:gd name="connsiteY393" fmla="*/ 2736850 h 5077833"/>
              <a:gd name="connsiteX394" fmla="*/ 2108200 w 24072850"/>
              <a:gd name="connsiteY394" fmla="*/ 2825750 h 5077833"/>
              <a:gd name="connsiteX395" fmla="*/ 2203450 w 24072850"/>
              <a:gd name="connsiteY395" fmla="*/ 2825750 h 5077833"/>
              <a:gd name="connsiteX396" fmla="*/ 2222500 w 24072850"/>
              <a:gd name="connsiteY396" fmla="*/ 2724150 h 5077833"/>
              <a:gd name="connsiteX397" fmla="*/ 2241550 w 24072850"/>
              <a:gd name="connsiteY397" fmla="*/ 2527300 h 5077833"/>
              <a:gd name="connsiteX398" fmla="*/ 2209800 w 24072850"/>
              <a:gd name="connsiteY398" fmla="*/ 2273300 h 5077833"/>
              <a:gd name="connsiteX399" fmla="*/ 2336800 w 24072850"/>
              <a:gd name="connsiteY399" fmla="*/ 2273300 h 5077833"/>
              <a:gd name="connsiteX400" fmla="*/ 2336800 w 24072850"/>
              <a:gd name="connsiteY400" fmla="*/ 2235200 h 5077833"/>
              <a:gd name="connsiteX401" fmla="*/ 2482850 w 24072850"/>
              <a:gd name="connsiteY401" fmla="*/ 2235200 h 5077833"/>
              <a:gd name="connsiteX402" fmla="*/ 2584450 w 24072850"/>
              <a:gd name="connsiteY402" fmla="*/ 2266950 h 5077833"/>
              <a:gd name="connsiteX403" fmla="*/ 2755900 w 24072850"/>
              <a:gd name="connsiteY403" fmla="*/ 2266950 h 5077833"/>
              <a:gd name="connsiteX404" fmla="*/ 2711450 w 24072850"/>
              <a:gd name="connsiteY404" fmla="*/ 2533650 h 5077833"/>
              <a:gd name="connsiteX405" fmla="*/ 2730500 w 24072850"/>
              <a:gd name="connsiteY405" fmla="*/ 2870200 h 5077833"/>
              <a:gd name="connsiteX406" fmla="*/ 2787650 w 24072850"/>
              <a:gd name="connsiteY406" fmla="*/ 2762250 h 5077833"/>
              <a:gd name="connsiteX407" fmla="*/ 2889250 w 24072850"/>
              <a:gd name="connsiteY407" fmla="*/ 2762250 h 5077833"/>
              <a:gd name="connsiteX408" fmla="*/ 2914650 w 24072850"/>
              <a:gd name="connsiteY408" fmla="*/ 2686050 h 5077833"/>
              <a:gd name="connsiteX409" fmla="*/ 2927350 w 24072850"/>
              <a:gd name="connsiteY409" fmla="*/ 2616200 h 5077833"/>
              <a:gd name="connsiteX410" fmla="*/ 2940050 w 24072850"/>
              <a:gd name="connsiteY410" fmla="*/ 2540000 h 5077833"/>
              <a:gd name="connsiteX411" fmla="*/ 2990850 w 24072850"/>
              <a:gd name="connsiteY411" fmla="*/ 2165350 h 5077833"/>
              <a:gd name="connsiteX412" fmla="*/ 3009900 w 24072850"/>
              <a:gd name="connsiteY412" fmla="*/ 1981200 h 5077833"/>
              <a:gd name="connsiteX413" fmla="*/ 3009900 w 24072850"/>
              <a:gd name="connsiteY413" fmla="*/ 1612900 h 5077833"/>
              <a:gd name="connsiteX414" fmla="*/ 2971800 w 24072850"/>
              <a:gd name="connsiteY414" fmla="*/ 1308100 h 5077833"/>
              <a:gd name="connsiteX415" fmla="*/ 2940050 w 24072850"/>
              <a:gd name="connsiteY415" fmla="*/ 1104900 h 5077833"/>
              <a:gd name="connsiteX416" fmla="*/ 3060700 w 24072850"/>
              <a:gd name="connsiteY416" fmla="*/ 1041400 h 5077833"/>
              <a:gd name="connsiteX417" fmla="*/ 3073400 w 24072850"/>
              <a:gd name="connsiteY417" fmla="*/ 977900 h 5077833"/>
              <a:gd name="connsiteX418" fmla="*/ 3073400 w 24072850"/>
              <a:gd name="connsiteY418" fmla="*/ 933450 h 5077833"/>
              <a:gd name="connsiteX419" fmla="*/ 3086100 w 24072850"/>
              <a:gd name="connsiteY419" fmla="*/ 774700 h 5077833"/>
              <a:gd name="connsiteX420" fmla="*/ 3111500 w 24072850"/>
              <a:gd name="connsiteY420" fmla="*/ 1047750 h 5077833"/>
              <a:gd name="connsiteX421" fmla="*/ 3206750 w 24072850"/>
              <a:gd name="connsiteY421" fmla="*/ 1143000 h 5077833"/>
              <a:gd name="connsiteX422" fmla="*/ 3149600 w 24072850"/>
              <a:gd name="connsiteY422" fmla="*/ 1714500 h 5077833"/>
              <a:gd name="connsiteX423" fmla="*/ 3149600 w 24072850"/>
              <a:gd name="connsiteY423" fmla="*/ 2063750 h 5077833"/>
              <a:gd name="connsiteX424" fmla="*/ 3194050 w 24072850"/>
              <a:gd name="connsiteY424" fmla="*/ 2768600 h 5077833"/>
              <a:gd name="connsiteX425" fmla="*/ 3416300 w 24072850"/>
              <a:gd name="connsiteY425" fmla="*/ 2768600 h 5077833"/>
              <a:gd name="connsiteX426" fmla="*/ 3448050 w 24072850"/>
              <a:gd name="connsiteY426" fmla="*/ 1809750 h 5077833"/>
              <a:gd name="connsiteX427" fmla="*/ 3403600 w 24072850"/>
              <a:gd name="connsiteY427" fmla="*/ 1778000 h 5077833"/>
              <a:gd name="connsiteX428" fmla="*/ 3409950 w 24072850"/>
              <a:gd name="connsiteY428" fmla="*/ 1765300 h 5077833"/>
              <a:gd name="connsiteX429" fmla="*/ 3479800 w 24072850"/>
              <a:gd name="connsiteY429" fmla="*/ 1733550 h 5077833"/>
              <a:gd name="connsiteX430" fmla="*/ 3771900 w 24072850"/>
              <a:gd name="connsiteY430" fmla="*/ 1733550 h 5077833"/>
              <a:gd name="connsiteX431" fmla="*/ 3841750 w 24072850"/>
              <a:gd name="connsiteY431" fmla="*/ 1771650 h 5077833"/>
              <a:gd name="connsiteX432" fmla="*/ 3810000 w 24072850"/>
              <a:gd name="connsiteY432" fmla="*/ 1822450 h 5077833"/>
              <a:gd name="connsiteX433" fmla="*/ 3822700 w 24072850"/>
              <a:gd name="connsiteY433" fmla="*/ 1841500 h 5077833"/>
              <a:gd name="connsiteX434" fmla="*/ 3803650 w 24072850"/>
              <a:gd name="connsiteY434" fmla="*/ 1892300 h 5077833"/>
              <a:gd name="connsiteX435" fmla="*/ 3822700 w 24072850"/>
              <a:gd name="connsiteY435" fmla="*/ 1936750 h 5077833"/>
              <a:gd name="connsiteX436" fmla="*/ 3822700 w 24072850"/>
              <a:gd name="connsiteY436" fmla="*/ 2146300 h 5077833"/>
              <a:gd name="connsiteX437" fmla="*/ 3810000 w 24072850"/>
              <a:gd name="connsiteY437" fmla="*/ 2216150 h 5077833"/>
              <a:gd name="connsiteX438" fmla="*/ 3822700 w 24072850"/>
              <a:gd name="connsiteY438" fmla="*/ 2247900 h 5077833"/>
              <a:gd name="connsiteX439" fmla="*/ 3810000 w 24072850"/>
              <a:gd name="connsiteY439" fmla="*/ 2266950 h 5077833"/>
              <a:gd name="connsiteX440" fmla="*/ 3810000 w 24072850"/>
              <a:gd name="connsiteY440" fmla="*/ 2768600 h 5077833"/>
              <a:gd name="connsiteX441" fmla="*/ 3924300 w 24072850"/>
              <a:gd name="connsiteY441" fmla="*/ 2768600 h 5077833"/>
              <a:gd name="connsiteX442" fmla="*/ 3943350 w 24072850"/>
              <a:gd name="connsiteY442" fmla="*/ 1987550 h 5077833"/>
              <a:gd name="connsiteX443" fmla="*/ 3930650 w 24072850"/>
              <a:gd name="connsiteY443" fmla="*/ 1962150 h 5077833"/>
              <a:gd name="connsiteX444" fmla="*/ 3949700 w 24072850"/>
              <a:gd name="connsiteY444" fmla="*/ 1924050 h 5077833"/>
              <a:gd name="connsiteX445" fmla="*/ 3949700 w 24072850"/>
              <a:gd name="connsiteY445" fmla="*/ 1879600 h 5077833"/>
              <a:gd name="connsiteX446" fmla="*/ 3949700 w 24072850"/>
              <a:gd name="connsiteY446" fmla="*/ 1847850 h 5077833"/>
              <a:gd name="connsiteX447" fmla="*/ 4222750 w 24072850"/>
              <a:gd name="connsiteY447" fmla="*/ 1847850 h 5077833"/>
              <a:gd name="connsiteX448" fmla="*/ 4222750 w 24072850"/>
              <a:gd name="connsiteY448" fmla="*/ 1943100 h 5077833"/>
              <a:gd name="connsiteX449" fmla="*/ 4260850 w 24072850"/>
              <a:gd name="connsiteY449" fmla="*/ 2006600 h 5077833"/>
              <a:gd name="connsiteX450" fmla="*/ 4260850 w 24072850"/>
              <a:gd name="connsiteY450" fmla="*/ 2768600 h 5077833"/>
              <a:gd name="connsiteX451" fmla="*/ 4279900 w 24072850"/>
              <a:gd name="connsiteY451" fmla="*/ 2774950 h 5077833"/>
              <a:gd name="connsiteX452" fmla="*/ 4311650 w 24072850"/>
              <a:gd name="connsiteY452" fmla="*/ 2616200 h 5077833"/>
              <a:gd name="connsiteX453" fmla="*/ 4311650 w 24072850"/>
              <a:gd name="connsiteY453" fmla="*/ 1511300 h 5077833"/>
              <a:gd name="connsiteX454" fmla="*/ 4584700 w 24072850"/>
              <a:gd name="connsiteY454" fmla="*/ 1511300 h 5077833"/>
              <a:gd name="connsiteX455" fmla="*/ 4616450 w 24072850"/>
              <a:gd name="connsiteY455" fmla="*/ 1593850 h 5077833"/>
              <a:gd name="connsiteX456" fmla="*/ 4610100 w 24072850"/>
              <a:gd name="connsiteY456" fmla="*/ 2647950 h 5077833"/>
              <a:gd name="connsiteX457" fmla="*/ 4660900 w 24072850"/>
              <a:gd name="connsiteY457" fmla="*/ 2673350 h 5077833"/>
              <a:gd name="connsiteX458" fmla="*/ 4699000 w 24072850"/>
              <a:gd name="connsiteY458" fmla="*/ 2667000 h 5077833"/>
              <a:gd name="connsiteX459" fmla="*/ 4699000 w 24072850"/>
              <a:gd name="connsiteY459" fmla="*/ 1155700 h 5077833"/>
              <a:gd name="connsiteX460" fmla="*/ 4914900 w 24072850"/>
              <a:gd name="connsiteY460" fmla="*/ 1155700 h 5077833"/>
              <a:gd name="connsiteX461" fmla="*/ 4914900 w 24072850"/>
              <a:gd name="connsiteY461" fmla="*/ 2667000 h 5077833"/>
              <a:gd name="connsiteX462" fmla="*/ 4933950 w 24072850"/>
              <a:gd name="connsiteY462" fmla="*/ 2673350 h 5077833"/>
              <a:gd name="connsiteX463" fmla="*/ 4997450 w 24072850"/>
              <a:gd name="connsiteY463" fmla="*/ 2654300 h 5077833"/>
              <a:gd name="connsiteX464" fmla="*/ 5003800 w 24072850"/>
              <a:gd name="connsiteY464" fmla="*/ 1676400 h 5077833"/>
              <a:gd name="connsiteX465" fmla="*/ 4997450 w 24072850"/>
              <a:gd name="connsiteY465" fmla="*/ 1625600 h 5077833"/>
              <a:gd name="connsiteX466" fmla="*/ 4997450 w 24072850"/>
              <a:gd name="connsiteY466" fmla="*/ 1568450 h 5077833"/>
              <a:gd name="connsiteX467" fmla="*/ 5022850 w 24072850"/>
              <a:gd name="connsiteY467" fmla="*/ 1492250 h 5077833"/>
              <a:gd name="connsiteX468" fmla="*/ 5137150 w 24072850"/>
              <a:gd name="connsiteY468" fmla="*/ 1485900 h 5077833"/>
              <a:gd name="connsiteX469" fmla="*/ 5302250 w 24072850"/>
              <a:gd name="connsiteY469" fmla="*/ 1485900 h 5077833"/>
              <a:gd name="connsiteX470" fmla="*/ 5302250 w 24072850"/>
              <a:gd name="connsiteY470" fmla="*/ 2260600 h 5077833"/>
              <a:gd name="connsiteX471" fmla="*/ 5321300 w 24072850"/>
              <a:gd name="connsiteY471" fmla="*/ 2711450 h 5077833"/>
              <a:gd name="connsiteX472" fmla="*/ 5346700 w 24072850"/>
              <a:gd name="connsiteY472" fmla="*/ 2673350 h 5077833"/>
              <a:gd name="connsiteX473" fmla="*/ 5397500 w 24072850"/>
              <a:gd name="connsiteY473" fmla="*/ 2673350 h 5077833"/>
              <a:gd name="connsiteX474" fmla="*/ 5397500 w 24072850"/>
              <a:gd name="connsiteY474" fmla="*/ 2019300 h 5077833"/>
              <a:gd name="connsiteX475" fmla="*/ 5429250 w 24072850"/>
              <a:gd name="connsiteY475" fmla="*/ 1968500 h 5077833"/>
              <a:gd name="connsiteX476" fmla="*/ 5473700 w 24072850"/>
              <a:gd name="connsiteY476" fmla="*/ 1930400 h 5077833"/>
              <a:gd name="connsiteX477" fmla="*/ 5499100 w 24072850"/>
              <a:gd name="connsiteY477" fmla="*/ 1898650 h 5077833"/>
              <a:gd name="connsiteX478" fmla="*/ 5568950 w 24072850"/>
              <a:gd name="connsiteY478" fmla="*/ 1809750 h 5077833"/>
              <a:gd name="connsiteX479" fmla="*/ 5638800 w 24072850"/>
              <a:gd name="connsiteY479" fmla="*/ 1676400 h 5077833"/>
              <a:gd name="connsiteX480" fmla="*/ 5638800 w 24072850"/>
              <a:gd name="connsiteY480" fmla="*/ 1498600 h 5077833"/>
              <a:gd name="connsiteX481" fmla="*/ 5664200 w 24072850"/>
              <a:gd name="connsiteY481" fmla="*/ 1498600 h 5077833"/>
              <a:gd name="connsiteX482" fmla="*/ 5670550 w 24072850"/>
              <a:gd name="connsiteY482" fmla="*/ 1778000 h 5077833"/>
              <a:gd name="connsiteX483" fmla="*/ 5727700 w 24072850"/>
              <a:gd name="connsiteY483" fmla="*/ 1809750 h 5077833"/>
              <a:gd name="connsiteX484" fmla="*/ 5727700 w 24072850"/>
              <a:gd name="connsiteY484" fmla="*/ 1873250 h 5077833"/>
              <a:gd name="connsiteX485" fmla="*/ 5791200 w 24072850"/>
              <a:gd name="connsiteY485" fmla="*/ 1898650 h 5077833"/>
              <a:gd name="connsiteX486" fmla="*/ 5835650 w 24072850"/>
              <a:gd name="connsiteY486" fmla="*/ 1930400 h 5077833"/>
              <a:gd name="connsiteX487" fmla="*/ 5854700 w 24072850"/>
              <a:gd name="connsiteY487" fmla="*/ 2019300 h 5077833"/>
              <a:gd name="connsiteX488" fmla="*/ 5873750 w 24072850"/>
              <a:gd name="connsiteY488" fmla="*/ 2032000 h 5077833"/>
              <a:gd name="connsiteX489" fmla="*/ 5886450 w 24072850"/>
              <a:gd name="connsiteY489" fmla="*/ 2184400 h 5077833"/>
              <a:gd name="connsiteX490" fmla="*/ 5886450 w 24072850"/>
              <a:gd name="connsiteY490" fmla="*/ 2387600 h 5077833"/>
              <a:gd name="connsiteX491" fmla="*/ 5899150 w 24072850"/>
              <a:gd name="connsiteY491" fmla="*/ 2393950 h 5077833"/>
              <a:gd name="connsiteX492" fmla="*/ 5949950 w 24072850"/>
              <a:gd name="connsiteY492" fmla="*/ 2368550 h 5077833"/>
              <a:gd name="connsiteX493" fmla="*/ 5949950 w 24072850"/>
              <a:gd name="connsiteY493" fmla="*/ 2324100 h 5077833"/>
              <a:gd name="connsiteX494" fmla="*/ 5962650 w 24072850"/>
              <a:gd name="connsiteY494" fmla="*/ 2324100 h 5077833"/>
              <a:gd name="connsiteX495" fmla="*/ 5962650 w 24072850"/>
              <a:gd name="connsiteY495" fmla="*/ 2368550 h 5077833"/>
              <a:gd name="connsiteX496" fmla="*/ 5981700 w 24072850"/>
              <a:gd name="connsiteY496" fmla="*/ 2381250 h 5077833"/>
              <a:gd name="connsiteX497" fmla="*/ 5988050 w 24072850"/>
              <a:gd name="connsiteY497" fmla="*/ 2343150 h 5077833"/>
              <a:gd name="connsiteX498" fmla="*/ 5988050 w 24072850"/>
              <a:gd name="connsiteY498" fmla="*/ 2235200 h 5077833"/>
              <a:gd name="connsiteX499" fmla="*/ 6038850 w 24072850"/>
              <a:gd name="connsiteY499" fmla="*/ 2190750 h 5077833"/>
              <a:gd name="connsiteX500" fmla="*/ 6153150 w 24072850"/>
              <a:gd name="connsiteY500" fmla="*/ 2190750 h 5077833"/>
              <a:gd name="connsiteX501" fmla="*/ 6165850 w 24072850"/>
              <a:gd name="connsiteY501" fmla="*/ 2216150 h 5077833"/>
              <a:gd name="connsiteX502" fmla="*/ 6184900 w 24072850"/>
              <a:gd name="connsiteY502" fmla="*/ 2203450 h 5077833"/>
              <a:gd name="connsiteX503" fmla="*/ 6242050 w 24072850"/>
              <a:gd name="connsiteY503" fmla="*/ 2120900 h 5077833"/>
              <a:gd name="connsiteX504" fmla="*/ 6248400 w 24072850"/>
              <a:gd name="connsiteY504" fmla="*/ 2095500 h 5077833"/>
              <a:gd name="connsiteX505" fmla="*/ 6248400 w 24072850"/>
              <a:gd name="connsiteY505" fmla="*/ 2051050 h 5077833"/>
              <a:gd name="connsiteX506" fmla="*/ 6254750 w 24072850"/>
              <a:gd name="connsiteY506" fmla="*/ 2019300 h 5077833"/>
              <a:gd name="connsiteX507" fmla="*/ 6267450 w 24072850"/>
              <a:gd name="connsiteY507" fmla="*/ 2120900 h 5077833"/>
              <a:gd name="connsiteX508" fmla="*/ 6375400 w 24072850"/>
              <a:gd name="connsiteY508" fmla="*/ 2146300 h 5077833"/>
              <a:gd name="connsiteX509" fmla="*/ 6369050 w 24072850"/>
              <a:gd name="connsiteY509" fmla="*/ 2171700 h 5077833"/>
              <a:gd name="connsiteX510" fmla="*/ 6394450 w 24072850"/>
              <a:gd name="connsiteY510" fmla="*/ 2197100 h 5077833"/>
              <a:gd name="connsiteX511" fmla="*/ 6445250 w 24072850"/>
              <a:gd name="connsiteY511" fmla="*/ 2476500 h 5077833"/>
              <a:gd name="connsiteX512" fmla="*/ 6451600 w 24072850"/>
              <a:gd name="connsiteY512" fmla="*/ 2565400 h 5077833"/>
              <a:gd name="connsiteX513" fmla="*/ 6483350 w 24072850"/>
              <a:gd name="connsiteY513" fmla="*/ 2597150 h 5077833"/>
              <a:gd name="connsiteX514" fmla="*/ 6515100 w 24072850"/>
              <a:gd name="connsiteY514" fmla="*/ 2571750 h 5077833"/>
              <a:gd name="connsiteX515" fmla="*/ 6515100 w 24072850"/>
              <a:gd name="connsiteY515" fmla="*/ 2451100 h 5077833"/>
              <a:gd name="connsiteX516" fmla="*/ 6553200 w 24072850"/>
              <a:gd name="connsiteY516" fmla="*/ 2419350 h 5077833"/>
              <a:gd name="connsiteX517" fmla="*/ 6737350 w 24072850"/>
              <a:gd name="connsiteY517" fmla="*/ 2425700 h 5077833"/>
              <a:gd name="connsiteX518" fmla="*/ 6762750 w 24072850"/>
              <a:gd name="connsiteY518" fmla="*/ 2419350 h 5077833"/>
              <a:gd name="connsiteX519" fmla="*/ 6762750 w 24072850"/>
              <a:gd name="connsiteY519" fmla="*/ 1885950 h 5077833"/>
              <a:gd name="connsiteX520" fmla="*/ 6864350 w 24072850"/>
              <a:gd name="connsiteY520" fmla="*/ 1778000 h 5077833"/>
              <a:gd name="connsiteX521" fmla="*/ 6864350 w 24072850"/>
              <a:gd name="connsiteY521" fmla="*/ 1752600 h 5077833"/>
              <a:gd name="connsiteX522" fmla="*/ 6877050 w 24072850"/>
              <a:gd name="connsiteY522" fmla="*/ 1670050 h 5077833"/>
              <a:gd name="connsiteX523" fmla="*/ 6965950 w 24072850"/>
              <a:gd name="connsiteY523" fmla="*/ 1778000 h 5077833"/>
              <a:gd name="connsiteX524" fmla="*/ 7010400 w 24072850"/>
              <a:gd name="connsiteY524" fmla="*/ 1778000 h 5077833"/>
              <a:gd name="connsiteX525" fmla="*/ 7016750 w 24072850"/>
              <a:gd name="connsiteY525" fmla="*/ 1714500 h 5077833"/>
              <a:gd name="connsiteX526" fmla="*/ 7143750 w 24072850"/>
              <a:gd name="connsiteY526" fmla="*/ 1841500 h 5077833"/>
              <a:gd name="connsiteX527" fmla="*/ 7131050 w 24072850"/>
              <a:gd name="connsiteY527" fmla="*/ 2057400 h 5077833"/>
              <a:gd name="connsiteX528" fmla="*/ 7137400 w 24072850"/>
              <a:gd name="connsiteY528" fmla="*/ 2311400 h 5077833"/>
              <a:gd name="connsiteX529" fmla="*/ 7169150 w 24072850"/>
              <a:gd name="connsiteY529" fmla="*/ 2330450 h 5077833"/>
              <a:gd name="connsiteX530" fmla="*/ 7200900 w 24072850"/>
              <a:gd name="connsiteY530" fmla="*/ 2305050 h 5077833"/>
              <a:gd name="connsiteX531" fmla="*/ 7264400 w 24072850"/>
              <a:gd name="connsiteY531" fmla="*/ 2298700 h 5077833"/>
              <a:gd name="connsiteX532" fmla="*/ 7264400 w 24072850"/>
              <a:gd name="connsiteY532" fmla="*/ 2082800 h 5077833"/>
              <a:gd name="connsiteX533" fmla="*/ 7378700 w 24072850"/>
              <a:gd name="connsiteY533" fmla="*/ 2025650 h 5077833"/>
              <a:gd name="connsiteX534" fmla="*/ 7550150 w 24072850"/>
              <a:gd name="connsiteY534" fmla="*/ 2025650 h 5077833"/>
              <a:gd name="connsiteX535" fmla="*/ 7569200 w 24072850"/>
              <a:gd name="connsiteY535" fmla="*/ 2057400 h 5077833"/>
              <a:gd name="connsiteX536" fmla="*/ 7594600 w 24072850"/>
              <a:gd name="connsiteY536" fmla="*/ 2057400 h 5077833"/>
              <a:gd name="connsiteX537" fmla="*/ 7613650 w 24072850"/>
              <a:gd name="connsiteY537" fmla="*/ 1651000 h 5077833"/>
              <a:gd name="connsiteX538" fmla="*/ 7620000 w 24072850"/>
              <a:gd name="connsiteY538" fmla="*/ 1612900 h 5077833"/>
              <a:gd name="connsiteX539" fmla="*/ 7626350 w 24072850"/>
              <a:gd name="connsiteY539" fmla="*/ 1562100 h 5077833"/>
              <a:gd name="connsiteX540" fmla="*/ 7772400 w 24072850"/>
              <a:gd name="connsiteY540" fmla="*/ 1524000 h 5077833"/>
              <a:gd name="connsiteX541" fmla="*/ 7867650 w 24072850"/>
              <a:gd name="connsiteY541" fmla="*/ 1581150 h 5077833"/>
              <a:gd name="connsiteX542" fmla="*/ 7867650 w 24072850"/>
              <a:gd name="connsiteY542" fmla="*/ 1943100 h 5077833"/>
              <a:gd name="connsiteX543" fmla="*/ 7893050 w 24072850"/>
              <a:gd name="connsiteY543" fmla="*/ 1993900 h 5077833"/>
              <a:gd name="connsiteX544" fmla="*/ 7893050 w 24072850"/>
              <a:gd name="connsiteY544" fmla="*/ 2343150 h 5077833"/>
              <a:gd name="connsiteX545" fmla="*/ 7969250 w 24072850"/>
              <a:gd name="connsiteY545" fmla="*/ 2597150 h 5077833"/>
              <a:gd name="connsiteX546" fmla="*/ 7988300 w 24072850"/>
              <a:gd name="connsiteY546" fmla="*/ 2597150 h 5077833"/>
              <a:gd name="connsiteX547" fmla="*/ 7994650 w 24072850"/>
              <a:gd name="connsiteY547" fmla="*/ 2540000 h 5077833"/>
              <a:gd name="connsiteX548" fmla="*/ 8115300 w 24072850"/>
              <a:gd name="connsiteY548" fmla="*/ 2355850 h 5077833"/>
              <a:gd name="connsiteX549" fmla="*/ 8197850 w 24072850"/>
              <a:gd name="connsiteY549" fmla="*/ 2362200 h 5077833"/>
              <a:gd name="connsiteX550" fmla="*/ 8216900 w 24072850"/>
              <a:gd name="connsiteY550" fmla="*/ 2667000 h 5077833"/>
              <a:gd name="connsiteX551" fmla="*/ 8248650 w 24072850"/>
              <a:gd name="connsiteY551" fmla="*/ 2679700 h 5077833"/>
              <a:gd name="connsiteX552" fmla="*/ 8343900 w 24072850"/>
              <a:gd name="connsiteY552" fmla="*/ 2647950 h 5077833"/>
              <a:gd name="connsiteX553" fmla="*/ 8356600 w 24072850"/>
              <a:gd name="connsiteY553" fmla="*/ 2603500 h 5077833"/>
              <a:gd name="connsiteX554" fmla="*/ 8356600 w 24072850"/>
              <a:gd name="connsiteY554" fmla="*/ 2095500 h 5077833"/>
              <a:gd name="connsiteX555" fmla="*/ 8832850 w 24072850"/>
              <a:gd name="connsiteY555" fmla="*/ 1949450 h 5077833"/>
              <a:gd name="connsiteX556" fmla="*/ 9010650 w 24072850"/>
              <a:gd name="connsiteY556" fmla="*/ 2012950 h 5077833"/>
              <a:gd name="connsiteX557" fmla="*/ 9010650 w 24072850"/>
              <a:gd name="connsiteY557" fmla="*/ 2571750 h 5077833"/>
              <a:gd name="connsiteX558" fmla="*/ 9029700 w 24072850"/>
              <a:gd name="connsiteY558" fmla="*/ 2590800 h 5077833"/>
              <a:gd name="connsiteX559" fmla="*/ 9163050 w 24072850"/>
              <a:gd name="connsiteY559" fmla="*/ 2559050 h 5077833"/>
              <a:gd name="connsiteX560" fmla="*/ 9188450 w 24072850"/>
              <a:gd name="connsiteY560" fmla="*/ 2520950 h 5077833"/>
              <a:gd name="connsiteX561" fmla="*/ 9188450 w 24072850"/>
              <a:gd name="connsiteY561" fmla="*/ 2552700 h 5077833"/>
              <a:gd name="connsiteX562" fmla="*/ 9201150 w 24072850"/>
              <a:gd name="connsiteY562" fmla="*/ 2565400 h 5077833"/>
              <a:gd name="connsiteX563" fmla="*/ 9264650 w 24072850"/>
              <a:gd name="connsiteY563" fmla="*/ 2470150 h 5077833"/>
              <a:gd name="connsiteX564" fmla="*/ 9264650 w 24072850"/>
              <a:gd name="connsiteY564" fmla="*/ 2247900 h 5077833"/>
              <a:gd name="connsiteX565" fmla="*/ 9321800 w 24072850"/>
              <a:gd name="connsiteY565" fmla="*/ 2171700 h 5077833"/>
              <a:gd name="connsiteX566" fmla="*/ 9626600 w 24072850"/>
              <a:gd name="connsiteY566" fmla="*/ 2171700 h 5077833"/>
              <a:gd name="connsiteX567" fmla="*/ 9702800 w 24072850"/>
              <a:gd name="connsiteY567" fmla="*/ 2254250 h 5077833"/>
              <a:gd name="connsiteX568" fmla="*/ 9702800 w 24072850"/>
              <a:gd name="connsiteY568" fmla="*/ 2393950 h 5077833"/>
              <a:gd name="connsiteX569" fmla="*/ 9779000 w 24072850"/>
              <a:gd name="connsiteY569" fmla="*/ 2413000 h 5077833"/>
              <a:gd name="connsiteX570" fmla="*/ 9823450 w 24072850"/>
              <a:gd name="connsiteY570" fmla="*/ 2349500 h 5077833"/>
              <a:gd name="connsiteX571" fmla="*/ 10039350 w 24072850"/>
              <a:gd name="connsiteY571" fmla="*/ 2349500 h 5077833"/>
              <a:gd name="connsiteX572" fmla="*/ 10071100 w 24072850"/>
              <a:gd name="connsiteY572" fmla="*/ 2400300 h 5077833"/>
              <a:gd name="connsiteX573" fmla="*/ 10077450 w 24072850"/>
              <a:gd name="connsiteY573" fmla="*/ 2444750 h 5077833"/>
              <a:gd name="connsiteX574" fmla="*/ 10102850 w 24072850"/>
              <a:gd name="connsiteY574" fmla="*/ 2457450 h 5077833"/>
              <a:gd name="connsiteX575" fmla="*/ 10140950 w 24072850"/>
              <a:gd name="connsiteY575" fmla="*/ 2324100 h 5077833"/>
              <a:gd name="connsiteX576" fmla="*/ 10153650 w 24072850"/>
              <a:gd name="connsiteY576" fmla="*/ 2197100 h 5077833"/>
              <a:gd name="connsiteX577" fmla="*/ 10172700 w 24072850"/>
              <a:gd name="connsiteY577" fmla="*/ 2089150 h 5077833"/>
              <a:gd name="connsiteX578" fmla="*/ 10210800 w 24072850"/>
              <a:gd name="connsiteY578" fmla="*/ 1962150 h 5077833"/>
              <a:gd name="connsiteX579" fmla="*/ 10356850 w 24072850"/>
              <a:gd name="connsiteY579" fmla="*/ 1816100 h 5077833"/>
              <a:gd name="connsiteX580" fmla="*/ 10433050 w 24072850"/>
              <a:gd name="connsiteY580" fmla="*/ 1727200 h 5077833"/>
              <a:gd name="connsiteX581" fmla="*/ 10471150 w 24072850"/>
              <a:gd name="connsiteY581" fmla="*/ 1809750 h 5077833"/>
              <a:gd name="connsiteX582" fmla="*/ 10515600 w 24072850"/>
              <a:gd name="connsiteY582" fmla="*/ 2133600 h 5077833"/>
              <a:gd name="connsiteX583" fmla="*/ 10528300 w 24072850"/>
              <a:gd name="connsiteY583" fmla="*/ 2647950 h 5077833"/>
              <a:gd name="connsiteX584" fmla="*/ 10547350 w 24072850"/>
              <a:gd name="connsiteY584" fmla="*/ 2654300 h 5077833"/>
              <a:gd name="connsiteX585" fmla="*/ 10706100 w 24072850"/>
              <a:gd name="connsiteY585" fmla="*/ 2622550 h 5077833"/>
              <a:gd name="connsiteX586" fmla="*/ 10712450 w 24072850"/>
              <a:gd name="connsiteY586" fmla="*/ 2540000 h 5077833"/>
              <a:gd name="connsiteX587" fmla="*/ 10807700 w 24072850"/>
              <a:gd name="connsiteY587" fmla="*/ 2451100 h 5077833"/>
              <a:gd name="connsiteX588" fmla="*/ 10909300 w 24072850"/>
              <a:gd name="connsiteY588" fmla="*/ 2368550 h 5077833"/>
              <a:gd name="connsiteX589" fmla="*/ 10915650 w 24072850"/>
              <a:gd name="connsiteY589" fmla="*/ 2330450 h 5077833"/>
              <a:gd name="connsiteX590" fmla="*/ 10915650 w 24072850"/>
              <a:gd name="connsiteY590" fmla="*/ 2444750 h 5077833"/>
              <a:gd name="connsiteX591" fmla="*/ 11004550 w 24072850"/>
              <a:gd name="connsiteY591" fmla="*/ 2444750 h 5077833"/>
              <a:gd name="connsiteX592" fmla="*/ 11017250 w 24072850"/>
              <a:gd name="connsiteY592" fmla="*/ 2482850 h 5077833"/>
              <a:gd name="connsiteX593" fmla="*/ 11080750 w 24072850"/>
              <a:gd name="connsiteY593" fmla="*/ 2482850 h 5077833"/>
              <a:gd name="connsiteX594" fmla="*/ 11080750 w 24072850"/>
              <a:gd name="connsiteY594" fmla="*/ 2114550 h 5077833"/>
              <a:gd name="connsiteX595" fmla="*/ 11163300 w 24072850"/>
              <a:gd name="connsiteY595" fmla="*/ 2032000 h 5077833"/>
              <a:gd name="connsiteX596" fmla="*/ 11239500 w 24072850"/>
              <a:gd name="connsiteY596" fmla="*/ 1968500 h 5077833"/>
              <a:gd name="connsiteX597" fmla="*/ 11436350 w 24072850"/>
              <a:gd name="connsiteY597" fmla="*/ 2025650 h 5077833"/>
              <a:gd name="connsiteX598" fmla="*/ 11449050 w 24072850"/>
              <a:gd name="connsiteY598" fmla="*/ 2070100 h 5077833"/>
              <a:gd name="connsiteX599" fmla="*/ 11455400 w 24072850"/>
              <a:gd name="connsiteY599" fmla="*/ 2470150 h 5077833"/>
              <a:gd name="connsiteX600" fmla="*/ 11474450 w 24072850"/>
              <a:gd name="connsiteY600" fmla="*/ 2578100 h 5077833"/>
              <a:gd name="connsiteX601" fmla="*/ 11461750 w 24072850"/>
              <a:gd name="connsiteY601" fmla="*/ 2679700 h 5077833"/>
              <a:gd name="connsiteX602" fmla="*/ 11512550 w 24072850"/>
              <a:gd name="connsiteY602" fmla="*/ 2762250 h 5077833"/>
              <a:gd name="connsiteX603" fmla="*/ 11576050 w 24072850"/>
              <a:gd name="connsiteY603" fmla="*/ 2749550 h 5077833"/>
              <a:gd name="connsiteX604" fmla="*/ 11874500 w 24072850"/>
              <a:gd name="connsiteY604" fmla="*/ 2755900 h 5077833"/>
              <a:gd name="connsiteX605" fmla="*/ 11963400 w 24072850"/>
              <a:gd name="connsiteY605" fmla="*/ 2736850 h 5077833"/>
              <a:gd name="connsiteX606" fmla="*/ 12026900 w 24072850"/>
              <a:gd name="connsiteY606" fmla="*/ 2736850 h 5077833"/>
              <a:gd name="connsiteX607" fmla="*/ 12052300 w 24072850"/>
              <a:gd name="connsiteY607" fmla="*/ 2711450 h 5077833"/>
              <a:gd name="connsiteX608" fmla="*/ 12211050 w 24072850"/>
              <a:gd name="connsiteY608" fmla="*/ 2711450 h 5077833"/>
              <a:gd name="connsiteX609" fmla="*/ 12268200 w 24072850"/>
              <a:gd name="connsiteY609" fmla="*/ 2559050 h 5077833"/>
              <a:gd name="connsiteX610" fmla="*/ 12293600 w 24072850"/>
              <a:gd name="connsiteY610" fmla="*/ 2501900 h 5077833"/>
              <a:gd name="connsiteX611" fmla="*/ 12299950 w 24072850"/>
              <a:gd name="connsiteY611" fmla="*/ 2457450 h 5077833"/>
              <a:gd name="connsiteX612" fmla="*/ 12204700 w 24072850"/>
              <a:gd name="connsiteY612" fmla="*/ 2266950 h 5077833"/>
              <a:gd name="connsiteX613" fmla="*/ 12299950 w 24072850"/>
              <a:gd name="connsiteY613" fmla="*/ 2120900 h 5077833"/>
              <a:gd name="connsiteX614" fmla="*/ 12312650 w 24072850"/>
              <a:gd name="connsiteY614" fmla="*/ 1257300 h 5077833"/>
              <a:gd name="connsiteX615" fmla="*/ 12268200 w 24072850"/>
              <a:gd name="connsiteY615" fmla="*/ 1212850 h 5077833"/>
              <a:gd name="connsiteX616" fmla="*/ 12230100 w 24072850"/>
              <a:gd name="connsiteY616" fmla="*/ 1117600 h 5077833"/>
              <a:gd name="connsiteX617" fmla="*/ 12395200 w 24072850"/>
              <a:gd name="connsiteY617" fmla="*/ 914400 h 5077833"/>
              <a:gd name="connsiteX618" fmla="*/ 12376150 w 24072850"/>
              <a:gd name="connsiteY618" fmla="*/ 889000 h 5077833"/>
              <a:gd name="connsiteX619" fmla="*/ 12401550 w 24072850"/>
              <a:gd name="connsiteY619" fmla="*/ 863600 h 5077833"/>
              <a:gd name="connsiteX620" fmla="*/ 12401550 w 24072850"/>
              <a:gd name="connsiteY620" fmla="*/ 736600 h 5077833"/>
              <a:gd name="connsiteX621" fmla="*/ 12376150 w 24072850"/>
              <a:gd name="connsiteY621" fmla="*/ 692150 h 5077833"/>
              <a:gd name="connsiteX622" fmla="*/ 12382500 w 24072850"/>
              <a:gd name="connsiteY622" fmla="*/ 635000 h 5077833"/>
              <a:gd name="connsiteX623" fmla="*/ 12414250 w 24072850"/>
              <a:gd name="connsiteY623" fmla="*/ 571500 h 5077833"/>
              <a:gd name="connsiteX624" fmla="*/ 12420600 w 24072850"/>
              <a:gd name="connsiteY624" fmla="*/ 514350 h 5077833"/>
              <a:gd name="connsiteX625" fmla="*/ 12401550 w 24072850"/>
              <a:gd name="connsiteY625" fmla="*/ 469900 h 5077833"/>
              <a:gd name="connsiteX626" fmla="*/ 12433300 w 24072850"/>
              <a:gd name="connsiteY626" fmla="*/ 457200 h 5077833"/>
              <a:gd name="connsiteX627" fmla="*/ 12433300 w 24072850"/>
              <a:gd name="connsiteY627" fmla="*/ 311150 h 5077833"/>
              <a:gd name="connsiteX628" fmla="*/ 12420600 w 24072850"/>
              <a:gd name="connsiteY628" fmla="*/ 304800 h 5077833"/>
              <a:gd name="connsiteX629" fmla="*/ 12433300 w 24072850"/>
              <a:gd name="connsiteY629" fmla="*/ 273050 h 5077833"/>
              <a:gd name="connsiteX630" fmla="*/ 12433300 w 24072850"/>
              <a:gd name="connsiteY630" fmla="*/ 241300 h 5077833"/>
              <a:gd name="connsiteX631" fmla="*/ 12439650 w 24072850"/>
              <a:gd name="connsiteY631" fmla="*/ 203200 h 5077833"/>
              <a:gd name="connsiteX632" fmla="*/ 12446000 w 24072850"/>
              <a:gd name="connsiteY632" fmla="*/ 0 h 5077833"/>
              <a:gd name="connsiteX633" fmla="*/ 12458700 w 24072850"/>
              <a:gd name="connsiteY633" fmla="*/ 6350 h 507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</a:cxnLst>
            <a:rect l="l" t="t" r="r" b="b"/>
            <a:pathLst>
              <a:path w="24072850" h="5077833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lnTo>
                  <a:pt x="17557750" y="1797050"/>
                </a:ln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lnTo>
                  <a:pt x="12496800" y="641350"/>
                </a:ln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lnTo>
                  <a:pt x="15354300" y="1949450"/>
                </a:ln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lnTo>
                  <a:pt x="16141700" y="2044700"/>
                </a:ln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cubicBezTo>
                  <a:pt x="18747317" y="1991783"/>
                  <a:pt x="18749433" y="1849967"/>
                  <a:pt x="18751550" y="1708150"/>
                </a:cubicBez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lnTo>
                  <a:pt x="20669250" y="2076450"/>
                </a:ln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lnTo>
                  <a:pt x="20720050" y="711200"/>
                </a:lnTo>
                <a:cubicBezTo>
                  <a:pt x="20720050" y="698500"/>
                  <a:pt x="20739100" y="698500"/>
                  <a:pt x="20745450" y="685800"/>
                </a:cubicBezTo>
                <a:lnTo>
                  <a:pt x="20745450" y="654050"/>
                </a:ln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14418634" y="4651543"/>
                </a:lnTo>
                <a:lnTo>
                  <a:pt x="6168668" y="5077833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lnTo>
                  <a:pt x="2095500" y="2317750"/>
                </a:ln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cubicBezTo>
                  <a:pt x="4614333" y="1945217"/>
                  <a:pt x="4612217" y="2296583"/>
                  <a:pt x="4610100" y="2647950"/>
                </a:cubicBez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cubicBezTo>
                  <a:pt x="4999567" y="2328333"/>
                  <a:pt x="5001683" y="2002367"/>
                  <a:pt x="5003800" y="1676400"/>
                </a:cubicBez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lnTo>
                  <a:pt x="12052300" y="2711450"/>
                </a:ln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BF56A2F-FB12-FC62-828B-E913B57F6925}"/>
              </a:ext>
            </a:extLst>
          </p:cNvPr>
          <p:cNvSpPr/>
          <p:nvPr/>
        </p:nvSpPr>
        <p:spPr>
          <a:xfrm rot="282287">
            <a:off x="-31212" y="3865644"/>
            <a:ext cx="12295305" cy="3489834"/>
          </a:xfrm>
          <a:custGeom>
            <a:avLst/>
            <a:gdLst>
              <a:gd name="connsiteX0" fmla="*/ 12100147 w 12295305"/>
              <a:gd name="connsiteY0" fmla="*/ 0 h 3489834"/>
              <a:gd name="connsiteX1" fmla="*/ 12295305 w 12295305"/>
              <a:gd name="connsiteY1" fmla="*/ 2371326 h 3489834"/>
              <a:gd name="connsiteX2" fmla="*/ 7796019 w 12295305"/>
              <a:gd name="connsiteY2" fmla="*/ 2860915 h 3489834"/>
              <a:gd name="connsiteX3" fmla="*/ 154138 w 12295305"/>
              <a:gd name="connsiteY3" fmla="*/ 3489834 h 3489834"/>
              <a:gd name="connsiteX4" fmla="*/ 0 w 12295305"/>
              <a:gd name="connsiteY4" fmla="*/ 1616935 h 3489834"/>
              <a:gd name="connsiteX5" fmla="*/ 58386 w 12295305"/>
              <a:gd name="connsiteY5" fmla="*/ 1630629 h 3489834"/>
              <a:gd name="connsiteX6" fmla="*/ 3966282 w 12295305"/>
              <a:gd name="connsiteY6" fmla="*/ 2040893 h 3489834"/>
              <a:gd name="connsiteX7" fmla="*/ 12003020 w 12295305"/>
              <a:gd name="connsiteY7" fmla="*/ 60602 h 348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95305" h="3489834">
                <a:moveTo>
                  <a:pt x="12100147" y="0"/>
                </a:moveTo>
                <a:lnTo>
                  <a:pt x="12295305" y="2371326"/>
                </a:lnTo>
                <a:lnTo>
                  <a:pt x="7796019" y="2860915"/>
                </a:lnTo>
                <a:lnTo>
                  <a:pt x="154138" y="3489834"/>
                </a:lnTo>
                <a:lnTo>
                  <a:pt x="0" y="1616935"/>
                </a:lnTo>
                <a:lnTo>
                  <a:pt x="58386" y="1630629"/>
                </a:lnTo>
                <a:cubicBezTo>
                  <a:pt x="1276930" y="1896043"/>
                  <a:pt x="2593171" y="2040893"/>
                  <a:pt x="3966282" y="2040893"/>
                </a:cubicBezTo>
                <a:cubicBezTo>
                  <a:pt x="7104823" y="2040893"/>
                  <a:pt x="9946239" y="1284128"/>
                  <a:pt x="12003020" y="60602"/>
                </a:cubicBezTo>
                <a:close/>
              </a:path>
            </a:pathLst>
          </a:custGeom>
          <a:solidFill>
            <a:srgbClr val="AAB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D05DBEB-0272-1148-B0FB-05B57125A19F}"/>
              </a:ext>
            </a:extLst>
          </p:cNvPr>
          <p:cNvSpPr/>
          <p:nvPr/>
        </p:nvSpPr>
        <p:spPr>
          <a:xfrm>
            <a:off x="0" y="4392454"/>
            <a:ext cx="12192000" cy="2465547"/>
          </a:xfrm>
          <a:custGeom>
            <a:avLst/>
            <a:gdLst>
              <a:gd name="connsiteX0" fmla="*/ 12192000 w 12192000"/>
              <a:gd name="connsiteY0" fmla="*/ 0 h 2465547"/>
              <a:gd name="connsiteX1" fmla="*/ 12192000 w 12192000"/>
              <a:gd name="connsiteY1" fmla="*/ 2465547 h 2465547"/>
              <a:gd name="connsiteX2" fmla="*/ 0 w 12192000"/>
              <a:gd name="connsiteY2" fmla="*/ 2465547 h 2465547"/>
              <a:gd name="connsiteX3" fmla="*/ 0 w 12192000"/>
              <a:gd name="connsiteY3" fmla="*/ 1365277 h 2465547"/>
              <a:gd name="connsiteX4" fmla="*/ 384980 w 12192000"/>
              <a:gd name="connsiteY4" fmla="*/ 1432773 h 2465547"/>
              <a:gd name="connsiteX5" fmla="*/ 4020457 w 12192000"/>
              <a:gd name="connsiteY5" fmla="*/ 1718061 h 2465547"/>
              <a:gd name="connsiteX6" fmla="*/ 12179379 w 12192000"/>
              <a:gd name="connsiteY6" fmla="*/ 7141 h 2465547"/>
              <a:gd name="connsiteX7" fmla="*/ 12192000 w 12192000"/>
              <a:gd name="connsiteY7" fmla="*/ 0 h 246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65547">
                <a:moveTo>
                  <a:pt x="12192000" y="0"/>
                </a:moveTo>
                <a:lnTo>
                  <a:pt x="12192000" y="2465547"/>
                </a:lnTo>
                <a:lnTo>
                  <a:pt x="0" y="2465547"/>
                </a:lnTo>
                <a:lnTo>
                  <a:pt x="0" y="1365277"/>
                </a:lnTo>
                <a:lnTo>
                  <a:pt x="384980" y="1432773"/>
                </a:lnTo>
                <a:cubicBezTo>
                  <a:pt x="1518579" y="1617336"/>
                  <a:pt x="2743065" y="1718061"/>
                  <a:pt x="4020457" y="1718061"/>
                </a:cubicBezTo>
                <a:cubicBezTo>
                  <a:pt x="7305180" y="1718061"/>
                  <a:pt x="10240069" y="1052043"/>
                  <a:pt x="12179379" y="7141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6CF12C-0DEB-50D0-4F73-4F6827D59B57}"/>
              </a:ext>
            </a:extLst>
          </p:cNvPr>
          <p:cNvSpPr txBox="1"/>
          <p:nvPr/>
        </p:nvSpPr>
        <p:spPr>
          <a:xfrm>
            <a:off x="1727132" y="2040566"/>
            <a:ext cx="86805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企业总结汇报商务通用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5A563D-3B18-8246-22A1-722229FB5E7B}"/>
              </a:ext>
            </a:extLst>
          </p:cNvPr>
          <p:cNvSpPr txBox="1"/>
          <p:nvPr/>
        </p:nvSpPr>
        <p:spPr>
          <a:xfrm>
            <a:off x="2788827" y="3002073"/>
            <a:ext cx="6557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ea typeface="优设标题黑" panose="00000500000000000000" pitchFamily="2" charset="-122"/>
              </a:rPr>
              <a:t>Enterprise summary report business general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ea typeface="优设标题黑" panose="00000500000000000000" pitchFamily="2" charset="-122"/>
            </a:endParaRPr>
          </a:p>
        </p:txBody>
      </p:sp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B5F6C1F3-543C-F4EA-49C2-C68B7BF4FE8D}"/>
              </a:ext>
            </a:extLst>
          </p:cNvPr>
          <p:cNvSpPr/>
          <p:nvPr/>
        </p:nvSpPr>
        <p:spPr>
          <a:xfrm>
            <a:off x="3390896" y="3694540"/>
            <a:ext cx="5353054" cy="44162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00BA0644-D6C7-DB38-EAB2-F57ED149D497}"/>
              </a:ext>
            </a:extLst>
          </p:cNvPr>
          <p:cNvGrpSpPr/>
          <p:nvPr/>
        </p:nvGrpSpPr>
        <p:grpSpPr>
          <a:xfrm>
            <a:off x="4109692" y="3750740"/>
            <a:ext cx="3972613" cy="338554"/>
            <a:chOff x="3894796" y="3853877"/>
            <a:chExt cx="3972613" cy="338554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14C263C-50A3-4307-9443-9352C2EECDFF}"/>
                </a:ext>
              </a:extLst>
            </p:cNvPr>
            <p:cNvSpPr txBox="1"/>
            <p:nvPr/>
          </p:nvSpPr>
          <p:spPr>
            <a:xfrm>
              <a:off x="3894796" y="3853877"/>
              <a:ext cx="22333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4C1116A2-DDC6-FC07-1826-862BDE10BDB7}"/>
                </a:ext>
              </a:extLst>
            </p:cNvPr>
            <p:cNvSpPr txBox="1"/>
            <p:nvPr/>
          </p:nvSpPr>
          <p:spPr>
            <a:xfrm>
              <a:off x="6281719" y="3853877"/>
              <a:ext cx="15856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2022.11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8253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íṡḷiḋè">
            <a:extLst>
              <a:ext uri="{FF2B5EF4-FFF2-40B4-BE49-F238E27FC236}">
                <a16:creationId xmlns:a16="http://schemas.microsoft.com/office/drawing/2014/main" id="{1F5BD060-99B7-2BC7-2493-97D7ADE2368D}"/>
              </a:ext>
            </a:extLst>
          </p:cNvPr>
          <p:cNvSpPr/>
          <p:nvPr/>
        </p:nvSpPr>
        <p:spPr>
          <a:xfrm rot="5400000">
            <a:off x="2231445" y="1893273"/>
            <a:ext cx="4369058" cy="3768562"/>
          </a:xfrm>
          <a:prstGeom prst="blockArc">
            <a:avLst>
              <a:gd name="adj1" fmla="val 12357386"/>
              <a:gd name="adj2" fmla="val 20163184"/>
              <a:gd name="adj3" fmla="val 6776"/>
            </a:avLst>
          </a:prstGeom>
          <a:gradFill>
            <a:gsLst>
              <a:gs pos="0">
                <a:sysClr val="window" lastClr="FFFFFF">
                  <a:lumMod val="85000"/>
                  <a:alpha val="51000"/>
                </a:sysClr>
              </a:gs>
              <a:gs pos="100000">
                <a:sysClr val="window" lastClr="FFFFFF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AFA39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C60DC32-367B-C4A8-5D43-2DF2475B6E74}"/>
              </a:ext>
            </a:extLst>
          </p:cNvPr>
          <p:cNvSpPr txBox="1"/>
          <p:nvPr/>
        </p:nvSpPr>
        <p:spPr>
          <a:xfrm>
            <a:off x="5964155" y="1777323"/>
            <a:ext cx="472298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A8911D4-C94F-0D13-185B-D4C8A596485F}"/>
              </a:ext>
            </a:extLst>
          </p:cNvPr>
          <p:cNvSpPr txBox="1"/>
          <p:nvPr/>
        </p:nvSpPr>
        <p:spPr>
          <a:xfrm>
            <a:off x="5964156" y="1458448"/>
            <a:ext cx="178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8F60640-48B9-4090-2091-89C01F437F2A}"/>
              </a:ext>
            </a:extLst>
          </p:cNvPr>
          <p:cNvSpPr/>
          <p:nvPr/>
        </p:nvSpPr>
        <p:spPr>
          <a:xfrm>
            <a:off x="1263586" y="1871348"/>
            <a:ext cx="3730892" cy="373089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2C8FEB6-7620-5F45-FEF0-97BC0D2CF6B4}"/>
              </a:ext>
            </a:extLst>
          </p:cNvPr>
          <p:cNvGrpSpPr/>
          <p:nvPr/>
        </p:nvGrpSpPr>
        <p:grpSpPr>
          <a:xfrm>
            <a:off x="4860857" y="1629724"/>
            <a:ext cx="789924" cy="789920"/>
            <a:chOff x="4860857" y="1605726"/>
            <a:chExt cx="789924" cy="789920"/>
          </a:xfrm>
        </p:grpSpPr>
        <p:sp>
          <p:nvSpPr>
            <p:cNvPr id="21" name="î$1íḑe">
              <a:extLst>
                <a:ext uri="{FF2B5EF4-FFF2-40B4-BE49-F238E27FC236}">
                  <a16:creationId xmlns:a16="http://schemas.microsoft.com/office/drawing/2014/main" id="{779AFC0E-AD4D-8D12-DDC5-FF347CB647B2}"/>
                </a:ext>
              </a:extLst>
            </p:cNvPr>
            <p:cNvSpPr/>
            <p:nvPr/>
          </p:nvSpPr>
          <p:spPr>
            <a:xfrm>
              <a:off x="4860857" y="1605726"/>
              <a:ext cx="789924" cy="789920"/>
            </a:xfrm>
            <a:prstGeom prst="ellipse">
              <a:avLst/>
            </a:prstGeom>
            <a:solidFill>
              <a:srgbClr val="2C45B4"/>
            </a:solidFill>
            <a:ln w="38100" cap="flat" cmpd="sng" algn="ctr">
              <a:noFill/>
              <a:prstDash val="solid"/>
              <a:round/>
              <a:headEnd/>
              <a:tailE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Oval 10">
              <a:extLst>
                <a:ext uri="{FF2B5EF4-FFF2-40B4-BE49-F238E27FC236}">
                  <a16:creationId xmlns:a16="http://schemas.microsoft.com/office/drawing/2014/main" id="{BFAB633F-D59C-EFE4-7582-30358CD7F5EA}"/>
                </a:ext>
              </a:extLst>
            </p:cNvPr>
            <p:cNvSpPr/>
            <p:nvPr/>
          </p:nvSpPr>
          <p:spPr>
            <a:xfrm>
              <a:off x="5098844" y="1819275"/>
              <a:ext cx="377008" cy="375748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AFA397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EC73A02-70C6-C385-1403-12920F9E3E80}"/>
              </a:ext>
            </a:extLst>
          </p:cNvPr>
          <p:cNvGrpSpPr/>
          <p:nvPr/>
        </p:nvGrpSpPr>
        <p:grpSpPr>
          <a:xfrm>
            <a:off x="5779835" y="3239549"/>
            <a:ext cx="789924" cy="789920"/>
            <a:chOff x="5779835" y="3215551"/>
            <a:chExt cx="789924" cy="789920"/>
          </a:xfrm>
        </p:grpSpPr>
        <p:sp>
          <p:nvSpPr>
            <p:cNvPr id="19" name="íṡḷíḋê">
              <a:extLst>
                <a:ext uri="{FF2B5EF4-FFF2-40B4-BE49-F238E27FC236}">
                  <a16:creationId xmlns:a16="http://schemas.microsoft.com/office/drawing/2014/main" id="{A9145CA0-F1A5-2A2B-53AC-36A8F5A672A7}"/>
                </a:ext>
              </a:extLst>
            </p:cNvPr>
            <p:cNvSpPr/>
            <p:nvPr/>
          </p:nvSpPr>
          <p:spPr>
            <a:xfrm>
              <a:off x="5779835" y="3215551"/>
              <a:ext cx="789924" cy="789920"/>
            </a:xfrm>
            <a:prstGeom prst="ellipse">
              <a:avLst/>
            </a:prstGeom>
            <a:solidFill>
              <a:srgbClr val="6F80CA"/>
            </a:solidFill>
            <a:ln w="38100" cap="flat" cmpd="sng" algn="ctr">
              <a:noFill/>
              <a:prstDash val="solid"/>
              <a:round/>
              <a:headEnd/>
              <a:tailE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Oval 33">
              <a:extLst>
                <a:ext uri="{FF2B5EF4-FFF2-40B4-BE49-F238E27FC236}">
                  <a16:creationId xmlns:a16="http://schemas.microsoft.com/office/drawing/2014/main" id="{5F59CE50-0273-7C42-ED85-837A47964509}"/>
                </a:ext>
              </a:extLst>
            </p:cNvPr>
            <p:cNvSpPr/>
            <p:nvPr/>
          </p:nvSpPr>
          <p:spPr>
            <a:xfrm>
              <a:off x="5959108" y="3410456"/>
              <a:ext cx="400762" cy="400110"/>
            </a:xfrm>
            <a:custGeom>
              <a:avLst/>
              <a:gdLst>
                <a:gd name="connsiteX0" fmla="*/ 279086 w 606580"/>
                <a:gd name="connsiteY0" fmla="*/ 279044 h 605592"/>
                <a:gd name="connsiteX1" fmla="*/ 279086 w 606580"/>
                <a:gd name="connsiteY1" fmla="*/ 338184 h 605592"/>
                <a:gd name="connsiteX2" fmla="*/ 297654 w 606580"/>
                <a:gd name="connsiteY2" fmla="*/ 327710 h 605592"/>
                <a:gd name="connsiteX3" fmla="*/ 304802 w 606580"/>
                <a:gd name="connsiteY3" fmla="*/ 307873 h 605592"/>
                <a:gd name="connsiteX4" fmla="*/ 298768 w 606580"/>
                <a:gd name="connsiteY4" fmla="*/ 290353 h 605592"/>
                <a:gd name="connsiteX5" fmla="*/ 279086 w 606580"/>
                <a:gd name="connsiteY5" fmla="*/ 279044 h 605592"/>
                <a:gd name="connsiteX6" fmla="*/ 257084 w 606580"/>
                <a:gd name="connsiteY6" fmla="*/ 176799 h 605592"/>
                <a:gd name="connsiteX7" fmla="*/ 242880 w 606580"/>
                <a:gd name="connsiteY7" fmla="*/ 187181 h 605592"/>
                <a:gd name="connsiteX8" fmla="*/ 237495 w 606580"/>
                <a:gd name="connsiteY8" fmla="*/ 203218 h 605592"/>
                <a:gd name="connsiteX9" fmla="*/ 242323 w 606580"/>
                <a:gd name="connsiteY9" fmla="*/ 218142 h 605592"/>
                <a:gd name="connsiteX10" fmla="*/ 257084 w 606580"/>
                <a:gd name="connsiteY10" fmla="*/ 229266 h 605592"/>
                <a:gd name="connsiteX11" fmla="*/ 257084 w 606580"/>
                <a:gd name="connsiteY11" fmla="*/ 128782 h 605592"/>
                <a:gd name="connsiteX12" fmla="*/ 279086 w 606580"/>
                <a:gd name="connsiteY12" fmla="*/ 128782 h 605592"/>
                <a:gd name="connsiteX13" fmla="*/ 279086 w 606580"/>
                <a:gd name="connsiteY13" fmla="*/ 143799 h 605592"/>
                <a:gd name="connsiteX14" fmla="*/ 317521 w 606580"/>
                <a:gd name="connsiteY14" fmla="*/ 160206 h 605592"/>
                <a:gd name="connsiteX15" fmla="*/ 335810 w 606580"/>
                <a:gd name="connsiteY15" fmla="*/ 196543 h 605592"/>
                <a:gd name="connsiteX16" fmla="*/ 297375 w 606580"/>
                <a:gd name="connsiteY16" fmla="*/ 201549 h 605592"/>
                <a:gd name="connsiteX17" fmla="*/ 279086 w 606580"/>
                <a:gd name="connsiteY17" fmla="*/ 177263 h 605592"/>
                <a:gd name="connsiteX18" fmla="*/ 279086 w 606580"/>
                <a:gd name="connsiteY18" fmla="*/ 236589 h 605592"/>
                <a:gd name="connsiteX19" fmla="*/ 328754 w 606580"/>
                <a:gd name="connsiteY19" fmla="*/ 262173 h 605592"/>
                <a:gd name="connsiteX20" fmla="*/ 342030 w 606580"/>
                <a:gd name="connsiteY20" fmla="*/ 302403 h 605592"/>
                <a:gd name="connsiteX21" fmla="*/ 325412 w 606580"/>
                <a:gd name="connsiteY21" fmla="*/ 348659 h 605592"/>
                <a:gd name="connsiteX22" fmla="*/ 279086 w 606580"/>
                <a:gd name="connsiteY22" fmla="*/ 371741 h 605592"/>
                <a:gd name="connsiteX23" fmla="*/ 279086 w 606580"/>
                <a:gd name="connsiteY23" fmla="*/ 400106 h 605592"/>
                <a:gd name="connsiteX24" fmla="*/ 257084 w 606580"/>
                <a:gd name="connsiteY24" fmla="*/ 400106 h 605592"/>
                <a:gd name="connsiteX25" fmla="*/ 257084 w 606580"/>
                <a:gd name="connsiteY25" fmla="*/ 372482 h 605592"/>
                <a:gd name="connsiteX26" fmla="*/ 214471 w 606580"/>
                <a:gd name="connsiteY26" fmla="*/ 352923 h 605592"/>
                <a:gd name="connsiteX27" fmla="*/ 193490 w 606580"/>
                <a:gd name="connsiteY27" fmla="*/ 306667 h 605592"/>
                <a:gd name="connsiteX28" fmla="*/ 233132 w 606580"/>
                <a:gd name="connsiteY28" fmla="*/ 302403 h 605592"/>
                <a:gd name="connsiteX29" fmla="*/ 242230 w 606580"/>
                <a:gd name="connsiteY29" fmla="*/ 323353 h 605592"/>
                <a:gd name="connsiteX30" fmla="*/ 257084 w 606580"/>
                <a:gd name="connsiteY30" fmla="*/ 336052 h 605592"/>
                <a:gd name="connsiteX31" fmla="*/ 257084 w 606580"/>
                <a:gd name="connsiteY31" fmla="*/ 272555 h 605592"/>
                <a:gd name="connsiteX32" fmla="*/ 213450 w 606580"/>
                <a:gd name="connsiteY32" fmla="*/ 246878 h 605592"/>
                <a:gd name="connsiteX33" fmla="*/ 199525 w 606580"/>
                <a:gd name="connsiteY33" fmla="*/ 205072 h 605592"/>
                <a:gd name="connsiteX34" fmla="*/ 215307 w 606580"/>
                <a:gd name="connsiteY34" fmla="*/ 163265 h 605592"/>
                <a:gd name="connsiteX35" fmla="*/ 257084 w 606580"/>
                <a:gd name="connsiteY35" fmla="*/ 143799 h 605592"/>
                <a:gd name="connsiteX36" fmla="*/ 265083 w 606580"/>
                <a:gd name="connsiteY36" fmla="*/ 37821 h 605592"/>
                <a:gd name="connsiteX37" fmla="*/ 37882 w 606580"/>
                <a:gd name="connsiteY37" fmla="*/ 264651 h 605592"/>
                <a:gd name="connsiteX38" fmla="*/ 265083 w 606580"/>
                <a:gd name="connsiteY38" fmla="*/ 491574 h 605592"/>
                <a:gd name="connsiteX39" fmla="*/ 492376 w 606580"/>
                <a:gd name="connsiteY39" fmla="*/ 264651 h 605592"/>
                <a:gd name="connsiteX40" fmla="*/ 265083 w 606580"/>
                <a:gd name="connsiteY40" fmla="*/ 37821 h 605592"/>
                <a:gd name="connsiteX41" fmla="*/ 265083 w 606580"/>
                <a:gd name="connsiteY41" fmla="*/ 0 h 605592"/>
                <a:gd name="connsiteX42" fmla="*/ 530259 w 606580"/>
                <a:gd name="connsiteY42" fmla="*/ 264651 h 605592"/>
                <a:gd name="connsiteX43" fmla="*/ 465357 w 606580"/>
                <a:gd name="connsiteY43" fmla="*/ 437810 h 605592"/>
                <a:gd name="connsiteX44" fmla="*/ 606580 w 606580"/>
                <a:gd name="connsiteY44" fmla="*/ 578895 h 605592"/>
                <a:gd name="connsiteX45" fmla="*/ 579840 w 606580"/>
                <a:gd name="connsiteY45" fmla="*/ 605592 h 605592"/>
                <a:gd name="connsiteX46" fmla="*/ 438524 w 606580"/>
                <a:gd name="connsiteY46" fmla="*/ 464599 h 605592"/>
                <a:gd name="connsiteX47" fmla="*/ 265083 w 606580"/>
                <a:gd name="connsiteY47" fmla="*/ 529395 h 605592"/>
                <a:gd name="connsiteX48" fmla="*/ 0 w 606580"/>
                <a:gd name="connsiteY48" fmla="*/ 264651 h 605592"/>
                <a:gd name="connsiteX49" fmla="*/ 265083 w 606580"/>
                <a:gd name="connsiteY4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6580" h="605592">
                  <a:moveTo>
                    <a:pt x="279086" y="279044"/>
                  </a:moveTo>
                  <a:lnTo>
                    <a:pt x="279086" y="338184"/>
                  </a:lnTo>
                  <a:cubicBezTo>
                    <a:pt x="286699" y="336794"/>
                    <a:pt x="292919" y="333271"/>
                    <a:pt x="297654" y="327710"/>
                  </a:cubicBezTo>
                  <a:cubicBezTo>
                    <a:pt x="302388" y="322055"/>
                    <a:pt x="304802" y="315474"/>
                    <a:pt x="304802" y="307873"/>
                  </a:cubicBezTo>
                  <a:cubicBezTo>
                    <a:pt x="304802" y="301106"/>
                    <a:pt x="302760" y="295266"/>
                    <a:pt x="298768" y="290353"/>
                  </a:cubicBezTo>
                  <a:cubicBezTo>
                    <a:pt x="294776" y="285440"/>
                    <a:pt x="288277" y="281732"/>
                    <a:pt x="279086" y="279044"/>
                  </a:cubicBezTo>
                  <a:close/>
                  <a:moveTo>
                    <a:pt x="257084" y="176799"/>
                  </a:moveTo>
                  <a:cubicBezTo>
                    <a:pt x="251142" y="178838"/>
                    <a:pt x="246407" y="182268"/>
                    <a:pt x="242880" y="187181"/>
                  </a:cubicBezTo>
                  <a:cubicBezTo>
                    <a:pt x="239259" y="192001"/>
                    <a:pt x="237495" y="197378"/>
                    <a:pt x="237495" y="203218"/>
                  </a:cubicBezTo>
                  <a:cubicBezTo>
                    <a:pt x="237495" y="208594"/>
                    <a:pt x="239166" y="213600"/>
                    <a:pt x="242323" y="218142"/>
                  </a:cubicBezTo>
                  <a:cubicBezTo>
                    <a:pt x="245572" y="222777"/>
                    <a:pt x="250492" y="226485"/>
                    <a:pt x="257084" y="229266"/>
                  </a:cubicBezTo>
                  <a:close/>
                  <a:moveTo>
                    <a:pt x="257084" y="128782"/>
                  </a:moveTo>
                  <a:lnTo>
                    <a:pt x="279086" y="128782"/>
                  </a:lnTo>
                  <a:lnTo>
                    <a:pt x="279086" y="143799"/>
                  </a:lnTo>
                  <a:cubicBezTo>
                    <a:pt x="295240" y="145653"/>
                    <a:pt x="308052" y="151215"/>
                    <a:pt x="317521" y="160206"/>
                  </a:cubicBezTo>
                  <a:cubicBezTo>
                    <a:pt x="327083" y="169291"/>
                    <a:pt x="333118" y="181434"/>
                    <a:pt x="335810" y="196543"/>
                  </a:cubicBezTo>
                  <a:lnTo>
                    <a:pt x="297375" y="201549"/>
                  </a:lnTo>
                  <a:cubicBezTo>
                    <a:pt x="295054" y="189684"/>
                    <a:pt x="288927" y="181527"/>
                    <a:pt x="279086" y="177263"/>
                  </a:cubicBezTo>
                  <a:lnTo>
                    <a:pt x="279086" y="236589"/>
                  </a:lnTo>
                  <a:cubicBezTo>
                    <a:pt x="303410" y="243170"/>
                    <a:pt x="320028" y="251698"/>
                    <a:pt x="328754" y="262173"/>
                  </a:cubicBezTo>
                  <a:cubicBezTo>
                    <a:pt x="337574" y="272648"/>
                    <a:pt x="342030" y="285996"/>
                    <a:pt x="342030" y="302403"/>
                  </a:cubicBezTo>
                  <a:cubicBezTo>
                    <a:pt x="342030" y="320757"/>
                    <a:pt x="336460" y="336145"/>
                    <a:pt x="325412" y="348659"/>
                  </a:cubicBezTo>
                  <a:cubicBezTo>
                    <a:pt x="314272" y="361266"/>
                    <a:pt x="298861" y="368867"/>
                    <a:pt x="279086" y="371741"/>
                  </a:cubicBezTo>
                  <a:lnTo>
                    <a:pt x="279086" y="400106"/>
                  </a:lnTo>
                  <a:lnTo>
                    <a:pt x="257084" y="400106"/>
                  </a:lnTo>
                  <a:lnTo>
                    <a:pt x="257084" y="372482"/>
                  </a:lnTo>
                  <a:cubicBezTo>
                    <a:pt x="239630" y="370350"/>
                    <a:pt x="225333" y="363861"/>
                    <a:pt x="214471" y="352923"/>
                  </a:cubicBezTo>
                  <a:cubicBezTo>
                    <a:pt x="203517" y="341985"/>
                    <a:pt x="196554" y="326597"/>
                    <a:pt x="193490" y="306667"/>
                  </a:cubicBezTo>
                  <a:lnTo>
                    <a:pt x="233132" y="302403"/>
                  </a:lnTo>
                  <a:cubicBezTo>
                    <a:pt x="234710" y="310561"/>
                    <a:pt x="237774" y="317513"/>
                    <a:pt x="242230" y="323353"/>
                  </a:cubicBezTo>
                  <a:cubicBezTo>
                    <a:pt x="246686" y="329193"/>
                    <a:pt x="251606" y="333457"/>
                    <a:pt x="257084" y="336052"/>
                  </a:cubicBezTo>
                  <a:lnTo>
                    <a:pt x="257084" y="272555"/>
                  </a:lnTo>
                  <a:cubicBezTo>
                    <a:pt x="237217" y="266900"/>
                    <a:pt x="222734" y="258280"/>
                    <a:pt x="213450" y="246878"/>
                  </a:cubicBezTo>
                  <a:cubicBezTo>
                    <a:pt x="204166" y="235383"/>
                    <a:pt x="199525" y="221479"/>
                    <a:pt x="199525" y="205072"/>
                  </a:cubicBezTo>
                  <a:cubicBezTo>
                    <a:pt x="199525" y="188479"/>
                    <a:pt x="204816" y="174574"/>
                    <a:pt x="215307" y="163265"/>
                  </a:cubicBezTo>
                  <a:cubicBezTo>
                    <a:pt x="225705" y="151956"/>
                    <a:pt x="239723" y="145467"/>
                    <a:pt x="257084" y="143799"/>
                  </a:cubicBezTo>
                  <a:close/>
                  <a:moveTo>
                    <a:pt x="265083" y="37821"/>
                  </a:moveTo>
                  <a:cubicBezTo>
                    <a:pt x="139830" y="37821"/>
                    <a:pt x="37882" y="139602"/>
                    <a:pt x="37882" y="264651"/>
                  </a:cubicBezTo>
                  <a:cubicBezTo>
                    <a:pt x="37882" y="389793"/>
                    <a:pt x="139830" y="491574"/>
                    <a:pt x="265083" y="491574"/>
                  </a:cubicBezTo>
                  <a:cubicBezTo>
                    <a:pt x="390429" y="491574"/>
                    <a:pt x="492376" y="389793"/>
                    <a:pt x="492376" y="264651"/>
                  </a:cubicBezTo>
                  <a:cubicBezTo>
                    <a:pt x="492376" y="139602"/>
                    <a:pt x="390429" y="37821"/>
                    <a:pt x="265083" y="37821"/>
                  </a:cubicBezTo>
                  <a:close/>
                  <a:moveTo>
                    <a:pt x="265083" y="0"/>
                  </a:moveTo>
                  <a:cubicBezTo>
                    <a:pt x="411505" y="0"/>
                    <a:pt x="530259" y="118467"/>
                    <a:pt x="530259" y="264651"/>
                  </a:cubicBezTo>
                  <a:cubicBezTo>
                    <a:pt x="530259" y="330930"/>
                    <a:pt x="505654" y="391368"/>
                    <a:pt x="465357" y="437810"/>
                  </a:cubicBezTo>
                  <a:lnTo>
                    <a:pt x="606580" y="578895"/>
                  </a:lnTo>
                  <a:lnTo>
                    <a:pt x="579840" y="605592"/>
                  </a:lnTo>
                  <a:lnTo>
                    <a:pt x="438524" y="464599"/>
                  </a:lnTo>
                  <a:cubicBezTo>
                    <a:pt x="392007" y="504830"/>
                    <a:pt x="331470" y="529395"/>
                    <a:pt x="265083" y="529395"/>
                  </a:cubicBezTo>
                  <a:cubicBezTo>
                    <a:pt x="118661" y="529395"/>
                    <a:pt x="0" y="410835"/>
                    <a:pt x="0" y="264651"/>
                  </a:cubicBezTo>
                  <a:cubicBezTo>
                    <a:pt x="0" y="118467"/>
                    <a:pt x="118753" y="0"/>
                    <a:pt x="265083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AFA397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D810D99-C5E3-4933-C89E-075345E09C32}"/>
              </a:ext>
            </a:extLst>
          </p:cNvPr>
          <p:cNvGrpSpPr/>
          <p:nvPr/>
        </p:nvGrpSpPr>
        <p:grpSpPr>
          <a:xfrm>
            <a:off x="4860857" y="5071706"/>
            <a:ext cx="789924" cy="789920"/>
            <a:chOff x="4860857" y="5047708"/>
            <a:chExt cx="789924" cy="789920"/>
          </a:xfrm>
        </p:grpSpPr>
        <p:sp>
          <p:nvSpPr>
            <p:cNvPr id="17" name="í$1îḍe">
              <a:extLst>
                <a:ext uri="{FF2B5EF4-FFF2-40B4-BE49-F238E27FC236}">
                  <a16:creationId xmlns:a16="http://schemas.microsoft.com/office/drawing/2014/main" id="{EAA70A3B-D076-482C-CBDE-0BA0F9C06B7D}"/>
                </a:ext>
              </a:extLst>
            </p:cNvPr>
            <p:cNvSpPr/>
            <p:nvPr/>
          </p:nvSpPr>
          <p:spPr>
            <a:xfrm>
              <a:off x="4860857" y="5047708"/>
              <a:ext cx="789924" cy="789920"/>
            </a:xfrm>
            <a:prstGeom prst="ellipse">
              <a:avLst/>
            </a:prstGeom>
            <a:solidFill>
              <a:srgbClr val="2C45B4"/>
            </a:solidFill>
            <a:ln w="38100" cap="flat" cmpd="sng" algn="ctr">
              <a:noFill/>
              <a:prstDash val="solid"/>
              <a:round/>
              <a:headEnd/>
              <a:tailEnd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41">
              <a:extLst>
                <a:ext uri="{FF2B5EF4-FFF2-40B4-BE49-F238E27FC236}">
                  <a16:creationId xmlns:a16="http://schemas.microsoft.com/office/drawing/2014/main" id="{BBFB242A-00A7-D79C-881C-A0F1E0C2D66A}"/>
                </a:ext>
              </a:extLst>
            </p:cNvPr>
            <p:cNvSpPr/>
            <p:nvPr/>
          </p:nvSpPr>
          <p:spPr>
            <a:xfrm>
              <a:off x="5098844" y="5288973"/>
              <a:ext cx="313518" cy="307751"/>
            </a:xfrm>
            <a:custGeom>
              <a:avLst/>
              <a:gdLst>
                <a:gd name="connsiteX0" fmla="*/ 244277 w 606086"/>
                <a:gd name="connsiteY0" fmla="*/ 198378 h 594937"/>
                <a:gd name="connsiteX1" fmla="*/ 198685 w 606086"/>
                <a:gd name="connsiteY1" fmla="*/ 243894 h 594937"/>
                <a:gd name="connsiteX2" fmla="*/ 198685 w 606086"/>
                <a:gd name="connsiteY2" fmla="*/ 340675 h 594937"/>
                <a:gd name="connsiteX3" fmla="*/ 228863 w 606086"/>
                <a:gd name="connsiteY3" fmla="*/ 383317 h 594937"/>
                <a:gd name="connsiteX4" fmla="*/ 238798 w 606086"/>
                <a:gd name="connsiteY4" fmla="*/ 397501 h 594937"/>
                <a:gd name="connsiteX5" fmla="*/ 238798 w 606086"/>
                <a:gd name="connsiteY5" fmla="*/ 534235 h 594937"/>
                <a:gd name="connsiteX6" fmla="*/ 268884 w 606086"/>
                <a:gd name="connsiteY6" fmla="*/ 564271 h 594937"/>
                <a:gd name="connsiteX7" fmla="*/ 337690 w 606086"/>
                <a:gd name="connsiteY7" fmla="*/ 564271 h 594937"/>
                <a:gd name="connsiteX8" fmla="*/ 367775 w 606086"/>
                <a:gd name="connsiteY8" fmla="*/ 534235 h 594937"/>
                <a:gd name="connsiteX9" fmla="*/ 367775 w 606086"/>
                <a:gd name="connsiteY9" fmla="*/ 397501 h 594937"/>
                <a:gd name="connsiteX10" fmla="*/ 377710 w 606086"/>
                <a:gd name="connsiteY10" fmla="*/ 383317 h 594937"/>
                <a:gd name="connsiteX11" fmla="*/ 407517 w 606086"/>
                <a:gd name="connsiteY11" fmla="*/ 340675 h 594937"/>
                <a:gd name="connsiteX12" fmla="*/ 407517 w 606086"/>
                <a:gd name="connsiteY12" fmla="*/ 243894 h 594937"/>
                <a:gd name="connsiteX13" fmla="*/ 362018 w 606086"/>
                <a:gd name="connsiteY13" fmla="*/ 198378 h 594937"/>
                <a:gd name="connsiteX14" fmla="*/ 465039 w 606086"/>
                <a:gd name="connsiteY14" fmla="*/ 168299 h 594937"/>
                <a:gd name="connsiteX15" fmla="*/ 530224 w 606086"/>
                <a:gd name="connsiteY15" fmla="*/ 168299 h 594937"/>
                <a:gd name="connsiteX16" fmla="*/ 606086 w 606086"/>
                <a:gd name="connsiteY16" fmla="*/ 243932 h 594937"/>
                <a:gd name="connsiteX17" fmla="*/ 606086 w 606086"/>
                <a:gd name="connsiteY17" fmla="*/ 340697 h 594937"/>
                <a:gd name="connsiteX18" fmla="*/ 566251 w 606086"/>
                <a:gd name="connsiteY18" fmla="*/ 407339 h 594937"/>
                <a:gd name="connsiteX19" fmla="*/ 566251 w 606086"/>
                <a:gd name="connsiteY19" fmla="*/ 534598 h 594937"/>
                <a:gd name="connsiteX20" fmla="*/ 505803 w 606086"/>
                <a:gd name="connsiteY20" fmla="*/ 594937 h 594937"/>
                <a:gd name="connsiteX21" fmla="*/ 436997 w 606086"/>
                <a:gd name="connsiteY21" fmla="*/ 594937 h 594937"/>
                <a:gd name="connsiteX22" fmla="*/ 421769 w 606086"/>
                <a:gd name="connsiteY22" fmla="*/ 579736 h 594937"/>
                <a:gd name="connsiteX23" fmla="*/ 436997 w 606086"/>
                <a:gd name="connsiteY23" fmla="*/ 564536 h 594937"/>
                <a:gd name="connsiteX24" fmla="*/ 505803 w 606086"/>
                <a:gd name="connsiteY24" fmla="*/ 564536 h 594937"/>
                <a:gd name="connsiteX25" fmla="*/ 535888 w 606086"/>
                <a:gd name="connsiteY25" fmla="*/ 534505 h 594937"/>
                <a:gd name="connsiteX26" fmla="*/ 535888 w 606086"/>
                <a:gd name="connsiteY26" fmla="*/ 397792 h 594937"/>
                <a:gd name="connsiteX27" fmla="*/ 545823 w 606086"/>
                <a:gd name="connsiteY27" fmla="*/ 383611 h 594937"/>
                <a:gd name="connsiteX28" fmla="*/ 575722 w 606086"/>
                <a:gd name="connsiteY28" fmla="*/ 340975 h 594937"/>
                <a:gd name="connsiteX29" fmla="*/ 575722 w 606086"/>
                <a:gd name="connsiteY29" fmla="*/ 244210 h 594937"/>
                <a:gd name="connsiteX30" fmla="*/ 530224 w 606086"/>
                <a:gd name="connsiteY30" fmla="*/ 198700 h 594937"/>
                <a:gd name="connsiteX31" fmla="*/ 465039 w 606086"/>
                <a:gd name="connsiteY31" fmla="*/ 198700 h 594937"/>
                <a:gd name="connsiteX32" fmla="*/ 449811 w 606086"/>
                <a:gd name="connsiteY32" fmla="*/ 183500 h 594937"/>
                <a:gd name="connsiteX33" fmla="*/ 465039 w 606086"/>
                <a:gd name="connsiteY33" fmla="*/ 168299 h 594937"/>
                <a:gd name="connsiteX34" fmla="*/ 244091 w 606086"/>
                <a:gd name="connsiteY34" fmla="*/ 168157 h 594937"/>
                <a:gd name="connsiteX35" fmla="*/ 361832 w 606086"/>
                <a:gd name="connsiteY35" fmla="*/ 168157 h 594937"/>
                <a:gd name="connsiteX36" fmla="*/ 437788 w 606086"/>
                <a:gd name="connsiteY36" fmla="*/ 243894 h 594937"/>
                <a:gd name="connsiteX37" fmla="*/ 437788 w 606086"/>
                <a:gd name="connsiteY37" fmla="*/ 340675 h 594937"/>
                <a:gd name="connsiteX38" fmla="*/ 397860 w 606086"/>
                <a:gd name="connsiteY38" fmla="*/ 407327 h 594937"/>
                <a:gd name="connsiteX39" fmla="*/ 397860 w 606086"/>
                <a:gd name="connsiteY39" fmla="*/ 534235 h 594937"/>
                <a:gd name="connsiteX40" fmla="*/ 337504 w 606086"/>
                <a:gd name="connsiteY40" fmla="*/ 594584 h 594937"/>
                <a:gd name="connsiteX41" fmla="*/ 268605 w 606086"/>
                <a:gd name="connsiteY41" fmla="*/ 594584 h 594937"/>
                <a:gd name="connsiteX42" fmla="*/ 208063 w 606086"/>
                <a:gd name="connsiteY42" fmla="*/ 534235 h 594937"/>
                <a:gd name="connsiteX43" fmla="*/ 208063 w 606086"/>
                <a:gd name="connsiteY43" fmla="*/ 407327 h 594937"/>
                <a:gd name="connsiteX44" fmla="*/ 168228 w 606086"/>
                <a:gd name="connsiteY44" fmla="*/ 340675 h 594937"/>
                <a:gd name="connsiteX45" fmla="*/ 168228 w 606086"/>
                <a:gd name="connsiteY45" fmla="*/ 243894 h 594937"/>
                <a:gd name="connsiteX46" fmla="*/ 244091 w 606086"/>
                <a:gd name="connsiteY46" fmla="*/ 168157 h 594937"/>
                <a:gd name="connsiteX47" fmla="*/ 75862 w 606086"/>
                <a:gd name="connsiteY47" fmla="*/ 168016 h 594937"/>
                <a:gd name="connsiteX48" fmla="*/ 140861 w 606086"/>
                <a:gd name="connsiteY48" fmla="*/ 168016 h 594937"/>
                <a:gd name="connsiteX49" fmla="*/ 156089 w 606086"/>
                <a:gd name="connsiteY49" fmla="*/ 183217 h 594937"/>
                <a:gd name="connsiteX50" fmla="*/ 140861 w 606086"/>
                <a:gd name="connsiteY50" fmla="*/ 198419 h 594937"/>
                <a:gd name="connsiteX51" fmla="*/ 76048 w 606086"/>
                <a:gd name="connsiteY51" fmla="*/ 198419 h 594937"/>
                <a:gd name="connsiteX52" fmla="*/ 30456 w 606086"/>
                <a:gd name="connsiteY52" fmla="*/ 243931 h 594937"/>
                <a:gd name="connsiteX53" fmla="*/ 30456 w 606086"/>
                <a:gd name="connsiteY53" fmla="*/ 340701 h 594937"/>
                <a:gd name="connsiteX54" fmla="*/ 60263 w 606086"/>
                <a:gd name="connsiteY54" fmla="*/ 383339 h 594937"/>
                <a:gd name="connsiteX55" fmla="*/ 70198 w 606086"/>
                <a:gd name="connsiteY55" fmla="*/ 397521 h 594937"/>
                <a:gd name="connsiteX56" fmla="*/ 70198 w 606086"/>
                <a:gd name="connsiteY56" fmla="*/ 534149 h 594937"/>
                <a:gd name="connsiteX57" fmla="*/ 100283 w 606086"/>
                <a:gd name="connsiteY57" fmla="*/ 564181 h 594937"/>
                <a:gd name="connsiteX58" fmla="*/ 169089 w 606086"/>
                <a:gd name="connsiteY58" fmla="*/ 564181 h 594937"/>
                <a:gd name="connsiteX59" fmla="*/ 184317 w 606086"/>
                <a:gd name="connsiteY59" fmla="*/ 579383 h 594937"/>
                <a:gd name="connsiteX60" fmla="*/ 169089 w 606086"/>
                <a:gd name="connsiteY60" fmla="*/ 594584 h 594937"/>
                <a:gd name="connsiteX61" fmla="*/ 100283 w 606086"/>
                <a:gd name="connsiteY61" fmla="*/ 594584 h 594937"/>
                <a:gd name="connsiteX62" fmla="*/ 39835 w 606086"/>
                <a:gd name="connsiteY62" fmla="*/ 534149 h 594937"/>
                <a:gd name="connsiteX63" fmla="*/ 39835 w 606086"/>
                <a:gd name="connsiteY63" fmla="*/ 407161 h 594937"/>
                <a:gd name="connsiteX64" fmla="*/ 0 w 606086"/>
                <a:gd name="connsiteY64" fmla="*/ 340608 h 594937"/>
                <a:gd name="connsiteX65" fmla="*/ 0 w 606086"/>
                <a:gd name="connsiteY65" fmla="*/ 243838 h 594937"/>
                <a:gd name="connsiteX66" fmla="*/ 75862 w 606086"/>
                <a:gd name="connsiteY66" fmla="*/ 168016 h 594937"/>
                <a:gd name="connsiteX67" fmla="*/ 478786 w 606086"/>
                <a:gd name="connsiteY67" fmla="*/ 30314 h 594937"/>
                <a:gd name="connsiteX68" fmla="*/ 432649 w 606086"/>
                <a:gd name="connsiteY68" fmla="*/ 76387 h 594937"/>
                <a:gd name="connsiteX69" fmla="*/ 478786 w 606086"/>
                <a:gd name="connsiteY69" fmla="*/ 122553 h 594937"/>
                <a:gd name="connsiteX70" fmla="*/ 525016 w 606086"/>
                <a:gd name="connsiteY70" fmla="*/ 76387 h 594937"/>
                <a:gd name="connsiteX71" fmla="*/ 478786 w 606086"/>
                <a:gd name="connsiteY71" fmla="*/ 30314 h 594937"/>
                <a:gd name="connsiteX72" fmla="*/ 303043 w 606086"/>
                <a:gd name="connsiteY72" fmla="*/ 30314 h 594937"/>
                <a:gd name="connsiteX73" fmla="*/ 256885 w 606086"/>
                <a:gd name="connsiteY73" fmla="*/ 76387 h 594937"/>
                <a:gd name="connsiteX74" fmla="*/ 303043 w 606086"/>
                <a:gd name="connsiteY74" fmla="*/ 122553 h 594937"/>
                <a:gd name="connsiteX75" fmla="*/ 349201 w 606086"/>
                <a:gd name="connsiteY75" fmla="*/ 76387 h 594937"/>
                <a:gd name="connsiteX76" fmla="*/ 303043 w 606086"/>
                <a:gd name="connsiteY76" fmla="*/ 30314 h 594937"/>
                <a:gd name="connsiteX77" fmla="*/ 127300 w 606086"/>
                <a:gd name="connsiteY77" fmla="*/ 30314 h 594937"/>
                <a:gd name="connsiteX78" fmla="*/ 81070 w 606086"/>
                <a:gd name="connsiteY78" fmla="*/ 76387 h 594937"/>
                <a:gd name="connsiteX79" fmla="*/ 127300 w 606086"/>
                <a:gd name="connsiteY79" fmla="*/ 122553 h 594937"/>
                <a:gd name="connsiteX80" fmla="*/ 173437 w 606086"/>
                <a:gd name="connsiteY80" fmla="*/ 76387 h 594937"/>
                <a:gd name="connsiteX81" fmla="*/ 127300 w 606086"/>
                <a:gd name="connsiteY81" fmla="*/ 30314 h 594937"/>
                <a:gd name="connsiteX82" fmla="*/ 478786 w 606086"/>
                <a:gd name="connsiteY82" fmla="*/ 0 h 594937"/>
                <a:gd name="connsiteX83" fmla="*/ 555279 w 606086"/>
                <a:gd name="connsiteY83" fmla="*/ 76387 h 594937"/>
                <a:gd name="connsiteX84" fmla="*/ 478786 w 606086"/>
                <a:gd name="connsiteY84" fmla="*/ 152774 h 594937"/>
                <a:gd name="connsiteX85" fmla="*/ 402293 w 606086"/>
                <a:gd name="connsiteY85" fmla="*/ 76387 h 594937"/>
                <a:gd name="connsiteX86" fmla="*/ 478786 w 606086"/>
                <a:gd name="connsiteY86" fmla="*/ 0 h 594937"/>
                <a:gd name="connsiteX87" fmla="*/ 303043 w 606086"/>
                <a:gd name="connsiteY87" fmla="*/ 0 h 594937"/>
                <a:gd name="connsiteX88" fmla="*/ 379571 w 606086"/>
                <a:gd name="connsiteY88" fmla="*/ 76387 h 594937"/>
                <a:gd name="connsiteX89" fmla="*/ 303043 w 606086"/>
                <a:gd name="connsiteY89" fmla="*/ 152774 h 594937"/>
                <a:gd name="connsiteX90" fmla="*/ 226515 w 606086"/>
                <a:gd name="connsiteY90" fmla="*/ 76387 h 594937"/>
                <a:gd name="connsiteX91" fmla="*/ 303043 w 606086"/>
                <a:gd name="connsiteY91" fmla="*/ 0 h 594937"/>
                <a:gd name="connsiteX92" fmla="*/ 127300 w 606086"/>
                <a:gd name="connsiteY92" fmla="*/ 0 h 594937"/>
                <a:gd name="connsiteX93" fmla="*/ 203793 w 606086"/>
                <a:gd name="connsiteY93" fmla="*/ 76387 h 594937"/>
                <a:gd name="connsiteX94" fmla="*/ 127300 w 606086"/>
                <a:gd name="connsiteY94" fmla="*/ 152774 h 594937"/>
                <a:gd name="connsiteX95" fmla="*/ 50807 w 606086"/>
                <a:gd name="connsiteY95" fmla="*/ 76387 h 594937"/>
                <a:gd name="connsiteX96" fmla="*/ 127300 w 606086"/>
                <a:gd name="connsiteY96" fmla="*/ 0 h 59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06086" h="594937">
                  <a:moveTo>
                    <a:pt x="244277" y="198378"/>
                  </a:moveTo>
                  <a:cubicBezTo>
                    <a:pt x="219113" y="198378"/>
                    <a:pt x="198685" y="218772"/>
                    <a:pt x="198685" y="243894"/>
                  </a:cubicBezTo>
                  <a:lnTo>
                    <a:pt x="198685" y="340675"/>
                  </a:lnTo>
                  <a:cubicBezTo>
                    <a:pt x="198685" y="359586"/>
                    <a:pt x="210663" y="376735"/>
                    <a:pt x="228863" y="383317"/>
                  </a:cubicBezTo>
                  <a:cubicBezTo>
                    <a:pt x="234806" y="385542"/>
                    <a:pt x="238798" y="391197"/>
                    <a:pt x="238798" y="397501"/>
                  </a:cubicBezTo>
                  <a:lnTo>
                    <a:pt x="238798" y="534235"/>
                  </a:lnTo>
                  <a:cubicBezTo>
                    <a:pt x="238798" y="550829"/>
                    <a:pt x="252262" y="564271"/>
                    <a:pt x="268884" y="564271"/>
                  </a:cubicBezTo>
                  <a:lnTo>
                    <a:pt x="337690" y="564271"/>
                  </a:lnTo>
                  <a:cubicBezTo>
                    <a:pt x="354311" y="564271"/>
                    <a:pt x="367775" y="550829"/>
                    <a:pt x="367775" y="534235"/>
                  </a:cubicBezTo>
                  <a:lnTo>
                    <a:pt x="367775" y="397501"/>
                  </a:lnTo>
                  <a:cubicBezTo>
                    <a:pt x="367775" y="391197"/>
                    <a:pt x="371768" y="385542"/>
                    <a:pt x="377710" y="383317"/>
                  </a:cubicBezTo>
                  <a:cubicBezTo>
                    <a:pt x="395539" y="376735"/>
                    <a:pt x="407517" y="359586"/>
                    <a:pt x="407517" y="340675"/>
                  </a:cubicBezTo>
                  <a:lnTo>
                    <a:pt x="407517" y="243894"/>
                  </a:lnTo>
                  <a:cubicBezTo>
                    <a:pt x="407517" y="218772"/>
                    <a:pt x="387089" y="198378"/>
                    <a:pt x="362018" y="198378"/>
                  </a:cubicBezTo>
                  <a:close/>
                  <a:moveTo>
                    <a:pt x="465039" y="168299"/>
                  </a:moveTo>
                  <a:lnTo>
                    <a:pt x="530224" y="168299"/>
                  </a:lnTo>
                  <a:cubicBezTo>
                    <a:pt x="572008" y="168299"/>
                    <a:pt x="606086" y="202130"/>
                    <a:pt x="606086" y="243932"/>
                  </a:cubicBezTo>
                  <a:lnTo>
                    <a:pt x="606086" y="340697"/>
                  </a:lnTo>
                  <a:cubicBezTo>
                    <a:pt x="606086" y="368595"/>
                    <a:pt x="590486" y="394177"/>
                    <a:pt x="566251" y="407339"/>
                  </a:cubicBezTo>
                  <a:lnTo>
                    <a:pt x="566251" y="534598"/>
                  </a:lnTo>
                  <a:cubicBezTo>
                    <a:pt x="566251" y="567872"/>
                    <a:pt x="539138" y="594937"/>
                    <a:pt x="505803" y="594937"/>
                  </a:cubicBezTo>
                  <a:lnTo>
                    <a:pt x="436997" y="594937"/>
                  </a:lnTo>
                  <a:cubicBezTo>
                    <a:pt x="428547" y="594937"/>
                    <a:pt x="421769" y="588078"/>
                    <a:pt x="421769" y="579736"/>
                  </a:cubicBezTo>
                  <a:cubicBezTo>
                    <a:pt x="421769" y="571302"/>
                    <a:pt x="428547" y="564536"/>
                    <a:pt x="436997" y="564536"/>
                  </a:cubicBezTo>
                  <a:lnTo>
                    <a:pt x="505803" y="564536"/>
                  </a:lnTo>
                  <a:cubicBezTo>
                    <a:pt x="522424" y="564536"/>
                    <a:pt x="535888" y="551003"/>
                    <a:pt x="535888" y="534505"/>
                  </a:cubicBezTo>
                  <a:lnTo>
                    <a:pt x="535888" y="397792"/>
                  </a:lnTo>
                  <a:cubicBezTo>
                    <a:pt x="535888" y="391489"/>
                    <a:pt x="539880" y="385835"/>
                    <a:pt x="545823" y="383611"/>
                  </a:cubicBezTo>
                  <a:cubicBezTo>
                    <a:pt x="563744" y="377030"/>
                    <a:pt x="575722" y="359883"/>
                    <a:pt x="575722" y="340975"/>
                  </a:cubicBezTo>
                  <a:lnTo>
                    <a:pt x="575722" y="244210"/>
                  </a:lnTo>
                  <a:cubicBezTo>
                    <a:pt x="575722" y="219091"/>
                    <a:pt x="555294" y="198700"/>
                    <a:pt x="530224" y="198700"/>
                  </a:cubicBezTo>
                  <a:lnTo>
                    <a:pt x="465039" y="198700"/>
                  </a:lnTo>
                  <a:cubicBezTo>
                    <a:pt x="456682" y="198700"/>
                    <a:pt x="449811" y="191934"/>
                    <a:pt x="449811" y="183500"/>
                  </a:cubicBezTo>
                  <a:cubicBezTo>
                    <a:pt x="449811" y="175065"/>
                    <a:pt x="456682" y="168299"/>
                    <a:pt x="465039" y="168299"/>
                  </a:cubicBezTo>
                  <a:close/>
                  <a:moveTo>
                    <a:pt x="244091" y="168157"/>
                  </a:moveTo>
                  <a:lnTo>
                    <a:pt x="361832" y="168157"/>
                  </a:lnTo>
                  <a:cubicBezTo>
                    <a:pt x="403710" y="168157"/>
                    <a:pt x="437788" y="202086"/>
                    <a:pt x="437788" y="243894"/>
                  </a:cubicBezTo>
                  <a:lnTo>
                    <a:pt x="437788" y="340675"/>
                  </a:lnTo>
                  <a:cubicBezTo>
                    <a:pt x="437788" y="368578"/>
                    <a:pt x="422188" y="394163"/>
                    <a:pt x="397860" y="407327"/>
                  </a:cubicBezTo>
                  <a:lnTo>
                    <a:pt x="397860" y="534235"/>
                  </a:lnTo>
                  <a:cubicBezTo>
                    <a:pt x="397860" y="567515"/>
                    <a:pt x="370746" y="594584"/>
                    <a:pt x="337504" y="594584"/>
                  </a:cubicBezTo>
                  <a:lnTo>
                    <a:pt x="268605" y="594584"/>
                  </a:lnTo>
                  <a:cubicBezTo>
                    <a:pt x="235363" y="594584"/>
                    <a:pt x="208249" y="567515"/>
                    <a:pt x="208063" y="534235"/>
                  </a:cubicBezTo>
                  <a:lnTo>
                    <a:pt x="208063" y="407327"/>
                  </a:lnTo>
                  <a:cubicBezTo>
                    <a:pt x="183828" y="394163"/>
                    <a:pt x="168228" y="368578"/>
                    <a:pt x="168228" y="340675"/>
                  </a:cubicBezTo>
                  <a:lnTo>
                    <a:pt x="168228" y="243894"/>
                  </a:lnTo>
                  <a:cubicBezTo>
                    <a:pt x="168228" y="202086"/>
                    <a:pt x="202306" y="168157"/>
                    <a:pt x="244091" y="168157"/>
                  </a:cubicBezTo>
                  <a:close/>
                  <a:moveTo>
                    <a:pt x="75862" y="168016"/>
                  </a:moveTo>
                  <a:lnTo>
                    <a:pt x="140861" y="168016"/>
                  </a:lnTo>
                  <a:cubicBezTo>
                    <a:pt x="149311" y="168016"/>
                    <a:pt x="156089" y="174875"/>
                    <a:pt x="156089" y="183217"/>
                  </a:cubicBezTo>
                  <a:cubicBezTo>
                    <a:pt x="156089" y="191652"/>
                    <a:pt x="149311" y="198419"/>
                    <a:pt x="140861" y="198419"/>
                  </a:cubicBezTo>
                  <a:lnTo>
                    <a:pt x="76048" y="198419"/>
                  </a:lnTo>
                  <a:cubicBezTo>
                    <a:pt x="50884" y="198419"/>
                    <a:pt x="30456" y="218811"/>
                    <a:pt x="30456" y="243931"/>
                  </a:cubicBezTo>
                  <a:lnTo>
                    <a:pt x="30456" y="340701"/>
                  </a:lnTo>
                  <a:cubicBezTo>
                    <a:pt x="30456" y="359703"/>
                    <a:pt x="42435" y="376758"/>
                    <a:pt x="60263" y="383339"/>
                  </a:cubicBezTo>
                  <a:cubicBezTo>
                    <a:pt x="66206" y="385564"/>
                    <a:pt x="70198" y="391218"/>
                    <a:pt x="70198" y="397521"/>
                  </a:cubicBezTo>
                  <a:lnTo>
                    <a:pt x="70198" y="534149"/>
                  </a:lnTo>
                  <a:cubicBezTo>
                    <a:pt x="70198" y="550648"/>
                    <a:pt x="83662" y="564181"/>
                    <a:pt x="100283" y="564181"/>
                  </a:cubicBezTo>
                  <a:lnTo>
                    <a:pt x="169089" y="564181"/>
                  </a:lnTo>
                  <a:cubicBezTo>
                    <a:pt x="177539" y="564181"/>
                    <a:pt x="184317" y="570948"/>
                    <a:pt x="184317" y="579383"/>
                  </a:cubicBezTo>
                  <a:cubicBezTo>
                    <a:pt x="184317" y="587725"/>
                    <a:pt x="177539" y="594584"/>
                    <a:pt x="169089" y="594584"/>
                  </a:cubicBezTo>
                  <a:lnTo>
                    <a:pt x="100283" y="594584"/>
                  </a:lnTo>
                  <a:cubicBezTo>
                    <a:pt x="66948" y="594584"/>
                    <a:pt x="39835" y="567518"/>
                    <a:pt x="39835" y="534149"/>
                  </a:cubicBezTo>
                  <a:lnTo>
                    <a:pt x="39835" y="407161"/>
                  </a:lnTo>
                  <a:cubicBezTo>
                    <a:pt x="15600" y="394091"/>
                    <a:pt x="0" y="368509"/>
                    <a:pt x="0" y="340608"/>
                  </a:cubicBezTo>
                  <a:lnTo>
                    <a:pt x="0" y="243838"/>
                  </a:lnTo>
                  <a:cubicBezTo>
                    <a:pt x="0" y="202034"/>
                    <a:pt x="34078" y="168016"/>
                    <a:pt x="75862" y="168016"/>
                  </a:cubicBezTo>
                  <a:close/>
                  <a:moveTo>
                    <a:pt x="478786" y="30314"/>
                  </a:moveTo>
                  <a:cubicBezTo>
                    <a:pt x="453350" y="30314"/>
                    <a:pt x="432649" y="50986"/>
                    <a:pt x="432649" y="76387"/>
                  </a:cubicBezTo>
                  <a:cubicBezTo>
                    <a:pt x="432649" y="101880"/>
                    <a:pt x="453350" y="122553"/>
                    <a:pt x="478786" y="122553"/>
                  </a:cubicBezTo>
                  <a:cubicBezTo>
                    <a:pt x="504315" y="122553"/>
                    <a:pt x="525016" y="101880"/>
                    <a:pt x="525016" y="76387"/>
                  </a:cubicBezTo>
                  <a:cubicBezTo>
                    <a:pt x="525016" y="50986"/>
                    <a:pt x="504315" y="30314"/>
                    <a:pt x="478786" y="30314"/>
                  </a:cubicBezTo>
                  <a:close/>
                  <a:moveTo>
                    <a:pt x="303043" y="30314"/>
                  </a:moveTo>
                  <a:cubicBezTo>
                    <a:pt x="277503" y="30314"/>
                    <a:pt x="256885" y="51079"/>
                    <a:pt x="256885" y="76387"/>
                  </a:cubicBezTo>
                  <a:cubicBezTo>
                    <a:pt x="256885" y="101880"/>
                    <a:pt x="277503" y="122553"/>
                    <a:pt x="303043" y="122553"/>
                  </a:cubicBezTo>
                  <a:cubicBezTo>
                    <a:pt x="328583" y="122553"/>
                    <a:pt x="349201" y="101880"/>
                    <a:pt x="349201" y="76387"/>
                  </a:cubicBezTo>
                  <a:cubicBezTo>
                    <a:pt x="349201" y="50986"/>
                    <a:pt x="328583" y="30314"/>
                    <a:pt x="303043" y="30314"/>
                  </a:cubicBezTo>
                  <a:close/>
                  <a:moveTo>
                    <a:pt x="127300" y="30314"/>
                  </a:moveTo>
                  <a:cubicBezTo>
                    <a:pt x="101771" y="30314"/>
                    <a:pt x="81070" y="51079"/>
                    <a:pt x="81070" y="76387"/>
                  </a:cubicBezTo>
                  <a:cubicBezTo>
                    <a:pt x="81070" y="101880"/>
                    <a:pt x="101771" y="122553"/>
                    <a:pt x="127300" y="122553"/>
                  </a:cubicBezTo>
                  <a:cubicBezTo>
                    <a:pt x="152736" y="122553"/>
                    <a:pt x="173437" y="101880"/>
                    <a:pt x="173437" y="76387"/>
                  </a:cubicBezTo>
                  <a:cubicBezTo>
                    <a:pt x="173437" y="50986"/>
                    <a:pt x="152736" y="30314"/>
                    <a:pt x="127300" y="30314"/>
                  </a:cubicBezTo>
                  <a:close/>
                  <a:moveTo>
                    <a:pt x="478786" y="0"/>
                  </a:moveTo>
                  <a:cubicBezTo>
                    <a:pt x="521024" y="0"/>
                    <a:pt x="555279" y="34300"/>
                    <a:pt x="555279" y="76387"/>
                  </a:cubicBezTo>
                  <a:cubicBezTo>
                    <a:pt x="555279" y="118567"/>
                    <a:pt x="521024" y="152774"/>
                    <a:pt x="478786" y="152774"/>
                  </a:cubicBezTo>
                  <a:cubicBezTo>
                    <a:pt x="436641" y="152774"/>
                    <a:pt x="402293" y="118567"/>
                    <a:pt x="402293" y="76387"/>
                  </a:cubicBezTo>
                  <a:cubicBezTo>
                    <a:pt x="402293" y="34300"/>
                    <a:pt x="436641" y="0"/>
                    <a:pt x="478786" y="0"/>
                  </a:cubicBezTo>
                  <a:close/>
                  <a:moveTo>
                    <a:pt x="303043" y="0"/>
                  </a:moveTo>
                  <a:cubicBezTo>
                    <a:pt x="345301" y="0"/>
                    <a:pt x="379571" y="34300"/>
                    <a:pt x="379571" y="76387"/>
                  </a:cubicBezTo>
                  <a:cubicBezTo>
                    <a:pt x="379571" y="118567"/>
                    <a:pt x="345301" y="152774"/>
                    <a:pt x="303043" y="152774"/>
                  </a:cubicBezTo>
                  <a:cubicBezTo>
                    <a:pt x="260785" y="152774"/>
                    <a:pt x="226515" y="118567"/>
                    <a:pt x="226515" y="76387"/>
                  </a:cubicBezTo>
                  <a:cubicBezTo>
                    <a:pt x="226515" y="34300"/>
                    <a:pt x="260785" y="0"/>
                    <a:pt x="303043" y="0"/>
                  </a:cubicBezTo>
                  <a:close/>
                  <a:moveTo>
                    <a:pt x="127300" y="0"/>
                  </a:moveTo>
                  <a:cubicBezTo>
                    <a:pt x="169445" y="0"/>
                    <a:pt x="203793" y="34300"/>
                    <a:pt x="203793" y="76387"/>
                  </a:cubicBezTo>
                  <a:cubicBezTo>
                    <a:pt x="203793" y="118567"/>
                    <a:pt x="169353" y="152774"/>
                    <a:pt x="127300" y="152774"/>
                  </a:cubicBezTo>
                  <a:cubicBezTo>
                    <a:pt x="85062" y="152774"/>
                    <a:pt x="50807" y="118567"/>
                    <a:pt x="50807" y="76387"/>
                  </a:cubicBezTo>
                  <a:cubicBezTo>
                    <a:pt x="50807" y="34300"/>
                    <a:pt x="85062" y="0"/>
                    <a:pt x="12730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AFA397">
                    <a:lumMod val="85000"/>
                    <a:lumOff val="1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FE6F4865-6680-D997-394C-58881FBF3897}"/>
              </a:ext>
            </a:extLst>
          </p:cNvPr>
          <p:cNvSpPr txBox="1"/>
          <p:nvPr/>
        </p:nvSpPr>
        <p:spPr>
          <a:xfrm>
            <a:off x="5964155" y="5340181"/>
            <a:ext cx="472298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B8FFE8-8029-79E8-CD5D-D08B7FF25EB9}"/>
              </a:ext>
            </a:extLst>
          </p:cNvPr>
          <p:cNvSpPr txBox="1"/>
          <p:nvPr/>
        </p:nvSpPr>
        <p:spPr>
          <a:xfrm>
            <a:off x="5964156" y="5021306"/>
            <a:ext cx="178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D46EA2D-5C5B-C3E3-50C3-D84B84A10C74}"/>
              </a:ext>
            </a:extLst>
          </p:cNvPr>
          <p:cNvSpPr txBox="1"/>
          <p:nvPr/>
        </p:nvSpPr>
        <p:spPr>
          <a:xfrm>
            <a:off x="6855716" y="3482995"/>
            <a:ext cx="472298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7B4B600-173E-BBED-1BA9-244562296364}"/>
              </a:ext>
            </a:extLst>
          </p:cNvPr>
          <p:cNvSpPr txBox="1"/>
          <p:nvPr/>
        </p:nvSpPr>
        <p:spPr>
          <a:xfrm>
            <a:off x="6855717" y="3164120"/>
            <a:ext cx="178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69765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BC52BCA-0E13-887B-49F1-2A3250DA09CE}"/>
              </a:ext>
            </a:extLst>
          </p:cNvPr>
          <p:cNvGrpSpPr/>
          <p:nvPr/>
        </p:nvGrpSpPr>
        <p:grpSpPr>
          <a:xfrm>
            <a:off x="2322644" y="1662310"/>
            <a:ext cx="7329941" cy="3886185"/>
            <a:chOff x="1852744" y="1440997"/>
            <a:chExt cx="9091425" cy="4820088"/>
          </a:xfrm>
        </p:grpSpPr>
        <p:sp>
          <p:nvSpPr>
            <p:cNvPr id="3" name="圆角矩形 19">
              <a:extLst>
                <a:ext uri="{FF2B5EF4-FFF2-40B4-BE49-F238E27FC236}">
                  <a16:creationId xmlns:a16="http://schemas.microsoft.com/office/drawing/2014/main" id="{8471972E-99D4-A2EC-BC47-60C721D429FA}"/>
                </a:ext>
              </a:extLst>
            </p:cNvPr>
            <p:cNvSpPr/>
            <p:nvPr/>
          </p:nvSpPr>
          <p:spPr>
            <a:xfrm rot="5400000" flipH="1">
              <a:off x="4907604" y="-1613863"/>
              <a:ext cx="1460936" cy="7570656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9" name="圆角矩形 20">
              <a:extLst>
                <a:ext uri="{FF2B5EF4-FFF2-40B4-BE49-F238E27FC236}">
                  <a16:creationId xmlns:a16="http://schemas.microsoft.com/office/drawing/2014/main" id="{B523E5BA-1ADD-5B74-328E-0EC65805E7A4}"/>
                </a:ext>
              </a:extLst>
            </p:cNvPr>
            <p:cNvSpPr/>
            <p:nvPr/>
          </p:nvSpPr>
          <p:spPr>
            <a:xfrm>
              <a:off x="1933050" y="1494910"/>
              <a:ext cx="1748422" cy="1353108"/>
            </a:xfrm>
            <a:prstGeom prst="roundRect">
              <a:avLst>
                <a:gd name="adj" fmla="val 50000"/>
              </a:avLst>
            </a:prstGeom>
            <a:solidFill>
              <a:srgbClr val="2C45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0" name="空心弧 9">
              <a:extLst>
                <a:ext uri="{FF2B5EF4-FFF2-40B4-BE49-F238E27FC236}">
                  <a16:creationId xmlns:a16="http://schemas.microsoft.com/office/drawing/2014/main" id="{E2A3FDA7-75FF-824A-0633-4652373B08C5}"/>
                </a:ext>
              </a:extLst>
            </p:cNvPr>
            <p:cNvSpPr/>
            <p:nvPr/>
          </p:nvSpPr>
          <p:spPr>
            <a:xfrm rot="5400000" flipH="1">
              <a:off x="7999877" y="1494910"/>
              <a:ext cx="1353108" cy="1353108"/>
            </a:xfrm>
            <a:prstGeom prst="blockArc">
              <a:avLst/>
            </a:prstGeom>
            <a:gradFill>
              <a:gsLst>
                <a:gs pos="0">
                  <a:srgbClr val="004396"/>
                </a:gs>
                <a:gs pos="100000">
                  <a:srgbClr val="004396">
                    <a:alpha val="8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1" name="任意多边形 22">
              <a:extLst>
                <a:ext uri="{FF2B5EF4-FFF2-40B4-BE49-F238E27FC236}">
                  <a16:creationId xmlns:a16="http://schemas.microsoft.com/office/drawing/2014/main" id="{8FD1BCF5-38D5-2BBE-1773-8310539DC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8708" y="1679047"/>
              <a:ext cx="317106" cy="301192"/>
            </a:xfrm>
            <a:custGeom>
              <a:avLst/>
              <a:gdLst>
                <a:gd name="connsiteX0" fmla="*/ 393307 w 442913"/>
                <a:gd name="connsiteY0" fmla="*/ 42025 h 420687"/>
                <a:gd name="connsiteX1" fmla="*/ 404196 w 442913"/>
                <a:gd name="connsiteY1" fmla="*/ 48258 h 420687"/>
                <a:gd name="connsiteX2" fmla="*/ 411973 w 442913"/>
                <a:gd name="connsiteY2" fmla="*/ 137862 h 420687"/>
                <a:gd name="connsiteX3" fmla="*/ 404196 w 442913"/>
                <a:gd name="connsiteY3" fmla="*/ 142537 h 420687"/>
                <a:gd name="connsiteX4" fmla="*/ 385529 w 442913"/>
                <a:gd name="connsiteY4" fmla="*/ 130849 h 420687"/>
                <a:gd name="connsiteX5" fmla="*/ 371529 w 442913"/>
                <a:gd name="connsiteY5" fmla="*/ 133966 h 420687"/>
                <a:gd name="connsiteX6" fmla="*/ 282086 w 442913"/>
                <a:gd name="connsiteY6" fmla="*/ 267203 h 420687"/>
                <a:gd name="connsiteX7" fmla="*/ 267308 w 442913"/>
                <a:gd name="connsiteY7" fmla="*/ 272658 h 420687"/>
                <a:gd name="connsiteX8" fmla="*/ 167754 w 442913"/>
                <a:gd name="connsiteY8" fmla="*/ 234478 h 420687"/>
                <a:gd name="connsiteX9" fmla="*/ 151421 w 442913"/>
                <a:gd name="connsiteY9" fmla="*/ 239153 h 420687"/>
                <a:gd name="connsiteX10" fmla="*/ 72088 w 442913"/>
                <a:gd name="connsiteY10" fmla="*/ 331874 h 420687"/>
                <a:gd name="connsiteX11" fmla="*/ 65088 w 442913"/>
                <a:gd name="connsiteY11" fmla="*/ 329537 h 420687"/>
                <a:gd name="connsiteX12" fmla="*/ 65088 w 442913"/>
                <a:gd name="connsiteY12" fmla="*/ 267983 h 420687"/>
                <a:gd name="connsiteX13" fmla="*/ 72088 w 442913"/>
                <a:gd name="connsiteY13" fmla="*/ 250062 h 420687"/>
                <a:gd name="connsiteX14" fmla="*/ 133532 w 442913"/>
                <a:gd name="connsiteY14" fmla="*/ 174483 h 420687"/>
                <a:gd name="connsiteX15" fmla="*/ 149865 w 442913"/>
                <a:gd name="connsiteY15" fmla="*/ 170587 h 420687"/>
                <a:gd name="connsiteX16" fmla="*/ 248642 w 442913"/>
                <a:gd name="connsiteY16" fmla="*/ 207987 h 420687"/>
                <a:gd name="connsiteX17" fmla="*/ 264197 w 442913"/>
                <a:gd name="connsiteY17" fmla="*/ 202533 h 420687"/>
                <a:gd name="connsiteX18" fmla="*/ 327196 w 442913"/>
                <a:gd name="connsiteY18" fmla="*/ 106695 h 420687"/>
                <a:gd name="connsiteX19" fmla="*/ 324085 w 442913"/>
                <a:gd name="connsiteY19" fmla="*/ 91891 h 420687"/>
                <a:gd name="connsiteX20" fmla="*/ 308530 w 442913"/>
                <a:gd name="connsiteY20" fmla="*/ 82541 h 420687"/>
                <a:gd name="connsiteX21" fmla="*/ 309308 w 442913"/>
                <a:gd name="connsiteY21" fmla="*/ 73191 h 420687"/>
                <a:gd name="connsiteX22" fmla="*/ 393307 w 442913"/>
                <a:gd name="connsiteY22" fmla="*/ 42025 h 420687"/>
                <a:gd name="connsiteX23" fmla="*/ 16289 w 442913"/>
                <a:gd name="connsiteY23" fmla="*/ 0 h 420687"/>
                <a:gd name="connsiteX24" fmla="*/ 33354 w 442913"/>
                <a:gd name="connsiteY24" fmla="*/ 13971 h 420687"/>
                <a:gd name="connsiteX25" fmla="*/ 33354 w 442913"/>
                <a:gd name="connsiteY25" fmla="*/ 366355 h 420687"/>
                <a:gd name="connsiteX26" fmla="*/ 53522 w 442913"/>
                <a:gd name="connsiteY26" fmla="*/ 386535 h 420687"/>
                <a:gd name="connsiteX27" fmla="*/ 429727 w 442913"/>
                <a:gd name="connsiteY27" fmla="*/ 386535 h 420687"/>
                <a:gd name="connsiteX28" fmla="*/ 442913 w 442913"/>
                <a:gd name="connsiteY28" fmla="*/ 403611 h 420687"/>
                <a:gd name="connsiteX29" fmla="*/ 429727 w 442913"/>
                <a:gd name="connsiteY29" fmla="*/ 420687 h 420687"/>
                <a:gd name="connsiteX30" fmla="*/ 20168 w 442913"/>
                <a:gd name="connsiteY30" fmla="*/ 420687 h 420687"/>
                <a:gd name="connsiteX31" fmla="*/ 0 w 442913"/>
                <a:gd name="connsiteY31" fmla="*/ 399730 h 420687"/>
                <a:gd name="connsiteX32" fmla="*/ 0 w 442913"/>
                <a:gd name="connsiteY32" fmla="*/ 13971 h 420687"/>
                <a:gd name="connsiteX33" fmla="*/ 16289 w 442913"/>
                <a:gd name="connsiteY33" fmla="*/ 0 h 42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42913" h="420687">
                  <a:moveTo>
                    <a:pt x="393307" y="42025"/>
                  </a:moveTo>
                  <a:cubicBezTo>
                    <a:pt x="398751" y="39687"/>
                    <a:pt x="403418" y="42804"/>
                    <a:pt x="404196" y="48258"/>
                  </a:cubicBezTo>
                  <a:cubicBezTo>
                    <a:pt x="404196" y="48258"/>
                    <a:pt x="404196" y="48258"/>
                    <a:pt x="411973" y="137862"/>
                  </a:cubicBezTo>
                  <a:cubicBezTo>
                    <a:pt x="412751" y="143316"/>
                    <a:pt x="408862" y="145654"/>
                    <a:pt x="404196" y="142537"/>
                  </a:cubicBezTo>
                  <a:lnTo>
                    <a:pt x="385529" y="130849"/>
                  </a:lnTo>
                  <a:cubicBezTo>
                    <a:pt x="380863" y="127733"/>
                    <a:pt x="374640" y="129291"/>
                    <a:pt x="371529" y="133966"/>
                  </a:cubicBezTo>
                  <a:cubicBezTo>
                    <a:pt x="371529" y="133966"/>
                    <a:pt x="371529" y="133966"/>
                    <a:pt x="282086" y="267203"/>
                  </a:cubicBezTo>
                  <a:cubicBezTo>
                    <a:pt x="278975" y="271878"/>
                    <a:pt x="271975" y="274216"/>
                    <a:pt x="267308" y="272658"/>
                  </a:cubicBezTo>
                  <a:cubicBezTo>
                    <a:pt x="267308" y="272658"/>
                    <a:pt x="267308" y="272658"/>
                    <a:pt x="167754" y="234478"/>
                  </a:cubicBezTo>
                  <a:cubicBezTo>
                    <a:pt x="162309" y="232920"/>
                    <a:pt x="155309" y="234478"/>
                    <a:pt x="151421" y="239153"/>
                  </a:cubicBezTo>
                  <a:cubicBezTo>
                    <a:pt x="151421" y="239153"/>
                    <a:pt x="151421" y="239153"/>
                    <a:pt x="72088" y="331874"/>
                  </a:cubicBezTo>
                  <a:cubicBezTo>
                    <a:pt x="68199" y="336549"/>
                    <a:pt x="65088" y="334991"/>
                    <a:pt x="65088" y="329537"/>
                  </a:cubicBezTo>
                  <a:cubicBezTo>
                    <a:pt x="65088" y="329537"/>
                    <a:pt x="65088" y="329537"/>
                    <a:pt x="65088" y="267983"/>
                  </a:cubicBezTo>
                  <a:cubicBezTo>
                    <a:pt x="65088" y="262528"/>
                    <a:pt x="68199" y="253958"/>
                    <a:pt x="72088" y="250062"/>
                  </a:cubicBezTo>
                  <a:cubicBezTo>
                    <a:pt x="72088" y="250062"/>
                    <a:pt x="72088" y="250062"/>
                    <a:pt x="133532" y="174483"/>
                  </a:cubicBezTo>
                  <a:cubicBezTo>
                    <a:pt x="137421" y="170587"/>
                    <a:pt x="145198" y="168249"/>
                    <a:pt x="149865" y="170587"/>
                  </a:cubicBezTo>
                  <a:cubicBezTo>
                    <a:pt x="149865" y="170587"/>
                    <a:pt x="149865" y="170587"/>
                    <a:pt x="248642" y="207987"/>
                  </a:cubicBezTo>
                  <a:cubicBezTo>
                    <a:pt x="254086" y="209545"/>
                    <a:pt x="261086" y="207208"/>
                    <a:pt x="264197" y="202533"/>
                  </a:cubicBezTo>
                  <a:cubicBezTo>
                    <a:pt x="264197" y="202533"/>
                    <a:pt x="264197" y="202533"/>
                    <a:pt x="327196" y="106695"/>
                  </a:cubicBezTo>
                  <a:cubicBezTo>
                    <a:pt x="330308" y="101241"/>
                    <a:pt x="328752" y="95008"/>
                    <a:pt x="324085" y="91891"/>
                  </a:cubicBezTo>
                  <a:cubicBezTo>
                    <a:pt x="324085" y="91891"/>
                    <a:pt x="324085" y="91891"/>
                    <a:pt x="308530" y="82541"/>
                  </a:cubicBezTo>
                  <a:cubicBezTo>
                    <a:pt x="303863" y="79424"/>
                    <a:pt x="304641" y="75529"/>
                    <a:pt x="309308" y="73191"/>
                  </a:cubicBezTo>
                  <a:cubicBezTo>
                    <a:pt x="309308" y="73191"/>
                    <a:pt x="309308" y="73191"/>
                    <a:pt x="393307" y="42025"/>
                  </a:cubicBezTo>
                  <a:close/>
                  <a:moveTo>
                    <a:pt x="16289" y="0"/>
                  </a:moveTo>
                  <a:cubicBezTo>
                    <a:pt x="25597" y="0"/>
                    <a:pt x="33354" y="2328"/>
                    <a:pt x="33354" y="13971"/>
                  </a:cubicBezTo>
                  <a:cubicBezTo>
                    <a:pt x="33354" y="366355"/>
                    <a:pt x="33354" y="366355"/>
                    <a:pt x="33354" y="366355"/>
                  </a:cubicBezTo>
                  <a:cubicBezTo>
                    <a:pt x="33354" y="377221"/>
                    <a:pt x="42662" y="386535"/>
                    <a:pt x="53522" y="386535"/>
                  </a:cubicBezTo>
                  <a:cubicBezTo>
                    <a:pt x="429727" y="386535"/>
                    <a:pt x="429727" y="386535"/>
                    <a:pt x="429727" y="386535"/>
                  </a:cubicBezTo>
                  <a:cubicBezTo>
                    <a:pt x="440586" y="386535"/>
                    <a:pt x="442913" y="394297"/>
                    <a:pt x="442913" y="403611"/>
                  </a:cubicBezTo>
                  <a:cubicBezTo>
                    <a:pt x="442913" y="412925"/>
                    <a:pt x="440586" y="420687"/>
                    <a:pt x="429727" y="420687"/>
                  </a:cubicBezTo>
                  <a:cubicBezTo>
                    <a:pt x="20168" y="420687"/>
                    <a:pt x="20168" y="420687"/>
                    <a:pt x="20168" y="420687"/>
                  </a:cubicBezTo>
                  <a:cubicBezTo>
                    <a:pt x="9308" y="420687"/>
                    <a:pt x="0" y="410597"/>
                    <a:pt x="0" y="399730"/>
                  </a:cubicBezTo>
                  <a:cubicBezTo>
                    <a:pt x="0" y="13971"/>
                    <a:pt x="0" y="13971"/>
                    <a:pt x="0" y="13971"/>
                  </a:cubicBezTo>
                  <a:cubicBezTo>
                    <a:pt x="0" y="2328"/>
                    <a:pt x="6981" y="0"/>
                    <a:pt x="162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7AB17725-C8D5-8761-E64C-573D134CC94B}"/>
                </a:ext>
              </a:extLst>
            </p:cNvPr>
            <p:cNvSpPr txBox="1"/>
            <p:nvPr/>
          </p:nvSpPr>
          <p:spPr>
            <a:xfrm>
              <a:off x="4039205" y="1809820"/>
              <a:ext cx="3884098" cy="6661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AC433A2A-AF21-039C-46F1-708CCEC9840A}"/>
                </a:ext>
              </a:extLst>
            </p:cNvPr>
            <p:cNvSpPr txBox="1"/>
            <p:nvPr/>
          </p:nvSpPr>
          <p:spPr>
            <a:xfrm>
              <a:off x="2192950" y="2142888"/>
              <a:ext cx="1228622" cy="3435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5" name="圆角矩形 26">
              <a:extLst>
                <a:ext uri="{FF2B5EF4-FFF2-40B4-BE49-F238E27FC236}">
                  <a16:creationId xmlns:a16="http://schemas.microsoft.com/office/drawing/2014/main" id="{C20BBFDD-F643-D310-CC36-E5FACA8A24E3}"/>
                </a:ext>
              </a:extLst>
            </p:cNvPr>
            <p:cNvSpPr/>
            <p:nvPr/>
          </p:nvSpPr>
          <p:spPr>
            <a:xfrm rot="16200000">
              <a:off x="5667989" y="56186"/>
              <a:ext cx="1460936" cy="7570660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6" name="圆角矩形 27">
              <a:extLst>
                <a:ext uri="{FF2B5EF4-FFF2-40B4-BE49-F238E27FC236}">
                  <a16:creationId xmlns:a16="http://schemas.microsoft.com/office/drawing/2014/main" id="{D353DFC4-7D4A-5E22-A8BE-7CDA120478B7}"/>
                </a:ext>
              </a:extLst>
            </p:cNvPr>
            <p:cNvSpPr/>
            <p:nvPr/>
          </p:nvSpPr>
          <p:spPr>
            <a:xfrm>
              <a:off x="8364577" y="3164961"/>
              <a:ext cx="1748422" cy="1353108"/>
            </a:xfrm>
            <a:prstGeom prst="roundRect">
              <a:avLst>
                <a:gd name="adj" fmla="val 50000"/>
              </a:avLst>
            </a:prstGeom>
            <a:solidFill>
              <a:srgbClr val="6F8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7" name="空心弧 16">
              <a:extLst>
                <a:ext uri="{FF2B5EF4-FFF2-40B4-BE49-F238E27FC236}">
                  <a16:creationId xmlns:a16="http://schemas.microsoft.com/office/drawing/2014/main" id="{EB112840-80E2-0FD5-3815-2F0AD2166786}"/>
                </a:ext>
              </a:extLst>
            </p:cNvPr>
            <p:cNvSpPr/>
            <p:nvPr/>
          </p:nvSpPr>
          <p:spPr>
            <a:xfrm rot="16200000">
              <a:off x="2673141" y="3164961"/>
              <a:ext cx="1353108" cy="1353108"/>
            </a:xfrm>
            <a:prstGeom prst="blockArc">
              <a:avLst/>
            </a:prstGeom>
            <a:gradFill>
              <a:gsLst>
                <a:gs pos="0">
                  <a:srgbClr val="004396"/>
                </a:gs>
                <a:gs pos="100000">
                  <a:srgbClr val="004396">
                    <a:alpha val="8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8" name="任意多边形 29">
              <a:extLst>
                <a:ext uri="{FF2B5EF4-FFF2-40B4-BE49-F238E27FC236}">
                  <a16:creationId xmlns:a16="http://schemas.microsoft.com/office/drawing/2014/main" id="{0C409318-480C-A089-E876-81BDFC7963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4379" y="3443268"/>
              <a:ext cx="332610" cy="215954"/>
            </a:xfrm>
            <a:custGeom>
              <a:avLst/>
              <a:gdLst>
                <a:gd name="connsiteX0" fmla="*/ 542180 w 547688"/>
                <a:gd name="connsiteY0" fmla="*/ 59519 h 355600"/>
                <a:gd name="connsiteX1" fmla="*/ 543735 w 547688"/>
                <a:gd name="connsiteY1" fmla="*/ 59519 h 355600"/>
                <a:gd name="connsiteX2" fmla="*/ 543735 w 547688"/>
                <a:gd name="connsiteY2" fmla="*/ 60325 h 355600"/>
                <a:gd name="connsiteX3" fmla="*/ 545351 w 547688"/>
                <a:gd name="connsiteY3" fmla="*/ 60325 h 355600"/>
                <a:gd name="connsiteX4" fmla="*/ 546130 w 547688"/>
                <a:gd name="connsiteY4" fmla="*/ 60325 h 355600"/>
                <a:gd name="connsiteX5" fmla="*/ 547688 w 547688"/>
                <a:gd name="connsiteY5" fmla="*/ 62662 h 355600"/>
                <a:gd name="connsiteX6" fmla="*/ 547688 w 547688"/>
                <a:gd name="connsiteY6" fmla="*/ 343885 h 355600"/>
                <a:gd name="connsiteX7" fmla="*/ 542953 w 547688"/>
                <a:gd name="connsiteY7" fmla="*/ 348282 h 355600"/>
                <a:gd name="connsiteX8" fmla="*/ 542277 w 547688"/>
                <a:gd name="connsiteY8" fmla="*/ 352085 h 355600"/>
                <a:gd name="connsiteX9" fmla="*/ 536734 w 547688"/>
                <a:gd name="connsiteY9" fmla="*/ 355600 h 355600"/>
                <a:gd name="connsiteX10" fmla="*/ 14002 w 547688"/>
                <a:gd name="connsiteY10" fmla="*/ 355600 h 355600"/>
                <a:gd name="connsiteX11" fmla="*/ 0 w 547688"/>
                <a:gd name="connsiteY11" fmla="*/ 343882 h 355600"/>
                <a:gd name="connsiteX12" fmla="*/ 0 w 547688"/>
                <a:gd name="connsiteY12" fmla="*/ 62644 h 355600"/>
                <a:gd name="connsiteX13" fmla="*/ 3112 w 547688"/>
                <a:gd name="connsiteY13" fmla="*/ 60301 h 355600"/>
                <a:gd name="connsiteX14" fmla="*/ 7779 w 547688"/>
                <a:gd name="connsiteY14" fmla="*/ 61082 h 355600"/>
                <a:gd name="connsiteX15" fmla="*/ 186522 w 547688"/>
                <a:gd name="connsiteY15" fmla="*/ 194014 h 355600"/>
                <a:gd name="connsiteX16" fmla="*/ 244997 w 547688"/>
                <a:gd name="connsiteY16" fmla="*/ 237502 h 355600"/>
                <a:gd name="connsiteX17" fmla="*/ 274716 w 547688"/>
                <a:gd name="connsiteY17" fmla="*/ 259511 h 355600"/>
                <a:gd name="connsiteX18" fmla="*/ 277702 w 547688"/>
                <a:gd name="connsiteY18" fmla="*/ 259511 h 355600"/>
                <a:gd name="connsiteX19" fmla="*/ 14875 w 547688"/>
                <a:gd name="connsiteY19" fmla="*/ 0 h 355600"/>
                <a:gd name="connsiteX20" fmla="*/ 536799 w 547688"/>
                <a:gd name="connsiteY20" fmla="*/ 0 h 355600"/>
                <a:gd name="connsiteX21" fmla="*/ 547688 w 547688"/>
                <a:gd name="connsiteY21" fmla="*/ 9331 h 355600"/>
                <a:gd name="connsiteX22" fmla="*/ 547688 w 547688"/>
                <a:gd name="connsiteY22" fmla="*/ 13218 h 355600"/>
                <a:gd name="connsiteX23" fmla="*/ 278559 w 547688"/>
                <a:gd name="connsiteY23" fmla="*/ 190500 h 355600"/>
                <a:gd name="connsiteX24" fmla="*/ 277003 w 547688"/>
                <a:gd name="connsiteY24" fmla="*/ 190500 h 355600"/>
                <a:gd name="connsiteX25" fmla="*/ 275448 w 547688"/>
                <a:gd name="connsiteY25" fmla="*/ 190500 h 355600"/>
                <a:gd name="connsiteX26" fmla="*/ 274260 w 547688"/>
                <a:gd name="connsiteY26" fmla="*/ 189726 h 355600"/>
                <a:gd name="connsiteX27" fmla="*/ 273425 w 547688"/>
                <a:gd name="connsiteY27" fmla="*/ 189726 h 355600"/>
                <a:gd name="connsiteX28" fmla="*/ 0 w 547688"/>
                <a:gd name="connsiteY28" fmla="*/ 13976 h 355600"/>
                <a:gd name="connsiteX29" fmla="*/ 0 w 547688"/>
                <a:gd name="connsiteY29" fmla="*/ 9330 h 355600"/>
                <a:gd name="connsiteX30" fmla="*/ 4674 w 547688"/>
                <a:gd name="connsiteY30" fmla="*/ 3427 h 355600"/>
                <a:gd name="connsiteX31" fmla="*/ 12919 w 547688"/>
                <a:gd name="connsiteY31" fmla="*/ 1805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7688" h="355600">
                  <a:moveTo>
                    <a:pt x="542180" y="59519"/>
                  </a:moveTo>
                  <a:cubicBezTo>
                    <a:pt x="542957" y="59519"/>
                    <a:pt x="542957" y="58738"/>
                    <a:pt x="543735" y="59519"/>
                  </a:cubicBezTo>
                  <a:lnTo>
                    <a:pt x="543735" y="60325"/>
                  </a:lnTo>
                  <a:lnTo>
                    <a:pt x="545351" y="60325"/>
                  </a:lnTo>
                  <a:cubicBezTo>
                    <a:pt x="545351" y="60325"/>
                    <a:pt x="546130" y="60325"/>
                    <a:pt x="546130" y="60325"/>
                  </a:cubicBezTo>
                  <a:cubicBezTo>
                    <a:pt x="546909" y="61104"/>
                    <a:pt x="547688" y="61883"/>
                    <a:pt x="547688" y="62662"/>
                  </a:cubicBezTo>
                  <a:cubicBezTo>
                    <a:pt x="547688" y="62662"/>
                    <a:pt x="547688" y="62662"/>
                    <a:pt x="547688" y="343885"/>
                  </a:cubicBezTo>
                  <a:lnTo>
                    <a:pt x="542953" y="348282"/>
                  </a:lnTo>
                  <a:lnTo>
                    <a:pt x="542277" y="352085"/>
                  </a:lnTo>
                  <a:cubicBezTo>
                    <a:pt x="541207" y="354233"/>
                    <a:pt x="539457" y="355600"/>
                    <a:pt x="536734" y="355600"/>
                  </a:cubicBezTo>
                  <a:cubicBezTo>
                    <a:pt x="536734" y="355600"/>
                    <a:pt x="536734" y="355600"/>
                    <a:pt x="14002" y="355600"/>
                  </a:cubicBezTo>
                  <a:cubicBezTo>
                    <a:pt x="7779" y="355600"/>
                    <a:pt x="0" y="350132"/>
                    <a:pt x="0" y="343882"/>
                  </a:cubicBezTo>
                  <a:cubicBezTo>
                    <a:pt x="0" y="343882"/>
                    <a:pt x="0" y="343882"/>
                    <a:pt x="0" y="62644"/>
                  </a:cubicBezTo>
                  <a:cubicBezTo>
                    <a:pt x="0" y="61863"/>
                    <a:pt x="2334" y="61082"/>
                    <a:pt x="3112" y="60301"/>
                  </a:cubicBezTo>
                  <a:cubicBezTo>
                    <a:pt x="3889" y="60301"/>
                    <a:pt x="7001" y="60301"/>
                    <a:pt x="7779" y="61082"/>
                  </a:cubicBezTo>
                  <a:cubicBezTo>
                    <a:pt x="7779" y="61082"/>
                    <a:pt x="7779" y="61082"/>
                    <a:pt x="186522" y="194014"/>
                  </a:cubicBezTo>
                  <a:lnTo>
                    <a:pt x="244997" y="237502"/>
                  </a:lnTo>
                  <a:lnTo>
                    <a:pt x="274716" y="259511"/>
                  </a:lnTo>
                  <a:lnTo>
                    <a:pt x="277702" y="259511"/>
                  </a:lnTo>
                  <a:close/>
                  <a:moveTo>
                    <a:pt x="14875" y="0"/>
                  </a:moveTo>
                  <a:cubicBezTo>
                    <a:pt x="14875" y="0"/>
                    <a:pt x="14875" y="0"/>
                    <a:pt x="536799" y="0"/>
                  </a:cubicBezTo>
                  <a:cubicBezTo>
                    <a:pt x="543021" y="0"/>
                    <a:pt x="547688" y="3888"/>
                    <a:pt x="547688" y="9331"/>
                  </a:cubicBezTo>
                  <a:cubicBezTo>
                    <a:pt x="547688" y="9331"/>
                    <a:pt x="547688" y="9331"/>
                    <a:pt x="547688" y="13218"/>
                  </a:cubicBezTo>
                  <a:cubicBezTo>
                    <a:pt x="547688" y="13218"/>
                    <a:pt x="547688" y="13218"/>
                    <a:pt x="278559" y="190500"/>
                  </a:cubicBezTo>
                  <a:cubicBezTo>
                    <a:pt x="277781" y="190500"/>
                    <a:pt x="277003" y="190500"/>
                    <a:pt x="277003" y="190500"/>
                  </a:cubicBezTo>
                  <a:cubicBezTo>
                    <a:pt x="276226" y="190500"/>
                    <a:pt x="276226" y="190500"/>
                    <a:pt x="275448" y="190500"/>
                  </a:cubicBezTo>
                  <a:lnTo>
                    <a:pt x="274260" y="189726"/>
                  </a:lnTo>
                  <a:lnTo>
                    <a:pt x="273425" y="189726"/>
                  </a:lnTo>
                  <a:cubicBezTo>
                    <a:pt x="273425" y="189726"/>
                    <a:pt x="273425" y="189726"/>
                    <a:pt x="0" y="13976"/>
                  </a:cubicBezTo>
                  <a:cubicBezTo>
                    <a:pt x="0" y="13976"/>
                    <a:pt x="0" y="13976"/>
                    <a:pt x="0" y="9330"/>
                  </a:cubicBezTo>
                  <a:cubicBezTo>
                    <a:pt x="0" y="6621"/>
                    <a:pt x="1948" y="4685"/>
                    <a:pt x="4674" y="3427"/>
                  </a:cubicBezTo>
                  <a:lnTo>
                    <a:pt x="12919" y="18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9" name="TextBox 13">
              <a:extLst>
                <a:ext uri="{FF2B5EF4-FFF2-40B4-BE49-F238E27FC236}">
                  <a16:creationId xmlns:a16="http://schemas.microsoft.com/office/drawing/2014/main" id="{1B2ECF1E-28AC-F181-8A0D-6CA04D2091DC}"/>
                </a:ext>
              </a:extLst>
            </p:cNvPr>
            <p:cNvSpPr txBox="1"/>
            <p:nvPr/>
          </p:nvSpPr>
          <p:spPr>
            <a:xfrm>
              <a:off x="4039205" y="3478817"/>
              <a:ext cx="3884098" cy="6661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ts val="22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" name="TextBox 14">
              <a:extLst>
                <a:ext uri="{FF2B5EF4-FFF2-40B4-BE49-F238E27FC236}">
                  <a16:creationId xmlns:a16="http://schemas.microsoft.com/office/drawing/2014/main" id="{FE5847EB-470F-0547-D32B-A1A9473BE933}"/>
                </a:ext>
              </a:extLst>
            </p:cNvPr>
            <p:cNvSpPr txBox="1"/>
            <p:nvPr/>
          </p:nvSpPr>
          <p:spPr>
            <a:xfrm>
              <a:off x="8624876" y="3801387"/>
              <a:ext cx="1228622" cy="3435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1" name="圆角矩形 33">
              <a:extLst>
                <a:ext uri="{FF2B5EF4-FFF2-40B4-BE49-F238E27FC236}">
                  <a16:creationId xmlns:a16="http://schemas.microsoft.com/office/drawing/2014/main" id="{5CF7E916-7A72-0E83-5A26-D1C6B596D3D9}"/>
                </a:ext>
              </a:extLst>
            </p:cNvPr>
            <p:cNvSpPr/>
            <p:nvPr/>
          </p:nvSpPr>
          <p:spPr>
            <a:xfrm rot="5400000" flipH="1">
              <a:off x="6428374" y="1745290"/>
              <a:ext cx="1460936" cy="7570654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2" name="圆角矩形 34">
              <a:extLst>
                <a:ext uri="{FF2B5EF4-FFF2-40B4-BE49-F238E27FC236}">
                  <a16:creationId xmlns:a16="http://schemas.microsoft.com/office/drawing/2014/main" id="{516079A2-25C4-7EDB-9345-FDA0AD9B0979}"/>
                </a:ext>
              </a:extLst>
            </p:cNvPr>
            <p:cNvSpPr/>
            <p:nvPr/>
          </p:nvSpPr>
          <p:spPr>
            <a:xfrm>
              <a:off x="3441788" y="4854063"/>
              <a:ext cx="1748422" cy="1353108"/>
            </a:xfrm>
            <a:prstGeom prst="roundRect">
              <a:avLst>
                <a:gd name="adj" fmla="val 50000"/>
              </a:avLst>
            </a:prstGeom>
            <a:solidFill>
              <a:srgbClr val="2C45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3" name="空心弧 22">
              <a:extLst>
                <a:ext uri="{FF2B5EF4-FFF2-40B4-BE49-F238E27FC236}">
                  <a16:creationId xmlns:a16="http://schemas.microsoft.com/office/drawing/2014/main" id="{59311D2C-0440-F2BB-E05A-620E9CE33236}"/>
                </a:ext>
              </a:extLst>
            </p:cNvPr>
            <p:cNvSpPr/>
            <p:nvPr/>
          </p:nvSpPr>
          <p:spPr>
            <a:xfrm rot="5400000" flipH="1">
              <a:off x="9517766" y="4854063"/>
              <a:ext cx="1353108" cy="1353108"/>
            </a:xfrm>
            <a:prstGeom prst="blockArc">
              <a:avLst/>
            </a:prstGeom>
            <a:gradFill>
              <a:gsLst>
                <a:gs pos="0">
                  <a:srgbClr val="004396"/>
                </a:gs>
                <a:gs pos="100000">
                  <a:srgbClr val="004396">
                    <a:alpha val="82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5B01DE08-FE79-F916-6945-3F5564D87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732" y="5087404"/>
              <a:ext cx="326534" cy="285466"/>
            </a:xfrm>
            <a:custGeom>
              <a:avLst/>
              <a:gdLst>
                <a:gd name="T0" fmla="*/ 562 w 664"/>
                <a:gd name="T1" fmla="*/ 379 h 583"/>
                <a:gd name="T2" fmla="*/ 485 w 664"/>
                <a:gd name="T3" fmla="*/ 414 h 583"/>
                <a:gd name="T4" fmla="*/ 328 w 664"/>
                <a:gd name="T5" fmla="*/ 332 h 583"/>
                <a:gd name="T6" fmla="*/ 338 w 664"/>
                <a:gd name="T7" fmla="*/ 274 h 583"/>
                <a:gd name="T8" fmla="*/ 324 w 664"/>
                <a:gd name="T9" fmla="*/ 208 h 583"/>
                <a:gd name="T10" fmla="*/ 447 w 664"/>
                <a:gd name="T11" fmla="*/ 134 h 583"/>
                <a:gd name="T12" fmla="*/ 495 w 664"/>
                <a:gd name="T13" fmla="*/ 152 h 583"/>
                <a:gd name="T14" fmla="*/ 571 w 664"/>
                <a:gd name="T15" fmla="*/ 76 h 583"/>
                <a:gd name="T16" fmla="*/ 495 w 664"/>
                <a:gd name="T17" fmla="*/ 0 h 583"/>
                <a:gd name="T18" fmla="*/ 419 w 664"/>
                <a:gd name="T19" fmla="*/ 76 h 583"/>
                <a:gd name="T20" fmla="*/ 422 w 664"/>
                <a:gd name="T21" fmla="*/ 95 h 583"/>
                <a:gd name="T22" fmla="*/ 300 w 664"/>
                <a:gd name="T23" fmla="*/ 168 h 583"/>
                <a:gd name="T24" fmla="*/ 169 w 664"/>
                <a:gd name="T25" fmla="*/ 105 h 583"/>
                <a:gd name="T26" fmla="*/ 0 w 664"/>
                <a:gd name="T27" fmla="*/ 274 h 583"/>
                <a:gd name="T28" fmla="*/ 169 w 664"/>
                <a:gd name="T29" fmla="*/ 443 h 583"/>
                <a:gd name="T30" fmla="*/ 306 w 664"/>
                <a:gd name="T31" fmla="*/ 373 h 583"/>
                <a:gd name="T32" fmla="*/ 464 w 664"/>
                <a:gd name="T33" fmla="*/ 456 h 583"/>
                <a:gd name="T34" fmla="*/ 460 w 664"/>
                <a:gd name="T35" fmla="*/ 481 h 583"/>
                <a:gd name="T36" fmla="*/ 562 w 664"/>
                <a:gd name="T37" fmla="*/ 583 h 583"/>
                <a:gd name="T38" fmla="*/ 664 w 664"/>
                <a:gd name="T39" fmla="*/ 481 h 583"/>
                <a:gd name="T40" fmla="*/ 562 w 664"/>
                <a:gd name="T41" fmla="*/ 379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4" h="583">
                  <a:moveTo>
                    <a:pt x="562" y="379"/>
                  </a:moveTo>
                  <a:cubicBezTo>
                    <a:pt x="532" y="379"/>
                    <a:pt x="504" y="393"/>
                    <a:pt x="485" y="414"/>
                  </a:cubicBezTo>
                  <a:cubicBezTo>
                    <a:pt x="328" y="332"/>
                    <a:pt x="328" y="332"/>
                    <a:pt x="328" y="332"/>
                  </a:cubicBezTo>
                  <a:cubicBezTo>
                    <a:pt x="334" y="314"/>
                    <a:pt x="338" y="295"/>
                    <a:pt x="338" y="274"/>
                  </a:cubicBezTo>
                  <a:cubicBezTo>
                    <a:pt x="338" y="251"/>
                    <a:pt x="333" y="229"/>
                    <a:pt x="324" y="208"/>
                  </a:cubicBezTo>
                  <a:cubicBezTo>
                    <a:pt x="447" y="134"/>
                    <a:pt x="447" y="134"/>
                    <a:pt x="447" y="134"/>
                  </a:cubicBezTo>
                  <a:cubicBezTo>
                    <a:pt x="460" y="145"/>
                    <a:pt x="477" y="152"/>
                    <a:pt x="495" y="152"/>
                  </a:cubicBezTo>
                  <a:cubicBezTo>
                    <a:pt x="537" y="152"/>
                    <a:pt x="571" y="118"/>
                    <a:pt x="571" y="76"/>
                  </a:cubicBezTo>
                  <a:cubicBezTo>
                    <a:pt x="571" y="34"/>
                    <a:pt x="537" y="0"/>
                    <a:pt x="495" y="0"/>
                  </a:cubicBezTo>
                  <a:cubicBezTo>
                    <a:pt x="453" y="0"/>
                    <a:pt x="419" y="34"/>
                    <a:pt x="419" y="76"/>
                  </a:cubicBezTo>
                  <a:cubicBezTo>
                    <a:pt x="419" y="83"/>
                    <a:pt x="421" y="89"/>
                    <a:pt x="422" y="95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269" y="130"/>
                    <a:pt x="222" y="105"/>
                    <a:pt x="169" y="105"/>
                  </a:cubicBezTo>
                  <a:cubicBezTo>
                    <a:pt x="76" y="105"/>
                    <a:pt x="0" y="181"/>
                    <a:pt x="0" y="274"/>
                  </a:cubicBezTo>
                  <a:cubicBezTo>
                    <a:pt x="0" y="368"/>
                    <a:pt x="76" y="443"/>
                    <a:pt x="169" y="443"/>
                  </a:cubicBezTo>
                  <a:cubicBezTo>
                    <a:pt x="225" y="443"/>
                    <a:pt x="275" y="416"/>
                    <a:pt x="306" y="373"/>
                  </a:cubicBezTo>
                  <a:cubicBezTo>
                    <a:pt x="464" y="456"/>
                    <a:pt x="464" y="456"/>
                    <a:pt x="464" y="456"/>
                  </a:cubicBezTo>
                  <a:cubicBezTo>
                    <a:pt x="461" y="464"/>
                    <a:pt x="460" y="472"/>
                    <a:pt x="460" y="481"/>
                  </a:cubicBezTo>
                  <a:cubicBezTo>
                    <a:pt x="460" y="538"/>
                    <a:pt x="506" y="583"/>
                    <a:pt x="562" y="583"/>
                  </a:cubicBezTo>
                  <a:cubicBezTo>
                    <a:pt x="619" y="583"/>
                    <a:pt x="664" y="538"/>
                    <a:pt x="664" y="481"/>
                  </a:cubicBezTo>
                  <a:cubicBezTo>
                    <a:pt x="664" y="425"/>
                    <a:pt x="619" y="379"/>
                    <a:pt x="562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25" name="TextBox 14">
              <a:extLst>
                <a:ext uri="{FF2B5EF4-FFF2-40B4-BE49-F238E27FC236}">
                  <a16:creationId xmlns:a16="http://schemas.microsoft.com/office/drawing/2014/main" id="{2DB5AC9D-9473-EBD9-0E29-9D95C5E1896C}"/>
                </a:ext>
              </a:extLst>
            </p:cNvPr>
            <p:cNvSpPr txBox="1"/>
            <p:nvPr/>
          </p:nvSpPr>
          <p:spPr>
            <a:xfrm>
              <a:off x="3701688" y="5532502"/>
              <a:ext cx="1228622" cy="3435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26" name="TextBox 13">
              <a:extLst>
                <a:ext uri="{FF2B5EF4-FFF2-40B4-BE49-F238E27FC236}">
                  <a16:creationId xmlns:a16="http://schemas.microsoft.com/office/drawing/2014/main" id="{95159A84-A97A-62B7-DB7B-FB4350570BD0}"/>
                </a:ext>
              </a:extLst>
            </p:cNvPr>
            <p:cNvSpPr txBox="1"/>
            <p:nvPr/>
          </p:nvSpPr>
          <p:spPr>
            <a:xfrm>
              <a:off x="5572891" y="5157361"/>
              <a:ext cx="3884098" cy="6661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3979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E13D6B8D-DBAE-E482-040A-10B5DAA66F98}"/>
              </a:ext>
            </a:extLst>
          </p:cNvPr>
          <p:cNvSpPr/>
          <p:nvPr/>
        </p:nvSpPr>
        <p:spPr>
          <a:xfrm rot="10800000">
            <a:off x="0" y="-4177"/>
            <a:ext cx="12192000" cy="4269703"/>
          </a:xfrm>
          <a:custGeom>
            <a:avLst/>
            <a:gdLst>
              <a:gd name="connsiteX0" fmla="*/ 12191999 w 12192000"/>
              <a:gd name="connsiteY0" fmla="*/ 4269703 h 4269703"/>
              <a:gd name="connsiteX1" fmla="*/ 0 w 12192000"/>
              <a:gd name="connsiteY1" fmla="*/ 4269703 h 4269703"/>
              <a:gd name="connsiteX2" fmla="*/ 0 w 12192000"/>
              <a:gd name="connsiteY2" fmla="*/ 4009351 h 4269703"/>
              <a:gd name="connsiteX3" fmla="*/ 0 w 12192000"/>
              <a:gd name="connsiteY3" fmla="*/ 3520471 h 4269703"/>
              <a:gd name="connsiteX4" fmla="*/ 0 w 12192000"/>
              <a:gd name="connsiteY4" fmla="*/ 3169433 h 4269703"/>
              <a:gd name="connsiteX5" fmla="*/ 0 w 12192000"/>
              <a:gd name="connsiteY5" fmla="*/ 2972738 h 4269703"/>
              <a:gd name="connsiteX6" fmla="*/ 0 w 12192000"/>
              <a:gd name="connsiteY6" fmla="*/ 2909081 h 4269703"/>
              <a:gd name="connsiteX7" fmla="*/ 0 w 12192000"/>
              <a:gd name="connsiteY7" fmla="*/ 2465547 h 4269703"/>
              <a:gd name="connsiteX8" fmla="*/ 0 w 12192000"/>
              <a:gd name="connsiteY8" fmla="*/ 2420201 h 4269703"/>
              <a:gd name="connsiteX9" fmla="*/ 0 w 12192000"/>
              <a:gd name="connsiteY9" fmla="*/ 1872468 h 4269703"/>
              <a:gd name="connsiteX10" fmla="*/ 0 w 12192000"/>
              <a:gd name="connsiteY10" fmla="*/ 1365277 h 4269703"/>
              <a:gd name="connsiteX11" fmla="*/ 384980 w 12192000"/>
              <a:gd name="connsiteY11" fmla="*/ 1432773 h 4269703"/>
              <a:gd name="connsiteX12" fmla="*/ 4020457 w 12192000"/>
              <a:gd name="connsiteY12" fmla="*/ 1718061 h 4269703"/>
              <a:gd name="connsiteX13" fmla="*/ 12179379 w 12192000"/>
              <a:gd name="connsiteY13" fmla="*/ 7141 h 4269703"/>
              <a:gd name="connsiteX14" fmla="*/ 12192000 w 12192000"/>
              <a:gd name="connsiteY14" fmla="*/ 0 h 4269703"/>
              <a:gd name="connsiteX15" fmla="*/ 12192000 w 12192000"/>
              <a:gd name="connsiteY15" fmla="*/ 1543804 h 4269703"/>
              <a:gd name="connsiteX16" fmla="*/ 12192000 w 12192000"/>
              <a:gd name="connsiteY16" fmla="*/ 2465547 h 4269703"/>
              <a:gd name="connsiteX17" fmla="*/ 12192000 w 12192000"/>
              <a:gd name="connsiteY17" fmla="*/ 2972738 h 4269703"/>
              <a:gd name="connsiteX18" fmla="*/ 12192000 w 12192000"/>
              <a:gd name="connsiteY18" fmla="*/ 4009351 h 4269703"/>
              <a:gd name="connsiteX19" fmla="*/ 12191999 w 12192000"/>
              <a:gd name="connsiteY19" fmla="*/ 4009351 h 4269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2000" h="4269703">
                <a:moveTo>
                  <a:pt x="12191999" y="4269703"/>
                </a:moveTo>
                <a:lnTo>
                  <a:pt x="0" y="4269703"/>
                </a:lnTo>
                <a:lnTo>
                  <a:pt x="0" y="4009351"/>
                </a:lnTo>
                <a:lnTo>
                  <a:pt x="0" y="3520471"/>
                </a:lnTo>
                <a:lnTo>
                  <a:pt x="0" y="3169433"/>
                </a:lnTo>
                <a:lnTo>
                  <a:pt x="0" y="2972738"/>
                </a:lnTo>
                <a:lnTo>
                  <a:pt x="0" y="2909081"/>
                </a:lnTo>
                <a:lnTo>
                  <a:pt x="0" y="2465547"/>
                </a:lnTo>
                <a:lnTo>
                  <a:pt x="0" y="2420201"/>
                </a:lnTo>
                <a:lnTo>
                  <a:pt x="0" y="1872468"/>
                </a:lnTo>
                <a:lnTo>
                  <a:pt x="0" y="1365277"/>
                </a:lnTo>
                <a:lnTo>
                  <a:pt x="384980" y="1432773"/>
                </a:lnTo>
                <a:cubicBezTo>
                  <a:pt x="1518579" y="1617336"/>
                  <a:pt x="2743065" y="1718061"/>
                  <a:pt x="4020457" y="1718061"/>
                </a:cubicBezTo>
                <a:cubicBezTo>
                  <a:pt x="7305180" y="1718061"/>
                  <a:pt x="10240069" y="1052043"/>
                  <a:pt x="12179379" y="7141"/>
                </a:cubicBezTo>
                <a:lnTo>
                  <a:pt x="12192000" y="0"/>
                </a:lnTo>
                <a:lnTo>
                  <a:pt x="12192000" y="1543804"/>
                </a:lnTo>
                <a:lnTo>
                  <a:pt x="12192000" y="2465547"/>
                </a:lnTo>
                <a:lnTo>
                  <a:pt x="12192000" y="2972738"/>
                </a:lnTo>
                <a:lnTo>
                  <a:pt x="12192000" y="4009351"/>
                </a:lnTo>
                <a:lnTo>
                  <a:pt x="12191999" y="4009351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31" name="îṧḻiḍê" title="MJ8JxobmQhO5YsZmEcy6DZVp0AZTfE39zvT5PAyas4bMl">
            <a:extLst>
              <a:ext uri="{FF2B5EF4-FFF2-40B4-BE49-F238E27FC236}">
                <a16:creationId xmlns:a16="http://schemas.microsoft.com/office/drawing/2014/main" id="{C8B49129-6FBF-31E0-22C9-32C825F921A7}"/>
              </a:ext>
            </a:extLst>
          </p:cNvPr>
          <p:cNvGrpSpPr/>
          <p:nvPr/>
        </p:nvGrpSpPr>
        <p:grpSpPr>
          <a:xfrm>
            <a:off x="947738" y="3244920"/>
            <a:ext cx="792088" cy="792085"/>
            <a:chOff x="2406923" y="2845390"/>
            <a:chExt cx="571222" cy="571221"/>
          </a:xfrm>
        </p:grpSpPr>
        <p:sp>
          <p:nvSpPr>
            <p:cNvPr id="34" name="íşḷíďe">
              <a:extLst>
                <a:ext uri="{FF2B5EF4-FFF2-40B4-BE49-F238E27FC236}">
                  <a16:creationId xmlns:a16="http://schemas.microsoft.com/office/drawing/2014/main" id="{B232433A-A6DE-F802-CE99-83791F21D4B7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6F80CA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ïṡlíḍe" title="ry6MHxwOH8WsTKLSa514qPVJnvhhWFnRDjZGIbRZNsFBp">
              <a:extLst>
                <a:ext uri="{FF2B5EF4-FFF2-40B4-BE49-F238E27FC236}">
                  <a16:creationId xmlns:a16="http://schemas.microsoft.com/office/drawing/2014/main" id="{8856285C-40C5-8BCD-C3A2-53F879AE2943}"/>
                </a:ext>
              </a:extLst>
            </p:cNvPr>
            <p:cNvSpPr/>
            <p:nvPr/>
          </p:nvSpPr>
          <p:spPr bwMode="auto">
            <a:xfrm>
              <a:off x="2540113" y="3026988"/>
              <a:ext cx="304842" cy="20801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82270 w 607639"/>
                <a:gd name="connsiteY14" fmla="*/ 262926 h 414642"/>
                <a:gd name="connsiteX15" fmla="*/ 192432 w 607639"/>
                <a:gd name="connsiteY15" fmla="*/ 262926 h 414642"/>
                <a:gd name="connsiteX16" fmla="*/ 202593 w 607639"/>
                <a:gd name="connsiteY16" fmla="*/ 273052 h 414642"/>
                <a:gd name="connsiteX17" fmla="*/ 192432 w 607639"/>
                <a:gd name="connsiteY17" fmla="*/ 283178 h 414642"/>
                <a:gd name="connsiteX18" fmla="*/ 182270 w 607639"/>
                <a:gd name="connsiteY18" fmla="*/ 283178 h 414642"/>
                <a:gd name="connsiteX19" fmla="*/ 172109 w 607639"/>
                <a:gd name="connsiteY19" fmla="*/ 273052 h 414642"/>
                <a:gd name="connsiteX20" fmla="*/ 182270 w 607639"/>
                <a:gd name="connsiteY20" fmla="*/ 262926 h 414642"/>
                <a:gd name="connsiteX21" fmla="*/ 91153 w 607639"/>
                <a:gd name="connsiteY21" fmla="*/ 262926 h 414642"/>
                <a:gd name="connsiteX22" fmla="*/ 141783 w 607639"/>
                <a:gd name="connsiteY22" fmla="*/ 262926 h 414642"/>
                <a:gd name="connsiteX23" fmla="*/ 151927 w 607639"/>
                <a:gd name="connsiteY23" fmla="*/ 273052 h 414642"/>
                <a:gd name="connsiteX24" fmla="*/ 141783 w 607639"/>
                <a:gd name="connsiteY24" fmla="*/ 283178 h 414642"/>
                <a:gd name="connsiteX25" fmla="*/ 91153 w 607639"/>
                <a:gd name="connsiteY25" fmla="*/ 283178 h 414642"/>
                <a:gd name="connsiteX26" fmla="*/ 81009 w 607639"/>
                <a:gd name="connsiteY26" fmla="*/ 273052 h 414642"/>
                <a:gd name="connsiteX27" fmla="*/ 91153 w 607639"/>
                <a:gd name="connsiteY27" fmla="*/ 262926 h 414642"/>
                <a:gd name="connsiteX28" fmla="*/ 161988 w 607639"/>
                <a:gd name="connsiteY28" fmla="*/ 222493 h 414642"/>
                <a:gd name="connsiteX29" fmla="*/ 232948 w 607639"/>
                <a:gd name="connsiteY29" fmla="*/ 222493 h 414642"/>
                <a:gd name="connsiteX30" fmla="*/ 243098 w 607639"/>
                <a:gd name="connsiteY30" fmla="*/ 232619 h 414642"/>
                <a:gd name="connsiteX31" fmla="*/ 232948 w 607639"/>
                <a:gd name="connsiteY31" fmla="*/ 242745 h 414642"/>
                <a:gd name="connsiteX32" fmla="*/ 161988 w 607639"/>
                <a:gd name="connsiteY32" fmla="*/ 242745 h 414642"/>
                <a:gd name="connsiteX33" fmla="*/ 151927 w 607639"/>
                <a:gd name="connsiteY33" fmla="*/ 232619 h 414642"/>
                <a:gd name="connsiteX34" fmla="*/ 161988 w 607639"/>
                <a:gd name="connsiteY34" fmla="*/ 222493 h 414642"/>
                <a:gd name="connsiteX35" fmla="*/ 91146 w 607639"/>
                <a:gd name="connsiteY35" fmla="*/ 222493 h 414642"/>
                <a:gd name="connsiteX36" fmla="*/ 121467 w 607639"/>
                <a:gd name="connsiteY36" fmla="*/ 222493 h 414642"/>
                <a:gd name="connsiteX37" fmla="*/ 131604 w 607639"/>
                <a:gd name="connsiteY37" fmla="*/ 232619 h 414642"/>
                <a:gd name="connsiteX38" fmla="*/ 121467 w 607639"/>
                <a:gd name="connsiteY38" fmla="*/ 242745 h 414642"/>
                <a:gd name="connsiteX39" fmla="*/ 91146 w 607639"/>
                <a:gd name="connsiteY39" fmla="*/ 242745 h 414642"/>
                <a:gd name="connsiteX40" fmla="*/ 81009 w 607639"/>
                <a:gd name="connsiteY40" fmla="*/ 232619 h 414642"/>
                <a:gd name="connsiteX41" fmla="*/ 91146 w 607639"/>
                <a:gd name="connsiteY41" fmla="*/ 222493 h 414642"/>
                <a:gd name="connsiteX42" fmla="*/ 182270 w 607639"/>
                <a:gd name="connsiteY42" fmla="*/ 182059 h 414642"/>
                <a:gd name="connsiteX43" fmla="*/ 192432 w 607639"/>
                <a:gd name="connsiteY43" fmla="*/ 182059 h 414642"/>
                <a:gd name="connsiteX44" fmla="*/ 202593 w 607639"/>
                <a:gd name="connsiteY44" fmla="*/ 192195 h 414642"/>
                <a:gd name="connsiteX45" fmla="*/ 192432 w 607639"/>
                <a:gd name="connsiteY45" fmla="*/ 202241 h 414642"/>
                <a:gd name="connsiteX46" fmla="*/ 182270 w 607639"/>
                <a:gd name="connsiteY46" fmla="*/ 202241 h 414642"/>
                <a:gd name="connsiteX47" fmla="*/ 172109 w 607639"/>
                <a:gd name="connsiteY47" fmla="*/ 192195 h 414642"/>
                <a:gd name="connsiteX48" fmla="*/ 182270 w 607639"/>
                <a:gd name="connsiteY48" fmla="*/ 182059 h 414642"/>
                <a:gd name="connsiteX49" fmla="*/ 91153 w 607639"/>
                <a:gd name="connsiteY49" fmla="*/ 182059 h 414642"/>
                <a:gd name="connsiteX50" fmla="*/ 141783 w 607639"/>
                <a:gd name="connsiteY50" fmla="*/ 182059 h 414642"/>
                <a:gd name="connsiteX51" fmla="*/ 151927 w 607639"/>
                <a:gd name="connsiteY51" fmla="*/ 192195 h 414642"/>
                <a:gd name="connsiteX52" fmla="*/ 141783 w 607639"/>
                <a:gd name="connsiteY52" fmla="*/ 202241 h 414642"/>
                <a:gd name="connsiteX53" fmla="*/ 91153 w 607639"/>
                <a:gd name="connsiteY53" fmla="*/ 202241 h 414642"/>
                <a:gd name="connsiteX54" fmla="*/ 81009 w 607639"/>
                <a:gd name="connsiteY54" fmla="*/ 192195 h 414642"/>
                <a:gd name="connsiteX55" fmla="*/ 91153 w 607639"/>
                <a:gd name="connsiteY55" fmla="*/ 182059 h 414642"/>
                <a:gd name="connsiteX56" fmla="*/ 161988 w 607639"/>
                <a:gd name="connsiteY56" fmla="*/ 141625 h 414642"/>
                <a:gd name="connsiteX57" fmla="*/ 232948 w 607639"/>
                <a:gd name="connsiteY57" fmla="*/ 141625 h 414642"/>
                <a:gd name="connsiteX58" fmla="*/ 243098 w 607639"/>
                <a:gd name="connsiteY58" fmla="*/ 151761 h 414642"/>
                <a:gd name="connsiteX59" fmla="*/ 232948 w 607639"/>
                <a:gd name="connsiteY59" fmla="*/ 161807 h 414642"/>
                <a:gd name="connsiteX60" fmla="*/ 161988 w 607639"/>
                <a:gd name="connsiteY60" fmla="*/ 161807 h 414642"/>
                <a:gd name="connsiteX61" fmla="*/ 151927 w 607639"/>
                <a:gd name="connsiteY61" fmla="*/ 151761 h 414642"/>
                <a:gd name="connsiteX62" fmla="*/ 161988 w 607639"/>
                <a:gd name="connsiteY62" fmla="*/ 141625 h 414642"/>
                <a:gd name="connsiteX63" fmla="*/ 91146 w 607639"/>
                <a:gd name="connsiteY63" fmla="*/ 141625 h 414642"/>
                <a:gd name="connsiteX64" fmla="*/ 121467 w 607639"/>
                <a:gd name="connsiteY64" fmla="*/ 141625 h 414642"/>
                <a:gd name="connsiteX65" fmla="*/ 131604 w 607639"/>
                <a:gd name="connsiteY65" fmla="*/ 151761 h 414642"/>
                <a:gd name="connsiteX66" fmla="*/ 121467 w 607639"/>
                <a:gd name="connsiteY66" fmla="*/ 161807 h 414642"/>
                <a:gd name="connsiteX67" fmla="*/ 91146 w 607639"/>
                <a:gd name="connsiteY67" fmla="*/ 161807 h 414642"/>
                <a:gd name="connsiteX68" fmla="*/ 81009 w 607639"/>
                <a:gd name="connsiteY68" fmla="*/ 151761 h 414642"/>
                <a:gd name="connsiteX69" fmla="*/ 91146 w 607639"/>
                <a:gd name="connsiteY69" fmla="*/ 141625 h 414642"/>
                <a:gd name="connsiteX70" fmla="*/ 364566 w 607639"/>
                <a:gd name="connsiteY70" fmla="*/ 102176 h 414642"/>
                <a:gd name="connsiteX71" fmla="*/ 283573 w 607639"/>
                <a:gd name="connsiteY71" fmla="*/ 192194 h 414642"/>
                <a:gd name="connsiteX72" fmla="*/ 374712 w 607639"/>
                <a:gd name="connsiteY72" fmla="*/ 283188 h 414642"/>
                <a:gd name="connsiteX73" fmla="*/ 464783 w 607639"/>
                <a:gd name="connsiteY73" fmla="*/ 202235 h 414642"/>
                <a:gd name="connsiteX74" fmla="*/ 374712 w 607639"/>
                <a:gd name="connsiteY74" fmla="*/ 202235 h 414642"/>
                <a:gd name="connsiteX75" fmla="*/ 364566 w 607639"/>
                <a:gd name="connsiteY75" fmla="*/ 192194 h 414642"/>
                <a:gd name="connsiteX76" fmla="*/ 182270 w 607639"/>
                <a:gd name="connsiteY76" fmla="*/ 101191 h 414642"/>
                <a:gd name="connsiteX77" fmla="*/ 192432 w 607639"/>
                <a:gd name="connsiteY77" fmla="*/ 101191 h 414642"/>
                <a:gd name="connsiteX78" fmla="*/ 202593 w 607639"/>
                <a:gd name="connsiteY78" fmla="*/ 111238 h 414642"/>
                <a:gd name="connsiteX79" fmla="*/ 192432 w 607639"/>
                <a:gd name="connsiteY79" fmla="*/ 121373 h 414642"/>
                <a:gd name="connsiteX80" fmla="*/ 182270 w 607639"/>
                <a:gd name="connsiteY80" fmla="*/ 121373 h 414642"/>
                <a:gd name="connsiteX81" fmla="*/ 172109 w 607639"/>
                <a:gd name="connsiteY81" fmla="*/ 111238 h 414642"/>
                <a:gd name="connsiteX82" fmla="*/ 182270 w 607639"/>
                <a:gd name="connsiteY82" fmla="*/ 101191 h 414642"/>
                <a:gd name="connsiteX83" fmla="*/ 91153 w 607639"/>
                <a:gd name="connsiteY83" fmla="*/ 101191 h 414642"/>
                <a:gd name="connsiteX84" fmla="*/ 141783 w 607639"/>
                <a:gd name="connsiteY84" fmla="*/ 101191 h 414642"/>
                <a:gd name="connsiteX85" fmla="*/ 151927 w 607639"/>
                <a:gd name="connsiteY85" fmla="*/ 111238 h 414642"/>
                <a:gd name="connsiteX86" fmla="*/ 141783 w 607639"/>
                <a:gd name="connsiteY86" fmla="*/ 121373 h 414642"/>
                <a:gd name="connsiteX87" fmla="*/ 91153 w 607639"/>
                <a:gd name="connsiteY87" fmla="*/ 121373 h 414642"/>
                <a:gd name="connsiteX88" fmla="*/ 81009 w 607639"/>
                <a:gd name="connsiteY88" fmla="*/ 111238 h 414642"/>
                <a:gd name="connsiteX89" fmla="*/ 91153 w 607639"/>
                <a:gd name="connsiteY89" fmla="*/ 101191 h 414642"/>
                <a:gd name="connsiteX90" fmla="*/ 374712 w 607639"/>
                <a:gd name="connsiteY90" fmla="*/ 80938 h 414642"/>
                <a:gd name="connsiteX91" fmla="*/ 384858 w 607639"/>
                <a:gd name="connsiteY91" fmla="*/ 91068 h 414642"/>
                <a:gd name="connsiteX92" fmla="*/ 384858 w 607639"/>
                <a:gd name="connsiteY92" fmla="*/ 182063 h 414642"/>
                <a:gd name="connsiteX93" fmla="*/ 475998 w 607639"/>
                <a:gd name="connsiteY93" fmla="*/ 182063 h 414642"/>
                <a:gd name="connsiteX94" fmla="*/ 486055 w 607639"/>
                <a:gd name="connsiteY94" fmla="*/ 192194 h 414642"/>
                <a:gd name="connsiteX95" fmla="*/ 374712 w 607639"/>
                <a:gd name="connsiteY95" fmla="*/ 303360 h 414642"/>
                <a:gd name="connsiteX96" fmla="*/ 263280 w 607639"/>
                <a:gd name="connsiteY96" fmla="*/ 192194 h 414642"/>
                <a:gd name="connsiteX97" fmla="*/ 374712 w 607639"/>
                <a:gd name="connsiteY97" fmla="*/ 80938 h 414642"/>
                <a:gd name="connsiteX98" fmla="*/ 425343 w 607639"/>
                <a:gd name="connsiteY98" fmla="*/ 61744 h 414642"/>
                <a:gd name="connsiteX99" fmla="*/ 425343 w 607639"/>
                <a:gd name="connsiteY99" fmla="*/ 141635 h 414642"/>
                <a:gd name="connsiteX100" fmla="*/ 505373 w 607639"/>
                <a:gd name="connsiteY100" fmla="*/ 141635 h 414642"/>
                <a:gd name="connsiteX101" fmla="*/ 425343 w 607639"/>
                <a:gd name="connsiteY101" fmla="*/ 61744 h 414642"/>
                <a:gd name="connsiteX102" fmla="*/ 161988 w 607639"/>
                <a:gd name="connsiteY102" fmla="*/ 60757 h 414642"/>
                <a:gd name="connsiteX103" fmla="*/ 232948 w 607639"/>
                <a:gd name="connsiteY103" fmla="*/ 60757 h 414642"/>
                <a:gd name="connsiteX104" fmla="*/ 243098 w 607639"/>
                <a:gd name="connsiteY104" fmla="*/ 70804 h 414642"/>
                <a:gd name="connsiteX105" fmla="*/ 232948 w 607639"/>
                <a:gd name="connsiteY105" fmla="*/ 80939 h 414642"/>
                <a:gd name="connsiteX106" fmla="*/ 161988 w 607639"/>
                <a:gd name="connsiteY106" fmla="*/ 80939 h 414642"/>
                <a:gd name="connsiteX107" fmla="*/ 151927 w 607639"/>
                <a:gd name="connsiteY107" fmla="*/ 70804 h 414642"/>
                <a:gd name="connsiteX108" fmla="*/ 161988 w 607639"/>
                <a:gd name="connsiteY108" fmla="*/ 60757 h 414642"/>
                <a:gd name="connsiteX109" fmla="*/ 91146 w 607639"/>
                <a:gd name="connsiteY109" fmla="*/ 60757 h 414642"/>
                <a:gd name="connsiteX110" fmla="*/ 121467 w 607639"/>
                <a:gd name="connsiteY110" fmla="*/ 60757 h 414642"/>
                <a:gd name="connsiteX111" fmla="*/ 131604 w 607639"/>
                <a:gd name="connsiteY111" fmla="*/ 70804 h 414642"/>
                <a:gd name="connsiteX112" fmla="*/ 121467 w 607639"/>
                <a:gd name="connsiteY112" fmla="*/ 80939 h 414642"/>
                <a:gd name="connsiteX113" fmla="*/ 91146 w 607639"/>
                <a:gd name="connsiteY113" fmla="*/ 80939 h 414642"/>
                <a:gd name="connsiteX114" fmla="*/ 81009 w 607639"/>
                <a:gd name="connsiteY114" fmla="*/ 70804 h 414642"/>
                <a:gd name="connsiteX115" fmla="*/ 91146 w 607639"/>
                <a:gd name="connsiteY115" fmla="*/ 60757 h 414642"/>
                <a:gd name="connsiteX116" fmla="*/ 415194 w 607639"/>
                <a:gd name="connsiteY116" fmla="*/ 40505 h 414642"/>
                <a:gd name="connsiteX117" fmla="*/ 526560 w 607639"/>
                <a:gd name="connsiteY117" fmla="*/ 151765 h 414642"/>
                <a:gd name="connsiteX118" fmla="*/ 516501 w 607639"/>
                <a:gd name="connsiteY118" fmla="*/ 161807 h 414642"/>
                <a:gd name="connsiteX119" fmla="*/ 415194 w 607639"/>
                <a:gd name="connsiteY119" fmla="*/ 161807 h 414642"/>
                <a:gd name="connsiteX120" fmla="*/ 405046 w 607639"/>
                <a:gd name="connsiteY120" fmla="*/ 151765 h 414642"/>
                <a:gd name="connsiteX121" fmla="*/ 405046 w 607639"/>
                <a:gd name="connsiteY121" fmla="*/ 50636 h 414642"/>
                <a:gd name="connsiteX122" fmla="*/ 415194 w 607639"/>
                <a:gd name="connsiteY122" fmla="*/ 40505 h 414642"/>
                <a:gd name="connsiteX123" fmla="*/ 70848 w 607639"/>
                <a:gd name="connsiteY123" fmla="*/ 20177 h 414642"/>
                <a:gd name="connsiteX124" fmla="*/ 60791 w 607639"/>
                <a:gd name="connsiteY124" fmla="*/ 30309 h 414642"/>
                <a:gd name="connsiteX125" fmla="*/ 60791 w 607639"/>
                <a:gd name="connsiteY125" fmla="*/ 343802 h 414642"/>
                <a:gd name="connsiteX126" fmla="*/ 222780 w 607639"/>
                <a:gd name="connsiteY126" fmla="*/ 343802 h 414642"/>
                <a:gd name="connsiteX127" fmla="*/ 232927 w 607639"/>
                <a:gd name="connsiteY127" fmla="*/ 353935 h 414642"/>
                <a:gd name="connsiteX128" fmla="*/ 232927 w 607639"/>
                <a:gd name="connsiteY128" fmla="*/ 364067 h 414642"/>
                <a:gd name="connsiteX129" fmla="*/ 374712 w 607639"/>
                <a:gd name="connsiteY129" fmla="*/ 364067 h 414642"/>
                <a:gd name="connsiteX130" fmla="*/ 374712 w 607639"/>
                <a:gd name="connsiteY130" fmla="*/ 353935 h 414642"/>
                <a:gd name="connsiteX131" fmla="*/ 384859 w 607639"/>
                <a:gd name="connsiteY131" fmla="*/ 343802 h 414642"/>
                <a:gd name="connsiteX132" fmla="*/ 546848 w 607639"/>
                <a:gd name="connsiteY132" fmla="*/ 343802 h 414642"/>
                <a:gd name="connsiteX133" fmla="*/ 546848 w 607639"/>
                <a:gd name="connsiteY133" fmla="*/ 30309 h 414642"/>
                <a:gd name="connsiteX134" fmla="*/ 536702 w 607639"/>
                <a:gd name="connsiteY134" fmla="*/ 20177 h 414642"/>
                <a:gd name="connsiteX135" fmla="*/ 70848 w 607639"/>
                <a:gd name="connsiteY135" fmla="*/ 0 h 414642"/>
                <a:gd name="connsiteX136" fmla="*/ 536702 w 607639"/>
                <a:gd name="connsiteY136" fmla="*/ 0 h 414642"/>
                <a:gd name="connsiteX137" fmla="*/ 567142 w 607639"/>
                <a:gd name="connsiteY137" fmla="*/ 30309 h 414642"/>
                <a:gd name="connsiteX138" fmla="*/ 567142 w 607639"/>
                <a:gd name="connsiteY138" fmla="*/ 343802 h 414642"/>
                <a:gd name="connsiteX139" fmla="*/ 597492 w 607639"/>
                <a:gd name="connsiteY139" fmla="*/ 343802 h 414642"/>
                <a:gd name="connsiteX140" fmla="*/ 607639 w 607639"/>
                <a:gd name="connsiteY140" fmla="*/ 353935 h 414642"/>
                <a:gd name="connsiteX141" fmla="*/ 607639 w 607639"/>
                <a:gd name="connsiteY141" fmla="*/ 384244 h 414642"/>
                <a:gd name="connsiteX142" fmla="*/ 577199 w 607639"/>
                <a:gd name="connsiteY142" fmla="*/ 414642 h 414642"/>
                <a:gd name="connsiteX143" fmla="*/ 30351 w 607639"/>
                <a:gd name="connsiteY143" fmla="*/ 414642 h 414642"/>
                <a:gd name="connsiteX144" fmla="*/ 0 w 607639"/>
                <a:gd name="connsiteY144" fmla="*/ 384244 h 414642"/>
                <a:gd name="connsiteX145" fmla="*/ 0 w 607639"/>
                <a:gd name="connsiteY145" fmla="*/ 353935 h 414642"/>
                <a:gd name="connsiteX146" fmla="*/ 10147 w 607639"/>
                <a:gd name="connsiteY146" fmla="*/ 343802 h 414642"/>
                <a:gd name="connsiteX147" fmla="*/ 40497 w 607639"/>
                <a:gd name="connsiteY147" fmla="*/ 343802 h 414642"/>
                <a:gd name="connsiteX148" fmla="*/ 40497 w 607639"/>
                <a:gd name="connsiteY148" fmla="*/ 30309 h 414642"/>
                <a:gd name="connsiteX149" fmla="*/ 70848 w 607639"/>
                <a:gd name="connsiteY149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9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82270" y="262926"/>
                  </a:moveTo>
                  <a:lnTo>
                    <a:pt x="192432" y="262926"/>
                  </a:lnTo>
                  <a:cubicBezTo>
                    <a:pt x="198493" y="262926"/>
                    <a:pt x="202593" y="267012"/>
                    <a:pt x="202593" y="273052"/>
                  </a:cubicBezTo>
                  <a:cubicBezTo>
                    <a:pt x="202593" y="279092"/>
                    <a:pt x="198493" y="283178"/>
                    <a:pt x="192432" y="283178"/>
                  </a:cubicBezTo>
                  <a:lnTo>
                    <a:pt x="182270" y="283178"/>
                  </a:lnTo>
                  <a:cubicBezTo>
                    <a:pt x="176209" y="283178"/>
                    <a:pt x="172109" y="279092"/>
                    <a:pt x="172109" y="273052"/>
                  </a:cubicBezTo>
                  <a:cubicBezTo>
                    <a:pt x="172109" y="267012"/>
                    <a:pt x="176209" y="262926"/>
                    <a:pt x="182270" y="262926"/>
                  </a:cubicBezTo>
                  <a:close/>
                  <a:moveTo>
                    <a:pt x="91153" y="262926"/>
                  </a:moveTo>
                  <a:lnTo>
                    <a:pt x="141783" y="262926"/>
                  </a:lnTo>
                  <a:cubicBezTo>
                    <a:pt x="147834" y="262926"/>
                    <a:pt x="151927" y="267012"/>
                    <a:pt x="151927" y="273052"/>
                  </a:cubicBezTo>
                  <a:cubicBezTo>
                    <a:pt x="151927" y="279092"/>
                    <a:pt x="147834" y="283178"/>
                    <a:pt x="141783" y="283178"/>
                  </a:cubicBezTo>
                  <a:lnTo>
                    <a:pt x="91153" y="283178"/>
                  </a:lnTo>
                  <a:cubicBezTo>
                    <a:pt x="85102" y="283178"/>
                    <a:pt x="81009" y="279092"/>
                    <a:pt x="81009" y="273052"/>
                  </a:cubicBezTo>
                  <a:cubicBezTo>
                    <a:pt x="81009" y="267012"/>
                    <a:pt x="85102" y="262926"/>
                    <a:pt x="91153" y="262926"/>
                  </a:cubicBezTo>
                  <a:close/>
                  <a:moveTo>
                    <a:pt x="161988" y="222493"/>
                  </a:moveTo>
                  <a:lnTo>
                    <a:pt x="232948" y="222493"/>
                  </a:lnTo>
                  <a:cubicBezTo>
                    <a:pt x="239002" y="222493"/>
                    <a:pt x="243098" y="226579"/>
                    <a:pt x="243098" y="232619"/>
                  </a:cubicBezTo>
                  <a:cubicBezTo>
                    <a:pt x="243098" y="238659"/>
                    <a:pt x="239002" y="242745"/>
                    <a:pt x="232948" y="242745"/>
                  </a:cubicBezTo>
                  <a:lnTo>
                    <a:pt x="161988" y="242745"/>
                  </a:lnTo>
                  <a:cubicBezTo>
                    <a:pt x="155934" y="242745"/>
                    <a:pt x="151927" y="238659"/>
                    <a:pt x="151927" y="232619"/>
                  </a:cubicBezTo>
                  <a:cubicBezTo>
                    <a:pt x="151927" y="226579"/>
                    <a:pt x="155934" y="222493"/>
                    <a:pt x="161988" y="222493"/>
                  </a:cubicBezTo>
                  <a:close/>
                  <a:moveTo>
                    <a:pt x="91146" y="222493"/>
                  </a:moveTo>
                  <a:lnTo>
                    <a:pt x="121467" y="222493"/>
                  </a:lnTo>
                  <a:cubicBezTo>
                    <a:pt x="127603" y="222493"/>
                    <a:pt x="131604" y="226579"/>
                    <a:pt x="131604" y="232619"/>
                  </a:cubicBezTo>
                  <a:cubicBezTo>
                    <a:pt x="131604" y="238659"/>
                    <a:pt x="127603" y="242745"/>
                    <a:pt x="121467" y="242745"/>
                  </a:cubicBezTo>
                  <a:lnTo>
                    <a:pt x="91146" y="242745"/>
                  </a:lnTo>
                  <a:cubicBezTo>
                    <a:pt x="85099" y="242745"/>
                    <a:pt x="81009" y="238659"/>
                    <a:pt x="81009" y="232619"/>
                  </a:cubicBezTo>
                  <a:cubicBezTo>
                    <a:pt x="81009" y="226579"/>
                    <a:pt x="85099" y="222493"/>
                    <a:pt x="91146" y="222493"/>
                  </a:cubicBezTo>
                  <a:close/>
                  <a:moveTo>
                    <a:pt x="182270" y="182059"/>
                  </a:moveTo>
                  <a:lnTo>
                    <a:pt x="192432" y="182059"/>
                  </a:lnTo>
                  <a:cubicBezTo>
                    <a:pt x="198493" y="182059"/>
                    <a:pt x="202593" y="186060"/>
                    <a:pt x="202593" y="192195"/>
                  </a:cubicBezTo>
                  <a:cubicBezTo>
                    <a:pt x="202593" y="198240"/>
                    <a:pt x="198493" y="202241"/>
                    <a:pt x="192432" y="202241"/>
                  </a:cubicBezTo>
                  <a:lnTo>
                    <a:pt x="182270" y="202241"/>
                  </a:lnTo>
                  <a:cubicBezTo>
                    <a:pt x="176209" y="202241"/>
                    <a:pt x="172109" y="198240"/>
                    <a:pt x="172109" y="192195"/>
                  </a:cubicBezTo>
                  <a:cubicBezTo>
                    <a:pt x="172109" y="186060"/>
                    <a:pt x="176209" y="182059"/>
                    <a:pt x="182270" y="182059"/>
                  </a:cubicBezTo>
                  <a:close/>
                  <a:moveTo>
                    <a:pt x="91153" y="182059"/>
                  </a:moveTo>
                  <a:lnTo>
                    <a:pt x="141783" y="182059"/>
                  </a:lnTo>
                  <a:cubicBezTo>
                    <a:pt x="147834" y="182059"/>
                    <a:pt x="151927" y="186060"/>
                    <a:pt x="151927" y="192195"/>
                  </a:cubicBezTo>
                  <a:cubicBezTo>
                    <a:pt x="151927" y="198240"/>
                    <a:pt x="147834" y="202241"/>
                    <a:pt x="141783" y="202241"/>
                  </a:cubicBezTo>
                  <a:lnTo>
                    <a:pt x="91153" y="202241"/>
                  </a:lnTo>
                  <a:cubicBezTo>
                    <a:pt x="85102" y="202241"/>
                    <a:pt x="81009" y="198240"/>
                    <a:pt x="81009" y="192195"/>
                  </a:cubicBezTo>
                  <a:cubicBezTo>
                    <a:pt x="81009" y="186060"/>
                    <a:pt x="85102" y="182059"/>
                    <a:pt x="91153" y="182059"/>
                  </a:cubicBezTo>
                  <a:close/>
                  <a:moveTo>
                    <a:pt x="161988" y="141625"/>
                  </a:moveTo>
                  <a:lnTo>
                    <a:pt x="232948" y="141625"/>
                  </a:lnTo>
                  <a:cubicBezTo>
                    <a:pt x="239002" y="141625"/>
                    <a:pt x="243098" y="145626"/>
                    <a:pt x="243098" y="151761"/>
                  </a:cubicBezTo>
                  <a:cubicBezTo>
                    <a:pt x="243098" y="157806"/>
                    <a:pt x="239002" y="161807"/>
                    <a:pt x="232948" y="161807"/>
                  </a:cubicBezTo>
                  <a:lnTo>
                    <a:pt x="161988" y="161807"/>
                  </a:lnTo>
                  <a:cubicBezTo>
                    <a:pt x="155934" y="161807"/>
                    <a:pt x="151927" y="157806"/>
                    <a:pt x="151927" y="151761"/>
                  </a:cubicBezTo>
                  <a:cubicBezTo>
                    <a:pt x="151927" y="145626"/>
                    <a:pt x="155934" y="141625"/>
                    <a:pt x="161988" y="141625"/>
                  </a:cubicBezTo>
                  <a:close/>
                  <a:moveTo>
                    <a:pt x="91146" y="141625"/>
                  </a:moveTo>
                  <a:lnTo>
                    <a:pt x="121467" y="141625"/>
                  </a:lnTo>
                  <a:cubicBezTo>
                    <a:pt x="127603" y="141625"/>
                    <a:pt x="131604" y="145626"/>
                    <a:pt x="131604" y="151761"/>
                  </a:cubicBezTo>
                  <a:cubicBezTo>
                    <a:pt x="131604" y="157806"/>
                    <a:pt x="127603" y="161807"/>
                    <a:pt x="121467" y="161807"/>
                  </a:cubicBezTo>
                  <a:lnTo>
                    <a:pt x="91146" y="161807"/>
                  </a:lnTo>
                  <a:cubicBezTo>
                    <a:pt x="85099" y="161807"/>
                    <a:pt x="81009" y="157806"/>
                    <a:pt x="81009" y="151761"/>
                  </a:cubicBezTo>
                  <a:cubicBezTo>
                    <a:pt x="81009" y="145626"/>
                    <a:pt x="85099" y="141625"/>
                    <a:pt x="91146" y="141625"/>
                  </a:cubicBezTo>
                  <a:close/>
                  <a:moveTo>
                    <a:pt x="364566" y="102176"/>
                  </a:moveTo>
                  <a:cubicBezTo>
                    <a:pt x="318996" y="107241"/>
                    <a:pt x="283573" y="145630"/>
                    <a:pt x="283573" y="192194"/>
                  </a:cubicBezTo>
                  <a:cubicBezTo>
                    <a:pt x="283573" y="242756"/>
                    <a:pt x="324069" y="283188"/>
                    <a:pt x="374712" y="283188"/>
                  </a:cubicBezTo>
                  <a:cubicBezTo>
                    <a:pt x="421261" y="283188"/>
                    <a:pt x="459799" y="247732"/>
                    <a:pt x="464783" y="202235"/>
                  </a:cubicBezTo>
                  <a:lnTo>
                    <a:pt x="374712" y="202235"/>
                  </a:lnTo>
                  <a:cubicBezTo>
                    <a:pt x="368660" y="202235"/>
                    <a:pt x="364566" y="198236"/>
                    <a:pt x="364566" y="192194"/>
                  </a:cubicBezTo>
                  <a:close/>
                  <a:moveTo>
                    <a:pt x="182270" y="101191"/>
                  </a:moveTo>
                  <a:lnTo>
                    <a:pt x="192432" y="101191"/>
                  </a:lnTo>
                  <a:cubicBezTo>
                    <a:pt x="198493" y="101191"/>
                    <a:pt x="202593" y="105192"/>
                    <a:pt x="202593" y="111238"/>
                  </a:cubicBezTo>
                  <a:cubicBezTo>
                    <a:pt x="202593" y="117372"/>
                    <a:pt x="198493" y="121373"/>
                    <a:pt x="192432" y="121373"/>
                  </a:cubicBezTo>
                  <a:lnTo>
                    <a:pt x="182270" y="121373"/>
                  </a:lnTo>
                  <a:cubicBezTo>
                    <a:pt x="176209" y="121373"/>
                    <a:pt x="172109" y="117372"/>
                    <a:pt x="172109" y="111238"/>
                  </a:cubicBezTo>
                  <a:cubicBezTo>
                    <a:pt x="172109" y="105192"/>
                    <a:pt x="176209" y="101191"/>
                    <a:pt x="182270" y="101191"/>
                  </a:cubicBezTo>
                  <a:close/>
                  <a:moveTo>
                    <a:pt x="91153" y="101191"/>
                  </a:moveTo>
                  <a:lnTo>
                    <a:pt x="141783" y="101191"/>
                  </a:lnTo>
                  <a:cubicBezTo>
                    <a:pt x="147834" y="101191"/>
                    <a:pt x="151927" y="105192"/>
                    <a:pt x="151927" y="111238"/>
                  </a:cubicBezTo>
                  <a:cubicBezTo>
                    <a:pt x="151927" y="117372"/>
                    <a:pt x="147834" y="121373"/>
                    <a:pt x="141783" y="121373"/>
                  </a:cubicBezTo>
                  <a:lnTo>
                    <a:pt x="91153" y="121373"/>
                  </a:lnTo>
                  <a:cubicBezTo>
                    <a:pt x="85102" y="121373"/>
                    <a:pt x="81009" y="117372"/>
                    <a:pt x="81009" y="111238"/>
                  </a:cubicBezTo>
                  <a:cubicBezTo>
                    <a:pt x="81009" y="105192"/>
                    <a:pt x="85102" y="101191"/>
                    <a:pt x="91153" y="101191"/>
                  </a:cubicBezTo>
                  <a:close/>
                  <a:moveTo>
                    <a:pt x="374712" y="80938"/>
                  </a:moveTo>
                  <a:cubicBezTo>
                    <a:pt x="380764" y="80938"/>
                    <a:pt x="384858" y="85026"/>
                    <a:pt x="384858" y="91068"/>
                  </a:cubicBezTo>
                  <a:lnTo>
                    <a:pt x="384858" y="182063"/>
                  </a:lnTo>
                  <a:lnTo>
                    <a:pt x="475998" y="182063"/>
                  </a:lnTo>
                  <a:cubicBezTo>
                    <a:pt x="482050" y="182063"/>
                    <a:pt x="486055" y="186062"/>
                    <a:pt x="486055" y="192194"/>
                  </a:cubicBezTo>
                  <a:cubicBezTo>
                    <a:pt x="486055" y="253864"/>
                    <a:pt x="436480" y="303360"/>
                    <a:pt x="374712" y="303360"/>
                  </a:cubicBezTo>
                  <a:cubicBezTo>
                    <a:pt x="312944" y="303360"/>
                    <a:pt x="263280" y="253864"/>
                    <a:pt x="263280" y="192194"/>
                  </a:cubicBezTo>
                  <a:cubicBezTo>
                    <a:pt x="263280" y="130523"/>
                    <a:pt x="312944" y="80938"/>
                    <a:pt x="374712" y="80938"/>
                  </a:cubicBezTo>
                  <a:close/>
                  <a:moveTo>
                    <a:pt x="425343" y="61744"/>
                  </a:moveTo>
                  <a:lnTo>
                    <a:pt x="425343" y="141635"/>
                  </a:lnTo>
                  <a:lnTo>
                    <a:pt x="505373" y="141635"/>
                  </a:lnTo>
                  <a:cubicBezTo>
                    <a:pt x="500299" y="99157"/>
                    <a:pt x="466827" y="65743"/>
                    <a:pt x="425343" y="61744"/>
                  </a:cubicBezTo>
                  <a:close/>
                  <a:moveTo>
                    <a:pt x="161988" y="60757"/>
                  </a:moveTo>
                  <a:lnTo>
                    <a:pt x="232948" y="60757"/>
                  </a:lnTo>
                  <a:cubicBezTo>
                    <a:pt x="239002" y="60757"/>
                    <a:pt x="243098" y="64758"/>
                    <a:pt x="243098" y="70804"/>
                  </a:cubicBezTo>
                  <a:cubicBezTo>
                    <a:pt x="243098" y="76938"/>
                    <a:pt x="239002" y="80939"/>
                    <a:pt x="232948" y="80939"/>
                  </a:cubicBezTo>
                  <a:lnTo>
                    <a:pt x="161988" y="80939"/>
                  </a:lnTo>
                  <a:cubicBezTo>
                    <a:pt x="155934" y="80939"/>
                    <a:pt x="151927" y="76938"/>
                    <a:pt x="151927" y="70804"/>
                  </a:cubicBezTo>
                  <a:cubicBezTo>
                    <a:pt x="151927" y="64758"/>
                    <a:pt x="155934" y="60757"/>
                    <a:pt x="161988" y="60757"/>
                  </a:cubicBezTo>
                  <a:close/>
                  <a:moveTo>
                    <a:pt x="91146" y="60757"/>
                  </a:moveTo>
                  <a:lnTo>
                    <a:pt x="121467" y="60757"/>
                  </a:lnTo>
                  <a:cubicBezTo>
                    <a:pt x="127603" y="60757"/>
                    <a:pt x="131604" y="64758"/>
                    <a:pt x="131604" y="70804"/>
                  </a:cubicBezTo>
                  <a:cubicBezTo>
                    <a:pt x="131604" y="76938"/>
                    <a:pt x="127603" y="80939"/>
                    <a:pt x="121467" y="80939"/>
                  </a:cubicBezTo>
                  <a:lnTo>
                    <a:pt x="91146" y="80939"/>
                  </a:lnTo>
                  <a:cubicBezTo>
                    <a:pt x="85099" y="80939"/>
                    <a:pt x="81009" y="76938"/>
                    <a:pt x="81009" y="70804"/>
                  </a:cubicBezTo>
                  <a:cubicBezTo>
                    <a:pt x="81009" y="64758"/>
                    <a:pt x="85099" y="60757"/>
                    <a:pt x="91146" y="60757"/>
                  </a:cubicBezTo>
                  <a:close/>
                  <a:moveTo>
                    <a:pt x="415194" y="40505"/>
                  </a:moveTo>
                  <a:cubicBezTo>
                    <a:pt x="476975" y="40505"/>
                    <a:pt x="526560" y="90092"/>
                    <a:pt x="526560" y="151765"/>
                  </a:cubicBezTo>
                  <a:cubicBezTo>
                    <a:pt x="526560" y="157808"/>
                    <a:pt x="522554" y="161807"/>
                    <a:pt x="516501" y="161807"/>
                  </a:cubicBezTo>
                  <a:lnTo>
                    <a:pt x="415194" y="161807"/>
                  </a:lnTo>
                  <a:cubicBezTo>
                    <a:pt x="409141" y="161807"/>
                    <a:pt x="405046" y="157808"/>
                    <a:pt x="405046" y="151765"/>
                  </a:cubicBezTo>
                  <a:lnTo>
                    <a:pt x="405046" y="50636"/>
                  </a:lnTo>
                  <a:cubicBezTo>
                    <a:pt x="405046" y="44593"/>
                    <a:pt x="409141" y="40505"/>
                    <a:pt x="415194" y="40505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8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ABC0615-5CEA-13C1-66E1-A07758097B6F}"/>
              </a:ext>
            </a:extLst>
          </p:cNvPr>
          <p:cNvGrpSpPr/>
          <p:nvPr/>
        </p:nvGrpSpPr>
        <p:grpSpPr>
          <a:xfrm>
            <a:off x="884238" y="4195297"/>
            <a:ext cx="2240045" cy="1216300"/>
            <a:chOff x="5964155" y="1296926"/>
            <a:chExt cx="2240045" cy="121630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062575B-0CAC-F51B-7EC7-DAF033172D51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DC6A67D-B189-1274-075B-7A46BBE5D547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6" name="îṧḻiḍê" title="MJ8JxobmQhO5YsZmEcy6DZVp0AZTfE39zvT5PAyas4bMl">
            <a:extLst>
              <a:ext uri="{FF2B5EF4-FFF2-40B4-BE49-F238E27FC236}">
                <a16:creationId xmlns:a16="http://schemas.microsoft.com/office/drawing/2014/main" id="{228CEDE1-17D0-F2B6-3C77-43D6FAF810C1}"/>
              </a:ext>
            </a:extLst>
          </p:cNvPr>
          <p:cNvGrpSpPr/>
          <p:nvPr/>
        </p:nvGrpSpPr>
        <p:grpSpPr>
          <a:xfrm>
            <a:off x="3691860" y="2526712"/>
            <a:ext cx="792088" cy="792085"/>
            <a:chOff x="2406923" y="2845390"/>
            <a:chExt cx="571222" cy="571221"/>
          </a:xfrm>
        </p:grpSpPr>
        <p:sp>
          <p:nvSpPr>
            <p:cNvPr id="80" name="íşḷíďe">
              <a:extLst>
                <a:ext uri="{FF2B5EF4-FFF2-40B4-BE49-F238E27FC236}">
                  <a16:creationId xmlns:a16="http://schemas.microsoft.com/office/drawing/2014/main" id="{950EBFC9-6902-492A-56DB-BEB1AD97090A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2C45B4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ïṡlíḍe" title="ry6MHxwOH8WsTKLSa514qPVJnvhhWFnRDjZGIbRZNsFBp">
              <a:extLst>
                <a:ext uri="{FF2B5EF4-FFF2-40B4-BE49-F238E27FC236}">
                  <a16:creationId xmlns:a16="http://schemas.microsoft.com/office/drawing/2014/main" id="{39BD16CD-32AF-BD27-E15D-5D0C44545545}"/>
                </a:ext>
              </a:extLst>
            </p:cNvPr>
            <p:cNvSpPr/>
            <p:nvPr/>
          </p:nvSpPr>
          <p:spPr bwMode="auto">
            <a:xfrm>
              <a:off x="2540113" y="3033513"/>
              <a:ext cx="304842" cy="194968"/>
            </a:xfrm>
            <a:custGeom>
              <a:avLst/>
              <a:gdLst>
                <a:gd name="connsiteX0" fmla="*/ 197214 w 609473"/>
                <a:gd name="connsiteY0" fmla="*/ 151211 h 389803"/>
                <a:gd name="connsiteX1" fmla="*/ 197214 w 609473"/>
                <a:gd name="connsiteY1" fmla="*/ 238522 h 389803"/>
                <a:gd name="connsiteX2" fmla="*/ 266115 w 609473"/>
                <a:gd name="connsiteY2" fmla="*/ 194867 h 389803"/>
                <a:gd name="connsiteX3" fmla="*/ 172885 w 609473"/>
                <a:gd name="connsiteY3" fmla="*/ 106907 h 389803"/>
                <a:gd name="connsiteX4" fmla="*/ 311616 w 609473"/>
                <a:gd name="connsiteY4" fmla="*/ 194867 h 389803"/>
                <a:gd name="connsiteX5" fmla="*/ 172885 w 609473"/>
                <a:gd name="connsiteY5" fmla="*/ 282826 h 389803"/>
                <a:gd name="connsiteX6" fmla="*/ 585146 w 609473"/>
                <a:gd name="connsiteY6" fmla="*/ 59328 h 389803"/>
                <a:gd name="connsiteX7" fmla="*/ 541970 w 609473"/>
                <a:gd name="connsiteY7" fmla="*/ 80649 h 389803"/>
                <a:gd name="connsiteX8" fmla="*/ 541970 w 609473"/>
                <a:gd name="connsiteY8" fmla="*/ 309061 h 389803"/>
                <a:gd name="connsiteX9" fmla="*/ 585146 w 609473"/>
                <a:gd name="connsiteY9" fmla="*/ 330382 h 389803"/>
                <a:gd name="connsiteX10" fmla="*/ 71495 w 609473"/>
                <a:gd name="connsiteY10" fmla="*/ 24287 h 389803"/>
                <a:gd name="connsiteX11" fmla="*/ 24420 w 609473"/>
                <a:gd name="connsiteY11" fmla="*/ 71379 h 389803"/>
                <a:gd name="connsiteX12" fmla="*/ 24420 w 609473"/>
                <a:gd name="connsiteY12" fmla="*/ 318331 h 389803"/>
                <a:gd name="connsiteX13" fmla="*/ 71495 w 609473"/>
                <a:gd name="connsiteY13" fmla="*/ 365423 h 389803"/>
                <a:gd name="connsiteX14" fmla="*/ 380131 w 609473"/>
                <a:gd name="connsiteY14" fmla="*/ 365423 h 389803"/>
                <a:gd name="connsiteX15" fmla="*/ 427300 w 609473"/>
                <a:gd name="connsiteY15" fmla="*/ 318331 h 389803"/>
                <a:gd name="connsiteX16" fmla="*/ 427300 w 609473"/>
                <a:gd name="connsiteY16" fmla="*/ 252422 h 389803"/>
                <a:gd name="connsiteX17" fmla="*/ 517644 w 609473"/>
                <a:gd name="connsiteY17" fmla="*/ 297010 h 389803"/>
                <a:gd name="connsiteX18" fmla="*/ 517644 w 609473"/>
                <a:gd name="connsiteY18" fmla="*/ 92700 h 389803"/>
                <a:gd name="connsiteX19" fmla="*/ 427300 w 609473"/>
                <a:gd name="connsiteY19" fmla="*/ 137289 h 389803"/>
                <a:gd name="connsiteX20" fmla="*/ 427300 w 609473"/>
                <a:gd name="connsiteY20" fmla="*/ 71379 h 389803"/>
                <a:gd name="connsiteX21" fmla="*/ 380131 w 609473"/>
                <a:gd name="connsiteY21" fmla="*/ 24287 h 389803"/>
                <a:gd name="connsiteX22" fmla="*/ 71495 w 609473"/>
                <a:gd name="connsiteY22" fmla="*/ 0 h 389803"/>
                <a:gd name="connsiteX23" fmla="*/ 380131 w 609473"/>
                <a:gd name="connsiteY23" fmla="*/ 0 h 389803"/>
                <a:gd name="connsiteX24" fmla="*/ 451627 w 609473"/>
                <a:gd name="connsiteY24" fmla="*/ 71379 h 389803"/>
                <a:gd name="connsiteX25" fmla="*/ 451627 w 609473"/>
                <a:gd name="connsiteY25" fmla="*/ 98169 h 389803"/>
                <a:gd name="connsiteX26" fmla="*/ 609473 w 609473"/>
                <a:gd name="connsiteY26" fmla="*/ 20209 h 389803"/>
                <a:gd name="connsiteX27" fmla="*/ 609473 w 609473"/>
                <a:gd name="connsiteY27" fmla="*/ 369502 h 389803"/>
                <a:gd name="connsiteX28" fmla="*/ 451627 w 609473"/>
                <a:gd name="connsiteY28" fmla="*/ 291541 h 389803"/>
                <a:gd name="connsiteX29" fmla="*/ 451627 w 609473"/>
                <a:gd name="connsiteY29" fmla="*/ 318331 h 389803"/>
                <a:gd name="connsiteX30" fmla="*/ 380131 w 609473"/>
                <a:gd name="connsiteY30" fmla="*/ 389803 h 389803"/>
                <a:gd name="connsiteX31" fmla="*/ 71495 w 609473"/>
                <a:gd name="connsiteY31" fmla="*/ 389803 h 389803"/>
                <a:gd name="connsiteX32" fmla="*/ 0 w 609473"/>
                <a:gd name="connsiteY32" fmla="*/ 318331 h 389803"/>
                <a:gd name="connsiteX33" fmla="*/ 0 w 609473"/>
                <a:gd name="connsiteY33" fmla="*/ 71379 h 389803"/>
                <a:gd name="connsiteX34" fmla="*/ 71495 w 609473"/>
                <a:gd name="connsiteY34" fmla="*/ 0 h 389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9473" h="389803">
                  <a:moveTo>
                    <a:pt x="197214" y="151211"/>
                  </a:moveTo>
                  <a:lnTo>
                    <a:pt x="197214" y="238522"/>
                  </a:lnTo>
                  <a:lnTo>
                    <a:pt x="266115" y="194867"/>
                  </a:lnTo>
                  <a:close/>
                  <a:moveTo>
                    <a:pt x="172885" y="106907"/>
                  </a:moveTo>
                  <a:lnTo>
                    <a:pt x="311616" y="194867"/>
                  </a:lnTo>
                  <a:lnTo>
                    <a:pt x="172885" y="282826"/>
                  </a:lnTo>
                  <a:close/>
                  <a:moveTo>
                    <a:pt x="585146" y="59328"/>
                  </a:moveTo>
                  <a:lnTo>
                    <a:pt x="541970" y="80649"/>
                  </a:lnTo>
                  <a:lnTo>
                    <a:pt x="541970" y="309061"/>
                  </a:lnTo>
                  <a:lnTo>
                    <a:pt x="585146" y="330382"/>
                  </a:lnTo>
                  <a:close/>
                  <a:moveTo>
                    <a:pt x="71495" y="24287"/>
                  </a:moveTo>
                  <a:cubicBezTo>
                    <a:pt x="45497" y="24287"/>
                    <a:pt x="24420" y="45423"/>
                    <a:pt x="24420" y="71379"/>
                  </a:cubicBezTo>
                  <a:lnTo>
                    <a:pt x="24420" y="318331"/>
                  </a:lnTo>
                  <a:cubicBezTo>
                    <a:pt x="24420" y="344287"/>
                    <a:pt x="45497" y="365423"/>
                    <a:pt x="71495" y="365423"/>
                  </a:cubicBezTo>
                  <a:lnTo>
                    <a:pt x="380131" y="365423"/>
                  </a:lnTo>
                  <a:cubicBezTo>
                    <a:pt x="406130" y="365423"/>
                    <a:pt x="427300" y="344287"/>
                    <a:pt x="427300" y="318331"/>
                  </a:cubicBezTo>
                  <a:lnTo>
                    <a:pt x="427300" y="252422"/>
                  </a:lnTo>
                  <a:lnTo>
                    <a:pt x="517644" y="297010"/>
                  </a:lnTo>
                  <a:lnTo>
                    <a:pt x="517644" y="92700"/>
                  </a:lnTo>
                  <a:lnTo>
                    <a:pt x="427300" y="137289"/>
                  </a:lnTo>
                  <a:lnTo>
                    <a:pt x="427300" y="71379"/>
                  </a:lnTo>
                  <a:cubicBezTo>
                    <a:pt x="427300" y="45423"/>
                    <a:pt x="406130" y="24287"/>
                    <a:pt x="380131" y="24287"/>
                  </a:cubicBezTo>
                  <a:close/>
                  <a:moveTo>
                    <a:pt x="71495" y="0"/>
                  </a:moveTo>
                  <a:lnTo>
                    <a:pt x="380131" y="0"/>
                  </a:lnTo>
                  <a:cubicBezTo>
                    <a:pt x="419593" y="0"/>
                    <a:pt x="451627" y="31981"/>
                    <a:pt x="451627" y="71379"/>
                  </a:cubicBezTo>
                  <a:lnTo>
                    <a:pt x="451627" y="98169"/>
                  </a:lnTo>
                  <a:lnTo>
                    <a:pt x="609473" y="20209"/>
                  </a:lnTo>
                  <a:lnTo>
                    <a:pt x="609473" y="369502"/>
                  </a:lnTo>
                  <a:lnTo>
                    <a:pt x="451627" y="291541"/>
                  </a:lnTo>
                  <a:lnTo>
                    <a:pt x="451627" y="318331"/>
                  </a:lnTo>
                  <a:cubicBezTo>
                    <a:pt x="451627" y="357729"/>
                    <a:pt x="419593" y="389803"/>
                    <a:pt x="380131" y="389803"/>
                  </a:cubicBezTo>
                  <a:lnTo>
                    <a:pt x="71495" y="389803"/>
                  </a:lnTo>
                  <a:cubicBezTo>
                    <a:pt x="32126" y="389803"/>
                    <a:pt x="0" y="357729"/>
                    <a:pt x="0" y="318331"/>
                  </a:cubicBezTo>
                  <a:lnTo>
                    <a:pt x="0" y="71379"/>
                  </a:lnTo>
                  <a:cubicBezTo>
                    <a:pt x="0" y="31981"/>
                    <a:pt x="32126" y="0"/>
                    <a:pt x="714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99E5723-393E-1819-DEA2-2B13359F2C4D}"/>
              </a:ext>
            </a:extLst>
          </p:cNvPr>
          <p:cNvGrpSpPr/>
          <p:nvPr/>
        </p:nvGrpSpPr>
        <p:grpSpPr>
          <a:xfrm>
            <a:off x="3628360" y="3477089"/>
            <a:ext cx="2240045" cy="1216300"/>
            <a:chOff x="5964155" y="1296926"/>
            <a:chExt cx="2240045" cy="1216300"/>
          </a:xfrm>
        </p:grpSpPr>
        <p:sp>
          <p:nvSpPr>
            <p:cNvPr id="78" name="文本框 49">
              <a:extLst>
                <a:ext uri="{FF2B5EF4-FFF2-40B4-BE49-F238E27FC236}">
                  <a16:creationId xmlns:a16="http://schemas.microsoft.com/office/drawing/2014/main" id="{69D4CA7F-33F5-3658-4547-4E7E564CB26B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9" name="文本框 50">
              <a:extLst>
                <a:ext uri="{FF2B5EF4-FFF2-40B4-BE49-F238E27FC236}">
                  <a16:creationId xmlns:a16="http://schemas.microsoft.com/office/drawing/2014/main" id="{35C921B9-9398-EC4D-A5BD-77C278535E01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3" name="îṧḻiḍê" title="MJ8JxobmQhO5YsZmEcy6DZVp0AZTfE39zvT5PAyas4bMl">
            <a:extLst>
              <a:ext uri="{FF2B5EF4-FFF2-40B4-BE49-F238E27FC236}">
                <a16:creationId xmlns:a16="http://schemas.microsoft.com/office/drawing/2014/main" id="{AFE18B4D-A04C-70E7-C045-8B4F4F5EA329}"/>
              </a:ext>
            </a:extLst>
          </p:cNvPr>
          <p:cNvGrpSpPr/>
          <p:nvPr/>
        </p:nvGrpSpPr>
        <p:grpSpPr>
          <a:xfrm>
            <a:off x="6593446" y="2130674"/>
            <a:ext cx="792088" cy="792085"/>
            <a:chOff x="2406923" y="2845390"/>
            <a:chExt cx="571222" cy="571221"/>
          </a:xfrm>
        </p:grpSpPr>
        <p:sp>
          <p:nvSpPr>
            <p:cNvPr id="87" name="íşḷíďe">
              <a:extLst>
                <a:ext uri="{FF2B5EF4-FFF2-40B4-BE49-F238E27FC236}">
                  <a16:creationId xmlns:a16="http://schemas.microsoft.com/office/drawing/2014/main" id="{2D1568E0-A0E1-33BC-AFAA-9779F8188319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6F80CA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ïṡlíḍe" title="ry6MHxwOH8WsTKLSa514qPVJnvhhWFnRDjZGIbRZNsFBp">
              <a:extLst>
                <a:ext uri="{FF2B5EF4-FFF2-40B4-BE49-F238E27FC236}">
                  <a16:creationId xmlns:a16="http://schemas.microsoft.com/office/drawing/2014/main" id="{8712DBC1-B7F1-285B-9217-E32E44B9CB01}"/>
                </a:ext>
              </a:extLst>
            </p:cNvPr>
            <p:cNvSpPr/>
            <p:nvPr/>
          </p:nvSpPr>
          <p:spPr bwMode="auto">
            <a:xfrm>
              <a:off x="2547500" y="2978576"/>
              <a:ext cx="290066" cy="304842"/>
            </a:xfrm>
            <a:custGeom>
              <a:avLst/>
              <a:gdLst>
                <a:gd name="connsiteX0" fmla="*/ 43378 w 577307"/>
                <a:gd name="connsiteY0" fmla="*/ 424460 h 606714"/>
                <a:gd name="connsiteX1" fmla="*/ 105677 w 577307"/>
                <a:gd name="connsiteY1" fmla="*/ 441077 h 606714"/>
                <a:gd name="connsiteX2" fmla="*/ 114844 w 577307"/>
                <a:gd name="connsiteY2" fmla="*/ 448186 h 606714"/>
                <a:gd name="connsiteX3" fmla="*/ 116357 w 577307"/>
                <a:gd name="connsiteY3" fmla="*/ 459649 h 606714"/>
                <a:gd name="connsiteX4" fmla="*/ 97756 w 577307"/>
                <a:gd name="connsiteY4" fmla="*/ 470401 h 606714"/>
                <a:gd name="connsiteX5" fmla="*/ 72748 w 577307"/>
                <a:gd name="connsiteY5" fmla="*/ 463736 h 606714"/>
                <a:gd name="connsiteX6" fmla="*/ 281095 w 577307"/>
                <a:gd name="connsiteY6" fmla="*/ 576323 h 606714"/>
                <a:gd name="connsiteX7" fmla="*/ 460518 w 577307"/>
                <a:gd name="connsiteY7" fmla="*/ 500436 h 606714"/>
                <a:gd name="connsiteX8" fmla="*/ 483302 w 577307"/>
                <a:gd name="connsiteY8" fmla="*/ 520607 h 606714"/>
                <a:gd name="connsiteX9" fmla="*/ 281095 w 577307"/>
                <a:gd name="connsiteY9" fmla="*/ 606714 h 606714"/>
                <a:gd name="connsiteX10" fmla="*/ 44980 w 577307"/>
                <a:gd name="connsiteY10" fmla="*/ 477154 h 606714"/>
                <a:gd name="connsiteX11" fmla="*/ 37504 w 577307"/>
                <a:gd name="connsiteY11" fmla="*/ 505146 h 606714"/>
                <a:gd name="connsiteX12" fmla="*/ 18903 w 577307"/>
                <a:gd name="connsiteY12" fmla="*/ 515898 h 606714"/>
                <a:gd name="connsiteX13" fmla="*/ 8134 w 577307"/>
                <a:gd name="connsiteY13" fmla="*/ 497326 h 606714"/>
                <a:gd name="connsiteX14" fmla="*/ 24777 w 577307"/>
                <a:gd name="connsiteY14" fmla="*/ 435212 h 606714"/>
                <a:gd name="connsiteX15" fmla="*/ 43378 w 577307"/>
                <a:gd name="connsiteY15" fmla="*/ 424460 h 606714"/>
                <a:gd name="connsiteX16" fmla="*/ 373051 w 577307"/>
                <a:gd name="connsiteY16" fmla="*/ 417069 h 606714"/>
                <a:gd name="connsiteX17" fmla="*/ 354002 w 577307"/>
                <a:gd name="connsiteY17" fmla="*/ 458301 h 606714"/>
                <a:gd name="connsiteX18" fmla="*/ 401804 w 577307"/>
                <a:gd name="connsiteY18" fmla="*/ 417069 h 606714"/>
                <a:gd name="connsiteX19" fmla="*/ 296230 w 577307"/>
                <a:gd name="connsiteY19" fmla="*/ 417069 h 606714"/>
                <a:gd name="connsiteX20" fmla="*/ 296230 w 577307"/>
                <a:gd name="connsiteY20" fmla="*/ 473940 h 606714"/>
                <a:gd name="connsiteX21" fmla="*/ 340738 w 577307"/>
                <a:gd name="connsiteY21" fmla="*/ 417069 h 606714"/>
                <a:gd name="connsiteX22" fmla="*/ 221368 w 577307"/>
                <a:gd name="connsiteY22" fmla="*/ 417069 h 606714"/>
                <a:gd name="connsiteX23" fmla="*/ 265876 w 577307"/>
                <a:gd name="connsiteY23" fmla="*/ 473940 h 606714"/>
                <a:gd name="connsiteX24" fmla="*/ 265876 w 577307"/>
                <a:gd name="connsiteY24" fmla="*/ 417069 h 606714"/>
                <a:gd name="connsiteX25" fmla="*/ 160302 w 577307"/>
                <a:gd name="connsiteY25" fmla="*/ 417069 h 606714"/>
                <a:gd name="connsiteX26" fmla="*/ 208104 w 577307"/>
                <a:gd name="connsiteY26" fmla="*/ 458301 h 606714"/>
                <a:gd name="connsiteX27" fmla="*/ 189055 w 577307"/>
                <a:gd name="connsiteY27" fmla="*/ 417069 h 606714"/>
                <a:gd name="connsiteX28" fmla="*/ 386938 w 577307"/>
                <a:gd name="connsiteY28" fmla="*/ 341270 h 606714"/>
                <a:gd name="connsiteX29" fmla="*/ 381241 w 577307"/>
                <a:gd name="connsiteY29" fmla="*/ 386767 h 606714"/>
                <a:gd name="connsiteX30" fmla="*/ 420141 w 577307"/>
                <a:gd name="connsiteY30" fmla="*/ 386767 h 606714"/>
                <a:gd name="connsiteX31" fmla="*/ 431446 w 577307"/>
                <a:gd name="connsiteY31" fmla="*/ 341270 h 606714"/>
                <a:gd name="connsiteX32" fmla="*/ 296230 w 577307"/>
                <a:gd name="connsiteY32" fmla="*/ 341270 h 606714"/>
                <a:gd name="connsiteX33" fmla="*/ 296230 w 577307"/>
                <a:gd name="connsiteY33" fmla="*/ 386767 h 606714"/>
                <a:gd name="connsiteX34" fmla="*/ 350352 w 577307"/>
                <a:gd name="connsiteY34" fmla="*/ 386767 h 606714"/>
                <a:gd name="connsiteX35" fmla="*/ 356227 w 577307"/>
                <a:gd name="connsiteY35" fmla="*/ 341270 h 606714"/>
                <a:gd name="connsiteX36" fmla="*/ 205968 w 577307"/>
                <a:gd name="connsiteY36" fmla="*/ 341270 h 606714"/>
                <a:gd name="connsiteX37" fmla="*/ 211754 w 577307"/>
                <a:gd name="connsiteY37" fmla="*/ 386767 h 606714"/>
                <a:gd name="connsiteX38" fmla="*/ 265876 w 577307"/>
                <a:gd name="connsiteY38" fmla="*/ 386767 h 606714"/>
                <a:gd name="connsiteX39" fmla="*/ 265876 w 577307"/>
                <a:gd name="connsiteY39" fmla="*/ 341270 h 606714"/>
                <a:gd name="connsiteX40" fmla="*/ 130660 w 577307"/>
                <a:gd name="connsiteY40" fmla="*/ 341270 h 606714"/>
                <a:gd name="connsiteX41" fmla="*/ 142054 w 577307"/>
                <a:gd name="connsiteY41" fmla="*/ 386767 h 606714"/>
                <a:gd name="connsiteX42" fmla="*/ 180954 w 577307"/>
                <a:gd name="connsiteY42" fmla="*/ 386767 h 606714"/>
                <a:gd name="connsiteX43" fmla="*/ 175168 w 577307"/>
                <a:gd name="connsiteY43" fmla="*/ 341270 h 606714"/>
                <a:gd name="connsiteX44" fmla="*/ 381241 w 577307"/>
                <a:gd name="connsiteY44" fmla="*/ 265472 h 606714"/>
                <a:gd name="connsiteX45" fmla="*/ 386938 w 577307"/>
                <a:gd name="connsiteY45" fmla="*/ 310969 h 606714"/>
                <a:gd name="connsiteX46" fmla="*/ 431446 w 577307"/>
                <a:gd name="connsiteY46" fmla="*/ 310969 h 606714"/>
                <a:gd name="connsiteX47" fmla="*/ 420141 w 577307"/>
                <a:gd name="connsiteY47" fmla="*/ 265472 h 606714"/>
                <a:gd name="connsiteX48" fmla="*/ 296230 w 577307"/>
                <a:gd name="connsiteY48" fmla="*/ 265472 h 606714"/>
                <a:gd name="connsiteX49" fmla="*/ 296230 w 577307"/>
                <a:gd name="connsiteY49" fmla="*/ 310969 h 606714"/>
                <a:gd name="connsiteX50" fmla="*/ 356227 w 577307"/>
                <a:gd name="connsiteY50" fmla="*/ 310969 h 606714"/>
                <a:gd name="connsiteX51" fmla="*/ 350352 w 577307"/>
                <a:gd name="connsiteY51" fmla="*/ 265472 h 606714"/>
                <a:gd name="connsiteX52" fmla="*/ 211754 w 577307"/>
                <a:gd name="connsiteY52" fmla="*/ 265472 h 606714"/>
                <a:gd name="connsiteX53" fmla="*/ 205968 w 577307"/>
                <a:gd name="connsiteY53" fmla="*/ 310969 h 606714"/>
                <a:gd name="connsiteX54" fmla="*/ 265876 w 577307"/>
                <a:gd name="connsiteY54" fmla="*/ 310969 h 606714"/>
                <a:gd name="connsiteX55" fmla="*/ 265876 w 577307"/>
                <a:gd name="connsiteY55" fmla="*/ 265472 h 606714"/>
                <a:gd name="connsiteX56" fmla="*/ 142054 w 577307"/>
                <a:gd name="connsiteY56" fmla="*/ 265472 h 606714"/>
                <a:gd name="connsiteX57" fmla="*/ 130660 w 577307"/>
                <a:gd name="connsiteY57" fmla="*/ 310969 h 606714"/>
                <a:gd name="connsiteX58" fmla="*/ 175168 w 577307"/>
                <a:gd name="connsiteY58" fmla="*/ 310969 h 606714"/>
                <a:gd name="connsiteX59" fmla="*/ 180865 w 577307"/>
                <a:gd name="connsiteY59" fmla="*/ 265472 h 606714"/>
                <a:gd name="connsiteX60" fmla="*/ 354002 w 577307"/>
                <a:gd name="connsiteY60" fmla="*/ 193938 h 606714"/>
                <a:gd name="connsiteX61" fmla="*/ 373051 w 577307"/>
                <a:gd name="connsiteY61" fmla="*/ 235081 h 606714"/>
                <a:gd name="connsiteX62" fmla="*/ 401804 w 577307"/>
                <a:gd name="connsiteY62" fmla="*/ 235081 h 606714"/>
                <a:gd name="connsiteX63" fmla="*/ 354002 w 577307"/>
                <a:gd name="connsiteY63" fmla="*/ 193938 h 606714"/>
                <a:gd name="connsiteX64" fmla="*/ 208104 w 577307"/>
                <a:gd name="connsiteY64" fmla="*/ 193938 h 606714"/>
                <a:gd name="connsiteX65" fmla="*/ 160302 w 577307"/>
                <a:gd name="connsiteY65" fmla="*/ 235081 h 606714"/>
                <a:gd name="connsiteX66" fmla="*/ 189055 w 577307"/>
                <a:gd name="connsiteY66" fmla="*/ 235081 h 606714"/>
                <a:gd name="connsiteX67" fmla="*/ 208104 w 577307"/>
                <a:gd name="connsiteY67" fmla="*/ 193938 h 606714"/>
                <a:gd name="connsiteX68" fmla="*/ 296230 w 577307"/>
                <a:gd name="connsiteY68" fmla="*/ 178299 h 606714"/>
                <a:gd name="connsiteX69" fmla="*/ 296230 w 577307"/>
                <a:gd name="connsiteY69" fmla="*/ 235081 h 606714"/>
                <a:gd name="connsiteX70" fmla="*/ 340738 w 577307"/>
                <a:gd name="connsiteY70" fmla="*/ 235081 h 606714"/>
                <a:gd name="connsiteX71" fmla="*/ 296230 w 577307"/>
                <a:gd name="connsiteY71" fmla="*/ 178299 h 606714"/>
                <a:gd name="connsiteX72" fmla="*/ 265876 w 577307"/>
                <a:gd name="connsiteY72" fmla="*/ 178299 h 606714"/>
                <a:gd name="connsiteX73" fmla="*/ 221368 w 577307"/>
                <a:gd name="connsiteY73" fmla="*/ 235081 h 606714"/>
                <a:gd name="connsiteX74" fmla="*/ 265876 w 577307"/>
                <a:gd name="connsiteY74" fmla="*/ 235081 h 606714"/>
                <a:gd name="connsiteX75" fmla="*/ 281098 w 577307"/>
                <a:gd name="connsiteY75" fmla="*/ 144087 h 606714"/>
                <a:gd name="connsiteX76" fmla="*/ 463403 w 577307"/>
                <a:gd name="connsiteY76" fmla="*/ 326075 h 606714"/>
                <a:gd name="connsiteX77" fmla="*/ 281098 w 577307"/>
                <a:gd name="connsiteY77" fmla="*/ 508063 h 606714"/>
                <a:gd name="connsiteX78" fmla="*/ 98792 w 577307"/>
                <a:gd name="connsiteY78" fmla="*/ 326075 h 606714"/>
                <a:gd name="connsiteX79" fmla="*/ 281098 w 577307"/>
                <a:gd name="connsiteY79" fmla="*/ 144087 h 606714"/>
                <a:gd name="connsiteX80" fmla="*/ 348751 w 577307"/>
                <a:gd name="connsiteY80" fmla="*/ 54046 h 606714"/>
                <a:gd name="connsiteX81" fmla="*/ 562079 w 577307"/>
                <a:gd name="connsiteY81" fmla="*/ 326069 h 606714"/>
                <a:gd name="connsiteX82" fmla="*/ 529773 w 577307"/>
                <a:gd name="connsiteY82" fmla="*/ 454838 h 606714"/>
                <a:gd name="connsiteX83" fmla="*/ 558163 w 577307"/>
                <a:gd name="connsiteY83" fmla="*/ 447196 h 606714"/>
                <a:gd name="connsiteX84" fmla="*/ 576764 w 577307"/>
                <a:gd name="connsiteY84" fmla="*/ 457949 h 606714"/>
                <a:gd name="connsiteX85" fmla="*/ 566084 w 577307"/>
                <a:gd name="connsiteY85" fmla="*/ 476522 h 606714"/>
                <a:gd name="connsiteX86" fmla="*/ 503786 w 577307"/>
                <a:gd name="connsiteY86" fmla="*/ 493140 h 606714"/>
                <a:gd name="connsiteX87" fmla="*/ 485185 w 577307"/>
                <a:gd name="connsiteY87" fmla="*/ 482387 h 606714"/>
                <a:gd name="connsiteX88" fmla="*/ 468542 w 577307"/>
                <a:gd name="connsiteY88" fmla="*/ 420269 h 606714"/>
                <a:gd name="connsiteX89" fmla="*/ 470055 w 577307"/>
                <a:gd name="connsiteY89" fmla="*/ 408805 h 606714"/>
                <a:gd name="connsiteX90" fmla="*/ 479311 w 577307"/>
                <a:gd name="connsiteY90" fmla="*/ 401696 h 606714"/>
                <a:gd name="connsiteX91" fmla="*/ 497912 w 577307"/>
                <a:gd name="connsiteY91" fmla="*/ 412449 h 606714"/>
                <a:gd name="connsiteX92" fmla="*/ 504765 w 577307"/>
                <a:gd name="connsiteY92" fmla="*/ 437954 h 606714"/>
                <a:gd name="connsiteX93" fmla="*/ 531731 w 577307"/>
                <a:gd name="connsiteY93" fmla="*/ 326069 h 606714"/>
                <a:gd name="connsiteX94" fmla="*/ 342877 w 577307"/>
                <a:gd name="connsiteY94" fmla="*/ 83817 h 606714"/>
                <a:gd name="connsiteX95" fmla="*/ 349463 w 577307"/>
                <a:gd name="connsiteY95" fmla="*/ 60711 h 606714"/>
                <a:gd name="connsiteX96" fmla="*/ 348751 w 577307"/>
                <a:gd name="connsiteY96" fmla="*/ 54046 h 606714"/>
                <a:gd name="connsiteX97" fmla="*/ 258282 w 577307"/>
                <a:gd name="connsiteY97" fmla="*/ 0 h 606714"/>
                <a:gd name="connsiteX98" fmla="*/ 268974 w 577307"/>
                <a:gd name="connsiteY98" fmla="*/ 4465 h 606714"/>
                <a:gd name="connsiteX99" fmla="*/ 314545 w 577307"/>
                <a:gd name="connsiteY99" fmla="*/ 49961 h 606714"/>
                <a:gd name="connsiteX100" fmla="*/ 314545 w 577307"/>
                <a:gd name="connsiteY100" fmla="*/ 71377 h 606714"/>
                <a:gd name="connsiteX101" fmla="*/ 268974 w 577307"/>
                <a:gd name="connsiteY101" fmla="*/ 116873 h 606714"/>
                <a:gd name="connsiteX102" fmla="*/ 258293 w 577307"/>
                <a:gd name="connsiteY102" fmla="*/ 121317 h 606714"/>
                <a:gd name="connsiteX103" fmla="*/ 247524 w 577307"/>
                <a:gd name="connsiteY103" fmla="*/ 116873 h 606714"/>
                <a:gd name="connsiteX104" fmla="*/ 247524 w 577307"/>
                <a:gd name="connsiteY104" fmla="*/ 95458 h 606714"/>
                <a:gd name="connsiteX105" fmla="*/ 266215 w 577307"/>
                <a:gd name="connsiteY105" fmla="*/ 76797 h 606714"/>
                <a:gd name="connsiteX106" fmla="*/ 30440 w 577307"/>
                <a:gd name="connsiteY106" fmla="*/ 326052 h 606714"/>
                <a:gd name="connsiteX107" fmla="*/ 39963 w 577307"/>
                <a:gd name="connsiteY107" fmla="*/ 393675 h 606714"/>
                <a:gd name="connsiteX108" fmla="*/ 39429 w 577307"/>
                <a:gd name="connsiteY108" fmla="*/ 393586 h 606714"/>
                <a:gd name="connsiteX109" fmla="*/ 11126 w 577307"/>
                <a:gd name="connsiteY109" fmla="*/ 403627 h 606714"/>
                <a:gd name="connsiteX110" fmla="*/ 0 w 577307"/>
                <a:gd name="connsiteY110" fmla="*/ 326052 h 606714"/>
                <a:gd name="connsiteX111" fmla="*/ 267817 w 577307"/>
                <a:gd name="connsiteY111" fmla="*/ 46140 h 606714"/>
                <a:gd name="connsiteX112" fmla="*/ 247524 w 577307"/>
                <a:gd name="connsiteY112" fmla="*/ 25880 h 606714"/>
                <a:gd name="connsiteX113" fmla="*/ 247524 w 577307"/>
                <a:gd name="connsiteY113" fmla="*/ 4465 h 606714"/>
                <a:gd name="connsiteX114" fmla="*/ 258282 w 577307"/>
                <a:gd name="connsiteY114" fmla="*/ 0 h 606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577307" h="606714">
                  <a:moveTo>
                    <a:pt x="43378" y="424460"/>
                  </a:moveTo>
                  <a:lnTo>
                    <a:pt x="105677" y="441077"/>
                  </a:lnTo>
                  <a:cubicBezTo>
                    <a:pt x="109682" y="442232"/>
                    <a:pt x="112886" y="444809"/>
                    <a:pt x="114844" y="448186"/>
                  </a:cubicBezTo>
                  <a:cubicBezTo>
                    <a:pt x="116802" y="451562"/>
                    <a:pt x="117514" y="455650"/>
                    <a:pt x="116357" y="459649"/>
                  </a:cubicBezTo>
                  <a:cubicBezTo>
                    <a:pt x="114221" y="467824"/>
                    <a:pt x="105855" y="472622"/>
                    <a:pt x="97756" y="470401"/>
                  </a:cubicBezTo>
                  <a:lnTo>
                    <a:pt x="72748" y="463736"/>
                  </a:lnTo>
                  <a:cubicBezTo>
                    <a:pt x="117603" y="531271"/>
                    <a:pt x="193876" y="576323"/>
                    <a:pt x="281095" y="576323"/>
                  </a:cubicBezTo>
                  <a:cubicBezTo>
                    <a:pt x="351405" y="576323"/>
                    <a:pt x="414950" y="547177"/>
                    <a:pt x="460518" y="500436"/>
                  </a:cubicBezTo>
                  <a:cubicBezTo>
                    <a:pt x="465680" y="509678"/>
                    <a:pt x="473601" y="516786"/>
                    <a:pt x="483302" y="520607"/>
                  </a:cubicBezTo>
                  <a:cubicBezTo>
                    <a:pt x="432216" y="573569"/>
                    <a:pt x="360572" y="606714"/>
                    <a:pt x="281095" y="606714"/>
                  </a:cubicBezTo>
                  <a:cubicBezTo>
                    <a:pt x="181683" y="606714"/>
                    <a:pt x="94997" y="554819"/>
                    <a:pt x="44980" y="477154"/>
                  </a:cubicBezTo>
                  <a:lnTo>
                    <a:pt x="37504" y="505146"/>
                  </a:lnTo>
                  <a:cubicBezTo>
                    <a:pt x="35279" y="513321"/>
                    <a:pt x="27002" y="518119"/>
                    <a:pt x="18903" y="515898"/>
                  </a:cubicBezTo>
                  <a:cubicBezTo>
                    <a:pt x="10715" y="513765"/>
                    <a:pt x="5998" y="505412"/>
                    <a:pt x="8134" y="497326"/>
                  </a:cubicBezTo>
                  <a:lnTo>
                    <a:pt x="24777" y="435212"/>
                  </a:lnTo>
                  <a:cubicBezTo>
                    <a:pt x="27002" y="427126"/>
                    <a:pt x="35279" y="422327"/>
                    <a:pt x="43378" y="424460"/>
                  </a:cubicBezTo>
                  <a:close/>
                  <a:moveTo>
                    <a:pt x="373051" y="417069"/>
                  </a:moveTo>
                  <a:cubicBezTo>
                    <a:pt x="367888" y="432353"/>
                    <a:pt x="361479" y="446216"/>
                    <a:pt x="354002" y="458301"/>
                  </a:cubicBezTo>
                  <a:cubicBezTo>
                    <a:pt x="372695" y="447993"/>
                    <a:pt x="388985" y="434042"/>
                    <a:pt x="401804" y="417069"/>
                  </a:cubicBezTo>
                  <a:close/>
                  <a:moveTo>
                    <a:pt x="296230" y="417069"/>
                  </a:moveTo>
                  <a:lnTo>
                    <a:pt x="296230" y="473940"/>
                  </a:lnTo>
                  <a:cubicBezTo>
                    <a:pt x="313054" y="466120"/>
                    <a:pt x="329255" y="446038"/>
                    <a:pt x="340738" y="417069"/>
                  </a:cubicBezTo>
                  <a:close/>
                  <a:moveTo>
                    <a:pt x="221368" y="417069"/>
                  </a:moveTo>
                  <a:cubicBezTo>
                    <a:pt x="232851" y="446038"/>
                    <a:pt x="249052" y="466120"/>
                    <a:pt x="265876" y="473940"/>
                  </a:cubicBezTo>
                  <a:lnTo>
                    <a:pt x="265876" y="417069"/>
                  </a:lnTo>
                  <a:close/>
                  <a:moveTo>
                    <a:pt x="160302" y="417069"/>
                  </a:moveTo>
                  <a:cubicBezTo>
                    <a:pt x="173121" y="434042"/>
                    <a:pt x="189411" y="447993"/>
                    <a:pt x="208104" y="458301"/>
                  </a:cubicBezTo>
                  <a:cubicBezTo>
                    <a:pt x="200716" y="446216"/>
                    <a:pt x="194218" y="432353"/>
                    <a:pt x="189055" y="417069"/>
                  </a:cubicBezTo>
                  <a:close/>
                  <a:moveTo>
                    <a:pt x="386938" y="341270"/>
                  </a:moveTo>
                  <a:cubicBezTo>
                    <a:pt x="386226" y="357088"/>
                    <a:pt x="384178" y="372283"/>
                    <a:pt x="381241" y="386767"/>
                  </a:cubicBezTo>
                  <a:lnTo>
                    <a:pt x="420141" y="386767"/>
                  </a:lnTo>
                  <a:cubicBezTo>
                    <a:pt x="426372" y="372638"/>
                    <a:pt x="429844" y="357265"/>
                    <a:pt x="431446" y="341270"/>
                  </a:cubicBezTo>
                  <a:close/>
                  <a:moveTo>
                    <a:pt x="296230" y="341270"/>
                  </a:moveTo>
                  <a:lnTo>
                    <a:pt x="296230" y="386767"/>
                  </a:lnTo>
                  <a:lnTo>
                    <a:pt x="350352" y="386767"/>
                  </a:lnTo>
                  <a:cubicBezTo>
                    <a:pt x="353557" y="372905"/>
                    <a:pt x="355337" y="357443"/>
                    <a:pt x="356227" y="341270"/>
                  </a:cubicBezTo>
                  <a:close/>
                  <a:moveTo>
                    <a:pt x="205968" y="341270"/>
                  </a:moveTo>
                  <a:cubicBezTo>
                    <a:pt x="206769" y="357443"/>
                    <a:pt x="208549" y="372905"/>
                    <a:pt x="211754" y="386767"/>
                  </a:cubicBezTo>
                  <a:lnTo>
                    <a:pt x="265876" y="386767"/>
                  </a:lnTo>
                  <a:lnTo>
                    <a:pt x="265876" y="341270"/>
                  </a:lnTo>
                  <a:close/>
                  <a:moveTo>
                    <a:pt x="130660" y="341270"/>
                  </a:moveTo>
                  <a:cubicBezTo>
                    <a:pt x="132262" y="357265"/>
                    <a:pt x="135823" y="372638"/>
                    <a:pt x="142054" y="386767"/>
                  </a:cubicBezTo>
                  <a:lnTo>
                    <a:pt x="180954" y="386767"/>
                  </a:lnTo>
                  <a:cubicBezTo>
                    <a:pt x="177928" y="372283"/>
                    <a:pt x="175969" y="357088"/>
                    <a:pt x="175168" y="341270"/>
                  </a:cubicBezTo>
                  <a:close/>
                  <a:moveTo>
                    <a:pt x="381241" y="265472"/>
                  </a:moveTo>
                  <a:cubicBezTo>
                    <a:pt x="384178" y="279867"/>
                    <a:pt x="386226" y="295062"/>
                    <a:pt x="386938" y="310969"/>
                  </a:cubicBezTo>
                  <a:lnTo>
                    <a:pt x="431446" y="310969"/>
                  </a:lnTo>
                  <a:cubicBezTo>
                    <a:pt x="429844" y="294974"/>
                    <a:pt x="426372" y="279601"/>
                    <a:pt x="420141" y="265472"/>
                  </a:cubicBezTo>
                  <a:close/>
                  <a:moveTo>
                    <a:pt x="296230" y="265472"/>
                  </a:moveTo>
                  <a:lnTo>
                    <a:pt x="296230" y="310969"/>
                  </a:lnTo>
                  <a:lnTo>
                    <a:pt x="356227" y="310969"/>
                  </a:lnTo>
                  <a:cubicBezTo>
                    <a:pt x="355337" y="294796"/>
                    <a:pt x="353557" y="279334"/>
                    <a:pt x="350352" y="265472"/>
                  </a:cubicBezTo>
                  <a:close/>
                  <a:moveTo>
                    <a:pt x="211754" y="265472"/>
                  </a:moveTo>
                  <a:cubicBezTo>
                    <a:pt x="208549" y="279334"/>
                    <a:pt x="206769" y="294796"/>
                    <a:pt x="205968" y="310969"/>
                  </a:cubicBezTo>
                  <a:lnTo>
                    <a:pt x="265876" y="310969"/>
                  </a:lnTo>
                  <a:lnTo>
                    <a:pt x="265876" y="265472"/>
                  </a:lnTo>
                  <a:close/>
                  <a:moveTo>
                    <a:pt x="142054" y="265472"/>
                  </a:moveTo>
                  <a:cubicBezTo>
                    <a:pt x="135823" y="279601"/>
                    <a:pt x="132262" y="294974"/>
                    <a:pt x="130660" y="310969"/>
                  </a:cubicBezTo>
                  <a:lnTo>
                    <a:pt x="175168" y="310969"/>
                  </a:lnTo>
                  <a:cubicBezTo>
                    <a:pt x="175969" y="295062"/>
                    <a:pt x="177928" y="279867"/>
                    <a:pt x="180865" y="265472"/>
                  </a:cubicBezTo>
                  <a:close/>
                  <a:moveTo>
                    <a:pt x="354002" y="193938"/>
                  </a:moveTo>
                  <a:cubicBezTo>
                    <a:pt x="361479" y="205934"/>
                    <a:pt x="367888" y="219797"/>
                    <a:pt x="373051" y="235081"/>
                  </a:cubicBezTo>
                  <a:lnTo>
                    <a:pt x="401804" y="235081"/>
                  </a:lnTo>
                  <a:cubicBezTo>
                    <a:pt x="388985" y="218197"/>
                    <a:pt x="372695" y="204246"/>
                    <a:pt x="354002" y="193938"/>
                  </a:cubicBezTo>
                  <a:close/>
                  <a:moveTo>
                    <a:pt x="208104" y="193938"/>
                  </a:moveTo>
                  <a:cubicBezTo>
                    <a:pt x="189411" y="204246"/>
                    <a:pt x="173121" y="218197"/>
                    <a:pt x="160302" y="235081"/>
                  </a:cubicBezTo>
                  <a:lnTo>
                    <a:pt x="189055" y="235081"/>
                  </a:lnTo>
                  <a:cubicBezTo>
                    <a:pt x="194218" y="219797"/>
                    <a:pt x="200627" y="205934"/>
                    <a:pt x="208104" y="193938"/>
                  </a:cubicBezTo>
                  <a:close/>
                  <a:moveTo>
                    <a:pt x="296230" y="178299"/>
                  </a:moveTo>
                  <a:lnTo>
                    <a:pt x="296230" y="235081"/>
                  </a:lnTo>
                  <a:lnTo>
                    <a:pt x="340738" y="235081"/>
                  </a:lnTo>
                  <a:cubicBezTo>
                    <a:pt x="329255" y="206201"/>
                    <a:pt x="313054" y="186030"/>
                    <a:pt x="296230" y="178299"/>
                  </a:cubicBezTo>
                  <a:close/>
                  <a:moveTo>
                    <a:pt x="265876" y="178299"/>
                  </a:moveTo>
                  <a:cubicBezTo>
                    <a:pt x="249052" y="186030"/>
                    <a:pt x="232851" y="206201"/>
                    <a:pt x="221368" y="235081"/>
                  </a:cubicBezTo>
                  <a:lnTo>
                    <a:pt x="265876" y="235081"/>
                  </a:lnTo>
                  <a:close/>
                  <a:moveTo>
                    <a:pt x="281098" y="144087"/>
                  </a:moveTo>
                  <a:cubicBezTo>
                    <a:pt x="381775" y="144087"/>
                    <a:pt x="463403" y="225573"/>
                    <a:pt x="463403" y="326075"/>
                  </a:cubicBezTo>
                  <a:cubicBezTo>
                    <a:pt x="463403" y="426577"/>
                    <a:pt x="381775" y="508063"/>
                    <a:pt x="281098" y="508063"/>
                  </a:cubicBezTo>
                  <a:cubicBezTo>
                    <a:pt x="180420" y="508063"/>
                    <a:pt x="98792" y="426577"/>
                    <a:pt x="98792" y="326075"/>
                  </a:cubicBezTo>
                  <a:cubicBezTo>
                    <a:pt x="98792" y="225573"/>
                    <a:pt x="180420" y="144087"/>
                    <a:pt x="281098" y="144087"/>
                  </a:cubicBezTo>
                  <a:close/>
                  <a:moveTo>
                    <a:pt x="348751" y="54046"/>
                  </a:moveTo>
                  <a:cubicBezTo>
                    <a:pt x="471212" y="84350"/>
                    <a:pt x="562079" y="194457"/>
                    <a:pt x="562079" y="326069"/>
                  </a:cubicBezTo>
                  <a:cubicBezTo>
                    <a:pt x="562079" y="372725"/>
                    <a:pt x="549976" y="416181"/>
                    <a:pt x="529773" y="454838"/>
                  </a:cubicBezTo>
                  <a:lnTo>
                    <a:pt x="558163" y="447196"/>
                  </a:lnTo>
                  <a:cubicBezTo>
                    <a:pt x="566262" y="445063"/>
                    <a:pt x="574628" y="449862"/>
                    <a:pt x="576764" y="457949"/>
                  </a:cubicBezTo>
                  <a:cubicBezTo>
                    <a:pt x="578989" y="466036"/>
                    <a:pt x="574183" y="474300"/>
                    <a:pt x="566084" y="476522"/>
                  </a:cubicBezTo>
                  <a:lnTo>
                    <a:pt x="503786" y="493140"/>
                  </a:lnTo>
                  <a:cubicBezTo>
                    <a:pt x="495687" y="495362"/>
                    <a:pt x="487410" y="490563"/>
                    <a:pt x="485185" y="482387"/>
                  </a:cubicBezTo>
                  <a:lnTo>
                    <a:pt x="468542" y="420269"/>
                  </a:lnTo>
                  <a:cubicBezTo>
                    <a:pt x="467474" y="416270"/>
                    <a:pt x="468097" y="412182"/>
                    <a:pt x="470055" y="408805"/>
                  </a:cubicBezTo>
                  <a:cubicBezTo>
                    <a:pt x="472013" y="405428"/>
                    <a:pt x="475217" y="402762"/>
                    <a:pt x="479311" y="401696"/>
                  </a:cubicBezTo>
                  <a:cubicBezTo>
                    <a:pt x="487410" y="399563"/>
                    <a:pt x="495687" y="404362"/>
                    <a:pt x="497912" y="412449"/>
                  </a:cubicBezTo>
                  <a:lnTo>
                    <a:pt x="504765" y="437954"/>
                  </a:lnTo>
                  <a:cubicBezTo>
                    <a:pt x="521763" y="404184"/>
                    <a:pt x="531731" y="366326"/>
                    <a:pt x="531731" y="326069"/>
                  </a:cubicBezTo>
                  <a:cubicBezTo>
                    <a:pt x="531731" y="209475"/>
                    <a:pt x="451188" y="111454"/>
                    <a:pt x="342877" y="83817"/>
                  </a:cubicBezTo>
                  <a:cubicBezTo>
                    <a:pt x="347060" y="76885"/>
                    <a:pt x="349463" y="68976"/>
                    <a:pt x="349463" y="60711"/>
                  </a:cubicBezTo>
                  <a:cubicBezTo>
                    <a:pt x="349463" y="58401"/>
                    <a:pt x="349107" y="56268"/>
                    <a:pt x="348751" y="54046"/>
                  </a:cubicBezTo>
                  <a:close/>
                  <a:moveTo>
                    <a:pt x="258282" y="0"/>
                  </a:moveTo>
                  <a:cubicBezTo>
                    <a:pt x="262165" y="0"/>
                    <a:pt x="266037" y="1488"/>
                    <a:pt x="268974" y="4465"/>
                  </a:cubicBezTo>
                  <a:lnTo>
                    <a:pt x="314545" y="49961"/>
                  </a:lnTo>
                  <a:cubicBezTo>
                    <a:pt x="320508" y="55915"/>
                    <a:pt x="320508" y="65512"/>
                    <a:pt x="314545" y="71377"/>
                  </a:cubicBezTo>
                  <a:lnTo>
                    <a:pt x="268974" y="116873"/>
                  </a:lnTo>
                  <a:cubicBezTo>
                    <a:pt x="266037" y="119895"/>
                    <a:pt x="262121" y="121317"/>
                    <a:pt x="258293" y="121317"/>
                  </a:cubicBezTo>
                  <a:cubicBezTo>
                    <a:pt x="254377" y="121317"/>
                    <a:pt x="250461" y="119895"/>
                    <a:pt x="247524" y="116873"/>
                  </a:cubicBezTo>
                  <a:cubicBezTo>
                    <a:pt x="241560" y="111009"/>
                    <a:pt x="241560" y="101412"/>
                    <a:pt x="247524" y="95458"/>
                  </a:cubicBezTo>
                  <a:lnTo>
                    <a:pt x="266215" y="76797"/>
                  </a:lnTo>
                  <a:cubicBezTo>
                    <a:pt x="134932" y="84528"/>
                    <a:pt x="30440" y="193116"/>
                    <a:pt x="30440" y="326052"/>
                  </a:cubicBezTo>
                  <a:cubicBezTo>
                    <a:pt x="30440" y="349511"/>
                    <a:pt x="33911" y="372081"/>
                    <a:pt x="39963" y="393675"/>
                  </a:cubicBezTo>
                  <a:cubicBezTo>
                    <a:pt x="39785" y="393675"/>
                    <a:pt x="39607" y="393586"/>
                    <a:pt x="39429" y="393586"/>
                  </a:cubicBezTo>
                  <a:cubicBezTo>
                    <a:pt x="28838" y="393586"/>
                    <a:pt x="19047" y="397318"/>
                    <a:pt x="11126" y="403627"/>
                  </a:cubicBezTo>
                  <a:cubicBezTo>
                    <a:pt x="4005" y="378924"/>
                    <a:pt x="0" y="352976"/>
                    <a:pt x="0" y="326052"/>
                  </a:cubicBezTo>
                  <a:cubicBezTo>
                    <a:pt x="0" y="175610"/>
                    <a:pt x="118822" y="53160"/>
                    <a:pt x="267817" y="46140"/>
                  </a:cubicBezTo>
                  <a:lnTo>
                    <a:pt x="247524" y="25880"/>
                  </a:lnTo>
                  <a:cubicBezTo>
                    <a:pt x="241560" y="20015"/>
                    <a:pt x="241560" y="10418"/>
                    <a:pt x="247524" y="4465"/>
                  </a:cubicBezTo>
                  <a:cubicBezTo>
                    <a:pt x="250505" y="1488"/>
                    <a:pt x="254399" y="0"/>
                    <a:pt x="2582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312AD319-71DF-AFD0-FB67-00CB176891CB}"/>
              </a:ext>
            </a:extLst>
          </p:cNvPr>
          <p:cNvGrpSpPr/>
          <p:nvPr/>
        </p:nvGrpSpPr>
        <p:grpSpPr>
          <a:xfrm>
            <a:off x="6529946" y="3081051"/>
            <a:ext cx="2240045" cy="1216300"/>
            <a:chOff x="5964155" y="1296926"/>
            <a:chExt cx="2240045" cy="1216300"/>
          </a:xfrm>
        </p:grpSpPr>
        <p:sp>
          <p:nvSpPr>
            <p:cNvPr id="85" name="文本框 56">
              <a:extLst>
                <a:ext uri="{FF2B5EF4-FFF2-40B4-BE49-F238E27FC236}">
                  <a16:creationId xmlns:a16="http://schemas.microsoft.com/office/drawing/2014/main" id="{0AFDA8EA-46F8-6D10-DEAB-152D3A97444F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6" name="文本框 57">
              <a:extLst>
                <a:ext uri="{FF2B5EF4-FFF2-40B4-BE49-F238E27FC236}">
                  <a16:creationId xmlns:a16="http://schemas.microsoft.com/office/drawing/2014/main" id="{D6499FA0-FA2D-D3DE-DC91-7981F696ACB6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90" name="îṧḻiḍê" title="MJ8JxobmQhO5YsZmEcy6DZVp0AZTfE39zvT5PAyas4bMl">
            <a:extLst>
              <a:ext uri="{FF2B5EF4-FFF2-40B4-BE49-F238E27FC236}">
                <a16:creationId xmlns:a16="http://schemas.microsoft.com/office/drawing/2014/main" id="{4A336694-C153-821F-D6D0-EA5409497AC2}"/>
              </a:ext>
            </a:extLst>
          </p:cNvPr>
          <p:cNvGrpSpPr/>
          <p:nvPr/>
        </p:nvGrpSpPr>
        <p:grpSpPr>
          <a:xfrm>
            <a:off x="9290414" y="2223172"/>
            <a:ext cx="792088" cy="792085"/>
            <a:chOff x="2406923" y="2845390"/>
            <a:chExt cx="571222" cy="571221"/>
          </a:xfrm>
        </p:grpSpPr>
        <p:sp>
          <p:nvSpPr>
            <p:cNvPr id="94" name="íşḷíďe">
              <a:extLst>
                <a:ext uri="{FF2B5EF4-FFF2-40B4-BE49-F238E27FC236}">
                  <a16:creationId xmlns:a16="http://schemas.microsoft.com/office/drawing/2014/main" id="{ACCD9905-426F-0B2C-8789-A9DB06CF720F}"/>
                </a:ext>
              </a:extLst>
            </p:cNvPr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2C45B4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ïṡlíḍe" title="ry6MHxwOH8WsTKLSa514qPVJnvhhWFnRDjZGIbRZNsFBp">
              <a:extLst>
                <a:ext uri="{FF2B5EF4-FFF2-40B4-BE49-F238E27FC236}">
                  <a16:creationId xmlns:a16="http://schemas.microsoft.com/office/drawing/2014/main" id="{34EF91A6-06BD-3563-67D3-6F235717C296}"/>
                </a:ext>
              </a:extLst>
            </p:cNvPr>
            <p:cNvSpPr/>
            <p:nvPr/>
          </p:nvSpPr>
          <p:spPr bwMode="auto">
            <a:xfrm>
              <a:off x="2540113" y="2978806"/>
              <a:ext cx="304842" cy="304381"/>
            </a:xfrm>
            <a:custGeom>
              <a:avLst/>
              <a:gdLst>
                <a:gd name="connsiteX0" fmla="*/ 304017 w 607639"/>
                <a:gd name="connsiteY0" fmla="*/ 246089 h 606722"/>
                <a:gd name="connsiteX1" fmla="*/ 275713 w 607639"/>
                <a:gd name="connsiteY1" fmla="*/ 340106 h 606722"/>
                <a:gd name="connsiteX2" fmla="*/ 330985 w 607639"/>
                <a:gd name="connsiteY2" fmla="*/ 340106 h 606722"/>
                <a:gd name="connsiteX3" fmla="*/ 265922 w 607639"/>
                <a:gd name="connsiteY3" fmla="*/ 151716 h 606722"/>
                <a:gd name="connsiteX4" fmla="*/ 342111 w 607639"/>
                <a:gd name="connsiteY4" fmla="*/ 151716 h 606722"/>
                <a:gd name="connsiteX5" fmla="*/ 447315 w 607639"/>
                <a:gd name="connsiteY5" fmla="*/ 455006 h 606722"/>
                <a:gd name="connsiteX6" fmla="*/ 362582 w 607639"/>
                <a:gd name="connsiteY6" fmla="*/ 455006 h 606722"/>
                <a:gd name="connsiteX7" fmla="*/ 344247 w 607639"/>
                <a:gd name="connsiteY7" fmla="*/ 395645 h 606722"/>
                <a:gd name="connsiteX8" fmla="*/ 263341 w 607639"/>
                <a:gd name="connsiteY8" fmla="*/ 395645 h 606722"/>
                <a:gd name="connsiteX9" fmla="*/ 245362 w 607639"/>
                <a:gd name="connsiteY9" fmla="*/ 455006 h 606722"/>
                <a:gd name="connsiteX10" fmla="*/ 160184 w 607639"/>
                <a:gd name="connsiteY10" fmla="*/ 455006 h 606722"/>
                <a:gd name="connsiteX11" fmla="*/ 101288 w 607639"/>
                <a:gd name="connsiteY11" fmla="*/ 101135 h 606722"/>
                <a:gd name="connsiteX12" fmla="*/ 101288 w 607639"/>
                <a:gd name="connsiteY12" fmla="*/ 505587 h 606722"/>
                <a:gd name="connsiteX13" fmla="*/ 506351 w 607639"/>
                <a:gd name="connsiteY13" fmla="*/ 505587 h 606722"/>
                <a:gd name="connsiteX14" fmla="*/ 506351 w 607639"/>
                <a:gd name="connsiteY14" fmla="*/ 101135 h 606722"/>
                <a:gd name="connsiteX15" fmla="*/ 50644 w 607639"/>
                <a:gd name="connsiteY15" fmla="*/ 0 h 606722"/>
                <a:gd name="connsiteX16" fmla="*/ 101288 w 607639"/>
                <a:gd name="connsiteY16" fmla="*/ 0 h 606722"/>
                <a:gd name="connsiteX17" fmla="*/ 101288 w 607639"/>
                <a:gd name="connsiteY17" fmla="*/ 50568 h 606722"/>
                <a:gd name="connsiteX18" fmla="*/ 506351 w 607639"/>
                <a:gd name="connsiteY18" fmla="*/ 50568 h 606722"/>
                <a:gd name="connsiteX19" fmla="*/ 506351 w 607639"/>
                <a:gd name="connsiteY19" fmla="*/ 0 h 606722"/>
                <a:gd name="connsiteX20" fmla="*/ 556995 w 607639"/>
                <a:gd name="connsiteY20" fmla="*/ 0 h 606722"/>
                <a:gd name="connsiteX21" fmla="*/ 556995 w 607639"/>
                <a:gd name="connsiteY21" fmla="*/ 50568 h 606722"/>
                <a:gd name="connsiteX22" fmla="*/ 607639 w 607639"/>
                <a:gd name="connsiteY22" fmla="*/ 50568 h 606722"/>
                <a:gd name="connsiteX23" fmla="*/ 607639 w 607639"/>
                <a:gd name="connsiteY23" fmla="*/ 101135 h 606722"/>
                <a:gd name="connsiteX24" fmla="*/ 556995 w 607639"/>
                <a:gd name="connsiteY24" fmla="*/ 101135 h 606722"/>
                <a:gd name="connsiteX25" fmla="*/ 556995 w 607639"/>
                <a:gd name="connsiteY25" fmla="*/ 505587 h 606722"/>
                <a:gd name="connsiteX26" fmla="*/ 607639 w 607639"/>
                <a:gd name="connsiteY26" fmla="*/ 505587 h 606722"/>
                <a:gd name="connsiteX27" fmla="*/ 607639 w 607639"/>
                <a:gd name="connsiteY27" fmla="*/ 556154 h 606722"/>
                <a:gd name="connsiteX28" fmla="*/ 556995 w 607639"/>
                <a:gd name="connsiteY28" fmla="*/ 556154 h 606722"/>
                <a:gd name="connsiteX29" fmla="*/ 556995 w 607639"/>
                <a:gd name="connsiteY29" fmla="*/ 606722 h 606722"/>
                <a:gd name="connsiteX30" fmla="*/ 506351 w 607639"/>
                <a:gd name="connsiteY30" fmla="*/ 606722 h 606722"/>
                <a:gd name="connsiteX31" fmla="*/ 506351 w 607639"/>
                <a:gd name="connsiteY31" fmla="*/ 556154 h 606722"/>
                <a:gd name="connsiteX32" fmla="*/ 101288 w 607639"/>
                <a:gd name="connsiteY32" fmla="*/ 556154 h 606722"/>
                <a:gd name="connsiteX33" fmla="*/ 101288 w 607639"/>
                <a:gd name="connsiteY33" fmla="*/ 606722 h 606722"/>
                <a:gd name="connsiteX34" fmla="*/ 50644 w 607639"/>
                <a:gd name="connsiteY34" fmla="*/ 606722 h 606722"/>
                <a:gd name="connsiteX35" fmla="*/ 50644 w 607639"/>
                <a:gd name="connsiteY35" fmla="*/ 556154 h 606722"/>
                <a:gd name="connsiteX36" fmla="*/ 0 w 607639"/>
                <a:gd name="connsiteY36" fmla="*/ 556154 h 606722"/>
                <a:gd name="connsiteX37" fmla="*/ 0 w 607639"/>
                <a:gd name="connsiteY37" fmla="*/ 505587 h 606722"/>
                <a:gd name="connsiteX38" fmla="*/ 50644 w 607639"/>
                <a:gd name="connsiteY38" fmla="*/ 505587 h 606722"/>
                <a:gd name="connsiteX39" fmla="*/ 50644 w 607639"/>
                <a:gd name="connsiteY39" fmla="*/ 101135 h 606722"/>
                <a:gd name="connsiteX40" fmla="*/ 0 w 607639"/>
                <a:gd name="connsiteY40" fmla="*/ 101135 h 606722"/>
                <a:gd name="connsiteX41" fmla="*/ 0 w 607639"/>
                <a:gd name="connsiteY41" fmla="*/ 50568 h 606722"/>
                <a:gd name="connsiteX42" fmla="*/ 50644 w 607639"/>
                <a:gd name="connsiteY42" fmla="*/ 50568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07639" h="606722">
                  <a:moveTo>
                    <a:pt x="304017" y="246089"/>
                  </a:moveTo>
                  <a:lnTo>
                    <a:pt x="275713" y="340106"/>
                  </a:lnTo>
                  <a:lnTo>
                    <a:pt x="330985" y="340106"/>
                  </a:lnTo>
                  <a:close/>
                  <a:moveTo>
                    <a:pt x="265922" y="151716"/>
                  </a:moveTo>
                  <a:lnTo>
                    <a:pt x="342111" y="151716"/>
                  </a:lnTo>
                  <a:lnTo>
                    <a:pt x="447315" y="455006"/>
                  </a:lnTo>
                  <a:lnTo>
                    <a:pt x="362582" y="455006"/>
                  </a:lnTo>
                  <a:lnTo>
                    <a:pt x="344247" y="395645"/>
                  </a:lnTo>
                  <a:lnTo>
                    <a:pt x="263341" y="395645"/>
                  </a:lnTo>
                  <a:lnTo>
                    <a:pt x="245362" y="455006"/>
                  </a:lnTo>
                  <a:lnTo>
                    <a:pt x="160184" y="455006"/>
                  </a:lnTo>
                  <a:close/>
                  <a:moveTo>
                    <a:pt x="101288" y="101135"/>
                  </a:moveTo>
                  <a:lnTo>
                    <a:pt x="101288" y="505587"/>
                  </a:lnTo>
                  <a:lnTo>
                    <a:pt x="506351" y="505587"/>
                  </a:lnTo>
                  <a:lnTo>
                    <a:pt x="506351" y="101135"/>
                  </a:lnTo>
                  <a:close/>
                  <a:moveTo>
                    <a:pt x="50644" y="0"/>
                  </a:moveTo>
                  <a:lnTo>
                    <a:pt x="101288" y="0"/>
                  </a:lnTo>
                  <a:lnTo>
                    <a:pt x="101288" y="50568"/>
                  </a:lnTo>
                  <a:lnTo>
                    <a:pt x="506351" y="50568"/>
                  </a:lnTo>
                  <a:lnTo>
                    <a:pt x="506351" y="0"/>
                  </a:lnTo>
                  <a:lnTo>
                    <a:pt x="556995" y="0"/>
                  </a:lnTo>
                  <a:lnTo>
                    <a:pt x="556995" y="50568"/>
                  </a:lnTo>
                  <a:lnTo>
                    <a:pt x="607639" y="50568"/>
                  </a:lnTo>
                  <a:lnTo>
                    <a:pt x="607639" y="101135"/>
                  </a:lnTo>
                  <a:lnTo>
                    <a:pt x="556995" y="101135"/>
                  </a:lnTo>
                  <a:lnTo>
                    <a:pt x="556995" y="505587"/>
                  </a:lnTo>
                  <a:lnTo>
                    <a:pt x="607639" y="505587"/>
                  </a:lnTo>
                  <a:lnTo>
                    <a:pt x="607639" y="556154"/>
                  </a:lnTo>
                  <a:lnTo>
                    <a:pt x="556995" y="556154"/>
                  </a:lnTo>
                  <a:lnTo>
                    <a:pt x="556995" y="606722"/>
                  </a:lnTo>
                  <a:lnTo>
                    <a:pt x="506351" y="606722"/>
                  </a:lnTo>
                  <a:lnTo>
                    <a:pt x="506351" y="556154"/>
                  </a:lnTo>
                  <a:lnTo>
                    <a:pt x="101288" y="556154"/>
                  </a:lnTo>
                  <a:lnTo>
                    <a:pt x="101288" y="606722"/>
                  </a:lnTo>
                  <a:lnTo>
                    <a:pt x="50644" y="606722"/>
                  </a:lnTo>
                  <a:lnTo>
                    <a:pt x="50644" y="556154"/>
                  </a:lnTo>
                  <a:lnTo>
                    <a:pt x="0" y="556154"/>
                  </a:lnTo>
                  <a:lnTo>
                    <a:pt x="0" y="505587"/>
                  </a:lnTo>
                  <a:lnTo>
                    <a:pt x="50644" y="505587"/>
                  </a:lnTo>
                  <a:lnTo>
                    <a:pt x="50644" y="101135"/>
                  </a:lnTo>
                  <a:lnTo>
                    <a:pt x="0" y="101135"/>
                  </a:lnTo>
                  <a:lnTo>
                    <a:pt x="0" y="50568"/>
                  </a:lnTo>
                  <a:lnTo>
                    <a:pt x="50644" y="505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D3E89E3E-4C08-9B23-B0AF-D5B3E641F7CE}"/>
              </a:ext>
            </a:extLst>
          </p:cNvPr>
          <p:cNvGrpSpPr/>
          <p:nvPr/>
        </p:nvGrpSpPr>
        <p:grpSpPr>
          <a:xfrm>
            <a:off x="9226914" y="3173549"/>
            <a:ext cx="2240045" cy="1216300"/>
            <a:chOff x="5964155" y="1296926"/>
            <a:chExt cx="2240045" cy="1216300"/>
          </a:xfrm>
        </p:grpSpPr>
        <p:sp>
          <p:nvSpPr>
            <p:cNvPr id="92" name="文本框 63">
              <a:extLst>
                <a:ext uri="{FF2B5EF4-FFF2-40B4-BE49-F238E27FC236}">
                  <a16:creationId xmlns:a16="http://schemas.microsoft.com/office/drawing/2014/main" id="{37354610-EE92-7D89-9B3F-B47BFF27DE3D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93" name="文本框 64">
              <a:extLst>
                <a:ext uri="{FF2B5EF4-FFF2-40B4-BE49-F238E27FC236}">
                  <a16:creationId xmlns:a16="http://schemas.microsoft.com/office/drawing/2014/main" id="{ADE86E44-B58D-9F9E-916B-52E7CE9CD165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44649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536A221-3821-3CF2-48B7-2AC56971F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" t="26481" r="877" b="5669"/>
          <a:stretch/>
        </p:blipFill>
        <p:spPr>
          <a:xfrm>
            <a:off x="0" y="-527509"/>
            <a:ext cx="12192000" cy="59440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4059DD9-9D7A-01D8-F6CB-23D99C5BC3F1}"/>
              </a:ext>
            </a:extLst>
          </p:cNvPr>
          <p:cNvGrpSpPr/>
          <p:nvPr/>
        </p:nvGrpSpPr>
        <p:grpSpPr>
          <a:xfrm>
            <a:off x="4023237" y="484558"/>
            <a:ext cx="3965617" cy="3770263"/>
            <a:chOff x="497733" y="-552424"/>
            <a:chExt cx="3965617" cy="37702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560190-1A5A-A504-57CF-431B9A62EEDD}"/>
                </a:ext>
              </a:extLst>
            </p:cNvPr>
            <p:cNvSpPr txBox="1"/>
            <p:nvPr/>
          </p:nvSpPr>
          <p:spPr>
            <a:xfrm>
              <a:off x="497733" y="-552424"/>
              <a:ext cx="386836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0000"/>
                        </a:srgbClr>
                      </a:gs>
                    </a:gsLst>
                    <a:lin ang="16200000" scaled="1"/>
                  </a:gradFill>
                </a:rPr>
                <a:t>03</a:t>
              </a:r>
              <a:endParaRPr lang="zh-CN" altLang="en-US" sz="239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C45B4">
                        <a:alpha val="40000"/>
                      </a:srgb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7DF2019-2EA4-1FBB-D0E1-608A83B80F36}"/>
                </a:ext>
              </a:extLst>
            </p:cNvPr>
            <p:cNvSpPr txBox="1"/>
            <p:nvPr/>
          </p:nvSpPr>
          <p:spPr>
            <a:xfrm>
              <a:off x="594983" y="-552424"/>
              <a:ext cx="386836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00" b="1" dirty="0"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rgbClr val="2C45B4">
                            <a:alpha val="49000"/>
                          </a:srgbClr>
                        </a:gs>
                      </a:gsLst>
                      <a:lin ang="16200000" scaled="1"/>
                      <a:tileRect/>
                    </a:gradFill>
                  </a:ln>
                  <a:noFill/>
                </a:rPr>
                <a:t>03</a:t>
              </a:r>
              <a:endParaRPr lang="zh-CN" altLang="en-US" sz="23900" b="1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9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</a:endParaRPr>
            </a:p>
          </p:txBody>
        </p:sp>
      </p:grpSp>
      <p:sp>
        <p:nvSpPr>
          <p:cNvPr id="118" name="矩形 117">
            <a:extLst>
              <a:ext uri="{FF2B5EF4-FFF2-40B4-BE49-F238E27FC236}">
                <a16:creationId xmlns:a16="http://schemas.microsoft.com/office/drawing/2014/main" id="{276831B3-3E4A-9074-9507-116F6C5E2F7E}"/>
              </a:ext>
            </a:extLst>
          </p:cNvPr>
          <p:cNvSpPr/>
          <p:nvPr/>
        </p:nvSpPr>
        <p:spPr>
          <a:xfrm>
            <a:off x="0" y="3879868"/>
            <a:ext cx="12192000" cy="29781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6000">
                <a:schemeClr val="tx1">
                  <a:lumMod val="50000"/>
                  <a:lumOff val="50000"/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7DDF91E-A4D0-FD53-117E-8402AB4722B1}"/>
              </a:ext>
            </a:extLst>
          </p:cNvPr>
          <p:cNvGrpSpPr/>
          <p:nvPr/>
        </p:nvGrpSpPr>
        <p:grpSpPr>
          <a:xfrm>
            <a:off x="3188240" y="2941649"/>
            <a:ext cx="5701760" cy="797625"/>
            <a:chOff x="1494971" y="2485877"/>
            <a:chExt cx="4118226" cy="79762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C6EA4FF-2A37-311A-1F3D-F13ABAD3D7A6}"/>
                </a:ext>
              </a:extLst>
            </p:cNvPr>
            <p:cNvGrpSpPr/>
            <p:nvPr/>
          </p:nvGrpSpPr>
          <p:grpSpPr>
            <a:xfrm>
              <a:off x="1494971" y="2485877"/>
              <a:ext cx="4118226" cy="797625"/>
              <a:chOff x="3390896" y="3510785"/>
              <a:chExt cx="5449926" cy="797625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2DB4F593-F6EC-B941-B681-2F908C7053E7}"/>
                  </a:ext>
                </a:extLst>
              </p:cNvPr>
              <p:cNvSpPr/>
              <p:nvPr/>
            </p:nvSpPr>
            <p:spPr>
              <a:xfrm>
                <a:off x="3487768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B5F6C1F3-543C-F4EA-49C2-C68B7BF4FE8D}"/>
                  </a:ext>
                </a:extLst>
              </p:cNvPr>
              <p:cNvSpPr/>
              <p:nvPr/>
            </p:nvSpPr>
            <p:spPr>
              <a:xfrm>
                <a:off x="3390896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14C263C-50A3-4307-9443-9352C2EECDFF}"/>
                </a:ext>
              </a:extLst>
            </p:cNvPr>
            <p:cNvSpPr txBox="1"/>
            <p:nvPr/>
          </p:nvSpPr>
          <p:spPr>
            <a:xfrm>
              <a:off x="2049003" y="2546050"/>
              <a:ext cx="3051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F61310E7-4179-5768-E5BE-73F555E51A04}"/>
              </a:ext>
            </a:extLst>
          </p:cNvPr>
          <p:cNvSpPr txBox="1"/>
          <p:nvPr/>
        </p:nvSpPr>
        <p:spPr>
          <a:xfrm>
            <a:off x="2958046" y="4210877"/>
            <a:ext cx="609600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00E25C2-D27E-D876-8B19-DC8A61E54CA5}"/>
              </a:ext>
            </a:extLst>
          </p:cNvPr>
          <p:cNvSpPr/>
          <p:nvPr/>
        </p:nvSpPr>
        <p:spPr>
          <a:xfrm>
            <a:off x="0" y="3879868"/>
            <a:ext cx="12192000" cy="2571732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14393558 w 24072850"/>
              <a:gd name="connsiteY352" fmla="*/ 3096838 h 3117850"/>
              <a:gd name="connsiteX353" fmla="*/ 0 w 24072850"/>
              <a:gd name="connsiteY353" fmla="*/ 3117850 h 3117850"/>
              <a:gd name="connsiteX354" fmla="*/ 0 w 24072850"/>
              <a:gd name="connsiteY354" fmla="*/ 2222500 h 3117850"/>
              <a:gd name="connsiteX355" fmla="*/ 127000 w 24072850"/>
              <a:gd name="connsiteY355" fmla="*/ 2228850 h 3117850"/>
              <a:gd name="connsiteX356" fmla="*/ 63500 w 24072850"/>
              <a:gd name="connsiteY356" fmla="*/ 2286000 h 3117850"/>
              <a:gd name="connsiteX357" fmla="*/ 196850 w 24072850"/>
              <a:gd name="connsiteY357" fmla="*/ 2336800 h 3117850"/>
              <a:gd name="connsiteX358" fmla="*/ 107950 w 24072850"/>
              <a:gd name="connsiteY358" fmla="*/ 2393950 h 3117850"/>
              <a:gd name="connsiteX359" fmla="*/ 311150 w 24072850"/>
              <a:gd name="connsiteY359" fmla="*/ 2444750 h 3117850"/>
              <a:gd name="connsiteX360" fmla="*/ 311150 w 24072850"/>
              <a:gd name="connsiteY360" fmla="*/ 2527300 h 3117850"/>
              <a:gd name="connsiteX361" fmla="*/ 349250 w 24072850"/>
              <a:gd name="connsiteY361" fmla="*/ 2533650 h 3117850"/>
              <a:gd name="connsiteX362" fmla="*/ 596900 w 24072850"/>
              <a:gd name="connsiteY362" fmla="*/ 2489200 h 3117850"/>
              <a:gd name="connsiteX363" fmla="*/ 742950 w 24072850"/>
              <a:gd name="connsiteY363" fmla="*/ 2501900 h 3117850"/>
              <a:gd name="connsiteX364" fmla="*/ 800100 w 24072850"/>
              <a:gd name="connsiteY364" fmla="*/ 2489200 h 3117850"/>
              <a:gd name="connsiteX365" fmla="*/ 895350 w 24072850"/>
              <a:gd name="connsiteY365" fmla="*/ 2584450 h 3117850"/>
              <a:gd name="connsiteX366" fmla="*/ 920750 w 24072850"/>
              <a:gd name="connsiteY366" fmla="*/ 2584450 h 3117850"/>
              <a:gd name="connsiteX367" fmla="*/ 933450 w 24072850"/>
              <a:gd name="connsiteY367" fmla="*/ 2514600 h 3117850"/>
              <a:gd name="connsiteX368" fmla="*/ 933450 w 24072850"/>
              <a:gd name="connsiteY368" fmla="*/ 2355850 h 3117850"/>
              <a:gd name="connsiteX369" fmla="*/ 939800 w 24072850"/>
              <a:gd name="connsiteY369" fmla="*/ 2279650 h 3117850"/>
              <a:gd name="connsiteX370" fmla="*/ 946150 w 24072850"/>
              <a:gd name="connsiteY370" fmla="*/ 2184400 h 3117850"/>
              <a:gd name="connsiteX371" fmla="*/ 952500 w 24072850"/>
              <a:gd name="connsiteY371" fmla="*/ 2114550 h 3117850"/>
              <a:gd name="connsiteX372" fmla="*/ 1092200 w 24072850"/>
              <a:gd name="connsiteY372" fmla="*/ 2038350 h 3117850"/>
              <a:gd name="connsiteX373" fmla="*/ 1193800 w 24072850"/>
              <a:gd name="connsiteY373" fmla="*/ 2114550 h 3117850"/>
              <a:gd name="connsiteX374" fmla="*/ 1206500 w 24072850"/>
              <a:gd name="connsiteY374" fmla="*/ 2247900 h 3117850"/>
              <a:gd name="connsiteX375" fmla="*/ 1206500 w 24072850"/>
              <a:gd name="connsiteY375" fmla="*/ 2635250 h 3117850"/>
              <a:gd name="connsiteX376" fmla="*/ 1270000 w 24072850"/>
              <a:gd name="connsiteY376" fmla="*/ 2768600 h 3117850"/>
              <a:gd name="connsiteX377" fmla="*/ 1289050 w 24072850"/>
              <a:gd name="connsiteY377" fmla="*/ 2768600 h 3117850"/>
              <a:gd name="connsiteX378" fmla="*/ 1295400 w 24072850"/>
              <a:gd name="connsiteY378" fmla="*/ 2711450 h 3117850"/>
              <a:gd name="connsiteX379" fmla="*/ 1282700 w 24072850"/>
              <a:gd name="connsiteY379" fmla="*/ 2533650 h 3117850"/>
              <a:gd name="connsiteX380" fmla="*/ 1447800 w 24072850"/>
              <a:gd name="connsiteY380" fmla="*/ 2533650 h 3117850"/>
              <a:gd name="connsiteX381" fmla="*/ 1422400 w 24072850"/>
              <a:gd name="connsiteY381" fmla="*/ 2387600 h 3117850"/>
              <a:gd name="connsiteX382" fmla="*/ 1657350 w 24072850"/>
              <a:gd name="connsiteY382" fmla="*/ 2393950 h 3117850"/>
              <a:gd name="connsiteX383" fmla="*/ 1689100 w 24072850"/>
              <a:gd name="connsiteY383" fmla="*/ 2413000 h 3117850"/>
              <a:gd name="connsiteX384" fmla="*/ 1714500 w 24072850"/>
              <a:gd name="connsiteY384" fmla="*/ 2413000 h 3117850"/>
              <a:gd name="connsiteX385" fmla="*/ 1720850 w 24072850"/>
              <a:gd name="connsiteY385" fmla="*/ 2273300 h 3117850"/>
              <a:gd name="connsiteX386" fmla="*/ 1746250 w 24072850"/>
              <a:gd name="connsiteY386" fmla="*/ 2279650 h 3117850"/>
              <a:gd name="connsiteX387" fmla="*/ 1790700 w 24072850"/>
              <a:gd name="connsiteY387" fmla="*/ 2235200 h 3117850"/>
              <a:gd name="connsiteX388" fmla="*/ 1930400 w 24072850"/>
              <a:gd name="connsiteY388" fmla="*/ 2241550 h 3117850"/>
              <a:gd name="connsiteX389" fmla="*/ 1955800 w 24072850"/>
              <a:gd name="connsiteY389" fmla="*/ 2273300 h 3117850"/>
              <a:gd name="connsiteX390" fmla="*/ 2095500 w 24072850"/>
              <a:gd name="connsiteY390" fmla="*/ 2292350 h 3117850"/>
              <a:gd name="connsiteX391" fmla="*/ 2095500 w 24072850"/>
              <a:gd name="connsiteY391" fmla="*/ 2317750 h 3117850"/>
              <a:gd name="connsiteX392" fmla="*/ 2095500 w 24072850"/>
              <a:gd name="connsiteY392" fmla="*/ 2736850 h 3117850"/>
              <a:gd name="connsiteX393" fmla="*/ 2108200 w 24072850"/>
              <a:gd name="connsiteY393" fmla="*/ 2825750 h 3117850"/>
              <a:gd name="connsiteX394" fmla="*/ 2203450 w 24072850"/>
              <a:gd name="connsiteY394" fmla="*/ 2825750 h 3117850"/>
              <a:gd name="connsiteX395" fmla="*/ 2222500 w 24072850"/>
              <a:gd name="connsiteY395" fmla="*/ 2724150 h 3117850"/>
              <a:gd name="connsiteX396" fmla="*/ 2241550 w 24072850"/>
              <a:gd name="connsiteY396" fmla="*/ 2527300 h 3117850"/>
              <a:gd name="connsiteX397" fmla="*/ 2209800 w 24072850"/>
              <a:gd name="connsiteY397" fmla="*/ 2273300 h 3117850"/>
              <a:gd name="connsiteX398" fmla="*/ 2336800 w 24072850"/>
              <a:gd name="connsiteY398" fmla="*/ 2273300 h 3117850"/>
              <a:gd name="connsiteX399" fmla="*/ 2336800 w 24072850"/>
              <a:gd name="connsiteY399" fmla="*/ 2235200 h 3117850"/>
              <a:gd name="connsiteX400" fmla="*/ 2482850 w 24072850"/>
              <a:gd name="connsiteY400" fmla="*/ 2235200 h 3117850"/>
              <a:gd name="connsiteX401" fmla="*/ 2584450 w 24072850"/>
              <a:gd name="connsiteY401" fmla="*/ 2266950 h 3117850"/>
              <a:gd name="connsiteX402" fmla="*/ 2755900 w 24072850"/>
              <a:gd name="connsiteY402" fmla="*/ 2266950 h 3117850"/>
              <a:gd name="connsiteX403" fmla="*/ 2711450 w 24072850"/>
              <a:gd name="connsiteY403" fmla="*/ 2533650 h 3117850"/>
              <a:gd name="connsiteX404" fmla="*/ 2730500 w 24072850"/>
              <a:gd name="connsiteY404" fmla="*/ 2870200 h 3117850"/>
              <a:gd name="connsiteX405" fmla="*/ 2787650 w 24072850"/>
              <a:gd name="connsiteY405" fmla="*/ 2762250 h 3117850"/>
              <a:gd name="connsiteX406" fmla="*/ 2889250 w 24072850"/>
              <a:gd name="connsiteY406" fmla="*/ 2762250 h 3117850"/>
              <a:gd name="connsiteX407" fmla="*/ 2914650 w 24072850"/>
              <a:gd name="connsiteY407" fmla="*/ 2686050 h 3117850"/>
              <a:gd name="connsiteX408" fmla="*/ 2927350 w 24072850"/>
              <a:gd name="connsiteY408" fmla="*/ 2616200 h 3117850"/>
              <a:gd name="connsiteX409" fmla="*/ 2940050 w 24072850"/>
              <a:gd name="connsiteY409" fmla="*/ 2540000 h 3117850"/>
              <a:gd name="connsiteX410" fmla="*/ 2990850 w 24072850"/>
              <a:gd name="connsiteY410" fmla="*/ 2165350 h 3117850"/>
              <a:gd name="connsiteX411" fmla="*/ 3009900 w 24072850"/>
              <a:gd name="connsiteY411" fmla="*/ 1981200 h 3117850"/>
              <a:gd name="connsiteX412" fmla="*/ 3009900 w 24072850"/>
              <a:gd name="connsiteY412" fmla="*/ 1612900 h 3117850"/>
              <a:gd name="connsiteX413" fmla="*/ 2971800 w 24072850"/>
              <a:gd name="connsiteY413" fmla="*/ 1308100 h 3117850"/>
              <a:gd name="connsiteX414" fmla="*/ 2940050 w 24072850"/>
              <a:gd name="connsiteY414" fmla="*/ 1104900 h 3117850"/>
              <a:gd name="connsiteX415" fmla="*/ 3060700 w 24072850"/>
              <a:gd name="connsiteY415" fmla="*/ 1041400 h 3117850"/>
              <a:gd name="connsiteX416" fmla="*/ 3073400 w 24072850"/>
              <a:gd name="connsiteY416" fmla="*/ 977900 h 3117850"/>
              <a:gd name="connsiteX417" fmla="*/ 3073400 w 24072850"/>
              <a:gd name="connsiteY417" fmla="*/ 933450 h 3117850"/>
              <a:gd name="connsiteX418" fmla="*/ 3086100 w 24072850"/>
              <a:gd name="connsiteY418" fmla="*/ 774700 h 3117850"/>
              <a:gd name="connsiteX419" fmla="*/ 3111500 w 24072850"/>
              <a:gd name="connsiteY419" fmla="*/ 1047750 h 3117850"/>
              <a:gd name="connsiteX420" fmla="*/ 3206750 w 24072850"/>
              <a:gd name="connsiteY420" fmla="*/ 1143000 h 3117850"/>
              <a:gd name="connsiteX421" fmla="*/ 3149600 w 24072850"/>
              <a:gd name="connsiteY421" fmla="*/ 1714500 h 3117850"/>
              <a:gd name="connsiteX422" fmla="*/ 3149600 w 24072850"/>
              <a:gd name="connsiteY422" fmla="*/ 2063750 h 3117850"/>
              <a:gd name="connsiteX423" fmla="*/ 3194050 w 24072850"/>
              <a:gd name="connsiteY423" fmla="*/ 2768600 h 3117850"/>
              <a:gd name="connsiteX424" fmla="*/ 3416300 w 24072850"/>
              <a:gd name="connsiteY424" fmla="*/ 2768600 h 3117850"/>
              <a:gd name="connsiteX425" fmla="*/ 3448050 w 24072850"/>
              <a:gd name="connsiteY425" fmla="*/ 1809750 h 3117850"/>
              <a:gd name="connsiteX426" fmla="*/ 3403600 w 24072850"/>
              <a:gd name="connsiteY426" fmla="*/ 1778000 h 3117850"/>
              <a:gd name="connsiteX427" fmla="*/ 3409950 w 24072850"/>
              <a:gd name="connsiteY427" fmla="*/ 1765300 h 3117850"/>
              <a:gd name="connsiteX428" fmla="*/ 3479800 w 24072850"/>
              <a:gd name="connsiteY428" fmla="*/ 1733550 h 3117850"/>
              <a:gd name="connsiteX429" fmla="*/ 3771900 w 24072850"/>
              <a:gd name="connsiteY429" fmla="*/ 1733550 h 3117850"/>
              <a:gd name="connsiteX430" fmla="*/ 3841750 w 24072850"/>
              <a:gd name="connsiteY430" fmla="*/ 1771650 h 3117850"/>
              <a:gd name="connsiteX431" fmla="*/ 3810000 w 24072850"/>
              <a:gd name="connsiteY431" fmla="*/ 1822450 h 3117850"/>
              <a:gd name="connsiteX432" fmla="*/ 3822700 w 24072850"/>
              <a:gd name="connsiteY432" fmla="*/ 1841500 h 3117850"/>
              <a:gd name="connsiteX433" fmla="*/ 3803650 w 24072850"/>
              <a:gd name="connsiteY433" fmla="*/ 1892300 h 3117850"/>
              <a:gd name="connsiteX434" fmla="*/ 3822700 w 24072850"/>
              <a:gd name="connsiteY434" fmla="*/ 1936750 h 3117850"/>
              <a:gd name="connsiteX435" fmla="*/ 3822700 w 24072850"/>
              <a:gd name="connsiteY435" fmla="*/ 2146300 h 3117850"/>
              <a:gd name="connsiteX436" fmla="*/ 3810000 w 24072850"/>
              <a:gd name="connsiteY436" fmla="*/ 2216150 h 3117850"/>
              <a:gd name="connsiteX437" fmla="*/ 3822700 w 24072850"/>
              <a:gd name="connsiteY437" fmla="*/ 2247900 h 3117850"/>
              <a:gd name="connsiteX438" fmla="*/ 3810000 w 24072850"/>
              <a:gd name="connsiteY438" fmla="*/ 2266950 h 3117850"/>
              <a:gd name="connsiteX439" fmla="*/ 3810000 w 24072850"/>
              <a:gd name="connsiteY439" fmla="*/ 2768600 h 3117850"/>
              <a:gd name="connsiteX440" fmla="*/ 3924300 w 24072850"/>
              <a:gd name="connsiteY440" fmla="*/ 2768600 h 3117850"/>
              <a:gd name="connsiteX441" fmla="*/ 3943350 w 24072850"/>
              <a:gd name="connsiteY441" fmla="*/ 1987550 h 3117850"/>
              <a:gd name="connsiteX442" fmla="*/ 3930650 w 24072850"/>
              <a:gd name="connsiteY442" fmla="*/ 1962150 h 3117850"/>
              <a:gd name="connsiteX443" fmla="*/ 3949700 w 24072850"/>
              <a:gd name="connsiteY443" fmla="*/ 1924050 h 3117850"/>
              <a:gd name="connsiteX444" fmla="*/ 3949700 w 24072850"/>
              <a:gd name="connsiteY444" fmla="*/ 1879600 h 3117850"/>
              <a:gd name="connsiteX445" fmla="*/ 3949700 w 24072850"/>
              <a:gd name="connsiteY445" fmla="*/ 1847850 h 3117850"/>
              <a:gd name="connsiteX446" fmla="*/ 4222750 w 24072850"/>
              <a:gd name="connsiteY446" fmla="*/ 1847850 h 3117850"/>
              <a:gd name="connsiteX447" fmla="*/ 4222750 w 24072850"/>
              <a:gd name="connsiteY447" fmla="*/ 1943100 h 3117850"/>
              <a:gd name="connsiteX448" fmla="*/ 4260850 w 24072850"/>
              <a:gd name="connsiteY448" fmla="*/ 2006600 h 3117850"/>
              <a:gd name="connsiteX449" fmla="*/ 4260850 w 24072850"/>
              <a:gd name="connsiteY449" fmla="*/ 2768600 h 3117850"/>
              <a:gd name="connsiteX450" fmla="*/ 4279900 w 24072850"/>
              <a:gd name="connsiteY450" fmla="*/ 2774950 h 3117850"/>
              <a:gd name="connsiteX451" fmla="*/ 4311650 w 24072850"/>
              <a:gd name="connsiteY451" fmla="*/ 2616200 h 3117850"/>
              <a:gd name="connsiteX452" fmla="*/ 4311650 w 24072850"/>
              <a:gd name="connsiteY452" fmla="*/ 1511300 h 3117850"/>
              <a:gd name="connsiteX453" fmla="*/ 4584700 w 24072850"/>
              <a:gd name="connsiteY453" fmla="*/ 1511300 h 3117850"/>
              <a:gd name="connsiteX454" fmla="*/ 4616450 w 24072850"/>
              <a:gd name="connsiteY454" fmla="*/ 1593850 h 3117850"/>
              <a:gd name="connsiteX455" fmla="*/ 4610100 w 24072850"/>
              <a:gd name="connsiteY455" fmla="*/ 2647950 h 3117850"/>
              <a:gd name="connsiteX456" fmla="*/ 4660900 w 24072850"/>
              <a:gd name="connsiteY456" fmla="*/ 2673350 h 3117850"/>
              <a:gd name="connsiteX457" fmla="*/ 4699000 w 24072850"/>
              <a:gd name="connsiteY457" fmla="*/ 2667000 h 3117850"/>
              <a:gd name="connsiteX458" fmla="*/ 4699000 w 24072850"/>
              <a:gd name="connsiteY458" fmla="*/ 1155700 h 3117850"/>
              <a:gd name="connsiteX459" fmla="*/ 4914900 w 24072850"/>
              <a:gd name="connsiteY459" fmla="*/ 1155700 h 3117850"/>
              <a:gd name="connsiteX460" fmla="*/ 4914900 w 24072850"/>
              <a:gd name="connsiteY460" fmla="*/ 2667000 h 3117850"/>
              <a:gd name="connsiteX461" fmla="*/ 4933950 w 24072850"/>
              <a:gd name="connsiteY461" fmla="*/ 2673350 h 3117850"/>
              <a:gd name="connsiteX462" fmla="*/ 4997450 w 24072850"/>
              <a:gd name="connsiteY462" fmla="*/ 2654300 h 3117850"/>
              <a:gd name="connsiteX463" fmla="*/ 5003800 w 24072850"/>
              <a:gd name="connsiteY463" fmla="*/ 1676400 h 3117850"/>
              <a:gd name="connsiteX464" fmla="*/ 4997450 w 24072850"/>
              <a:gd name="connsiteY464" fmla="*/ 1625600 h 3117850"/>
              <a:gd name="connsiteX465" fmla="*/ 4997450 w 24072850"/>
              <a:gd name="connsiteY465" fmla="*/ 1568450 h 3117850"/>
              <a:gd name="connsiteX466" fmla="*/ 5022850 w 24072850"/>
              <a:gd name="connsiteY466" fmla="*/ 1492250 h 3117850"/>
              <a:gd name="connsiteX467" fmla="*/ 5137150 w 24072850"/>
              <a:gd name="connsiteY467" fmla="*/ 1485900 h 3117850"/>
              <a:gd name="connsiteX468" fmla="*/ 5302250 w 24072850"/>
              <a:gd name="connsiteY468" fmla="*/ 1485900 h 3117850"/>
              <a:gd name="connsiteX469" fmla="*/ 5302250 w 24072850"/>
              <a:gd name="connsiteY469" fmla="*/ 2260600 h 3117850"/>
              <a:gd name="connsiteX470" fmla="*/ 5321300 w 24072850"/>
              <a:gd name="connsiteY470" fmla="*/ 2711450 h 3117850"/>
              <a:gd name="connsiteX471" fmla="*/ 5346700 w 24072850"/>
              <a:gd name="connsiteY471" fmla="*/ 2673350 h 3117850"/>
              <a:gd name="connsiteX472" fmla="*/ 5397500 w 24072850"/>
              <a:gd name="connsiteY472" fmla="*/ 2673350 h 3117850"/>
              <a:gd name="connsiteX473" fmla="*/ 5397500 w 24072850"/>
              <a:gd name="connsiteY473" fmla="*/ 2019300 h 3117850"/>
              <a:gd name="connsiteX474" fmla="*/ 5429250 w 24072850"/>
              <a:gd name="connsiteY474" fmla="*/ 1968500 h 3117850"/>
              <a:gd name="connsiteX475" fmla="*/ 5473700 w 24072850"/>
              <a:gd name="connsiteY475" fmla="*/ 1930400 h 3117850"/>
              <a:gd name="connsiteX476" fmla="*/ 5499100 w 24072850"/>
              <a:gd name="connsiteY476" fmla="*/ 1898650 h 3117850"/>
              <a:gd name="connsiteX477" fmla="*/ 5568950 w 24072850"/>
              <a:gd name="connsiteY477" fmla="*/ 1809750 h 3117850"/>
              <a:gd name="connsiteX478" fmla="*/ 5638800 w 24072850"/>
              <a:gd name="connsiteY478" fmla="*/ 1676400 h 3117850"/>
              <a:gd name="connsiteX479" fmla="*/ 5638800 w 24072850"/>
              <a:gd name="connsiteY479" fmla="*/ 1498600 h 3117850"/>
              <a:gd name="connsiteX480" fmla="*/ 5664200 w 24072850"/>
              <a:gd name="connsiteY480" fmla="*/ 1498600 h 3117850"/>
              <a:gd name="connsiteX481" fmla="*/ 5670550 w 24072850"/>
              <a:gd name="connsiteY481" fmla="*/ 1778000 h 3117850"/>
              <a:gd name="connsiteX482" fmla="*/ 5727700 w 24072850"/>
              <a:gd name="connsiteY482" fmla="*/ 1809750 h 3117850"/>
              <a:gd name="connsiteX483" fmla="*/ 5727700 w 24072850"/>
              <a:gd name="connsiteY483" fmla="*/ 1873250 h 3117850"/>
              <a:gd name="connsiteX484" fmla="*/ 5791200 w 24072850"/>
              <a:gd name="connsiteY484" fmla="*/ 1898650 h 3117850"/>
              <a:gd name="connsiteX485" fmla="*/ 5835650 w 24072850"/>
              <a:gd name="connsiteY485" fmla="*/ 1930400 h 3117850"/>
              <a:gd name="connsiteX486" fmla="*/ 5854700 w 24072850"/>
              <a:gd name="connsiteY486" fmla="*/ 2019300 h 3117850"/>
              <a:gd name="connsiteX487" fmla="*/ 5873750 w 24072850"/>
              <a:gd name="connsiteY487" fmla="*/ 2032000 h 3117850"/>
              <a:gd name="connsiteX488" fmla="*/ 5886450 w 24072850"/>
              <a:gd name="connsiteY488" fmla="*/ 2184400 h 3117850"/>
              <a:gd name="connsiteX489" fmla="*/ 5886450 w 24072850"/>
              <a:gd name="connsiteY489" fmla="*/ 2387600 h 3117850"/>
              <a:gd name="connsiteX490" fmla="*/ 5899150 w 24072850"/>
              <a:gd name="connsiteY490" fmla="*/ 2393950 h 3117850"/>
              <a:gd name="connsiteX491" fmla="*/ 5949950 w 24072850"/>
              <a:gd name="connsiteY491" fmla="*/ 2368550 h 3117850"/>
              <a:gd name="connsiteX492" fmla="*/ 5949950 w 24072850"/>
              <a:gd name="connsiteY492" fmla="*/ 2324100 h 3117850"/>
              <a:gd name="connsiteX493" fmla="*/ 5962650 w 24072850"/>
              <a:gd name="connsiteY493" fmla="*/ 2324100 h 3117850"/>
              <a:gd name="connsiteX494" fmla="*/ 5962650 w 24072850"/>
              <a:gd name="connsiteY494" fmla="*/ 2368550 h 3117850"/>
              <a:gd name="connsiteX495" fmla="*/ 5981700 w 24072850"/>
              <a:gd name="connsiteY495" fmla="*/ 2381250 h 3117850"/>
              <a:gd name="connsiteX496" fmla="*/ 5988050 w 24072850"/>
              <a:gd name="connsiteY496" fmla="*/ 2343150 h 3117850"/>
              <a:gd name="connsiteX497" fmla="*/ 5988050 w 24072850"/>
              <a:gd name="connsiteY497" fmla="*/ 2235200 h 3117850"/>
              <a:gd name="connsiteX498" fmla="*/ 6038850 w 24072850"/>
              <a:gd name="connsiteY498" fmla="*/ 2190750 h 3117850"/>
              <a:gd name="connsiteX499" fmla="*/ 6153150 w 24072850"/>
              <a:gd name="connsiteY499" fmla="*/ 2190750 h 3117850"/>
              <a:gd name="connsiteX500" fmla="*/ 6165850 w 24072850"/>
              <a:gd name="connsiteY500" fmla="*/ 2216150 h 3117850"/>
              <a:gd name="connsiteX501" fmla="*/ 6184900 w 24072850"/>
              <a:gd name="connsiteY501" fmla="*/ 2203450 h 3117850"/>
              <a:gd name="connsiteX502" fmla="*/ 6242050 w 24072850"/>
              <a:gd name="connsiteY502" fmla="*/ 2120900 h 3117850"/>
              <a:gd name="connsiteX503" fmla="*/ 6248400 w 24072850"/>
              <a:gd name="connsiteY503" fmla="*/ 2095500 h 3117850"/>
              <a:gd name="connsiteX504" fmla="*/ 6248400 w 24072850"/>
              <a:gd name="connsiteY504" fmla="*/ 2051050 h 3117850"/>
              <a:gd name="connsiteX505" fmla="*/ 6254750 w 24072850"/>
              <a:gd name="connsiteY505" fmla="*/ 2019300 h 3117850"/>
              <a:gd name="connsiteX506" fmla="*/ 6267450 w 24072850"/>
              <a:gd name="connsiteY506" fmla="*/ 2120900 h 3117850"/>
              <a:gd name="connsiteX507" fmla="*/ 6375400 w 24072850"/>
              <a:gd name="connsiteY507" fmla="*/ 2146300 h 3117850"/>
              <a:gd name="connsiteX508" fmla="*/ 6369050 w 24072850"/>
              <a:gd name="connsiteY508" fmla="*/ 2171700 h 3117850"/>
              <a:gd name="connsiteX509" fmla="*/ 6394450 w 24072850"/>
              <a:gd name="connsiteY509" fmla="*/ 2197100 h 3117850"/>
              <a:gd name="connsiteX510" fmla="*/ 6445250 w 24072850"/>
              <a:gd name="connsiteY510" fmla="*/ 2476500 h 3117850"/>
              <a:gd name="connsiteX511" fmla="*/ 6451600 w 24072850"/>
              <a:gd name="connsiteY511" fmla="*/ 2565400 h 3117850"/>
              <a:gd name="connsiteX512" fmla="*/ 6483350 w 24072850"/>
              <a:gd name="connsiteY512" fmla="*/ 2597150 h 3117850"/>
              <a:gd name="connsiteX513" fmla="*/ 6515100 w 24072850"/>
              <a:gd name="connsiteY513" fmla="*/ 2571750 h 3117850"/>
              <a:gd name="connsiteX514" fmla="*/ 6515100 w 24072850"/>
              <a:gd name="connsiteY514" fmla="*/ 2451100 h 3117850"/>
              <a:gd name="connsiteX515" fmla="*/ 6553200 w 24072850"/>
              <a:gd name="connsiteY515" fmla="*/ 2419350 h 3117850"/>
              <a:gd name="connsiteX516" fmla="*/ 6737350 w 24072850"/>
              <a:gd name="connsiteY516" fmla="*/ 2425700 h 3117850"/>
              <a:gd name="connsiteX517" fmla="*/ 6762750 w 24072850"/>
              <a:gd name="connsiteY517" fmla="*/ 2419350 h 3117850"/>
              <a:gd name="connsiteX518" fmla="*/ 6762750 w 24072850"/>
              <a:gd name="connsiteY518" fmla="*/ 1885950 h 3117850"/>
              <a:gd name="connsiteX519" fmla="*/ 6864350 w 24072850"/>
              <a:gd name="connsiteY519" fmla="*/ 1778000 h 3117850"/>
              <a:gd name="connsiteX520" fmla="*/ 6864350 w 24072850"/>
              <a:gd name="connsiteY520" fmla="*/ 1752600 h 3117850"/>
              <a:gd name="connsiteX521" fmla="*/ 6877050 w 24072850"/>
              <a:gd name="connsiteY521" fmla="*/ 1670050 h 3117850"/>
              <a:gd name="connsiteX522" fmla="*/ 6965950 w 24072850"/>
              <a:gd name="connsiteY522" fmla="*/ 1778000 h 3117850"/>
              <a:gd name="connsiteX523" fmla="*/ 7010400 w 24072850"/>
              <a:gd name="connsiteY523" fmla="*/ 1778000 h 3117850"/>
              <a:gd name="connsiteX524" fmla="*/ 7016750 w 24072850"/>
              <a:gd name="connsiteY524" fmla="*/ 1714500 h 3117850"/>
              <a:gd name="connsiteX525" fmla="*/ 7143750 w 24072850"/>
              <a:gd name="connsiteY525" fmla="*/ 1841500 h 3117850"/>
              <a:gd name="connsiteX526" fmla="*/ 7131050 w 24072850"/>
              <a:gd name="connsiteY526" fmla="*/ 2057400 h 3117850"/>
              <a:gd name="connsiteX527" fmla="*/ 7137400 w 24072850"/>
              <a:gd name="connsiteY527" fmla="*/ 2311400 h 3117850"/>
              <a:gd name="connsiteX528" fmla="*/ 7169150 w 24072850"/>
              <a:gd name="connsiteY528" fmla="*/ 2330450 h 3117850"/>
              <a:gd name="connsiteX529" fmla="*/ 7200900 w 24072850"/>
              <a:gd name="connsiteY529" fmla="*/ 2305050 h 3117850"/>
              <a:gd name="connsiteX530" fmla="*/ 7264400 w 24072850"/>
              <a:gd name="connsiteY530" fmla="*/ 2298700 h 3117850"/>
              <a:gd name="connsiteX531" fmla="*/ 7264400 w 24072850"/>
              <a:gd name="connsiteY531" fmla="*/ 2082800 h 3117850"/>
              <a:gd name="connsiteX532" fmla="*/ 7378700 w 24072850"/>
              <a:gd name="connsiteY532" fmla="*/ 2025650 h 3117850"/>
              <a:gd name="connsiteX533" fmla="*/ 7550150 w 24072850"/>
              <a:gd name="connsiteY533" fmla="*/ 2025650 h 3117850"/>
              <a:gd name="connsiteX534" fmla="*/ 7569200 w 24072850"/>
              <a:gd name="connsiteY534" fmla="*/ 2057400 h 3117850"/>
              <a:gd name="connsiteX535" fmla="*/ 7594600 w 24072850"/>
              <a:gd name="connsiteY535" fmla="*/ 2057400 h 3117850"/>
              <a:gd name="connsiteX536" fmla="*/ 7613650 w 24072850"/>
              <a:gd name="connsiteY536" fmla="*/ 1651000 h 3117850"/>
              <a:gd name="connsiteX537" fmla="*/ 7620000 w 24072850"/>
              <a:gd name="connsiteY537" fmla="*/ 1612900 h 3117850"/>
              <a:gd name="connsiteX538" fmla="*/ 7626350 w 24072850"/>
              <a:gd name="connsiteY538" fmla="*/ 1562100 h 3117850"/>
              <a:gd name="connsiteX539" fmla="*/ 7772400 w 24072850"/>
              <a:gd name="connsiteY539" fmla="*/ 1524000 h 3117850"/>
              <a:gd name="connsiteX540" fmla="*/ 7867650 w 24072850"/>
              <a:gd name="connsiteY540" fmla="*/ 1581150 h 3117850"/>
              <a:gd name="connsiteX541" fmla="*/ 7867650 w 24072850"/>
              <a:gd name="connsiteY541" fmla="*/ 1943100 h 3117850"/>
              <a:gd name="connsiteX542" fmla="*/ 7893050 w 24072850"/>
              <a:gd name="connsiteY542" fmla="*/ 1993900 h 3117850"/>
              <a:gd name="connsiteX543" fmla="*/ 7893050 w 24072850"/>
              <a:gd name="connsiteY543" fmla="*/ 2343150 h 3117850"/>
              <a:gd name="connsiteX544" fmla="*/ 7969250 w 24072850"/>
              <a:gd name="connsiteY544" fmla="*/ 2597150 h 3117850"/>
              <a:gd name="connsiteX545" fmla="*/ 7988300 w 24072850"/>
              <a:gd name="connsiteY545" fmla="*/ 2597150 h 3117850"/>
              <a:gd name="connsiteX546" fmla="*/ 7994650 w 24072850"/>
              <a:gd name="connsiteY546" fmla="*/ 2540000 h 3117850"/>
              <a:gd name="connsiteX547" fmla="*/ 8115300 w 24072850"/>
              <a:gd name="connsiteY547" fmla="*/ 2355850 h 3117850"/>
              <a:gd name="connsiteX548" fmla="*/ 8197850 w 24072850"/>
              <a:gd name="connsiteY548" fmla="*/ 2362200 h 3117850"/>
              <a:gd name="connsiteX549" fmla="*/ 8216900 w 24072850"/>
              <a:gd name="connsiteY549" fmla="*/ 2667000 h 3117850"/>
              <a:gd name="connsiteX550" fmla="*/ 8248650 w 24072850"/>
              <a:gd name="connsiteY550" fmla="*/ 2679700 h 3117850"/>
              <a:gd name="connsiteX551" fmla="*/ 8343900 w 24072850"/>
              <a:gd name="connsiteY551" fmla="*/ 2647950 h 3117850"/>
              <a:gd name="connsiteX552" fmla="*/ 8356600 w 24072850"/>
              <a:gd name="connsiteY552" fmla="*/ 2603500 h 3117850"/>
              <a:gd name="connsiteX553" fmla="*/ 8356600 w 24072850"/>
              <a:gd name="connsiteY553" fmla="*/ 2095500 h 3117850"/>
              <a:gd name="connsiteX554" fmla="*/ 8832850 w 24072850"/>
              <a:gd name="connsiteY554" fmla="*/ 1949450 h 3117850"/>
              <a:gd name="connsiteX555" fmla="*/ 9010650 w 24072850"/>
              <a:gd name="connsiteY555" fmla="*/ 2012950 h 3117850"/>
              <a:gd name="connsiteX556" fmla="*/ 9010650 w 24072850"/>
              <a:gd name="connsiteY556" fmla="*/ 2571750 h 3117850"/>
              <a:gd name="connsiteX557" fmla="*/ 9029700 w 24072850"/>
              <a:gd name="connsiteY557" fmla="*/ 2590800 h 3117850"/>
              <a:gd name="connsiteX558" fmla="*/ 9163050 w 24072850"/>
              <a:gd name="connsiteY558" fmla="*/ 2559050 h 3117850"/>
              <a:gd name="connsiteX559" fmla="*/ 9188450 w 24072850"/>
              <a:gd name="connsiteY559" fmla="*/ 2520950 h 3117850"/>
              <a:gd name="connsiteX560" fmla="*/ 9188450 w 24072850"/>
              <a:gd name="connsiteY560" fmla="*/ 2552700 h 3117850"/>
              <a:gd name="connsiteX561" fmla="*/ 9201150 w 24072850"/>
              <a:gd name="connsiteY561" fmla="*/ 2565400 h 3117850"/>
              <a:gd name="connsiteX562" fmla="*/ 9264650 w 24072850"/>
              <a:gd name="connsiteY562" fmla="*/ 2470150 h 3117850"/>
              <a:gd name="connsiteX563" fmla="*/ 9264650 w 24072850"/>
              <a:gd name="connsiteY563" fmla="*/ 2247900 h 3117850"/>
              <a:gd name="connsiteX564" fmla="*/ 9321800 w 24072850"/>
              <a:gd name="connsiteY564" fmla="*/ 2171700 h 3117850"/>
              <a:gd name="connsiteX565" fmla="*/ 9626600 w 24072850"/>
              <a:gd name="connsiteY565" fmla="*/ 2171700 h 3117850"/>
              <a:gd name="connsiteX566" fmla="*/ 9702800 w 24072850"/>
              <a:gd name="connsiteY566" fmla="*/ 2254250 h 3117850"/>
              <a:gd name="connsiteX567" fmla="*/ 9702800 w 24072850"/>
              <a:gd name="connsiteY567" fmla="*/ 2393950 h 3117850"/>
              <a:gd name="connsiteX568" fmla="*/ 9779000 w 24072850"/>
              <a:gd name="connsiteY568" fmla="*/ 2413000 h 3117850"/>
              <a:gd name="connsiteX569" fmla="*/ 9823450 w 24072850"/>
              <a:gd name="connsiteY569" fmla="*/ 2349500 h 3117850"/>
              <a:gd name="connsiteX570" fmla="*/ 10039350 w 24072850"/>
              <a:gd name="connsiteY570" fmla="*/ 2349500 h 3117850"/>
              <a:gd name="connsiteX571" fmla="*/ 10071100 w 24072850"/>
              <a:gd name="connsiteY571" fmla="*/ 2400300 h 3117850"/>
              <a:gd name="connsiteX572" fmla="*/ 10077450 w 24072850"/>
              <a:gd name="connsiteY572" fmla="*/ 2444750 h 3117850"/>
              <a:gd name="connsiteX573" fmla="*/ 10102850 w 24072850"/>
              <a:gd name="connsiteY573" fmla="*/ 2457450 h 3117850"/>
              <a:gd name="connsiteX574" fmla="*/ 10140950 w 24072850"/>
              <a:gd name="connsiteY574" fmla="*/ 2324100 h 3117850"/>
              <a:gd name="connsiteX575" fmla="*/ 10153650 w 24072850"/>
              <a:gd name="connsiteY575" fmla="*/ 2197100 h 3117850"/>
              <a:gd name="connsiteX576" fmla="*/ 10172700 w 24072850"/>
              <a:gd name="connsiteY576" fmla="*/ 2089150 h 3117850"/>
              <a:gd name="connsiteX577" fmla="*/ 10210800 w 24072850"/>
              <a:gd name="connsiteY577" fmla="*/ 1962150 h 3117850"/>
              <a:gd name="connsiteX578" fmla="*/ 10356850 w 24072850"/>
              <a:gd name="connsiteY578" fmla="*/ 1816100 h 3117850"/>
              <a:gd name="connsiteX579" fmla="*/ 10433050 w 24072850"/>
              <a:gd name="connsiteY579" fmla="*/ 1727200 h 3117850"/>
              <a:gd name="connsiteX580" fmla="*/ 10471150 w 24072850"/>
              <a:gd name="connsiteY580" fmla="*/ 1809750 h 3117850"/>
              <a:gd name="connsiteX581" fmla="*/ 10515600 w 24072850"/>
              <a:gd name="connsiteY581" fmla="*/ 2133600 h 3117850"/>
              <a:gd name="connsiteX582" fmla="*/ 10528300 w 24072850"/>
              <a:gd name="connsiteY582" fmla="*/ 2647950 h 3117850"/>
              <a:gd name="connsiteX583" fmla="*/ 10547350 w 24072850"/>
              <a:gd name="connsiteY583" fmla="*/ 2654300 h 3117850"/>
              <a:gd name="connsiteX584" fmla="*/ 10706100 w 24072850"/>
              <a:gd name="connsiteY584" fmla="*/ 2622550 h 3117850"/>
              <a:gd name="connsiteX585" fmla="*/ 10712450 w 24072850"/>
              <a:gd name="connsiteY585" fmla="*/ 2540000 h 3117850"/>
              <a:gd name="connsiteX586" fmla="*/ 10807700 w 24072850"/>
              <a:gd name="connsiteY586" fmla="*/ 2451100 h 3117850"/>
              <a:gd name="connsiteX587" fmla="*/ 10909300 w 24072850"/>
              <a:gd name="connsiteY587" fmla="*/ 2368550 h 3117850"/>
              <a:gd name="connsiteX588" fmla="*/ 10915650 w 24072850"/>
              <a:gd name="connsiteY588" fmla="*/ 2330450 h 3117850"/>
              <a:gd name="connsiteX589" fmla="*/ 10915650 w 24072850"/>
              <a:gd name="connsiteY589" fmla="*/ 2444750 h 3117850"/>
              <a:gd name="connsiteX590" fmla="*/ 11004550 w 24072850"/>
              <a:gd name="connsiteY590" fmla="*/ 2444750 h 3117850"/>
              <a:gd name="connsiteX591" fmla="*/ 11017250 w 24072850"/>
              <a:gd name="connsiteY591" fmla="*/ 2482850 h 3117850"/>
              <a:gd name="connsiteX592" fmla="*/ 11080750 w 24072850"/>
              <a:gd name="connsiteY592" fmla="*/ 2482850 h 3117850"/>
              <a:gd name="connsiteX593" fmla="*/ 11080750 w 24072850"/>
              <a:gd name="connsiteY593" fmla="*/ 2114550 h 3117850"/>
              <a:gd name="connsiteX594" fmla="*/ 11163300 w 24072850"/>
              <a:gd name="connsiteY594" fmla="*/ 2032000 h 3117850"/>
              <a:gd name="connsiteX595" fmla="*/ 11239500 w 24072850"/>
              <a:gd name="connsiteY595" fmla="*/ 1968500 h 3117850"/>
              <a:gd name="connsiteX596" fmla="*/ 11436350 w 24072850"/>
              <a:gd name="connsiteY596" fmla="*/ 2025650 h 3117850"/>
              <a:gd name="connsiteX597" fmla="*/ 11449050 w 24072850"/>
              <a:gd name="connsiteY597" fmla="*/ 2070100 h 3117850"/>
              <a:gd name="connsiteX598" fmla="*/ 11455400 w 24072850"/>
              <a:gd name="connsiteY598" fmla="*/ 2470150 h 3117850"/>
              <a:gd name="connsiteX599" fmla="*/ 11474450 w 24072850"/>
              <a:gd name="connsiteY599" fmla="*/ 2578100 h 3117850"/>
              <a:gd name="connsiteX600" fmla="*/ 11461750 w 24072850"/>
              <a:gd name="connsiteY600" fmla="*/ 2679700 h 3117850"/>
              <a:gd name="connsiteX601" fmla="*/ 11512550 w 24072850"/>
              <a:gd name="connsiteY601" fmla="*/ 2762250 h 3117850"/>
              <a:gd name="connsiteX602" fmla="*/ 11576050 w 24072850"/>
              <a:gd name="connsiteY602" fmla="*/ 2749550 h 3117850"/>
              <a:gd name="connsiteX603" fmla="*/ 11874500 w 24072850"/>
              <a:gd name="connsiteY603" fmla="*/ 2755900 h 3117850"/>
              <a:gd name="connsiteX604" fmla="*/ 11963400 w 24072850"/>
              <a:gd name="connsiteY604" fmla="*/ 2736850 h 3117850"/>
              <a:gd name="connsiteX605" fmla="*/ 12026900 w 24072850"/>
              <a:gd name="connsiteY605" fmla="*/ 2736850 h 3117850"/>
              <a:gd name="connsiteX606" fmla="*/ 12052300 w 24072850"/>
              <a:gd name="connsiteY606" fmla="*/ 2711450 h 3117850"/>
              <a:gd name="connsiteX607" fmla="*/ 12211050 w 24072850"/>
              <a:gd name="connsiteY607" fmla="*/ 2711450 h 3117850"/>
              <a:gd name="connsiteX608" fmla="*/ 12268200 w 24072850"/>
              <a:gd name="connsiteY608" fmla="*/ 2559050 h 3117850"/>
              <a:gd name="connsiteX609" fmla="*/ 12293600 w 24072850"/>
              <a:gd name="connsiteY609" fmla="*/ 2501900 h 3117850"/>
              <a:gd name="connsiteX610" fmla="*/ 12299950 w 24072850"/>
              <a:gd name="connsiteY610" fmla="*/ 2457450 h 3117850"/>
              <a:gd name="connsiteX611" fmla="*/ 12204700 w 24072850"/>
              <a:gd name="connsiteY611" fmla="*/ 2266950 h 3117850"/>
              <a:gd name="connsiteX612" fmla="*/ 12299950 w 24072850"/>
              <a:gd name="connsiteY612" fmla="*/ 2120900 h 3117850"/>
              <a:gd name="connsiteX613" fmla="*/ 12312650 w 24072850"/>
              <a:gd name="connsiteY613" fmla="*/ 1257300 h 3117850"/>
              <a:gd name="connsiteX614" fmla="*/ 12268200 w 24072850"/>
              <a:gd name="connsiteY614" fmla="*/ 1212850 h 3117850"/>
              <a:gd name="connsiteX615" fmla="*/ 12230100 w 24072850"/>
              <a:gd name="connsiteY615" fmla="*/ 1117600 h 3117850"/>
              <a:gd name="connsiteX616" fmla="*/ 12395200 w 24072850"/>
              <a:gd name="connsiteY616" fmla="*/ 914400 h 3117850"/>
              <a:gd name="connsiteX617" fmla="*/ 12376150 w 24072850"/>
              <a:gd name="connsiteY617" fmla="*/ 889000 h 3117850"/>
              <a:gd name="connsiteX618" fmla="*/ 12401550 w 24072850"/>
              <a:gd name="connsiteY618" fmla="*/ 863600 h 3117850"/>
              <a:gd name="connsiteX619" fmla="*/ 12401550 w 24072850"/>
              <a:gd name="connsiteY619" fmla="*/ 736600 h 3117850"/>
              <a:gd name="connsiteX620" fmla="*/ 12376150 w 24072850"/>
              <a:gd name="connsiteY620" fmla="*/ 692150 h 3117850"/>
              <a:gd name="connsiteX621" fmla="*/ 12382500 w 24072850"/>
              <a:gd name="connsiteY621" fmla="*/ 635000 h 3117850"/>
              <a:gd name="connsiteX622" fmla="*/ 12414250 w 24072850"/>
              <a:gd name="connsiteY622" fmla="*/ 571500 h 3117850"/>
              <a:gd name="connsiteX623" fmla="*/ 12420600 w 24072850"/>
              <a:gd name="connsiteY623" fmla="*/ 514350 h 3117850"/>
              <a:gd name="connsiteX624" fmla="*/ 12401550 w 24072850"/>
              <a:gd name="connsiteY624" fmla="*/ 469900 h 3117850"/>
              <a:gd name="connsiteX625" fmla="*/ 12433300 w 24072850"/>
              <a:gd name="connsiteY625" fmla="*/ 457200 h 3117850"/>
              <a:gd name="connsiteX626" fmla="*/ 12433300 w 24072850"/>
              <a:gd name="connsiteY626" fmla="*/ 311150 h 3117850"/>
              <a:gd name="connsiteX627" fmla="*/ 12420600 w 24072850"/>
              <a:gd name="connsiteY627" fmla="*/ 304800 h 3117850"/>
              <a:gd name="connsiteX628" fmla="*/ 12433300 w 24072850"/>
              <a:gd name="connsiteY628" fmla="*/ 273050 h 3117850"/>
              <a:gd name="connsiteX629" fmla="*/ 12433300 w 24072850"/>
              <a:gd name="connsiteY629" fmla="*/ 241300 h 3117850"/>
              <a:gd name="connsiteX630" fmla="*/ 12439650 w 24072850"/>
              <a:gd name="connsiteY630" fmla="*/ 203200 h 3117850"/>
              <a:gd name="connsiteX631" fmla="*/ 12446000 w 24072850"/>
              <a:gd name="connsiteY631" fmla="*/ 0 h 3117850"/>
              <a:gd name="connsiteX632" fmla="*/ 12458700 w 24072850"/>
              <a:gd name="connsiteY632" fmla="*/ 6350 h 3117850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0 w 24072850"/>
              <a:gd name="connsiteY353" fmla="*/ 3117850 h 4651543"/>
              <a:gd name="connsiteX354" fmla="*/ 0 w 24072850"/>
              <a:gd name="connsiteY354" fmla="*/ 2222500 h 4651543"/>
              <a:gd name="connsiteX355" fmla="*/ 127000 w 24072850"/>
              <a:gd name="connsiteY355" fmla="*/ 2228850 h 4651543"/>
              <a:gd name="connsiteX356" fmla="*/ 63500 w 24072850"/>
              <a:gd name="connsiteY356" fmla="*/ 2286000 h 4651543"/>
              <a:gd name="connsiteX357" fmla="*/ 196850 w 24072850"/>
              <a:gd name="connsiteY357" fmla="*/ 2336800 h 4651543"/>
              <a:gd name="connsiteX358" fmla="*/ 107950 w 24072850"/>
              <a:gd name="connsiteY358" fmla="*/ 2393950 h 4651543"/>
              <a:gd name="connsiteX359" fmla="*/ 311150 w 24072850"/>
              <a:gd name="connsiteY359" fmla="*/ 2444750 h 4651543"/>
              <a:gd name="connsiteX360" fmla="*/ 311150 w 24072850"/>
              <a:gd name="connsiteY360" fmla="*/ 2527300 h 4651543"/>
              <a:gd name="connsiteX361" fmla="*/ 349250 w 24072850"/>
              <a:gd name="connsiteY361" fmla="*/ 2533650 h 4651543"/>
              <a:gd name="connsiteX362" fmla="*/ 596900 w 24072850"/>
              <a:gd name="connsiteY362" fmla="*/ 2489200 h 4651543"/>
              <a:gd name="connsiteX363" fmla="*/ 742950 w 24072850"/>
              <a:gd name="connsiteY363" fmla="*/ 2501900 h 4651543"/>
              <a:gd name="connsiteX364" fmla="*/ 800100 w 24072850"/>
              <a:gd name="connsiteY364" fmla="*/ 2489200 h 4651543"/>
              <a:gd name="connsiteX365" fmla="*/ 895350 w 24072850"/>
              <a:gd name="connsiteY365" fmla="*/ 2584450 h 4651543"/>
              <a:gd name="connsiteX366" fmla="*/ 920750 w 24072850"/>
              <a:gd name="connsiteY366" fmla="*/ 2584450 h 4651543"/>
              <a:gd name="connsiteX367" fmla="*/ 933450 w 24072850"/>
              <a:gd name="connsiteY367" fmla="*/ 2514600 h 4651543"/>
              <a:gd name="connsiteX368" fmla="*/ 933450 w 24072850"/>
              <a:gd name="connsiteY368" fmla="*/ 2355850 h 4651543"/>
              <a:gd name="connsiteX369" fmla="*/ 939800 w 24072850"/>
              <a:gd name="connsiteY369" fmla="*/ 2279650 h 4651543"/>
              <a:gd name="connsiteX370" fmla="*/ 946150 w 24072850"/>
              <a:gd name="connsiteY370" fmla="*/ 2184400 h 4651543"/>
              <a:gd name="connsiteX371" fmla="*/ 952500 w 24072850"/>
              <a:gd name="connsiteY371" fmla="*/ 2114550 h 4651543"/>
              <a:gd name="connsiteX372" fmla="*/ 1092200 w 24072850"/>
              <a:gd name="connsiteY372" fmla="*/ 2038350 h 4651543"/>
              <a:gd name="connsiteX373" fmla="*/ 1193800 w 24072850"/>
              <a:gd name="connsiteY373" fmla="*/ 2114550 h 4651543"/>
              <a:gd name="connsiteX374" fmla="*/ 1206500 w 24072850"/>
              <a:gd name="connsiteY374" fmla="*/ 2247900 h 4651543"/>
              <a:gd name="connsiteX375" fmla="*/ 1206500 w 24072850"/>
              <a:gd name="connsiteY375" fmla="*/ 2635250 h 4651543"/>
              <a:gd name="connsiteX376" fmla="*/ 1270000 w 24072850"/>
              <a:gd name="connsiteY376" fmla="*/ 2768600 h 4651543"/>
              <a:gd name="connsiteX377" fmla="*/ 1289050 w 24072850"/>
              <a:gd name="connsiteY377" fmla="*/ 2768600 h 4651543"/>
              <a:gd name="connsiteX378" fmla="*/ 1295400 w 24072850"/>
              <a:gd name="connsiteY378" fmla="*/ 2711450 h 4651543"/>
              <a:gd name="connsiteX379" fmla="*/ 1282700 w 24072850"/>
              <a:gd name="connsiteY379" fmla="*/ 2533650 h 4651543"/>
              <a:gd name="connsiteX380" fmla="*/ 1447800 w 24072850"/>
              <a:gd name="connsiteY380" fmla="*/ 2533650 h 4651543"/>
              <a:gd name="connsiteX381" fmla="*/ 1422400 w 24072850"/>
              <a:gd name="connsiteY381" fmla="*/ 2387600 h 4651543"/>
              <a:gd name="connsiteX382" fmla="*/ 1657350 w 24072850"/>
              <a:gd name="connsiteY382" fmla="*/ 2393950 h 4651543"/>
              <a:gd name="connsiteX383" fmla="*/ 1689100 w 24072850"/>
              <a:gd name="connsiteY383" fmla="*/ 2413000 h 4651543"/>
              <a:gd name="connsiteX384" fmla="*/ 1714500 w 24072850"/>
              <a:gd name="connsiteY384" fmla="*/ 2413000 h 4651543"/>
              <a:gd name="connsiteX385" fmla="*/ 1720850 w 24072850"/>
              <a:gd name="connsiteY385" fmla="*/ 2273300 h 4651543"/>
              <a:gd name="connsiteX386" fmla="*/ 1746250 w 24072850"/>
              <a:gd name="connsiteY386" fmla="*/ 2279650 h 4651543"/>
              <a:gd name="connsiteX387" fmla="*/ 1790700 w 24072850"/>
              <a:gd name="connsiteY387" fmla="*/ 2235200 h 4651543"/>
              <a:gd name="connsiteX388" fmla="*/ 1930400 w 24072850"/>
              <a:gd name="connsiteY388" fmla="*/ 2241550 h 4651543"/>
              <a:gd name="connsiteX389" fmla="*/ 1955800 w 24072850"/>
              <a:gd name="connsiteY389" fmla="*/ 2273300 h 4651543"/>
              <a:gd name="connsiteX390" fmla="*/ 2095500 w 24072850"/>
              <a:gd name="connsiteY390" fmla="*/ 2292350 h 4651543"/>
              <a:gd name="connsiteX391" fmla="*/ 2095500 w 24072850"/>
              <a:gd name="connsiteY391" fmla="*/ 2317750 h 4651543"/>
              <a:gd name="connsiteX392" fmla="*/ 2095500 w 24072850"/>
              <a:gd name="connsiteY392" fmla="*/ 2736850 h 4651543"/>
              <a:gd name="connsiteX393" fmla="*/ 2108200 w 24072850"/>
              <a:gd name="connsiteY393" fmla="*/ 2825750 h 4651543"/>
              <a:gd name="connsiteX394" fmla="*/ 2203450 w 24072850"/>
              <a:gd name="connsiteY394" fmla="*/ 2825750 h 4651543"/>
              <a:gd name="connsiteX395" fmla="*/ 2222500 w 24072850"/>
              <a:gd name="connsiteY395" fmla="*/ 2724150 h 4651543"/>
              <a:gd name="connsiteX396" fmla="*/ 2241550 w 24072850"/>
              <a:gd name="connsiteY396" fmla="*/ 2527300 h 4651543"/>
              <a:gd name="connsiteX397" fmla="*/ 2209800 w 24072850"/>
              <a:gd name="connsiteY397" fmla="*/ 2273300 h 4651543"/>
              <a:gd name="connsiteX398" fmla="*/ 2336800 w 24072850"/>
              <a:gd name="connsiteY398" fmla="*/ 2273300 h 4651543"/>
              <a:gd name="connsiteX399" fmla="*/ 2336800 w 24072850"/>
              <a:gd name="connsiteY399" fmla="*/ 2235200 h 4651543"/>
              <a:gd name="connsiteX400" fmla="*/ 2482850 w 24072850"/>
              <a:gd name="connsiteY400" fmla="*/ 2235200 h 4651543"/>
              <a:gd name="connsiteX401" fmla="*/ 2584450 w 24072850"/>
              <a:gd name="connsiteY401" fmla="*/ 2266950 h 4651543"/>
              <a:gd name="connsiteX402" fmla="*/ 2755900 w 24072850"/>
              <a:gd name="connsiteY402" fmla="*/ 2266950 h 4651543"/>
              <a:gd name="connsiteX403" fmla="*/ 2711450 w 24072850"/>
              <a:gd name="connsiteY403" fmla="*/ 2533650 h 4651543"/>
              <a:gd name="connsiteX404" fmla="*/ 2730500 w 24072850"/>
              <a:gd name="connsiteY404" fmla="*/ 2870200 h 4651543"/>
              <a:gd name="connsiteX405" fmla="*/ 2787650 w 24072850"/>
              <a:gd name="connsiteY405" fmla="*/ 2762250 h 4651543"/>
              <a:gd name="connsiteX406" fmla="*/ 2889250 w 24072850"/>
              <a:gd name="connsiteY406" fmla="*/ 2762250 h 4651543"/>
              <a:gd name="connsiteX407" fmla="*/ 2914650 w 24072850"/>
              <a:gd name="connsiteY407" fmla="*/ 2686050 h 4651543"/>
              <a:gd name="connsiteX408" fmla="*/ 2927350 w 24072850"/>
              <a:gd name="connsiteY408" fmla="*/ 2616200 h 4651543"/>
              <a:gd name="connsiteX409" fmla="*/ 2940050 w 24072850"/>
              <a:gd name="connsiteY409" fmla="*/ 2540000 h 4651543"/>
              <a:gd name="connsiteX410" fmla="*/ 2990850 w 24072850"/>
              <a:gd name="connsiteY410" fmla="*/ 2165350 h 4651543"/>
              <a:gd name="connsiteX411" fmla="*/ 3009900 w 24072850"/>
              <a:gd name="connsiteY411" fmla="*/ 1981200 h 4651543"/>
              <a:gd name="connsiteX412" fmla="*/ 3009900 w 24072850"/>
              <a:gd name="connsiteY412" fmla="*/ 1612900 h 4651543"/>
              <a:gd name="connsiteX413" fmla="*/ 2971800 w 24072850"/>
              <a:gd name="connsiteY413" fmla="*/ 1308100 h 4651543"/>
              <a:gd name="connsiteX414" fmla="*/ 2940050 w 24072850"/>
              <a:gd name="connsiteY414" fmla="*/ 1104900 h 4651543"/>
              <a:gd name="connsiteX415" fmla="*/ 3060700 w 24072850"/>
              <a:gd name="connsiteY415" fmla="*/ 1041400 h 4651543"/>
              <a:gd name="connsiteX416" fmla="*/ 3073400 w 24072850"/>
              <a:gd name="connsiteY416" fmla="*/ 977900 h 4651543"/>
              <a:gd name="connsiteX417" fmla="*/ 3073400 w 24072850"/>
              <a:gd name="connsiteY417" fmla="*/ 933450 h 4651543"/>
              <a:gd name="connsiteX418" fmla="*/ 3086100 w 24072850"/>
              <a:gd name="connsiteY418" fmla="*/ 774700 h 4651543"/>
              <a:gd name="connsiteX419" fmla="*/ 3111500 w 24072850"/>
              <a:gd name="connsiteY419" fmla="*/ 1047750 h 4651543"/>
              <a:gd name="connsiteX420" fmla="*/ 3206750 w 24072850"/>
              <a:gd name="connsiteY420" fmla="*/ 1143000 h 4651543"/>
              <a:gd name="connsiteX421" fmla="*/ 3149600 w 24072850"/>
              <a:gd name="connsiteY421" fmla="*/ 1714500 h 4651543"/>
              <a:gd name="connsiteX422" fmla="*/ 3149600 w 24072850"/>
              <a:gd name="connsiteY422" fmla="*/ 2063750 h 4651543"/>
              <a:gd name="connsiteX423" fmla="*/ 3194050 w 24072850"/>
              <a:gd name="connsiteY423" fmla="*/ 2768600 h 4651543"/>
              <a:gd name="connsiteX424" fmla="*/ 3416300 w 24072850"/>
              <a:gd name="connsiteY424" fmla="*/ 2768600 h 4651543"/>
              <a:gd name="connsiteX425" fmla="*/ 3448050 w 24072850"/>
              <a:gd name="connsiteY425" fmla="*/ 1809750 h 4651543"/>
              <a:gd name="connsiteX426" fmla="*/ 3403600 w 24072850"/>
              <a:gd name="connsiteY426" fmla="*/ 1778000 h 4651543"/>
              <a:gd name="connsiteX427" fmla="*/ 3409950 w 24072850"/>
              <a:gd name="connsiteY427" fmla="*/ 1765300 h 4651543"/>
              <a:gd name="connsiteX428" fmla="*/ 3479800 w 24072850"/>
              <a:gd name="connsiteY428" fmla="*/ 1733550 h 4651543"/>
              <a:gd name="connsiteX429" fmla="*/ 3771900 w 24072850"/>
              <a:gd name="connsiteY429" fmla="*/ 1733550 h 4651543"/>
              <a:gd name="connsiteX430" fmla="*/ 3841750 w 24072850"/>
              <a:gd name="connsiteY430" fmla="*/ 1771650 h 4651543"/>
              <a:gd name="connsiteX431" fmla="*/ 3810000 w 24072850"/>
              <a:gd name="connsiteY431" fmla="*/ 1822450 h 4651543"/>
              <a:gd name="connsiteX432" fmla="*/ 3822700 w 24072850"/>
              <a:gd name="connsiteY432" fmla="*/ 1841500 h 4651543"/>
              <a:gd name="connsiteX433" fmla="*/ 3803650 w 24072850"/>
              <a:gd name="connsiteY433" fmla="*/ 1892300 h 4651543"/>
              <a:gd name="connsiteX434" fmla="*/ 3822700 w 24072850"/>
              <a:gd name="connsiteY434" fmla="*/ 1936750 h 4651543"/>
              <a:gd name="connsiteX435" fmla="*/ 3822700 w 24072850"/>
              <a:gd name="connsiteY435" fmla="*/ 2146300 h 4651543"/>
              <a:gd name="connsiteX436" fmla="*/ 3810000 w 24072850"/>
              <a:gd name="connsiteY436" fmla="*/ 2216150 h 4651543"/>
              <a:gd name="connsiteX437" fmla="*/ 3822700 w 24072850"/>
              <a:gd name="connsiteY437" fmla="*/ 2247900 h 4651543"/>
              <a:gd name="connsiteX438" fmla="*/ 3810000 w 24072850"/>
              <a:gd name="connsiteY438" fmla="*/ 2266950 h 4651543"/>
              <a:gd name="connsiteX439" fmla="*/ 3810000 w 24072850"/>
              <a:gd name="connsiteY439" fmla="*/ 2768600 h 4651543"/>
              <a:gd name="connsiteX440" fmla="*/ 3924300 w 24072850"/>
              <a:gd name="connsiteY440" fmla="*/ 2768600 h 4651543"/>
              <a:gd name="connsiteX441" fmla="*/ 3943350 w 24072850"/>
              <a:gd name="connsiteY441" fmla="*/ 1987550 h 4651543"/>
              <a:gd name="connsiteX442" fmla="*/ 3930650 w 24072850"/>
              <a:gd name="connsiteY442" fmla="*/ 1962150 h 4651543"/>
              <a:gd name="connsiteX443" fmla="*/ 3949700 w 24072850"/>
              <a:gd name="connsiteY443" fmla="*/ 1924050 h 4651543"/>
              <a:gd name="connsiteX444" fmla="*/ 3949700 w 24072850"/>
              <a:gd name="connsiteY444" fmla="*/ 1879600 h 4651543"/>
              <a:gd name="connsiteX445" fmla="*/ 3949700 w 24072850"/>
              <a:gd name="connsiteY445" fmla="*/ 1847850 h 4651543"/>
              <a:gd name="connsiteX446" fmla="*/ 4222750 w 24072850"/>
              <a:gd name="connsiteY446" fmla="*/ 1847850 h 4651543"/>
              <a:gd name="connsiteX447" fmla="*/ 4222750 w 24072850"/>
              <a:gd name="connsiteY447" fmla="*/ 1943100 h 4651543"/>
              <a:gd name="connsiteX448" fmla="*/ 4260850 w 24072850"/>
              <a:gd name="connsiteY448" fmla="*/ 2006600 h 4651543"/>
              <a:gd name="connsiteX449" fmla="*/ 4260850 w 24072850"/>
              <a:gd name="connsiteY449" fmla="*/ 2768600 h 4651543"/>
              <a:gd name="connsiteX450" fmla="*/ 4279900 w 24072850"/>
              <a:gd name="connsiteY450" fmla="*/ 2774950 h 4651543"/>
              <a:gd name="connsiteX451" fmla="*/ 4311650 w 24072850"/>
              <a:gd name="connsiteY451" fmla="*/ 2616200 h 4651543"/>
              <a:gd name="connsiteX452" fmla="*/ 4311650 w 24072850"/>
              <a:gd name="connsiteY452" fmla="*/ 1511300 h 4651543"/>
              <a:gd name="connsiteX453" fmla="*/ 4584700 w 24072850"/>
              <a:gd name="connsiteY453" fmla="*/ 1511300 h 4651543"/>
              <a:gd name="connsiteX454" fmla="*/ 4616450 w 24072850"/>
              <a:gd name="connsiteY454" fmla="*/ 1593850 h 4651543"/>
              <a:gd name="connsiteX455" fmla="*/ 4610100 w 24072850"/>
              <a:gd name="connsiteY455" fmla="*/ 2647950 h 4651543"/>
              <a:gd name="connsiteX456" fmla="*/ 4660900 w 24072850"/>
              <a:gd name="connsiteY456" fmla="*/ 2673350 h 4651543"/>
              <a:gd name="connsiteX457" fmla="*/ 4699000 w 24072850"/>
              <a:gd name="connsiteY457" fmla="*/ 2667000 h 4651543"/>
              <a:gd name="connsiteX458" fmla="*/ 4699000 w 24072850"/>
              <a:gd name="connsiteY458" fmla="*/ 1155700 h 4651543"/>
              <a:gd name="connsiteX459" fmla="*/ 4914900 w 24072850"/>
              <a:gd name="connsiteY459" fmla="*/ 1155700 h 4651543"/>
              <a:gd name="connsiteX460" fmla="*/ 4914900 w 24072850"/>
              <a:gd name="connsiteY460" fmla="*/ 2667000 h 4651543"/>
              <a:gd name="connsiteX461" fmla="*/ 4933950 w 24072850"/>
              <a:gd name="connsiteY461" fmla="*/ 2673350 h 4651543"/>
              <a:gd name="connsiteX462" fmla="*/ 4997450 w 24072850"/>
              <a:gd name="connsiteY462" fmla="*/ 2654300 h 4651543"/>
              <a:gd name="connsiteX463" fmla="*/ 5003800 w 24072850"/>
              <a:gd name="connsiteY463" fmla="*/ 1676400 h 4651543"/>
              <a:gd name="connsiteX464" fmla="*/ 4997450 w 24072850"/>
              <a:gd name="connsiteY464" fmla="*/ 1625600 h 4651543"/>
              <a:gd name="connsiteX465" fmla="*/ 4997450 w 24072850"/>
              <a:gd name="connsiteY465" fmla="*/ 1568450 h 4651543"/>
              <a:gd name="connsiteX466" fmla="*/ 5022850 w 24072850"/>
              <a:gd name="connsiteY466" fmla="*/ 1492250 h 4651543"/>
              <a:gd name="connsiteX467" fmla="*/ 5137150 w 24072850"/>
              <a:gd name="connsiteY467" fmla="*/ 1485900 h 4651543"/>
              <a:gd name="connsiteX468" fmla="*/ 5302250 w 24072850"/>
              <a:gd name="connsiteY468" fmla="*/ 1485900 h 4651543"/>
              <a:gd name="connsiteX469" fmla="*/ 5302250 w 24072850"/>
              <a:gd name="connsiteY469" fmla="*/ 2260600 h 4651543"/>
              <a:gd name="connsiteX470" fmla="*/ 5321300 w 24072850"/>
              <a:gd name="connsiteY470" fmla="*/ 2711450 h 4651543"/>
              <a:gd name="connsiteX471" fmla="*/ 5346700 w 24072850"/>
              <a:gd name="connsiteY471" fmla="*/ 2673350 h 4651543"/>
              <a:gd name="connsiteX472" fmla="*/ 5397500 w 24072850"/>
              <a:gd name="connsiteY472" fmla="*/ 2673350 h 4651543"/>
              <a:gd name="connsiteX473" fmla="*/ 5397500 w 24072850"/>
              <a:gd name="connsiteY473" fmla="*/ 2019300 h 4651543"/>
              <a:gd name="connsiteX474" fmla="*/ 5429250 w 24072850"/>
              <a:gd name="connsiteY474" fmla="*/ 1968500 h 4651543"/>
              <a:gd name="connsiteX475" fmla="*/ 5473700 w 24072850"/>
              <a:gd name="connsiteY475" fmla="*/ 1930400 h 4651543"/>
              <a:gd name="connsiteX476" fmla="*/ 5499100 w 24072850"/>
              <a:gd name="connsiteY476" fmla="*/ 1898650 h 4651543"/>
              <a:gd name="connsiteX477" fmla="*/ 5568950 w 24072850"/>
              <a:gd name="connsiteY477" fmla="*/ 1809750 h 4651543"/>
              <a:gd name="connsiteX478" fmla="*/ 5638800 w 24072850"/>
              <a:gd name="connsiteY478" fmla="*/ 1676400 h 4651543"/>
              <a:gd name="connsiteX479" fmla="*/ 5638800 w 24072850"/>
              <a:gd name="connsiteY479" fmla="*/ 1498600 h 4651543"/>
              <a:gd name="connsiteX480" fmla="*/ 5664200 w 24072850"/>
              <a:gd name="connsiteY480" fmla="*/ 1498600 h 4651543"/>
              <a:gd name="connsiteX481" fmla="*/ 5670550 w 24072850"/>
              <a:gd name="connsiteY481" fmla="*/ 1778000 h 4651543"/>
              <a:gd name="connsiteX482" fmla="*/ 5727700 w 24072850"/>
              <a:gd name="connsiteY482" fmla="*/ 1809750 h 4651543"/>
              <a:gd name="connsiteX483" fmla="*/ 5727700 w 24072850"/>
              <a:gd name="connsiteY483" fmla="*/ 1873250 h 4651543"/>
              <a:gd name="connsiteX484" fmla="*/ 5791200 w 24072850"/>
              <a:gd name="connsiteY484" fmla="*/ 1898650 h 4651543"/>
              <a:gd name="connsiteX485" fmla="*/ 5835650 w 24072850"/>
              <a:gd name="connsiteY485" fmla="*/ 1930400 h 4651543"/>
              <a:gd name="connsiteX486" fmla="*/ 5854700 w 24072850"/>
              <a:gd name="connsiteY486" fmla="*/ 2019300 h 4651543"/>
              <a:gd name="connsiteX487" fmla="*/ 5873750 w 24072850"/>
              <a:gd name="connsiteY487" fmla="*/ 2032000 h 4651543"/>
              <a:gd name="connsiteX488" fmla="*/ 5886450 w 24072850"/>
              <a:gd name="connsiteY488" fmla="*/ 2184400 h 4651543"/>
              <a:gd name="connsiteX489" fmla="*/ 5886450 w 24072850"/>
              <a:gd name="connsiteY489" fmla="*/ 2387600 h 4651543"/>
              <a:gd name="connsiteX490" fmla="*/ 5899150 w 24072850"/>
              <a:gd name="connsiteY490" fmla="*/ 2393950 h 4651543"/>
              <a:gd name="connsiteX491" fmla="*/ 5949950 w 24072850"/>
              <a:gd name="connsiteY491" fmla="*/ 2368550 h 4651543"/>
              <a:gd name="connsiteX492" fmla="*/ 5949950 w 24072850"/>
              <a:gd name="connsiteY492" fmla="*/ 2324100 h 4651543"/>
              <a:gd name="connsiteX493" fmla="*/ 5962650 w 24072850"/>
              <a:gd name="connsiteY493" fmla="*/ 2324100 h 4651543"/>
              <a:gd name="connsiteX494" fmla="*/ 5962650 w 24072850"/>
              <a:gd name="connsiteY494" fmla="*/ 2368550 h 4651543"/>
              <a:gd name="connsiteX495" fmla="*/ 5981700 w 24072850"/>
              <a:gd name="connsiteY495" fmla="*/ 2381250 h 4651543"/>
              <a:gd name="connsiteX496" fmla="*/ 5988050 w 24072850"/>
              <a:gd name="connsiteY496" fmla="*/ 2343150 h 4651543"/>
              <a:gd name="connsiteX497" fmla="*/ 5988050 w 24072850"/>
              <a:gd name="connsiteY497" fmla="*/ 2235200 h 4651543"/>
              <a:gd name="connsiteX498" fmla="*/ 6038850 w 24072850"/>
              <a:gd name="connsiteY498" fmla="*/ 2190750 h 4651543"/>
              <a:gd name="connsiteX499" fmla="*/ 6153150 w 24072850"/>
              <a:gd name="connsiteY499" fmla="*/ 2190750 h 4651543"/>
              <a:gd name="connsiteX500" fmla="*/ 6165850 w 24072850"/>
              <a:gd name="connsiteY500" fmla="*/ 2216150 h 4651543"/>
              <a:gd name="connsiteX501" fmla="*/ 6184900 w 24072850"/>
              <a:gd name="connsiteY501" fmla="*/ 2203450 h 4651543"/>
              <a:gd name="connsiteX502" fmla="*/ 6242050 w 24072850"/>
              <a:gd name="connsiteY502" fmla="*/ 2120900 h 4651543"/>
              <a:gd name="connsiteX503" fmla="*/ 6248400 w 24072850"/>
              <a:gd name="connsiteY503" fmla="*/ 2095500 h 4651543"/>
              <a:gd name="connsiteX504" fmla="*/ 6248400 w 24072850"/>
              <a:gd name="connsiteY504" fmla="*/ 2051050 h 4651543"/>
              <a:gd name="connsiteX505" fmla="*/ 6254750 w 24072850"/>
              <a:gd name="connsiteY505" fmla="*/ 2019300 h 4651543"/>
              <a:gd name="connsiteX506" fmla="*/ 6267450 w 24072850"/>
              <a:gd name="connsiteY506" fmla="*/ 2120900 h 4651543"/>
              <a:gd name="connsiteX507" fmla="*/ 6375400 w 24072850"/>
              <a:gd name="connsiteY507" fmla="*/ 2146300 h 4651543"/>
              <a:gd name="connsiteX508" fmla="*/ 6369050 w 24072850"/>
              <a:gd name="connsiteY508" fmla="*/ 2171700 h 4651543"/>
              <a:gd name="connsiteX509" fmla="*/ 6394450 w 24072850"/>
              <a:gd name="connsiteY509" fmla="*/ 2197100 h 4651543"/>
              <a:gd name="connsiteX510" fmla="*/ 6445250 w 24072850"/>
              <a:gd name="connsiteY510" fmla="*/ 2476500 h 4651543"/>
              <a:gd name="connsiteX511" fmla="*/ 6451600 w 24072850"/>
              <a:gd name="connsiteY511" fmla="*/ 2565400 h 4651543"/>
              <a:gd name="connsiteX512" fmla="*/ 6483350 w 24072850"/>
              <a:gd name="connsiteY512" fmla="*/ 2597150 h 4651543"/>
              <a:gd name="connsiteX513" fmla="*/ 6515100 w 24072850"/>
              <a:gd name="connsiteY513" fmla="*/ 2571750 h 4651543"/>
              <a:gd name="connsiteX514" fmla="*/ 6515100 w 24072850"/>
              <a:gd name="connsiteY514" fmla="*/ 2451100 h 4651543"/>
              <a:gd name="connsiteX515" fmla="*/ 6553200 w 24072850"/>
              <a:gd name="connsiteY515" fmla="*/ 2419350 h 4651543"/>
              <a:gd name="connsiteX516" fmla="*/ 6737350 w 24072850"/>
              <a:gd name="connsiteY516" fmla="*/ 2425700 h 4651543"/>
              <a:gd name="connsiteX517" fmla="*/ 6762750 w 24072850"/>
              <a:gd name="connsiteY517" fmla="*/ 2419350 h 4651543"/>
              <a:gd name="connsiteX518" fmla="*/ 6762750 w 24072850"/>
              <a:gd name="connsiteY518" fmla="*/ 1885950 h 4651543"/>
              <a:gd name="connsiteX519" fmla="*/ 6864350 w 24072850"/>
              <a:gd name="connsiteY519" fmla="*/ 1778000 h 4651543"/>
              <a:gd name="connsiteX520" fmla="*/ 6864350 w 24072850"/>
              <a:gd name="connsiteY520" fmla="*/ 1752600 h 4651543"/>
              <a:gd name="connsiteX521" fmla="*/ 6877050 w 24072850"/>
              <a:gd name="connsiteY521" fmla="*/ 1670050 h 4651543"/>
              <a:gd name="connsiteX522" fmla="*/ 6965950 w 24072850"/>
              <a:gd name="connsiteY522" fmla="*/ 1778000 h 4651543"/>
              <a:gd name="connsiteX523" fmla="*/ 7010400 w 24072850"/>
              <a:gd name="connsiteY523" fmla="*/ 1778000 h 4651543"/>
              <a:gd name="connsiteX524" fmla="*/ 7016750 w 24072850"/>
              <a:gd name="connsiteY524" fmla="*/ 1714500 h 4651543"/>
              <a:gd name="connsiteX525" fmla="*/ 7143750 w 24072850"/>
              <a:gd name="connsiteY525" fmla="*/ 1841500 h 4651543"/>
              <a:gd name="connsiteX526" fmla="*/ 7131050 w 24072850"/>
              <a:gd name="connsiteY526" fmla="*/ 2057400 h 4651543"/>
              <a:gd name="connsiteX527" fmla="*/ 7137400 w 24072850"/>
              <a:gd name="connsiteY527" fmla="*/ 2311400 h 4651543"/>
              <a:gd name="connsiteX528" fmla="*/ 7169150 w 24072850"/>
              <a:gd name="connsiteY528" fmla="*/ 2330450 h 4651543"/>
              <a:gd name="connsiteX529" fmla="*/ 7200900 w 24072850"/>
              <a:gd name="connsiteY529" fmla="*/ 2305050 h 4651543"/>
              <a:gd name="connsiteX530" fmla="*/ 7264400 w 24072850"/>
              <a:gd name="connsiteY530" fmla="*/ 2298700 h 4651543"/>
              <a:gd name="connsiteX531" fmla="*/ 7264400 w 24072850"/>
              <a:gd name="connsiteY531" fmla="*/ 2082800 h 4651543"/>
              <a:gd name="connsiteX532" fmla="*/ 7378700 w 24072850"/>
              <a:gd name="connsiteY532" fmla="*/ 2025650 h 4651543"/>
              <a:gd name="connsiteX533" fmla="*/ 7550150 w 24072850"/>
              <a:gd name="connsiteY533" fmla="*/ 2025650 h 4651543"/>
              <a:gd name="connsiteX534" fmla="*/ 7569200 w 24072850"/>
              <a:gd name="connsiteY534" fmla="*/ 2057400 h 4651543"/>
              <a:gd name="connsiteX535" fmla="*/ 7594600 w 24072850"/>
              <a:gd name="connsiteY535" fmla="*/ 2057400 h 4651543"/>
              <a:gd name="connsiteX536" fmla="*/ 7613650 w 24072850"/>
              <a:gd name="connsiteY536" fmla="*/ 1651000 h 4651543"/>
              <a:gd name="connsiteX537" fmla="*/ 7620000 w 24072850"/>
              <a:gd name="connsiteY537" fmla="*/ 1612900 h 4651543"/>
              <a:gd name="connsiteX538" fmla="*/ 7626350 w 24072850"/>
              <a:gd name="connsiteY538" fmla="*/ 1562100 h 4651543"/>
              <a:gd name="connsiteX539" fmla="*/ 7772400 w 24072850"/>
              <a:gd name="connsiteY539" fmla="*/ 1524000 h 4651543"/>
              <a:gd name="connsiteX540" fmla="*/ 7867650 w 24072850"/>
              <a:gd name="connsiteY540" fmla="*/ 1581150 h 4651543"/>
              <a:gd name="connsiteX541" fmla="*/ 7867650 w 24072850"/>
              <a:gd name="connsiteY541" fmla="*/ 1943100 h 4651543"/>
              <a:gd name="connsiteX542" fmla="*/ 7893050 w 24072850"/>
              <a:gd name="connsiteY542" fmla="*/ 1993900 h 4651543"/>
              <a:gd name="connsiteX543" fmla="*/ 7893050 w 24072850"/>
              <a:gd name="connsiteY543" fmla="*/ 2343150 h 4651543"/>
              <a:gd name="connsiteX544" fmla="*/ 7969250 w 24072850"/>
              <a:gd name="connsiteY544" fmla="*/ 2597150 h 4651543"/>
              <a:gd name="connsiteX545" fmla="*/ 7988300 w 24072850"/>
              <a:gd name="connsiteY545" fmla="*/ 2597150 h 4651543"/>
              <a:gd name="connsiteX546" fmla="*/ 7994650 w 24072850"/>
              <a:gd name="connsiteY546" fmla="*/ 2540000 h 4651543"/>
              <a:gd name="connsiteX547" fmla="*/ 8115300 w 24072850"/>
              <a:gd name="connsiteY547" fmla="*/ 2355850 h 4651543"/>
              <a:gd name="connsiteX548" fmla="*/ 8197850 w 24072850"/>
              <a:gd name="connsiteY548" fmla="*/ 2362200 h 4651543"/>
              <a:gd name="connsiteX549" fmla="*/ 8216900 w 24072850"/>
              <a:gd name="connsiteY549" fmla="*/ 2667000 h 4651543"/>
              <a:gd name="connsiteX550" fmla="*/ 8248650 w 24072850"/>
              <a:gd name="connsiteY550" fmla="*/ 2679700 h 4651543"/>
              <a:gd name="connsiteX551" fmla="*/ 8343900 w 24072850"/>
              <a:gd name="connsiteY551" fmla="*/ 2647950 h 4651543"/>
              <a:gd name="connsiteX552" fmla="*/ 8356600 w 24072850"/>
              <a:gd name="connsiteY552" fmla="*/ 2603500 h 4651543"/>
              <a:gd name="connsiteX553" fmla="*/ 8356600 w 24072850"/>
              <a:gd name="connsiteY553" fmla="*/ 2095500 h 4651543"/>
              <a:gd name="connsiteX554" fmla="*/ 8832850 w 24072850"/>
              <a:gd name="connsiteY554" fmla="*/ 1949450 h 4651543"/>
              <a:gd name="connsiteX555" fmla="*/ 9010650 w 24072850"/>
              <a:gd name="connsiteY555" fmla="*/ 2012950 h 4651543"/>
              <a:gd name="connsiteX556" fmla="*/ 9010650 w 24072850"/>
              <a:gd name="connsiteY556" fmla="*/ 2571750 h 4651543"/>
              <a:gd name="connsiteX557" fmla="*/ 9029700 w 24072850"/>
              <a:gd name="connsiteY557" fmla="*/ 2590800 h 4651543"/>
              <a:gd name="connsiteX558" fmla="*/ 9163050 w 24072850"/>
              <a:gd name="connsiteY558" fmla="*/ 2559050 h 4651543"/>
              <a:gd name="connsiteX559" fmla="*/ 9188450 w 24072850"/>
              <a:gd name="connsiteY559" fmla="*/ 2520950 h 4651543"/>
              <a:gd name="connsiteX560" fmla="*/ 9188450 w 24072850"/>
              <a:gd name="connsiteY560" fmla="*/ 2552700 h 4651543"/>
              <a:gd name="connsiteX561" fmla="*/ 9201150 w 24072850"/>
              <a:gd name="connsiteY561" fmla="*/ 2565400 h 4651543"/>
              <a:gd name="connsiteX562" fmla="*/ 9264650 w 24072850"/>
              <a:gd name="connsiteY562" fmla="*/ 2470150 h 4651543"/>
              <a:gd name="connsiteX563" fmla="*/ 9264650 w 24072850"/>
              <a:gd name="connsiteY563" fmla="*/ 2247900 h 4651543"/>
              <a:gd name="connsiteX564" fmla="*/ 9321800 w 24072850"/>
              <a:gd name="connsiteY564" fmla="*/ 2171700 h 4651543"/>
              <a:gd name="connsiteX565" fmla="*/ 9626600 w 24072850"/>
              <a:gd name="connsiteY565" fmla="*/ 2171700 h 4651543"/>
              <a:gd name="connsiteX566" fmla="*/ 9702800 w 24072850"/>
              <a:gd name="connsiteY566" fmla="*/ 2254250 h 4651543"/>
              <a:gd name="connsiteX567" fmla="*/ 9702800 w 24072850"/>
              <a:gd name="connsiteY567" fmla="*/ 2393950 h 4651543"/>
              <a:gd name="connsiteX568" fmla="*/ 9779000 w 24072850"/>
              <a:gd name="connsiteY568" fmla="*/ 2413000 h 4651543"/>
              <a:gd name="connsiteX569" fmla="*/ 9823450 w 24072850"/>
              <a:gd name="connsiteY569" fmla="*/ 2349500 h 4651543"/>
              <a:gd name="connsiteX570" fmla="*/ 10039350 w 24072850"/>
              <a:gd name="connsiteY570" fmla="*/ 2349500 h 4651543"/>
              <a:gd name="connsiteX571" fmla="*/ 10071100 w 24072850"/>
              <a:gd name="connsiteY571" fmla="*/ 2400300 h 4651543"/>
              <a:gd name="connsiteX572" fmla="*/ 10077450 w 24072850"/>
              <a:gd name="connsiteY572" fmla="*/ 2444750 h 4651543"/>
              <a:gd name="connsiteX573" fmla="*/ 10102850 w 24072850"/>
              <a:gd name="connsiteY573" fmla="*/ 2457450 h 4651543"/>
              <a:gd name="connsiteX574" fmla="*/ 10140950 w 24072850"/>
              <a:gd name="connsiteY574" fmla="*/ 2324100 h 4651543"/>
              <a:gd name="connsiteX575" fmla="*/ 10153650 w 24072850"/>
              <a:gd name="connsiteY575" fmla="*/ 2197100 h 4651543"/>
              <a:gd name="connsiteX576" fmla="*/ 10172700 w 24072850"/>
              <a:gd name="connsiteY576" fmla="*/ 2089150 h 4651543"/>
              <a:gd name="connsiteX577" fmla="*/ 10210800 w 24072850"/>
              <a:gd name="connsiteY577" fmla="*/ 1962150 h 4651543"/>
              <a:gd name="connsiteX578" fmla="*/ 10356850 w 24072850"/>
              <a:gd name="connsiteY578" fmla="*/ 1816100 h 4651543"/>
              <a:gd name="connsiteX579" fmla="*/ 10433050 w 24072850"/>
              <a:gd name="connsiteY579" fmla="*/ 1727200 h 4651543"/>
              <a:gd name="connsiteX580" fmla="*/ 10471150 w 24072850"/>
              <a:gd name="connsiteY580" fmla="*/ 1809750 h 4651543"/>
              <a:gd name="connsiteX581" fmla="*/ 10515600 w 24072850"/>
              <a:gd name="connsiteY581" fmla="*/ 2133600 h 4651543"/>
              <a:gd name="connsiteX582" fmla="*/ 10528300 w 24072850"/>
              <a:gd name="connsiteY582" fmla="*/ 2647950 h 4651543"/>
              <a:gd name="connsiteX583" fmla="*/ 10547350 w 24072850"/>
              <a:gd name="connsiteY583" fmla="*/ 2654300 h 4651543"/>
              <a:gd name="connsiteX584" fmla="*/ 10706100 w 24072850"/>
              <a:gd name="connsiteY584" fmla="*/ 2622550 h 4651543"/>
              <a:gd name="connsiteX585" fmla="*/ 10712450 w 24072850"/>
              <a:gd name="connsiteY585" fmla="*/ 2540000 h 4651543"/>
              <a:gd name="connsiteX586" fmla="*/ 10807700 w 24072850"/>
              <a:gd name="connsiteY586" fmla="*/ 2451100 h 4651543"/>
              <a:gd name="connsiteX587" fmla="*/ 10909300 w 24072850"/>
              <a:gd name="connsiteY587" fmla="*/ 2368550 h 4651543"/>
              <a:gd name="connsiteX588" fmla="*/ 10915650 w 24072850"/>
              <a:gd name="connsiteY588" fmla="*/ 2330450 h 4651543"/>
              <a:gd name="connsiteX589" fmla="*/ 10915650 w 24072850"/>
              <a:gd name="connsiteY589" fmla="*/ 2444750 h 4651543"/>
              <a:gd name="connsiteX590" fmla="*/ 11004550 w 24072850"/>
              <a:gd name="connsiteY590" fmla="*/ 2444750 h 4651543"/>
              <a:gd name="connsiteX591" fmla="*/ 11017250 w 24072850"/>
              <a:gd name="connsiteY591" fmla="*/ 2482850 h 4651543"/>
              <a:gd name="connsiteX592" fmla="*/ 11080750 w 24072850"/>
              <a:gd name="connsiteY592" fmla="*/ 2482850 h 4651543"/>
              <a:gd name="connsiteX593" fmla="*/ 11080750 w 24072850"/>
              <a:gd name="connsiteY593" fmla="*/ 2114550 h 4651543"/>
              <a:gd name="connsiteX594" fmla="*/ 11163300 w 24072850"/>
              <a:gd name="connsiteY594" fmla="*/ 2032000 h 4651543"/>
              <a:gd name="connsiteX595" fmla="*/ 11239500 w 24072850"/>
              <a:gd name="connsiteY595" fmla="*/ 1968500 h 4651543"/>
              <a:gd name="connsiteX596" fmla="*/ 11436350 w 24072850"/>
              <a:gd name="connsiteY596" fmla="*/ 2025650 h 4651543"/>
              <a:gd name="connsiteX597" fmla="*/ 11449050 w 24072850"/>
              <a:gd name="connsiteY597" fmla="*/ 2070100 h 4651543"/>
              <a:gd name="connsiteX598" fmla="*/ 11455400 w 24072850"/>
              <a:gd name="connsiteY598" fmla="*/ 2470150 h 4651543"/>
              <a:gd name="connsiteX599" fmla="*/ 11474450 w 24072850"/>
              <a:gd name="connsiteY599" fmla="*/ 2578100 h 4651543"/>
              <a:gd name="connsiteX600" fmla="*/ 11461750 w 24072850"/>
              <a:gd name="connsiteY600" fmla="*/ 2679700 h 4651543"/>
              <a:gd name="connsiteX601" fmla="*/ 11512550 w 24072850"/>
              <a:gd name="connsiteY601" fmla="*/ 2762250 h 4651543"/>
              <a:gd name="connsiteX602" fmla="*/ 11576050 w 24072850"/>
              <a:gd name="connsiteY602" fmla="*/ 2749550 h 4651543"/>
              <a:gd name="connsiteX603" fmla="*/ 11874500 w 24072850"/>
              <a:gd name="connsiteY603" fmla="*/ 2755900 h 4651543"/>
              <a:gd name="connsiteX604" fmla="*/ 11963400 w 24072850"/>
              <a:gd name="connsiteY604" fmla="*/ 2736850 h 4651543"/>
              <a:gd name="connsiteX605" fmla="*/ 12026900 w 24072850"/>
              <a:gd name="connsiteY605" fmla="*/ 2736850 h 4651543"/>
              <a:gd name="connsiteX606" fmla="*/ 12052300 w 24072850"/>
              <a:gd name="connsiteY606" fmla="*/ 2711450 h 4651543"/>
              <a:gd name="connsiteX607" fmla="*/ 12211050 w 24072850"/>
              <a:gd name="connsiteY607" fmla="*/ 2711450 h 4651543"/>
              <a:gd name="connsiteX608" fmla="*/ 12268200 w 24072850"/>
              <a:gd name="connsiteY608" fmla="*/ 2559050 h 4651543"/>
              <a:gd name="connsiteX609" fmla="*/ 12293600 w 24072850"/>
              <a:gd name="connsiteY609" fmla="*/ 2501900 h 4651543"/>
              <a:gd name="connsiteX610" fmla="*/ 12299950 w 24072850"/>
              <a:gd name="connsiteY610" fmla="*/ 2457450 h 4651543"/>
              <a:gd name="connsiteX611" fmla="*/ 12204700 w 24072850"/>
              <a:gd name="connsiteY611" fmla="*/ 2266950 h 4651543"/>
              <a:gd name="connsiteX612" fmla="*/ 12299950 w 24072850"/>
              <a:gd name="connsiteY612" fmla="*/ 2120900 h 4651543"/>
              <a:gd name="connsiteX613" fmla="*/ 12312650 w 24072850"/>
              <a:gd name="connsiteY613" fmla="*/ 1257300 h 4651543"/>
              <a:gd name="connsiteX614" fmla="*/ 12268200 w 24072850"/>
              <a:gd name="connsiteY614" fmla="*/ 1212850 h 4651543"/>
              <a:gd name="connsiteX615" fmla="*/ 12230100 w 24072850"/>
              <a:gd name="connsiteY615" fmla="*/ 1117600 h 4651543"/>
              <a:gd name="connsiteX616" fmla="*/ 12395200 w 24072850"/>
              <a:gd name="connsiteY616" fmla="*/ 914400 h 4651543"/>
              <a:gd name="connsiteX617" fmla="*/ 12376150 w 24072850"/>
              <a:gd name="connsiteY617" fmla="*/ 889000 h 4651543"/>
              <a:gd name="connsiteX618" fmla="*/ 12401550 w 24072850"/>
              <a:gd name="connsiteY618" fmla="*/ 863600 h 4651543"/>
              <a:gd name="connsiteX619" fmla="*/ 12401550 w 24072850"/>
              <a:gd name="connsiteY619" fmla="*/ 736600 h 4651543"/>
              <a:gd name="connsiteX620" fmla="*/ 12376150 w 24072850"/>
              <a:gd name="connsiteY620" fmla="*/ 692150 h 4651543"/>
              <a:gd name="connsiteX621" fmla="*/ 12382500 w 24072850"/>
              <a:gd name="connsiteY621" fmla="*/ 635000 h 4651543"/>
              <a:gd name="connsiteX622" fmla="*/ 12414250 w 24072850"/>
              <a:gd name="connsiteY622" fmla="*/ 571500 h 4651543"/>
              <a:gd name="connsiteX623" fmla="*/ 12420600 w 24072850"/>
              <a:gd name="connsiteY623" fmla="*/ 514350 h 4651543"/>
              <a:gd name="connsiteX624" fmla="*/ 12401550 w 24072850"/>
              <a:gd name="connsiteY624" fmla="*/ 469900 h 4651543"/>
              <a:gd name="connsiteX625" fmla="*/ 12433300 w 24072850"/>
              <a:gd name="connsiteY625" fmla="*/ 457200 h 4651543"/>
              <a:gd name="connsiteX626" fmla="*/ 12433300 w 24072850"/>
              <a:gd name="connsiteY626" fmla="*/ 311150 h 4651543"/>
              <a:gd name="connsiteX627" fmla="*/ 12420600 w 24072850"/>
              <a:gd name="connsiteY627" fmla="*/ 304800 h 4651543"/>
              <a:gd name="connsiteX628" fmla="*/ 12433300 w 24072850"/>
              <a:gd name="connsiteY628" fmla="*/ 273050 h 4651543"/>
              <a:gd name="connsiteX629" fmla="*/ 12433300 w 24072850"/>
              <a:gd name="connsiteY629" fmla="*/ 241300 h 4651543"/>
              <a:gd name="connsiteX630" fmla="*/ 12439650 w 24072850"/>
              <a:gd name="connsiteY630" fmla="*/ 203200 h 4651543"/>
              <a:gd name="connsiteX631" fmla="*/ 12446000 w 24072850"/>
              <a:gd name="connsiteY631" fmla="*/ 0 h 4651543"/>
              <a:gd name="connsiteX632" fmla="*/ 12458700 w 24072850"/>
              <a:gd name="connsiteY632" fmla="*/ 6350 h 4651543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7171703 w 24072850"/>
              <a:gd name="connsiteY353" fmla="*/ 3874190 h 4651543"/>
              <a:gd name="connsiteX354" fmla="*/ 0 w 24072850"/>
              <a:gd name="connsiteY354" fmla="*/ 3117850 h 4651543"/>
              <a:gd name="connsiteX355" fmla="*/ 0 w 24072850"/>
              <a:gd name="connsiteY355" fmla="*/ 2222500 h 4651543"/>
              <a:gd name="connsiteX356" fmla="*/ 127000 w 24072850"/>
              <a:gd name="connsiteY356" fmla="*/ 2228850 h 4651543"/>
              <a:gd name="connsiteX357" fmla="*/ 63500 w 24072850"/>
              <a:gd name="connsiteY357" fmla="*/ 2286000 h 4651543"/>
              <a:gd name="connsiteX358" fmla="*/ 196850 w 24072850"/>
              <a:gd name="connsiteY358" fmla="*/ 2336800 h 4651543"/>
              <a:gd name="connsiteX359" fmla="*/ 107950 w 24072850"/>
              <a:gd name="connsiteY359" fmla="*/ 2393950 h 4651543"/>
              <a:gd name="connsiteX360" fmla="*/ 311150 w 24072850"/>
              <a:gd name="connsiteY360" fmla="*/ 2444750 h 4651543"/>
              <a:gd name="connsiteX361" fmla="*/ 311150 w 24072850"/>
              <a:gd name="connsiteY361" fmla="*/ 2527300 h 4651543"/>
              <a:gd name="connsiteX362" fmla="*/ 349250 w 24072850"/>
              <a:gd name="connsiteY362" fmla="*/ 2533650 h 4651543"/>
              <a:gd name="connsiteX363" fmla="*/ 596900 w 24072850"/>
              <a:gd name="connsiteY363" fmla="*/ 2489200 h 4651543"/>
              <a:gd name="connsiteX364" fmla="*/ 742950 w 24072850"/>
              <a:gd name="connsiteY364" fmla="*/ 2501900 h 4651543"/>
              <a:gd name="connsiteX365" fmla="*/ 800100 w 24072850"/>
              <a:gd name="connsiteY365" fmla="*/ 2489200 h 4651543"/>
              <a:gd name="connsiteX366" fmla="*/ 895350 w 24072850"/>
              <a:gd name="connsiteY366" fmla="*/ 2584450 h 4651543"/>
              <a:gd name="connsiteX367" fmla="*/ 920750 w 24072850"/>
              <a:gd name="connsiteY367" fmla="*/ 2584450 h 4651543"/>
              <a:gd name="connsiteX368" fmla="*/ 933450 w 24072850"/>
              <a:gd name="connsiteY368" fmla="*/ 2514600 h 4651543"/>
              <a:gd name="connsiteX369" fmla="*/ 933450 w 24072850"/>
              <a:gd name="connsiteY369" fmla="*/ 2355850 h 4651543"/>
              <a:gd name="connsiteX370" fmla="*/ 939800 w 24072850"/>
              <a:gd name="connsiteY370" fmla="*/ 2279650 h 4651543"/>
              <a:gd name="connsiteX371" fmla="*/ 946150 w 24072850"/>
              <a:gd name="connsiteY371" fmla="*/ 2184400 h 4651543"/>
              <a:gd name="connsiteX372" fmla="*/ 952500 w 24072850"/>
              <a:gd name="connsiteY372" fmla="*/ 2114550 h 4651543"/>
              <a:gd name="connsiteX373" fmla="*/ 1092200 w 24072850"/>
              <a:gd name="connsiteY373" fmla="*/ 2038350 h 4651543"/>
              <a:gd name="connsiteX374" fmla="*/ 1193800 w 24072850"/>
              <a:gd name="connsiteY374" fmla="*/ 2114550 h 4651543"/>
              <a:gd name="connsiteX375" fmla="*/ 1206500 w 24072850"/>
              <a:gd name="connsiteY375" fmla="*/ 2247900 h 4651543"/>
              <a:gd name="connsiteX376" fmla="*/ 1206500 w 24072850"/>
              <a:gd name="connsiteY376" fmla="*/ 2635250 h 4651543"/>
              <a:gd name="connsiteX377" fmla="*/ 1270000 w 24072850"/>
              <a:gd name="connsiteY377" fmla="*/ 2768600 h 4651543"/>
              <a:gd name="connsiteX378" fmla="*/ 1289050 w 24072850"/>
              <a:gd name="connsiteY378" fmla="*/ 2768600 h 4651543"/>
              <a:gd name="connsiteX379" fmla="*/ 1295400 w 24072850"/>
              <a:gd name="connsiteY379" fmla="*/ 2711450 h 4651543"/>
              <a:gd name="connsiteX380" fmla="*/ 1282700 w 24072850"/>
              <a:gd name="connsiteY380" fmla="*/ 2533650 h 4651543"/>
              <a:gd name="connsiteX381" fmla="*/ 1447800 w 24072850"/>
              <a:gd name="connsiteY381" fmla="*/ 2533650 h 4651543"/>
              <a:gd name="connsiteX382" fmla="*/ 1422400 w 24072850"/>
              <a:gd name="connsiteY382" fmla="*/ 2387600 h 4651543"/>
              <a:gd name="connsiteX383" fmla="*/ 1657350 w 24072850"/>
              <a:gd name="connsiteY383" fmla="*/ 2393950 h 4651543"/>
              <a:gd name="connsiteX384" fmla="*/ 1689100 w 24072850"/>
              <a:gd name="connsiteY384" fmla="*/ 2413000 h 4651543"/>
              <a:gd name="connsiteX385" fmla="*/ 1714500 w 24072850"/>
              <a:gd name="connsiteY385" fmla="*/ 2413000 h 4651543"/>
              <a:gd name="connsiteX386" fmla="*/ 1720850 w 24072850"/>
              <a:gd name="connsiteY386" fmla="*/ 2273300 h 4651543"/>
              <a:gd name="connsiteX387" fmla="*/ 1746250 w 24072850"/>
              <a:gd name="connsiteY387" fmla="*/ 2279650 h 4651543"/>
              <a:gd name="connsiteX388" fmla="*/ 1790700 w 24072850"/>
              <a:gd name="connsiteY388" fmla="*/ 2235200 h 4651543"/>
              <a:gd name="connsiteX389" fmla="*/ 1930400 w 24072850"/>
              <a:gd name="connsiteY389" fmla="*/ 2241550 h 4651543"/>
              <a:gd name="connsiteX390" fmla="*/ 1955800 w 24072850"/>
              <a:gd name="connsiteY390" fmla="*/ 2273300 h 4651543"/>
              <a:gd name="connsiteX391" fmla="*/ 2095500 w 24072850"/>
              <a:gd name="connsiteY391" fmla="*/ 2292350 h 4651543"/>
              <a:gd name="connsiteX392" fmla="*/ 2095500 w 24072850"/>
              <a:gd name="connsiteY392" fmla="*/ 2317750 h 4651543"/>
              <a:gd name="connsiteX393" fmla="*/ 2095500 w 24072850"/>
              <a:gd name="connsiteY393" fmla="*/ 2736850 h 4651543"/>
              <a:gd name="connsiteX394" fmla="*/ 2108200 w 24072850"/>
              <a:gd name="connsiteY394" fmla="*/ 2825750 h 4651543"/>
              <a:gd name="connsiteX395" fmla="*/ 2203450 w 24072850"/>
              <a:gd name="connsiteY395" fmla="*/ 2825750 h 4651543"/>
              <a:gd name="connsiteX396" fmla="*/ 2222500 w 24072850"/>
              <a:gd name="connsiteY396" fmla="*/ 2724150 h 4651543"/>
              <a:gd name="connsiteX397" fmla="*/ 2241550 w 24072850"/>
              <a:gd name="connsiteY397" fmla="*/ 2527300 h 4651543"/>
              <a:gd name="connsiteX398" fmla="*/ 2209800 w 24072850"/>
              <a:gd name="connsiteY398" fmla="*/ 2273300 h 4651543"/>
              <a:gd name="connsiteX399" fmla="*/ 2336800 w 24072850"/>
              <a:gd name="connsiteY399" fmla="*/ 2273300 h 4651543"/>
              <a:gd name="connsiteX400" fmla="*/ 2336800 w 24072850"/>
              <a:gd name="connsiteY400" fmla="*/ 2235200 h 4651543"/>
              <a:gd name="connsiteX401" fmla="*/ 2482850 w 24072850"/>
              <a:gd name="connsiteY401" fmla="*/ 2235200 h 4651543"/>
              <a:gd name="connsiteX402" fmla="*/ 2584450 w 24072850"/>
              <a:gd name="connsiteY402" fmla="*/ 2266950 h 4651543"/>
              <a:gd name="connsiteX403" fmla="*/ 2755900 w 24072850"/>
              <a:gd name="connsiteY403" fmla="*/ 2266950 h 4651543"/>
              <a:gd name="connsiteX404" fmla="*/ 2711450 w 24072850"/>
              <a:gd name="connsiteY404" fmla="*/ 2533650 h 4651543"/>
              <a:gd name="connsiteX405" fmla="*/ 2730500 w 24072850"/>
              <a:gd name="connsiteY405" fmla="*/ 2870200 h 4651543"/>
              <a:gd name="connsiteX406" fmla="*/ 2787650 w 24072850"/>
              <a:gd name="connsiteY406" fmla="*/ 2762250 h 4651543"/>
              <a:gd name="connsiteX407" fmla="*/ 2889250 w 24072850"/>
              <a:gd name="connsiteY407" fmla="*/ 2762250 h 4651543"/>
              <a:gd name="connsiteX408" fmla="*/ 2914650 w 24072850"/>
              <a:gd name="connsiteY408" fmla="*/ 2686050 h 4651543"/>
              <a:gd name="connsiteX409" fmla="*/ 2927350 w 24072850"/>
              <a:gd name="connsiteY409" fmla="*/ 2616200 h 4651543"/>
              <a:gd name="connsiteX410" fmla="*/ 2940050 w 24072850"/>
              <a:gd name="connsiteY410" fmla="*/ 2540000 h 4651543"/>
              <a:gd name="connsiteX411" fmla="*/ 2990850 w 24072850"/>
              <a:gd name="connsiteY411" fmla="*/ 2165350 h 4651543"/>
              <a:gd name="connsiteX412" fmla="*/ 3009900 w 24072850"/>
              <a:gd name="connsiteY412" fmla="*/ 1981200 h 4651543"/>
              <a:gd name="connsiteX413" fmla="*/ 3009900 w 24072850"/>
              <a:gd name="connsiteY413" fmla="*/ 1612900 h 4651543"/>
              <a:gd name="connsiteX414" fmla="*/ 2971800 w 24072850"/>
              <a:gd name="connsiteY414" fmla="*/ 1308100 h 4651543"/>
              <a:gd name="connsiteX415" fmla="*/ 2940050 w 24072850"/>
              <a:gd name="connsiteY415" fmla="*/ 1104900 h 4651543"/>
              <a:gd name="connsiteX416" fmla="*/ 3060700 w 24072850"/>
              <a:gd name="connsiteY416" fmla="*/ 1041400 h 4651543"/>
              <a:gd name="connsiteX417" fmla="*/ 3073400 w 24072850"/>
              <a:gd name="connsiteY417" fmla="*/ 977900 h 4651543"/>
              <a:gd name="connsiteX418" fmla="*/ 3073400 w 24072850"/>
              <a:gd name="connsiteY418" fmla="*/ 933450 h 4651543"/>
              <a:gd name="connsiteX419" fmla="*/ 3086100 w 24072850"/>
              <a:gd name="connsiteY419" fmla="*/ 774700 h 4651543"/>
              <a:gd name="connsiteX420" fmla="*/ 3111500 w 24072850"/>
              <a:gd name="connsiteY420" fmla="*/ 1047750 h 4651543"/>
              <a:gd name="connsiteX421" fmla="*/ 3206750 w 24072850"/>
              <a:gd name="connsiteY421" fmla="*/ 1143000 h 4651543"/>
              <a:gd name="connsiteX422" fmla="*/ 3149600 w 24072850"/>
              <a:gd name="connsiteY422" fmla="*/ 1714500 h 4651543"/>
              <a:gd name="connsiteX423" fmla="*/ 3149600 w 24072850"/>
              <a:gd name="connsiteY423" fmla="*/ 2063750 h 4651543"/>
              <a:gd name="connsiteX424" fmla="*/ 3194050 w 24072850"/>
              <a:gd name="connsiteY424" fmla="*/ 2768600 h 4651543"/>
              <a:gd name="connsiteX425" fmla="*/ 3416300 w 24072850"/>
              <a:gd name="connsiteY425" fmla="*/ 2768600 h 4651543"/>
              <a:gd name="connsiteX426" fmla="*/ 3448050 w 24072850"/>
              <a:gd name="connsiteY426" fmla="*/ 1809750 h 4651543"/>
              <a:gd name="connsiteX427" fmla="*/ 3403600 w 24072850"/>
              <a:gd name="connsiteY427" fmla="*/ 1778000 h 4651543"/>
              <a:gd name="connsiteX428" fmla="*/ 3409950 w 24072850"/>
              <a:gd name="connsiteY428" fmla="*/ 1765300 h 4651543"/>
              <a:gd name="connsiteX429" fmla="*/ 3479800 w 24072850"/>
              <a:gd name="connsiteY429" fmla="*/ 1733550 h 4651543"/>
              <a:gd name="connsiteX430" fmla="*/ 3771900 w 24072850"/>
              <a:gd name="connsiteY430" fmla="*/ 1733550 h 4651543"/>
              <a:gd name="connsiteX431" fmla="*/ 3841750 w 24072850"/>
              <a:gd name="connsiteY431" fmla="*/ 1771650 h 4651543"/>
              <a:gd name="connsiteX432" fmla="*/ 3810000 w 24072850"/>
              <a:gd name="connsiteY432" fmla="*/ 1822450 h 4651543"/>
              <a:gd name="connsiteX433" fmla="*/ 3822700 w 24072850"/>
              <a:gd name="connsiteY433" fmla="*/ 1841500 h 4651543"/>
              <a:gd name="connsiteX434" fmla="*/ 3803650 w 24072850"/>
              <a:gd name="connsiteY434" fmla="*/ 1892300 h 4651543"/>
              <a:gd name="connsiteX435" fmla="*/ 3822700 w 24072850"/>
              <a:gd name="connsiteY435" fmla="*/ 1936750 h 4651543"/>
              <a:gd name="connsiteX436" fmla="*/ 3822700 w 24072850"/>
              <a:gd name="connsiteY436" fmla="*/ 2146300 h 4651543"/>
              <a:gd name="connsiteX437" fmla="*/ 3810000 w 24072850"/>
              <a:gd name="connsiteY437" fmla="*/ 2216150 h 4651543"/>
              <a:gd name="connsiteX438" fmla="*/ 3822700 w 24072850"/>
              <a:gd name="connsiteY438" fmla="*/ 2247900 h 4651543"/>
              <a:gd name="connsiteX439" fmla="*/ 3810000 w 24072850"/>
              <a:gd name="connsiteY439" fmla="*/ 2266950 h 4651543"/>
              <a:gd name="connsiteX440" fmla="*/ 3810000 w 24072850"/>
              <a:gd name="connsiteY440" fmla="*/ 2768600 h 4651543"/>
              <a:gd name="connsiteX441" fmla="*/ 3924300 w 24072850"/>
              <a:gd name="connsiteY441" fmla="*/ 2768600 h 4651543"/>
              <a:gd name="connsiteX442" fmla="*/ 3943350 w 24072850"/>
              <a:gd name="connsiteY442" fmla="*/ 1987550 h 4651543"/>
              <a:gd name="connsiteX443" fmla="*/ 3930650 w 24072850"/>
              <a:gd name="connsiteY443" fmla="*/ 1962150 h 4651543"/>
              <a:gd name="connsiteX444" fmla="*/ 3949700 w 24072850"/>
              <a:gd name="connsiteY444" fmla="*/ 1924050 h 4651543"/>
              <a:gd name="connsiteX445" fmla="*/ 3949700 w 24072850"/>
              <a:gd name="connsiteY445" fmla="*/ 1879600 h 4651543"/>
              <a:gd name="connsiteX446" fmla="*/ 3949700 w 24072850"/>
              <a:gd name="connsiteY446" fmla="*/ 1847850 h 4651543"/>
              <a:gd name="connsiteX447" fmla="*/ 4222750 w 24072850"/>
              <a:gd name="connsiteY447" fmla="*/ 1847850 h 4651543"/>
              <a:gd name="connsiteX448" fmla="*/ 4222750 w 24072850"/>
              <a:gd name="connsiteY448" fmla="*/ 1943100 h 4651543"/>
              <a:gd name="connsiteX449" fmla="*/ 4260850 w 24072850"/>
              <a:gd name="connsiteY449" fmla="*/ 2006600 h 4651543"/>
              <a:gd name="connsiteX450" fmla="*/ 4260850 w 24072850"/>
              <a:gd name="connsiteY450" fmla="*/ 2768600 h 4651543"/>
              <a:gd name="connsiteX451" fmla="*/ 4279900 w 24072850"/>
              <a:gd name="connsiteY451" fmla="*/ 2774950 h 4651543"/>
              <a:gd name="connsiteX452" fmla="*/ 4311650 w 24072850"/>
              <a:gd name="connsiteY452" fmla="*/ 2616200 h 4651543"/>
              <a:gd name="connsiteX453" fmla="*/ 4311650 w 24072850"/>
              <a:gd name="connsiteY453" fmla="*/ 1511300 h 4651543"/>
              <a:gd name="connsiteX454" fmla="*/ 4584700 w 24072850"/>
              <a:gd name="connsiteY454" fmla="*/ 1511300 h 4651543"/>
              <a:gd name="connsiteX455" fmla="*/ 4616450 w 24072850"/>
              <a:gd name="connsiteY455" fmla="*/ 1593850 h 4651543"/>
              <a:gd name="connsiteX456" fmla="*/ 4610100 w 24072850"/>
              <a:gd name="connsiteY456" fmla="*/ 2647950 h 4651543"/>
              <a:gd name="connsiteX457" fmla="*/ 4660900 w 24072850"/>
              <a:gd name="connsiteY457" fmla="*/ 2673350 h 4651543"/>
              <a:gd name="connsiteX458" fmla="*/ 4699000 w 24072850"/>
              <a:gd name="connsiteY458" fmla="*/ 2667000 h 4651543"/>
              <a:gd name="connsiteX459" fmla="*/ 4699000 w 24072850"/>
              <a:gd name="connsiteY459" fmla="*/ 1155700 h 4651543"/>
              <a:gd name="connsiteX460" fmla="*/ 4914900 w 24072850"/>
              <a:gd name="connsiteY460" fmla="*/ 1155700 h 4651543"/>
              <a:gd name="connsiteX461" fmla="*/ 4914900 w 24072850"/>
              <a:gd name="connsiteY461" fmla="*/ 2667000 h 4651543"/>
              <a:gd name="connsiteX462" fmla="*/ 4933950 w 24072850"/>
              <a:gd name="connsiteY462" fmla="*/ 2673350 h 4651543"/>
              <a:gd name="connsiteX463" fmla="*/ 4997450 w 24072850"/>
              <a:gd name="connsiteY463" fmla="*/ 2654300 h 4651543"/>
              <a:gd name="connsiteX464" fmla="*/ 5003800 w 24072850"/>
              <a:gd name="connsiteY464" fmla="*/ 1676400 h 4651543"/>
              <a:gd name="connsiteX465" fmla="*/ 4997450 w 24072850"/>
              <a:gd name="connsiteY465" fmla="*/ 1625600 h 4651543"/>
              <a:gd name="connsiteX466" fmla="*/ 4997450 w 24072850"/>
              <a:gd name="connsiteY466" fmla="*/ 1568450 h 4651543"/>
              <a:gd name="connsiteX467" fmla="*/ 5022850 w 24072850"/>
              <a:gd name="connsiteY467" fmla="*/ 1492250 h 4651543"/>
              <a:gd name="connsiteX468" fmla="*/ 5137150 w 24072850"/>
              <a:gd name="connsiteY468" fmla="*/ 1485900 h 4651543"/>
              <a:gd name="connsiteX469" fmla="*/ 5302250 w 24072850"/>
              <a:gd name="connsiteY469" fmla="*/ 1485900 h 4651543"/>
              <a:gd name="connsiteX470" fmla="*/ 5302250 w 24072850"/>
              <a:gd name="connsiteY470" fmla="*/ 2260600 h 4651543"/>
              <a:gd name="connsiteX471" fmla="*/ 5321300 w 24072850"/>
              <a:gd name="connsiteY471" fmla="*/ 2711450 h 4651543"/>
              <a:gd name="connsiteX472" fmla="*/ 5346700 w 24072850"/>
              <a:gd name="connsiteY472" fmla="*/ 2673350 h 4651543"/>
              <a:gd name="connsiteX473" fmla="*/ 5397500 w 24072850"/>
              <a:gd name="connsiteY473" fmla="*/ 2673350 h 4651543"/>
              <a:gd name="connsiteX474" fmla="*/ 5397500 w 24072850"/>
              <a:gd name="connsiteY474" fmla="*/ 2019300 h 4651543"/>
              <a:gd name="connsiteX475" fmla="*/ 5429250 w 24072850"/>
              <a:gd name="connsiteY475" fmla="*/ 1968500 h 4651543"/>
              <a:gd name="connsiteX476" fmla="*/ 5473700 w 24072850"/>
              <a:gd name="connsiteY476" fmla="*/ 1930400 h 4651543"/>
              <a:gd name="connsiteX477" fmla="*/ 5499100 w 24072850"/>
              <a:gd name="connsiteY477" fmla="*/ 1898650 h 4651543"/>
              <a:gd name="connsiteX478" fmla="*/ 5568950 w 24072850"/>
              <a:gd name="connsiteY478" fmla="*/ 1809750 h 4651543"/>
              <a:gd name="connsiteX479" fmla="*/ 5638800 w 24072850"/>
              <a:gd name="connsiteY479" fmla="*/ 1676400 h 4651543"/>
              <a:gd name="connsiteX480" fmla="*/ 5638800 w 24072850"/>
              <a:gd name="connsiteY480" fmla="*/ 1498600 h 4651543"/>
              <a:gd name="connsiteX481" fmla="*/ 5664200 w 24072850"/>
              <a:gd name="connsiteY481" fmla="*/ 1498600 h 4651543"/>
              <a:gd name="connsiteX482" fmla="*/ 5670550 w 24072850"/>
              <a:gd name="connsiteY482" fmla="*/ 1778000 h 4651543"/>
              <a:gd name="connsiteX483" fmla="*/ 5727700 w 24072850"/>
              <a:gd name="connsiteY483" fmla="*/ 1809750 h 4651543"/>
              <a:gd name="connsiteX484" fmla="*/ 5727700 w 24072850"/>
              <a:gd name="connsiteY484" fmla="*/ 1873250 h 4651543"/>
              <a:gd name="connsiteX485" fmla="*/ 5791200 w 24072850"/>
              <a:gd name="connsiteY485" fmla="*/ 1898650 h 4651543"/>
              <a:gd name="connsiteX486" fmla="*/ 5835650 w 24072850"/>
              <a:gd name="connsiteY486" fmla="*/ 1930400 h 4651543"/>
              <a:gd name="connsiteX487" fmla="*/ 5854700 w 24072850"/>
              <a:gd name="connsiteY487" fmla="*/ 2019300 h 4651543"/>
              <a:gd name="connsiteX488" fmla="*/ 5873750 w 24072850"/>
              <a:gd name="connsiteY488" fmla="*/ 2032000 h 4651543"/>
              <a:gd name="connsiteX489" fmla="*/ 5886450 w 24072850"/>
              <a:gd name="connsiteY489" fmla="*/ 2184400 h 4651543"/>
              <a:gd name="connsiteX490" fmla="*/ 5886450 w 24072850"/>
              <a:gd name="connsiteY490" fmla="*/ 2387600 h 4651543"/>
              <a:gd name="connsiteX491" fmla="*/ 5899150 w 24072850"/>
              <a:gd name="connsiteY491" fmla="*/ 2393950 h 4651543"/>
              <a:gd name="connsiteX492" fmla="*/ 5949950 w 24072850"/>
              <a:gd name="connsiteY492" fmla="*/ 2368550 h 4651543"/>
              <a:gd name="connsiteX493" fmla="*/ 5949950 w 24072850"/>
              <a:gd name="connsiteY493" fmla="*/ 2324100 h 4651543"/>
              <a:gd name="connsiteX494" fmla="*/ 5962650 w 24072850"/>
              <a:gd name="connsiteY494" fmla="*/ 2324100 h 4651543"/>
              <a:gd name="connsiteX495" fmla="*/ 5962650 w 24072850"/>
              <a:gd name="connsiteY495" fmla="*/ 2368550 h 4651543"/>
              <a:gd name="connsiteX496" fmla="*/ 5981700 w 24072850"/>
              <a:gd name="connsiteY496" fmla="*/ 2381250 h 4651543"/>
              <a:gd name="connsiteX497" fmla="*/ 5988050 w 24072850"/>
              <a:gd name="connsiteY497" fmla="*/ 2343150 h 4651543"/>
              <a:gd name="connsiteX498" fmla="*/ 5988050 w 24072850"/>
              <a:gd name="connsiteY498" fmla="*/ 2235200 h 4651543"/>
              <a:gd name="connsiteX499" fmla="*/ 6038850 w 24072850"/>
              <a:gd name="connsiteY499" fmla="*/ 2190750 h 4651543"/>
              <a:gd name="connsiteX500" fmla="*/ 6153150 w 24072850"/>
              <a:gd name="connsiteY500" fmla="*/ 2190750 h 4651543"/>
              <a:gd name="connsiteX501" fmla="*/ 6165850 w 24072850"/>
              <a:gd name="connsiteY501" fmla="*/ 2216150 h 4651543"/>
              <a:gd name="connsiteX502" fmla="*/ 6184900 w 24072850"/>
              <a:gd name="connsiteY502" fmla="*/ 2203450 h 4651543"/>
              <a:gd name="connsiteX503" fmla="*/ 6242050 w 24072850"/>
              <a:gd name="connsiteY503" fmla="*/ 2120900 h 4651543"/>
              <a:gd name="connsiteX504" fmla="*/ 6248400 w 24072850"/>
              <a:gd name="connsiteY504" fmla="*/ 2095500 h 4651543"/>
              <a:gd name="connsiteX505" fmla="*/ 6248400 w 24072850"/>
              <a:gd name="connsiteY505" fmla="*/ 2051050 h 4651543"/>
              <a:gd name="connsiteX506" fmla="*/ 6254750 w 24072850"/>
              <a:gd name="connsiteY506" fmla="*/ 2019300 h 4651543"/>
              <a:gd name="connsiteX507" fmla="*/ 6267450 w 24072850"/>
              <a:gd name="connsiteY507" fmla="*/ 2120900 h 4651543"/>
              <a:gd name="connsiteX508" fmla="*/ 6375400 w 24072850"/>
              <a:gd name="connsiteY508" fmla="*/ 2146300 h 4651543"/>
              <a:gd name="connsiteX509" fmla="*/ 6369050 w 24072850"/>
              <a:gd name="connsiteY509" fmla="*/ 2171700 h 4651543"/>
              <a:gd name="connsiteX510" fmla="*/ 6394450 w 24072850"/>
              <a:gd name="connsiteY510" fmla="*/ 2197100 h 4651543"/>
              <a:gd name="connsiteX511" fmla="*/ 6445250 w 24072850"/>
              <a:gd name="connsiteY511" fmla="*/ 2476500 h 4651543"/>
              <a:gd name="connsiteX512" fmla="*/ 6451600 w 24072850"/>
              <a:gd name="connsiteY512" fmla="*/ 2565400 h 4651543"/>
              <a:gd name="connsiteX513" fmla="*/ 6483350 w 24072850"/>
              <a:gd name="connsiteY513" fmla="*/ 2597150 h 4651543"/>
              <a:gd name="connsiteX514" fmla="*/ 6515100 w 24072850"/>
              <a:gd name="connsiteY514" fmla="*/ 2571750 h 4651543"/>
              <a:gd name="connsiteX515" fmla="*/ 6515100 w 24072850"/>
              <a:gd name="connsiteY515" fmla="*/ 2451100 h 4651543"/>
              <a:gd name="connsiteX516" fmla="*/ 6553200 w 24072850"/>
              <a:gd name="connsiteY516" fmla="*/ 2419350 h 4651543"/>
              <a:gd name="connsiteX517" fmla="*/ 6737350 w 24072850"/>
              <a:gd name="connsiteY517" fmla="*/ 2425700 h 4651543"/>
              <a:gd name="connsiteX518" fmla="*/ 6762750 w 24072850"/>
              <a:gd name="connsiteY518" fmla="*/ 2419350 h 4651543"/>
              <a:gd name="connsiteX519" fmla="*/ 6762750 w 24072850"/>
              <a:gd name="connsiteY519" fmla="*/ 1885950 h 4651543"/>
              <a:gd name="connsiteX520" fmla="*/ 6864350 w 24072850"/>
              <a:gd name="connsiteY520" fmla="*/ 1778000 h 4651543"/>
              <a:gd name="connsiteX521" fmla="*/ 6864350 w 24072850"/>
              <a:gd name="connsiteY521" fmla="*/ 1752600 h 4651543"/>
              <a:gd name="connsiteX522" fmla="*/ 6877050 w 24072850"/>
              <a:gd name="connsiteY522" fmla="*/ 1670050 h 4651543"/>
              <a:gd name="connsiteX523" fmla="*/ 6965950 w 24072850"/>
              <a:gd name="connsiteY523" fmla="*/ 1778000 h 4651543"/>
              <a:gd name="connsiteX524" fmla="*/ 7010400 w 24072850"/>
              <a:gd name="connsiteY524" fmla="*/ 1778000 h 4651543"/>
              <a:gd name="connsiteX525" fmla="*/ 7016750 w 24072850"/>
              <a:gd name="connsiteY525" fmla="*/ 1714500 h 4651543"/>
              <a:gd name="connsiteX526" fmla="*/ 7143750 w 24072850"/>
              <a:gd name="connsiteY526" fmla="*/ 1841500 h 4651543"/>
              <a:gd name="connsiteX527" fmla="*/ 7131050 w 24072850"/>
              <a:gd name="connsiteY527" fmla="*/ 2057400 h 4651543"/>
              <a:gd name="connsiteX528" fmla="*/ 7137400 w 24072850"/>
              <a:gd name="connsiteY528" fmla="*/ 2311400 h 4651543"/>
              <a:gd name="connsiteX529" fmla="*/ 7169150 w 24072850"/>
              <a:gd name="connsiteY529" fmla="*/ 2330450 h 4651543"/>
              <a:gd name="connsiteX530" fmla="*/ 7200900 w 24072850"/>
              <a:gd name="connsiteY530" fmla="*/ 2305050 h 4651543"/>
              <a:gd name="connsiteX531" fmla="*/ 7264400 w 24072850"/>
              <a:gd name="connsiteY531" fmla="*/ 2298700 h 4651543"/>
              <a:gd name="connsiteX532" fmla="*/ 7264400 w 24072850"/>
              <a:gd name="connsiteY532" fmla="*/ 2082800 h 4651543"/>
              <a:gd name="connsiteX533" fmla="*/ 7378700 w 24072850"/>
              <a:gd name="connsiteY533" fmla="*/ 2025650 h 4651543"/>
              <a:gd name="connsiteX534" fmla="*/ 7550150 w 24072850"/>
              <a:gd name="connsiteY534" fmla="*/ 2025650 h 4651543"/>
              <a:gd name="connsiteX535" fmla="*/ 7569200 w 24072850"/>
              <a:gd name="connsiteY535" fmla="*/ 2057400 h 4651543"/>
              <a:gd name="connsiteX536" fmla="*/ 7594600 w 24072850"/>
              <a:gd name="connsiteY536" fmla="*/ 2057400 h 4651543"/>
              <a:gd name="connsiteX537" fmla="*/ 7613650 w 24072850"/>
              <a:gd name="connsiteY537" fmla="*/ 1651000 h 4651543"/>
              <a:gd name="connsiteX538" fmla="*/ 7620000 w 24072850"/>
              <a:gd name="connsiteY538" fmla="*/ 1612900 h 4651543"/>
              <a:gd name="connsiteX539" fmla="*/ 7626350 w 24072850"/>
              <a:gd name="connsiteY539" fmla="*/ 1562100 h 4651543"/>
              <a:gd name="connsiteX540" fmla="*/ 7772400 w 24072850"/>
              <a:gd name="connsiteY540" fmla="*/ 1524000 h 4651543"/>
              <a:gd name="connsiteX541" fmla="*/ 7867650 w 24072850"/>
              <a:gd name="connsiteY541" fmla="*/ 1581150 h 4651543"/>
              <a:gd name="connsiteX542" fmla="*/ 7867650 w 24072850"/>
              <a:gd name="connsiteY542" fmla="*/ 1943100 h 4651543"/>
              <a:gd name="connsiteX543" fmla="*/ 7893050 w 24072850"/>
              <a:gd name="connsiteY543" fmla="*/ 1993900 h 4651543"/>
              <a:gd name="connsiteX544" fmla="*/ 7893050 w 24072850"/>
              <a:gd name="connsiteY544" fmla="*/ 2343150 h 4651543"/>
              <a:gd name="connsiteX545" fmla="*/ 7969250 w 24072850"/>
              <a:gd name="connsiteY545" fmla="*/ 2597150 h 4651543"/>
              <a:gd name="connsiteX546" fmla="*/ 7988300 w 24072850"/>
              <a:gd name="connsiteY546" fmla="*/ 2597150 h 4651543"/>
              <a:gd name="connsiteX547" fmla="*/ 7994650 w 24072850"/>
              <a:gd name="connsiteY547" fmla="*/ 2540000 h 4651543"/>
              <a:gd name="connsiteX548" fmla="*/ 8115300 w 24072850"/>
              <a:gd name="connsiteY548" fmla="*/ 2355850 h 4651543"/>
              <a:gd name="connsiteX549" fmla="*/ 8197850 w 24072850"/>
              <a:gd name="connsiteY549" fmla="*/ 2362200 h 4651543"/>
              <a:gd name="connsiteX550" fmla="*/ 8216900 w 24072850"/>
              <a:gd name="connsiteY550" fmla="*/ 2667000 h 4651543"/>
              <a:gd name="connsiteX551" fmla="*/ 8248650 w 24072850"/>
              <a:gd name="connsiteY551" fmla="*/ 2679700 h 4651543"/>
              <a:gd name="connsiteX552" fmla="*/ 8343900 w 24072850"/>
              <a:gd name="connsiteY552" fmla="*/ 2647950 h 4651543"/>
              <a:gd name="connsiteX553" fmla="*/ 8356600 w 24072850"/>
              <a:gd name="connsiteY553" fmla="*/ 2603500 h 4651543"/>
              <a:gd name="connsiteX554" fmla="*/ 8356600 w 24072850"/>
              <a:gd name="connsiteY554" fmla="*/ 2095500 h 4651543"/>
              <a:gd name="connsiteX555" fmla="*/ 8832850 w 24072850"/>
              <a:gd name="connsiteY555" fmla="*/ 1949450 h 4651543"/>
              <a:gd name="connsiteX556" fmla="*/ 9010650 w 24072850"/>
              <a:gd name="connsiteY556" fmla="*/ 2012950 h 4651543"/>
              <a:gd name="connsiteX557" fmla="*/ 9010650 w 24072850"/>
              <a:gd name="connsiteY557" fmla="*/ 2571750 h 4651543"/>
              <a:gd name="connsiteX558" fmla="*/ 9029700 w 24072850"/>
              <a:gd name="connsiteY558" fmla="*/ 2590800 h 4651543"/>
              <a:gd name="connsiteX559" fmla="*/ 9163050 w 24072850"/>
              <a:gd name="connsiteY559" fmla="*/ 2559050 h 4651543"/>
              <a:gd name="connsiteX560" fmla="*/ 9188450 w 24072850"/>
              <a:gd name="connsiteY560" fmla="*/ 2520950 h 4651543"/>
              <a:gd name="connsiteX561" fmla="*/ 9188450 w 24072850"/>
              <a:gd name="connsiteY561" fmla="*/ 2552700 h 4651543"/>
              <a:gd name="connsiteX562" fmla="*/ 9201150 w 24072850"/>
              <a:gd name="connsiteY562" fmla="*/ 2565400 h 4651543"/>
              <a:gd name="connsiteX563" fmla="*/ 9264650 w 24072850"/>
              <a:gd name="connsiteY563" fmla="*/ 2470150 h 4651543"/>
              <a:gd name="connsiteX564" fmla="*/ 9264650 w 24072850"/>
              <a:gd name="connsiteY564" fmla="*/ 2247900 h 4651543"/>
              <a:gd name="connsiteX565" fmla="*/ 9321800 w 24072850"/>
              <a:gd name="connsiteY565" fmla="*/ 2171700 h 4651543"/>
              <a:gd name="connsiteX566" fmla="*/ 9626600 w 24072850"/>
              <a:gd name="connsiteY566" fmla="*/ 2171700 h 4651543"/>
              <a:gd name="connsiteX567" fmla="*/ 9702800 w 24072850"/>
              <a:gd name="connsiteY567" fmla="*/ 2254250 h 4651543"/>
              <a:gd name="connsiteX568" fmla="*/ 9702800 w 24072850"/>
              <a:gd name="connsiteY568" fmla="*/ 2393950 h 4651543"/>
              <a:gd name="connsiteX569" fmla="*/ 9779000 w 24072850"/>
              <a:gd name="connsiteY569" fmla="*/ 2413000 h 4651543"/>
              <a:gd name="connsiteX570" fmla="*/ 9823450 w 24072850"/>
              <a:gd name="connsiteY570" fmla="*/ 2349500 h 4651543"/>
              <a:gd name="connsiteX571" fmla="*/ 10039350 w 24072850"/>
              <a:gd name="connsiteY571" fmla="*/ 2349500 h 4651543"/>
              <a:gd name="connsiteX572" fmla="*/ 10071100 w 24072850"/>
              <a:gd name="connsiteY572" fmla="*/ 2400300 h 4651543"/>
              <a:gd name="connsiteX573" fmla="*/ 10077450 w 24072850"/>
              <a:gd name="connsiteY573" fmla="*/ 2444750 h 4651543"/>
              <a:gd name="connsiteX574" fmla="*/ 10102850 w 24072850"/>
              <a:gd name="connsiteY574" fmla="*/ 2457450 h 4651543"/>
              <a:gd name="connsiteX575" fmla="*/ 10140950 w 24072850"/>
              <a:gd name="connsiteY575" fmla="*/ 2324100 h 4651543"/>
              <a:gd name="connsiteX576" fmla="*/ 10153650 w 24072850"/>
              <a:gd name="connsiteY576" fmla="*/ 2197100 h 4651543"/>
              <a:gd name="connsiteX577" fmla="*/ 10172700 w 24072850"/>
              <a:gd name="connsiteY577" fmla="*/ 2089150 h 4651543"/>
              <a:gd name="connsiteX578" fmla="*/ 10210800 w 24072850"/>
              <a:gd name="connsiteY578" fmla="*/ 1962150 h 4651543"/>
              <a:gd name="connsiteX579" fmla="*/ 10356850 w 24072850"/>
              <a:gd name="connsiteY579" fmla="*/ 1816100 h 4651543"/>
              <a:gd name="connsiteX580" fmla="*/ 10433050 w 24072850"/>
              <a:gd name="connsiteY580" fmla="*/ 1727200 h 4651543"/>
              <a:gd name="connsiteX581" fmla="*/ 10471150 w 24072850"/>
              <a:gd name="connsiteY581" fmla="*/ 1809750 h 4651543"/>
              <a:gd name="connsiteX582" fmla="*/ 10515600 w 24072850"/>
              <a:gd name="connsiteY582" fmla="*/ 2133600 h 4651543"/>
              <a:gd name="connsiteX583" fmla="*/ 10528300 w 24072850"/>
              <a:gd name="connsiteY583" fmla="*/ 2647950 h 4651543"/>
              <a:gd name="connsiteX584" fmla="*/ 10547350 w 24072850"/>
              <a:gd name="connsiteY584" fmla="*/ 2654300 h 4651543"/>
              <a:gd name="connsiteX585" fmla="*/ 10706100 w 24072850"/>
              <a:gd name="connsiteY585" fmla="*/ 2622550 h 4651543"/>
              <a:gd name="connsiteX586" fmla="*/ 10712450 w 24072850"/>
              <a:gd name="connsiteY586" fmla="*/ 2540000 h 4651543"/>
              <a:gd name="connsiteX587" fmla="*/ 10807700 w 24072850"/>
              <a:gd name="connsiteY587" fmla="*/ 2451100 h 4651543"/>
              <a:gd name="connsiteX588" fmla="*/ 10909300 w 24072850"/>
              <a:gd name="connsiteY588" fmla="*/ 2368550 h 4651543"/>
              <a:gd name="connsiteX589" fmla="*/ 10915650 w 24072850"/>
              <a:gd name="connsiteY589" fmla="*/ 2330450 h 4651543"/>
              <a:gd name="connsiteX590" fmla="*/ 10915650 w 24072850"/>
              <a:gd name="connsiteY590" fmla="*/ 2444750 h 4651543"/>
              <a:gd name="connsiteX591" fmla="*/ 11004550 w 24072850"/>
              <a:gd name="connsiteY591" fmla="*/ 2444750 h 4651543"/>
              <a:gd name="connsiteX592" fmla="*/ 11017250 w 24072850"/>
              <a:gd name="connsiteY592" fmla="*/ 2482850 h 4651543"/>
              <a:gd name="connsiteX593" fmla="*/ 11080750 w 24072850"/>
              <a:gd name="connsiteY593" fmla="*/ 2482850 h 4651543"/>
              <a:gd name="connsiteX594" fmla="*/ 11080750 w 24072850"/>
              <a:gd name="connsiteY594" fmla="*/ 2114550 h 4651543"/>
              <a:gd name="connsiteX595" fmla="*/ 11163300 w 24072850"/>
              <a:gd name="connsiteY595" fmla="*/ 2032000 h 4651543"/>
              <a:gd name="connsiteX596" fmla="*/ 11239500 w 24072850"/>
              <a:gd name="connsiteY596" fmla="*/ 1968500 h 4651543"/>
              <a:gd name="connsiteX597" fmla="*/ 11436350 w 24072850"/>
              <a:gd name="connsiteY597" fmla="*/ 2025650 h 4651543"/>
              <a:gd name="connsiteX598" fmla="*/ 11449050 w 24072850"/>
              <a:gd name="connsiteY598" fmla="*/ 2070100 h 4651543"/>
              <a:gd name="connsiteX599" fmla="*/ 11455400 w 24072850"/>
              <a:gd name="connsiteY599" fmla="*/ 2470150 h 4651543"/>
              <a:gd name="connsiteX600" fmla="*/ 11474450 w 24072850"/>
              <a:gd name="connsiteY600" fmla="*/ 2578100 h 4651543"/>
              <a:gd name="connsiteX601" fmla="*/ 11461750 w 24072850"/>
              <a:gd name="connsiteY601" fmla="*/ 2679700 h 4651543"/>
              <a:gd name="connsiteX602" fmla="*/ 11512550 w 24072850"/>
              <a:gd name="connsiteY602" fmla="*/ 2762250 h 4651543"/>
              <a:gd name="connsiteX603" fmla="*/ 11576050 w 24072850"/>
              <a:gd name="connsiteY603" fmla="*/ 2749550 h 4651543"/>
              <a:gd name="connsiteX604" fmla="*/ 11874500 w 24072850"/>
              <a:gd name="connsiteY604" fmla="*/ 2755900 h 4651543"/>
              <a:gd name="connsiteX605" fmla="*/ 11963400 w 24072850"/>
              <a:gd name="connsiteY605" fmla="*/ 2736850 h 4651543"/>
              <a:gd name="connsiteX606" fmla="*/ 12026900 w 24072850"/>
              <a:gd name="connsiteY606" fmla="*/ 2736850 h 4651543"/>
              <a:gd name="connsiteX607" fmla="*/ 12052300 w 24072850"/>
              <a:gd name="connsiteY607" fmla="*/ 2711450 h 4651543"/>
              <a:gd name="connsiteX608" fmla="*/ 12211050 w 24072850"/>
              <a:gd name="connsiteY608" fmla="*/ 2711450 h 4651543"/>
              <a:gd name="connsiteX609" fmla="*/ 12268200 w 24072850"/>
              <a:gd name="connsiteY609" fmla="*/ 2559050 h 4651543"/>
              <a:gd name="connsiteX610" fmla="*/ 12293600 w 24072850"/>
              <a:gd name="connsiteY610" fmla="*/ 2501900 h 4651543"/>
              <a:gd name="connsiteX611" fmla="*/ 12299950 w 24072850"/>
              <a:gd name="connsiteY611" fmla="*/ 2457450 h 4651543"/>
              <a:gd name="connsiteX612" fmla="*/ 12204700 w 24072850"/>
              <a:gd name="connsiteY612" fmla="*/ 2266950 h 4651543"/>
              <a:gd name="connsiteX613" fmla="*/ 12299950 w 24072850"/>
              <a:gd name="connsiteY613" fmla="*/ 2120900 h 4651543"/>
              <a:gd name="connsiteX614" fmla="*/ 12312650 w 24072850"/>
              <a:gd name="connsiteY614" fmla="*/ 1257300 h 4651543"/>
              <a:gd name="connsiteX615" fmla="*/ 12268200 w 24072850"/>
              <a:gd name="connsiteY615" fmla="*/ 1212850 h 4651543"/>
              <a:gd name="connsiteX616" fmla="*/ 12230100 w 24072850"/>
              <a:gd name="connsiteY616" fmla="*/ 1117600 h 4651543"/>
              <a:gd name="connsiteX617" fmla="*/ 12395200 w 24072850"/>
              <a:gd name="connsiteY617" fmla="*/ 914400 h 4651543"/>
              <a:gd name="connsiteX618" fmla="*/ 12376150 w 24072850"/>
              <a:gd name="connsiteY618" fmla="*/ 889000 h 4651543"/>
              <a:gd name="connsiteX619" fmla="*/ 12401550 w 24072850"/>
              <a:gd name="connsiteY619" fmla="*/ 863600 h 4651543"/>
              <a:gd name="connsiteX620" fmla="*/ 12401550 w 24072850"/>
              <a:gd name="connsiteY620" fmla="*/ 736600 h 4651543"/>
              <a:gd name="connsiteX621" fmla="*/ 12376150 w 24072850"/>
              <a:gd name="connsiteY621" fmla="*/ 692150 h 4651543"/>
              <a:gd name="connsiteX622" fmla="*/ 12382500 w 24072850"/>
              <a:gd name="connsiteY622" fmla="*/ 635000 h 4651543"/>
              <a:gd name="connsiteX623" fmla="*/ 12414250 w 24072850"/>
              <a:gd name="connsiteY623" fmla="*/ 571500 h 4651543"/>
              <a:gd name="connsiteX624" fmla="*/ 12420600 w 24072850"/>
              <a:gd name="connsiteY624" fmla="*/ 514350 h 4651543"/>
              <a:gd name="connsiteX625" fmla="*/ 12401550 w 24072850"/>
              <a:gd name="connsiteY625" fmla="*/ 469900 h 4651543"/>
              <a:gd name="connsiteX626" fmla="*/ 12433300 w 24072850"/>
              <a:gd name="connsiteY626" fmla="*/ 457200 h 4651543"/>
              <a:gd name="connsiteX627" fmla="*/ 12433300 w 24072850"/>
              <a:gd name="connsiteY627" fmla="*/ 311150 h 4651543"/>
              <a:gd name="connsiteX628" fmla="*/ 12420600 w 24072850"/>
              <a:gd name="connsiteY628" fmla="*/ 304800 h 4651543"/>
              <a:gd name="connsiteX629" fmla="*/ 12433300 w 24072850"/>
              <a:gd name="connsiteY629" fmla="*/ 273050 h 4651543"/>
              <a:gd name="connsiteX630" fmla="*/ 12433300 w 24072850"/>
              <a:gd name="connsiteY630" fmla="*/ 241300 h 4651543"/>
              <a:gd name="connsiteX631" fmla="*/ 12439650 w 24072850"/>
              <a:gd name="connsiteY631" fmla="*/ 203200 h 4651543"/>
              <a:gd name="connsiteX632" fmla="*/ 12446000 w 24072850"/>
              <a:gd name="connsiteY632" fmla="*/ 0 h 4651543"/>
              <a:gd name="connsiteX633" fmla="*/ 12458700 w 24072850"/>
              <a:gd name="connsiteY633" fmla="*/ 6350 h 4651543"/>
              <a:gd name="connsiteX0" fmla="*/ 12109450 w 24072850"/>
              <a:gd name="connsiteY0" fmla="*/ 2749550 h 5077833"/>
              <a:gd name="connsiteX1" fmla="*/ 12039600 w 24072850"/>
              <a:gd name="connsiteY1" fmla="*/ 2736850 h 5077833"/>
              <a:gd name="connsiteX2" fmla="*/ 12192000 w 24072850"/>
              <a:gd name="connsiteY2" fmla="*/ 2749550 h 5077833"/>
              <a:gd name="connsiteX3" fmla="*/ 12109450 w 24072850"/>
              <a:gd name="connsiteY3" fmla="*/ 2749550 h 5077833"/>
              <a:gd name="connsiteX4" fmla="*/ 12750800 w 24072850"/>
              <a:gd name="connsiteY4" fmla="*/ 2736850 h 5077833"/>
              <a:gd name="connsiteX5" fmla="*/ 12674600 w 24072850"/>
              <a:gd name="connsiteY5" fmla="*/ 2730500 h 5077833"/>
              <a:gd name="connsiteX6" fmla="*/ 12649200 w 24072850"/>
              <a:gd name="connsiteY6" fmla="*/ 2755900 h 5077833"/>
              <a:gd name="connsiteX7" fmla="*/ 12528550 w 24072850"/>
              <a:gd name="connsiteY7" fmla="*/ 2749550 h 5077833"/>
              <a:gd name="connsiteX8" fmla="*/ 12642850 w 24072850"/>
              <a:gd name="connsiteY8" fmla="*/ 2603500 h 5077833"/>
              <a:gd name="connsiteX9" fmla="*/ 12750800 w 24072850"/>
              <a:gd name="connsiteY9" fmla="*/ 2736850 h 5077833"/>
              <a:gd name="connsiteX10" fmla="*/ 12420600 w 24072850"/>
              <a:gd name="connsiteY10" fmla="*/ 2730500 h 5077833"/>
              <a:gd name="connsiteX11" fmla="*/ 12376150 w 24072850"/>
              <a:gd name="connsiteY11" fmla="*/ 2616200 h 5077833"/>
              <a:gd name="connsiteX12" fmla="*/ 12382500 w 24072850"/>
              <a:gd name="connsiteY12" fmla="*/ 2603500 h 5077833"/>
              <a:gd name="connsiteX13" fmla="*/ 12420600 w 24072850"/>
              <a:gd name="connsiteY13" fmla="*/ 2609850 h 5077833"/>
              <a:gd name="connsiteX14" fmla="*/ 12420600 w 24072850"/>
              <a:gd name="connsiteY14" fmla="*/ 2730500 h 5077833"/>
              <a:gd name="connsiteX15" fmla="*/ 12420600 w 24072850"/>
              <a:gd name="connsiteY15" fmla="*/ 2451100 h 5077833"/>
              <a:gd name="connsiteX16" fmla="*/ 12414250 w 24072850"/>
              <a:gd name="connsiteY16" fmla="*/ 2559050 h 5077833"/>
              <a:gd name="connsiteX17" fmla="*/ 12388850 w 24072850"/>
              <a:gd name="connsiteY17" fmla="*/ 2559050 h 5077833"/>
              <a:gd name="connsiteX18" fmla="*/ 12376150 w 24072850"/>
              <a:gd name="connsiteY18" fmla="*/ 2546350 h 5077833"/>
              <a:gd name="connsiteX19" fmla="*/ 12401550 w 24072850"/>
              <a:gd name="connsiteY19" fmla="*/ 2444750 h 5077833"/>
              <a:gd name="connsiteX20" fmla="*/ 12420600 w 24072850"/>
              <a:gd name="connsiteY20" fmla="*/ 2451100 h 5077833"/>
              <a:gd name="connsiteX21" fmla="*/ 12617450 w 24072850"/>
              <a:gd name="connsiteY21" fmla="*/ 2559050 h 5077833"/>
              <a:gd name="connsiteX22" fmla="*/ 12522200 w 24072850"/>
              <a:gd name="connsiteY22" fmla="*/ 2667000 h 5077833"/>
              <a:gd name="connsiteX23" fmla="*/ 12528550 w 24072850"/>
              <a:gd name="connsiteY23" fmla="*/ 2432050 h 5077833"/>
              <a:gd name="connsiteX24" fmla="*/ 12617450 w 24072850"/>
              <a:gd name="connsiteY24" fmla="*/ 2559050 h 5077833"/>
              <a:gd name="connsiteX25" fmla="*/ 12426950 w 24072850"/>
              <a:gd name="connsiteY25" fmla="*/ 2025650 h 5077833"/>
              <a:gd name="connsiteX26" fmla="*/ 12420600 w 24072850"/>
              <a:gd name="connsiteY26" fmla="*/ 2057400 h 5077833"/>
              <a:gd name="connsiteX27" fmla="*/ 12388850 w 24072850"/>
              <a:gd name="connsiteY27" fmla="*/ 2057400 h 5077833"/>
              <a:gd name="connsiteX28" fmla="*/ 12388850 w 24072850"/>
              <a:gd name="connsiteY28" fmla="*/ 1987550 h 5077833"/>
              <a:gd name="connsiteX29" fmla="*/ 12426950 w 24072850"/>
              <a:gd name="connsiteY29" fmla="*/ 2025650 h 5077833"/>
              <a:gd name="connsiteX30" fmla="*/ 17576800 w 24072850"/>
              <a:gd name="connsiteY30" fmla="*/ 1866900 h 5077833"/>
              <a:gd name="connsiteX31" fmla="*/ 17570450 w 24072850"/>
              <a:gd name="connsiteY31" fmla="*/ 1835150 h 5077833"/>
              <a:gd name="connsiteX32" fmla="*/ 17589500 w 24072850"/>
              <a:gd name="connsiteY32" fmla="*/ 1854200 h 5077833"/>
              <a:gd name="connsiteX33" fmla="*/ 17576800 w 24072850"/>
              <a:gd name="connsiteY33" fmla="*/ 1866900 h 5077833"/>
              <a:gd name="connsiteX34" fmla="*/ 12426950 w 24072850"/>
              <a:gd name="connsiteY34" fmla="*/ 1879600 h 5077833"/>
              <a:gd name="connsiteX35" fmla="*/ 12388850 w 24072850"/>
              <a:gd name="connsiteY35" fmla="*/ 1930400 h 5077833"/>
              <a:gd name="connsiteX36" fmla="*/ 12388850 w 24072850"/>
              <a:gd name="connsiteY36" fmla="*/ 1828800 h 5077833"/>
              <a:gd name="connsiteX37" fmla="*/ 12426950 w 24072850"/>
              <a:gd name="connsiteY37" fmla="*/ 1879600 h 5077833"/>
              <a:gd name="connsiteX38" fmla="*/ 17595850 w 24072850"/>
              <a:gd name="connsiteY38" fmla="*/ 1866900 h 5077833"/>
              <a:gd name="connsiteX39" fmla="*/ 17576800 w 24072850"/>
              <a:gd name="connsiteY39" fmla="*/ 1892300 h 5077833"/>
              <a:gd name="connsiteX40" fmla="*/ 17557750 w 24072850"/>
              <a:gd name="connsiteY40" fmla="*/ 1847850 h 5077833"/>
              <a:gd name="connsiteX41" fmla="*/ 17570450 w 24072850"/>
              <a:gd name="connsiteY41" fmla="*/ 1809750 h 5077833"/>
              <a:gd name="connsiteX42" fmla="*/ 17557750 w 24072850"/>
              <a:gd name="connsiteY42" fmla="*/ 1797050 h 5077833"/>
              <a:gd name="connsiteX43" fmla="*/ 17557750 w 24072850"/>
              <a:gd name="connsiteY43" fmla="*/ 1778000 h 5077833"/>
              <a:gd name="connsiteX44" fmla="*/ 17576800 w 24072850"/>
              <a:gd name="connsiteY44" fmla="*/ 1797050 h 5077833"/>
              <a:gd name="connsiteX45" fmla="*/ 17595850 w 24072850"/>
              <a:gd name="connsiteY45" fmla="*/ 1771650 h 5077833"/>
              <a:gd name="connsiteX46" fmla="*/ 17595850 w 24072850"/>
              <a:gd name="connsiteY46" fmla="*/ 1866900 h 5077833"/>
              <a:gd name="connsiteX47" fmla="*/ 12426950 w 24072850"/>
              <a:gd name="connsiteY47" fmla="*/ 1727200 h 5077833"/>
              <a:gd name="connsiteX48" fmla="*/ 12388850 w 24072850"/>
              <a:gd name="connsiteY48" fmla="*/ 1778000 h 5077833"/>
              <a:gd name="connsiteX49" fmla="*/ 12388850 w 24072850"/>
              <a:gd name="connsiteY49" fmla="*/ 1689100 h 5077833"/>
              <a:gd name="connsiteX50" fmla="*/ 12426950 w 24072850"/>
              <a:gd name="connsiteY50" fmla="*/ 1727200 h 5077833"/>
              <a:gd name="connsiteX51" fmla="*/ 15011400 w 24072850"/>
              <a:gd name="connsiteY51" fmla="*/ 1708150 h 5077833"/>
              <a:gd name="connsiteX52" fmla="*/ 15011400 w 24072850"/>
              <a:gd name="connsiteY52" fmla="*/ 1682750 h 5077833"/>
              <a:gd name="connsiteX53" fmla="*/ 15011400 w 24072850"/>
              <a:gd name="connsiteY53" fmla="*/ 1708150 h 5077833"/>
              <a:gd name="connsiteX54" fmla="*/ 15303500 w 24072850"/>
              <a:gd name="connsiteY54" fmla="*/ 1708150 h 5077833"/>
              <a:gd name="connsiteX55" fmla="*/ 15303500 w 24072850"/>
              <a:gd name="connsiteY55" fmla="*/ 1612900 h 5077833"/>
              <a:gd name="connsiteX56" fmla="*/ 15303500 w 24072850"/>
              <a:gd name="connsiteY56" fmla="*/ 1708150 h 5077833"/>
              <a:gd name="connsiteX57" fmla="*/ 15011400 w 24072850"/>
              <a:gd name="connsiteY57" fmla="*/ 1651000 h 5077833"/>
              <a:gd name="connsiteX58" fmla="*/ 15011400 w 24072850"/>
              <a:gd name="connsiteY58" fmla="*/ 1606550 h 5077833"/>
              <a:gd name="connsiteX59" fmla="*/ 15011400 w 24072850"/>
              <a:gd name="connsiteY59" fmla="*/ 1651000 h 5077833"/>
              <a:gd name="connsiteX60" fmla="*/ 12426950 w 24072850"/>
              <a:gd name="connsiteY60" fmla="*/ 1587500 h 5077833"/>
              <a:gd name="connsiteX61" fmla="*/ 12388850 w 24072850"/>
              <a:gd name="connsiteY61" fmla="*/ 1631950 h 5077833"/>
              <a:gd name="connsiteX62" fmla="*/ 12388850 w 24072850"/>
              <a:gd name="connsiteY62" fmla="*/ 1543050 h 5077833"/>
              <a:gd name="connsiteX63" fmla="*/ 12426950 w 24072850"/>
              <a:gd name="connsiteY63" fmla="*/ 1587500 h 5077833"/>
              <a:gd name="connsiteX64" fmla="*/ 12426950 w 24072850"/>
              <a:gd name="connsiteY64" fmla="*/ 1454150 h 5077833"/>
              <a:gd name="connsiteX65" fmla="*/ 12388850 w 24072850"/>
              <a:gd name="connsiteY65" fmla="*/ 1492250 h 5077833"/>
              <a:gd name="connsiteX66" fmla="*/ 12395200 w 24072850"/>
              <a:gd name="connsiteY66" fmla="*/ 1416050 h 5077833"/>
              <a:gd name="connsiteX67" fmla="*/ 12426950 w 24072850"/>
              <a:gd name="connsiteY67" fmla="*/ 1454150 h 5077833"/>
              <a:gd name="connsiteX68" fmla="*/ 12426950 w 24072850"/>
              <a:gd name="connsiteY68" fmla="*/ 1282700 h 5077833"/>
              <a:gd name="connsiteX69" fmla="*/ 12433300 w 24072850"/>
              <a:gd name="connsiteY69" fmla="*/ 1314450 h 5077833"/>
              <a:gd name="connsiteX70" fmla="*/ 12395200 w 24072850"/>
              <a:gd name="connsiteY70" fmla="*/ 1365250 h 5077833"/>
              <a:gd name="connsiteX71" fmla="*/ 12395200 w 24072850"/>
              <a:gd name="connsiteY71" fmla="*/ 1282700 h 5077833"/>
              <a:gd name="connsiteX72" fmla="*/ 12426950 w 24072850"/>
              <a:gd name="connsiteY72" fmla="*/ 1282700 h 5077833"/>
              <a:gd name="connsiteX73" fmla="*/ 21869400 w 24072850"/>
              <a:gd name="connsiteY73" fmla="*/ 209550 h 5077833"/>
              <a:gd name="connsiteX74" fmla="*/ 21818600 w 24072850"/>
              <a:gd name="connsiteY74" fmla="*/ 387350 h 5077833"/>
              <a:gd name="connsiteX75" fmla="*/ 21786850 w 24072850"/>
              <a:gd name="connsiteY75" fmla="*/ 393700 h 5077833"/>
              <a:gd name="connsiteX76" fmla="*/ 21532850 w 24072850"/>
              <a:gd name="connsiteY76" fmla="*/ 387350 h 5077833"/>
              <a:gd name="connsiteX77" fmla="*/ 21501100 w 24072850"/>
              <a:gd name="connsiteY77" fmla="*/ 196850 h 5077833"/>
              <a:gd name="connsiteX78" fmla="*/ 21863050 w 24072850"/>
              <a:gd name="connsiteY78" fmla="*/ 196850 h 5077833"/>
              <a:gd name="connsiteX79" fmla="*/ 21869400 w 24072850"/>
              <a:gd name="connsiteY79" fmla="*/ 209550 h 5077833"/>
              <a:gd name="connsiteX80" fmla="*/ 12458700 w 24072850"/>
              <a:gd name="connsiteY80" fmla="*/ 6350 h 5077833"/>
              <a:gd name="connsiteX81" fmla="*/ 12452350 w 24072850"/>
              <a:gd name="connsiteY81" fmla="*/ 247650 h 5077833"/>
              <a:gd name="connsiteX82" fmla="*/ 12452350 w 24072850"/>
              <a:gd name="connsiteY82" fmla="*/ 285750 h 5077833"/>
              <a:gd name="connsiteX83" fmla="*/ 12471400 w 24072850"/>
              <a:gd name="connsiteY83" fmla="*/ 304800 h 5077833"/>
              <a:gd name="connsiteX84" fmla="*/ 12458700 w 24072850"/>
              <a:gd name="connsiteY84" fmla="*/ 317500 h 5077833"/>
              <a:gd name="connsiteX85" fmla="*/ 12458700 w 24072850"/>
              <a:gd name="connsiteY85" fmla="*/ 457200 h 5077833"/>
              <a:gd name="connsiteX86" fmla="*/ 12484100 w 24072850"/>
              <a:gd name="connsiteY86" fmla="*/ 476250 h 5077833"/>
              <a:gd name="connsiteX87" fmla="*/ 12465050 w 24072850"/>
              <a:gd name="connsiteY87" fmla="*/ 609600 h 5077833"/>
              <a:gd name="connsiteX88" fmla="*/ 12496800 w 24072850"/>
              <a:gd name="connsiteY88" fmla="*/ 641350 h 5077833"/>
              <a:gd name="connsiteX89" fmla="*/ 12509500 w 24072850"/>
              <a:gd name="connsiteY89" fmla="*/ 692150 h 5077833"/>
              <a:gd name="connsiteX90" fmla="*/ 12484100 w 24072850"/>
              <a:gd name="connsiteY90" fmla="*/ 730250 h 5077833"/>
              <a:gd name="connsiteX91" fmla="*/ 12484100 w 24072850"/>
              <a:gd name="connsiteY91" fmla="*/ 863600 h 5077833"/>
              <a:gd name="connsiteX92" fmla="*/ 12503150 w 24072850"/>
              <a:gd name="connsiteY92" fmla="*/ 889000 h 5077833"/>
              <a:gd name="connsiteX93" fmla="*/ 12484100 w 24072850"/>
              <a:gd name="connsiteY93" fmla="*/ 920750 h 5077833"/>
              <a:gd name="connsiteX94" fmla="*/ 12636500 w 24072850"/>
              <a:gd name="connsiteY94" fmla="*/ 1117600 h 5077833"/>
              <a:gd name="connsiteX95" fmla="*/ 12630150 w 24072850"/>
              <a:gd name="connsiteY95" fmla="*/ 1149350 h 5077833"/>
              <a:gd name="connsiteX96" fmla="*/ 12528550 w 24072850"/>
              <a:gd name="connsiteY96" fmla="*/ 1263650 h 5077833"/>
              <a:gd name="connsiteX97" fmla="*/ 12522200 w 24072850"/>
              <a:gd name="connsiteY97" fmla="*/ 1333500 h 5077833"/>
              <a:gd name="connsiteX98" fmla="*/ 12522200 w 24072850"/>
              <a:gd name="connsiteY98" fmla="*/ 2101850 h 5077833"/>
              <a:gd name="connsiteX99" fmla="*/ 12655550 w 24072850"/>
              <a:gd name="connsiteY99" fmla="*/ 2266950 h 5077833"/>
              <a:gd name="connsiteX100" fmla="*/ 12585700 w 24072850"/>
              <a:gd name="connsiteY100" fmla="*/ 2400300 h 5077833"/>
              <a:gd name="connsiteX101" fmla="*/ 12833350 w 24072850"/>
              <a:gd name="connsiteY101" fmla="*/ 2749550 h 5077833"/>
              <a:gd name="connsiteX102" fmla="*/ 12896850 w 24072850"/>
              <a:gd name="connsiteY102" fmla="*/ 2749550 h 5077833"/>
              <a:gd name="connsiteX103" fmla="*/ 12928600 w 24072850"/>
              <a:gd name="connsiteY103" fmla="*/ 2622550 h 5077833"/>
              <a:gd name="connsiteX104" fmla="*/ 13112750 w 24072850"/>
              <a:gd name="connsiteY104" fmla="*/ 2622550 h 5077833"/>
              <a:gd name="connsiteX105" fmla="*/ 13138150 w 24072850"/>
              <a:gd name="connsiteY105" fmla="*/ 2660650 h 5077833"/>
              <a:gd name="connsiteX106" fmla="*/ 13519150 w 24072850"/>
              <a:gd name="connsiteY106" fmla="*/ 2660650 h 5077833"/>
              <a:gd name="connsiteX107" fmla="*/ 13519150 w 24072850"/>
              <a:gd name="connsiteY107" fmla="*/ 2463800 h 5077833"/>
              <a:gd name="connsiteX108" fmla="*/ 12890500 w 24072850"/>
              <a:gd name="connsiteY108" fmla="*/ 2222500 h 5077833"/>
              <a:gd name="connsiteX109" fmla="*/ 12915900 w 24072850"/>
              <a:gd name="connsiteY109" fmla="*/ 2209800 h 5077833"/>
              <a:gd name="connsiteX110" fmla="*/ 13271500 w 24072850"/>
              <a:gd name="connsiteY110" fmla="*/ 2216150 h 5077833"/>
              <a:gd name="connsiteX111" fmla="*/ 13373100 w 24072850"/>
              <a:gd name="connsiteY111" fmla="*/ 2228850 h 5077833"/>
              <a:gd name="connsiteX112" fmla="*/ 14446250 w 24072850"/>
              <a:gd name="connsiteY112" fmla="*/ 2235200 h 5077833"/>
              <a:gd name="connsiteX113" fmla="*/ 14471650 w 24072850"/>
              <a:gd name="connsiteY113" fmla="*/ 2222500 h 5077833"/>
              <a:gd name="connsiteX114" fmla="*/ 14852650 w 24072850"/>
              <a:gd name="connsiteY114" fmla="*/ 2222500 h 5077833"/>
              <a:gd name="connsiteX115" fmla="*/ 14852650 w 24072850"/>
              <a:gd name="connsiteY115" fmla="*/ 2241550 h 5077833"/>
              <a:gd name="connsiteX116" fmla="*/ 14712950 w 24072850"/>
              <a:gd name="connsiteY116" fmla="*/ 2311400 h 5077833"/>
              <a:gd name="connsiteX117" fmla="*/ 14249400 w 24072850"/>
              <a:gd name="connsiteY117" fmla="*/ 2463800 h 5077833"/>
              <a:gd name="connsiteX118" fmla="*/ 14236700 w 24072850"/>
              <a:gd name="connsiteY118" fmla="*/ 2514600 h 5077833"/>
              <a:gd name="connsiteX119" fmla="*/ 14249400 w 24072850"/>
              <a:gd name="connsiteY119" fmla="*/ 2565400 h 5077833"/>
              <a:gd name="connsiteX120" fmla="*/ 14763750 w 24072850"/>
              <a:gd name="connsiteY120" fmla="*/ 2565400 h 5077833"/>
              <a:gd name="connsiteX121" fmla="*/ 14763750 w 24072850"/>
              <a:gd name="connsiteY121" fmla="*/ 2635250 h 5077833"/>
              <a:gd name="connsiteX122" fmla="*/ 14890750 w 24072850"/>
              <a:gd name="connsiteY122" fmla="*/ 2635250 h 5077833"/>
              <a:gd name="connsiteX123" fmla="*/ 14941550 w 24072850"/>
              <a:gd name="connsiteY123" fmla="*/ 2540000 h 5077833"/>
              <a:gd name="connsiteX124" fmla="*/ 14941550 w 24072850"/>
              <a:gd name="connsiteY124" fmla="*/ 1949450 h 5077833"/>
              <a:gd name="connsiteX125" fmla="*/ 14973300 w 24072850"/>
              <a:gd name="connsiteY125" fmla="*/ 1905000 h 5077833"/>
              <a:gd name="connsiteX126" fmla="*/ 14973300 w 24072850"/>
              <a:gd name="connsiteY126" fmla="*/ 1790700 h 5077833"/>
              <a:gd name="connsiteX127" fmla="*/ 14986000 w 24072850"/>
              <a:gd name="connsiteY127" fmla="*/ 1733550 h 5077833"/>
              <a:gd name="connsiteX128" fmla="*/ 15036800 w 24072850"/>
              <a:gd name="connsiteY128" fmla="*/ 1733550 h 5077833"/>
              <a:gd name="connsiteX129" fmla="*/ 15043150 w 24072850"/>
              <a:gd name="connsiteY129" fmla="*/ 1784350 h 5077833"/>
              <a:gd name="connsiteX130" fmla="*/ 15252700 w 24072850"/>
              <a:gd name="connsiteY130" fmla="*/ 1784350 h 5077833"/>
              <a:gd name="connsiteX131" fmla="*/ 15265400 w 24072850"/>
              <a:gd name="connsiteY131" fmla="*/ 1739900 h 5077833"/>
              <a:gd name="connsiteX132" fmla="*/ 15303500 w 24072850"/>
              <a:gd name="connsiteY132" fmla="*/ 1733550 h 5077833"/>
              <a:gd name="connsiteX133" fmla="*/ 15316200 w 24072850"/>
              <a:gd name="connsiteY133" fmla="*/ 1739900 h 5077833"/>
              <a:gd name="connsiteX134" fmla="*/ 15335250 w 24072850"/>
              <a:gd name="connsiteY134" fmla="*/ 1803400 h 5077833"/>
              <a:gd name="connsiteX135" fmla="*/ 15328900 w 24072850"/>
              <a:gd name="connsiteY135" fmla="*/ 1924050 h 5077833"/>
              <a:gd name="connsiteX136" fmla="*/ 15354300 w 24072850"/>
              <a:gd name="connsiteY136" fmla="*/ 1949450 h 5077833"/>
              <a:gd name="connsiteX137" fmla="*/ 15360650 w 24072850"/>
              <a:gd name="connsiteY137" fmla="*/ 2012950 h 5077833"/>
              <a:gd name="connsiteX138" fmla="*/ 15373350 w 24072850"/>
              <a:gd name="connsiteY138" fmla="*/ 2019300 h 5077833"/>
              <a:gd name="connsiteX139" fmla="*/ 15411450 w 24072850"/>
              <a:gd name="connsiteY139" fmla="*/ 2000250 h 5077833"/>
              <a:gd name="connsiteX140" fmla="*/ 15411450 w 24072850"/>
              <a:gd name="connsiteY140" fmla="*/ 1555750 h 5077833"/>
              <a:gd name="connsiteX141" fmla="*/ 15436850 w 24072850"/>
              <a:gd name="connsiteY141" fmla="*/ 1555750 h 5077833"/>
              <a:gd name="connsiteX142" fmla="*/ 15887700 w 24072850"/>
              <a:gd name="connsiteY142" fmla="*/ 1631950 h 5077833"/>
              <a:gd name="connsiteX143" fmla="*/ 15894050 w 24072850"/>
              <a:gd name="connsiteY143" fmla="*/ 1682750 h 5077833"/>
              <a:gd name="connsiteX144" fmla="*/ 15894050 w 24072850"/>
              <a:gd name="connsiteY144" fmla="*/ 1974850 h 5077833"/>
              <a:gd name="connsiteX145" fmla="*/ 16141700 w 24072850"/>
              <a:gd name="connsiteY145" fmla="*/ 2012950 h 5077833"/>
              <a:gd name="connsiteX146" fmla="*/ 16141700 w 24072850"/>
              <a:gd name="connsiteY146" fmla="*/ 2044700 h 5077833"/>
              <a:gd name="connsiteX147" fmla="*/ 16141700 w 24072850"/>
              <a:gd name="connsiteY147" fmla="*/ 2762250 h 5077833"/>
              <a:gd name="connsiteX148" fmla="*/ 16160750 w 24072850"/>
              <a:gd name="connsiteY148" fmla="*/ 2768600 h 5077833"/>
              <a:gd name="connsiteX149" fmla="*/ 16186150 w 24072850"/>
              <a:gd name="connsiteY149" fmla="*/ 2724150 h 5077833"/>
              <a:gd name="connsiteX150" fmla="*/ 16154400 w 24072850"/>
              <a:gd name="connsiteY150" fmla="*/ 1441450 h 5077833"/>
              <a:gd name="connsiteX151" fmla="*/ 16617950 w 24072850"/>
              <a:gd name="connsiteY151" fmla="*/ 1441450 h 5077833"/>
              <a:gd name="connsiteX152" fmla="*/ 16617950 w 24072850"/>
              <a:gd name="connsiteY152" fmla="*/ 2622550 h 5077833"/>
              <a:gd name="connsiteX153" fmla="*/ 16630650 w 24072850"/>
              <a:gd name="connsiteY153" fmla="*/ 2628900 h 5077833"/>
              <a:gd name="connsiteX154" fmla="*/ 16725900 w 24072850"/>
              <a:gd name="connsiteY154" fmla="*/ 2578100 h 5077833"/>
              <a:gd name="connsiteX155" fmla="*/ 16700500 w 24072850"/>
              <a:gd name="connsiteY155" fmla="*/ 1479550 h 5077833"/>
              <a:gd name="connsiteX156" fmla="*/ 16789400 w 24072850"/>
              <a:gd name="connsiteY156" fmla="*/ 1479550 h 5077833"/>
              <a:gd name="connsiteX157" fmla="*/ 16789400 w 24072850"/>
              <a:gd name="connsiteY157" fmla="*/ 1295400 h 5077833"/>
              <a:gd name="connsiteX158" fmla="*/ 16871950 w 24072850"/>
              <a:gd name="connsiteY158" fmla="*/ 1257300 h 5077833"/>
              <a:gd name="connsiteX159" fmla="*/ 16871950 w 24072850"/>
              <a:gd name="connsiteY159" fmla="*/ 1193800 h 5077833"/>
              <a:gd name="connsiteX160" fmla="*/ 16884650 w 24072850"/>
              <a:gd name="connsiteY160" fmla="*/ 1181100 h 5077833"/>
              <a:gd name="connsiteX161" fmla="*/ 17233900 w 24072850"/>
              <a:gd name="connsiteY161" fmla="*/ 1174750 h 5077833"/>
              <a:gd name="connsiteX162" fmla="*/ 17233900 w 24072850"/>
              <a:gd name="connsiteY162" fmla="*/ 1143000 h 5077833"/>
              <a:gd name="connsiteX163" fmla="*/ 17233900 w 24072850"/>
              <a:gd name="connsiteY163" fmla="*/ 1123950 h 5077833"/>
              <a:gd name="connsiteX164" fmla="*/ 17233900 w 24072850"/>
              <a:gd name="connsiteY164" fmla="*/ 1111250 h 5077833"/>
              <a:gd name="connsiteX165" fmla="*/ 17265650 w 24072850"/>
              <a:gd name="connsiteY165" fmla="*/ 1092200 h 5077833"/>
              <a:gd name="connsiteX166" fmla="*/ 17265650 w 24072850"/>
              <a:gd name="connsiteY166" fmla="*/ 1073150 h 5077833"/>
              <a:gd name="connsiteX167" fmla="*/ 17278350 w 24072850"/>
              <a:gd name="connsiteY167" fmla="*/ 1060450 h 5077833"/>
              <a:gd name="connsiteX168" fmla="*/ 17278350 w 24072850"/>
              <a:gd name="connsiteY168" fmla="*/ 920750 h 5077833"/>
              <a:gd name="connsiteX169" fmla="*/ 17297400 w 24072850"/>
              <a:gd name="connsiteY169" fmla="*/ 920750 h 5077833"/>
              <a:gd name="connsiteX170" fmla="*/ 17297400 w 24072850"/>
              <a:gd name="connsiteY170" fmla="*/ 1054100 h 5077833"/>
              <a:gd name="connsiteX171" fmla="*/ 17303750 w 24072850"/>
              <a:gd name="connsiteY171" fmla="*/ 1098550 h 5077833"/>
              <a:gd name="connsiteX172" fmla="*/ 17329150 w 24072850"/>
              <a:gd name="connsiteY172" fmla="*/ 1111250 h 5077833"/>
              <a:gd name="connsiteX173" fmla="*/ 17335500 w 24072850"/>
              <a:gd name="connsiteY173" fmla="*/ 1187450 h 5077833"/>
              <a:gd name="connsiteX174" fmla="*/ 17373600 w 24072850"/>
              <a:gd name="connsiteY174" fmla="*/ 1206500 h 5077833"/>
              <a:gd name="connsiteX175" fmla="*/ 17379950 w 24072850"/>
              <a:gd name="connsiteY175" fmla="*/ 1301750 h 5077833"/>
              <a:gd name="connsiteX176" fmla="*/ 17405350 w 24072850"/>
              <a:gd name="connsiteY176" fmla="*/ 1339850 h 5077833"/>
              <a:gd name="connsiteX177" fmla="*/ 17405350 w 24072850"/>
              <a:gd name="connsiteY177" fmla="*/ 1498600 h 5077833"/>
              <a:gd name="connsiteX178" fmla="*/ 17430750 w 24072850"/>
              <a:gd name="connsiteY178" fmla="*/ 1517650 h 5077833"/>
              <a:gd name="connsiteX179" fmla="*/ 17430750 w 24072850"/>
              <a:gd name="connsiteY179" fmla="*/ 2197100 h 5077833"/>
              <a:gd name="connsiteX180" fmla="*/ 17545050 w 24072850"/>
              <a:gd name="connsiteY180" fmla="*/ 2127250 h 5077833"/>
              <a:gd name="connsiteX181" fmla="*/ 17545050 w 24072850"/>
              <a:gd name="connsiteY181" fmla="*/ 1924050 h 5077833"/>
              <a:gd name="connsiteX182" fmla="*/ 17564100 w 24072850"/>
              <a:gd name="connsiteY182" fmla="*/ 1905000 h 5077833"/>
              <a:gd name="connsiteX183" fmla="*/ 17576800 w 24072850"/>
              <a:gd name="connsiteY183" fmla="*/ 1911350 h 5077833"/>
              <a:gd name="connsiteX184" fmla="*/ 17580166 w 24072850"/>
              <a:gd name="connsiteY184" fmla="*/ 1914144 h 5077833"/>
              <a:gd name="connsiteX185" fmla="*/ 17589500 w 24072850"/>
              <a:gd name="connsiteY185" fmla="*/ 1911350 h 5077833"/>
              <a:gd name="connsiteX186" fmla="*/ 17843500 w 24072850"/>
              <a:gd name="connsiteY186" fmla="*/ 2095500 h 5077833"/>
              <a:gd name="connsiteX187" fmla="*/ 17843500 w 24072850"/>
              <a:gd name="connsiteY187" fmla="*/ 1771650 h 5077833"/>
              <a:gd name="connsiteX188" fmla="*/ 17983200 w 24072850"/>
              <a:gd name="connsiteY188" fmla="*/ 1720850 h 5077833"/>
              <a:gd name="connsiteX189" fmla="*/ 18053050 w 24072850"/>
              <a:gd name="connsiteY189" fmla="*/ 1727200 h 5077833"/>
              <a:gd name="connsiteX190" fmla="*/ 18072100 w 24072850"/>
              <a:gd name="connsiteY190" fmla="*/ 1752600 h 5077833"/>
              <a:gd name="connsiteX191" fmla="*/ 18192750 w 24072850"/>
              <a:gd name="connsiteY191" fmla="*/ 1701800 h 5077833"/>
              <a:gd name="connsiteX192" fmla="*/ 18351500 w 24072850"/>
              <a:gd name="connsiteY192" fmla="*/ 1670050 h 5077833"/>
              <a:gd name="connsiteX193" fmla="*/ 18357850 w 24072850"/>
              <a:gd name="connsiteY193" fmla="*/ 1714500 h 5077833"/>
              <a:gd name="connsiteX194" fmla="*/ 18395950 w 24072850"/>
              <a:gd name="connsiteY194" fmla="*/ 1778000 h 5077833"/>
              <a:gd name="connsiteX195" fmla="*/ 18389600 w 24072850"/>
              <a:gd name="connsiteY195" fmla="*/ 2159000 h 5077833"/>
              <a:gd name="connsiteX196" fmla="*/ 18402300 w 24072850"/>
              <a:gd name="connsiteY196" fmla="*/ 2165350 h 5077833"/>
              <a:gd name="connsiteX197" fmla="*/ 18440400 w 24072850"/>
              <a:gd name="connsiteY197" fmla="*/ 2076450 h 5077833"/>
              <a:gd name="connsiteX198" fmla="*/ 18446750 w 24072850"/>
              <a:gd name="connsiteY198" fmla="*/ 1993900 h 5077833"/>
              <a:gd name="connsiteX199" fmla="*/ 18446750 w 24072850"/>
              <a:gd name="connsiteY199" fmla="*/ 1866900 h 5077833"/>
              <a:gd name="connsiteX200" fmla="*/ 18491200 w 24072850"/>
              <a:gd name="connsiteY200" fmla="*/ 1866900 h 5077833"/>
              <a:gd name="connsiteX201" fmla="*/ 18491200 w 24072850"/>
              <a:gd name="connsiteY201" fmla="*/ 1530350 h 5077833"/>
              <a:gd name="connsiteX202" fmla="*/ 18503900 w 24072850"/>
              <a:gd name="connsiteY202" fmla="*/ 1524000 h 5077833"/>
              <a:gd name="connsiteX203" fmla="*/ 18503900 w 24072850"/>
              <a:gd name="connsiteY203" fmla="*/ 1866900 h 5077833"/>
              <a:gd name="connsiteX204" fmla="*/ 18567400 w 24072850"/>
              <a:gd name="connsiteY204" fmla="*/ 1873250 h 5077833"/>
              <a:gd name="connsiteX205" fmla="*/ 18637250 w 24072850"/>
              <a:gd name="connsiteY205" fmla="*/ 1860550 h 5077833"/>
              <a:gd name="connsiteX206" fmla="*/ 18643600 w 24072850"/>
              <a:gd name="connsiteY206" fmla="*/ 1524000 h 5077833"/>
              <a:gd name="connsiteX207" fmla="*/ 18649950 w 24072850"/>
              <a:gd name="connsiteY207" fmla="*/ 1860550 h 5077833"/>
              <a:gd name="connsiteX208" fmla="*/ 18694400 w 24072850"/>
              <a:gd name="connsiteY208" fmla="*/ 1873250 h 5077833"/>
              <a:gd name="connsiteX209" fmla="*/ 18688050 w 24072850"/>
              <a:gd name="connsiteY209" fmla="*/ 2120900 h 5077833"/>
              <a:gd name="connsiteX210" fmla="*/ 18732500 w 24072850"/>
              <a:gd name="connsiteY210" fmla="*/ 2178050 h 5077833"/>
              <a:gd name="connsiteX211" fmla="*/ 18745200 w 24072850"/>
              <a:gd name="connsiteY211" fmla="*/ 2133600 h 5077833"/>
              <a:gd name="connsiteX212" fmla="*/ 18751550 w 24072850"/>
              <a:gd name="connsiteY212" fmla="*/ 1708150 h 5077833"/>
              <a:gd name="connsiteX213" fmla="*/ 18776950 w 24072850"/>
              <a:gd name="connsiteY213" fmla="*/ 1689100 h 5077833"/>
              <a:gd name="connsiteX214" fmla="*/ 18751550 w 24072850"/>
              <a:gd name="connsiteY214" fmla="*/ 1663700 h 5077833"/>
              <a:gd name="connsiteX215" fmla="*/ 19081750 w 24072850"/>
              <a:gd name="connsiteY215" fmla="*/ 1587500 h 5077833"/>
              <a:gd name="connsiteX216" fmla="*/ 19240500 w 24072850"/>
              <a:gd name="connsiteY216" fmla="*/ 1562100 h 5077833"/>
              <a:gd name="connsiteX217" fmla="*/ 19304000 w 24072850"/>
              <a:gd name="connsiteY217" fmla="*/ 1574800 h 5077833"/>
              <a:gd name="connsiteX218" fmla="*/ 19227800 w 24072850"/>
              <a:gd name="connsiteY218" fmla="*/ 1644650 h 5077833"/>
              <a:gd name="connsiteX219" fmla="*/ 19240500 w 24072850"/>
              <a:gd name="connsiteY219" fmla="*/ 1701800 h 5077833"/>
              <a:gd name="connsiteX220" fmla="*/ 19227800 w 24072850"/>
              <a:gd name="connsiteY220" fmla="*/ 2139950 h 5077833"/>
              <a:gd name="connsiteX221" fmla="*/ 19240500 w 24072850"/>
              <a:gd name="connsiteY221" fmla="*/ 2171700 h 5077833"/>
              <a:gd name="connsiteX222" fmla="*/ 19253200 w 24072850"/>
              <a:gd name="connsiteY222" fmla="*/ 2165350 h 5077833"/>
              <a:gd name="connsiteX223" fmla="*/ 19259550 w 24072850"/>
              <a:gd name="connsiteY223" fmla="*/ 2127250 h 5077833"/>
              <a:gd name="connsiteX224" fmla="*/ 19424650 w 24072850"/>
              <a:gd name="connsiteY224" fmla="*/ 2076450 h 5077833"/>
              <a:gd name="connsiteX225" fmla="*/ 19621500 w 24072850"/>
              <a:gd name="connsiteY225" fmla="*/ 2139950 h 5077833"/>
              <a:gd name="connsiteX226" fmla="*/ 19634200 w 24072850"/>
              <a:gd name="connsiteY226" fmla="*/ 2101850 h 5077833"/>
              <a:gd name="connsiteX227" fmla="*/ 19634200 w 24072850"/>
              <a:gd name="connsiteY227" fmla="*/ 1384300 h 5077833"/>
              <a:gd name="connsiteX228" fmla="*/ 19723100 w 24072850"/>
              <a:gd name="connsiteY228" fmla="*/ 1339850 h 5077833"/>
              <a:gd name="connsiteX229" fmla="*/ 19754850 w 24072850"/>
              <a:gd name="connsiteY229" fmla="*/ 1339850 h 5077833"/>
              <a:gd name="connsiteX230" fmla="*/ 19773900 w 24072850"/>
              <a:gd name="connsiteY230" fmla="*/ 1289050 h 5077833"/>
              <a:gd name="connsiteX231" fmla="*/ 19812000 w 24072850"/>
              <a:gd name="connsiteY231" fmla="*/ 1181100 h 5077833"/>
              <a:gd name="connsiteX232" fmla="*/ 19939000 w 24072850"/>
              <a:gd name="connsiteY232" fmla="*/ 1155700 h 5077833"/>
              <a:gd name="connsiteX233" fmla="*/ 20046950 w 24072850"/>
              <a:gd name="connsiteY233" fmla="*/ 1187450 h 5077833"/>
              <a:gd name="connsiteX234" fmla="*/ 20046950 w 24072850"/>
              <a:gd name="connsiteY234" fmla="*/ 1308100 h 5077833"/>
              <a:gd name="connsiteX235" fmla="*/ 20078700 w 24072850"/>
              <a:gd name="connsiteY235" fmla="*/ 1333500 h 5077833"/>
              <a:gd name="connsiteX236" fmla="*/ 20046950 w 24072850"/>
              <a:gd name="connsiteY236" fmla="*/ 1390650 h 5077833"/>
              <a:gd name="connsiteX237" fmla="*/ 20066000 w 24072850"/>
              <a:gd name="connsiteY237" fmla="*/ 1428750 h 5077833"/>
              <a:gd name="connsiteX238" fmla="*/ 20066000 w 24072850"/>
              <a:gd name="connsiteY238" fmla="*/ 2673350 h 5077833"/>
              <a:gd name="connsiteX239" fmla="*/ 20129500 w 24072850"/>
              <a:gd name="connsiteY239" fmla="*/ 2692400 h 5077833"/>
              <a:gd name="connsiteX240" fmla="*/ 20154900 w 24072850"/>
              <a:gd name="connsiteY240" fmla="*/ 1612900 h 5077833"/>
              <a:gd name="connsiteX241" fmla="*/ 20135850 w 24072850"/>
              <a:gd name="connsiteY241" fmla="*/ 1555750 h 5077833"/>
              <a:gd name="connsiteX242" fmla="*/ 20135850 w 24072850"/>
              <a:gd name="connsiteY242" fmla="*/ 1422400 h 5077833"/>
              <a:gd name="connsiteX243" fmla="*/ 20173950 w 24072850"/>
              <a:gd name="connsiteY243" fmla="*/ 1428750 h 5077833"/>
              <a:gd name="connsiteX244" fmla="*/ 20370800 w 24072850"/>
              <a:gd name="connsiteY244" fmla="*/ 1422400 h 5077833"/>
              <a:gd name="connsiteX245" fmla="*/ 20637500 w 24072850"/>
              <a:gd name="connsiteY245" fmla="*/ 1454150 h 5077833"/>
              <a:gd name="connsiteX246" fmla="*/ 20612100 w 24072850"/>
              <a:gd name="connsiteY246" fmla="*/ 1454150 h 5077833"/>
              <a:gd name="connsiteX247" fmla="*/ 20593050 w 24072850"/>
              <a:gd name="connsiteY247" fmla="*/ 1498600 h 5077833"/>
              <a:gd name="connsiteX248" fmla="*/ 20548600 w 24072850"/>
              <a:gd name="connsiteY248" fmla="*/ 1460500 h 5077833"/>
              <a:gd name="connsiteX249" fmla="*/ 20154900 w 24072850"/>
              <a:gd name="connsiteY249" fmla="*/ 1447800 h 5077833"/>
              <a:gd name="connsiteX250" fmla="*/ 20142200 w 24072850"/>
              <a:gd name="connsiteY250" fmla="*/ 1460500 h 5077833"/>
              <a:gd name="connsiteX251" fmla="*/ 20167600 w 24072850"/>
              <a:gd name="connsiteY251" fmla="*/ 1517650 h 5077833"/>
              <a:gd name="connsiteX252" fmla="*/ 20193000 w 24072850"/>
              <a:gd name="connsiteY252" fmla="*/ 1473200 h 5077833"/>
              <a:gd name="connsiteX253" fmla="*/ 20212050 w 24072850"/>
              <a:gd name="connsiteY253" fmla="*/ 1479550 h 5077833"/>
              <a:gd name="connsiteX254" fmla="*/ 20224750 w 24072850"/>
              <a:gd name="connsiteY254" fmla="*/ 1498600 h 5077833"/>
              <a:gd name="connsiteX255" fmla="*/ 20358100 w 24072850"/>
              <a:gd name="connsiteY255" fmla="*/ 1504950 h 5077833"/>
              <a:gd name="connsiteX256" fmla="*/ 20510500 w 24072850"/>
              <a:gd name="connsiteY256" fmla="*/ 1504950 h 5077833"/>
              <a:gd name="connsiteX257" fmla="*/ 20618450 w 24072850"/>
              <a:gd name="connsiteY257" fmla="*/ 1530350 h 5077833"/>
              <a:gd name="connsiteX258" fmla="*/ 20618450 w 24072850"/>
              <a:gd name="connsiteY258" fmla="*/ 2724150 h 5077833"/>
              <a:gd name="connsiteX259" fmla="*/ 20631150 w 24072850"/>
              <a:gd name="connsiteY259" fmla="*/ 2736850 h 5077833"/>
              <a:gd name="connsiteX260" fmla="*/ 20656550 w 24072850"/>
              <a:gd name="connsiteY260" fmla="*/ 2717800 h 5077833"/>
              <a:gd name="connsiteX261" fmla="*/ 20662900 w 24072850"/>
              <a:gd name="connsiteY261" fmla="*/ 2152650 h 5077833"/>
              <a:gd name="connsiteX262" fmla="*/ 20650200 w 24072850"/>
              <a:gd name="connsiteY262" fmla="*/ 2095500 h 5077833"/>
              <a:gd name="connsiteX263" fmla="*/ 20669250 w 24072850"/>
              <a:gd name="connsiteY263" fmla="*/ 2076450 h 5077833"/>
              <a:gd name="connsiteX264" fmla="*/ 20681950 w 24072850"/>
              <a:gd name="connsiteY264" fmla="*/ 1346200 h 5077833"/>
              <a:gd name="connsiteX265" fmla="*/ 20694650 w 24072850"/>
              <a:gd name="connsiteY265" fmla="*/ 1308100 h 5077833"/>
              <a:gd name="connsiteX266" fmla="*/ 20701000 w 24072850"/>
              <a:gd name="connsiteY266" fmla="*/ 1276350 h 5077833"/>
              <a:gd name="connsiteX267" fmla="*/ 20688300 w 24072850"/>
              <a:gd name="connsiteY267" fmla="*/ 1206500 h 5077833"/>
              <a:gd name="connsiteX268" fmla="*/ 20707350 w 24072850"/>
              <a:gd name="connsiteY268" fmla="*/ 1162050 h 5077833"/>
              <a:gd name="connsiteX269" fmla="*/ 20713700 w 24072850"/>
              <a:gd name="connsiteY269" fmla="*/ 1066800 h 5077833"/>
              <a:gd name="connsiteX270" fmla="*/ 20713700 w 24072850"/>
              <a:gd name="connsiteY270" fmla="*/ 1047750 h 5077833"/>
              <a:gd name="connsiteX271" fmla="*/ 20713700 w 24072850"/>
              <a:gd name="connsiteY271" fmla="*/ 914400 h 5077833"/>
              <a:gd name="connsiteX272" fmla="*/ 20726400 w 24072850"/>
              <a:gd name="connsiteY272" fmla="*/ 863600 h 5077833"/>
              <a:gd name="connsiteX273" fmla="*/ 20713700 w 24072850"/>
              <a:gd name="connsiteY273" fmla="*/ 838200 h 5077833"/>
              <a:gd name="connsiteX274" fmla="*/ 20726400 w 24072850"/>
              <a:gd name="connsiteY274" fmla="*/ 812800 h 5077833"/>
              <a:gd name="connsiteX275" fmla="*/ 20713700 w 24072850"/>
              <a:gd name="connsiteY275" fmla="*/ 793750 h 5077833"/>
              <a:gd name="connsiteX276" fmla="*/ 20726400 w 24072850"/>
              <a:gd name="connsiteY276" fmla="*/ 774700 h 5077833"/>
              <a:gd name="connsiteX277" fmla="*/ 20713700 w 24072850"/>
              <a:gd name="connsiteY277" fmla="*/ 755650 h 5077833"/>
              <a:gd name="connsiteX278" fmla="*/ 20720050 w 24072850"/>
              <a:gd name="connsiteY278" fmla="*/ 736600 h 5077833"/>
              <a:gd name="connsiteX279" fmla="*/ 20720050 w 24072850"/>
              <a:gd name="connsiteY279" fmla="*/ 711200 h 5077833"/>
              <a:gd name="connsiteX280" fmla="*/ 20745450 w 24072850"/>
              <a:gd name="connsiteY280" fmla="*/ 685800 h 5077833"/>
              <a:gd name="connsiteX281" fmla="*/ 20745450 w 24072850"/>
              <a:gd name="connsiteY281" fmla="*/ 654050 h 5077833"/>
              <a:gd name="connsiteX282" fmla="*/ 20764500 w 24072850"/>
              <a:gd name="connsiteY282" fmla="*/ 635000 h 5077833"/>
              <a:gd name="connsiteX283" fmla="*/ 20764500 w 24072850"/>
              <a:gd name="connsiteY283" fmla="*/ 615950 h 5077833"/>
              <a:gd name="connsiteX284" fmla="*/ 20796250 w 24072850"/>
              <a:gd name="connsiteY284" fmla="*/ 577850 h 5077833"/>
              <a:gd name="connsiteX285" fmla="*/ 20834350 w 24072850"/>
              <a:gd name="connsiteY285" fmla="*/ 577850 h 5077833"/>
              <a:gd name="connsiteX286" fmla="*/ 20834350 w 24072850"/>
              <a:gd name="connsiteY286" fmla="*/ 552450 h 5077833"/>
              <a:gd name="connsiteX287" fmla="*/ 20866100 w 24072850"/>
              <a:gd name="connsiteY287" fmla="*/ 533400 h 5077833"/>
              <a:gd name="connsiteX288" fmla="*/ 20891500 w 24072850"/>
              <a:gd name="connsiteY288" fmla="*/ 463550 h 5077833"/>
              <a:gd name="connsiteX289" fmla="*/ 20878800 w 24072850"/>
              <a:gd name="connsiteY289" fmla="*/ 393700 h 5077833"/>
              <a:gd name="connsiteX290" fmla="*/ 20923250 w 24072850"/>
              <a:gd name="connsiteY290" fmla="*/ 311150 h 5077833"/>
              <a:gd name="connsiteX291" fmla="*/ 20929600 w 24072850"/>
              <a:gd name="connsiteY291" fmla="*/ 393700 h 5077833"/>
              <a:gd name="connsiteX292" fmla="*/ 20955000 w 24072850"/>
              <a:gd name="connsiteY292" fmla="*/ 387350 h 5077833"/>
              <a:gd name="connsiteX293" fmla="*/ 20955000 w 24072850"/>
              <a:gd name="connsiteY293" fmla="*/ 514350 h 5077833"/>
              <a:gd name="connsiteX294" fmla="*/ 21005800 w 24072850"/>
              <a:gd name="connsiteY294" fmla="*/ 571500 h 5077833"/>
              <a:gd name="connsiteX295" fmla="*/ 21088350 w 24072850"/>
              <a:gd name="connsiteY295" fmla="*/ 730250 h 5077833"/>
              <a:gd name="connsiteX296" fmla="*/ 21113750 w 24072850"/>
              <a:gd name="connsiteY296" fmla="*/ 755650 h 5077833"/>
              <a:gd name="connsiteX297" fmla="*/ 21120100 w 24072850"/>
              <a:gd name="connsiteY297" fmla="*/ 901700 h 5077833"/>
              <a:gd name="connsiteX298" fmla="*/ 21120100 w 24072850"/>
              <a:gd name="connsiteY298" fmla="*/ 958850 h 5077833"/>
              <a:gd name="connsiteX299" fmla="*/ 21132800 w 24072850"/>
              <a:gd name="connsiteY299" fmla="*/ 977900 h 5077833"/>
              <a:gd name="connsiteX300" fmla="*/ 21120100 w 24072850"/>
              <a:gd name="connsiteY300" fmla="*/ 1054100 h 5077833"/>
              <a:gd name="connsiteX301" fmla="*/ 21132800 w 24072850"/>
              <a:gd name="connsiteY301" fmla="*/ 1073150 h 5077833"/>
              <a:gd name="connsiteX302" fmla="*/ 21145500 w 24072850"/>
              <a:gd name="connsiteY302" fmla="*/ 1352550 h 5077833"/>
              <a:gd name="connsiteX303" fmla="*/ 21145500 w 24072850"/>
              <a:gd name="connsiteY303" fmla="*/ 1511300 h 5077833"/>
              <a:gd name="connsiteX304" fmla="*/ 21164550 w 24072850"/>
              <a:gd name="connsiteY304" fmla="*/ 1536700 h 5077833"/>
              <a:gd name="connsiteX305" fmla="*/ 21151850 w 24072850"/>
              <a:gd name="connsiteY305" fmla="*/ 1568450 h 5077833"/>
              <a:gd name="connsiteX306" fmla="*/ 21164550 w 24072850"/>
              <a:gd name="connsiteY306" fmla="*/ 1587500 h 5077833"/>
              <a:gd name="connsiteX307" fmla="*/ 21386800 w 24072850"/>
              <a:gd name="connsiteY307" fmla="*/ 1587500 h 5077833"/>
              <a:gd name="connsiteX308" fmla="*/ 21412200 w 24072850"/>
              <a:gd name="connsiteY308" fmla="*/ 127000 h 5077833"/>
              <a:gd name="connsiteX309" fmla="*/ 21945600 w 24072850"/>
              <a:gd name="connsiteY309" fmla="*/ 127000 h 5077833"/>
              <a:gd name="connsiteX310" fmla="*/ 21945600 w 24072850"/>
              <a:gd name="connsiteY310" fmla="*/ 1593850 h 5077833"/>
              <a:gd name="connsiteX311" fmla="*/ 22199600 w 24072850"/>
              <a:gd name="connsiteY311" fmla="*/ 1593850 h 5077833"/>
              <a:gd name="connsiteX312" fmla="*/ 22199600 w 24072850"/>
              <a:gd name="connsiteY312" fmla="*/ 1314450 h 5077833"/>
              <a:gd name="connsiteX313" fmla="*/ 22205950 w 24072850"/>
              <a:gd name="connsiteY313" fmla="*/ 1238250 h 5077833"/>
              <a:gd name="connsiteX314" fmla="*/ 22205950 w 24072850"/>
              <a:gd name="connsiteY314" fmla="*/ 1174750 h 5077833"/>
              <a:gd name="connsiteX315" fmla="*/ 22205950 w 24072850"/>
              <a:gd name="connsiteY315" fmla="*/ 1149350 h 5077833"/>
              <a:gd name="connsiteX316" fmla="*/ 22269450 w 24072850"/>
              <a:gd name="connsiteY316" fmla="*/ 1092200 h 5077833"/>
              <a:gd name="connsiteX317" fmla="*/ 22269450 w 24072850"/>
              <a:gd name="connsiteY317" fmla="*/ 914400 h 5077833"/>
              <a:gd name="connsiteX318" fmla="*/ 22472650 w 24072850"/>
              <a:gd name="connsiteY318" fmla="*/ 869950 h 5077833"/>
              <a:gd name="connsiteX319" fmla="*/ 22720300 w 24072850"/>
              <a:gd name="connsiteY319" fmla="*/ 927100 h 5077833"/>
              <a:gd name="connsiteX320" fmla="*/ 22720300 w 24072850"/>
              <a:gd name="connsiteY320" fmla="*/ 1092200 h 5077833"/>
              <a:gd name="connsiteX321" fmla="*/ 22752050 w 24072850"/>
              <a:gd name="connsiteY321" fmla="*/ 1162050 h 5077833"/>
              <a:gd name="connsiteX322" fmla="*/ 22752050 w 24072850"/>
              <a:gd name="connsiteY322" fmla="*/ 2387600 h 5077833"/>
              <a:gd name="connsiteX323" fmla="*/ 22777450 w 24072850"/>
              <a:gd name="connsiteY323" fmla="*/ 2387600 h 5077833"/>
              <a:gd name="connsiteX324" fmla="*/ 22783800 w 24072850"/>
              <a:gd name="connsiteY324" fmla="*/ 2311400 h 5077833"/>
              <a:gd name="connsiteX325" fmla="*/ 22815550 w 24072850"/>
              <a:gd name="connsiteY325" fmla="*/ 2228850 h 5077833"/>
              <a:gd name="connsiteX326" fmla="*/ 22860000 w 24072850"/>
              <a:gd name="connsiteY326" fmla="*/ 2228850 h 5077833"/>
              <a:gd name="connsiteX327" fmla="*/ 22879050 w 24072850"/>
              <a:gd name="connsiteY327" fmla="*/ 2120900 h 5077833"/>
              <a:gd name="connsiteX328" fmla="*/ 22980650 w 24072850"/>
              <a:gd name="connsiteY328" fmla="*/ 2146300 h 5077833"/>
              <a:gd name="connsiteX329" fmla="*/ 23133050 w 24072850"/>
              <a:gd name="connsiteY329" fmla="*/ 2133600 h 5077833"/>
              <a:gd name="connsiteX330" fmla="*/ 23145750 w 24072850"/>
              <a:gd name="connsiteY330" fmla="*/ 2101850 h 5077833"/>
              <a:gd name="connsiteX331" fmla="*/ 23145750 w 24072850"/>
              <a:gd name="connsiteY331" fmla="*/ 2044700 h 5077833"/>
              <a:gd name="connsiteX332" fmla="*/ 23348950 w 24072850"/>
              <a:gd name="connsiteY332" fmla="*/ 2044700 h 5077833"/>
              <a:gd name="connsiteX333" fmla="*/ 23361650 w 24072850"/>
              <a:gd name="connsiteY333" fmla="*/ 2127250 h 5077833"/>
              <a:gd name="connsiteX334" fmla="*/ 23488650 w 24072850"/>
              <a:gd name="connsiteY334" fmla="*/ 2146300 h 5077833"/>
              <a:gd name="connsiteX335" fmla="*/ 23526750 w 24072850"/>
              <a:gd name="connsiteY335" fmla="*/ 2152650 h 5077833"/>
              <a:gd name="connsiteX336" fmla="*/ 23583900 w 24072850"/>
              <a:gd name="connsiteY336" fmla="*/ 2133600 h 5077833"/>
              <a:gd name="connsiteX337" fmla="*/ 23647400 w 24072850"/>
              <a:gd name="connsiteY337" fmla="*/ 2133600 h 5077833"/>
              <a:gd name="connsiteX338" fmla="*/ 23647400 w 24072850"/>
              <a:gd name="connsiteY338" fmla="*/ 2216150 h 5077833"/>
              <a:gd name="connsiteX339" fmla="*/ 23679150 w 24072850"/>
              <a:gd name="connsiteY339" fmla="*/ 2235200 h 5077833"/>
              <a:gd name="connsiteX340" fmla="*/ 23685500 w 24072850"/>
              <a:gd name="connsiteY340" fmla="*/ 2273300 h 5077833"/>
              <a:gd name="connsiteX341" fmla="*/ 23710900 w 24072850"/>
              <a:gd name="connsiteY341" fmla="*/ 2286000 h 5077833"/>
              <a:gd name="connsiteX342" fmla="*/ 23729950 w 24072850"/>
              <a:gd name="connsiteY342" fmla="*/ 2400300 h 5077833"/>
              <a:gd name="connsiteX343" fmla="*/ 23729950 w 24072850"/>
              <a:gd name="connsiteY343" fmla="*/ 1555750 h 5077833"/>
              <a:gd name="connsiteX344" fmla="*/ 23768050 w 24072850"/>
              <a:gd name="connsiteY344" fmla="*/ 1117600 h 5077833"/>
              <a:gd name="connsiteX345" fmla="*/ 23787100 w 24072850"/>
              <a:gd name="connsiteY345" fmla="*/ 1117600 h 5077833"/>
              <a:gd name="connsiteX346" fmla="*/ 23901400 w 24072850"/>
              <a:gd name="connsiteY346" fmla="*/ 1168400 h 5077833"/>
              <a:gd name="connsiteX347" fmla="*/ 23926800 w 24072850"/>
              <a:gd name="connsiteY347" fmla="*/ 1168400 h 5077833"/>
              <a:gd name="connsiteX348" fmla="*/ 23939500 w 24072850"/>
              <a:gd name="connsiteY348" fmla="*/ 1143000 h 5077833"/>
              <a:gd name="connsiteX349" fmla="*/ 24047450 w 24072850"/>
              <a:gd name="connsiteY349" fmla="*/ 1117600 h 5077833"/>
              <a:gd name="connsiteX350" fmla="*/ 24072850 w 24072850"/>
              <a:gd name="connsiteY350" fmla="*/ 1117600 h 5077833"/>
              <a:gd name="connsiteX351" fmla="*/ 24072850 w 24072850"/>
              <a:gd name="connsiteY351" fmla="*/ 3117850 h 5077833"/>
              <a:gd name="connsiteX352" fmla="*/ 14418634 w 24072850"/>
              <a:gd name="connsiteY352" fmla="*/ 4651543 h 5077833"/>
              <a:gd name="connsiteX353" fmla="*/ 6168668 w 24072850"/>
              <a:gd name="connsiteY353" fmla="*/ 5077833 h 5077833"/>
              <a:gd name="connsiteX354" fmla="*/ 0 w 24072850"/>
              <a:gd name="connsiteY354" fmla="*/ 3117850 h 5077833"/>
              <a:gd name="connsiteX355" fmla="*/ 0 w 24072850"/>
              <a:gd name="connsiteY355" fmla="*/ 2222500 h 5077833"/>
              <a:gd name="connsiteX356" fmla="*/ 127000 w 24072850"/>
              <a:gd name="connsiteY356" fmla="*/ 2228850 h 5077833"/>
              <a:gd name="connsiteX357" fmla="*/ 63500 w 24072850"/>
              <a:gd name="connsiteY357" fmla="*/ 2286000 h 5077833"/>
              <a:gd name="connsiteX358" fmla="*/ 196850 w 24072850"/>
              <a:gd name="connsiteY358" fmla="*/ 2336800 h 5077833"/>
              <a:gd name="connsiteX359" fmla="*/ 107950 w 24072850"/>
              <a:gd name="connsiteY359" fmla="*/ 2393950 h 5077833"/>
              <a:gd name="connsiteX360" fmla="*/ 311150 w 24072850"/>
              <a:gd name="connsiteY360" fmla="*/ 2444750 h 5077833"/>
              <a:gd name="connsiteX361" fmla="*/ 311150 w 24072850"/>
              <a:gd name="connsiteY361" fmla="*/ 2527300 h 5077833"/>
              <a:gd name="connsiteX362" fmla="*/ 349250 w 24072850"/>
              <a:gd name="connsiteY362" fmla="*/ 2533650 h 5077833"/>
              <a:gd name="connsiteX363" fmla="*/ 596900 w 24072850"/>
              <a:gd name="connsiteY363" fmla="*/ 2489200 h 5077833"/>
              <a:gd name="connsiteX364" fmla="*/ 742950 w 24072850"/>
              <a:gd name="connsiteY364" fmla="*/ 2501900 h 5077833"/>
              <a:gd name="connsiteX365" fmla="*/ 800100 w 24072850"/>
              <a:gd name="connsiteY365" fmla="*/ 2489200 h 5077833"/>
              <a:gd name="connsiteX366" fmla="*/ 895350 w 24072850"/>
              <a:gd name="connsiteY366" fmla="*/ 2584450 h 5077833"/>
              <a:gd name="connsiteX367" fmla="*/ 920750 w 24072850"/>
              <a:gd name="connsiteY367" fmla="*/ 2584450 h 5077833"/>
              <a:gd name="connsiteX368" fmla="*/ 933450 w 24072850"/>
              <a:gd name="connsiteY368" fmla="*/ 2514600 h 5077833"/>
              <a:gd name="connsiteX369" fmla="*/ 933450 w 24072850"/>
              <a:gd name="connsiteY369" fmla="*/ 2355850 h 5077833"/>
              <a:gd name="connsiteX370" fmla="*/ 939800 w 24072850"/>
              <a:gd name="connsiteY370" fmla="*/ 2279650 h 5077833"/>
              <a:gd name="connsiteX371" fmla="*/ 946150 w 24072850"/>
              <a:gd name="connsiteY371" fmla="*/ 2184400 h 5077833"/>
              <a:gd name="connsiteX372" fmla="*/ 952500 w 24072850"/>
              <a:gd name="connsiteY372" fmla="*/ 2114550 h 5077833"/>
              <a:gd name="connsiteX373" fmla="*/ 1092200 w 24072850"/>
              <a:gd name="connsiteY373" fmla="*/ 2038350 h 5077833"/>
              <a:gd name="connsiteX374" fmla="*/ 1193800 w 24072850"/>
              <a:gd name="connsiteY374" fmla="*/ 2114550 h 5077833"/>
              <a:gd name="connsiteX375" fmla="*/ 1206500 w 24072850"/>
              <a:gd name="connsiteY375" fmla="*/ 2247900 h 5077833"/>
              <a:gd name="connsiteX376" fmla="*/ 1206500 w 24072850"/>
              <a:gd name="connsiteY376" fmla="*/ 2635250 h 5077833"/>
              <a:gd name="connsiteX377" fmla="*/ 1270000 w 24072850"/>
              <a:gd name="connsiteY377" fmla="*/ 2768600 h 5077833"/>
              <a:gd name="connsiteX378" fmla="*/ 1289050 w 24072850"/>
              <a:gd name="connsiteY378" fmla="*/ 2768600 h 5077833"/>
              <a:gd name="connsiteX379" fmla="*/ 1295400 w 24072850"/>
              <a:gd name="connsiteY379" fmla="*/ 2711450 h 5077833"/>
              <a:gd name="connsiteX380" fmla="*/ 1282700 w 24072850"/>
              <a:gd name="connsiteY380" fmla="*/ 2533650 h 5077833"/>
              <a:gd name="connsiteX381" fmla="*/ 1447800 w 24072850"/>
              <a:gd name="connsiteY381" fmla="*/ 2533650 h 5077833"/>
              <a:gd name="connsiteX382" fmla="*/ 1422400 w 24072850"/>
              <a:gd name="connsiteY382" fmla="*/ 2387600 h 5077833"/>
              <a:gd name="connsiteX383" fmla="*/ 1657350 w 24072850"/>
              <a:gd name="connsiteY383" fmla="*/ 2393950 h 5077833"/>
              <a:gd name="connsiteX384" fmla="*/ 1689100 w 24072850"/>
              <a:gd name="connsiteY384" fmla="*/ 2413000 h 5077833"/>
              <a:gd name="connsiteX385" fmla="*/ 1714500 w 24072850"/>
              <a:gd name="connsiteY385" fmla="*/ 2413000 h 5077833"/>
              <a:gd name="connsiteX386" fmla="*/ 1720850 w 24072850"/>
              <a:gd name="connsiteY386" fmla="*/ 2273300 h 5077833"/>
              <a:gd name="connsiteX387" fmla="*/ 1746250 w 24072850"/>
              <a:gd name="connsiteY387" fmla="*/ 2279650 h 5077833"/>
              <a:gd name="connsiteX388" fmla="*/ 1790700 w 24072850"/>
              <a:gd name="connsiteY388" fmla="*/ 2235200 h 5077833"/>
              <a:gd name="connsiteX389" fmla="*/ 1930400 w 24072850"/>
              <a:gd name="connsiteY389" fmla="*/ 2241550 h 5077833"/>
              <a:gd name="connsiteX390" fmla="*/ 1955800 w 24072850"/>
              <a:gd name="connsiteY390" fmla="*/ 2273300 h 5077833"/>
              <a:gd name="connsiteX391" fmla="*/ 2095500 w 24072850"/>
              <a:gd name="connsiteY391" fmla="*/ 2292350 h 5077833"/>
              <a:gd name="connsiteX392" fmla="*/ 2095500 w 24072850"/>
              <a:gd name="connsiteY392" fmla="*/ 2317750 h 5077833"/>
              <a:gd name="connsiteX393" fmla="*/ 2095500 w 24072850"/>
              <a:gd name="connsiteY393" fmla="*/ 2736850 h 5077833"/>
              <a:gd name="connsiteX394" fmla="*/ 2108200 w 24072850"/>
              <a:gd name="connsiteY394" fmla="*/ 2825750 h 5077833"/>
              <a:gd name="connsiteX395" fmla="*/ 2203450 w 24072850"/>
              <a:gd name="connsiteY395" fmla="*/ 2825750 h 5077833"/>
              <a:gd name="connsiteX396" fmla="*/ 2222500 w 24072850"/>
              <a:gd name="connsiteY396" fmla="*/ 2724150 h 5077833"/>
              <a:gd name="connsiteX397" fmla="*/ 2241550 w 24072850"/>
              <a:gd name="connsiteY397" fmla="*/ 2527300 h 5077833"/>
              <a:gd name="connsiteX398" fmla="*/ 2209800 w 24072850"/>
              <a:gd name="connsiteY398" fmla="*/ 2273300 h 5077833"/>
              <a:gd name="connsiteX399" fmla="*/ 2336800 w 24072850"/>
              <a:gd name="connsiteY399" fmla="*/ 2273300 h 5077833"/>
              <a:gd name="connsiteX400" fmla="*/ 2336800 w 24072850"/>
              <a:gd name="connsiteY400" fmla="*/ 2235200 h 5077833"/>
              <a:gd name="connsiteX401" fmla="*/ 2482850 w 24072850"/>
              <a:gd name="connsiteY401" fmla="*/ 2235200 h 5077833"/>
              <a:gd name="connsiteX402" fmla="*/ 2584450 w 24072850"/>
              <a:gd name="connsiteY402" fmla="*/ 2266950 h 5077833"/>
              <a:gd name="connsiteX403" fmla="*/ 2755900 w 24072850"/>
              <a:gd name="connsiteY403" fmla="*/ 2266950 h 5077833"/>
              <a:gd name="connsiteX404" fmla="*/ 2711450 w 24072850"/>
              <a:gd name="connsiteY404" fmla="*/ 2533650 h 5077833"/>
              <a:gd name="connsiteX405" fmla="*/ 2730500 w 24072850"/>
              <a:gd name="connsiteY405" fmla="*/ 2870200 h 5077833"/>
              <a:gd name="connsiteX406" fmla="*/ 2787650 w 24072850"/>
              <a:gd name="connsiteY406" fmla="*/ 2762250 h 5077833"/>
              <a:gd name="connsiteX407" fmla="*/ 2889250 w 24072850"/>
              <a:gd name="connsiteY407" fmla="*/ 2762250 h 5077833"/>
              <a:gd name="connsiteX408" fmla="*/ 2914650 w 24072850"/>
              <a:gd name="connsiteY408" fmla="*/ 2686050 h 5077833"/>
              <a:gd name="connsiteX409" fmla="*/ 2927350 w 24072850"/>
              <a:gd name="connsiteY409" fmla="*/ 2616200 h 5077833"/>
              <a:gd name="connsiteX410" fmla="*/ 2940050 w 24072850"/>
              <a:gd name="connsiteY410" fmla="*/ 2540000 h 5077833"/>
              <a:gd name="connsiteX411" fmla="*/ 2990850 w 24072850"/>
              <a:gd name="connsiteY411" fmla="*/ 2165350 h 5077833"/>
              <a:gd name="connsiteX412" fmla="*/ 3009900 w 24072850"/>
              <a:gd name="connsiteY412" fmla="*/ 1981200 h 5077833"/>
              <a:gd name="connsiteX413" fmla="*/ 3009900 w 24072850"/>
              <a:gd name="connsiteY413" fmla="*/ 1612900 h 5077833"/>
              <a:gd name="connsiteX414" fmla="*/ 2971800 w 24072850"/>
              <a:gd name="connsiteY414" fmla="*/ 1308100 h 5077833"/>
              <a:gd name="connsiteX415" fmla="*/ 2940050 w 24072850"/>
              <a:gd name="connsiteY415" fmla="*/ 1104900 h 5077833"/>
              <a:gd name="connsiteX416" fmla="*/ 3060700 w 24072850"/>
              <a:gd name="connsiteY416" fmla="*/ 1041400 h 5077833"/>
              <a:gd name="connsiteX417" fmla="*/ 3073400 w 24072850"/>
              <a:gd name="connsiteY417" fmla="*/ 977900 h 5077833"/>
              <a:gd name="connsiteX418" fmla="*/ 3073400 w 24072850"/>
              <a:gd name="connsiteY418" fmla="*/ 933450 h 5077833"/>
              <a:gd name="connsiteX419" fmla="*/ 3086100 w 24072850"/>
              <a:gd name="connsiteY419" fmla="*/ 774700 h 5077833"/>
              <a:gd name="connsiteX420" fmla="*/ 3111500 w 24072850"/>
              <a:gd name="connsiteY420" fmla="*/ 1047750 h 5077833"/>
              <a:gd name="connsiteX421" fmla="*/ 3206750 w 24072850"/>
              <a:gd name="connsiteY421" fmla="*/ 1143000 h 5077833"/>
              <a:gd name="connsiteX422" fmla="*/ 3149600 w 24072850"/>
              <a:gd name="connsiteY422" fmla="*/ 1714500 h 5077833"/>
              <a:gd name="connsiteX423" fmla="*/ 3149600 w 24072850"/>
              <a:gd name="connsiteY423" fmla="*/ 2063750 h 5077833"/>
              <a:gd name="connsiteX424" fmla="*/ 3194050 w 24072850"/>
              <a:gd name="connsiteY424" fmla="*/ 2768600 h 5077833"/>
              <a:gd name="connsiteX425" fmla="*/ 3416300 w 24072850"/>
              <a:gd name="connsiteY425" fmla="*/ 2768600 h 5077833"/>
              <a:gd name="connsiteX426" fmla="*/ 3448050 w 24072850"/>
              <a:gd name="connsiteY426" fmla="*/ 1809750 h 5077833"/>
              <a:gd name="connsiteX427" fmla="*/ 3403600 w 24072850"/>
              <a:gd name="connsiteY427" fmla="*/ 1778000 h 5077833"/>
              <a:gd name="connsiteX428" fmla="*/ 3409950 w 24072850"/>
              <a:gd name="connsiteY428" fmla="*/ 1765300 h 5077833"/>
              <a:gd name="connsiteX429" fmla="*/ 3479800 w 24072850"/>
              <a:gd name="connsiteY429" fmla="*/ 1733550 h 5077833"/>
              <a:gd name="connsiteX430" fmla="*/ 3771900 w 24072850"/>
              <a:gd name="connsiteY430" fmla="*/ 1733550 h 5077833"/>
              <a:gd name="connsiteX431" fmla="*/ 3841750 w 24072850"/>
              <a:gd name="connsiteY431" fmla="*/ 1771650 h 5077833"/>
              <a:gd name="connsiteX432" fmla="*/ 3810000 w 24072850"/>
              <a:gd name="connsiteY432" fmla="*/ 1822450 h 5077833"/>
              <a:gd name="connsiteX433" fmla="*/ 3822700 w 24072850"/>
              <a:gd name="connsiteY433" fmla="*/ 1841500 h 5077833"/>
              <a:gd name="connsiteX434" fmla="*/ 3803650 w 24072850"/>
              <a:gd name="connsiteY434" fmla="*/ 1892300 h 5077833"/>
              <a:gd name="connsiteX435" fmla="*/ 3822700 w 24072850"/>
              <a:gd name="connsiteY435" fmla="*/ 1936750 h 5077833"/>
              <a:gd name="connsiteX436" fmla="*/ 3822700 w 24072850"/>
              <a:gd name="connsiteY436" fmla="*/ 2146300 h 5077833"/>
              <a:gd name="connsiteX437" fmla="*/ 3810000 w 24072850"/>
              <a:gd name="connsiteY437" fmla="*/ 2216150 h 5077833"/>
              <a:gd name="connsiteX438" fmla="*/ 3822700 w 24072850"/>
              <a:gd name="connsiteY438" fmla="*/ 2247900 h 5077833"/>
              <a:gd name="connsiteX439" fmla="*/ 3810000 w 24072850"/>
              <a:gd name="connsiteY439" fmla="*/ 2266950 h 5077833"/>
              <a:gd name="connsiteX440" fmla="*/ 3810000 w 24072850"/>
              <a:gd name="connsiteY440" fmla="*/ 2768600 h 5077833"/>
              <a:gd name="connsiteX441" fmla="*/ 3924300 w 24072850"/>
              <a:gd name="connsiteY441" fmla="*/ 2768600 h 5077833"/>
              <a:gd name="connsiteX442" fmla="*/ 3943350 w 24072850"/>
              <a:gd name="connsiteY442" fmla="*/ 1987550 h 5077833"/>
              <a:gd name="connsiteX443" fmla="*/ 3930650 w 24072850"/>
              <a:gd name="connsiteY443" fmla="*/ 1962150 h 5077833"/>
              <a:gd name="connsiteX444" fmla="*/ 3949700 w 24072850"/>
              <a:gd name="connsiteY444" fmla="*/ 1924050 h 5077833"/>
              <a:gd name="connsiteX445" fmla="*/ 3949700 w 24072850"/>
              <a:gd name="connsiteY445" fmla="*/ 1879600 h 5077833"/>
              <a:gd name="connsiteX446" fmla="*/ 3949700 w 24072850"/>
              <a:gd name="connsiteY446" fmla="*/ 1847850 h 5077833"/>
              <a:gd name="connsiteX447" fmla="*/ 4222750 w 24072850"/>
              <a:gd name="connsiteY447" fmla="*/ 1847850 h 5077833"/>
              <a:gd name="connsiteX448" fmla="*/ 4222750 w 24072850"/>
              <a:gd name="connsiteY448" fmla="*/ 1943100 h 5077833"/>
              <a:gd name="connsiteX449" fmla="*/ 4260850 w 24072850"/>
              <a:gd name="connsiteY449" fmla="*/ 2006600 h 5077833"/>
              <a:gd name="connsiteX450" fmla="*/ 4260850 w 24072850"/>
              <a:gd name="connsiteY450" fmla="*/ 2768600 h 5077833"/>
              <a:gd name="connsiteX451" fmla="*/ 4279900 w 24072850"/>
              <a:gd name="connsiteY451" fmla="*/ 2774950 h 5077833"/>
              <a:gd name="connsiteX452" fmla="*/ 4311650 w 24072850"/>
              <a:gd name="connsiteY452" fmla="*/ 2616200 h 5077833"/>
              <a:gd name="connsiteX453" fmla="*/ 4311650 w 24072850"/>
              <a:gd name="connsiteY453" fmla="*/ 1511300 h 5077833"/>
              <a:gd name="connsiteX454" fmla="*/ 4584700 w 24072850"/>
              <a:gd name="connsiteY454" fmla="*/ 1511300 h 5077833"/>
              <a:gd name="connsiteX455" fmla="*/ 4616450 w 24072850"/>
              <a:gd name="connsiteY455" fmla="*/ 1593850 h 5077833"/>
              <a:gd name="connsiteX456" fmla="*/ 4610100 w 24072850"/>
              <a:gd name="connsiteY456" fmla="*/ 2647950 h 5077833"/>
              <a:gd name="connsiteX457" fmla="*/ 4660900 w 24072850"/>
              <a:gd name="connsiteY457" fmla="*/ 2673350 h 5077833"/>
              <a:gd name="connsiteX458" fmla="*/ 4699000 w 24072850"/>
              <a:gd name="connsiteY458" fmla="*/ 2667000 h 5077833"/>
              <a:gd name="connsiteX459" fmla="*/ 4699000 w 24072850"/>
              <a:gd name="connsiteY459" fmla="*/ 1155700 h 5077833"/>
              <a:gd name="connsiteX460" fmla="*/ 4914900 w 24072850"/>
              <a:gd name="connsiteY460" fmla="*/ 1155700 h 5077833"/>
              <a:gd name="connsiteX461" fmla="*/ 4914900 w 24072850"/>
              <a:gd name="connsiteY461" fmla="*/ 2667000 h 5077833"/>
              <a:gd name="connsiteX462" fmla="*/ 4933950 w 24072850"/>
              <a:gd name="connsiteY462" fmla="*/ 2673350 h 5077833"/>
              <a:gd name="connsiteX463" fmla="*/ 4997450 w 24072850"/>
              <a:gd name="connsiteY463" fmla="*/ 2654300 h 5077833"/>
              <a:gd name="connsiteX464" fmla="*/ 5003800 w 24072850"/>
              <a:gd name="connsiteY464" fmla="*/ 1676400 h 5077833"/>
              <a:gd name="connsiteX465" fmla="*/ 4997450 w 24072850"/>
              <a:gd name="connsiteY465" fmla="*/ 1625600 h 5077833"/>
              <a:gd name="connsiteX466" fmla="*/ 4997450 w 24072850"/>
              <a:gd name="connsiteY466" fmla="*/ 1568450 h 5077833"/>
              <a:gd name="connsiteX467" fmla="*/ 5022850 w 24072850"/>
              <a:gd name="connsiteY467" fmla="*/ 1492250 h 5077833"/>
              <a:gd name="connsiteX468" fmla="*/ 5137150 w 24072850"/>
              <a:gd name="connsiteY468" fmla="*/ 1485900 h 5077833"/>
              <a:gd name="connsiteX469" fmla="*/ 5302250 w 24072850"/>
              <a:gd name="connsiteY469" fmla="*/ 1485900 h 5077833"/>
              <a:gd name="connsiteX470" fmla="*/ 5302250 w 24072850"/>
              <a:gd name="connsiteY470" fmla="*/ 2260600 h 5077833"/>
              <a:gd name="connsiteX471" fmla="*/ 5321300 w 24072850"/>
              <a:gd name="connsiteY471" fmla="*/ 2711450 h 5077833"/>
              <a:gd name="connsiteX472" fmla="*/ 5346700 w 24072850"/>
              <a:gd name="connsiteY472" fmla="*/ 2673350 h 5077833"/>
              <a:gd name="connsiteX473" fmla="*/ 5397500 w 24072850"/>
              <a:gd name="connsiteY473" fmla="*/ 2673350 h 5077833"/>
              <a:gd name="connsiteX474" fmla="*/ 5397500 w 24072850"/>
              <a:gd name="connsiteY474" fmla="*/ 2019300 h 5077833"/>
              <a:gd name="connsiteX475" fmla="*/ 5429250 w 24072850"/>
              <a:gd name="connsiteY475" fmla="*/ 1968500 h 5077833"/>
              <a:gd name="connsiteX476" fmla="*/ 5473700 w 24072850"/>
              <a:gd name="connsiteY476" fmla="*/ 1930400 h 5077833"/>
              <a:gd name="connsiteX477" fmla="*/ 5499100 w 24072850"/>
              <a:gd name="connsiteY477" fmla="*/ 1898650 h 5077833"/>
              <a:gd name="connsiteX478" fmla="*/ 5568950 w 24072850"/>
              <a:gd name="connsiteY478" fmla="*/ 1809750 h 5077833"/>
              <a:gd name="connsiteX479" fmla="*/ 5638800 w 24072850"/>
              <a:gd name="connsiteY479" fmla="*/ 1676400 h 5077833"/>
              <a:gd name="connsiteX480" fmla="*/ 5638800 w 24072850"/>
              <a:gd name="connsiteY480" fmla="*/ 1498600 h 5077833"/>
              <a:gd name="connsiteX481" fmla="*/ 5664200 w 24072850"/>
              <a:gd name="connsiteY481" fmla="*/ 1498600 h 5077833"/>
              <a:gd name="connsiteX482" fmla="*/ 5670550 w 24072850"/>
              <a:gd name="connsiteY482" fmla="*/ 1778000 h 5077833"/>
              <a:gd name="connsiteX483" fmla="*/ 5727700 w 24072850"/>
              <a:gd name="connsiteY483" fmla="*/ 1809750 h 5077833"/>
              <a:gd name="connsiteX484" fmla="*/ 5727700 w 24072850"/>
              <a:gd name="connsiteY484" fmla="*/ 1873250 h 5077833"/>
              <a:gd name="connsiteX485" fmla="*/ 5791200 w 24072850"/>
              <a:gd name="connsiteY485" fmla="*/ 1898650 h 5077833"/>
              <a:gd name="connsiteX486" fmla="*/ 5835650 w 24072850"/>
              <a:gd name="connsiteY486" fmla="*/ 1930400 h 5077833"/>
              <a:gd name="connsiteX487" fmla="*/ 5854700 w 24072850"/>
              <a:gd name="connsiteY487" fmla="*/ 2019300 h 5077833"/>
              <a:gd name="connsiteX488" fmla="*/ 5873750 w 24072850"/>
              <a:gd name="connsiteY488" fmla="*/ 2032000 h 5077833"/>
              <a:gd name="connsiteX489" fmla="*/ 5886450 w 24072850"/>
              <a:gd name="connsiteY489" fmla="*/ 2184400 h 5077833"/>
              <a:gd name="connsiteX490" fmla="*/ 5886450 w 24072850"/>
              <a:gd name="connsiteY490" fmla="*/ 2387600 h 5077833"/>
              <a:gd name="connsiteX491" fmla="*/ 5899150 w 24072850"/>
              <a:gd name="connsiteY491" fmla="*/ 2393950 h 5077833"/>
              <a:gd name="connsiteX492" fmla="*/ 5949950 w 24072850"/>
              <a:gd name="connsiteY492" fmla="*/ 2368550 h 5077833"/>
              <a:gd name="connsiteX493" fmla="*/ 5949950 w 24072850"/>
              <a:gd name="connsiteY493" fmla="*/ 2324100 h 5077833"/>
              <a:gd name="connsiteX494" fmla="*/ 5962650 w 24072850"/>
              <a:gd name="connsiteY494" fmla="*/ 2324100 h 5077833"/>
              <a:gd name="connsiteX495" fmla="*/ 5962650 w 24072850"/>
              <a:gd name="connsiteY495" fmla="*/ 2368550 h 5077833"/>
              <a:gd name="connsiteX496" fmla="*/ 5981700 w 24072850"/>
              <a:gd name="connsiteY496" fmla="*/ 2381250 h 5077833"/>
              <a:gd name="connsiteX497" fmla="*/ 5988050 w 24072850"/>
              <a:gd name="connsiteY497" fmla="*/ 2343150 h 5077833"/>
              <a:gd name="connsiteX498" fmla="*/ 5988050 w 24072850"/>
              <a:gd name="connsiteY498" fmla="*/ 2235200 h 5077833"/>
              <a:gd name="connsiteX499" fmla="*/ 6038850 w 24072850"/>
              <a:gd name="connsiteY499" fmla="*/ 2190750 h 5077833"/>
              <a:gd name="connsiteX500" fmla="*/ 6153150 w 24072850"/>
              <a:gd name="connsiteY500" fmla="*/ 2190750 h 5077833"/>
              <a:gd name="connsiteX501" fmla="*/ 6165850 w 24072850"/>
              <a:gd name="connsiteY501" fmla="*/ 2216150 h 5077833"/>
              <a:gd name="connsiteX502" fmla="*/ 6184900 w 24072850"/>
              <a:gd name="connsiteY502" fmla="*/ 2203450 h 5077833"/>
              <a:gd name="connsiteX503" fmla="*/ 6242050 w 24072850"/>
              <a:gd name="connsiteY503" fmla="*/ 2120900 h 5077833"/>
              <a:gd name="connsiteX504" fmla="*/ 6248400 w 24072850"/>
              <a:gd name="connsiteY504" fmla="*/ 2095500 h 5077833"/>
              <a:gd name="connsiteX505" fmla="*/ 6248400 w 24072850"/>
              <a:gd name="connsiteY505" fmla="*/ 2051050 h 5077833"/>
              <a:gd name="connsiteX506" fmla="*/ 6254750 w 24072850"/>
              <a:gd name="connsiteY506" fmla="*/ 2019300 h 5077833"/>
              <a:gd name="connsiteX507" fmla="*/ 6267450 w 24072850"/>
              <a:gd name="connsiteY507" fmla="*/ 2120900 h 5077833"/>
              <a:gd name="connsiteX508" fmla="*/ 6375400 w 24072850"/>
              <a:gd name="connsiteY508" fmla="*/ 2146300 h 5077833"/>
              <a:gd name="connsiteX509" fmla="*/ 6369050 w 24072850"/>
              <a:gd name="connsiteY509" fmla="*/ 2171700 h 5077833"/>
              <a:gd name="connsiteX510" fmla="*/ 6394450 w 24072850"/>
              <a:gd name="connsiteY510" fmla="*/ 2197100 h 5077833"/>
              <a:gd name="connsiteX511" fmla="*/ 6445250 w 24072850"/>
              <a:gd name="connsiteY511" fmla="*/ 2476500 h 5077833"/>
              <a:gd name="connsiteX512" fmla="*/ 6451600 w 24072850"/>
              <a:gd name="connsiteY512" fmla="*/ 2565400 h 5077833"/>
              <a:gd name="connsiteX513" fmla="*/ 6483350 w 24072850"/>
              <a:gd name="connsiteY513" fmla="*/ 2597150 h 5077833"/>
              <a:gd name="connsiteX514" fmla="*/ 6515100 w 24072850"/>
              <a:gd name="connsiteY514" fmla="*/ 2571750 h 5077833"/>
              <a:gd name="connsiteX515" fmla="*/ 6515100 w 24072850"/>
              <a:gd name="connsiteY515" fmla="*/ 2451100 h 5077833"/>
              <a:gd name="connsiteX516" fmla="*/ 6553200 w 24072850"/>
              <a:gd name="connsiteY516" fmla="*/ 2419350 h 5077833"/>
              <a:gd name="connsiteX517" fmla="*/ 6737350 w 24072850"/>
              <a:gd name="connsiteY517" fmla="*/ 2425700 h 5077833"/>
              <a:gd name="connsiteX518" fmla="*/ 6762750 w 24072850"/>
              <a:gd name="connsiteY518" fmla="*/ 2419350 h 5077833"/>
              <a:gd name="connsiteX519" fmla="*/ 6762750 w 24072850"/>
              <a:gd name="connsiteY519" fmla="*/ 1885950 h 5077833"/>
              <a:gd name="connsiteX520" fmla="*/ 6864350 w 24072850"/>
              <a:gd name="connsiteY520" fmla="*/ 1778000 h 5077833"/>
              <a:gd name="connsiteX521" fmla="*/ 6864350 w 24072850"/>
              <a:gd name="connsiteY521" fmla="*/ 1752600 h 5077833"/>
              <a:gd name="connsiteX522" fmla="*/ 6877050 w 24072850"/>
              <a:gd name="connsiteY522" fmla="*/ 1670050 h 5077833"/>
              <a:gd name="connsiteX523" fmla="*/ 6965950 w 24072850"/>
              <a:gd name="connsiteY523" fmla="*/ 1778000 h 5077833"/>
              <a:gd name="connsiteX524" fmla="*/ 7010400 w 24072850"/>
              <a:gd name="connsiteY524" fmla="*/ 1778000 h 5077833"/>
              <a:gd name="connsiteX525" fmla="*/ 7016750 w 24072850"/>
              <a:gd name="connsiteY525" fmla="*/ 1714500 h 5077833"/>
              <a:gd name="connsiteX526" fmla="*/ 7143750 w 24072850"/>
              <a:gd name="connsiteY526" fmla="*/ 1841500 h 5077833"/>
              <a:gd name="connsiteX527" fmla="*/ 7131050 w 24072850"/>
              <a:gd name="connsiteY527" fmla="*/ 2057400 h 5077833"/>
              <a:gd name="connsiteX528" fmla="*/ 7137400 w 24072850"/>
              <a:gd name="connsiteY528" fmla="*/ 2311400 h 5077833"/>
              <a:gd name="connsiteX529" fmla="*/ 7169150 w 24072850"/>
              <a:gd name="connsiteY529" fmla="*/ 2330450 h 5077833"/>
              <a:gd name="connsiteX530" fmla="*/ 7200900 w 24072850"/>
              <a:gd name="connsiteY530" fmla="*/ 2305050 h 5077833"/>
              <a:gd name="connsiteX531" fmla="*/ 7264400 w 24072850"/>
              <a:gd name="connsiteY531" fmla="*/ 2298700 h 5077833"/>
              <a:gd name="connsiteX532" fmla="*/ 7264400 w 24072850"/>
              <a:gd name="connsiteY532" fmla="*/ 2082800 h 5077833"/>
              <a:gd name="connsiteX533" fmla="*/ 7378700 w 24072850"/>
              <a:gd name="connsiteY533" fmla="*/ 2025650 h 5077833"/>
              <a:gd name="connsiteX534" fmla="*/ 7550150 w 24072850"/>
              <a:gd name="connsiteY534" fmla="*/ 2025650 h 5077833"/>
              <a:gd name="connsiteX535" fmla="*/ 7569200 w 24072850"/>
              <a:gd name="connsiteY535" fmla="*/ 2057400 h 5077833"/>
              <a:gd name="connsiteX536" fmla="*/ 7594600 w 24072850"/>
              <a:gd name="connsiteY536" fmla="*/ 2057400 h 5077833"/>
              <a:gd name="connsiteX537" fmla="*/ 7613650 w 24072850"/>
              <a:gd name="connsiteY537" fmla="*/ 1651000 h 5077833"/>
              <a:gd name="connsiteX538" fmla="*/ 7620000 w 24072850"/>
              <a:gd name="connsiteY538" fmla="*/ 1612900 h 5077833"/>
              <a:gd name="connsiteX539" fmla="*/ 7626350 w 24072850"/>
              <a:gd name="connsiteY539" fmla="*/ 1562100 h 5077833"/>
              <a:gd name="connsiteX540" fmla="*/ 7772400 w 24072850"/>
              <a:gd name="connsiteY540" fmla="*/ 1524000 h 5077833"/>
              <a:gd name="connsiteX541" fmla="*/ 7867650 w 24072850"/>
              <a:gd name="connsiteY541" fmla="*/ 1581150 h 5077833"/>
              <a:gd name="connsiteX542" fmla="*/ 7867650 w 24072850"/>
              <a:gd name="connsiteY542" fmla="*/ 1943100 h 5077833"/>
              <a:gd name="connsiteX543" fmla="*/ 7893050 w 24072850"/>
              <a:gd name="connsiteY543" fmla="*/ 1993900 h 5077833"/>
              <a:gd name="connsiteX544" fmla="*/ 7893050 w 24072850"/>
              <a:gd name="connsiteY544" fmla="*/ 2343150 h 5077833"/>
              <a:gd name="connsiteX545" fmla="*/ 7969250 w 24072850"/>
              <a:gd name="connsiteY545" fmla="*/ 2597150 h 5077833"/>
              <a:gd name="connsiteX546" fmla="*/ 7988300 w 24072850"/>
              <a:gd name="connsiteY546" fmla="*/ 2597150 h 5077833"/>
              <a:gd name="connsiteX547" fmla="*/ 7994650 w 24072850"/>
              <a:gd name="connsiteY547" fmla="*/ 2540000 h 5077833"/>
              <a:gd name="connsiteX548" fmla="*/ 8115300 w 24072850"/>
              <a:gd name="connsiteY548" fmla="*/ 2355850 h 5077833"/>
              <a:gd name="connsiteX549" fmla="*/ 8197850 w 24072850"/>
              <a:gd name="connsiteY549" fmla="*/ 2362200 h 5077833"/>
              <a:gd name="connsiteX550" fmla="*/ 8216900 w 24072850"/>
              <a:gd name="connsiteY550" fmla="*/ 2667000 h 5077833"/>
              <a:gd name="connsiteX551" fmla="*/ 8248650 w 24072850"/>
              <a:gd name="connsiteY551" fmla="*/ 2679700 h 5077833"/>
              <a:gd name="connsiteX552" fmla="*/ 8343900 w 24072850"/>
              <a:gd name="connsiteY552" fmla="*/ 2647950 h 5077833"/>
              <a:gd name="connsiteX553" fmla="*/ 8356600 w 24072850"/>
              <a:gd name="connsiteY553" fmla="*/ 2603500 h 5077833"/>
              <a:gd name="connsiteX554" fmla="*/ 8356600 w 24072850"/>
              <a:gd name="connsiteY554" fmla="*/ 2095500 h 5077833"/>
              <a:gd name="connsiteX555" fmla="*/ 8832850 w 24072850"/>
              <a:gd name="connsiteY555" fmla="*/ 1949450 h 5077833"/>
              <a:gd name="connsiteX556" fmla="*/ 9010650 w 24072850"/>
              <a:gd name="connsiteY556" fmla="*/ 2012950 h 5077833"/>
              <a:gd name="connsiteX557" fmla="*/ 9010650 w 24072850"/>
              <a:gd name="connsiteY557" fmla="*/ 2571750 h 5077833"/>
              <a:gd name="connsiteX558" fmla="*/ 9029700 w 24072850"/>
              <a:gd name="connsiteY558" fmla="*/ 2590800 h 5077833"/>
              <a:gd name="connsiteX559" fmla="*/ 9163050 w 24072850"/>
              <a:gd name="connsiteY559" fmla="*/ 2559050 h 5077833"/>
              <a:gd name="connsiteX560" fmla="*/ 9188450 w 24072850"/>
              <a:gd name="connsiteY560" fmla="*/ 2520950 h 5077833"/>
              <a:gd name="connsiteX561" fmla="*/ 9188450 w 24072850"/>
              <a:gd name="connsiteY561" fmla="*/ 2552700 h 5077833"/>
              <a:gd name="connsiteX562" fmla="*/ 9201150 w 24072850"/>
              <a:gd name="connsiteY562" fmla="*/ 2565400 h 5077833"/>
              <a:gd name="connsiteX563" fmla="*/ 9264650 w 24072850"/>
              <a:gd name="connsiteY563" fmla="*/ 2470150 h 5077833"/>
              <a:gd name="connsiteX564" fmla="*/ 9264650 w 24072850"/>
              <a:gd name="connsiteY564" fmla="*/ 2247900 h 5077833"/>
              <a:gd name="connsiteX565" fmla="*/ 9321800 w 24072850"/>
              <a:gd name="connsiteY565" fmla="*/ 2171700 h 5077833"/>
              <a:gd name="connsiteX566" fmla="*/ 9626600 w 24072850"/>
              <a:gd name="connsiteY566" fmla="*/ 2171700 h 5077833"/>
              <a:gd name="connsiteX567" fmla="*/ 9702800 w 24072850"/>
              <a:gd name="connsiteY567" fmla="*/ 2254250 h 5077833"/>
              <a:gd name="connsiteX568" fmla="*/ 9702800 w 24072850"/>
              <a:gd name="connsiteY568" fmla="*/ 2393950 h 5077833"/>
              <a:gd name="connsiteX569" fmla="*/ 9779000 w 24072850"/>
              <a:gd name="connsiteY569" fmla="*/ 2413000 h 5077833"/>
              <a:gd name="connsiteX570" fmla="*/ 9823450 w 24072850"/>
              <a:gd name="connsiteY570" fmla="*/ 2349500 h 5077833"/>
              <a:gd name="connsiteX571" fmla="*/ 10039350 w 24072850"/>
              <a:gd name="connsiteY571" fmla="*/ 2349500 h 5077833"/>
              <a:gd name="connsiteX572" fmla="*/ 10071100 w 24072850"/>
              <a:gd name="connsiteY572" fmla="*/ 2400300 h 5077833"/>
              <a:gd name="connsiteX573" fmla="*/ 10077450 w 24072850"/>
              <a:gd name="connsiteY573" fmla="*/ 2444750 h 5077833"/>
              <a:gd name="connsiteX574" fmla="*/ 10102850 w 24072850"/>
              <a:gd name="connsiteY574" fmla="*/ 2457450 h 5077833"/>
              <a:gd name="connsiteX575" fmla="*/ 10140950 w 24072850"/>
              <a:gd name="connsiteY575" fmla="*/ 2324100 h 5077833"/>
              <a:gd name="connsiteX576" fmla="*/ 10153650 w 24072850"/>
              <a:gd name="connsiteY576" fmla="*/ 2197100 h 5077833"/>
              <a:gd name="connsiteX577" fmla="*/ 10172700 w 24072850"/>
              <a:gd name="connsiteY577" fmla="*/ 2089150 h 5077833"/>
              <a:gd name="connsiteX578" fmla="*/ 10210800 w 24072850"/>
              <a:gd name="connsiteY578" fmla="*/ 1962150 h 5077833"/>
              <a:gd name="connsiteX579" fmla="*/ 10356850 w 24072850"/>
              <a:gd name="connsiteY579" fmla="*/ 1816100 h 5077833"/>
              <a:gd name="connsiteX580" fmla="*/ 10433050 w 24072850"/>
              <a:gd name="connsiteY580" fmla="*/ 1727200 h 5077833"/>
              <a:gd name="connsiteX581" fmla="*/ 10471150 w 24072850"/>
              <a:gd name="connsiteY581" fmla="*/ 1809750 h 5077833"/>
              <a:gd name="connsiteX582" fmla="*/ 10515600 w 24072850"/>
              <a:gd name="connsiteY582" fmla="*/ 2133600 h 5077833"/>
              <a:gd name="connsiteX583" fmla="*/ 10528300 w 24072850"/>
              <a:gd name="connsiteY583" fmla="*/ 2647950 h 5077833"/>
              <a:gd name="connsiteX584" fmla="*/ 10547350 w 24072850"/>
              <a:gd name="connsiteY584" fmla="*/ 2654300 h 5077833"/>
              <a:gd name="connsiteX585" fmla="*/ 10706100 w 24072850"/>
              <a:gd name="connsiteY585" fmla="*/ 2622550 h 5077833"/>
              <a:gd name="connsiteX586" fmla="*/ 10712450 w 24072850"/>
              <a:gd name="connsiteY586" fmla="*/ 2540000 h 5077833"/>
              <a:gd name="connsiteX587" fmla="*/ 10807700 w 24072850"/>
              <a:gd name="connsiteY587" fmla="*/ 2451100 h 5077833"/>
              <a:gd name="connsiteX588" fmla="*/ 10909300 w 24072850"/>
              <a:gd name="connsiteY588" fmla="*/ 2368550 h 5077833"/>
              <a:gd name="connsiteX589" fmla="*/ 10915650 w 24072850"/>
              <a:gd name="connsiteY589" fmla="*/ 2330450 h 5077833"/>
              <a:gd name="connsiteX590" fmla="*/ 10915650 w 24072850"/>
              <a:gd name="connsiteY590" fmla="*/ 2444750 h 5077833"/>
              <a:gd name="connsiteX591" fmla="*/ 11004550 w 24072850"/>
              <a:gd name="connsiteY591" fmla="*/ 2444750 h 5077833"/>
              <a:gd name="connsiteX592" fmla="*/ 11017250 w 24072850"/>
              <a:gd name="connsiteY592" fmla="*/ 2482850 h 5077833"/>
              <a:gd name="connsiteX593" fmla="*/ 11080750 w 24072850"/>
              <a:gd name="connsiteY593" fmla="*/ 2482850 h 5077833"/>
              <a:gd name="connsiteX594" fmla="*/ 11080750 w 24072850"/>
              <a:gd name="connsiteY594" fmla="*/ 2114550 h 5077833"/>
              <a:gd name="connsiteX595" fmla="*/ 11163300 w 24072850"/>
              <a:gd name="connsiteY595" fmla="*/ 2032000 h 5077833"/>
              <a:gd name="connsiteX596" fmla="*/ 11239500 w 24072850"/>
              <a:gd name="connsiteY596" fmla="*/ 1968500 h 5077833"/>
              <a:gd name="connsiteX597" fmla="*/ 11436350 w 24072850"/>
              <a:gd name="connsiteY597" fmla="*/ 2025650 h 5077833"/>
              <a:gd name="connsiteX598" fmla="*/ 11449050 w 24072850"/>
              <a:gd name="connsiteY598" fmla="*/ 2070100 h 5077833"/>
              <a:gd name="connsiteX599" fmla="*/ 11455400 w 24072850"/>
              <a:gd name="connsiteY599" fmla="*/ 2470150 h 5077833"/>
              <a:gd name="connsiteX600" fmla="*/ 11474450 w 24072850"/>
              <a:gd name="connsiteY600" fmla="*/ 2578100 h 5077833"/>
              <a:gd name="connsiteX601" fmla="*/ 11461750 w 24072850"/>
              <a:gd name="connsiteY601" fmla="*/ 2679700 h 5077833"/>
              <a:gd name="connsiteX602" fmla="*/ 11512550 w 24072850"/>
              <a:gd name="connsiteY602" fmla="*/ 2762250 h 5077833"/>
              <a:gd name="connsiteX603" fmla="*/ 11576050 w 24072850"/>
              <a:gd name="connsiteY603" fmla="*/ 2749550 h 5077833"/>
              <a:gd name="connsiteX604" fmla="*/ 11874500 w 24072850"/>
              <a:gd name="connsiteY604" fmla="*/ 2755900 h 5077833"/>
              <a:gd name="connsiteX605" fmla="*/ 11963400 w 24072850"/>
              <a:gd name="connsiteY605" fmla="*/ 2736850 h 5077833"/>
              <a:gd name="connsiteX606" fmla="*/ 12026900 w 24072850"/>
              <a:gd name="connsiteY606" fmla="*/ 2736850 h 5077833"/>
              <a:gd name="connsiteX607" fmla="*/ 12052300 w 24072850"/>
              <a:gd name="connsiteY607" fmla="*/ 2711450 h 5077833"/>
              <a:gd name="connsiteX608" fmla="*/ 12211050 w 24072850"/>
              <a:gd name="connsiteY608" fmla="*/ 2711450 h 5077833"/>
              <a:gd name="connsiteX609" fmla="*/ 12268200 w 24072850"/>
              <a:gd name="connsiteY609" fmla="*/ 2559050 h 5077833"/>
              <a:gd name="connsiteX610" fmla="*/ 12293600 w 24072850"/>
              <a:gd name="connsiteY610" fmla="*/ 2501900 h 5077833"/>
              <a:gd name="connsiteX611" fmla="*/ 12299950 w 24072850"/>
              <a:gd name="connsiteY611" fmla="*/ 2457450 h 5077833"/>
              <a:gd name="connsiteX612" fmla="*/ 12204700 w 24072850"/>
              <a:gd name="connsiteY612" fmla="*/ 2266950 h 5077833"/>
              <a:gd name="connsiteX613" fmla="*/ 12299950 w 24072850"/>
              <a:gd name="connsiteY613" fmla="*/ 2120900 h 5077833"/>
              <a:gd name="connsiteX614" fmla="*/ 12312650 w 24072850"/>
              <a:gd name="connsiteY614" fmla="*/ 1257300 h 5077833"/>
              <a:gd name="connsiteX615" fmla="*/ 12268200 w 24072850"/>
              <a:gd name="connsiteY615" fmla="*/ 1212850 h 5077833"/>
              <a:gd name="connsiteX616" fmla="*/ 12230100 w 24072850"/>
              <a:gd name="connsiteY616" fmla="*/ 1117600 h 5077833"/>
              <a:gd name="connsiteX617" fmla="*/ 12395200 w 24072850"/>
              <a:gd name="connsiteY617" fmla="*/ 914400 h 5077833"/>
              <a:gd name="connsiteX618" fmla="*/ 12376150 w 24072850"/>
              <a:gd name="connsiteY618" fmla="*/ 889000 h 5077833"/>
              <a:gd name="connsiteX619" fmla="*/ 12401550 w 24072850"/>
              <a:gd name="connsiteY619" fmla="*/ 863600 h 5077833"/>
              <a:gd name="connsiteX620" fmla="*/ 12401550 w 24072850"/>
              <a:gd name="connsiteY620" fmla="*/ 736600 h 5077833"/>
              <a:gd name="connsiteX621" fmla="*/ 12376150 w 24072850"/>
              <a:gd name="connsiteY621" fmla="*/ 692150 h 5077833"/>
              <a:gd name="connsiteX622" fmla="*/ 12382500 w 24072850"/>
              <a:gd name="connsiteY622" fmla="*/ 635000 h 5077833"/>
              <a:gd name="connsiteX623" fmla="*/ 12414250 w 24072850"/>
              <a:gd name="connsiteY623" fmla="*/ 571500 h 5077833"/>
              <a:gd name="connsiteX624" fmla="*/ 12420600 w 24072850"/>
              <a:gd name="connsiteY624" fmla="*/ 514350 h 5077833"/>
              <a:gd name="connsiteX625" fmla="*/ 12401550 w 24072850"/>
              <a:gd name="connsiteY625" fmla="*/ 469900 h 5077833"/>
              <a:gd name="connsiteX626" fmla="*/ 12433300 w 24072850"/>
              <a:gd name="connsiteY626" fmla="*/ 457200 h 5077833"/>
              <a:gd name="connsiteX627" fmla="*/ 12433300 w 24072850"/>
              <a:gd name="connsiteY627" fmla="*/ 311150 h 5077833"/>
              <a:gd name="connsiteX628" fmla="*/ 12420600 w 24072850"/>
              <a:gd name="connsiteY628" fmla="*/ 304800 h 5077833"/>
              <a:gd name="connsiteX629" fmla="*/ 12433300 w 24072850"/>
              <a:gd name="connsiteY629" fmla="*/ 273050 h 5077833"/>
              <a:gd name="connsiteX630" fmla="*/ 12433300 w 24072850"/>
              <a:gd name="connsiteY630" fmla="*/ 241300 h 5077833"/>
              <a:gd name="connsiteX631" fmla="*/ 12439650 w 24072850"/>
              <a:gd name="connsiteY631" fmla="*/ 203200 h 5077833"/>
              <a:gd name="connsiteX632" fmla="*/ 12446000 w 24072850"/>
              <a:gd name="connsiteY632" fmla="*/ 0 h 5077833"/>
              <a:gd name="connsiteX633" fmla="*/ 12458700 w 24072850"/>
              <a:gd name="connsiteY633" fmla="*/ 6350 h 507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</a:cxnLst>
            <a:rect l="l" t="t" r="r" b="b"/>
            <a:pathLst>
              <a:path w="24072850" h="5077833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lnTo>
                  <a:pt x="17557750" y="1797050"/>
                </a:ln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lnTo>
                  <a:pt x="12496800" y="641350"/>
                </a:ln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lnTo>
                  <a:pt x="15354300" y="1949450"/>
                </a:ln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lnTo>
                  <a:pt x="16141700" y="2044700"/>
                </a:ln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cubicBezTo>
                  <a:pt x="18747317" y="1991783"/>
                  <a:pt x="18749433" y="1849967"/>
                  <a:pt x="18751550" y="1708150"/>
                </a:cubicBez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lnTo>
                  <a:pt x="20669250" y="2076450"/>
                </a:ln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lnTo>
                  <a:pt x="20720050" y="711200"/>
                </a:lnTo>
                <a:cubicBezTo>
                  <a:pt x="20720050" y="698500"/>
                  <a:pt x="20739100" y="698500"/>
                  <a:pt x="20745450" y="685800"/>
                </a:cubicBezTo>
                <a:lnTo>
                  <a:pt x="20745450" y="654050"/>
                </a:ln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14418634" y="4651543"/>
                </a:lnTo>
                <a:lnTo>
                  <a:pt x="6168668" y="5077833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lnTo>
                  <a:pt x="2095500" y="2317750"/>
                </a:ln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cubicBezTo>
                  <a:pt x="4614333" y="1945217"/>
                  <a:pt x="4612217" y="2296583"/>
                  <a:pt x="4610100" y="2647950"/>
                </a:cubicBez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cubicBezTo>
                  <a:pt x="4999567" y="2328333"/>
                  <a:pt x="5001683" y="2002367"/>
                  <a:pt x="5003800" y="1676400"/>
                </a:cubicBez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lnTo>
                  <a:pt x="12052300" y="2711450"/>
                </a:ln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8684AF2-7F23-304C-BBC9-4655EB2F3C2D}"/>
              </a:ext>
            </a:extLst>
          </p:cNvPr>
          <p:cNvSpPr/>
          <p:nvPr/>
        </p:nvSpPr>
        <p:spPr>
          <a:xfrm rot="282287">
            <a:off x="-31212" y="3865644"/>
            <a:ext cx="12295305" cy="3489834"/>
          </a:xfrm>
          <a:custGeom>
            <a:avLst/>
            <a:gdLst>
              <a:gd name="connsiteX0" fmla="*/ 12100147 w 12295305"/>
              <a:gd name="connsiteY0" fmla="*/ 0 h 3489834"/>
              <a:gd name="connsiteX1" fmla="*/ 12295305 w 12295305"/>
              <a:gd name="connsiteY1" fmla="*/ 2371326 h 3489834"/>
              <a:gd name="connsiteX2" fmla="*/ 7796019 w 12295305"/>
              <a:gd name="connsiteY2" fmla="*/ 2860915 h 3489834"/>
              <a:gd name="connsiteX3" fmla="*/ 154138 w 12295305"/>
              <a:gd name="connsiteY3" fmla="*/ 3489834 h 3489834"/>
              <a:gd name="connsiteX4" fmla="*/ 0 w 12295305"/>
              <a:gd name="connsiteY4" fmla="*/ 1616935 h 3489834"/>
              <a:gd name="connsiteX5" fmla="*/ 58386 w 12295305"/>
              <a:gd name="connsiteY5" fmla="*/ 1630629 h 3489834"/>
              <a:gd name="connsiteX6" fmla="*/ 3966282 w 12295305"/>
              <a:gd name="connsiteY6" fmla="*/ 2040893 h 3489834"/>
              <a:gd name="connsiteX7" fmla="*/ 12003020 w 12295305"/>
              <a:gd name="connsiteY7" fmla="*/ 60602 h 348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95305" h="3489834">
                <a:moveTo>
                  <a:pt x="12100147" y="0"/>
                </a:moveTo>
                <a:lnTo>
                  <a:pt x="12295305" y="2371326"/>
                </a:lnTo>
                <a:lnTo>
                  <a:pt x="7796019" y="2860915"/>
                </a:lnTo>
                <a:lnTo>
                  <a:pt x="154138" y="3489834"/>
                </a:lnTo>
                <a:lnTo>
                  <a:pt x="0" y="1616935"/>
                </a:lnTo>
                <a:lnTo>
                  <a:pt x="58386" y="1630629"/>
                </a:lnTo>
                <a:cubicBezTo>
                  <a:pt x="1276930" y="1896043"/>
                  <a:pt x="2593171" y="2040893"/>
                  <a:pt x="3966282" y="2040893"/>
                </a:cubicBezTo>
                <a:cubicBezTo>
                  <a:pt x="7104823" y="2040893"/>
                  <a:pt x="9946239" y="1284128"/>
                  <a:pt x="12003020" y="60602"/>
                </a:cubicBezTo>
                <a:close/>
              </a:path>
            </a:pathLst>
          </a:custGeom>
          <a:solidFill>
            <a:srgbClr val="AAB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4151D19A-8536-2B53-AC3F-3A47D6E9681A}"/>
              </a:ext>
            </a:extLst>
          </p:cNvPr>
          <p:cNvSpPr/>
          <p:nvPr/>
        </p:nvSpPr>
        <p:spPr>
          <a:xfrm>
            <a:off x="0" y="4392454"/>
            <a:ext cx="12192000" cy="2465547"/>
          </a:xfrm>
          <a:custGeom>
            <a:avLst/>
            <a:gdLst>
              <a:gd name="connsiteX0" fmla="*/ 12192000 w 12192000"/>
              <a:gd name="connsiteY0" fmla="*/ 0 h 2465547"/>
              <a:gd name="connsiteX1" fmla="*/ 12192000 w 12192000"/>
              <a:gd name="connsiteY1" fmla="*/ 2465547 h 2465547"/>
              <a:gd name="connsiteX2" fmla="*/ 0 w 12192000"/>
              <a:gd name="connsiteY2" fmla="*/ 2465547 h 2465547"/>
              <a:gd name="connsiteX3" fmla="*/ 0 w 12192000"/>
              <a:gd name="connsiteY3" fmla="*/ 1365277 h 2465547"/>
              <a:gd name="connsiteX4" fmla="*/ 384980 w 12192000"/>
              <a:gd name="connsiteY4" fmla="*/ 1432773 h 2465547"/>
              <a:gd name="connsiteX5" fmla="*/ 4020457 w 12192000"/>
              <a:gd name="connsiteY5" fmla="*/ 1718061 h 2465547"/>
              <a:gd name="connsiteX6" fmla="*/ 12179379 w 12192000"/>
              <a:gd name="connsiteY6" fmla="*/ 7141 h 2465547"/>
              <a:gd name="connsiteX7" fmla="*/ 12192000 w 12192000"/>
              <a:gd name="connsiteY7" fmla="*/ 0 h 246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65547">
                <a:moveTo>
                  <a:pt x="12192000" y="0"/>
                </a:moveTo>
                <a:lnTo>
                  <a:pt x="12192000" y="2465547"/>
                </a:lnTo>
                <a:lnTo>
                  <a:pt x="0" y="2465547"/>
                </a:lnTo>
                <a:lnTo>
                  <a:pt x="0" y="1365277"/>
                </a:lnTo>
                <a:lnTo>
                  <a:pt x="384980" y="1432773"/>
                </a:lnTo>
                <a:cubicBezTo>
                  <a:pt x="1518579" y="1617336"/>
                  <a:pt x="2743065" y="1718061"/>
                  <a:pt x="4020457" y="1718061"/>
                </a:cubicBezTo>
                <a:cubicBezTo>
                  <a:pt x="7305180" y="1718061"/>
                  <a:pt x="10240069" y="1052043"/>
                  <a:pt x="12179379" y="7141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4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19A916EE-11A7-8520-122C-1D45CD0C3462}"/>
              </a:ext>
            </a:extLst>
          </p:cNvPr>
          <p:cNvCxnSpPr/>
          <p:nvPr/>
        </p:nvCxnSpPr>
        <p:spPr>
          <a:xfrm>
            <a:off x="2479756" y="3694101"/>
            <a:ext cx="0" cy="902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435411FD-62F5-8E2F-FEF9-A65736E395B3}"/>
              </a:ext>
            </a:extLst>
          </p:cNvPr>
          <p:cNvCxnSpPr/>
          <p:nvPr/>
        </p:nvCxnSpPr>
        <p:spPr>
          <a:xfrm>
            <a:off x="7058486" y="3694101"/>
            <a:ext cx="0" cy="902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494A604-6833-6A4A-D691-426EFE6DFD74}"/>
              </a:ext>
            </a:extLst>
          </p:cNvPr>
          <p:cNvCxnSpPr/>
          <p:nvPr/>
        </p:nvCxnSpPr>
        <p:spPr>
          <a:xfrm>
            <a:off x="4769121" y="2722391"/>
            <a:ext cx="0" cy="902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BE29402-306C-4AC1-17FB-3CB386EDF6D9}"/>
              </a:ext>
            </a:extLst>
          </p:cNvPr>
          <p:cNvCxnSpPr/>
          <p:nvPr/>
        </p:nvCxnSpPr>
        <p:spPr>
          <a:xfrm>
            <a:off x="9347851" y="2722391"/>
            <a:ext cx="0" cy="9020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91772999-DB2F-0BA9-0A6A-096A1B23E85E}"/>
              </a:ext>
            </a:extLst>
          </p:cNvPr>
          <p:cNvCxnSpPr/>
          <p:nvPr/>
        </p:nvCxnSpPr>
        <p:spPr>
          <a:xfrm>
            <a:off x="1011555" y="3700145"/>
            <a:ext cx="10033635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B7AE1681-47B6-A856-3068-559C4F6D9CC8}"/>
              </a:ext>
            </a:extLst>
          </p:cNvPr>
          <p:cNvSpPr/>
          <p:nvPr/>
        </p:nvSpPr>
        <p:spPr>
          <a:xfrm>
            <a:off x="2284498" y="3498844"/>
            <a:ext cx="390517" cy="390517"/>
          </a:xfrm>
          <a:prstGeom prst="ellipse">
            <a:avLst/>
          </a:prstGeom>
          <a:solidFill>
            <a:srgbClr val="6F80C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97DA785-DAD9-806E-BBC5-2A47C6DC3B05}"/>
              </a:ext>
            </a:extLst>
          </p:cNvPr>
          <p:cNvSpPr/>
          <p:nvPr/>
        </p:nvSpPr>
        <p:spPr>
          <a:xfrm>
            <a:off x="4573863" y="3498843"/>
            <a:ext cx="390517" cy="390517"/>
          </a:xfrm>
          <a:prstGeom prst="ellipse">
            <a:avLst/>
          </a:prstGeom>
          <a:solidFill>
            <a:srgbClr val="2C45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4D2B2E1-5588-685A-A892-D0FC2FE6C2BC}"/>
              </a:ext>
            </a:extLst>
          </p:cNvPr>
          <p:cNvSpPr/>
          <p:nvPr/>
        </p:nvSpPr>
        <p:spPr>
          <a:xfrm>
            <a:off x="6863228" y="3498843"/>
            <a:ext cx="390517" cy="390517"/>
          </a:xfrm>
          <a:prstGeom prst="ellipse">
            <a:avLst/>
          </a:prstGeom>
          <a:solidFill>
            <a:srgbClr val="6F80C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64F65EA-61E4-49A6-0407-CEF670EDA6A5}"/>
              </a:ext>
            </a:extLst>
          </p:cNvPr>
          <p:cNvSpPr/>
          <p:nvPr/>
        </p:nvSpPr>
        <p:spPr>
          <a:xfrm>
            <a:off x="9152593" y="3529875"/>
            <a:ext cx="390517" cy="390517"/>
          </a:xfrm>
          <a:prstGeom prst="ellipse">
            <a:avLst/>
          </a:prstGeom>
          <a:solidFill>
            <a:srgbClr val="2C45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D9B0AAFD-B087-3375-95FE-8BF2F788D7CA}"/>
              </a:ext>
            </a:extLst>
          </p:cNvPr>
          <p:cNvSpPr/>
          <p:nvPr/>
        </p:nvSpPr>
        <p:spPr>
          <a:xfrm>
            <a:off x="2110105" y="4827270"/>
            <a:ext cx="738505" cy="738505"/>
          </a:xfrm>
          <a:prstGeom prst="ellipse">
            <a:avLst/>
          </a:prstGeom>
          <a:noFill/>
          <a:ln w="28575">
            <a:solidFill>
              <a:srgbClr val="6F80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5D403384-D532-5386-97B9-9F21FE02956E}"/>
              </a:ext>
            </a:extLst>
          </p:cNvPr>
          <p:cNvSpPr/>
          <p:nvPr/>
        </p:nvSpPr>
        <p:spPr>
          <a:xfrm>
            <a:off x="4399280" y="1806575"/>
            <a:ext cx="738505" cy="738505"/>
          </a:xfrm>
          <a:prstGeom prst="ellipse">
            <a:avLst/>
          </a:prstGeom>
          <a:noFill/>
          <a:ln w="28575">
            <a:solidFill>
              <a:srgbClr val="2C45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3EA31B7-0CBE-3E8F-39DF-54B42C379FE9}"/>
              </a:ext>
            </a:extLst>
          </p:cNvPr>
          <p:cNvSpPr/>
          <p:nvPr/>
        </p:nvSpPr>
        <p:spPr>
          <a:xfrm>
            <a:off x="8978265" y="1807210"/>
            <a:ext cx="738505" cy="738505"/>
          </a:xfrm>
          <a:prstGeom prst="ellipse">
            <a:avLst/>
          </a:prstGeom>
          <a:noFill/>
          <a:ln w="28575">
            <a:solidFill>
              <a:srgbClr val="2C45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D2270FF-3527-4E4F-3F1A-E4285467E76A}"/>
              </a:ext>
            </a:extLst>
          </p:cNvPr>
          <p:cNvSpPr/>
          <p:nvPr/>
        </p:nvSpPr>
        <p:spPr>
          <a:xfrm>
            <a:off x="6717030" y="4827270"/>
            <a:ext cx="738505" cy="738505"/>
          </a:xfrm>
          <a:prstGeom prst="ellipse">
            <a:avLst/>
          </a:prstGeom>
          <a:noFill/>
          <a:ln w="28575">
            <a:solidFill>
              <a:srgbClr val="6F80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40C7D80-A750-E8D3-21DB-8A47306E1C04}"/>
              </a:ext>
            </a:extLst>
          </p:cNvPr>
          <p:cNvGrpSpPr/>
          <p:nvPr/>
        </p:nvGrpSpPr>
        <p:grpSpPr>
          <a:xfrm>
            <a:off x="2270125" y="5028568"/>
            <a:ext cx="368300" cy="336598"/>
            <a:chOff x="8415" y="6739"/>
            <a:chExt cx="560" cy="493"/>
          </a:xfrm>
          <a:solidFill>
            <a:srgbClr val="6F80CA"/>
          </a:solidFill>
        </p:grpSpPr>
        <p:sp>
          <p:nvSpPr>
            <p:cNvPr id="41" name="Freeform14">
              <a:extLst>
                <a:ext uri="{FF2B5EF4-FFF2-40B4-BE49-F238E27FC236}">
                  <a16:creationId xmlns:a16="http://schemas.microsoft.com/office/drawing/2014/main" id="{D092C7E0-0AA4-34B8-1884-A5316172645D}"/>
                </a:ext>
              </a:extLst>
            </p:cNvPr>
            <p:cNvSpPr/>
            <p:nvPr/>
          </p:nvSpPr>
          <p:spPr bwMode="auto">
            <a:xfrm>
              <a:off x="8466" y="6761"/>
              <a:ext cx="209" cy="450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15">
              <a:extLst>
                <a:ext uri="{FF2B5EF4-FFF2-40B4-BE49-F238E27FC236}">
                  <a16:creationId xmlns:a16="http://schemas.microsoft.com/office/drawing/2014/main" id="{B2A53FC2-6AB3-B9A3-74CF-F3EE825405A1}"/>
                </a:ext>
              </a:extLst>
            </p:cNvPr>
            <p:cNvSpPr/>
            <p:nvPr/>
          </p:nvSpPr>
          <p:spPr bwMode="auto">
            <a:xfrm>
              <a:off x="8415" y="6908"/>
              <a:ext cx="29" cy="158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16">
              <a:extLst>
                <a:ext uri="{FF2B5EF4-FFF2-40B4-BE49-F238E27FC236}">
                  <a16:creationId xmlns:a16="http://schemas.microsoft.com/office/drawing/2014/main" id="{0D995201-692B-3D1A-7BF0-8E86D9F0921E}"/>
                </a:ext>
              </a:extLst>
            </p:cNvPr>
            <p:cNvSpPr/>
            <p:nvPr/>
          </p:nvSpPr>
          <p:spPr bwMode="auto">
            <a:xfrm>
              <a:off x="8726" y="6862"/>
              <a:ext cx="83" cy="246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17">
              <a:extLst>
                <a:ext uri="{FF2B5EF4-FFF2-40B4-BE49-F238E27FC236}">
                  <a16:creationId xmlns:a16="http://schemas.microsoft.com/office/drawing/2014/main" id="{6A6775E5-A4D5-5877-2FCC-A386E4D9CECA}"/>
                </a:ext>
              </a:extLst>
            </p:cNvPr>
            <p:cNvSpPr/>
            <p:nvPr/>
          </p:nvSpPr>
          <p:spPr bwMode="auto">
            <a:xfrm flipV="1">
              <a:off x="8777" y="6801"/>
              <a:ext cx="110" cy="367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18">
              <a:extLst>
                <a:ext uri="{FF2B5EF4-FFF2-40B4-BE49-F238E27FC236}">
                  <a16:creationId xmlns:a16="http://schemas.microsoft.com/office/drawing/2014/main" id="{0BDE0880-C19F-66E3-2003-B358081F6617}"/>
                </a:ext>
              </a:extLst>
            </p:cNvPr>
            <p:cNvSpPr/>
            <p:nvPr/>
          </p:nvSpPr>
          <p:spPr bwMode="auto">
            <a:xfrm>
              <a:off x="8841" y="6739"/>
              <a:ext cx="134" cy="493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6" name="Freeform 250">
            <a:extLst>
              <a:ext uri="{FF2B5EF4-FFF2-40B4-BE49-F238E27FC236}">
                <a16:creationId xmlns:a16="http://schemas.microsoft.com/office/drawing/2014/main" id="{1704E9D1-04BD-A326-0AE2-FB917A49DBCC}"/>
              </a:ext>
            </a:extLst>
          </p:cNvPr>
          <p:cNvSpPr>
            <a:spLocks noEditPoints="1"/>
          </p:cNvSpPr>
          <p:nvPr/>
        </p:nvSpPr>
        <p:spPr bwMode="auto">
          <a:xfrm>
            <a:off x="4573929" y="1981200"/>
            <a:ext cx="403225" cy="388938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solidFill>
            <a:srgbClr val="2C45B4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Freeform 267">
            <a:extLst>
              <a:ext uri="{FF2B5EF4-FFF2-40B4-BE49-F238E27FC236}">
                <a16:creationId xmlns:a16="http://schemas.microsoft.com/office/drawing/2014/main" id="{C1EC46EC-FDCD-5722-376A-137575FB4DE2}"/>
              </a:ext>
            </a:extLst>
          </p:cNvPr>
          <p:cNvSpPr>
            <a:spLocks noEditPoints="1"/>
          </p:cNvSpPr>
          <p:nvPr/>
        </p:nvSpPr>
        <p:spPr bwMode="auto">
          <a:xfrm>
            <a:off x="6861199" y="4967923"/>
            <a:ext cx="449263" cy="458787"/>
          </a:xfrm>
          <a:custGeom>
            <a:avLst/>
            <a:gdLst>
              <a:gd name="T0" fmla="*/ 107 w 213"/>
              <a:gd name="T1" fmla="*/ 0 h 213"/>
              <a:gd name="T2" fmla="*/ 213 w 213"/>
              <a:gd name="T3" fmla="*/ 107 h 213"/>
              <a:gd name="T4" fmla="*/ 107 w 213"/>
              <a:gd name="T5" fmla="*/ 213 h 213"/>
              <a:gd name="T6" fmla="*/ 0 w 213"/>
              <a:gd name="T7" fmla="*/ 107 h 213"/>
              <a:gd name="T8" fmla="*/ 107 w 213"/>
              <a:gd name="T9" fmla="*/ 0 h 213"/>
              <a:gd name="T10" fmla="*/ 89 w 213"/>
              <a:gd name="T11" fmla="*/ 75 h 213"/>
              <a:gd name="T12" fmla="*/ 100 w 213"/>
              <a:gd name="T13" fmla="*/ 70 h 213"/>
              <a:gd name="T14" fmla="*/ 87 w 213"/>
              <a:gd name="T15" fmla="*/ 18 h 213"/>
              <a:gd name="T16" fmla="*/ 63 w 213"/>
              <a:gd name="T17" fmla="*/ 26 h 213"/>
              <a:gd name="T18" fmla="*/ 89 w 213"/>
              <a:gd name="T19" fmla="*/ 75 h 213"/>
              <a:gd name="T20" fmla="*/ 107 w 213"/>
              <a:gd name="T21" fmla="*/ 82 h 213"/>
              <a:gd name="T22" fmla="*/ 82 w 213"/>
              <a:gd name="T23" fmla="*/ 107 h 213"/>
              <a:gd name="T24" fmla="*/ 107 w 213"/>
              <a:gd name="T25" fmla="*/ 131 h 213"/>
              <a:gd name="T26" fmla="*/ 131 w 213"/>
              <a:gd name="T27" fmla="*/ 107 h 213"/>
              <a:gd name="T28" fmla="*/ 107 w 213"/>
              <a:gd name="T29" fmla="*/ 82 h 213"/>
              <a:gd name="T30" fmla="*/ 132 w 213"/>
              <a:gd name="T31" fmla="*/ 133 h 213"/>
              <a:gd name="T32" fmla="*/ 122 w 213"/>
              <a:gd name="T33" fmla="*/ 140 h 213"/>
              <a:gd name="T34" fmla="*/ 149 w 213"/>
              <a:gd name="T35" fmla="*/ 187 h 213"/>
              <a:gd name="T36" fmla="*/ 169 w 213"/>
              <a:gd name="T37" fmla="*/ 173 h 213"/>
              <a:gd name="T38" fmla="*/ 132 w 213"/>
              <a:gd name="T39" fmla="*/ 133 h 213"/>
              <a:gd name="T40" fmla="*/ 197 w 213"/>
              <a:gd name="T41" fmla="*/ 126 h 213"/>
              <a:gd name="T42" fmla="*/ 144 w 213"/>
              <a:gd name="T43" fmla="*/ 112 h 213"/>
              <a:gd name="T44" fmla="*/ 138 w 213"/>
              <a:gd name="T45" fmla="*/ 126 h 213"/>
              <a:gd name="T46" fmla="*/ 181 w 213"/>
              <a:gd name="T47" fmla="*/ 160 h 213"/>
              <a:gd name="T48" fmla="*/ 197 w 213"/>
              <a:gd name="T49" fmla="*/ 126 h 213"/>
              <a:gd name="T50" fmla="*/ 25 w 213"/>
              <a:gd name="T51" fmla="*/ 65 h 213"/>
              <a:gd name="T52" fmla="*/ 72 w 213"/>
              <a:gd name="T53" fmla="*/ 92 h 213"/>
              <a:gd name="T54" fmla="*/ 82 w 213"/>
              <a:gd name="T55" fmla="*/ 80 h 213"/>
              <a:gd name="T56" fmla="*/ 49 w 213"/>
              <a:gd name="T57" fmla="*/ 36 h 213"/>
              <a:gd name="T58" fmla="*/ 25 w 213"/>
              <a:gd name="T59" fmla="*/ 6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3" h="213">
                <a:moveTo>
                  <a:pt x="107" y="0"/>
                </a:moveTo>
                <a:cubicBezTo>
                  <a:pt x="166" y="0"/>
                  <a:pt x="213" y="48"/>
                  <a:pt x="213" y="107"/>
                </a:cubicBezTo>
                <a:cubicBezTo>
                  <a:pt x="213" y="165"/>
                  <a:pt x="166" y="213"/>
                  <a:pt x="107" y="213"/>
                </a:cubicBezTo>
                <a:cubicBezTo>
                  <a:pt x="48" y="213"/>
                  <a:pt x="0" y="165"/>
                  <a:pt x="0" y="107"/>
                </a:cubicBezTo>
                <a:cubicBezTo>
                  <a:pt x="0" y="48"/>
                  <a:pt x="48" y="0"/>
                  <a:pt x="107" y="0"/>
                </a:cubicBezTo>
                <a:close/>
                <a:moveTo>
                  <a:pt x="89" y="75"/>
                </a:moveTo>
                <a:cubicBezTo>
                  <a:pt x="93" y="73"/>
                  <a:pt x="96" y="71"/>
                  <a:pt x="100" y="70"/>
                </a:cubicBezTo>
                <a:cubicBezTo>
                  <a:pt x="87" y="18"/>
                  <a:pt x="87" y="18"/>
                  <a:pt x="87" y="18"/>
                </a:cubicBezTo>
                <a:cubicBezTo>
                  <a:pt x="79" y="20"/>
                  <a:pt x="71" y="23"/>
                  <a:pt x="63" y="26"/>
                </a:cubicBezTo>
                <a:cubicBezTo>
                  <a:pt x="89" y="75"/>
                  <a:pt x="89" y="75"/>
                  <a:pt x="89" y="75"/>
                </a:cubicBezTo>
                <a:close/>
                <a:moveTo>
                  <a:pt x="107" y="82"/>
                </a:moveTo>
                <a:cubicBezTo>
                  <a:pt x="93" y="82"/>
                  <a:pt x="82" y="93"/>
                  <a:pt x="82" y="107"/>
                </a:cubicBezTo>
                <a:cubicBezTo>
                  <a:pt x="82" y="120"/>
                  <a:pt x="93" y="131"/>
                  <a:pt x="107" y="131"/>
                </a:cubicBezTo>
                <a:cubicBezTo>
                  <a:pt x="120" y="131"/>
                  <a:pt x="131" y="120"/>
                  <a:pt x="131" y="107"/>
                </a:cubicBezTo>
                <a:cubicBezTo>
                  <a:pt x="131" y="93"/>
                  <a:pt x="120" y="82"/>
                  <a:pt x="107" y="82"/>
                </a:cubicBezTo>
                <a:close/>
                <a:moveTo>
                  <a:pt x="132" y="133"/>
                </a:moveTo>
                <a:cubicBezTo>
                  <a:pt x="129" y="135"/>
                  <a:pt x="126" y="138"/>
                  <a:pt x="122" y="140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56" y="183"/>
                  <a:pt x="163" y="178"/>
                  <a:pt x="169" y="173"/>
                </a:cubicBezTo>
                <a:cubicBezTo>
                  <a:pt x="132" y="133"/>
                  <a:pt x="132" y="133"/>
                  <a:pt x="132" y="133"/>
                </a:cubicBezTo>
                <a:close/>
                <a:moveTo>
                  <a:pt x="197" y="126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7"/>
                  <a:pt x="141" y="121"/>
                  <a:pt x="138" y="126"/>
                </a:cubicBezTo>
                <a:cubicBezTo>
                  <a:pt x="181" y="160"/>
                  <a:pt x="181" y="160"/>
                  <a:pt x="181" y="160"/>
                </a:cubicBezTo>
                <a:cubicBezTo>
                  <a:pt x="188" y="149"/>
                  <a:pt x="194" y="138"/>
                  <a:pt x="197" y="126"/>
                </a:cubicBezTo>
                <a:close/>
                <a:moveTo>
                  <a:pt x="25" y="65"/>
                </a:moveTo>
                <a:cubicBezTo>
                  <a:pt x="72" y="92"/>
                  <a:pt x="72" y="92"/>
                  <a:pt x="72" y="92"/>
                </a:cubicBezTo>
                <a:cubicBezTo>
                  <a:pt x="75" y="87"/>
                  <a:pt x="78" y="83"/>
                  <a:pt x="82" y="80"/>
                </a:cubicBezTo>
                <a:cubicBezTo>
                  <a:pt x="49" y="36"/>
                  <a:pt x="49" y="36"/>
                  <a:pt x="49" y="36"/>
                </a:cubicBezTo>
                <a:cubicBezTo>
                  <a:pt x="39" y="44"/>
                  <a:pt x="31" y="54"/>
                  <a:pt x="25" y="65"/>
                </a:cubicBezTo>
                <a:close/>
              </a:path>
            </a:pathLst>
          </a:custGeom>
          <a:solidFill>
            <a:srgbClr val="6F80CA"/>
          </a:solidFill>
          <a:ln>
            <a:noFill/>
          </a:ln>
        </p:spPr>
        <p:txBody>
          <a:bodyPr lIns="80296" tIns="40148" rIns="80296" bIns="40148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8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Freeform 39">
            <a:extLst>
              <a:ext uri="{FF2B5EF4-FFF2-40B4-BE49-F238E27FC236}">
                <a16:creationId xmlns:a16="http://schemas.microsoft.com/office/drawing/2014/main" id="{CD34A84A-0349-DBFA-D990-2F3EE13C5651}"/>
              </a:ext>
            </a:extLst>
          </p:cNvPr>
          <p:cNvSpPr>
            <a:spLocks noEditPoints="1"/>
          </p:cNvSpPr>
          <p:nvPr/>
        </p:nvSpPr>
        <p:spPr bwMode="auto">
          <a:xfrm>
            <a:off x="9152890" y="1981200"/>
            <a:ext cx="478790" cy="391160"/>
          </a:xfrm>
          <a:custGeom>
            <a:avLst/>
            <a:gdLst>
              <a:gd name="T0" fmla="*/ 116 w 155"/>
              <a:gd name="T1" fmla="*/ 12 h 131"/>
              <a:gd name="T2" fmla="*/ 116 w 155"/>
              <a:gd name="T3" fmla="*/ 101 h 131"/>
              <a:gd name="T4" fmla="*/ 155 w 155"/>
              <a:gd name="T5" fmla="*/ 34 h 131"/>
              <a:gd name="T6" fmla="*/ 116 w 155"/>
              <a:gd name="T7" fmla="*/ 12 h 131"/>
              <a:gd name="T8" fmla="*/ 9 w 155"/>
              <a:gd name="T9" fmla="*/ 8 h 131"/>
              <a:gd name="T10" fmla="*/ 0 w 155"/>
              <a:gd name="T11" fmla="*/ 8 h 131"/>
              <a:gd name="T12" fmla="*/ 0 w 155"/>
              <a:gd name="T13" fmla="*/ 16 h 131"/>
              <a:gd name="T14" fmla="*/ 17 w 155"/>
              <a:gd name="T15" fmla="*/ 16 h 131"/>
              <a:gd name="T16" fmla="*/ 17 w 155"/>
              <a:gd name="T17" fmla="*/ 8 h 131"/>
              <a:gd name="T18" fmla="*/ 23 w 155"/>
              <a:gd name="T19" fmla="*/ 14 h 131"/>
              <a:gd name="T20" fmla="*/ 17 w 155"/>
              <a:gd name="T21" fmla="*/ 20 h 131"/>
              <a:gd name="T22" fmla="*/ 9 w 155"/>
              <a:gd name="T23" fmla="*/ 20 h 131"/>
              <a:gd name="T24" fmla="*/ 9 w 155"/>
              <a:gd name="T25" fmla="*/ 28 h 131"/>
              <a:gd name="T26" fmla="*/ 0 w 155"/>
              <a:gd name="T27" fmla="*/ 28 h 131"/>
              <a:gd name="T28" fmla="*/ 0 w 155"/>
              <a:gd name="T29" fmla="*/ 37 h 131"/>
              <a:gd name="T30" fmla="*/ 17 w 155"/>
              <a:gd name="T31" fmla="*/ 37 h 131"/>
              <a:gd name="T32" fmla="*/ 17 w 155"/>
              <a:gd name="T33" fmla="*/ 28 h 131"/>
              <a:gd name="T34" fmla="*/ 23 w 155"/>
              <a:gd name="T35" fmla="*/ 35 h 131"/>
              <a:gd name="T36" fmla="*/ 17 w 155"/>
              <a:gd name="T37" fmla="*/ 41 h 131"/>
              <a:gd name="T38" fmla="*/ 9 w 155"/>
              <a:gd name="T39" fmla="*/ 41 h 131"/>
              <a:gd name="T40" fmla="*/ 9 w 155"/>
              <a:gd name="T41" fmla="*/ 49 h 131"/>
              <a:gd name="T42" fmla="*/ 0 w 155"/>
              <a:gd name="T43" fmla="*/ 49 h 131"/>
              <a:gd name="T44" fmla="*/ 0 w 155"/>
              <a:gd name="T45" fmla="*/ 57 h 131"/>
              <a:gd name="T46" fmla="*/ 17 w 155"/>
              <a:gd name="T47" fmla="*/ 57 h 131"/>
              <a:gd name="T48" fmla="*/ 17 w 155"/>
              <a:gd name="T49" fmla="*/ 49 h 131"/>
              <a:gd name="T50" fmla="*/ 23 w 155"/>
              <a:gd name="T51" fmla="*/ 55 h 131"/>
              <a:gd name="T52" fmla="*/ 17 w 155"/>
              <a:gd name="T53" fmla="*/ 61 h 131"/>
              <a:gd name="T54" fmla="*/ 9 w 155"/>
              <a:gd name="T55" fmla="*/ 61 h 131"/>
              <a:gd name="T56" fmla="*/ 9 w 155"/>
              <a:gd name="T57" fmla="*/ 70 h 131"/>
              <a:gd name="T58" fmla="*/ 0 w 155"/>
              <a:gd name="T59" fmla="*/ 70 h 131"/>
              <a:gd name="T60" fmla="*/ 0 w 155"/>
              <a:gd name="T61" fmla="*/ 78 h 131"/>
              <a:gd name="T62" fmla="*/ 17 w 155"/>
              <a:gd name="T63" fmla="*/ 78 h 131"/>
              <a:gd name="T64" fmla="*/ 17 w 155"/>
              <a:gd name="T65" fmla="*/ 70 h 131"/>
              <a:gd name="T66" fmla="*/ 23 w 155"/>
              <a:gd name="T67" fmla="*/ 76 h 131"/>
              <a:gd name="T68" fmla="*/ 17 w 155"/>
              <a:gd name="T69" fmla="*/ 82 h 131"/>
              <a:gd name="T70" fmla="*/ 9 w 155"/>
              <a:gd name="T71" fmla="*/ 82 h 131"/>
              <a:gd name="T72" fmla="*/ 9 w 155"/>
              <a:gd name="T73" fmla="*/ 90 h 131"/>
              <a:gd name="T74" fmla="*/ 0 w 155"/>
              <a:gd name="T75" fmla="*/ 90 h 131"/>
              <a:gd name="T76" fmla="*/ 0 w 155"/>
              <a:gd name="T77" fmla="*/ 98 h 131"/>
              <a:gd name="T78" fmla="*/ 17 w 155"/>
              <a:gd name="T79" fmla="*/ 98 h 131"/>
              <a:gd name="T80" fmla="*/ 17 w 155"/>
              <a:gd name="T81" fmla="*/ 90 h 131"/>
              <a:gd name="T82" fmla="*/ 23 w 155"/>
              <a:gd name="T83" fmla="*/ 96 h 131"/>
              <a:gd name="T84" fmla="*/ 17 w 155"/>
              <a:gd name="T85" fmla="*/ 102 h 131"/>
              <a:gd name="T86" fmla="*/ 9 w 155"/>
              <a:gd name="T87" fmla="*/ 102 h 131"/>
              <a:gd name="T88" fmla="*/ 9 w 155"/>
              <a:gd name="T89" fmla="*/ 111 h 131"/>
              <a:gd name="T90" fmla="*/ 0 w 155"/>
              <a:gd name="T91" fmla="*/ 111 h 131"/>
              <a:gd name="T92" fmla="*/ 0 w 155"/>
              <a:gd name="T93" fmla="*/ 119 h 131"/>
              <a:gd name="T94" fmla="*/ 17 w 155"/>
              <a:gd name="T95" fmla="*/ 119 h 131"/>
              <a:gd name="T96" fmla="*/ 17 w 155"/>
              <a:gd name="T97" fmla="*/ 111 h 131"/>
              <a:gd name="T98" fmla="*/ 23 w 155"/>
              <a:gd name="T99" fmla="*/ 117 h 131"/>
              <a:gd name="T100" fmla="*/ 17 w 155"/>
              <a:gd name="T101" fmla="*/ 123 h 131"/>
              <a:gd name="T102" fmla="*/ 9 w 155"/>
              <a:gd name="T103" fmla="*/ 123 h 131"/>
              <a:gd name="T104" fmla="*/ 9 w 155"/>
              <a:gd name="T105" fmla="*/ 131 h 131"/>
              <a:gd name="T106" fmla="*/ 107 w 155"/>
              <a:gd name="T107" fmla="*/ 131 h 131"/>
              <a:gd name="T108" fmla="*/ 107 w 155"/>
              <a:gd name="T109" fmla="*/ 0 h 131"/>
              <a:gd name="T110" fmla="*/ 9 w 155"/>
              <a:gd name="T111" fmla="*/ 0 h 131"/>
              <a:gd name="T112" fmla="*/ 9 w 155"/>
              <a:gd name="T113" fmla="*/ 8 h 131"/>
              <a:gd name="T114" fmla="*/ 33 w 155"/>
              <a:gd name="T115" fmla="*/ 20 h 131"/>
              <a:gd name="T116" fmla="*/ 83 w 155"/>
              <a:gd name="T117" fmla="*/ 20 h 131"/>
              <a:gd name="T118" fmla="*/ 83 w 155"/>
              <a:gd name="T119" fmla="*/ 45 h 131"/>
              <a:gd name="T120" fmla="*/ 33 w 155"/>
              <a:gd name="T121" fmla="*/ 45 h 131"/>
              <a:gd name="T122" fmla="*/ 33 w 155"/>
              <a:gd name="T123" fmla="*/ 2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5" h="131">
                <a:moveTo>
                  <a:pt x="116" y="12"/>
                </a:moveTo>
                <a:cubicBezTo>
                  <a:pt x="116" y="101"/>
                  <a:pt x="116" y="101"/>
                  <a:pt x="116" y="101"/>
                </a:cubicBezTo>
                <a:cubicBezTo>
                  <a:pt x="155" y="34"/>
                  <a:pt x="155" y="34"/>
                  <a:pt x="155" y="34"/>
                </a:cubicBezTo>
                <a:lnTo>
                  <a:pt x="116" y="12"/>
                </a:lnTo>
                <a:close/>
                <a:moveTo>
                  <a:pt x="9" y="8"/>
                </a:moveTo>
                <a:cubicBezTo>
                  <a:pt x="0" y="8"/>
                  <a:pt x="0" y="8"/>
                  <a:pt x="0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8"/>
                  <a:pt x="17" y="8"/>
                  <a:pt x="17" y="8"/>
                </a:cubicBezTo>
                <a:cubicBezTo>
                  <a:pt x="20" y="8"/>
                  <a:pt x="23" y="11"/>
                  <a:pt x="23" y="14"/>
                </a:cubicBezTo>
                <a:cubicBezTo>
                  <a:pt x="23" y="17"/>
                  <a:pt x="20" y="20"/>
                  <a:pt x="17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8"/>
                  <a:pt x="9" y="28"/>
                  <a:pt x="9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7"/>
                  <a:pt x="0" y="37"/>
                  <a:pt x="0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28"/>
                  <a:pt x="17" y="28"/>
                  <a:pt x="17" y="28"/>
                </a:cubicBezTo>
                <a:cubicBezTo>
                  <a:pt x="20" y="28"/>
                  <a:pt x="23" y="31"/>
                  <a:pt x="23" y="35"/>
                </a:cubicBezTo>
                <a:cubicBezTo>
                  <a:pt x="23" y="38"/>
                  <a:pt x="20" y="41"/>
                  <a:pt x="17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9"/>
                  <a:pt x="9" y="49"/>
                  <a:pt x="9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7"/>
                  <a:pt x="0" y="57"/>
                  <a:pt x="0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49"/>
                  <a:pt x="17" y="49"/>
                  <a:pt x="17" y="49"/>
                </a:cubicBezTo>
                <a:cubicBezTo>
                  <a:pt x="20" y="49"/>
                  <a:pt x="23" y="52"/>
                  <a:pt x="23" y="55"/>
                </a:cubicBezTo>
                <a:cubicBezTo>
                  <a:pt x="23" y="59"/>
                  <a:pt x="20" y="61"/>
                  <a:pt x="17" y="61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70"/>
                  <a:pt x="9" y="70"/>
                  <a:pt x="9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8"/>
                  <a:pt x="0" y="78"/>
                  <a:pt x="0" y="78"/>
                </a:cubicBezTo>
                <a:cubicBezTo>
                  <a:pt x="17" y="78"/>
                  <a:pt x="17" y="78"/>
                  <a:pt x="17" y="78"/>
                </a:cubicBezTo>
                <a:cubicBezTo>
                  <a:pt x="17" y="70"/>
                  <a:pt x="17" y="70"/>
                  <a:pt x="17" y="70"/>
                </a:cubicBezTo>
                <a:cubicBezTo>
                  <a:pt x="20" y="70"/>
                  <a:pt x="23" y="72"/>
                  <a:pt x="23" y="76"/>
                </a:cubicBezTo>
                <a:cubicBezTo>
                  <a:pt x="23" y="79"/>
                  <a:pt x="20" y="82"/>
                  <a:pt x="17" y="82"/>
                </a:cubicBezTo>
                <a:cubicBezTo>
                  <a:pt x="9" y="82"/>
                  <a:pt x="9" y="82"/>
                  <a:pt x="9" y="82"/>
                </a:cubicBezTo>
                <a:cubicBezTo>
                  <a:pt x="9" y="90"/>
                  <a:pt x="9" y="90"/>
                  <a:pt x="9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8"/>
                  <a:pt x="0" y="98"/>
                  <a:pt x="0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90"/>
                  <a:pt x="17" y="90"/>
                  <a:pt x="17" y="90"/>
                </a:cubicBezTo>
                <a:cubicBezTo>
                  <a:pt x="20" y="90"/>
                  <a:pt x="23" y="93"/>
                  <a:pt x="23" y="96"/>
                </a:cubicBezTo>
                <a:cubicBezTo>
                  <a:pt x="23" y="100"/>
                  <a:pt x="20" y="102"/>
                  <a:pt x="17" y="102"/>
                </a:cubicBezTo>
                <a:cubicBezTo>
                  <a:pt x="9" y="102"/>
                  <a:pt x="9" y="102"/>
                  <a:pt x="9" y="102"/>
                </a:cubicBezTo>
                <a:cubicBezTo>
                  <a:pt x="9" y="111"/>
                  <a:pt x="9" y="111"/>
                  <a:pt x="9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9"/>
                  <a:pt x="0" y="119"/>
                  <a:pt x="0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20" y="111"/>
                  <a:pt x="23" y="113"/>
                  <a:pt x="23" y="117"/>
                </a:cubicBezTo>
                <a:cubicBezTo>
                  <a:pt x="23" y="120"/>
                  <a:pt x="20" y="123"/>
                  <a:pt x="17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31"/>
                  <a:pt x="9" y="131"/>
                  <a:pt x="9" y="131"/>
                </a:cubicBezTo>
                <a:cubicBezTo>
                  <a:pt x="107" y="131"/>
                  <a:pt x="107" y="131"/>
                  <a:pt x="107" y="131"/>
                </a:cubicBezTo>
                <a:cubicBezTo>
                  <a:pt x="107" y="0"/>
                  <a:pt x="107" y="0"/>
                  <a:pt x="107" y="0"/>
                </a:cubicBezTo>
                <a:cubicBezTo>
                  <a:pt x="9" y="0"/>
                  <a:pt x="9" y="0"/>
                  <a:pt x="9" y="0"/>
                </a:cubicBezTo>
                <a:lnTo>
                  <a:pt x="9" y="8"/>
                </a:lnTo>
                <a:close/>
                <a:moveTo>
                  <a:pt x="33" y="20"/>
                </a:moveTo>
                <a:cubicBezTo>
                  <a:pt x="83" y="20"/>
                  <a:pt x="83" y="20"/>
                  <a:pt x="83" y="20"/>
                </a:cubicBezTo>
                <a:cubicBezTo>
                  <a:pt x="83" y="45"/>
                  <a:pt x="83" y="45"/>
                  <a:pt x="83" y="45"/>
                </a:cubicBezTo>
                <a:cubicBezTo>
                  <a:pt x="33" y="45"/>
                  <a:pt x="33" y="45"/>
                  <a:pt x="33" y="45"/>
                </a:cubicBezTo>
                <a:lnTo>
                  <a:pt x="33" y="20"/>
                </a:lnTo>
                <a:close/>
              </a:path>
            </a:pathLst>
          </a:custGeom>
          <a:solidFill>
            <a:srgbClr val="2C45B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056FE04-B830-52D6-4541-081FE632D368}"/>
              </a:ext>
            </a:extLst>
          </p:cNvPr>
          <p:cNvGrpSpPr/>
          <p:nvPr/>
        </p:nvGrpSpPr>
        <p:grpSpPr>
          <a:xfrm>
            <a:off x="1518402" y="1900269"/>
            <a:ext cx="2240045" cy="1216300"/>
            <a:chOff x="5964155" y="1296926"/>
            <a:chExt cx="2240045" cy="121630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49D238D-FEE6-7A09-24C7-EABF1FF7FBEB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52AF731-D38D-793D-2997-AB6A4D39B025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963C17E-8852-BF49-DE24-781467CE7E28}"/>
              </a:ext>
            </a:extLst>
          </p:cNvPr>
          <p:cNvGrpSpPr/>
          <p:nvPr/>
        </p:nvGrpSpPr>
        <p:grpSpPr>
          <a:xfrm>
            <a:off x="5951237" y="1900269"/>
            <a:ext cx="2240045" cy="1216300"/>
            <a:chOff x="5964155" y="1296926"/>
            <a:chExt cx="2240045" cy="121630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F3395BF-9B17-AC0D-24F3-334858535916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7D34D2F-AD82-C3B8-98F3-E7BAB92E33EB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47B9B82-F153-D215-D65D-B313D0CC104B}"/>
              </a:ext>
            </a:extLst>
          </p:cNvPr>
          <p:cNvGrpSpPr/>
          <p:nvPr/>
        </p:nvGrpSpPr>
        <p:grpSpPr>
          <a:xfrm>
            <a:off x="3906133" y="4210410"/>
            <a:ext cx="2240045" cy="1216300"/>
            <a:chOff x="5964155" y="1296926"/>
            <a:chExt cx="2240045" cy="1216300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D67AC4D-C449-F527-E206-0E6FDD2F636C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0E96A36-5213-EC04-8D3A-708CD607DC70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9F0EE99-D61E-C2B0-A1CA-3FD89DB3C327}"/>
              </a:ext>
            </a:extLst>
          </p:cNvPr>
          <p:cNvGrpSpPr/>
          <p:nvPr/>
        </p:nvGrpSpPr>
        <p:grpSpPr>
          <a:xfrm>
            <a:off x="8429618" y="4210410"/>
            <a:ext cx="2240045" cy="1216300"/>
            <a:chOff x="5964155" y="1296926"/>
            <a:chExt cx="2240045" cy="1216300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B3CB8E5-865D-0A5F-1BB3-99D86BBDAD53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262A52C-DBE5-E8FC-8397-D8420E2F3B83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0655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" name="Group 33">
            <a:extLst>
              <a:ext uri="{FF2B5EF4-FFF2-40B4-BE49-F238E27FC236}">
                <a16:creationId xmlns:a16="http://schemas.microsoft.com/office/drawing/2014/main" id="{C1936D1D-A563-2FC3-BB02-6C52B5B1FA19}"/>
              </a:ext>
            </a:extLst>
          </p:cNvPr>
          <p:cNvGrpSpPr/>
          <p:nvPr/>
        </p:nvGrpSpPr>
        <p:grpSpPr>
          <a:xfrm>
            <a:off x="695323" y="1238510"/>
            <a:ext cx="6382910" cy="3989039"/>
            <a:chOff x="4280204" y="1234493"/>
            <a:chExt cx="7161658" cy="4475723"/>
          </a:xfrm>
        </p:grpSpPr>
        <p:sp>
          <p:nvSpPr>
            <p:cNvPr id="3" name="等腰三角形 33">
              <a:extLst>
                <a:ext uri="{FF2B5EF4-FFF2-40B4-BE49-F238E27FC236}">
                  <a16:creationId xmlns:a16="http://schemas.microsoft.com/office/drawing/2014/main" id="{1729C3C1-A9DB-5016-8F05-34A6F9D27970}"/>
                </a:ext>
              </a:extLst>
            </p:cNvPr>
            <p:cNvSpPr/>
            <p:nvPr/>
          </p:nvSpPr>
          <p:spPr>
            <a:xfrm rot="16200000">
              <a:off x="3992172" y="3328916"/>
              <a:ext cx="2304256" cy="1728192"/>
            </a:xfrm>
            <a:prstGeom prst="triangle">
              <a:avLst/>
            </a:prstGeom>
            <a:solidFill>
              <a:srgbClr val="2C45B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34">
              <a:extLst>
                <a:ext uri="{FF2B5EF4-FFF2-40B4-BE49-F238E27FC236}">
                  <a16:creationId xmlns:a16="http://schemas.microsoft.com/office/drawing/2014/main" id="{3D5CBF70-349D-2F19-D760-BF4D2E7C72F2}"/>
                </a:ext>
              </a:extLst>
            </p:cNvPr>
            <p:cNvSpPr/>
            <p:nvPr/>
          </p:nvSpPr>
          <p:spPr>
            <a:xfrm>
              <a:off x="5300220" y="3652598"/>
              <a:ext cx="432049" cy="43204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35">
              <a:extLst>
                <a:ext uri="{FF2B5EF4-FFF2-40B4-BE49-F238E27FC236}">
                  <a16:creationId xmlns:a16="http://schemas.microsoft.com/office/drawing/2014/main" id="{1419B1E3-F4FC-E16B-98A6-F6ADCE296B8F}"/>
                </a:ext>
              </a:extLst>
            </p:cNvPr>
            <p:cNvSpPr/>
            <p:nvPr/>
          </p:nvSpPr>
          <p:spPr>
            <a:xfrm>
              <a:off x="5387858" y="3748382"/>
              <a:ext cx="243873" cy="243873"/>
            </a:xfrm>
            <a:prstGeom prst="ellipse">
              <a:avLst/>
            </a:prstGeom>
            <a:solidFill>
              <a:sysClr val="windowText" lastClr="000000">
                <a:lumMod val="95000"/>
                <a:lumOff val="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36">
              <a:extLst>
                <a:ext uri="{FF2B5EF4-FFF2-40B4-BE49-F238E27FC236}">
                  <a16:creationId xmlns:a16="http://schemas.microsoft.com/office/drawing/2014/main" id="{A7312989-0EFC-A27E-F3FB-95C7B69D6F67}"/>
                </a:ext>
              </a:extLst>
            </p:cNvPr>
            <p:cNvSpPr/>
            <p:nvPr/>
          </p:nvSpPr>
          <p:spPr>
            <a:xfrm>
              <a:off x="5551855" y="4051744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37">
              <a:extLst>
                <a:ext uri="{FF2B5EF4-FFF2-40B4-BE49-F238E27FC236}">
                  <a16:creationId xmlns:a16="http://schemas.microsoft.com/office/drawing/2014/main" id="{4B97F3E7-1B71-97FA-1471-C585C873C484}"/>
                </a:ext>
              </a:extLst>
            </p:cNvPr>
            <p:cNvSpPr/>
            <p:nvPr/>
          </p:nvSpPr>
          <p:spPr>
            <a:xfrm>
              <a:off x="5936389" y="4193012"/>
              <a:ext cx="4824536" cy="107659"/>
            </a:xfrm>
            <a:prstGeom prst="rect">
              <a:avLst/>
            </a:prstGeom>
            <a:solidFill>
              <a:srgbClr val="2C45B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14" name="等腰三角形 7">
              <a:extLst>
                <a:ext uri="{FF2B5EF4-FFF2-40B4-BE49-F238E27FC236}">
                  <a16:creationId xmlns:a16="http://schemas.microsoft.com/office/drawing/2014/main" id="{BC117737-8E87-431A-9264-16CFAA1B6924}"/>
                </a:ext>
              </a:extLst>
            </p:cNvPr>
            <p:cNvSpPr/>
            <p:nvPr/>
          </p:nvSpPr>
          <p:spPr>
            <a:xfrm rot="16200000">
              <a:off x="10168273" y="3744134"/>
              <a:ext cx="1541765" cy="1005412"/>
            </a:xfrm>
            <a:custGeom>
              <a:avLst/>
              <a:gdLst/>
              <a:ahLst/>
              <a:cxnLst/>
              <a:rect l="l" t="t" r="r" b="b"/>
              <a:pathLst>
                <a:path w="1541765" h="1005412">
                  <a:moveTo>
                    <a:pt x="1541765" y="1005412"/>
                  </a:moveTo>
                  <a:lnTo>
                    <a:pt x="0" y="1005412"/>
                  </a:lnTo>
                  <a:lnTo>
                    <a:pt x="670275" y="0"/>
                  </a:lnTo>
                  <a:lnTo>
                    <a:pt x="871491" y="0"/>
                  </a:lnTo>
                  <a:close/>
                </a:path>
              </a:pathLst>
            </a:custGeom>
            <a:solidFill>
              <a:srgbClr val="2C45B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39">
              <a:extLst>
                <a:ext uri="{FF2B5EF4-FFF2-40B4-BE49-F238E27FC236}">
                  <a16:creationId xmlns:a16="http://schemas.microsoft.com/office/drawing/2014/main" id="{3BD2514E-461F-0592-83DE-7516946457FC}"/>
                </a:ext>
              </a:extLst>
            </p:cNvPr>
            <p:cNvSpPr/>
            <p:nvPr/>
          </p:nvSpPr>
          <p:spPr>
            <a:xfrm>
              <a:off x="6584459" y="3073812"/>
              <a:ext cx="504056" cy="10437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40">
              <a:extLst>
                <a:ext uri="{FF2B5EF4-FFF2-40B4-BE49-F238E27FC236}">
                  <a16:creationId xmlns:a16="http://schemas.microsoft.com/office/drawing/2014/main" id="{A0391A7A-D696-0F0B-29C0-A4806C6DBF11}"/>
                </a:ext>
              </a:extLst>
            </p:cNvPr>
            <p:cNvSpPr/>
            <p:nvPr/>
          </p:nvSpPr>
          <p:spPr>
            <a:xfrm>
              <a:off x="6584459" y="3895362"/>
              <a:ext cx="504056" cy="222213"/>
            </a:xfrm>
            <a:prstGeom prst="rect">
              <a:avLst/>
            </a:prstGeom>
            <a:solidFill>
              <a:srgbClr val="6F80CA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41">
              <a:extLst>
                <a:ext uri="{FF2B5EF4-FFF2-40B4-BE49-F238E27FC236}">
                  <a16:creationId xmlns:a16="http://schemas.microsoft.com/office/drawing/2014/main" id="{BDEA9561-EFC8-619D-AD26-46B1B595CCB2}"/>
                </a:ext>
              </a:extLst>
            </p:cNvPr>
            <p:cNvSpPr/>
            <p:nvPr/>
          </p:nvSpPr>
          <p:spPr>
            <a:xfrm>
              <a:off x="7520563" y="2569756"/>
              <a:ext cx="504056" cy="15478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42">
              <a:extLst>
                <a:ext uri="{FF2B5EF4-FFF2-40B4-BE49-F238E27FC236}">
                  <a16:creationId xmlns:a16="http://schemas.microsoft.com/office/drawing/2014/main" id="{7C85434A-7A78-9101-1710-B9FE3D31D4C5}"/>
                </a:ext>
              </a:extLst>
            </p:cNvPr>
            <p:cNvSpPr/>
            <p:nvPr/>
          </p:nvSpPr>
          <p:spPr>
            <a:xfrm>
              <a:off x="7520563" y="3500661"/>
              <a:ext cx="504056" cy="616914"/>
            </a:xfrm>
            <a:prstGeom prst="rect">
              <a:avLst/>
            </a:prstGeom>
            <a:solidFill>
              <a:srgbClr val="2C45B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43">
              <a:extLst>
                <a:ext uri="{FF2B5EF4-FFF2-40B4-BE49-F238E27FC236}">
                  <a16:creationId xmlns:a16="http://schemas.microsoft.com/office/drawing/2014/main" id="{E4ACD222-8D41-3818-AFC7-64213753C7B5}"/>
                </a:ext>
              </a:extLst>
            </p:cNvPr>
            <p:cNvSpPr/>
            <p:nvPr/>
          </p:nvSpPr>
          <p:spPr>
            <a:xfrm>
              <a:off x="8462389" y="2040999"/>
              <a:ext cx="504056" cy="20765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44">
              <a:extLst>
                <a:ext uri="{FF2B5EF4-FFF2-40B4-BE49-F238E27FC236}">
                  <a16:creationId xmlns:a16="http://schemas.microsoft.com/office/drawing/2014/main" id="{7A54D4B3-8B3C-DCA9-93BD-F974CBFB6C1D}"/>
                </a:ext>
              </a:extLst>
            </p:cNvPr>
            <p:cNvSpPr/>
            <p:nvPr/>
          </p:nvSpPr>
          <p:spPr>
            <a:xfrm>
              <a:off x="8462390" y="3071063"/>
              <a:ext cx="504056" cy="1046512"/>
            </a:xfrm>
            <a:prstGeom prst="rect">
              <a:avLst/>
            </a:prstGeom>
            <a:solidFill>
              <a:srgbClr val="6F80CA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45">
              <a:extLst>
                <a:ext uri="{FF2B5EF4-FFF2-40B4-BE49-F238E27FC236}">
                  <a16:creationId xmlns:a16="http://schemas.microsoft.com/office/drawing/2014/main" id="{ABC2A385-83DE-2BF6-CEE0-16095EA0B945}"/>
                </a:ext>
              </a:extLst>
            </p:cNvPr>
            <p:cNvSpPr/>
            <p:nvPr/>
          </p:nvSpPr>
          <p:spPr>
            <a:xfrm>
              <a:off x="9464779" y="1608950"/>
              <a:ext cx="504056" cy="25086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46">
              <a:extLst>
                <a:ext uri="{FF2B5EF4-FFF2-40B4-BE49-F238E27FC236}">
                  <a16:creationId xmlns:a16="http://schemas.microsoft.com/office/drawing/2014/main" id="{F7133167-1AF3-E5FD-9F3A-9AC6359ABC93}"/>
                </a:ext>
              </a:extLst>
            </p:cNvPr>
            <p:cNvSpPr/>
            <p:nvPr/>
          </p:nvSpPr>
          <p:spPr>
            <a:xfrm>
              <a:off x="9464779" y="2536828"/>
              <a:ext cx="504056" cy="1580747"/>
            </a:xfrm>
            <a:prstGeom prst="rect">
              <a:avLst/>
            </a:prstGeom>
            <a:solidFill>
              <a:srgbClr val="2C45B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47">
              <a:extLst>
                <a:ext uri="{FF2B5EF4-FFF2-40B4-BE49-F238E27FC236}">
                  <a16:creationId xmlns:a16="http://schemas.microsoft.com/office/drawing/2014/main" id="{D5D3DFC6-64D3-C3F6-DB39-41387DED7D88}"/>
                </a:ext>
              </a:extLst>
            </p:cNvPr>
            <p:cNvSpPr/>
            <p:nvPr/>
          </p:nvSpPr>
          <p:spPr>
            <a:xfrm>
              <a:off x="6809773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18">
              <a:extLst>
                <a:ext uri="{FF2B5EF4-FFF2-40B4-BE49-F238E27FC236}">
                  <a16:creationId xmlns:a16="http://schemas.microsoft.com/office/drawing/2014/main" id="{E7038322-5716-4C9E-02B7-5B25F4E7EF53}"/>
                </a:ext>
              </a:extLst>
            </p:cNvPr>
            <p:cNvSpPr txBox="1"/>
            <p:nvPr/>
          </p:nvSpPr>
          <p:spPr>
            <a:xfrm flipH="1">
              <a:off x="6474455" y="2608835"/>
              <a:ext cx="758076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10%</a:t>
              </a:r>
              <a:endParaRPr lang="zh-CN" altLang="en-US" sz="1327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19">
              <a:extLst>
                <a:ext uri="{FF2B5EF4-FFF2-40B4-BE49-F238E27FC236}">
                  <a16:creationId xmlns:a16="http://schemas.microsoft.com/office/drawing/2014/main" id="{BE437DDB-F31E-39FE-B75E-7A133A992FD0}"/>
                </a:ext>
              </a:extLst>
            </p:cNvPr>
            <p:cNvSpPr txBox="1"/>
            <p:nvPr/>
          </p:nvSpPr>
          <p:spPr>
            <a:xfrm flipH="1">
              <a:off x="7393553" y="2104780"/>
              <a:ext cx="758076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20%</a:t>
              </a:r>
              <a:endParaRPr lang="zh-CN" altLang="en-US" sz="1327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20">
              <a:extLst>
                <a:ext uri="{FF2B5EF4-FFF2-40B4-BE49-F238E27FC236}">
                  <a16:creationId xmlns:a16="http://schemas.microsoft.com/office/drawing/2014/main" id="{286529A8-3E5D-E251-32DB-EAC42CDCA15E}"/>
                </a:ext>
              </a:extLst>
            </p:cNvPr>
            <p:cNvSpPr txBox="1"/>
            <p:nvPr/>
          </p:nvSpPr>
          <p:spPr>
            <a:xfrm flipH="1">
              <a:off x="8374783" y="1678631"/>
              <a:ext cx="758076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zh-CN" altLang="en-US" sz="1327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21">
              <a:extLst>
                <a:ext uri="{FF2B5EF4-FFF2-40B4-BE49-F238E27FC236}">
                  <a16:creationId xmlns:a16="http://schemas.microsoft.com/office/drawing/2014/main" id="{C3D90444-9DE0-70BD-783B-65FE832F9EE6}"/>
                </a:ext>
              </a:extLst>
            </p:cNvPr>
            <p:cNvSpPr txBox="1"/>
            <p:nvPr/>
          </p:nvSpPr>
          <p:spPr>
            <a:xfrm flipH="1">
              <a:off x="9367561" y="1234493"/>
              <a:ext cx="758076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27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zh-CN" altLang="en-US" sz="1327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5704B207-3864-D2EA-1566-25AB7AA9002E}"/>
                </a:ext>
              </a:extLst>
            </p:cNvPr>
            <p:cNvSpPr txBox="1"/>
            <p:nvPr/>
          </p:nvSpPr>
          <p:spPr>
            <a:xfrm rot="2514057" flipH="1">
              <a:off x="6847638" y="5344744"/>
              <a:ext cx="1657783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任意多边形 54">
              <a:extLst>
                <a:ext uri="{FF2B5EF4-FFF2-40B4-BE49-F238E27FC236}">
                  <a16:creationId xmlns:a16="http://schemas.microsoft.com/office/drawing/2014/main" id="{03CC2296-8A39-B70C-A978-D9D97E39CAF0}"/>
                </a:ext>
              </a:extLst>
            </p:cNvPr>
            <p:cNvSpPr/>
            <p:nvPr/>
          </p:nvSpPr>
          <p:spPr>
            <a:xfrm>
              <a:off x="7738904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5">
              <a:extLst>
                <a:ext uri="{FF2B5EF4-FFF2-40B4-BE49-F238E27FC236}">
                  <a16:creationId xmlns:a16="http://schemas.microsoft.com/office/drawing/2014/main" id="{EC24EEE5-D7C2-4435-966C-E654B07C22B8}"/>
                </a:ext>
              </a:extLst>
            </p:cNvPr>
            <p:cNvSpPr txBox="1"/>
            <p:nvPr/>
          </p:nvSpPr>
          <p:spPr>
            <a:xfrm rot="2514057" flipH="1">
              <a:off x="7776769" y="5344744"/>
              <a:ext cx="1657783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任意多边形 57">
              <a:extLst>
                <a:ext uri="{FF2B5EF4-FFF2-40B4-BE49-F238E27FC236}">
                  <a16:creationId xmlns:a16="http://schemas.microsoft.com/office/drawing/2014/main" id="{09F066AC-D128-7F9F-4DB0-094904F17442}"/>
                </a:ext>
              </a:extLst>
            </p:cNvPr>
            <p:cNvSpPr/>
            <p:nvPr/>
          </p:nvSpPr>
          <p:spPr>
            <a:xfrm>
              <a:off x="8668035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28">
              <a:extLst>
                <a:ext uri="{FF2B5EF4-FFF2-40B4-BE49-F238E27FC236}">
                  <a16:creationId xmlns:a16="http://schemas.microsoft.com/office/drawing/2014/main" id="{35D80437-4C3C-36BB-4A6B-112AFA624C33}"/>
                </a:ext>
              </a:extLst>
            </p:cNvPr>
            <p:cNvSpPr txBox="1"/>
            <p:nvPr/>
          </p:nvSpPr>
          <p:spPr>
            <a:xfrm rot="2514057" flipH="1">
              <a:off x="8705900" y="5344745"/>
              <a:ext cx="1657783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任意多边形 60">
              <a:extLst>
                <a:ext uri="{FF2B5EF4-FFF2-40B4-BE49-F238E27FC236}">
                  <a16:creationId xmlns:a16="http://schemas.microsoft.com/office/drawing/2014/main" id="{8089F005-8E87-505D-B9F3-C389034D0953}"/>
                </a:ext>
              </a:extLst>
            </p:cNvPr>
            <p:cNvSpPr/>
            <p:nvPr/>
          </p:nvSpPr>
          <p:spPr>
            <a:xfrm>
              <a:off x="9597166" y="4323154"/>
              <a:ext cx="248195" cy="640080"/>
            </a:xfrm>
            <a:custGeom>
              <a:avLst/>
              <a:gdLst>
                <a:gd name="connsiteX0" fmla="*/ 0 w 248195"/>
                <a:gd name="connsiteY0" fmla="*/ 0 h 640080"/>
                <a:gd name="connsiteX1" fmla="*/ 0 w 248195"/>
                <a:gd name="connsiteY1" fmla="*/ 391885 h 640080"/>
                <a:gd name="connsiteX2" fmla="*/ 248195 w 248195"/>
                <a:gd name="connsiteY2" fmla="*/ 640080 h 64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8195" h="640080">
                  <a:moveTo>
                    <a:pt x="0" y="0"/>
                  </a:moveTo>
                  <a:lnTo>
                    <a:pt x="0" y="391885"/>
                  </a:lnTo>
                  <a:lnTo>
                    <a:pt x="248195" y="640080"/>
                  </a:lnTo>
                </a:path>
              </a:pathLst>
            </a:cu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1">
              <a:extLst>
                <a:ext uri="{FF2B5EF4-FFF2-40B4-BE49-F238E27FC236}">
                  <a16:creationId xmlns:a16="http://schemas.microsoft.com/office/drawing/2014/main" id="{FA2113DD-968C-6FCE-2306-8FB4C7803E43}"/>
                </a:ext>
              </a:extLst>
            </p:cNvPr>
            <p:cNvSpPr txBox="1"/>
            <p:nvPr/>
          </p:nvSpPr>
          <p:spPr>
            <a:xfrm rot="2514057" flipH="1">
              <a:off x="9635031" y="5344744"/>
              <a:ext cx="1657783" cy="36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327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5" name="椭圆 62">
              <a:extLst>
                <a:ext uri="{FF2B5EF4-FFF2-40B4-BE49-F238E27FC236}">
                  <a16:creationId xmlns:a16="http://schemas.microsoft.com/office/drawing/2014/main" id="{C20A49D4-5810-560F-9C10-8AB364E5B548}"/>
                </a:ext>
              </a:extLst>
            </p:cNvPr>
            <p:cNvSpPr/>
            <p:nvPr/>
          </p:nvSpPr>
          <p:spPr>
            <a:xfrm>
              <a:off x="5504339" y="3832972"/>
              <a:ext cx="65831" cy="65831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81497" tIns="40749" rIns="81497" bIns="407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814903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327" kern="0" dirty="0">
                <a:solidFill>
                  <a:srgbClr val="00439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184EB556-81CD-7C19-79A7-2FCC58F461FC}"/>
              </a:ext>
            </a:extLst>
          </p:cNvPr>
          <p:cNvSpPr txBox="1"/>
          <p:nvPr/>
        </p:nvSpPr>
        <p:spPr>
          <a:xfrm>
            <a:off x="7244315" y="1583896"/>
            <a:ext cx="3999948" cy="1451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3DB16F4-B9A1-7312-9165-3217A41601A8}"/>
              </a:ext>
            </a:extLst>
          </p:cNvPr>
          <p:cNvSpPr txBox="1"/>
          <p:nvPr/>
        </p:nvSpPr>
        <p:spPr>
          <a:xfrm>
            <a:off x="7244316" y="1265021"/>
            <a:ext cx="178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83E8324-7A0B-5524-657A-196E34D7B4FE}"/>
              </a:ext>
            </a:extLst>
          </p:cNvPr>
          <p:cNvSpPr txBox="1"/>
          <p:nvPr/>
        </p:nvSpPr>
        <p:spPr>
          <a:xfrm>
            <a:off x="7244315" y="3197586"/>
            <a:ext cx="3999948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2CA9AA0-2169-2DB1-3D5D-45B64C46D496}"/>
              </a:ext>
            </a:extLst>
          </p:cNvPr>
          <p:cNvSpPr txBox="1"/>
          <p:nvPr/>
        </p:nvSpPr>
        <p:spPr>
          <a:xfrm>
            <a:off x="7244315" y="3941367"/>
            <a:ext cx="3999948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42F6037-6611-7B0C-8E46-1097735EBEA3}"/>
              </a:ext>
            </a:extLst>
          </p:cNvPr>
          <p:cNvSpPr txBox="1"/>
          <p:nvPr/>
        </p:nvSpPr>
        <p:spPr>
          <a:xfrm>
            <a:off x="7244315" y="4685148"/>
            <a:ext cx="3999948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10549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3" name="组合 82">
            <a:extLst>
              <a:ext uri="{FF2B5EF4-FFF2-40B4-BE49-F238E27FC236}">
                <a16:creationId xmlns:a16="http://schemas.microsoft.com/office/drawing/2014/main" id="{53581955-87C5-EF66-5DB8-90C001238237}"/>
              </a:ext>
            </a:extLst>
          </p:cNvPr>
          <p:cNvGrpSpPr/>
          <p:nvPr/>
        </p:nvGrpSpPr>
        <p:grpSpPr>
          <a:xfrm>
            <a:off x="9043205" y="2824967"/>
            <a:ext cx="1065603" cy="1208546"/>
            <a:chOff x="8434811" y="2608031"/>
            <a:chExt cx="1166390" cy="1322855"/>
          </a:xfrm>
        </p:grpSpPr>
        <p:sp>
          <p:nvSpPr>
            <p:cNvPr id="34" name="íṩļíḓê">
              <a:extLst>
                <a:ext uri="{FF2B5EF4-FFF2-40B4-BE49-F238E27FC236}">
                  <a16:creationId xmlns:a16="http://schemas.microsoft.com/office/drawing/2014/main" id="{10CF5FFB-F19F-DC3E-D5B9-015C3ADA8E14}"/>
                </a:ext>
              </a:extLst>
            </p:cNvPr>
            <p:cNvSpPr/>
            <p:nvPr/>
          </p:nvSpPr>
          <p:spPr>
            <a:xfrm rot="18900000">
              <a:off x="8434811" y="2608031"/>
              <a:ext cx="1166390" cy="1166390"/>
            </a:xfrm>
            <a:prstGeom prst="rect">
              <a:avLst/>
            </a:prstGeom>
            <a:solidFill>
              <a:srgbClr val="2C45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5" name="íṣľíḑè">
              <a:extLst>
                <a:ext uri="{FF2B5EF4-FFF2-40B4-BE49-F238E27FC236}">
                  <a16:creationId xmlns:a16="http://schemas.microsoft.com/office/drawing/2014/main" id="{E6319D10-1E12-A1FE-0DBE-E95A7F91E962}"/>
                </a:ext>
              </a:extLst>
            </p:cNvPr>
            <p:cNvSpPr/>
            <p:nvPr/>
          </p:nvSpPr>
          <p:spPr>
            <a:xfrm rot="18900000">
              <a:off x="8434811" y="2764496"/>
              <a:ext cx="1166390" cy="1166390"/>
            </a:xfrm>
            <a:prstGeom prst="rect">
              <a:avLst/>
            </a:prstGeom>
            <a:solidFill>
              <a:srgbClr val="2C45B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6" name="ïşḷîḋè">
              <a:extLst>
                <a:ext uri="{FF2B5EF4-FFF2-40B4-BE49-F238E27FC236}">
                  <a16:creationId xmlns:a16="http://schemas.microsoft.com/office/drawing/2014/main" id="{27E0B273-5C5B-D051-3CEF-905073126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7771" y="3107818"/>
              <a:ext cx="480471" cy="479746"/>
            </a:xfrm>
            <a:custGeom>
              <a:avLst/>
              <a:gdLst>
                <a:gd name="connsiteX0" fmla="*/ 506334 w 607638"/>
                <a:gd name="connsiteY0" fmla="*/ 455027 h 606722"/>
                <a:gd name="connsiteX1" fmla="*/ 506334 w 607638"/>
                <a:gd name="connsiteY1" fmla="*/ 505592 h 606722"/>
                <a:gd name="connsiteX2" fmla="*/ 531616 w 607638"/>
                <a:gd name="connsiteY2" fmla="*/ 505592 h 606722"/>
                <a:gd name="connsiteX3" fmla="*/ 556986 w 607638"/>
                <a:gd name="connsiteY3" fmla="*/ 480265 h 606722"/>
                <a:gd name="connsiteX4" fmla="*/ 531616 w 607638"/>
                <a:gd name="connsiteY4" fmla="*/ 455027 h 606722"/>
                <a:gd name="connsiteX5" fmla="*/ 430401 w 607638"/>
                <a:gd name="connsiteY5" fmla="*/ 353896 h 606722"/>
                <a:gd name="connsiteX6" fmla="*/ 405031 w 607638"/>
                <a:gd name="connsiteY6" fmla="*/ 379223 h 606722"/>
                <a:gd name="connsiteX7" fmla="*/ 430401 w 607638"/>
                <a:gd name="connsiteY7" fmla="*/ 404461 h 606722"/>
                <a:gd name="connsiteX8" fmla="*/ 455683 w 607638"/>
                <a:gd name="connsiteY8" fmla="*/ 404461 h 606722"/>
                <a:gd name="connsiteX9" fmla="*/ 455683 w 607638"/>
                <a:gd name="connsiteY9" fmla="*/ 353896 h 606722"/>
                <a:gd name="connsiteX10" fmla="*/ 480964 w 607638"/>
                <a:gd name="connsiteY10" fmla="*/ 252766 h 606722"/>
                <a:gd name="connsiteX11" fmla="*/ 506334 w 607638"/>
                <a:gd name="connsiteY11" fmla="*/ 278093 h 606722"/>
                <a:gd name="connsiteX12" fmla="*/ 506334 w 607638"/>
                <a:gd name="connsiteY12" fmla="*/ 303331 h 606722"/>
                <a:gd name="connsiteX13" fmla="*/ 556986 w 607638"/>
                <a:gd name="connsiteY13" fmla="*/ 303331 h 606722"/>
                <a:gd name="connsiteX14" fmla="*/ 582268 w 607638"/>
                <a:gd name="connsiteY14" fmla="*/ 328658 h 606722"/>
                <a:gd name="connsiteX15" fmla="*/ 556986 w 607638"/>
                <a:gd name="connsiteY15" fmla="*/ 353896 h 606722"/>
                <a:gd name="connsiteX16" fmla="*/ 506334 w 607638"/>
                <a:gd name="connsiteY16" fmla="*/ 353896 h 606722"/>
                <a:gd name="connsiteX17" fmla="*/ 506334 w 607638"/>
                <a:gd name="connsiteY17" fmla="*/ 404461 h 606722"/>
                <a:gd name="connsiteX18" fmla="*/ 531616 w 607638"/>
                <a:gd name="connsiteY18" fmla="*/ 404461 h 606722"/>
                <a:gd name="connsiteX19" fmla="*/ 607638 w 607638"/>
                <a:gd name="connsiteY19" fmla="*/ 480265 h 606722"/>
                <a:gd name="connsiteX20" fmla="*/ 531616 w 607638"/>
                <a:gd name="connsiteY20" fmla="*/ 556157 h 606722"/>
                <a:gd name="connsiteX21" fmla="*/ 506334 w 607638"/>
                <a:gd name="connsiteY21" fmla="*/ 556157 h 606722"/>
                <a:gd name="connsiteX22" fmla="*/ 506334 w 607638"/>
                <a:gd name="connsiteY22" fmla="*/ 581395 h 606722"/>
                <a:gd name="connsiteX23" fmla="*/ 480964 w 607638"/>
                <a:gd name="connsiteY23" fmla="*/ 606722 h 606722"/>
                <a:gd name="connsiteX24" fmla="*/ 455683 w 607638"/>
                <a:gd name="connsiteY24" fmla="*/ 581395 h 606722"/>
                <a:gd name="connsiteX25" fmla="*/ 455683 w 607638"/>
                <a:gd name="connsiteY25" fmla="*/ 556157 h 606722"/>
                <a:gd name="connsiteX26" fmla="*/ 405031 w 607638"/>
                <a:gd name="connsiteY26" fmla="*/ 556157 h 606722"/>
                <a:gd name="connsiteX27" fmla="*/ 379749 w 607638"/>
                <a:gd name="connsiteY27" fmla="*/ 530830 h 606722"/>
                <a:gd name="connsiteX28" fmla="*/ 405031 w 607638"/>
                <a:gd name="connsiteY28" fmla="*/ 505592 h 606722"/>
                <a:gd name="connsiteX29" fmla="*/ 455683 w 607638"/>
                <a:gd name="connsiteY29" fmla="*/ 505592 h 606722"/>
                <a:gd name="connsiteX30" fmla="*/ 455683 w 607638"/>
                <a:gd name="connsiteY30" fmla="*/ 455027 h 606722"/>
                <a:gd name="connsiteX31" fmla="*/ 430401 w 607638"/>
                <a:gd name="connsiteY31" fmla="*/ 455027 h 606722"/>
                <a:gd name="connsiteX32" fmla="*/ 354379 w 607638"/>
                <a:gd name="connsiteY32" fmla="*/ 379223 h 606722"/>
                <a:gd name="connsiteX33" fmla="*/ 430401 w 607638"/>
                <a:gd name="connsiteY33" fmla="*/ 303331 h 606722"/>
                <a:gd name="connsiteX34" fmla="*/ 455683 w 607638"/>
                <a:gd name="connsiteY34" fmla="*/ 303331 h 606722"/>
                <a:gd name="connsiteX35" fmla="*/ 455683 w 607638"/>
                <a:gd name="connsiteY35" fmla="*/ 278093 h 606722"/>
                <a:gd name="connsiteX36" fmla="*/ 480964 w 607638"/>
                <a:gd name="connsiteY36" fmla="*/ 252766 h 606722"/>
                <a:gd name="connsiteX37" fmla="*/ 303759 w 607638"/>
                <a:gd name="connsiteY37" fmla="*/ 151716 h 606722"/>
                <a:gd name="connsiteX38" fmla="*/ 329117 w 607638"/>
                <a:gd name="connsiteY38" fmla="*/ 176950 h 606722"/>
                <a:gd name="connsiteX39" fmla="*/ 329117 w 607638"/>
                <a:gd name="connsiteY39" fmla="*/ 303301 h 606722"/>
                <a:gd name="connsiteX40" fmla="*/ 303759 w 607638"/>
                <a:gd name="connsiteY40" fmla="*/ 328624 h 606722"/>
                <a:gd name="connsiteX41" fmla="*/ 227862 w 607638"/>
                <a:gd name="connsiteY41" fmla="*/ 328624 h 606722"/>
                <a:gd name="connsiteX42" fmla="*/ 202593 w 607638"/>
                <a:gd name="connsiteY42" fmla="*/ 303301 h 606722"/>
                <a:gd name="connsiteX43" fmla="*/ 227862 w 607638"/>
                <a:gd name="connsiteY43" fmla="*/ 278066 h 606722"/>
                <a:gd name="connsiteX44" fmla="*/ 278490 w 607638"/>
                <a:gd name="connsiteY44" fmla="*/ 278066 h 606722"/>
                <a:gd name="connsiteX45" fmla="*/ 278490 w 607638"/>
                <a:gd name="connsiteY45" fmla="*/ 176950 h 606722"/>
                <a:gd name="connsiteX46" fmla="*/ 303759 w 607638"/>
                <a:gd name="connsiteY46" fmla="*/ 151716 h 606722"/>
                <a:gd name="connsiteX47" fmla="*/ 303762 w 607638"/>
                <a:gd name="connsiteY47" fmla="*/ 0 h 606722"/>
                <a:gd name="connsiteX48" fmla="*/ 606634 w 607638"/>
                <a:gd name="connsiteY48" fmla="*/ 220667 h 606722"/>
                <a:gd name="connsiteX49" fmla="*/ 589190 w 607638"/>
                <a:gd name="connsiteY49" fmla="*/ 251860 h 606722"/>
                <a:gd name="connsiteX50" fmla="*/ 557950 w 607638"/>
                <a:gd name="connsiteY50" fmla="*/ 234353 h 606722"/>
                <a:gd name="connsiteX51" fmla="*/ 303762 w 607638"/>
                <a:gd name="connsiteY51" fmla="*/ 50568 h 606722"/>
                <a:gd name="connsiteX52" fmla="*/ 50642 w 607638"/>
                <a:gd name="connsiteY52" fmla="*/ 303317 h 606722"/>
                <a:gd name="connsiteX53" fmla="*/ 303762 w 607638"/>
                <a:gd name="connsiteY53" fmla="*/ 556154 h 606722"/>
                <a:gd name="connsiteX54" fmla="*/ 329127 w 607638"/>
                <a:gd name="connsiteY54" fmla="*/ 581394 h 606722"/>
                <a:gd name="connsiteX55" fmla="*/ 303762 w 607638"/>
                <a:gd name="connsiteY55" fmla="*/ 606722 h 606722"/>
                <a:gd name="connsiteX56" fmla="*/ 0 w 607638"/>
                <a:gd name="connsiteY56" fmla="*/ 303317 h 606722"/>
                <a:gd name="connsiteX57" fmla="*/ 303762 w 607638"/>
                <a:gd name="connsiteY5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7638" h="606722">
                  <a:moveTo>
                    <a:pt x="506334" y="455027"/>
                  </a:moveTo>
                  <a:lnTo>
                    <a:pt x="506334" y="505592"/>
                  </a:lnTo>
                  <a:lnTo>
                    <a:pt x="531616" y="505592"/>
                  </a:lnTo>
                  <a:cubicBezTo>
                    <a:pt x="545592" y="505592"/>
                    <a:pt x="556986" y="494217"/>
                    <a:pt x="556986" y="480265"/>
                  </a:cubicBezTo>
                  <a:cubicBezTo>
                    <a:pt x="556986" y="466401"/>
                    <a:pt x="545592" y="455027"/>
                    <a:pt x="531616" y="455027"/>
                  </a:cubicBezTo>
                  <a:close/>
                  <a:moveTo>
                    <a:pt x="430401" y="353896"/>
                  </a:moveTo>
                  <a:cubicBezTo>
                    <a:pt x="416425" y="353896"/>
                    <a:pt x="405031" y="365271"/>
                    <a:pt x="405031" y="379223"/>
                  </a:cubicBezTo>
                  <a:cubicBezTo>
                    <a:pt x="405031" y="393087"/>
                    <a:pt x="416425" y="404461"/>
                    <a:pt x="430401" y="404461"/>
                  </a:cubicBezTo>
                  <a:lnTo>
                    <a:pt x="455683" y="404461"/>
                  </a:lnTo>
                  <a:lnTo>
                    <a:pt x="455683" y="353896"/>
                  </a:lnTo>
                  <a:close/>
                  <a:moveTo>
                    <a:pt x="480964" y="252766"/>
                  </a:moveTo>
                  <a:cubicBezTo>
                    <a:pt x="495029" y="252766"/>
                    <a:pt x="506334" y="264141"/>
                    <a:pt x="506334" y="278093"/>
                  </a:cubicBezTo>
                  <a:lnTo>
                    <a:pt x="506334" y="303331"/>
                  </a:lnTo>
                  <a:lnTo>
                    <a:pt x="556986" y="303331"/>
                  </a:lnTo>
                  <a:cubicBezTo>
                    <a:pt x="570962" y="303331"/>
                    <a:pt x="582268" y="314706"/>
                    <a:pt x="582268" y="328658"/>
                  </a:cubicBezTo>
                  <a:cubicBezTo>
                    <a:pt x="582268" y="342610"/>
                    <a:pt x="570962" y="353896"/>
                    <a:pt x="556986" y="353896"/>
                  </a:cubicBezTo>
                  <a:lnTo>
                    <a:pt x="506334" y="353896"/>
                  </a:lnTo>
                  <a:lnTo>
                    <a:pt x="506334" y="404461"/>
                  </a:lnTo>
                  <a:lnTo>
                    <a:pt x="531616" y="404461"/>
                  </a:lnTo>
                  <a:cubicBezTo>
                    <a:pt x="573544" y="404461"/>
                    <a:pt x="607638" y="438497"/>
                    <a:pt x="607638" y="480265"/>
                  </a:cubicBezTo>
                  <a:cubicBezTo>
                    <a:pt x="607638" y="522121"/>
                    <a:pt x="573544" y="556157"/>
                    <a:pt x="531616" y="556157"/>
                  </a:cubicBezTo>
                  <a:lnTo>
                    <a:pt x="506334" y="556157"/>
                  </a:lnTo>
                  <a:lnTo>
                    <a:pt x="506334" y="581395"/>
                  </a:lnTo>
                  <a:cubicBezTo>
                    <a:pt x="506334" y="595347"/>
                    <a:pt x="495029" y="606722"/>
                    <a:pt x="480964" y="606722"/>
                  </a:cubicBezTo>
                  <a:cubicBezTo>
                    <a:pt x="466988" y="606722"/>
                    <a:pt x="455683" y="595347"/>
                    <a:pt x="455683" y="581395"/>
                  </a:cubicBezTo>
                  <a:lnTo>
                    <a:pt x="455683" y="556157"/>
                  </a:lnTo>
                  <a:lnTo>
                    <a:pt x="405031" y="556157"/>
                  </a:lnTo>
                  <a:cubicBezTo>
                    <a:pt x="391055" y="556157"/>
                    <a:pt x="379749" y="544782"/>
                    <a:pt x="379749" y="530830"/>
                  </a:cubicBezTo>
                  <a:cubicBezTo>
                    <a:pt x="379749" y="516878"/>
                    <a:pt x="391055" y="505592"/>
                    <a:pt x="405031" y="505592"/>
                  </a:cubicBezTo>
                  <a:lnTo>
                    <a:pt x="455683" y="505592"/>
                  </a:lnTo>
                  <a:lnTo>
                    <a:pt x="455683" y="455027"/>
                  </a:lnTo>
                  <a:lnTo>
                    <a:pt x="430401" y="455027"/>
                  </a:lnTo>
                  <a:cubicBezTo>
                    <a:pt x="388473" y="455027"/>
                    <a:pt x="354379" y="420991"/>
                    <a:pt x="354379" y="379223"/>
                  </a:cubicBezTo>
                  <a:cubicBezTo>
                    <a:pt x="354379" y="337367"/>
                    <a:pt x="388473" y="303331"/>
                    <a:pt x="430401" y="303331"/>
                  </a:cubicBezTo>
                  <a:lnTo>
                    <a:pt x="455683" y="303331"/>
                  </a:lnTo>
                  <a:lnTo>
                    <a:pt x="455683" y="278093"/>
                  </a:lnTo>
                  <a:cubicBezTo>
                    <a:pt x="455683" y="264141"/>
                    <a:pt x="466988" y="252766"/>
                    <a:pt x="480964" y="252766"/>
                  </a:cubicBezTo>
                  <a:close/>
                  <a:moveTo>
                    <a:pt x="303759" y="151716"/>
                  </a:moveTo>
                  <a:cubicBezTo>
                    <a:pt x="317817" y="151716"/>
                    <a:pt x="329117" y="163000"/>
                    <a:pt x="329117" y="176950"/>
                  </a:cubicBezTo>
                  <a:lnTo>
                    <a:pt x="329117" y="303301"/>
                  </a:lnTo>
                  <a:cubicBezTo>
                    <a:pt x="329117" y="317251"/>
                    <a:pt x="317817" y="328624"/>
                    <a:pt x="303759" y="328624"/>
                  </a:cubicBezTo>
                  <a:lnTo>
                    <a:pt x="227862" y="328624"/>
                  </a:lnTo>
                  <a:cubicBezTo>
                    <a:pt x="213893" y="328624"/>
                    <a:pt x="202593" y="317251"/>
                    <a:pt x="202593" y="303301"/>
                  </a:cubicBezTo>
                  <a:cubicBezTo>
                    <a:pt x="202593" y="289351"/>
                    <a:pt x="213893" y="278066"/>
                    <a:pt x="227862" y="278066"/>
                  </a:cubicBezTo>
                  <a:lnTo>
                    <a:pt x="278490" y="278066"/>
                  </a:lnTo>
                  <a:lnTo>
                    <a:pt x="278490" y="176950"/>
                  </a:lnTo>
                  <a:cubicBezTo>
                    <a:pt x="278490" y="163000"/>
                    <a:pt x="289790" y="151716"/>
                    <a:pt x="303759" y="151716"/>
                  </a:cubicBezTo>
                  <a:close/>
                  <a:moveTo>
                    <a:pt x="303762" y="0"/>
                  </a:moveTo>
                  <a:cubicBezTo>
                    <a:pt x="443049" y="0"/>
                    <a:pt x="570410" y="92781"/>
                    <a:pt x="606634" y="220667"/>
                  </a:cubicBezTo>
                  <a:cubicBezTo>
                    <a:pt x="610461" y="234086"/>
                    <a:pt x="602629" y="248039"/>
                    <a:pt x="589190" y="251860"/>
                  </a:cubicBezTo>
                  <a:cubicBezTo>
                    <a:pt x="575839" y="255504"/>
                    <a:pt x="561688" y="247861"/>
                    <a:pt x="557950" y="234353"/>
                  </a:cubicBezTo>
                  <a:cubicBezTo>
                    <a:pt x="527779" y="127885"/>
                    <a:pt x="420888" y="50568"/>
                    <a:pt x="303762" y="50568"/>
                  </a:cubicBezTo>
                  <a:cubicBezTo>
                    <a:pt x="164208" y="50568"/>
                    <a:pt x="50642" y="163967"/>
                    <a:pt x="50642" y="303317"/>
                  </a:cubicBezTo>
                  <a:cubicBezTo>
                    <a:pt x="50642" y="442755"/>
                    <a:pt x="164208" y="556154"/>
                    <a:pt x="303762" y="556154"/>
                  </a:cubicBezTo>
                  <a:cubicBezTo>
                    <a:pt x="317824" y="556154"/>
                    <a:pt x="329127" y="567441"/>
                    <a:pt x="329127" y="581394"/>
                  </a:cubicBezTo>
                  <a:cubicBezTo>
                    <a:pt x="329127" y="595347"/>
                    <a:pt x="317824" y="606722"/>
                    <a:pt x="303762" y="606722"/>
                  </a:cubicBezTo>
                  <a:cubicBezTo>
                    <a:pt x="136261" y="606722"/>
                    <a:pt x="0" y="470661"/>
                    <a:pt x="0" y="303317"/>
                  </a:cubicBezTo>
                  <a:cubicBezTo>
                    <a:pt x="0" y="136061"/>
                    <a:pt x="136261" y="0"/>
                    <a:pt x="3037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9" name="组合 85">
            <a:extLst>
              <a:ext uri="{FF2B5EF4-FFF2-40B4-BE49-F238E27FC236}">
                <a16:creationId xmlns:a16="http://schemas.microsoft.com/office/drawing/2014/main" id="{01963FD9-451D-8FC0-3ADF-B0EBCA3F9876}"/>
              </a:ext>
            </a:extLst>
          </p:cNvPr>
          <p:cNvGrpSpPr/>
          <p:nvPr/>
        </p:nvGrpSpPr>
        <p:grpSpPr>
          <a:xfrm>
            <a:off x="2095590" y="3015095"/>
            <a:ext cx="1065603" cy="1233024"/>
            <a:chOff x="2603197" y="2764496"/>
            <a:chExt cx="1166390" cy="1349647"/>
          </a:xfrm>
        </p:grpSpPr>
        <p:sp>
          <p:nvSpPr>
            <p:cNvPr id="31" name="iṣ1îḋe">
              <a:extLst>
                <a:ext uri="{FF2B5EF4-FFF2-40B4-BE49-F238E27FC236}">
                  <a16:creationId xmlns:a16="http://schemas.microsoft.com/office/drawing/2014/main" id="{54BB7A60-4111-69D7-1DCC-8BF633EE892F}"/>
                </a:ext>
              </a:extLst>
            </p:cNvPr>
            <p:cNvSpPr/>
            <p:nvPr/>
          </p:nvSpPr>
          <p:spPr>
            <a:xfrm rot="18900000">
              <a:off x="2603197" y="2947753"/>
              <a:ext cx="1166390" cy="1166390"/>
            </a:xfrm>
            <a:prstGeom prst="rect">
              <a:avLst/>
            </a:prstGeom>
            <a:solidFill>
              <a:srgbClr val="6F8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ï$ľîḋè">
              <a:extLst>
                <a:ext uri="{FF2B5EF4-FFF2-40B4-BE49-F238E27FC236}">
                  <a16:creationId xmlns:a16="http://schemas.microsoft.com/office/drawing/2014/main" id="{3FAB06D6-833D-DAA4-576C-B4C8CCDC2E32}"/>
                </a:ext>
              </a:extLst>
            </p:cNvPr>
            <p:cNvSpPr/>
            <p:nvPr/>
          </p:nvSpPr>
          <p:spPr>
            <a:xfrm rot="18900000">
              <a:off x="2603197" y="2764496"/>
              <a:ext cx="1166390" cy="1166390"/>
            </a:xfrm>
            <a:prstGeom prst="rect">
              <a:avLst/>
            </a:prstGeom>
            <a:solidFill>
              <a:srgbClr val="6F80C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3" name="íŝlîḑé">
              <a:extLst>
                <a:ext uri="{FF2B5EF4-FFF2-40B4-BE49-F238E27FC236}">
                  <a16:creationId xmlns:a16="http://schemas.microsoft.com/office/drawing/2014/main" id="{8493CF88-8222-0EDC-8FB9-36A7F557D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076" y="3104743"/>
              <a:ext cx="486631" cy="485896"/>
            </a:xfrm>
            <a:custGeom>
              <a:avLst/>
              <a:gdLst>
                <a:gd name="connsiteX0" fmla="*/ 264400 w 607639"/>
                <a:gd name="connsiteY0" fmla="*/ 371924 h 606722"/>
                <a:gd name="connsiteX1" fmla="*/ 209306 w 607639"/>
                <a:gd name="connsiteY1" fmla="*/ 398407 h 606722"/>
                <a:gd name="connsiteX2" fmla="*/ 171212 w 607639"/>
                <a:gd name="connsiteY2" fmla="*/ 423290 h 606722"/>
                <a:gd name="connsiteX3" fmla="*/ 196756 w 607639"/>
                <a:gd name="connsiteY3" fmla="*/ 433510 h 606722"/>
                <a:gd name="connsiteX4" fmla="*/ 410813 w 607639"/>
                <a:gd name="connsiteY4" fmla="*/ 433510 h 606722"/>
                <a:gd name="connsiteX5" fmla="*/ 436358 w 607639"/>
                <a:gd name="connsiteY5" fmla="*/ 423290 h 606722"/>
                <a:gd name="connsiteX6" fmla="*/ 398352 w 607639"/>
                <a:gd name="connsiteY6" fmla="*/ 398407 h 606722"/>
                <a:gd name="connsiteX7" fmla="*/ 342368 w 607639"/>
                <a:gd name="connsiteY7" fmla="*/ 372457 h 606722"/>
                <a:gd name="connsiteX8" fmla="*/ 303740 w 607639"/>
                <a:gd name="connsiteY8" fmla="*/ 382499 h 606722"/>
                <a:gd name="connsiteX9" fmla="*/ 264400 w 607639"/>
                <a:gd name="connsiteY9" fmla="*/ 371924 h 606722"/>
                <a:gd name="connsiteX10" fmla="*/ 303740 w 607639"/>
                <a:gd name="connsiteY10" fmla="*/ 173124 h 606722"/>
                <a:gd name="connsiteX11" fmla="*/ 236720 w 607639"/>
                <a:gd name="connsiteY11" fmla="*/ 262970 h 606722"/>
                <a:gd name="connsiteX12" fmla="*/ 303740 w 607639"/>
                <a:gd name="connsiteY12" fmla="*/ 352906 h 606722"/>
                <a:gd name="connsiteX13" fmla="*/ 370850 w 607639"/>
                <a:gd name="connsiteY13" fmla="*/ 262970 h 606722"/>
                <a:gd name="connsiteX14" fmla="*/ 303740 w 607639"/>
                <a:gd name="connsiteY14" fmla="*/ 173124 h 606722"/>
                <a:gd name="connsiteX15" fmla="*/ 303740 w 607639"/>
                <a:gd name="connsiteY15" fmla="*/ 143530 h 606722"/>
                <a:gd name="connsiteX16" fmla="*/ 400489 w 607639"/>
                <a:gd name="connsiteY16" fmla="*/ 262970 h 606722"/>
                <a:gd name="connsiteX17" fmla="*/ 368981 w 607639"/>
                <a:gd name="connsiteY17" fmla="*/ 350684 h 606722"/>
                <a:gd name="connsiteX18" fmla="*/ 410902 w 607639"/>
                <a:gd name="connsiteY18" fmla="*/ 371568 h 606722"/>
                <a:gd name="connsiteX19" fmla="*/ 466085 w 607639"/>
                <a:gd name="connsiteY19" fmla="*/ 423290 h 606722"/>
                <a:gd name="connsiteX20" fmla="*/ 410813 w 607639"/>
                <a:gd name="connsiteY20" fmla="*/ 463192 h 606722"/>
                <a:gd name="connsiteX21" fmla="*/ 196756 w 607639"/>
                <a:gd name="connsiteY21" fmla="*/ 463192 h 606722"/>
                <a:gd name="connsiteX22" fmla="*/ 141484 w 607639"/>
                <a:gd name="connsiteY22" fmla="*/ 423290 h 606722"/>
                <a:gd name="connsiteX23" fmla="*/ 196578 w 607639"/>
                <a:gd name="connsiteY23" fmla="*/ 371657 h 606722"/>
                <a:gd name="connsiteX24" fmla="*/ 238589 w 607639"/>
                <a:gd name="connsiteY24" fmla="*/ 350773 h 606722"/>
                <a:gd name="connsiteX25" fmla="*/ 206992 w 607639"/>
                <a:gd name="connsiteY25" fmla="*/ 262970 h 606722"/>
                <a:gd name="connsiteX26" fmla="*/ 303740 w 607639"/>
                <a:gd name="connsiteY26" fmla="*/ 143530 h 606722"/>
                <a:gd name="connsiteX27" fmla="*/ 288644 w 607639"/>
                <a:gd name="connsiteY27" fmla="*/ 31105 h 606722"/>
                <a:gd name="connsiteX28" fmla="*/ 31152 w 607639"/>
                <a:gd name="connsiteY28" fmla="*/ 288209 h 606722"/>
                <a:gd name="connsiteX29" fmla="*/ 91141 w 607639"/>
                <a:gd name="connsiteY29" fmla="*/ 288209 h 606722"/>
                <a:gd name="connsiteX30" fmla="*/ 91141 w 607639"/>
                <a:gd name="connsiteY30" fmla="*/ 318514 h 606722"/>
                <a:gd name="connsiteX31" fmla="*/ 31152 w 607639"/>
                <a:gd name="connsiteY31" fmla="*/ 318514 h 606722"/>
                <a:gd name="connsiteX32" fmla="*/ 288644 w 607639"/>
                <a:gd name="connsiteY32" fmla="*/ 575617 h 606722"/>
                <a:gd name="connsiteX33" fmla="*/ 288644 w 607639"/>
                <a:gd name="connsiteY33" fmla="*/ 515718 h 606722"/>
                <a:gd name="connsiteX34" fmla="*/ 318995 w 607639"/>
                <a:gd name="connsiteY34" fmla="*/ 515718 h 606722"/>
                <a:gd name="connsiteX35" fmla="*/ 318995 w 607639"/>
                <a:gd name="connsiteY35" fmla="*/ 575617 h 606722"/>
                <a:gd name="connsiteX36" fmla="*/ 576487 w 607639"/>
                <a:gd name="connsiteY36" fmla="*/ 318514 h 606722"/>
                <a:gd name="connsiteX37" fmla="*/ 516498 w 607639"/>
                <a:gd name="connsiteY37" fmla="*/ 318514 h 606722"/>
                <a:gd name="connsiteX38" fmla="*/ 516498 w 607639"/>
                <a:gd name="connsiteY38" fmla="*/ 288209 h 606722"/>
                <a:gd name="connsiteX39" fmla="*/ 576487 w 607639"/>
                <a:gd name="connsiteY39" fmla="*/ 288209 h 606722"/>
                <a:gd name="connsiteX40" fmla="*/ 318995 w 607639"/>
                <a:gd name="connsiteY40" fmla="*/ 31105 h 606722"/>
                <a:gd name="connsiteX41" fmla="*/ 318995 w 607639"/>
                <a:gd name="connsiteY41" fmla="*/ 91004 h 606722"/>
                <a:gd name="connsiteX42" fmla="*/ 288644 w 607639"/>
                <a:gd name="connsiteY42" fmla="*/ 91004 h 606722"/>
                <a:gd name="connsiteX43" fmla="*/ 303775 w 607639"/>
                <a:gd name="connsiteY43" fmla="*/ 0 h 606722"/>
                <a:gd name="connsiteX44" fmla="*/ 607639 w 607639"/>
                <a:gd name="connsiteY44" fmla="*/ 303317 h 606722"/>
                <a:gd name="connsiteX45" fmla="*/ 303775 w 607639"/>
                <a:gd name="connsiteY45" fmla="*/ 606722 h 606722"/>
                <a:gd name="connsiteX46" fmla="*/ 0 w 607639"/>
                <a:gd name="connsiteY46" fmla="*/ 303317 h 606722"/>
                <a:gd name="connsiteX47" fmla="*/ 303775 w 607639"/>
                <a:gd name="connsiteY4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639" h="606722">
                  <a:moveTo>
                    <a:pt x="264400" y="371924"/>
                  </a:moveTo>
                  <a:cubicBezTo>
                    <a:pt x="249625" y="379033"/>
                    <a:pt x="214557" y="395918"/>
                    <a:pt x="209306" y="398407"/>
                  </a:cubicBezTo>
                  <a:cubicBezTo>
                    <a:pt x="175929" y="413870"/>
                    <a:pt x="171212" y="416536"/>
                    <a:pt x="171212" y="423290"/>
                  </a:cubicBezTo>
                  <a:cubicBezTo>
                    <a:pt x="171212" y="432088"/>
                    <a:pt x="177531" y="433510"/>
                    <a:pt x="196756" y="433510"/>
                  </a:cubicBezTo>
                  <a:lnTo>
                    <a:pt x="410813" y="433510"/>
                  </a:lnTo>
                  <a:cubicBezTo>
                    <a:pt x="429949" y="433510"/>
                    <a:pt x="436358" y="432088"/>
                    <a:pt x="436358" y="423290"/>
                  </a:cubicBezTo>
                  <a:cubicBezTo>
                    <a:pt x="436358" y="416536"/>
                    <a:pt x="431551" y="413870"/>
                    <a:pt x="398352" y="398407"/>
                  </a:cubicBezTo>
                  <a:cubicBezTo>
                    <a:pt x="393813" y="396363"/>
                    <a:pt x="362216" y="381699"/>
                    <a:pt x="342368" y="372457"/>
                  </a:cubicBezTo>
                  <a:cubicBezTo>
                    <a:pt x="330531" y="378856"/>
                    <a:pt x="317536" y="382499"/>
                    <a:pt x="303740" y="382499"/>
                  </a:cubicBezTo>
                  <a:cubicBezTo>
                    <a:pt x="289766" y="382499"/>
                    <a:pt x="276416" y="378589"/>
                    <a:pt x="264400" y="371924"/>
                  </a:cubicBezTo>
                  <a:close/>
                  <a:moveTo>
                    <a:pt x="303740" y="173124"/>
                  </a:moveTo>
                  <a:cubicBezTo>
                    <a:pt x="266803" y="173124"/>
                    <a:pt x="236720" y="213470"/>
                    <a:pt x="236720" y="262970"/>
                  </a:cubicBezTo>
                  <a:cubicBezTo>
                    <a:pt x="236720" y="312559"/>
                    <a:pt x="266803" y="352906"/>
                    <a:pt x="303740" y="352906"/>
                  </a:cubicBezTo>
                  <a:cubicBezTo>
                    <a:pt x="340766" y="352906"/>
                    <a:pt x="370850" y="312559"/>
                    <a:pt x="370850" y="262970"/>
                  </a:cubicBezTo>
                  <a:cubicBezTo>
                    <a:pt x="370850" y="213470"/>
                    <a:pt x="340766" y="173124"/>
                    <a:pt x="303740" y="173124"/>
                  </a:cubicBezTo>
                  <a:close/>
                  <a:moveTo>
                    <a:pt x="303740" y="143530"/>
                  </a:moveTo>
                  <a:cubicBezTo>
                    <a:pt x="357143" y="143530"/>
                    <a:pt x="400489" y="197118"/>
                    <a:pt x="400489" y="262970"/>
                  </a:cubicBezTo>
                  <a:cubicBezTo>
                    <a:pt x="400489" y="297807"/>
                    <a:pt x="388206" y="328822"/>
                    <a:pt x="368981" y="350684"/>
                  </a:cubicBezTo>
                  <a:cubicBezTo>
                    <a:pt x="386070" y="359304"/>
                    <a:pt x="408232" y="370324"/>
                    <a:pt x="410902" y="371568"/>
                  </a:cubicBezTo>
                  <a:cubicBezTo>
                    <a:pt x="448818" y="389164"/>
                    <a:pt x="466085" y="397163"/>
                    <a:pt x="466085" y="423290"/>
                  </a:cubicBezTo>
                  <a:cubicBezTo>
                    <a:pt x="466085" y="463192"/>
                    <a:pt x="424431" y="463192"/>
                    <a:pt x="410813" y="463192"/>
                  </a:cubicBezTo>
                  <a:lnTo>
                    <a:pt x="196756" y="463192"/>
                  </a:lnTo>
                  <a:cubicBezTo>
                    <a:pt x="183050" y="463192"/>
                    <a:pt x="141484" y="463192"/>
                    <a:pt x="141484" y="423290"/>
                  </a:cubicBezTo>
                  <a:cubicBezTo>
                    <a:pt x="141484" y="397163"/>
                    <a:pt x="158751" y="389164"/>
                    <a:pt x="196578" y="371657"/>
                  </a:cubicBezTo>
                  <a:cubicBezTo>
                    <a:pt x="199693" y="370146"/>
                    <a:pt x="224526" y="357794"/>
                    <a:pt x="238589" y="350773"/>
                  </a:cubicBezTo>
                  <a:cubicBezTo>
                    <a:pt x="219275" y="328911"/>
                    <a:pt x="206992" y="297807"/>
                    <a:pt x="206992" y="262970"/>
                  </a:cubicBezTo>
                  <a:cubicBezTo>
                    <a:pt x="206992" y="197118"/>
                    <a:pt x="250426" y="143530"/>
                    <a:pt x="303740" y="143530"/>
                  </a:cubicBezTo>
                  <a:close/>
                  <a:moveTo>
                    <a:pt x="288644" y="31105"/>
                  </a:moveTo>
                  <a:cubicBezTo>
                    <a:pt x="149974" y="38747"/>
                    <a:pt x="38806" y="149748"/>
                    <a:pt x="31152" y="288209"/>
                  </a:cubicBezTo>
                  <a:lnTo>
                    <a:pt x="91141" y="288209"/>
                  </a:lnTo>
                  <a:lnTo>
                    <a:pt x="91141" y="318514"/>
                  </a:lnTo>
                  <a:lnTo>
                    <a:pt x="31152" y="318514"/>
                  </a:lnTo>
                  <a:cubicBezTo>
                    <a:pt x="38806" y="456975"/>
                    <a:pt x="149974" y="567886"/>
                    <a:pt x="288644" y="575617"/>
                  </a:cubicBezTo>
                  <a:lnTo>
                    <a:pt x="288644" y="515718"/>
                  </a:lnTo>
                  <a:lnTo>
                    <a:pt x="318995" y="515718"/>
                  </a:lnTo>
                  <a:lnTo>
                    <a:pt x="318995" y="575617"/>
                  </a:lnTo>
                  <a:cubicBezTo>
                    <a:pt x="457665" y="567886"/>
                    <a:pt x="568833" y="456975"/>
                    <a:pt x="576487" y="318514"/>
                  </a:cubicBezTo>
                  <a:lnTo>
                    <a:pt x="516498" y="318514"/>
                  </a:lnTo>
                  <a:lnTo>
                    <a:pt x="516498" y="288209"/>
                  </a:lnTo>
                  <a:lnTo>
                    <a:pt x="576487" y="288209"/>
                  </a:lnTo>
                  <a:cubicBezTo>
                    <a:pt x="568833" y="149748"/>
                    <a:pt x="457665" y="38747"/>
                    <a:pt x="318995" y="31105"/>
                  </a:cubicBezTo>
                  <a:lnTo>
                    <a:pt x="318995" y="91004"/>
                  </a:lnTo>
                  <a:lnTo>
                    <a:pt x="288644" y="91004"/>
                  </a:lnTo>
                  <a:close/>
                  <a:moveTo>
                    <a:pt x="303775" y="0"/>
                  </a:moveTo>
                  <a:cubicBezTo>
                    <a:pt x="471550" y="0"/>
                    <a:pt x="607639" y="135795"/>
                    <a:pt x="607639" y="303317"/>
                  </a:cubicBezTo>
                  <a:cubicBezTo>
                    <a:pt x="607639" y="470839"/>
                    <a:pt x="471550" y="606722"/>
                    <a:pt x="303775" y="606722"/>
                  </a:cubicBezTo>
                  <a:cubicBezTo>
                    <a:pt x="136000" y="606722"/>
                    <a:pt x="0" y="470839"/>
                    <a:pt x="0" y="303317"/>
                  </a:cubicBezTo>
                  <a:cubicBezTo>
                    <a:pt x="0" y="135795"/>
                    <a:pt x="136000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0" name="组合 83">
            <a:extLst>
              <a:ext uri="{FF2B5EF4-FFF2-40B4-BE49-F238E27FC236}">
                <a16:creationId xmlns:a16="http://schemas.microsoft.com/office/drawing/2014/main" id="{96C63126-C1EB-FFE3-731B-3B37553F8472}"/>
              </a:ext>
            </a:extLst>
          </p:cNvPr>
          <p:cNvGrpSpPr/>
          <p:nvPr/>
        </p:nvGrpSpPr>
        <p:grpSpPr>
          <a:xfrm>
            <a:off x="6760420" y="3015095"/>
            <a:ext cx="1065603" cy="1233024"/>
            <a:chOff x="6518711" y="2764496"/>
            <a:chExt cx="1166390" cy="1349647"/>
          </a:xfrm>
        </p:grpSpPr>
        <p:sp>
          <p:nvSpPr>
            <p:cNvPr id="28" name="ïṣlïḋè">
              <a:extLst>
                <a:ext uri="{FF2B5EF4-FFF2-40B4-BE49-F238E27FC236}">
                  <a16:creationId xmlns:a16="http://schemas.microsoft.com/office/drawing/2014/main" id="{A12A5F4B-B791-E9A5-3192-F09EA35ECC27}"/>
                </a:ext>
              </a:extLst>
            </p:cNvPr>
            <p:cNvSpPr/>
            <p:nvPr/>
          </p:nvSpPr>
          <p:spPr>
            <a:xfrm rot="18900000">
              <a:off x="6518711" y="2947753"/>
              <a:ext cx="1166390" cy="1166390"/>
            </a:xfrm>
            <a:prstGeom prst="rect">
              <a:avLst/>
            </a:prstGeom>
            <a:solidFill>
              <a:srgbClr val="6F8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ïśļíḑê">
              <a:extLst>
                <a:ext uri="{FF2B5EF4-FFF2-40B4-BE49-F238E27FC236}">
                  <a16:creationId xmlns:a16="http://schemas.microsoft.com/office/drawing/2014/main" id="{B29F17DB-8C0F-000D-BBD6-3459D0EC568E}"/>
                </a:ext>
              </a:extLst>
            </p:cNvPr>
            <p:cNvSpPr/>
            <p:nvPr/>
          </p:nvSpPr>
          <p:spPr>
            <a:xfrm rot="18900000">
              <a:off x="6518711" y="2764496"/>
              <a:ext cx="1166390" cy="1166390"/>
            </a:xfrm>
            <a:prstGeom prst="rect">
              <a:avLst/>
            </a:prstGeom>
            <a:solidFill>
              <a:srgbClr val="6F80C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0" name="íślïďê">
              <a:extLst>
                <a:ext uri="{FF2B5EF4-FFF2-40B4-BE49-F238E27FC236}">
                  <a16:creationId xmlns:a16="http://schemas.microsoft.com/office/drawing/2014/main" id="{DA3C2BC6-882A-29C3-A843-109EE4B1F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0591" y="3104374"/>
              <a:ext cx="282627" cy="486631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1" name="组合 84">
            <a:extLst>
              <a:ext uri="{FF2B5EF4-FFF2-40B4-BE49-F238E27FC236}">
                <a16:creationId xmlns:a16="http://schemas.microsoft.com/office/drawing/2014/main" id="{D8031A95-2BE5-3110-23A4-557A3F1F5DCF}"/>
              </a:ext>
            </a:extLst>
          </p:cNvPr>
          <p:cNvGrpSpPr/>
          <p:nvPr/>
        </p:nvGrpSpPr>
        <p:grpSpPr>
          <a:xfrm>
            <a:off x="4420911" y="2824967"/>
            <a:ext cx="1065603" cy="1208546"/>
            <a:chOff x="4555000" y="2608031"/>
            <a:chExt cx="1166390" cy="1322855"/>
          </a:xfrm>
        </p:grpSpPr>
        <p:sp>
          <p:nvSpPr>
            <p:cNvPr id="25" name="íṧ1íḑê">
              <a:extLst>
                <a:ext uri="{FF2B5EF4-FFF2-40B4-BE49-F238E27FC236}">
                  <a16:creationId xmlns:a16="http://schemas.microsoft.com/office/drawing/2014/main" id="{34603682-12C5-8A84-F97B-69266E208081}"/>
                </a:ext>
              </a:extLst>
            </p:cNvPr>
            <p:cNvSpPr/>
            <p:nvPr/>
          </p:nvSpPr>
          <p:spPr>
            <a:xfrm rot="18900000">
              <a:off x="4555000" y="2608031"/>
              <a:ext cx="1166390" cy="1166390"/>
            </a:xfrm>
            <a:prstGeom prst="rect">
              <a:avLst/>
            </a:prstGeom>
            <a:solidFill>
              <a:srgbClr val="2C45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iṩlíḓê">
              <a:extLst>
                <a:ext uri="{FF2B5EF4-FFF2-40B4-BE49-F238E27FC236}">
                  <a16:creationId xmlns:a16="http://schemas.microsoft.com/office/drawing/2014/main" id="{D06771B2-C130-A5EA-3F6C-7E6A4216CC14}"/>
                </a:ext>
              </a:extLst>
            </p:cNvPr>
            <p:cNvSpPr/>
            <p:nvPr/>
          </p:nvSpPr>
          <p:spPr>
            <a:xfrm rot="18900000">
              <a:off x="4555000" y="2764496"/>
              <a:ext cx="1166390" cy="1166390"/>
            </a:xfrm>
            <a:prstGeom prst="rect">
              <a:avLst/>
            </a:prstGeom>
            <a:solidFill>
              <a:srgbClr val="2C45B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7" name="is1iḍè">
              <a:extLst>
                <a:ext uri="{FF2B5EF4-FFF2-40B4-BE49-F238E27FC236}">
                  <a16:creationId xmlns:a16="http://schemas.microsoft.com/office/drawing/2014/main" id="{5F9321B2-4799-7D81-FF2A-8FD79291B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839" y="3072802"/>
              <a:ext cx="560710" cy="549777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3EF35A6-4F05-889E-5BE1-EF9A91A91509}"/>
              </a:ext>
            </a:extLst>
          </p:cNvPr>
          <p:cNvGrpSpPr/>
          <p:nvPr/>
        </p:nvGrpSpPr>
        <p:grpSpPr>
          <a:xfrm>
            <a:off x="1595797" y="1493065"/>
            <a:ext cx="2240045" cy="1216300"/>
            <a:chOff x="5964155" y="1296926"/>
            <a:chExt cx="2240045" cy="121630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E3CD129-76D7-3082-6B79-A2A87F55B900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F8FA208-7960-EC42-A3A6-28B79027E867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DEFE7E2-A9D6-2B30-51A7-EB6082A50BC3}"/>
              </a:ext>
            </a:extLst>
          </p:cNvPr>
          <p:cNvGrpSpPr/>
          <p:nvPr/>
        </p:nvGrpSpPr>
        <p:grpSpPr>
          <a:xfrm>
            <a:off x="6173196" y="1493065"/>
            <a:ext cx="2240045" cy="1216300"/>
            <a:chOff x="5964155" y="1296926"/>
            <a:chExt cx="2240045" cy="121630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2185A98-F0AE-FFFE-C869-17AE6CDE760D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603F72C-6AB2-D6B0-6326-53A13FB48410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017488B-BE41-7198-AE06-3EF8876BBE54}"/>
              </a:ext>
            </a:extLst>
          </p:cNvPr>
          <p:cNvGrpSpPr/>
          <p:nvPr/>
        </p:nvGrpSpPr>
        <p:grpSpPr>
          <a:xfrm>
            <a:off x="4200218" y="4438572"/>
            <a:ext cx="2240045" cy="1216300"/>
            <a:chOff x="5964155" y="1296926"/>
            <a:chExt cx="2240045" cy="121630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75AC4B3-1891-8851-8D5E-4E81E5DD0904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86E55F0-2CE8-B859-A152-1EFF66618723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BB91EC9-B8FC-D09E-6C7F-A6B396167252}"/>
              </a:ext>
            </a:extLst>
          </p:cNvPr>
          <p:cNvGrpSpPr/>
          <p:nvPr/>
        </p:nvGrpSpPr>
        <p:grpSpPr>
          <a:xfrm>
            <a:off x="8814768" y="4438572"/>
            <a:ext cx="2240045" cy="1216300"/>
            <a:chOff x="5964155" y="1296926"/>
            <a:chExt cx="2240045" cy="121630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273BB42-F80D-C653-15A5-9A110C600406}"/>
                </a:ext>
              </a:extLst>
            </p:cNvPr>
            <p:cNvSpPr txBox="1"/>
            <p:nvPr/>
          </p:nvSpPr>
          <p:spPr>
            <a:xfrm>
              <a:off x="5964155" y="1615801"/>
              <a:ext cx="2240045" cy="89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59322B4-8E82-36C4-8B06-53CBD63F0590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15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FE284745-7779-91E1-211E-1B63889A81A9}"/>
              </a:ext>
            </a:extLst>
          </p:cNvPr>
          <p:cNvSpPr/>
          <p:nvPr/>
        </p:nvSpPr>
        <p:spPr>
          <a:xfrm>
            <a:off x="947739" y="1724026"/>
            <a:ext cx="4957762" cy="1704974"/>
          </a:xfrm>
          <a:prstGeom prst="rect">
            <a:avLst/>
          </a:prstGeom>
          <a:solidFill>
            <a:srgbClr val="6F8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6" name="椭圆 8">
            <a:extLst>
              <a:ext uri="{FF2B5EF4-FFF2-40B4-BE49-F238E27FC236}">
                <a16:creationId xmlns:a16="http://schemas.microsoft.com/office/drawing/2014/main" id="{98D03C66-8070-B99F-94E3-B05C734B1377}"/>
              </a:ext>
            </a:extLst>
          </p:cNvPr>
          <p:cNvSpPr/>
          <p:nvPr/>
        </p:nvSpPr>
        <p:spPr>
          <a:xfrm>
            <a:off x="5108576" y="1962821"/>
            <a:ext cx="586015" cy="514075"/>
          </a:xfrm>
          <a:custGeom>
            <a:avLst/>
            <a:gdLst>
              <a:gd name="connsiteX0" fmla="*/ 352921 w 607646"/>
              <a:gd name="connsiteY0" fmla="*/ 457945 h 533051"/>
              <a:gd name="connsiteX1" fmla="*/ 342979 w 607646"/>
              <a:gd name="connsiteY1" fmla="*/ 462170 h 533051"/>
              <a:gd name="connsiteX2" fmla="*/ 338854 w 607646"/>
              <a:gd name="connsiteY2" fmla="*/ 472100 h 533051"/>
              <a:gd name="connsiteX3" fmla="*/ 342979 w 607646"/>
              <a:gd name="connsiteY3" fmla="*/ 482029 h 533051"/>
              <a:gd name="connsiteX4" fmla="*/ 352921 w 607646"/>
              <a:gd name="connsiteY4" fmla="*/ 486149 h 533051"/>
              <a:gd name="connsiteX5" fmla="*/ 362863 w 607646"/>
              <a:gd name="connsiteY5" fmla="*/ 482029 h 533051"/>
              <a:gd name="connsiteX6" fmla="*/ 366987 w 607646"/>
              <a:gd name="connsiteY6" fmla="*/ 472100 h 533051"/>
              <a:gd name="connsiteX7" fmla="*/ 362863 w 607646"/>
              <a:gd name="connsiteY7" fmla="*/ 462170 h 533051"/>
              <a:gd name="connsiteX8" fmla="*/ 352921 w 607646"/>
              <a:gd name="connsiteY8" fmla="*/ 457945 h 533051"/>
              <a:gd name="connsiteX9" fmla="*/ 438485 w 607646"/>
              <a:gd name="connsiteY9" fmla="*/ 375972 h 533051"/>
              <a:gd name="connsiteX10" fmla="*/ 431081 w 607646"/>
              <a:gd name="connsiteY10" fmla="*/ 379141 h 533051"/>
              <a:gd name="connsiteX11" fmla="*/ 372699 w 607646"/>
              <a:gd name="connsiteY11" fmla="*/ 437346 h 533051"/>
              <a:gd name="connsiteX12" fmla="*/ 369632 w 607646"/>
              <a:gd name="connsiteY12" fmla="*/ 444846 h 533051"/>
              <a:gd name="connsiteX13" fmla="*/ 372699 w 607646"/>
              <a:gd name="connsiteY13" fmla="*/ 452346 h 533051"/>
              <a:gd name="connsiteX14" fmla="*/ 380208 w 607646"/>
              <a:gd name="connsiteY14" fmla="*/ 455409 h 533051"/>
              <a:gd name="connsiteX15" fmla="*/ 387612 w 607646"/>
              <a:gd name="connsiteY15" fmla="*/ 452346 h 533051"/>
              <a:gd name="connsiteX16" fmla="*/ 445994 w 607646"/>
              <a:gd name="connsiteY16" fmla="*/ 394035 h 533051"/>
              <a:gd name="connsiteX17" fmla="*/ 449062 w 607646"/>
              <a:gd name="connsiteY17" fmla="*/ 386535 h 533051"/>
              <a:gd name="connsiteX18" fmla="*/ 445994 w 607646"/>
              <a:gd name="connsiteY18" fmla="*/ 379141 h 533051"/>
              <a:gd name="connsiteX19" fmla="*/ 438485 w 607646"/>
              <a:gd name="connsiteY19" fmla="*/ 375972 h 533051"/>
              <a:gd name="connsiteX20" fmla="*/ 534943 w 607646"/>
              <a:gd name="connsiteY20" fmla="*/ 217624 h 533051"/>
              <a:gd name="connsiteX21" fmla="*/ 553981 w 607646"/>
              <a:gd name="connsiteY21" fmla="*/ 225547 h 533051"/>
              <a:gd name="connsiteX22" fmla="*/ 554404 w 607646"/>
              <a:gd name="connsiteY22" fmla="*/ 225969 h 533051"/>
              <a:gd name="connsiteX23" fmla="*/ 556520 w 607646"/>
              <a:gd name="connsiteY23" fmla="*/ 230934 h 533051"/>
              <a:gd name="connsiteX24" fmla="*/ 554510 w 607646"/>
              <a:gd name="connsiteY24" fmla="*/ 235899 h 533051"/>
              <a:gd name="connsiteX25" fmla="*/ 524050 w 607646"/>
              <a:gd name="connsiteY25" fmla="*/ 266322 h 533051"/>
              <a:gd name="connsiteX26" fmla="*/ 516752 w 607646"/>
              <a:gd name="connsiteY26" fmla="*/ 283752 h 533051"/>
              <a:gd name="connsiteX27" fmla="*/ 524050 w 607646"/>
              <a:gd name="connsiteY27" fmla="*/ 301182 h 533051"/>
              <a:gd name="connsiteX28" fmla="*/ 541501 w 607646"/>
              <a:gd name="connsiteY28" fmla="*/ 308365 h 533051"/>
              <a:gd name="connsiteX29" fmla="*/ 558952 w 607646"/>
              <a:gd name="connsiteY29" fmla="*/ 301182 h 533051"/>
              <a:gd name="connsiteX30" fmla="*/ 589413 w 607646"/>
              <a:gd name="connsiteY30" fmla="*/ 270759 h 533051"/>
              <a:gd name="connsiteX31" fmla="*/ 594384 w 607646"/>
              <a:gd name="connsiteY31" fmla="*/ 268752 h 533051"/>
              <a:gd name="connsiteX32" fmla="*/ 599355 w 607646"/>
              <a:gd name="connsiteY32" fmla="*/ 270759 h 533051"/>
              <a:gd name="connsiteX33" fmla="*/ 599778 w 607646"/>
              <a:gd name="connsiteY33" fmla="*/ 271181 h 533051"/>
              <a:gd name="connsiteX34" fmla="*/ 606758 w 607646"/>
              <a:gd name="connsiteY34" fmla="*/ 297168 h 533051"/>
              <a:gd name="connsiteX35" fmla="*/ 590047 w 607646"/>
              <a:gd name="connsiteY35" fmla="*/ 359704 h 533051"/>
              <a:gd name="connsiteX36" fmla="*/ 571010 w 607646"/>
              <a:gd name="connsiteY36" fmla="*/ 378612 h 533051"/>
              <a:gd name="connsiteX37" fmla="*/ 570798 w 607646"/>
              <a:gd name="connsiteY37" fmla="*/ 378718 h 533051"/>
              <a:gd name="connsiteX38" fmla="*/ 501627 w 607646"/>
              <a:gd name="connsiteY38" fmla="*/ 395303 h 533051"/>
              <a:gd name="connsiteX39" fmla="*/ 377987 w 607646"/>
              <a:gd name="connsiteY39" fmla="*/ 518790 h 533051"/>
              <a:gd name="connsiteX40" fmla="*/ 343507 w 607646"/>
              <a:gd name="connsiteY40" fmla="*/ 533051 h 533051"/>
              <a:gd name="connsiteX41" fmla="*/ 309028 w 607646"/>
              <a:gd name="connsiteY41" fmla="*/ 518790 h 533051"/>
              <a:gd name="connsiteX42" fmla="*/ 306066 w 607646"/>
              <a:gd name="connsiteY42" fmla="*/ 515833 h 533051"/>
              <a:gd name="connsiteX43" fmla="*/ 291788 w 607646"/>
              <a:gd name="connsiteY43" fmla="*/ 481501 h 533051"/>
              <a:gd name="connsiteX44" fmla="*/ 306066 w 607646"/>
              <a:gd name="connsiteY44" fmla="*/ 447064 h 533051"/>
              <a:gd name="connsiteX45" fmla="*/ 429707 w 607646"/>
              <a:gd name="connsiteY45" fmla="*/ 323576 h 533051"/>
              <a:gd name="connsiteX46" fmla="*/ 446418 w 607646"/>
              <a:gd name="connsiteY46" fmla="*/ 254491 h 533051"/>
              <a:gd name="connsiteX47" fmla="*/ 446418 w 607646"/>
              <a:gd name="connsiteY47" fmla="*/ 254280 h 533051"/>
              <a:gd name="connsiteX48" fmla="*/ 465455 w 607646"/>
              <a:gd name="connsiteY48" fmla="*/ 235265 h 533051"/>
              <a:gd name="connsiteX49" fmla="*/ 527963 w 607646"/>
              <a:gd name="connsiteY49" fmla="*/ 218575 h 533051"/>
              <a:gd name="connsiteX50" fmla="*/ 534943 w 607646"/>
              <a:gd name="connsiteY50" fmla="*/ 217624 h 533051"/>
              <a:gd name="connsiteX51" fmla="*/ 253873 w 607646"/>
              <a:gd name="connsiteY51" fmla="*/ 140927 h 533051"/>
              <a:gd name="connsiteX52" fmla="*/ 141005 w 607646"/>
              <a:gd name="connsiteY52" fmla="*/ 253542 h 533051"/>
              <a:gd name="connsiteX53" fmla="*/ 253873 w 607646"/>
              <a:gd name="connsiteY53" fmla="*/ 366262 h 533051"/>
              <a:gd name="connsiteX54" fmla="*/ 366741 w 607646"/>
              <a:gd name="connsiteY54" fmla="*/ 253542 h 533051"/>
              <a:gd name="connsiteX55" fmla="*/ 253873 w 607646"/>
              <a:gd name="connsiteY55" fmla="*/ 140927 h 533051"/>
              <a:gd name="connsiteX56" fmla="*/ 232929 w 607646"/>
              <a:gd name="connsiteY56" fmla="*/ 0 h 533051"/>
              <a:gd name="connsiteX57" fmla="*/ 274818 w 607646"/>
              <a:gd name="connsiteY57" fmla="*/ 0 h 533051"/>
              <a:gd name="connsiteX58" fmla="*/ 316918 w 607646"/>
              <a:gd name="connsiteY58" fmla="*/ 42045 h 533051"/>
              <a:gd name="connsiteX59" fmla="*/ 316918 w 607646"/>
              <a:gd name="connsiteY59" fmla="*/ 55885 h 533051"/>
              <a:gd name="connsiteX60" fmla="*/ 349287 w 607646"/>
              <a:gd name="connsiteY60" fmla="*/ 69301 h 533051"/>
              <a:gd name="connsiteX61" fmla="*/ 359125 w 607646"/>
              <a:gd name="connsiteY61" fmla="*/ 59476 h 533051"/>
              <a:gd name="connsiteX62" fmla="*/ 388849 w 607646"/>
              <a:gd name="connsiteY62" fmla="*/ 47222 h 533051"/>
              <a:gd name="connsiteX63" fmla="*/ 418574 w 607646"/>
              <a:gd name="connsiteY63" fmla="*/ 59476 h 533051"/>
              <a:gd name="connsiteX64" fmla="*/ 448192 w 607646"/>
              <a:gd name="connsiteY64" fmla="*/ 89162 h 533051"/>
              <a:gd name="connsiteX65" fmla="*/ 448192 w 607646"/>
              <a:gd name="connsiteY65" fmla="*/ 148533 h 533051"/>
              <a:gd name="connsiteX66" fmla="*/ 438460 w 607646"/>
              <a:gd name="connsiteY66" fmla="*/ 158252 h 533051"/>
              <a:gd name="connsiteX67" fmla="*/ 451789 w 607646"/>
              <a:gd name="connsiteY67" fmla="*/ 190684 h 533051"/>
              <a:gd name="connsiteX68" fmla="*/ 465752 w 607646"/>
              <a:gd name="connsiteY68" fmla="*/ 190684 h 533051"/>
              <a:gd name="connsiteX69" fmla="*/ 497909 w 607646"/>
              <a:gd name="connsiteY69" fmla="*/ 205685 h 533051"/>
              <a:gd name="connsiteX70" fmla="*/ 450837 w 607646"/>
              <a:gd name="connsiteY70" fmla="*/ 218257 h 533051"/>
              <a:gd name="connsiteX71" fmla="*/ 419420 w 607646"/>
              <a:gd name="connsiteY71" fmla="*/ 249739 h 533051"/>
              <a:gd name="connsiteX72" fmla="*/ 419208 w 607646"/>
              <a:gd name="connsiteY72" fmla="*/ 250372 h 533051"/>
              <a:gd name="connsiteX73" fmla="*/ 403764 w 607646"/>
              <a:gd name="connsiteY73" fmla="*/ 314603 h 533051"/>
              <a:gd name="connsiteX74" fmla="*/ 283598 w 607646"/>
              <a:gd name="connsiteY74" fmla="*/ 434613 h 533051"/>
              <a:gd name="connsiteX75" fmla="*/ 264134 w 607646"/>
              <a:gd name="connsiteY75" fmla="*/ 481518 h 533051"/>
              <a:gd name="connsiteX76" fmla="*/ 269317 w 607646"/>
              <a:gd name="connsiteY76" fmla="*/ 507083 h 533051"/>
              <a:gd name="connsiteX77" fmla="*/ 232929 w 607646"/>
              <a:gd name="connsiteY77" fmla="*/ 507083 h 533051"/>
              <a:gd name="connsiteX78" fmla="*/ 190828 w 607646"/>
              <a:gd name="connsiteY78" fmla="*/ 465143 h 533051"/>
              <a:gd name="connsiteX79" fmla="*/ 190828 w 607646"/>
              <a:gd name="connsiteY79" fmla="*/ 451304 h 533051"/>
              <a:gd name="connsiteX80" fmla="*/ 158459 w 607646"/>
              <a:gd name="connsiteY80" fmla="*/ 437888 h 533051"/>
              <a:gd name="connsiteX81" fmla="*/ 148622 w 607646"/>
              <a:gd name="connsiteY81" fmla="*/ 447712 h 533051"/>
              <a:gd name="connsiteX82" fmla="*/ 118897 w 607646"/>
              <a:gd name="connsiteY82" fmla="*/ 459967 h 533051"/>
              <a:gd name="connsiteX83" fmla="*/ 89173 w 607646"/>
              <a:gd name="connsiteY83" fmla="*/ 447712 h 533051"/>
              <a:gd name="connsiteX84" fmla="*/ 59554 w 607646"/>
              <a:gd name="connsiteY84" fmla="*/ 418027 h 533051"/>
              <a:gd name="connsiteX85" fmla="*/ 59554 w 607646"/>
              <a:gd name="connsiteY85" fmla="*/ 358656 h 533051"/>
              <a:gd name="connsiteX86" fmla="*/ 69286 w 607646"/>
              <a:gd name="connsiteY86" fmla="*/ 348831 h 533051"/>
              <a:gd name="connsiteX87" fmla="*/ 55958 w 607646"/>
              <a:gd name="connsiteY87" fmla="*/ 316505 h 533051"/>
              <a:gd name="connsiteX88" fmla="*/ 41995 w 607646"/>
              <a:gd name="connsiteY88" fmla="*/ 316505 h 533051"/>
              <a:gd name="connsiteX89" fmla="*/ 0 w 607646"/>
              <a:gd name="connsiteY89" fmla="*/ 274565 h 533051"/>
              <a:gd name="connsiteX90" fmla="*/ 0 w 607646"/>
              <a:gd name="connsiteY90" fmla="*/ 232625 h 533051"/>
              <a:gd name="connsiteX91" fmla="*/ 41995 w 607646"/>
              <a:gd name="connsiteY91" fmla="*/ 190684 h 533051"/>
              <a:gd name="connsiteX92" fmla="*/ 55958 w 607646"/>
              <a:gd name="connsiteY92" fmla="*/ 190684 h 533051"/>
              <a:gd name="connsiteX93" fmla="*/ 69286 w 607646"/>
              <a:gd name="connsiteY93" fmla="*/ 158252 h 533051"/>
              <a:gd name="connsiteX94" fmla="*/ 59554 w 607646"/>
              <a:gd name="connsiteY94" fmla="*/ 148533 h 533051"/>
              <a:gd name="connsiteX95" fmla="*/ 59554 w 607646"/>
              <a:gd name="connsiteY95" fmla="*/ 89162 h 533051"/>
              <a:gd name="connsiteX96" fmla="*/ 89173 w 607646"/>
              <a:gd name="connsiteY96" fmla="*/ 59476 h 533051"/>
              <a:gd name="connsiteX97" fmla="*/ 118897 w 607646"/>
              <a:gd name="connsiteY97" fmla="*/ 47222 h 533051"/>
              <a:gd name="connsiteX98" fmla="*/ 148622 w 607646"/>
              <a:gd name="connsiteY98" fmla="*/ 59476 h 533051"/>
              <a:gd name="connsiteX99" fmla="*/ 158459 w 607646"/>
              <a:gd name="connsiteY99" fmla="*/ 69301 h 533051"/>
              <a:gd name="connsiteX100" fmla="*/ 190828 w 607646"/>
              <a:gd name="connsiteY100" fmla="*/ 55885 h 533051"/>
              <a:gd name="connsiteX101" fmla="*/ 190828 w 607646"/>
              <a:gd name="connsiteY101" fmla="*/ 42045 h 533051"/>
              <a:gd name="connsiteX102" fmla="*/ 232929 w 607646"/>
              <a:gd name="connsiteY102" fmla="*/ 0 h 53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46" h="533051">
                <a:moveTo>
                  <a:pt x="352921" y="457945"/>
                </a:moveTo>
                <a:cubicBezTo>
                  <a:pt x="349113" y="457945"/>
                  <a:pt x="345623" y="459423"/>
                  <a:pt x="342979" y="462170"/>
                </a:cubicBezTo>
                <a:cubicBezTo>
                  <a:pt x="340229" y="464811"/>
                  <a:pt x="338854" y="468297"/>
                  <a:pt x="338854" y="472100"/>
                </a:cubicBezTo>
                <a:cubicBezTo>
                  <a:pt x="338854" y="475797"/>
                  <a:pt x="340229" y="479389"/>
                  <a:pt x="342979" y="482029"/>
                </a:cubicBezTo>
                <a:cubicBezTo>
                  <a:pt x="345623" y="484670"/>
                  <a:pt x="349113" y="486149"/>
                  <a:pt x="352921" y="486149"/>
                </a:cubicBezTo>
                <a:cubicBezTo>
                  <a:pt x="356622" y="486149"/>
                  <a:pt x="360218" y="484670"/>
                  <a:pt x="362863" y="482029"/>
                </a:cubicBezTo>
                <a:cubicBezTo>
                  <a:pt x="365507" y="479389"/>
                  <a:pt x="366987" y="475797"/>
                  <a:pt x="366987" y="472100"/>
                </a:cubicBezTo>
                <a:cubicBezTo>
                  <a:pt x="366987" y="468297"/>
                  <a:pt x="365507" y="464811"/>
                  <a:pt x="362863" y="462170"/>
                </a:cubicBezTo>
                <a:cubicBezTo>
                  <a:pt x="360218" y="459423"/>
                  <a:pt x="356622" y="457945"/>
                  <a:pt x="352921" y="457945"/>
                </a:cubicBezTo>
                <a:close/>
                <a:moveTo>
                  <a:pt x="438485" y="375972"/>
                </a:moveTo>
                <a:cubicBezTo>
                  <a:pt x="435735" y="375972"/>
                  <a:pt x="432985" y="377134"/>
                  <a:pt x="431081" y="379141"/>
                </a:cubicBezTo>
                <a:lnTo>
                  <a:pt x="372699" y="437346"/>
                </a:lnTo>
                <a:cubicBezTo>
                  <a:pt x="370689" y="439353"/>
                  <a:pt x="369632" y="441994"/>
                  <a:pt x="369632" y="444846"/>
                </a:cubicBezTo>
                <a:cubicBezTo>
                  <a:pt x="369632" y="447698"/>
                  <a:pt x="370689" y="450339"/>
                  <a:pt x="372699" y="452346"/>
                </a:cubicBezTo>
                <a:cubicBezTo>
                  <a:pt x="374708" y="454353"/>
                  <a:pt x="377352" y="455409"/>
                  <a:pt x="380208" y="455409"/>
                </a:cubicBezTo>
                <a:cubicBezTo>
                  <a:pt x="382958" y="455409"/>
                  <a:pt x="385602" y="454353"/>
                  <a:pt x="387612" y="452346"/>
                </a:cubicBezTo>
                <a:lnTo>
                  <a:pt x="445994" y="394035"/>
                </a:lnTo>
                <a:cubicBezTo>
                  <a:pt x="448004" y="392028"/>
                  <a:pt x="449062" y="389387"/>
                  <a:pt x="449062" y="386535"/>
                </a:cubicBezTo>
                <a:cubicBezTo>
                  <a:pt x="449062" y="383789"/>
                  <a:pt x="448004" y="381148"/>
                  <a:pt x="445994" y="379141"/>
                </a:cubicBezTo>
                <a:cubicBezTo>
                  <a:pt x="443985" y="377134"/>
                  <a:pt x="441341" y="375972"/>
                  <a:pt x="438485" y="375972"/>
                </a:cubicBezTo>
                <a:close/>
                <a:moveTo>
                  <a:pt x="534943" y="217624"/>
                </a:moveTo>
                <a:cubicBezTo>
                  <a:pt x="542136" y="217624"/>
                  <a:pt x="548905" y="220371"/>
                  <a:pt x="553981" y="225547"/>
                </a:cubicBezTo>
                <a:lnTo>
                  <a:pt x="554404" y="225969"/>
                </a:lnTo>
                <a:cubicBezTo>
                  <a:pt x="555779" y="227237"/>
                  <a:pt x="556520" y="229033"/>
                  <a:pt x="556520" y="230934"/>
                </a:cubicBezTo>
                <a:cubicBezTo>
                  <a:pt x="556520" y="232836"/>
                  <a:pt x="555779" y="234632"/>
                  <a:pt x="554510" y="235899"/>
                </a:cubicBezTo>
                <a:lnTo>
                  <a:pt x="524050" y="266322"/>
                </a:lnTo>
                <a:cubicBezTo>
                  <a:pt x="519396" y="270970"/>
                  <a:pt x="516752" y="277203"/>
                  <a:pt x="516752" y="283752"/>
                </a:cubicBezTo>
                <a:cubicBezTo>
                  <a:pt x="516752" y="290301"/>
                  <a:pt x="519396" y="296534"/>
                  <a:pt x="524050" y="301182"/>
                </a:cubicBezTo>
                <a:cubicBezTo>
                  <a:pt x="528703" y="305830"/>
                  <a:pt x="534838" y="308365"/>
                  <a:pt x="541501" y="308365"/>
                </a:cubicBezTo>
                <a:cubicBezTo>
                  <a:pt x="548058" y="308365"/>
                  <a:pt x="554299" y="305830"/>
                  <a:pt x="558952" y="301182"/>
                </a:cubicBezTo>
                <a:lnTo>
                  <a:pt x="589413" y="270759"/>
                </a:lnTo>
                <a:cubicBezTo>
                  <a:pt x="590682" y="269491"/>
                  <a:pt x="592480" y="268752"/>
                  <a:pt x="594384" y="268752"/>
                </a:cubicBezTo>
                <a:cubicBezTo>
                  <a:pt x="596288" y="268752"/>
                  <a:pt x="597980" y="269491"/>
                  <a:pt x="599355" y="270759"/>
                </a:cubicBezTo>
                <a:lnTo>
                  <a:pt x="599778" y="271181"/>
                </a:lnTo>
                <a:cubicBezTo>
                  <a:pt x="606547" y="277942"/>
                  <a:pt x="609191" y="287977"/>
                  <a:pt x="606758" y="297168"/>
                </a:cubicBezTo>
                <a:lnTo>
                  <a:pt x="590047" y="359704"/>
                </a:lnTo>
                <a:cubicBezTo>
                  <a:pt x="587509" y="368894"/>
                  <a:pt x="580211" y="376183"/>
                  <a:pt x="571010" y="378612"/>
                </a:cubicBezTo>
                <a:cubicBezTo>
                  <a:pt x="570904" y="378718"/>
                  <a:pt x="570904" y="378718"/>
                  <a:pt x="570798" y="378718"/>
                </a:cubicBezTo>
                <a:lnTo>
                  <a:pt x="501627" y="395303"/>
                </a:lnTo>
                <a:lnTo>
                  <a:pt x="377987" y="518790"/>
                </a:lnTo>
                <a:cubicBezTo>
                  <a:pt x="368785" y="527981"/>
                  <a:pt x="356517" y="533051"/>
                  <a:pt x="343507" y="533051"/>
                </a:cubicBezTo>
                <a:cubicBezTo>
                  <a:pt x="330498" y="533051"/>
                  <a:pt x="318229" y="527981"/>
                  <a:pt x="309028" y="518790"/>
                </a:cubicBezTo>
                <a:lnTo>
                  <a:pt x="306066" y="515833"/>
                </a:lnTo>
                <a:cubicBezTo>
                  <a:pt x="296865" y="506642"/>
                  <a:pt x="291788" y="494494"/>
                  <a:pt x="291788" y="481501"/>
                </a:cubicBezTo>
                <a:cubicBezTo>
                  <a:pt x="291788" y="468402"/>
                  <a:pt x="296865" y="456254"/>
                  <a:pt x="306066" y="447064"/>
                </a:cubicBezTo>
                <a:lnTo>
                  <a:pt x="429707" y="323576"/>
                </a:lnTo>
                <a:lnTo>
                  <a:pt x="446418" y="254491"/>
                </a:lnTo>
                <a:cubicBezTo>
                  <a:pt x="446418" y="254385"/>
                  <a:pt x="446418" y="254385"/>
                  <a:pt x="446418" y="254280"/>
                </a:cubicBezTo>
                <a:cubicBezTo>
                  <a:pt x="448956" y="245089"/>
                  <a:pt x="456254" y="237801"/>
                  <a:pt x="465455" y="235265"/>
                </a:cubicBezTo>
                <a:lnTo>
                  <a:pt x="527963" y="218575"/>
                </a:lnTo>
                <a:cubicBezTo>
                  <a:pt x="530290" y="217941"/>
                  <a:pt x="532617" y="217624"/>
                  <a:pt x="534943" y="217624"/>
                </a:cubicBezTo>
                <a:close/>
                <a:moveTo>
                  <a:pt x="253873" y="140927"/>
                </a:moveTo>
                <a:cubicBezTo>
                  <a:pt x="191674" y="140927"/>
                  <a:pt x="141005" y="191424"/>
                  <a:pt x="141005" y="253542"/>
                </a:cubicBezTo>
                <a:cubicBezTo>
                  <a:pt x="141005" y="315765"/>
                  <a:pt x="191674" y="366262"/>
                  <a:pt x="253873" y="366262"/>
                </a:cubicBezTo>
                <a:cubicBezTo>
                  <a:pt x="316072" y="366262"/>
                  <a:pt x="366741" y="315765"/>
                  <a:pt x="366741" y="253542"/>
                </a:cubicBezTo>
                <a:cubicBezTo>
                  <a:pt x="366741" y="191424"/>
                  <a:pt x="316072" y="140927"/>
                  <a:pt x="253873" y="140927"/>
                </a:cubicBezTo>
                <a:close/>
                <a:moveTo>
                  <a:pt x="232929" y="0"/>
                </a:moveTo>
                <a:lnTo>
                  <a:pt x="274818" y="0"/>
                </a:lnTo>
                <a:cubicBezTo>
                  <a:pt x="298090" y="0"/>
                  <a:pt x="316918" y="18910"/>
                  <a:pt x="316918" y="42045"/>
                </a:cubicBezTo>
                <a:lnTo>
                  <a:pt x="316918" y="55885"/>
                </a:lnTo>
                <a:cubicBezTo>
                  <a:pt x="328025" y="59371"/>
                  <a:pt x="338921" y="63913"/>
                  <a:pt x="349287" y="69301"/>
                </a:cubicBezTo>
                <a:lnTo>
                  <a:pt x="359125" y="59476"/>
                </a:lnTo>
                <a:cubicBezTo>
                  <a:pt x="367058" y="51553"/>
                  <a:pt x="377637" y="47222"/>
                  <a:pt x="388849" y="47222"/>
                </a:cubicBezTo>
                <a:cubicBezTo>
                  <a:pt x="400062" y="47222"/>
                  <a:pt x="410640" y="51553"/>
                  <a:pt x="418574" y="59476"/>
                </a:cubicBezTo>
                <a:lnTo>
                  <a:pt x="448192" y="89162"/>
                </a:lnTo>
                <a:cubicBezTo>
                  <a:pt x="464588" y="105536"/>
                  <a:pt x="464588" y="132158"/>
                  <a:pt x="448192" y="148533"/>
                </a:cubicBezTo>
                <a:lnTo>
                  <a:pt x="438460" y="158252"/>
                </a:lnTo>
                <a:cubicBezTo>
                  <a:pt x="443749" y="168710"/>
                  <a:pt x="448298" y="179486"/>
                  <a:pt x="451789" y="190684"/>
                </a:cubicBezTo>
                <a:lnTo>
                  <a:pt x="465752" y="190684"/>
                </a:lnTo>
                <a:cubicBezTo>
                  <a:pt x="478657" y="190684"/>
                  <a:pt x="490187" y="196494"/>
                  <a:pt x="497909" y="205685"/>
                </a:cubicBezTo>
                <a:lnTo>
                  <a:pt x="450837" y="218257"/>
                </a:lnTo>
                <a:cubicBezTo>
                  <a:pt x="435604" y="222377"/>
                  <a:pt x="423440" y="234420"/>
                  <a:pt x="419420" y="249739"/>
                </a:cubicBezTo>
                <a:cubicBezTo>
                  <a:pt x="419314" y="249950"/>
                  <a:pt x="419314" y="250161"/>
                  <a:pt x="419208" y="250372"/>
                </a:cubicBezTo>
                <a:lnTo>
                  <a:pt x="403764" y="314603"/>
                </a:lnTo>
                <a:lnTo>
                  <a:pt x="283598" y="434613"/>
                </a:lnTo>
                <a:cubicBezTo>
                  <a:pt x="271010" y="447078"/>
                  <a:pt x="264134" y="463770"/>
                  <a:pt x="264134" y="481518"/>
                </a:cubicBezTo>
                <a:cubicBezTo>
                  <a:pt x="264134" y="490392"/>
                  <a:pt x="265932" y="499160"/>
                  <a:pt x="269317" y="507083"/>
                </a:cubicBezTo>
                <a:lnTo>
                  <a:pt x="232929" y="507083"/>
                </a:lnTo>
                <a:cubicBezTo>
                  <a:pt x="209657" y="507083"/>
                  <a:pt x="190828" y="488279"/>
                  <a:pt x="190828" y="465143"/>
                </a:cubicBezTo>
                <a:lnTo>
                  <a:pt x="190828" y="451304"/>
                </a:lnTo>
                <a:cubicBezTo>
                  <a:pt x="179721" y="447712"/>
                  <a:pt x="168826" y="443275"/>
                  <a:pt x="158459" y="437888"/>
                </a:cubicBezTo>
                <a:lnTo>
                  <a:pt x="148622" y="447712"/>
                </a:lnTo>
                <a:cubicBezTo>
                  <a:pt x="140688" y="455635"/>
                  <a:pt x="130110" y="459967"/>
                  <a:pt x="118897" y="459967"/>
                </a:cubicBezTo>
                <a:cubicBezTo>
                  <a:pt x="107685" y="459967"/>
                  <a:pt x="97107" y="455635"/>
                  <a:pt x="89173" y="447712"/>
                </a:cubicBezTo>
                <a:lnTo>
                  <a:pt x="59554" y="418027"/>
                </a:lnTo>
                <a:cubicBezTo>
                  <a:pt x="43158" y="401652"/>
                  <a:pt x="43158" y="375030"/>
                  <a:pt x="59554" y="358656"/>
                </a:cubicBezTo>
                <a:lnTo>
                  <a:pt x="69286" y="348831"/>
                </a:lnTo>
                <a:cubicBezTo>
                  <a:pt x="63997" y="338478"/>
                  <a:pt x="59449" y="327597"/>
                  <a:pt x="55958" y="316505"/>
                </a:cubicBezTo>
                <a:lnTo>
                  <a:pt x="41995" y="316505"/>
                </a:lnTo>
                <a:cubicBezTo>
                  <a:pt x="18829" y="316505"/>
                  <a:pt x="0" y="297700"/>
                  <a:pt x="0" y="274565"/>
                </a:cubicBezTo>
                <a:lnTo>
                  <a:pt x="0" y="232625"/>
                </a:lnTo>
                <a:cubicBezTo>
                  <a:pt x="0" y="209488"/>
                  <a:pt x="18829" y="190684"/>
                  <a:pt x="41995" y="190684"/>
                </a:cubicBezTo>
                <a:lnTo>
                  <a:pt x="55958" y="190684"/>
                </a:lnTo>
                <a:cubicBezTo>
                  <a:pt x="59449" y="179486"/>
                  <a:pt x="63997" y="168710"/>
                  <a:pt x="69286" y="158252"/>
                </a:cubicBezTo>
                <a:lnTo>
                  <a:pt x="59554" y="148533"/>
                </a:lnTo>
                <a:cubicBezTo>
                  <a:pt x="43158" y="132158"/>
                  <a:pt x="43158" y="105536"/>
                  <a:pt x="59554" y="89162"/>
                </a:cubicBezTo>
                <a:lnTo>
                  <a:pt x="89173" y="59476"/>
                </a:lnTo>
                <a:cubicBezTo>
                  <a:pt x="97107" y="51553"/>
                  <a:pt x="107685" y="47222"/>
                  <a:pt x="118897" y="47222"/>
                </a:cubicBezTo>
                <a:cubicBezTo>
                  <a:pt x="130110" y="47222"/>
                  <a:pt x="140688" y="51553"/>
                  <a:pt x="148622" y="59476"/>
                </a:cubicBezTo>
                <a:lnTo>
                  <a:pt x="158459" y="69301"/>
                </a:lnTo>
                <a:cubicBezTo>
                  <a:pt x="168826" y="63913"/>
                  <a:pt x="179721" y="59371"/>
                  <a:pt x="190828" y="55885"/>
                </a:cubicBezTo>
                <a:lnTo>
                  <a:pt x="190828" y="42045"/>
                </a:lnTo>
                <a:cubicBezTo>
                  <a:pt x="190828" y="18910"/>
                  <a:pt x="209657" y="0"/>
                  <a:pt x="2329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060967E-E821-3F14-5FE8-5B95A1591BF5}"/>
              </a:ext>
            </a:extLst>
          </p:cNvPr>
          <p:cNvSpPr/>
          <p:nvPr/>
        </p:nvSpPr>
        <p:spPr>
          <a:xfrm>
            <a:off x="947739" y="3667795"/>
            <a:ext cx="4957762" cy="1704974"/>
          </a:xfrm>
          <a:prstGeom prst="rect">
            <a:avLst/>
          </a:prstGeom>
          <a:solidFill>
            <a:srgbClr val="2C4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CDB9D04-CF3F-81A9-E111-5CCC29A10CA3}"/>
              </a:ext>
            </a:extLst>
          </p:cNvPr>
          <p:cNvSpPr/>
          <p:nvPr/>
        </p:nvSpPr>
        <p:spPr>
          <a:xfrm>
            <a:off x="6286499" y="1724026"/>
            <a:ext cx="4957762" cy="1704974"/>
          </a:xfrm>
          <a:prstGeom prst="rect">
            <a:avLst/>
          </a:prstGeom>
          <a:solidFill>
            <a:srgbClr val="2C4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11B234BF-B8E3-F752-54B7-CC72373FB276}"/>
              </a:ext>
            </a:extLst>
          </p:cNvPr>
          <p:cNvSpPr/>
          <p:nvPr/>
        </p:nvSpPr>
        <p:spPr>
          <a:xfrm>
            <a:off x="6286499" y="3667795"/>
            <a:ext cx="4957762" cy="1704974"/>
          </a:xfrm>
          <a:prstGeom prst="rect">
            <a:avLst/>
          </a:prstGeom>
          <a:solidFill>
            <a:srgbClr val="6F8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椭圆 31">
            <a:extLst>
              <a:ext uri="{FF2B5EF4-FFF2-40B4-BE49-F238E27FC236}">
                <a16:creationId xmlns:a16="http://schemas.microsoft.com/office/drawing/2014/main" id="{9BBE49EC-A0E7-FCC9-B2A2-41D27328EAAB}"/>
              </a:ext>
            </a:extLst>
          </p:cNvPr>
          <p:cNvSpPr/>
          <p:nvPr/>
        </p:nvSpPr>
        <p:spPr>
          <a:xfrm>
            <a:off x="10432219" y="1926850"/>
            <a:ext cx="568171" cy="586015"/>
          </a:xfrm>
          <a:custGeom>
            <a:avLst/>
            <a:gdLst>
              <a:gd name="connsiteX0" fmla="*/ 559267 w 589292"/>
              <a:gd name="connsiteY0" fmla="*/ 238088 h 607799"/>
              <a:gd name="connsiteX1" fmla="*/ 575556 w 589292"/>
              <a:gd name="connsiteY1" fmla="*/ 244486 h 607799"/>
              <a:gd name="connsiteX2" fmla="*/ 589292 w 589292"/>
              <a:gd name="connsiteY2" fmla="*/ 264606 h 607799"/>
              <a:gd name="connsiteX3" fmla="*/ 589292 w 589292"/>
              <a:gd name="connsiteY3" fmla="*/ 598164 h 607799"/>
              <a:gd name="connsiteX4" fmla="*/ 576113 w 589292"/>
              <a:gd name="connsiteY4" fmla="*/ 607112 h 607799"/>
              <a:gd name="connsiteX5" fmla="*/ 452019 w 589292"/>
              <a:gd name="connsiteY5" fmla="*/ 558341 h 607799"/>
              <a:gd name="connsiteX6" fmla="*/ 438282 w 589292"/>
              <a:gd name="connsiteY6" fmla="*/ 538221 h 607799"/>
              <a:gd name="connsiteX7" fmla="*/ 438282 w 589292"/>
              <a:gd name="connsiteY7" fmla="*/ 383843 h 607799"/>
              <a:gd name="connsiteX8" fmla="*/ 444362 w 589292"/>
              <a:gd name="connsiteY8" fmla="*/ 381618 h 607799"/>
              <a:gd name="connsiteX9" fmla="*/ 466080 w 589292"/>
              <a:gd name="connsiteY9" fmla="*/ 366690 h 607799"/>
              <a:gd name="connsiteX10" fmla="*/ 537409 w 589292"/>
              <a:gd name="connsiteY10" fmla="*/ 275269 h 607799"/>
              <a:gd name="connsiteX11" fmla="*/ 559267 w 589292"/>
              <a:gd name="connsiteY11" fmla="*/ 238088 h 607799"/>
              <a:gd name="connsiteX12" fmla="*/ 209859 w 589292"/>
              <a:gd name="connsiteY12" fmla="*/ 194902 h 607799"/>
              <a:gd name="connsiteX13" fmla="*/ 260000 w 589292"/>
              <a:gd name="connsiteY13" fmla="*/ 194902 h 607799"/>
              <a:gd name="connsiteX14" fmla="*/ 262971 w 589292"/>
              <a:gd name="connsiteY14" fmla="*/ 202458 h 607799"/>
              <a:gd name="connsiteX15" fmla="*/ 291525 w 589292"/>
              <a:gd name="connsiteY15" fmla="*/ 257523 h 607799"/>
              <a:gd name="connsiteX16" fmla="*/ 371937 w 589292"/>
              <a:gd name="connsiteY16" fmla="*/ 366032 h 607799"/>
              <a:gd name="connsiteX17" fmla="*/ 393850 w 589292"/>
              <a:gd name="connsiteY17" fmla="*/ 381374 h 607799"/>
              <a:gd name="connsiteX18" fmla="*/ 397425 w 589292"/>
              <a:gd name="connsiteY18" fmla="*/ 382811 h 607799"/>
              <a:gd name="connsiteX19" fmla="*/ 397425 w 589292"/>
              <a:gd name="connsiteY19" fmla="*/ 539294 h 607799"/>
              <a:gd name="connsiteX20" fmla="*/ 379504 w 589292"/>
              <a:gd name="connsiteY20" fmla="*/ 557185 h 607799"/>
              <a:gd name="connsiteX21" fmla="*/ 209859 w 589292"/>
              <a:gd name="connsiteY21" fmla="*/ 557185 h 607799"/>
              <a:gd name="connsiteX22" fmla="*/ 191938 w 589292"/>
              <a:gd name="connsiteY22" fmla="*/ 539294 h 607799"/>
              <a:gd name="connsiteX23" fmla="*/ 191938 w 589292"/>
              <a:gd name="connsiteY23" fmla="*/ 212840 h 607799"/>
              <a:gd name="connsiteX24" fmla="*/ 209859 w 589292"/>
              <a:gd name="connsiteY24" fmla="*/ 194902 h 607799"/>
              <a:gd name="connsiteX25" fmla="*/ 13186 w 589292"/>
              <a:gd name="connsiteY25" fmla="*/ 140695 h 607799"/>
              <a:gd name="connsiteX26" fmla="*/ 137338 w 589292"/>
              <a:gd name="connsiteY26" fmla="*/ 189466 h 607799"/>
              <a:gd name="connsiteX27" fmla="*/ 151081 w 589292"/>
              <a:gd name="connsiteY27" fmla="*/ 209633 h 607799"/>
              <a:gd name="connsiteX28" fmla="*/ 151081 w 589292"/>
              <a:gd name="connsiteY28" fmla="*/ 543612 h 607799"/>
              <a:gd name="connsiteX29" fmla="*/ 138359 w 589292"/>
              <a:gd name="connsiteY29" fmla="*/ 552235 h 607799"/>
              <a:gd name="connsiteX30" fmla="*/ 13743 w 589292"/>
              <a:gd name="connsiteY30" fmla="*/ 503278 h 607799"/>
              <a:gd name="connsiteX31" fmla="*/ 0 w 589292"/>
              <a:gd name="connsiteY31" fmla="*/ 483065 h 607799"/>
              <a:gd name="connsiteX32" fmla="*/ 0 w 589292"/>
              <a:gd name="connsiteY32" fmla="*/ 149643 h 607799"/>
              <a:gd name="connsiteX33" fmla="*/ 13186 w 589292"/>
              <a:gd name="connsiteY33" fmla="*/ 140695 h 607799"/>
              <a:gd name="connsiteX34" fmla="*/ 418473 w 589292"/>
              <a:gd name="connsiteY34" fmla="*/ 52152 h 607799"/>
              <a:gd name="connsiteX35" fmla="*/ 341047 w 589292"/>
              <a:gd name="connsiteY35" fmla="*/ 129569 h 607799"/>
              <a:gd name="connsiteX36" fmla="*/ 376975 w 589292"/>
              <a:gd name="connsiteY36" fmla="*/ 194887 h 607799"/>
              <a:gd name="connsiteX37" fmla="*/ 394568 w 589292"/>
              <a:gd name="connsiteY37" fmla="*/ 203092 h 607799"/>
              <a:gd name="connsiteX38" fmla="*/ 418473 w 589292"/>
              <a:gd name="connsiteY38" fmla="*/ 206893 h 607799"/>
              <a:gd name="connsiteX39" fmla="*/ 438248 w 589292"/>
              <a:gd name="connsiteY39" fmla="*/ 204344 h 607799"/>
              <a:gd name="connsiteX40" fmla="*/ 455701 w 589292"/>
              <a:gd name="connsiteY40" fmla="*/ 197436 h 607799"/>
              <a:gd name="connsiteX41" fmla="*/ 495946 w 589292"/>
              <a:gd name="connsiteY41" fmla="*/ 129569 h 607799"/>
              <a:gd name="connsiteX42" fmla="*/ 418473 w 589292"/>
              <a:gd name="connsiteY42" fmla="*/ 52152 h 607799"/>
              <a:gd name="connsiteX43" fmla="*/ 419123 w 589292"/>
              <a:gd name="connsiteY43" fmla="*/ 0 h 607799"/>
              <a:gd name="connsiteX44" fmla="*/ 552809 w 589292"/>
              <a:gd name="connsiteY44" fmla="*/ 133509 h 607799"/>
              <a:gd name="connsiteX45" fmla="*/ 524540 w 589292"/>
              <a:gd name="connsiteY45" fmla="*/ 224509 h 607799"/>
              <a:gd name="connsiteX46" fmla="*/ 505973 w 589292"/>
              <a:gd name="connsiteY46" fmla="*/ 255708 h 607799"/>
              <a:gd name="connsiteX47" fmla="*/ 439315 w 589292"/>
              <a:gd name="connsiteY47" fmla="*/ 341051 h 607799"/>
              <a:gd name="connsiteX48" fmla="*/ 438248 w 589292"/>
              <a:gd name="connsiteY48" fmla="*/ 342071 h 607799"/>
              <a:gd name="connsiteX49" fmla="*/ 419262 w 589292"/>
              <a:gd name="connsiteY49" fmla="*/ 349581 h 607799"/>
              <a:gd name="connsiteX50" fmla="*/ 398978 w 589292"/>
              <a:gd name="connsiteY50" fmla="*/ 340681 h 607799"/>
              <a:gd name="connsiteX51" fmla="*/ 397492 w 589292"/>
              <a:gd name="connsiteY51" fmla="*/ 339151 h 607799"/>
              <a:gd name="connsiteX52" fmla="*/ 323593 w 589292"/>
              <a:gd name="connsiteY52" fmla="*/ 238880 h 607799"/>
              <a:gd name="connsiteX53" fmla="*/ 300198 w 589292"/>
              <a:gd name="connsiteY53" fmla="*/ 195026 h 607799"/>
              <a:gd name="connsiteX54" fmla="*/ 285437 w 589292"/>
              <a:gd name="connsiteY54" fmla="*/ 133509 h 607799"/>
              <a:gd name="connsiteX55" fmla="*/ 419123 w 589292"/>
              <a:gd name="connsiteY55" fmla="*/ 0 h 60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89292" h="607799">
                <a:moveTo>
                  <a:pt x="559267" y="238088"/>
                </a:moveTo>
                <a:lnTo>
                  <a:pt x="575556" y="244486"/>
                </a:lnTo>
                <a:cubicBezTo>
                  <a:pt x="583816" y="247731"/>
                  <a:pt x="589292" y="255705"/>
                  <a:pt x="589292" y="264606"/>
                </a:cubicBezTo>
                <a:lnTo>
                  <a:pt x="589292" y="598164"/>
                </a:lnTo>
                <a:cubicBezTo>
                  <a:pt x="589292" y="604979"/>
                  <a:pt x="582424" y="609615"/>
                  <a:pt x="576113" y="607112"/>
                </a:cubicBezTo>
                <a:lnTo>
                  <a:pt x="452019" y="558341"/>
                </a:lnTo>
                <a:cubicBezTo>
                  <a:pt x="443758" y="555096"/>
                  <a:pt x="438282" y="547122"/>
                  <a:pt x="438282" y="538221"/>
                </a:cubicBezTo>
                <a:lnTo>
                  <a:pt x="438282" y="383843"/>
                </a:lnTo>
                <a:cubicBezTo>
                  <a:pt x="440324" y="383194"/>
                  <a:pt x="442366" y="382499"/>
                  <a:pt x="444362" y="381618"/>
                </a:cubicBezTo>
                <a:cubicBezTo>
                  <a:pt x="452529" y="378187"/>
                  <a:pt x="459815" y="373181"/>
                  <a:pt x="466080" y="366690"/>
                </a:cubicBezTo>
                <a:cubicBezTo>
                  <a:pt x="492997" y="338735"/>
                  <a:pt x="516989" y="307952"/>
                  <a:pt x="537409" y="275269"/>
                </a:cubicBezTo>
                <a:cubicBezTo>
                  <a:pt x="544787" y="263447"/>
                  <a:pt x="552352" y="251069"/>
                  <a:pt x="559267" y="238088"/>
                </a:cubicBezTo>
                <a:close/>
                <a:moveTo>
                  <a:pt x="209859" y="194902"/>
                </a:moveTo>
                <a:lnTo>
                  <a:pt x="260000" y="194902"/>
                </a:lnTo>
                <a:cubicBezTo>
                  <a:pt x="260929" y="197405"/>
                  <a:pt x="261950" y="199908"/>
                  <a:pt x="262971" y="202458"/>
                </a:cubicBezTo>
                <a:cubicBezTo>
                  <a:pt x="271143" y="222296"/>
                  <a:pt x="281542" y="240512"/>
                  <a:pt x="291525" y="257523"/>
                </a:cubicBezTo>
                <a:cubicBezTo>
                  <a:pt x="315435" y="298173"/>
                  <a:pt x="342455" y="334652"/>
                  <a:pt x="371937" y="366032"/>
                </a:cubicBezTo>
                <a:cubicBezTo>
                  <a:pt x="378112" y="372706"/>
                  <a:pt x="385540" y="377851"/>
                  <a:pt x="393850" y="381374"/>
                </a:cubicBezTo>
                <a:cubicBezTo>
                  <a:pt x="395011" y="381884"/>
                  <a:pt x="396265" y="382348"/>
                  <a:pt x="397425" y="382811"/>
                </a:cubicBezTo>
                <a:lnTo>
                  <a:pt x="397425" y="539294"/>
                </a:lnTo>
                <a:cubicBezTo>
                  <a:pt x="397425" y="549166"/>
                  <a:pt x="389393" y="557185"/>
                  <a:pt x="379504" y="557185"/>
                </a:cubicBezTo>
                <a:lnTo>
                  <a:pt x="209859" y="557185"/>
                </a:lnTo>
                <a:cubicBezTo>
                  <a:pt x="199970" y="557185"/>
                  <a:pt x="191938" y="549166"/>
                  <a:pt x="191938" y="539294"/>
                </a:cubicBezTo>
                <a:lnTo>
                  <a:pt x="191938" y="212840"/>
                </a:lnTo>
                <a:cubicBezTo>
                  <a:pt x="191938" y="202967"/>
                  <a:pt x="199970" y="194902"/>
                  <a:pt x="209859" y="194902"/>
                </a:cubicBezTo>
                <a:close/>
                <a:moveTo>
                  <a:pt x="13186" y="140695"/>
                </a:moveTo>
                <a:lnTo>
                  <a:pt x="137338" y="189466"/>
                </a:lnTo>
                <a:cubicBezTo>
                  <a:pt x="145602" y="192758"/>
                  <a:pt x="151081" y="200732"/>
                  <a:pt x="151081" y="209633"/>
                </a:cubicBezTo>
                <a:lnTo>
                  <a:pt x="151081" y="543612"/>
                </a:lnTo>
                <a:cubicBezTo>
                  <a:pt x="151081" y="550148"/>
                  <a:pt x="144441" y="554645"/>
                  <a:pt x="138359" y="552235"/>
                </a:cubicBezTo>
                <a:lnTo>
                  <a:pt x="13743" y="503278"/>
                </a:lnTo>
                <a:cubicBezTo>
                  <a:pt x="5478" y="500033"/>
                  <a:pt x="0" y="492059"/>
                  <a:pt x="0" y="483065"/>
                </a:cubicBezTo>
                <a:lnTo>
                  <a:pt x="0" y="149643"/>
                </a:lnTo>
                <a:cubicBezTo>
                  <a:pt x="0" y="142874"/>
                  <a:pt x="6871" y="138238"/>
                  <a:pt x="13186" y="140695"/>
                </a:cubicBezTo>
                <a:close/>
                <a:moveTo>
                  <a:pt x="418473" y="52152"/>
                </a:moveTo>
                <a:cubicBezTo>
                  <a:pt x="375675" y="52152"/>
                  <a:pt x="340954" y="86828"/>
                  <a:pt x="341047" y="129569"/>
                </a:cubicBezTo>
                <a:cubicBezTo>
                  <a:pt x="341047" y="157013"/>
                  <a:pt x="355344" y="181165"/>
                  <a:pt x="376975" y="194887"/>
                </a:cubicBezTo>
                <a:cubicBezTo>
                  <a:pt x="382452" y="198363"/>
                  <a:pt x="388301" y="201191"/>
                  <a:pt x="394568" y="203092"/>
                </a:cubicBezTo>
                <a:cubicBezTo>
                  <a:pt x="402134" y="205595"/>
                  <a:pt x="410118" y="206893"/>
                  <a:pt x="418473" y="206893"/>
                </a:cubicBezTo>
                <a:cubicBezTo>
                  <a:pt x="425343" y="206893"/>
                  <a:pt x="431935" y="206012"/>
                  <a:pt x="438248" y="204344"/>
                </a:cubicBezTo>
                <a:cubicBezTo>
                  <a:pt x="444468" y="202721"/>
                  <a:pt x="450270" y="200403"/>
                  <a:pt x="455701" y="197436"/>
                </a:cubicBezTo>
                <a:cubicBezTo>
                  <a:pt x="479653" y="184271"/>
                  <a:pt x="495946" y="158774"/>
                  <a:pt x="495946" y="129569"/>
                </a:cubicBezTo>
                <a:cubicBezTo>
                  <a:pt x="495946" y="86828"/>
                  <a:pt x="461225" y="52152"/>
                  <a:pt x="418473" y="52152"/>
                </a:cubicBezTo>
                <a:close/>
                <a:moveTo>
                  <a:pt x="419123" y="0"/>
                </a:moveTo>
                <a:cubicBezTo>
                  <a:pt x="492975" y="0"/>
                  <a:pt x="552809" y="59755"/>
                  <a:pt x="552809" y="133509"/>
                </a:cubicBezTo>
                <a:cubicBezTo>
                  <a:pt x="552809" y="165218"/>
                  <a:pt x="540137" y="196138"/>
                  <a:pt x="524540" y="224509"/>
                </a:cubicBezTo>
                <a:cubicBezTo>
                  <a:pt x="518599" y="235310"/>
                  <a:pt x="512239" y="245741"/>
                  <a:pt x="505973" y="255708"/>
                </a:cubicBezTo>
                <a:cubicBezTo>
                  <a:pt x="486802" y="286350"/>
                  <a:pt x="464382" y="315045"/>
                  <a:pt x="439315" y="341051"/>
                </a:cubicBezTo>
                <a:cubicBezTo>
                  <a:pt x="438944" y="341376"/>
                  <a:pt x="438619" y="341747"/>
                  <a:pt x="438248" y="342071"/>
                </a:cubicBezTo>
                <a:cubicBezTo>
                  <a:pt x="432863" y="347078"/>
                  <a:pt x="426086" y="349581"/>
                  <a:pt x="419262" y="349581"/>
                </a:cubicBezTo>
                <a:cubicBezTo>
                  <a:pt x="411882" y="349581"/>
                  <a:pt x="404548" y="346614"/>
                  <a:pt x="398978" y="340681"/>
                </a:cubicBezTo>
                <a:cubicBezTo>
                  <a:pt x="398467" y="340124"/>
                  <a:pt x="397910" y="339568"/>
                  <a:pt x="397492" y="339151"/>
                </a:cubicBezTo>
                <a:cubicBezTo>
                  <a:pt x="369130" y="308740"/>
                  <a:pt x="344575" y="274668"/>
                  <a:pt x="323593" y="238880"/>
                </a:cubicBezTo>
                <a:cubicBezTo>
                  <a:pt x="315285" y="224741"/>
                  <a:pt x="306929" y="210138"/>
                  <a:pt x="300198" y="195026"/>
                </a:cubicBezTo>
                <a:cubicBezTo>
                  <a:pt x="291518" y="175556"/>
                  <a:pt x="285437" y="155158"/>
                  <a:pt x="285437" y="133509"/>
                </a:cubicBezTo>
                <a:cubicBezTo>
                  <a:pt x="285437" y="59755"/>
                  <a:pt x="345317" y="0"/>
                  <a:pt x="4191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椭圆 37">
            <a:extLst>
              <a:ext uri="{FF2B5EF4-FFF2-40B4-BE49-F238E27FC236}">
                <a16:creationId xmlns:a16="http://schemas.microsoft.com/office/drawing/2014/main" id="{69ED9B42-CCEA-E843-F312-AFAFE3833B23}"/>
              </a:ext>
            </a:extLst>
          </p:cNvPr>
          <p:cNvSpPr/>
          <p:nvPr/>
        </p:nvSpPr>
        <p:spPr>
          <a:xfrm>
            <a:off x="5139569" y="3904690"/>
            <a:ext cx="524028" cy="586015"/>
          </a:xfrm>
          <a:custGeom>
            <a:avLst/>
            <a:gdLst>
              <a:gd name="T0" fmla="*/ 3531 w 3631"/>
              <a:gd name="T1" fmla="*/ 0 h 4067"/>
              <a:gd name="T2" fmla="*/ 1249 w 3631"/>
              <a:gd name="T3" fmla="*/ 0 h 4067"/>
              <a:gd name="T4" fmla="*/ 1178 w 3631"/>
              <a:gd name="T5" fmla="*/ 29 h 4067"/>
              <a:gd name="T6" fmla="*/ 29 w 3631"/>
              <a:gd name="T7" fmla="*/ 1179 h 4067"/>
              <a:gd name="T8" fmla="*/ 0 w 3631"/>
              <a:gd name="T9" fmla="*/ 1249 h 4067"/>
              <a:gd name="T10" fmla="*/ 0 w 3631"/>
              <a:gd name="T11" fmla="*/ 3967 h 4067"/>
              <a:gd name="T12" fmla="*/ 100 w 3631"/>
              <a:gd name="T13" fmla="*/ 4067 h 4067"/>
              <a:gd name="T14" fmla="*/ 3531 w 3631"/>
              <a:gd name="T15" fmla="*/ 4067 h 4067"/>
              <a:gd name="T16" fmla="*/ 3631 w 3631"/>
              <a:gd name="T17" fmla="*/ 3967 h 4067"/>
              <a:gd name="T18" fmla="*/ 3631 w 3631"/>
              <a:gd name="T19" fmla="*/ 100 h 4067"/>
              <a:gd name="T20" fmla="*/ 3531 w 3631"/>
              <a:gd name="T21" fmla="*/ 0 h 4067"/>
              <a:gd name="T22" fmla="*/ 2636 w 3631"/>
              <a:gd name="T23" fmla="*/ 1442 h 4067"/>
              <a:gd name="T24" fmla="*/ 2932 w 3631"/>
              <a:gd name="T25" fmla="*/ 1442 h 4067"/>
              <a:gd name="T26" fmla="*/ 2932 w 3631"/>
              <a:gd name="T27" fmla="*/ 449 h 4067"/>
              <a:gd name="T28" fmla="*/ 2998 w 3631"/>
              <a:gd name="T29" fmla="*/ 382 h 4067"/>
              <a:gd name="T30" fmla="*/ 3065 w 3631"/>
              <a:gd name="T31" fmla="*/ 449 h 4067"/>
              <a:gd name="T32" fmla="*/ 3065 w 3631"/>
              <a:gd name="T33" fmla="*/ 1509 h 4067"/>
              <a:gd name="T34" fmla="*/ 2998 w 3631"/>
              <a:gd name="T35" fmla="*/ 1575 h 4067"/>
              <a:gd name="T36" fmla="*/ 2636 w 3631"/>
              <a:gd name="T37" fmla="*/ 1575 h 4067"/>
              <a:gd name="T38" fmla="*/ 2569 w 3631"/>
              <a:gd name="T39" fmla="*/ 1509 h 4067"/>
              <a:gd name="T40" fmla="*/ 2636 w 3631"/>
              <a:gd name="T41" fmla="*/ 1442 h 4067"/>
              <a:gd name="T42" fmla="*/ 1966 w 3631"/>
              <a:gd name="T43" fmla="*/ 1442 h 4067"/>
              <a:gd name="T44" fmla="*/ 2262 w 3631"/>
              <a:gd name="T45" fmla="*/ 1442 h 4067"/>
              <a:gd name="T46" fmla="*/ 2262 w 3631"/>
              <a:gd name="T47" fmla="*/ 449 h 4067"/>
              <a:gd name="T48" fmla="*/ 2329 w 3631"/>
              <a:gd name="T49" fmla="*/ 382 h 4067"/>
              <a:gd name="T50" fmla="*/ 2395 w 3631"/>
              <a:gd name="T51" fmla="*/ 449 h 4067"/>
              <a:gd name="T52" fmla="*/ 2395 w 3631"/>
              <a:gd name="T53" fmla="*/ 1509 h 4067"/>
              <a:gd name="T54" fmla="*/ 2329 w 3631"/>
              <a:gd name="T55" fmla="*/ 1575 h 4067"/>
              <a:gd name="T56" fmla="*/ 1966 w 3631"/>
              <a:gd name="T57" fmla="*/ 1575 h 4067"/>
              <a:gd name="T58" fmla="*/ 1899 w 3631"/>
              <a:gd name="T59" fmla="*/ 1509 h 4067"/>
              <a:gd name="T60" fmla="*/ 1966 w 3631"/>
              <a:gd name="T61" fmla="*/ 1442 h 4067"/>
              <a:gd name="T62" fmla="*/ 1296 w 3631"/>
              <a:gd name="T63" fmla="*/ 1442 h 4067"/>
              <a:gd name="T64" fmla="*/ 1592 w 3631"/>
              <a:gd name="T65" fmla="*/ 1442 h 4067"/>
              <a:gd name="T66" fmla="*/ 1592 w 3631"/>
              <a:gd name="T67" fmla="*/ 449 h 4067"/>
              <a:gd name="T68" fmla="*/ 1659 w 3631"/>
              <a:gd name="T69" fmla="*/ 382 h 4067"/>
              <a:gd name="T70" fmla="*/ 1726 w 3631"/>
              <a:gd name="T71" fmla="*/ 449 h 4067"/>
              <a:gd name="T72" fmla="*/ 1726 w 3631"/>
              <a:gd name="T73" fmla="*/ 1509 h 4067"/>
              <a:gd name="T74" fmla="*/ 1659 w 3631"/>
              <a:gd name="T75" fmla="*/ 1575 h 4067"/>
              <a:gd name="T76" fmla="*/ 1296 w 3631"/>
              <a:gd name="T77" fmla="*/ 1575 h 4067"/>
              <a:gd name="T78" fmla="*/ 1230 w 3631"/>
              <a:gd name="T79" fmla="*/ 1509 h 4067"/>
              <a:gd name="T80" fmla="*/ 1296 w 3631"/>
              <a:gd name="T81" fmla="*/ 1442 h 4067"/>
              <a:gd name="T82" fmla="*/ 3121 w 3631"/>
              <a:gd name="T83" fmla="*/ 3413 h 4067"/>
              <a:gd name="T84" fmla="*/ 510 w 3631"/>
              <a:gd name="T85" fmla="*/ 3413 h 4067"/>
              <a:gd name="T86" fmla="*/ 510 w 3631"/>
              <a:gd name="T87" fmla="*/ 2126 h 4067"/>
              <a:gd name="T88" fmla="*/ 3121 w 3631"/>
              <a:gd name="T89" fmla="*/ 2126 h 4067"/>
              <a:gd name="T90" fmla="*/ 3121 w 3631"/>
              <a:gd name="T91" fmla="*/ 3413 h 4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631" h="4067">
                <a:moveTo>
                  <a:pt x="3531" y="0"/>
                </a:moveTo>
                <a:lnTo>
                  <a:pt x="1249" y="0"/>
                </a:lnTo>
                <a:cubicBezTo>
                  <a:pt x="1222" y="0"/>
                  <a:pt x="1197" y="11"/>
                  <a:pt x="1178" y="29"/>
                </a:cubicBezTo>
                <a:lnTo>
                  <a:pt x="29" y="1179"/>
                </a:lnTo>
                <a:cubicBezTo>
                  <a:pt x="10" y="1197"/>
                  <a:pt x="0" y="1223"/>
                  <a:pt x="0" y="1249"/>
                </a:cubicBezTo>
                <a:lnTo>
                  <a:pt x="0" y="3967"/>
                </a:lnTo>
                <a:cubicBezTo>
                  <a:pt x="0" y="4022"/>
                  <a:pt x="44" y="4067"/>
                  <a:pt x="100" y="4067"/>
                </a:cubicBezTo>
                <a:lnTo>
                  <a:pt x="3531" y="4067"/>
                </a:lnTo>
                <a:cubicBezTo>
                  <a:pt x="3586" y="4067"/>
                  <a:pt x="3631" y="4022"/>
                  <a:pt x="3631" y="3967"/>
                </a:cubicBezTo>
                <a:lnTo>
                  <a:pt x="3631" y="100"/>
                </a:lnTo>
                <a:cubicBezTo>
                  <a:pt x="3631" y="45"/>
                  <a:pt x="3586" y="0"/>
                  <a:pt x="3531" y="0"/>
                </a:cubicBezTo>
                <a:close/>
                <a:moveTo>
                  <a:pt x="2636" y="1442"/>
                </a:moveTo>
                <a:lnTo>
                  <a:pt x="2932" y="1442"/>
                </a:lnTo>
                <a:lnTo>
                  <a:pt x="2932" y="449"/>
                </a:lnTo>
                <a:cubicBezTo>
                  <a:pt x="2932" y="412"/>
                  <a:pt x="2961" y="382"/>
                  <a:pt x="2998" y="382"/>
                </a:cubicBezTo>
                <a:cubicBezTo>
                  <a:pt x="3035" y="382"/>
                  <a:pt x="3065" y="412"/>
                  <a:pt x="3065" y="449"/>
                </a:cubicBezTo>
                <a:lnTo>
                  <a:pt x="3065" y="1509"/>
                </a:lnTo>
                <a:cubicBezTo>
                  <a:pt x="3065" y="1546"/>
                  <a:pt x="3035" y="1575"/>
                  <a:pt x="2998" y="1575"/>
                </a:cubicBezTo>
                <a:lnTo>
                  <a:pt x="2636" y="1575"/>
                </a:lnTo>
                <a:cubicBezTo>
                  <a:pt x="2599" y="1575"/>
                  <a:pt x="2569" y="1546"/>
                  <a:pt x="2569" y="1509"/>
                </a:cubicBezTo>
                <a:cubicBezTo>
                  <a:pt x="2569" y="1472"/>
                  <a:pt x="2599" y="1442"/>
                  <a:pt x="2636" y="1442"/>
                </a:cubicBezTo>
                <a:close/>
                <a:moveTo>
                  <a:pt x="1966" y="1442"/>
                </a:moveTo>
                <a:lnTo>
                  <a:pt x="2262" y="1442"/>
                </a:lnTo>
                <a:lnTo>
                  <a:pt x="2262" y="449"/>
                </a:lnTo>
                <a:cubicBezTo>
                  <a:pt x="2262" y="412"/>
                  <a:pt x="2292" y="382"/>
                  <a:pt x="2329" y="382"/>
                </a:cubicBezTo>
                <a:cubicBezTo>
                  <a:pt x="2366" y="382"/>
                  <a:pt x="2395" y="412"/>
                  <a:pt x="2395" y="449"/>
                </a:cubicBezTo>
                <a:lnTo>
                  <a:pt x="2395" y="1509"/>
                </a:lnTo>
                <a:cubicBezTo>
                  <a:pt x="2395" y="1546"/>
                  <a:pt x="2366" y="1575"/>
                  <a:pt x="2329" y="1575"/>
                </a:cubicBezTo>
                <a:lnTo>
                  <a:pt x="1966" y="1575"/>
                </a:lnTo>
                <a:cubicBezTo>
                  <a:pt x="1929" y="1575"/>
                  <a:pt x="1899" y="1546"/>
                  <a:pt x="1899" y="1509"/>
                </a:cubicBezTo>
                <a:cubicBezTo>
                  <a:pt x="1899" y="1472"/>
                  <a:pt x="1929" y="1442"/>
                  <a:pt x="1966" y="1442"/>
                </a:cubicBezTo>
                <a:close/>
                <a:moveTo>
                  <a:pt x="1296" y="1442"/>
                </a:moveTo>
                <a:lnTo>
                  <a:pt x="1592" y="1442"/>
                </a:lnTo>
                <a:lnTo>
                  <a:pt x="1592" y="449"/>
                </a:lnTo>
                <a:cubicBezTo>
                  <a:pt x="1592" y="412"/>
                  <a:pt x="1622" y="382"/>
                  <a:pt x="1659" y="382"/>
                </a:cubicBezTo>
                <a:cubicBezTo>
                  <a:pt x="1696" y="382"/>
                  <a:pt x="1726" y="412"/>
                  <a:pt x="1726" y="449"/>
                </a:cubicBezTo>
                <a:lnTo>
                  <a:pt x="1726" y="1509"/>
                </a:lnTo>
                <a:cubicBezTo>
                  <a:pt x="1726" y="1546"/>
                  <a:pt x="1696" y="1575"/>
                  <a:pt x="1659" y="1575"/>
                </a:cubicBezTo>
                <a:lnTo>
                  <a:pt x="1296" y="1575"/>
                </a:lnTo>
                <a:cubicBezTo>
                  <a:pt x="1260" y="1575"/>
                  <a:pt x="1230" y="1546"/>
                  <a:pt x="1230" y="1509"/>
                </a:cubicBezTo>
                <a:cubicBezTo>
                  <a:pt x="1230" y="1472"/>
                  <a:pt x="1260" y="1442"/>
                  <a:pt x="1296" y="1442"/>
                </a:cubicBezTo>
                <a:close/>
                <a:moveTo>
                  <a:pt x="3121" y="3413"/>
                </a:moveTo>
                <a:lnTo>
                  <a:pt x="510" y="3413"/>
                </a:lnTo>
                <a:lnTo>
                  <a:pt x="510" y="2126"/>
                </a:lnTo>
                <a:lnTo>
                  <a:pt x="3121" y="2126"/>
                </a:lnTo>
                <a:lnTo>
                  <a:pt x="3121" y="34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椭圆 34">
            <a:extLst>
              <a:ext uri="{FF2B5EF4-FFF2-40B4-BE49-F238E27FC236}">
                <a16:creationId xmlns:a16="http://schemas.microsoft.com/office/drawing/2014/main" id="{8F404441-A1A2-98A6-C254-D132FA6AAFC1}"/>
              </a:ext>
            </a:extLst>
          </p:cNvPr>
          <p:cNvSpPr/>
          <p:nvPr/>
        </p:nvSpPr>
        <p:spPr>
          <a:xfrm>
            <a:off x="10271347" y="3904690"/>
            <a:ext cx="729043" cy="455038"/>
          </a:xfrm>
          <a:custGeom>
            <a:avLst/>
            <a:gdLst>
              <a:gd name="connsiteX0" fmla="*/ 509262 w 608697"/>
              <a:gd name="connsiteY0" fmla="*/ 287324 h 379924"/>
              <a:gd name="connsiteX1" fmla="*/ 488226 w 608697"/>
              <a:gd name="connsiteY1" fmla="*/ 308258 h 379924"/>
              <a:gd name="connsiteX2" fmla="*/ 509262 w 608697"/>
              <a:gd name="connsiteY2" fmla="*/ 329266 h 379924"/>
              <a:gd name="connsiteX3" fmla="*/ 530223 w 608697"/>
              <a:gd name="connsiteY3" fmla="*/ 308258 h 379924"/>
              <a:gd name="connsiteX4" fmla="*/ 509262 w 608697"/>
              <a:gd name="connsiteY4" fmla="*/ 287324 h 379924"/>
              <a:gd name="connsiteX5" fmla="*/ 442648 w 608697"/>
              <a:gd name="connsiteY5" fmla="*/ 287324 h 379924"/>
              <a:gd name="connsiteX6" fmla="*/ 421687 w 608697"/>
              <a:gd name="connsiteY6" fmla="*/ 308332 h 379924"/>
              <a:gd name="connsiteX7" fmla="*/ 442648 w 608697"/>
              <a:gd name="connsiteY7" fmla="*/ 329266 h 379924"/>
              <a:gd name="connsiteX8" fmla="*/ 463684 w 608697"/>
              <a:gd name="connsiteY8" fmla="*/ 308332 h 379924"/>
              <a:gd name="connsiteX9" fmla="*/ 442648 w 608697"/>
              <a:gd name="connsiteY9" fmla="*/ 287324 h 379924"/>
              <a:gd name="connsiteX10" fmla="*/ 380436 w 608697"/>
              <a:gd name="connsiteY10" fmla="*/ 284940 h 379924"/>
              <a:gd name="connsiteX11" fmla="*/ 380436 w 608697"/>
              <a:gd name="connsiteY11" fmla="*/ 332469 h 379924"/>
              <a:gd name="connsiteX12" fmla="*/ 399457 w 608697"/>
              <a:gd name="connsiteY12" fmla="*/ 332469 h 379924"/>
              <a:gd name="connsiteX13" fmla="*/ 399457 w 608697"/>
              <a:gd name="connsiteY13" fmla="*/ 284940 h 379924"/>
              <a:gd name="connsiteX14" fmla="*/ 114131 w 608697"/>
              <a:gd name="connsiteY14" fmla="*/ 199418 h 379924"/>
              <a:gd name="connsiteX15" fmla="*/ 171196 w 608697"/>
              <a:gd name="connsiteY15" fmla="*/ 199418 h 379924"/>
              <a:gd name="connsiteX16" fmla="*/ 437501 w 608697"/>
              <a:gd name="connsiteY16" fmla="*/ 199418 h 379924"/>
              <a:gd name="connsiteX17" fmla="*/ 494566 w 608697"/>
              <a:gd name="connsiteY17" fmla="*/ 199418 h 379924"/>
              <a:gd name="connsiteX18" fmla="*/ 513588 w 608697"/>
              <a:gd name="connsiteY18" fmla="*/ 218415 h 379924"/>
              <a:gd name="connsiteX19" fmla="*/ 608697 w 608697"/>
              <a:gd name="connsiteY19" fmla="*/ 360927 h 379924"/>
              <a:gd name="connsiteX20" fmla="*/ 589675 w 608697"/>
              <a:gd name="connsiteY20" fmla="*/ 379924 h 379924"/>
              <a:gd name="connsiteX21" fmla="*/ 19022 w 608697"/>
              <a:gd name="connsiteY21" fmla="*/ 379924 h 379924"/>
              <a:gd name="connsiteX22" fmla="*/ 0 w 608697"/>
              <a:gd name="connsiteY22" fmla="*/ 360927 h 379924"/>
              <a:gd name="connsiteX23" fmla="*/ 95109 w 608697"/>
              <a:gd name="connsiteY23" fmla="*/ 218415 h 379924"/>
              <a:gd name="connsiteX24" fmla="*/ 114131 w 608697"/>
              <a:gd name="connsiteY24" fmla="*/ 199418 h 379924"/>
              <a:gd name="connsiteX25" fmla="*/ 190214 w 608697"/>
              <a:gd name="connsiteY25" fmla="*/ 0 h 379924"/>
              <a:gd name="connsiteX26" fmla="*/ 418484 w 608697"/>
              <a:gd name="connsiteY26" fmla="*/ 0 h 379924"/>
              <a:gd name="connsiteX27" fmla="*/ 437506 w 608697"/>
              <a:gd name="connsiteY27" fmla="*/ 18997 h 379924"/>
              <a:gd name="connsiteX28" fmla="*/ 437506 w 608697"/>
              <a:gd name="connsiteY28" fmla="*/ 180436 h 379924"/>
              <a:gd name="connsiteX29" fmla="*/ 171192 w 608697"/>
              <a:gd name="connsiteY29" fmla="*/ 180436 h 379924"/>
              <a:gd name="connsiteX30" fmla="*/ 171192 w 608697"/>
              <a:gd name="connsiteY30" fmla="*/ 18997 h 379924"/>
              <a:gd name="connsiteX31" fmla="*/ 190214 w 608697"/>
              <a:gd name="connsiteY31" fmla="*/ 0 h 37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8697" h="379924">
                <a:moveTo>
                  <a:pt x="509262" y="287324"/>
                </a:moveTo>
                <a:cubicBezTo>
                  <a:pt x="497625" y="287324"/>
                  <a:pt x="488226" y="296711"/>
                  <a:pt x="488226" y="308258"/>
                </a:cubicBezTo>
                <a:cubicBezTo>
                  <a:pt x="488226" y="319879"/>
                  <a:pt x="497625" y="329266"/>
                  <a:pt x="509262" y="329266"/>
                </a:cubicBezTo>
                <a:cubicBezTo>
                  <a:pt x="520824" y="329266"/>
                  <a:pt x="530223" y="319879"/>
                  <a:pt x="530223" y="308258"/>
                </a:cubicBezTo>
                <a:cubicBezTo>
                  <a:pt x="530223" y="296711"/>
                  <a:pt x="520824" y="287324"/>
                  <a:pt x="509262" y="287324"/>
                </a:cubicBezTo>
                <a:close/>
                <a:moveTo>
                  <a:pt x="442648" y="287324"/>
                </a:moveTo>
                <a:cubicBezTo>
                  <a:pt x="431086" y="287324"/>
                  <a:pt x="421687" y="296711"/>
                  <a:pt x="421687" y="308332"/>
                </a:cubicBezTo>
                <a:cubicBezTo>
                  <a:pt x="421687" y="319879"/>
                  <a:pt x="431086" y="329266"/>
                  <a:pt x="442648" y="329266"/>
                </a:cubicBezTo>
                <a:cubicBezTo>
                  <a:pt x="454285" y="329266"/>
                  <a:pt x="463684" y="319879"/>
                  <a:pt x="463684" y="308332"/>
                </a:cubicBezTo>
                <a:cubicBezTo>
                  <a:pt x="463684" y="296711"/>
                  <a:pt x="454285" y="287324"/>
                  <a:pt x="442648" y="287324"/>
                </a:cubicBezTo>
                <a:close/>
                <a:moveTo>
                  <a:pt x="380436" y="284940"/>
                </a:moveTo>
                <a:lnTo>
                  <a:pt x="380436" y="332469"/>
                </a:lnTo>
                <a:lnTo>
                  <a:pt x="399457" y="332469"/>
                </a:lnTo>
                <a:lnTo>
                  <a:pt x="399457" y="284940"/>
                </a:lnTo>
                <a:close/>
                <a:moveTo>
                  <a:pt x="114131" y="199418"/>
                </a:moveTo>
                <a:lnTo>
                  <a:pt x="171196" y="199418"/>
                </a:lnTo>
                <a:lnTo>
                  <a:pt x="437501" y="199418"/>
                </a:lnTo>
                <a:lnTo>
                  <a:pt x="494566" y="199418"/>
                </a:lnTo>
                <a:cubicBezTo>
                  <a:pt x="505084" y="199418"/>
                  <a:pt x="505681" y="206942"/>
                  <a:pt x="513588" y="218415"/>
                </a:cubicBezTo>
                <a:lnTo>
                  <a:pt x="608697" y="360927"/>
                </a:lnTo>
                <a:cubicBezTo>
                  <a:pt x="608697" y="371431"/>
                  <a:pt x="608697" y="379924"/>
                  <a:pt x="589675" y="379924"/>
                </a:cubicBezTo>
                <a:lnTo>
                  <a:pt x="19022" y="379924"/>
                </a:lnTo>
                <a:cubicBezTo>
                  <a:pt x="0" y="379924"/>
                  <a:pt x="0" y="371431"/>
                  <a:pt x="0" y="360927"/>
                </a:cubicBezTo>
                <a:lnTo>
                  <a:pt x="95109" y="218415"/>
                </a:lnTo>
                <a:cubicBezTo>
                  <a:pt x="101450" y="208954"/>
                  <a:pt x="103613" y="199418"/>
                  <a:pt x="114131" y="199418"/>
                </a:cubicBezTo>
                <a:close/>
                <a:moveTo>
                  <a:pt x="190214" y="0"/>
                </a:moveTo>
                <a:lnTo>
                  <a:pt x="418484" y="0"/>
                </a:lnTo>
                <a:cubicBezTo>
                  <a:pt x="429002" y="0"/>
                  <a:pt x="437506" y="8493"/>
                  <a:pt x="437506" y="18997"/>
                </a:cubicBezTo>
                <a:lnTo>
                  <a:pt x="437506" y="180436"/>
                </a:lnTo>
                <a:lnTo>
                  <a:pt x="171192" y="180436"/>
                </a:lnTo>
                <a:lnTo>
                  <a:pt x="171192" y="18997"/>
                </a:lnTo>
                <a:cubicBezTo>
                  <a:pt x="171192" y="8493"/>
                  <a:pt x="179696" y="0"/>
                  <a:pt x="1902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8A96A38-6711-1238-A47A-F8CC564C3D9A}"/>
              </a:ext>
            </a:extLst>
          </p:cNvPr>
          <p:cNvGrpSpPr/>
          <p:nvPr/>
        </p:nvGrpSpPr>
        <p:grpSpPr>
          <a:xfrm>
            <a:off x="1312448" y="2139446"/>
            <a:ext cx="3467629" cy="939301"/>
            <a:chOff x="5964155" y="1296926"/>
            <a:chExt cx="3467629" cy="93930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8BB7167-1287-FF2B-7F1A-F050C6A3C9A6}"/>
                </a:ext>
              </a:extLst>
            </p:cNvPr>
            <p:cNvSpPr txBox="1"/>
            <p:nvPr/>
          </p:nvSpPr>
          <p:spPr>
            <a:xfrm>
              <a:off x="5964155" y="1615801"/>
              <a:ext cx="346762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CBAC455-51FA-1E5C-AF7C-68E21245E8E3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10A095C-B7CD-DB26-39E3-E61FBE41433F}"/>
              </a:ext>
            </a:extLst>
          </p:cNvPr>
          <p:cNvGrpSpPr/>
          <p:nvPr/>
        </p:nvGrpSpPr>
        <p:grpSpPr>
          <a:xfrm>
            <a:off x="6583592" y="2139446"/>
            <a:ext cx="3467629" cy="939301"/>
            <a:chOff x="5964155" y="1296926"/>
            <a:chExt cx="3467629" cy="93930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AB325F6-0140-F861-91E2-76DED75FF92F}"/>
                </a:ext>
              </a:extLst>
            </p:cNvPr>
            <p:cNvSpPr txBox="1"/>
            <p:nvPr/>
          </p:nvSpPr>
          <p:spPr>
            <a:xfrm>
              <a:off x="5964155" y="1615801"/>
              <a:ext cx="346762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8BB5791-428A-9CF3-183A-8D6E42865AD2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C660629-9683-43E0-6F96-67402DA75231}"/>
              </a:ext>
            </a:extLst>
          </p:cNvPr>
          <p:cNvGrpSpPr/>
          <p:nvPr/>
        </p:nvGrpSpPr>
        <p:grpSpPr>
          <a:xfrm>
            <a:off x="1312448" y="4087199"/>
            <a:ext cx="3467629" cy="939301"/>
            <a:chOff x="5964155" y="1296926"/>
            <a:chExt cx="3467629" cy="93930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8594DEA-EF37-18C4-762D-F2FD05321207}"/>
                </a:ext>
              </a:extLst>
            </p:cNvPr>
            <p:cNvSpPr txBox="1"/>
            <p:nvPr/>
          </p:nvSpPr>
          <p:spPr>
            <a:xfrm>
              <a:off x="5964155" y="1615801"/>
              <a:ext cx="346762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75DC46D-D768-20D2-B73E-28F05CEA3DC7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916D589-E193-EB5E-2B89-F1F09059FDF6}"/>
              </a:ext>
            </a:extLst>
          </p:cNvPr>
          <p:cNvGrpSpPr/>
          <p:nvPr/>
        </p:nvGrpSpPr>
        <p:grpSpPr>
          <a:xfrm>
            <a:off x="6583592" y="4087199"/>
            <a:ext cx="3467629" cy="939301"/>
            <a:chOff x="5964155" y="1296926"/>
            <a:chExt cx="3467629" cy="939301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FDC808A-1A9D-63D1-14B6-090B9E7B6369}"/>
                </a:ext>
              </a:extLst>
            </p:cNvPr>
            <p:cNvSpPr txBox="1"/>
            <p:nvPr/>
          </p:nvSpPr>
          <p:spPr>
            <a:xfrm>
              <a:off x="5964155" y="1615801"/>
              <a:ext cx="3467629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AA190EF-4CD8-5C70-142C-46730B93DCBC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068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536A221-3821-3CF2-48B7-2AC56971F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" t="26481" r="877" b="5669"/>
          <a:stretch/>
        </p:blipFill>
        <p:spPr>
          <a:xfrm>
            <a:off x="0" y="-527509"/>
            <a:ext cx="12192000" cy="59440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4059DD9-9D7A-01D8-F6CB-23D99C5BC3F1}"/>
              </a:ext>
            </a:extLst>
          </p:cNvPr>
          <p:cNvGrpSpPr/>
          <p:nvPr/>
        </p:nvGrpSpPr>
        <p:grpSpPr>
          <a:xfrm>
            <a:off x="4023237" y="484558"/>
            <a:ext cx="3965617" cy="3770263"/>
            <a:chOff x="497733" y="-552424"/>
            <a:chExt cx="3965617" cy="37702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560190-1A5A-A504-57CF-431B9A62EEDD}"/>
                </a:ext>
              </a:extLst>
            </p:cNvPr>
            <p:cNvSpPr txBox="1"/>
            <p:nvPr/>
          </p:nvSpPr>
          <p:spPr>
            <a:xfrm>
              <a:off x="497733" y="-552424"/>
              <a:ext cx="386836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0000"/>
                        </a:srgbClr>
                      </a:gs>
                    </a:gsLst>
                    <a:lin ang="16200000" scaled="1"/>
                  </a:gradFill>
                </a:rPr>
                <a:t>04</a:t>
              </a:r>
              <a:endParaRPr lang="zh-CN" altLang="en-US" sz="239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C45B4">
                        <a:alpha val="40000"/>
                      </a:srgb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7DF2019-2EA4-1FBB-D0E1-608A83B80F36}"/>
                </a:ext>
              </a:extLst>
            </p:cNvPr>
            <p:cNvSpPr txBox="1"/>
            <p:nvPr/>
          </p:nvSpPr>
          <p:spPr>
            <a:xfrm>
              <a:off x="594983" y="-552424"/>
              <a:ext cx="386836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00" b="1" dirty="0"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rgbClr val="2C45B4">
                            <a:alpha val="49000"/>
                          </a:srgbClr>
                        </a:gs>
                      </a:gsLst>
                      <a:lin ang="16200000" scaled="1"/>
                      <a:tileRect/>
                    </a:gradFill>
                  </a:ln>
                  <a:noFill/>
                </a:rPr>
                <a:t>04</a:t>
              </a:r>
              <a:endParaRPr lang="zh-CN" altLang="en-US" sz="23900" b="1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9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</a:endParaRPr>
            </a:p>
          </p:txBody>
        </p:sp>
      </p:grpSp>
      <p:sp>
        <p:nvSpPr>
          <p:cNvPr id="118" name="矩形 117">
            <a:extLst>
              <a:ext uri="{FF2B5EF4-FFF2-40B4-BE49-F238E27FC236}">
                <a16:creationId xmlns:a16="http://schemas.microsoft.com/office/drawing/2014/main" id="{276831B3-3E4A-9074-9507-116F6C5E2F7E}"/>
              </a:ext>
            </a:extLst>
          </p:cNvPr>
          <p:cNvSpPr/>
          <p:nvPr/>
        </p:nvSpPr>
        <p:spPr>
          <a:xfrm>
            <a:off x="0" y="3879868"/>
            <a:ext cx="12192000" cy="29781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6000">
                <a:schemeClr val="tx1">
                  <a:lumMod val="50000"/>
                  <a:lumOff val="50000"/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7DDF91E-A4D0-FD53-117E-8402AB4722B1}"/>
              </a:ext>
            </a:extLst>
          </p:cNvPr>
          <p:cNvGrpSpPr/>
          <p:nvPr/>
        </p:nvGrpSpPr>
        <p:grpSpPr>
          <a:xfrm>
            <a:off x="3188240" y="2941649"/>
            <a:ext cx="5701760" cy="797625"/>
            <a:chOff x="1494971" y="2485877"/>
            <a:chExt cx="4118226" cy="79762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C6EA4FF-2A37-311A-1F3D-F13ABAD3D7A6}"/>
                </a:ext>
              </a:extLst>
            </p:cNvPr>
            <p:cNvGrpSpPr/>
            <p:nvPr/>
          </p:nvGrpSpPr>
          <p:grpSpPr>
            <a:xfrm>
              <a:off x="1494971" y="2485877"/>
              <a:ext cx="4118226" cy="797625"/>
              <a:chOff x="3390896" y="3510785"/>
              <a:chExt cx="5449926" cy="797625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2DB4F593-F6EC-B941-B681-2F908C7053E7}"/>
                  </a:ext>
                </a:extLst>
              </p:cNvPr>
              <p:cNvSpPr/>
              <p:nvPr/>
            </p:nvSpPr>
            <p:spPr>
              <a:xfrm>
                <a:off x="3487768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B5F6C1F3-543C-F4EA-49C2-C68B7BF4FE8D}"/>
                  </a:ext>
                </a:extLst>
              </p:cNvPr>
              <p:cNvSpPr/>
              <p:nvPr/>
            </p:nvSpPr>
            <p:spPr>
              <a:xfrm>
                <a:off x="3390896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14C263C-50A3-4307-9443-9352C2EECDFF}"/>
                </a:ext>
              </a:extLst>
            </p:cNvPr>
            <p:cNvSpPr txBox="1"/>
            <p:nvPr/>
          </p:nvSpPr>
          <p:spPr>
            <a:xfrm>
              <a:off x="2049003" y="2546050"/>
              <a:ext cx="3051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F61310E7-4179-5768-E5BE-73F555E51A04}"/>
              </a:ext>
            </a:extLst>
          </p:cNvPr>
          <p:cNvSpPr txBox="1"/>
          <p:nvPr/>
        </p:nvSpPr>
        <p:spPr>
          <a:xfrm>
            <a:off x="2958046" y="4210877"/>
            <a:ext cx="609600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00E25C2-D27E-D876-8B19-DC8A61E54CA5}"/>
              </a:ext>
            </a:extLst>
          </p:cNvPr>
          <p:cNvSpPr/>
          <p:nvPr/>
        </p:nvSpPr>
        <p:spPr>
          <a:xfrm>
            <a:off x="0" y="3879868"/>
            <a:ext cx="12192000" cy="2571732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14393558 w 24072850"/>
              <a:gd name="connsiteY352" fmla="*/ 3096838 h 3117850"/>
              <a:gd name="connsiteX353" fmla="*/ 0 w 24072850"/>
              <a:gd name="connsiteY353" fmla="*/ 3117850 h 3117850"/>
              <a:gd name="connsiteX354" fmla="*/ 0 w 24072850"/>
              <a:gd name="connsiteY354" fmla="*/ 2222500 h 3117850"/>
              <a:gd name="connsiteX355" fmla="*/ 127000 w 24072850"/>
              <a:gd name="connsiteY355" fmla="*/ 2228850 h 3117850"/>
              <a:gd name="connsiteX356" fmla="*/ 63500 w 24072850"/>
              <a:gd name="connsiteY356" fmla="*/ 2286000 h 3117850"/>
              <a:gd name="connsiteX357" fmla="*/ 196850 w 24072850"/>
              <a:gd name="connsiteY357" fmla="*/ 2336800 h 3117850"/>
              <a:gd name="connsiteX358" fmla="*/ 107950 w 24072850"/>
              <a:gd name="connsiteY358" fmla="*/ 2393950 h 3117850"/>
              <a:gd name="connsiteX359" fmla="*/ 311150 w 24072850"/>
              <a:gd name="connsiteY359" fmla="*/ 2444750 h 3117850"/>
              <a:gd name="connsiteX360" fmla="*/ 311150 w 24072850"/>
              <a:gd name="connsiteY360" fmla="*/ 2527300 h 3117850"/>
              <a:gd name="connsiteX361" fmla="*/ 349250 w 24072850"/>
              <a:gd name="connsiteY361" fmla="*/ 2533650 h 3117850"/>
              <a:gd name="connsiteX362" fmla="*/ 596900 w 24072850"/>
              <a:gd name="connsiteY362" fmla="*/ 2489200 h 3117850"/>
              <a:gd name="connsiteX363" fmla="*/ 742950 w 24072850"/>
              <a:gd name="connsiteY363" fmla="*/ 2501900 h 3117850"/>
              <a:gd name="connsiteX364" fmla="*/ 800100 w 24072850"/>
              <a:gd name="connsiteY364" fmla="*/ 2489200 h 3117850"/>
              <a:gd name="connsiteX365" fmla="*/ 895350 w 24072850"/>
              <a:gd name="connsiteY365" fmla="*/ 2584450 h 3117850"/>
              <a:gd name="connsiteX366" fmla="*/ 920750 w 24072850"/>
              <a:gd name="connsiteY366" fmla="*/ 2584450 h 3117850"/>
              <a:gd name="connsiteX367" fmla="*/ 933450 w 24072850"/>
              <a:gd name="connsiteY367" fmla="*/ 2514600 h 3117850"/>
              <a:gd name="connsiteX368" fmla="*/ 933450 w 24072850"/>
              <a:gd name="connsiteY368" fmla="*/ 2355850 h 3117850"/>
              <a:gd name="connsiteX369" fmla="*/ 939800 w 24072850"/>
              <a:gd name="connsiteY369" fmla="*/ 2279650 h 3117850"/>
              <a:gd name="connsiteX370" fmla="*/ 946150 w 24072850"/>
              <a:gd name="connsiteY370" fmla="*/ 2184400 h 3117850"/>
              <a:gd name="connsiteX371" fmla="*/ 952500 w 24072850"/>
              <a:gd name="connsiteY371" fmla="*/ 2114550 h 3117850"/>
              <a:gd name="connsiteX372" fmla="*/ 1092200 w 24072850"/>
              <a:gd name="connsiteY372" fmla="*/ 2038350 h 3117850"/>
              <a:gd name="connsiteX373" fmla="*/ 1193800 w 24072850"/>
              <a:gd name="connsiteY373" fmla="*/ 2114550 h 3117850"/>
              <a:gd name="connsiteX374" fmla="*/ 1206500 w 24072850"/>
              <a:gd name="connsiteY374" fmla="*/ 2247900 h 3117850"/>
              <a:gd name="connsiteX375" fmla="*/ 1206500 w 24072850"/>
              <a:gd name="connsiteY375" fmla="*/ 2635250 h 3117850"/>
              <a:gd name="connsiteX376" fmla="*/ 1270000 w 24072850"/>
              <a:gd name="connsiteY376" fmla="*/ 2768600 h 3117850"/>
              <a:gd name="connsiteX377" fmla="*/ 1289050 w 24072850"/>
              <a:gd name="connsiteY377" fmla="*/ 2768600 h 3117850"/>
              <a:gd name="connsiteX378" fmla="*/ 1295400 w 24072850"/>
              <a:gd name="connsiteY378" fmla="*/ 2711450 h 3117850"/>
              <a:gd name="connsiteX379" fmla="*/ 1282700 w 24072850"/>
              <a:gd name="connsiteY379" fmla="*/ 2533650 h 3117850"/>
              <a:gd name="connsiteX380" fmla="*/ 1447800 w 24072850"/>
              <a:gd name="connsiteY380" fmla="*/ 2533650 h 3117850"/>
              <a:gd name="connsiteX381" fmla="*/ 1422400 w 24072850"/>
              <a:gd name="connsiteY381" fmla="*/ 2387600 h 3117850"/>
              <a:gd name="connsiteX382" fmla="*/ 1657350 w 24072850"/>
              <a:gd name="connsiteY382" fmla="*/ 2393950 h 3117850"/>
              <a:gd name="connsiteX383" fmla="*/ 1689100 w 24072850"/>
              <a:gd name="connsiteY383" fmla="*/ 2413000 h 3117850"/>
              <a:gd name="connsiteX384" fmla="*/ 1714500 w 24072850"/>
              <a:gd name="connsiteY384" fmla="*/ 2413000 h 3117850"/>
              <a:gd name="connsiteX385" fmla="*/ 1720850 w 24072850"/>
              <a:gd name="connsiteY385" fmla="*/ 2273300 h 3117850"/>
              <a:gd name="connsiteX386" fmla="*/ 1746250 w 24072850"/>
              <a:gd name="connsiteY386" fmla="*/ 2279650 h 3117850"/>
              <a:gd name="connsiteX387" fmla="*/ 1790700 w 24072850"/>
              <a:gd name="connsiteY387" fmla="*/ 2235200 h 3117850"/>
              <a:gd name="connsiteX388" fmla="*/ 1930400 w 24072850"/>
              <a:gd name="connsiteY388" fmla="*/ 2241550 h 3117850"/>
              <a:gd name="connsiteX389" fmla="*/ 1955800 w 24072850"/>
              <a:gd name="connsiteY389" fmla="*/ 2273300 h 3117850"/>
              <a:gd name="connsiteX390" fmla="*/ 2095500 w 24072850"/>
              <a:gd name="connsiteY390" fmla="*/ 2292350 h 3117850"/>
              <a:gd name="connsiteX391" fmla="*/ 2095500 w 24072850"/>
              <a:gd name="connsiteY391" fmla="*/ 2317750 h 3117850"/>
              <a:gd name="connsiteX392" fmla="*/ 2095500 w 24072850"/>
              <a:gd name="connsiteY392" fmla="*/ 2736850 h 3117850"/>
              <a:gd name="connsiteX393" fmla="*/ 2108200 w 24072850"/>
              <a:gd name="connsiteY393" fmla="*/ 2825750 h 3117850"/>
              <a:gd name="connsiteX394" fmla="*/ 2203450 w 24072850"/>
              <a:gd name="connsiteY394" fmla="*/ 2825750 h 3117850"/>
              <a:gd name="connsiteX395" fmla="*/ 2222500 w 24072850"/>
              <a:gd name="connsiteY395" fmla="*/ 2724150 h 3117850"/>
              <a:gd name="connsiteX396" fmla="*/ 2241550 w 24072850"/>
              <a:gd name="connsiteY396" fmla="*/ 2527300 h 3117850"/>
              <a:gd name="connsiteX397" fmla="*/ 2209800 w 24072850"/>
              <a:gd name="connsiteY397" fmla="*/ 2273300 h 3117850"/>
              <a:gd name="connsiteX398" fmla="*/ 2336800 w 24072850"/>
              <a:gd name="connsiteY398" fmla="*/ 2273300 h 3117850"/>
              <a:gd name="connsiteX399" fmla="*/ 2336800 w 24072850"/>
              <a:gd name="connsiteY399" fmla="*/ 2235200 h 3117850"/>
              <a:gd name="connsiteX400" fmla="*/ 2482850 w 24072850"/>
              <a:gd name="connsiteY400" fmla="*/ 2235200 h 3117850"/>
              <a:gd name="connsiteX401" fmla="*/ 2584450 w 24072850"/>
              <a:gd name="connsiteY401" fmla="*/ 2266950 h 3117850"/>
              <a:gd name="connsiteX402" fmla="*/ 2755900 w 24072850"/>
              <a:gd name="connsiteY402" fmla="*/ 2266950 h 3117850"/>
              <a:gd name="connsiteX403" fmla="*/ 2711450 w 24072850"/>
              <a:gd name="connsiteY403" fmla="*/ 2533650 h 3117850"/>
              <a:gd name="connsiteX404" fmla="*/ 2730500 w 24072850"/>
              <a:gd name="connsiteY404" fmla="*/ 2870200 h 3117850"/>
              <a:gd name="connsiteX405" fmla="*/ 2787650 w 24072850"/>
              <a:gd name="connsiteY405" fmla="*/ 2762250 h 3117850"/>
              <a:gd name="connsiteX406" fmla="*/ 2889250 w 24072850"/>
              <a:gd name="connsiteY406" fmla="*/ 2762250 h 3117850"/>
              <a:gd name="connsiteX407" fmla="*/ 2914650 w 24072850"/>
              <a:gd name="connsiteY407" fmla="*/ 2686050 h 3117850"/>
              <a:gd name="connsiteX408" fmla="*/ 2927350 w 24072850"/>
              <a:gd name="connsiteY408" fmla="*/ 2616200 h 3117850"/>
              <a:gd name="connsiteX409" fmla="*/ 2940050 w 24072850"/>
              <a:gd name="connsiteY409" fmla="*/ 2540000 h 3117850"/>
              <a:gd name="connsiteX410" fmla="*/ 2990850 w 24072850"/>
              <a:gd name="connsiteY410" fmla="*/ 2165350 h 3117850"/>
              <a:gd name="connsiteX411" fmla="*/ 3009900 w 24072850"/>
              <a:gd name="connsiteY411" fmla="*/ 1981200 h 3117850"/>
              <a:gd name="connsiteX412" fmla="*/ 3009900 w 24072850"/>
              <a:gd name="connsiteY412" fmla="*/ 1612900 h 3117850"/>
              <a:gd name="connsiteX413" fmla="*/ 2971800 w 24072850"/>
              <a:gd name="connsiteY413" fmla="*/ 1308100 h 3117850"/>
              <a:gd name="connsiteX414" fmla="*/ 2940050 w 24072850"/>
              <a:gd name="connsiteY414" fmla="*/ 1104900 h 3117850"/>
              <a:gd name="connsiteX415" fmla="*/ 3060700 w 24072850"/>
              <a:gd name="connsiteY415" fmla="*/ 1041400 h 3117850"/>
              <a:gd name="connsiteX416" fmla="*/ 3073400 w 24072850"/>
              <a:gd name="connsiteY416" fmla="*/ 977900 h 3117850"/>
              <a:gd name="connsiteX417" fmla="*/ 3073400 w 24072850"/>
              <a:gd name="connsiteY417" fmla="*/ 933450 h 3117850"/>
              <a:gd name="connsiteX418" fmla="*/ 3086100 w 24072850"/>
              <a:gd name="connsiteY418" fmla="*/ 774700 h 3117850"/>
              <a:gd name="connsiteX419" fmla="*/ 3111500 w 24072850"/>
              <a:gd name="connsiteY419" fmla="*/ 1047750 h 3117850"/>
              <a:gd name="connsiteX420" fmla="*/ 3206750 w 24072850"/>
              <a:gd name="connsiteY420" fmla="*/ 1143000 h 3117850"/>
              <a:gd name="connsiteX421" fmla="*/ 3149600 w 24072850"/>
              <a:gd name="connsiteY421" fmla="*/ 1714500 h 3117850"/>
              <a:gd name="connsiteX422" fmla="*/ 3149600 w 24072850"/>
              <a:gd name="connsiteY422" fmla="*/ 2063750 h 3117850"/>
              <a:gd name="connsiteX423" fmla="*/ 3194050 w 24072850"/>
              <a:gd name="connsiteY423" fmla="*/ 2768600 h 3117850"/>
              <a:gd name="connsiteX424" fmla="*/ 3416300 w 24072850"/>
              <a:gd name="connsiteY424" fmla="*/ 2768600 h 3117850"/>
              <a:gd name="connsiteX425" fmla="*/ 3448050 w 24072850"/>
              <a:gd name="connsiteY425" fmla="*/ 1809750 h 3117850"/>
              <a:gd name="connsiteX426" fmla="*/ 3403600 w 24072850"/>
              <a:gd name="connsiteY426" fmla="*/ 1778000 h 3117850"/>
              <a:gd name="connsiteX427" fmla="*/ 3409950 w 24072850"/>
              <a:gd name="connsiteY427" fmla="*/ 1765300 h 3117850"/>
              <a:gd name="connsiteX428" fmla="*/ 3479800 w 24072850"/>
              <a:gd name="connsiteY428" fmla="*/ 1733550 h 3117850"/>
              <a:gd name="connsiteX429" fmla="*/ 3771900 w 24072850"/>
              <a:gd name="connsiteY429" fmla="*/ 1733550 h 3117850"/>
              <a:gd name="connsiteX430" fmla="*/ 3841750 w 24072850"/>
              <a:gd name="connsiteY430" fmla="*/ 1771650 h 3117850"/>
              <a:gd name="connsiteX431" fmla="*/ 3810000 w 24072850"/>
              <a:gd name="connsiteY431" fmla="*/ 1822450 h 3117850"/>
              <a:gd name="connsiteX432" fmla="*/ 3822700 w 24072850"/>
              <a:gd name="connsiteY432" fmla="*/ 1841500 h 3117850"/>
              <a:gd name="connsiteX433" fmla="*/ 3803650 w 24072850"/>
              <a:gd name="connsiteY433" fmla="*/ 1892300 h 3117850"/>
              <a:gd name="connsiteX434" fmla="*/ 3822700 w 24072850"/>
              <a:gd name="connsiteY434" fmla="*/ 1936750 h 3117850"/>
              <a:gd name="connsiteX435" fmla="*/ 3822700 w 24072850"/>
              <a:gd name="connsiteY435" fmla="*/ 2146300 h 3117850"/>
              <a:gd name="connsiteX436" fmla="*/ 3810000 w 24072850"/>
              <a:gd name="connsiteY436" fmla="*/ 2216150 h 3117850"/>
              <a:gd name="connsiteX437" fmla="*/ 3822700 w 24072850"/>
              <a:gd name="connsiteY437" fmla="*/ 2247900 h 3117850"/>
              <a:gd name="connsiteX438" fmla="*/ 3810000 w 24072850"/>
              <a:gd name="connsiteY438" fmla="*/ 2266950 h 3117850"/>
              <a:gd name="connsiteX439" fmla="*/ 3810000 w 24072850"/>
              <a:gd name="connsiteY439" fmla="*/ 2768600 h 3117850"/>
              <a:gd name="connsiteX440" fmla="*/ 3924300 w 24072850"/>
              <a:gd name="connsiteY440" fmla="*/ 2768600 h 3117850"/>
              <a:gd name="connsiteX441" fmla="*/ 3943350 w 24072850"/>
              <a:gd name="connsiteY441" fmla="*/ 1987550 h 3117850"/>
              <a:gd name="connsiteX442" fmla="*/ 3930650 w 24072850"/>
              <a:gd name="connsiteY442" fmla="*/ 1962150 h 3117850"/>
              <a:gd name="connsiteX443" fmla="*/ 3949700 w 24072850"/>
              <a:gd name="connsiteY443" fmla="*/ 1924050 h 3117850"/>
              <a:gd name="connsiteX444" fmla="*/ 3949700 w 24072850"/>
              <a:gd name="connsiteY444" fmla="*/ 1879600 h 3117850"/>
              <a:gd name="connsiteX445" fmla="*/ 3949700 w 24072850"/>
              <a:gd name="connsiteY445" fmla="*/ 1847850 h 3117850"/>
              <a:gd name="connsiteX446" fmla="*/ 4222750 w 24072850"/>
              <a:gd name="connsiteY446" fmla="*/ 1847850 h 3117850"/>
              <a:gd name="connsiteX447" fmla="*/ 4222750 w 24072850"/>
              <a:gd name="connsiteY447" fmla="*/ 1943100 h 3117850"/>
              <a:gd name="connsiteX448" fmla="*/ 4260850 w 24072850"/>
              <a:gd name="connsiteY448" fmla="*/ 2006600 h 3117850"/>
              <a:gd name="connsiteX449" fmla="*/ 4260850 w 24072850"/>
              <a:gd name="connsiteY449" fmla="*/ 2768600 h 3117850"/>
              <a:gd name="connsiteX450" fmla="*/ 4279900 w 24072850"/>
              <a:gd name="connsiteY450" fmla="*/ 2774950 h 3117850"/>
              <a:gd name="connsiteX451" fmla="*/ 4311650 w 24072850"/>
              <a:gd name="connsiteY451" fmla="*/ 2616200 h 3117850"/>
              <a:gd name="connsiteX452" fmla="*/ 4311650 w 24072850"/>
              <a:gd name="connsiteY452" fmla="*/ 1511300 h 3117850"/>
              <a:gd name="connsiteX453" fmla="*/ 4584700 w 24072850"/>
              <a:gd name="connsiteY453" fmla="*/ 1511300 h 3117850"/>
              <a:gd name="connsiteX454" fmla="*/ 4616450 w 24072850"/>
              <a:gd name="connsiteY454" fmla="*/ 1593850 h 3117850"/>
              <a:gd name="connsiteX455" fmla="*/ 4610100 w 24072850"/>
              <a:gd name="connsiteY455" fmla="*/ 2647950 h 3117850"/>
              <a:gd name="connsiteX456" fmla="*/ 4660900 w 24072850"/>
              <a:gd name="connsiteY456" fmla="*/ 2673350 h 3117850"/>
              <a:gd name="connsiteX457" fmla="*/ 4699000 w 24072850"/>
              <a:gd name="connsiteY457" fmla="*/ 2667000 h 3117850"/>
              <a:gd name="connsiteX458" fmla="*/ 4699000 w 24072850"/>
              <a:gd name="connsiteY458" fmla="*/ 1155700 h 3117850"/>
              <a:gd name="connsiteX459" fmla="*/ 4914900 w 24072850"/>
              <a:gd name="connsiteY459" fmla="*/ 1155700 h 3117850"/>
              <a:gd name="connsiteX460" fmla="*/ 4914900 w 24072850"/>
              <a:gd name="connsiteY460" fmla="*/ 2667000 h 3117850"/>
              <a:gd name="connsiteX461" fmla="*/ 4933950 w 24072850"/>
              <a:gd name="connsiteY461" fmla="*/ 2673350 h 3117850"/>
              <a:gd name="connsiteX462" fmla="*/ 4997450 w 24072850"/>
              <a:gd name="connsiteY462" fmla="*/ 2654300 h 3117850"/>
              <a:gd name="connsiteX463" fmla="*/ 5003800 w 24072850"/>
              <a:gd name="connsiteY463" fmla="*/ 1676400 h 3117850"/>
              <a:gd name="connsiteX464" fmla="*/ 4997450 w 24072850"/>
              <a:gd name="connsiteY464" fmla="*/ 1625600 h 3117850"/>
              <a:gd name="connsiteX465" fmla="*/ 4997450 w 24072850"/>
              <a:gd name="connsiteY465" fmla="*/ 1568450 h 3117850"/>
              <a:gd name="connsiteX466" fmla="*/ 5022850 w 24072850"/>
              <a:gd name="connsiteY466" fmla="*/ 1492250 h 3117850"/>
              <a:gd name="connsiteX467" fmla="*/ 5137150 w 24072850"/>
              <a:gd name="connsiteY467" fmla="*/ 1485900 h 3117850"/>
              <a:gd name="connsiteX468" fmla="*/ 5302250 w 24072850"/>
              <a:gd name="connsiteY468" fmla="*/ 1485900 h 3117850"/>
              <a:gd name="connsiteX469" fmla="*/ 5302250 w 24072850"/>
              <a:gd name="connsiteY469" fmla="*/ 2260600 h 3117850"/>
              <a:gd name="connsiteX470" fmla="*/ 5321300 w 24072850"/>
              <a:gd name="connsiteY470" fmla="*/ 2711450 h 3117850"/>
              <a:gd name="connsiteX471" fmla="*/ 5346700 w 24072850"/>
              <a:gd name="connsiteY471" fmla="*/ 2673350 h 3117850"/>
              <a:gd name="connsiteX472" fmla="*/ 5397500 w 24072850"/>
              <a:gd name="connsiteY472" fmla="*/ 2673350 h 3117850"/>
              <a:gd name="connsiteX473" fmla="*/ 5397500 w 24072850"/>
              <a:gd name="connsiteY473" fmla="*/ 2019300 h 3117850"/>
              <a:gd name="connsiteX474" fmla="*/ 5429250 w 24072850"/>
              <a:gd name="connsiteY474" fmla="*/ 1968500 h 3117850"/>
              <a:gd name="connsiteX475" fmla="*/ 5473700 w 24072850"/>
              <a:gd name="connsiteY475" fmla="*/ 1930400 h 3117850"/>
              <a:gd name="connsiteX476" fmla="*/ 5499100 w 24072850"/>
              <a:gd name="connsiteY476" fmla="*/ 1898650 h 3117850"/>
              <a:gd name="connsiteX477" fmla="*/ 5568950 w 24072850"/>
              <a:gd name="connsiteY477" fmla="*/ 1809750 h 3117850"/>
              <a:gd name="connsiteX478" fmla="*/ 5638800 w 24072850"/>
              <a:gd name="connsiteY478" fmla="*/ 1676400 h 3117850"/>
              <a:gd name="connsiteX479" fmla="*/ 5638800 w 24072850"/>
              <a:gd name="connsiteY479" fmla="*/ 1498600 h 3117850"/>
              <a:gd name="connsiteX480" fmla="*/ 5664200 w 24072850"/>
              <a:gd name="connsiteY480" fmla="*/ 1498600 h 3117850"/>
              <a:gd name="connsiteX481" fmla="*/ 5670550 w 24072850"/>
              <a:gd name="connsiteY481" fmla="*/ 1778000 h 3117850"/>
              <a:gd name="connsiteX482" fmla="*/ 5727700 w 24072850"/>
              <a:gd name="connsiteY482" fmla="*/ 1809750 h 3117850"/>
              <a:gd name="connsiteX483" fmla="*/ 5727700 w 24072850"/>
              <a:gd name="connsiteY483" fmla="*/ 1873250 h 3117850"/>
              <a:gd name="connsiteX484" fmla="*/ 5791200 w 24072850"/>
              <a:gd name="connsiteY484" fmla="*/ 1898650 h 3117850"/>
              <a:gd name="connsiteX485" fmla="*/ 5835650 w 24072850"/>
              <a:gd name="connsiteY485" fmla="*/ 1930400 h 3117850"/>
              <a:gd name="connsiteX486" fmla="*/ 5854700 w 24072850"/>
              <a:gd name="connsiteY486" fmla="*/ 2019300 h 3117850"/>
              <a:gd name="connsiteX487" fmla="*/ 5873750 w 24072850"/>
              <a:gd name="connsiteY487" fmla="*/ 2032000 h 3117850"/>
              <a:gd name="connsiteX488" fmla="*/ 5886450 w 24072850"/>
              <a:gd name="connsiteY488" fmla="*/ 2184400 h 3117850"/>
              <a:gd name="connsiteX489" fmla="*/ 5886450 w 24072850"/>
              <a:gd name="connsiteY489" fmla="*/ 2387600 h 3117850"/>
              <a:gd name="connsiteX490" fmla="*/ 5899150 w 24072850"/>
              <a:gd name="connsiteY490" fmla="*/ 2393950 h 3117850"/>
              <a:gd name="connsiteX491" fmla="*/ 5949950 w 24072850"/>
              <a:gd name="connsiteY491" fmla="*/ 2368550 h 3117850"/>
              <a:gd name="connsiteX492" fmla="*/ 5949950 w 24072850"/>
              <a:gd name="connsiteY492" fmla="*/ 2324100 h 3117850"/>
              <a:gd name="connsiteX493" fmla="*/ 5962650 w 24072850"/>
              <a:gd name="connsiteY493" fmla="*/ 2324100 h 3117850"/>
              <a:gd name="connsiteX494" fmla="*/ 5962650 w 24072850"/>
              <a:gd name="connsiteY494" fmla="*/ 2368550 h 3117850"/>
              <a:gd name="connsiteX495" fmla="*/ 5981700 w 24072850"/>
              <a:gd name="connsiteY495" fmla="*/ 2381250 h 3117850"/>
              <a:gd name="connsiteX496" fmla="*/ 5988050 w 24072850"/>
              <a:gd name="connsiteY496" fmla="*/ 2343150 h 3117850"/>
              <a:gd name="connsiteX497" fmla="*/ 5988050 w 24072850"/>
              <a:gd name="connsiteY497" fmla="*/ 2235200 h 3117850"/>
              <a:gd name="connsiteX498" fmla="*/ 6038850 w 24072850"/>
              <a:gd name="connsiteY498" fmla="*/ 2190750 h 3117850"/>
              <a:gd name="connsiteX499" fmla="*/ 6153150 w 24072850"/>
              <a:gd name="connsiteY499" fmla="*/ 2190750 h 3117850"/>
              <a:gd name="connsiteX500" fmla="*/ 6165850 w 24072850"/>
              <a:gd name="connsiteY500" fmla="*/ 2216150 h 3117850"/>
              <a:gd name="connsiteX501" fmla="*/ 6184900 w 24072850"/>
              <a:gd name="connsiteY501" fmla="*/ 2203450 h 3117850"/>
              <a:gd name="connsiteX502" fmla="*/ 6242050 w 24072850"/>
              <a:gd name="connsiteY502" fmla="*/ 2120900 h 3117850"/>
              <a:gd name="connsiteX503" fmla="*/ 6248400 w 24072850"/>
              <a:gd name="connsiteY503" fmla="*/ 2095500 h 3117850"/>
              <a:gd name="connsiteX504" fmla="*/ 6248400 w 24072850"/>
              <a:gd name="connsiteY504" fmla="*/ 2051050 h 3117850"/>
              <a:gd name="connsiteX505" fmla="*/ 6254750 w 24072850"/>
              <a:gd name="connsiteY505" fmla="*/ 2019300 h 3117850"/>
              <a:gd name="connsiteX506" fmla="*/ 6267450 w 24072850"/>
              <a:gd name="connsiteY506" fmla="*/ 2120900 h 3117850"/>
              <a:gd name="connsiteX507" fmla="*/ 6375400 w 24072850"/>
              <a:gd name="connsiteY507" fmla="*/ 2146300 h 3117850"/>
              <a:gd name="connsiteX508" fmla="*/ 6369050 w 24072850"/>
              <a:gd name="connsiteY508" fmla="*/ 2171700 h 3117850"/>
              <a:gd name="connsiteX509" fmla="*/ 6394450 w 24072850"/>
              <a:gd name="connsiteY509" fmla="*/ 2197100 h 3117850"/>
              <a:gd name="connsiteX510" fmla="*/ 6445250 w 24072850"/>
              <a:gd name="connsiteY510" fmla="*/ 2476500 h 3117850"/>
              <a:gd name="connsiteX511" fmla="*/ 6451600 w 24072850"/>
              <a:gd name="connsiteY511" fmla="*/ 2565400 h 3117850"/>
              <a:gd name="connsiteX512" fmla="*/ 6483350 w 24072850"/>
              <a:gd name="connsiteY512" fmla="*/ 2597150 h 3117850"/>
              <a:gd name="connsiteX513" fmla="*/ 6515100 w 24072850"/>
              <a:gd name="connsiteY513" fmla="*/ 2571750 h 3117850"/>
              <a:gd name="connsiteX514" fmla="*/ 6515100 w 24072850"/>
              <a:gd name="connsiteY514" fmla="*/ 2451100 h 3117850"/>
              <a:gd name="connsiteX515" fmla="*/ 6553200 w 24072850"/>
              <a:gd name="connsiteY515" fmla="*/ 2419350 h 3117850"/>
              <a:gd name="connsiteX516" fmla="*/ 6737350 w 24072850"/>
              <a:gd name="connsiteY516" fmla="*/ 2425700 h 3117850"/>
              <a:gd name="connsiteX517" fmla="*/ 6762750 w 24072850"/>
              <a:gd name="connsiteY517" fmla="*/ 2419350 h 3117850"/>
              <a:gd name="connsiteX518" fmla="*/ 6762750 w 24072850"/>
              <a:gd name="connsiteY518" fmla="*/ 1885950 h 3117850"/>
              <a:gd name="connsiteX519" fmla="*/ 6864350 w 24072850"/>
              <a:gd name="connsiteY519" fmla="*/ 1778000 h 3117850"/>
              <a:gd name="connsiteX520" fmla="*/ 6864350 w 24072850"/>
              <a:gd name="connsiteY520" fmla="*/ 1752600 h 3117850"/>
              <a:gd name="connsiteX521" fmla="*/ 6877050 w 24072850"/>
              <a:gd name="connsiteY521" fmla="*/ 1670050 h 3117850"/>
              <a:gd name="connsiteX522" fmla="*/ 6965950 w 24072850"/>
              <a:gd name="connsiteY522" fmla="*/ 1778000 h 3117850"/>
              <a:gd name="connsiteX523" fmla="*/ 7010400 w 24072850"/>
              <a:gd name="connsiteY523" fmla="*/ 1778000 h 3117850"/>
              <a:gd name="connsiteX524" fmla="*/ 7016750 w 24072850"/>
              <a:gd name="connsiteY524" fmla="*/ 1714500 h 3117850"/>
              <a:gd name="connsiteX525" fmla="*/ 7143750 w 24072850"/>
              <a:gd name="connsiteY525" fmla="*/ 1841500 h 3117850"/>
              <a:gd name="connsiteX526" fmla="*/ 7131050 w 24072850"/>
              <a:gd name="connsiteY526" fmla="*/ 2057400 h 3117850"/>
              <a:gd name="connsiteX527" fmla="*/ 7137400 w 24072850"/>
              <a:gd name="connsiteY527" fmla="*/ 2311400 h 3117850"/>
              <a:gd name="connsiteX528" fmla="*/ 7169150 w 24072850"/>
              <a:gd name="connsiteY528" fmla="*/ 2330450 h 3117850"/>
              <a:gd name="connsiteX529" fmla="*/ 7200900 w 24072850"/>
              <a:gd name="connsiteY529" fmla="*/ 2305050 h 3117850"/>
              <a:gd name="connsiteX530" fmla="*/ 7264400 w 24072850"/>
              <a:gd name="connsiteY530" fmla="*/ 2298700 h 3117850"/>
              <a:gd name="connsiteX531" fmla="*/ 7264400 w 24072850"/>
              <a:gd name="connsiteY531" fmla="*/ 2082800 h 3117850"/>
              <a:gd name="connsiteX532" fmla="*/ 7378700 w 24072850"/>
              <a:gd name="connsiteY532" fmla="*/ 2025650 h 3117850"/>
              <a:gd name="connsiteX533" fmla="*/ 7550150 w 24072850"/>
              <a:gd name="connsiteY533" fmla="*/ 2025650 h 3117850"/>
              <a:gd name="connsiteX534" fmla="*/ 7569200 w 24072850"/>
              <a:gd name="connsiteY534" fmla="*/ 2057400 h 3117850"/>
              <a:gd name="connsiteX535" fmla="*/ 7594600 w 24072850"/>
              <a:gd name="connsiteY535" fmla="*/ 2057400 h 3117850"/>
              <a:gd name="connsiteX536" fmla="*/ 7613650 w 24072850"/>
              <a:gd name="connsiteY536" fmla="*/ 1651000 h 3117850"/>
              <a:gd name="connsiteX537" fmla="*/ 7620000 w 24072850"/>
              <a:gd name="connsiteY537" fmla="*/ 1612900 h 3117850"/>
              <a:gd name="connsiteX538" fmla="*/ 7626350 w 24072850"/>
              <a:gd name="connsiteY538" fmla="*/ 1562100 h 3117850"/>
              <a:gd name="connsiteX539" fmla="*/ 7772400 w 24072850"/>
              <a:gd name="connsiteY539" fmla="*/ 1524000 h 3117850"/>
              <a:gd name="connsiteX540" fmla="*/ 7867650 w 24072850"/>
              <a:gd name="connsiteY540" fmla="*/ 1581150 h 3117850"/>
              <a:gd name="connsiteX541" fmla="*/ 7867650 w 24072850"/>
              <a:gd name="connsiteY541" fmla="*/ 1943100 h 3117850"/>
              <a:gd name="connsiteX542" fmla="*/ 7893050 w 24072850"/>
              <a:gd name="connsiteY542" fmla="*/ 1993900 h 3117850"/>
              <a:gd name="connsiteX543" fmla="*/ 7893050 w 24072850"/>
              <a:gd name="connsiteY543" fmla="*/ 2343150 h 3117850"/>
              <a:gd name="connsiteX544" fmla="*/ 7969250 w 24072850"/>
              <a:gd name="connsiteY544" fmla="*/ 2597150 h 3117850"/>
              <a:gd name="connsiteX545" fmla="*/ 7988300 w 24072850"/>
              <a:gd name="connsiteY545" fmla="*/ 2597150 h 3117850"/>
              <a:gd name="connsiteX546" fmla="*/ 7994650 w 24072850"/>
              <a:gd name="connsiteY546" fmla="*/ 2540000 h 3117850"/>
              <a:gd name="connsiteX547" fmla="*/ 8115300 w 24072850"/>
              <a:gd name="connsiteY547" fmla="*/ 2355850 h 3117850"/>
              <a:gd name="connsiteX548" fmla="*/ 8197850 w 24072850"/>
              <a:gd name="connsiteY548" fmla="*/ 2362200 h 3117850"/>
              <a:gd name="connsiteX549" fmla="*/ 8216900 w 24072850"/>
              <a:gd name="connsiteY549" fmla="*/ 2667000 h 3117850"/>
              <a:gd name="connsiteX550" fmla="*/ 8248650 w 24072850"/>
              <a:gd name="connsiteY550" fmla="*/ 2679700 h 3117850"/>
              <a:gd name="connsiteX551" fmla="*/ 8343900 w 24072850"/>
              <a:gd name="connsiteY551" fmla="*/ 2647950 h 3117850"/>
              <a:gd name="connsiteX552" fmla="*/ 8356600 w 24072850"/>
              <a:gd name="connsiteY552" fmla="*/ 2603500 h 3117850"/>
              <a:gd name="connsiteX553" fmla="*/ 8356600 w 24072850"/>
              <a:gd name="connsiteY553" fmla="*/ 2095500 h 3117850"/>
              <a:gd name="connsiteX554" fmla="*/ 8832850 w 24072850"/>
              <a:gd name="connsiteY554" fmla="*/ 1949450 h 3117850"/>
              <a:gd name="connsiteX555" fmla="*/ 9010650 w 24072850"/>
              <a:gd name="connsiteY555" fmla="*/ 2012950 h 3117850"/>
              <a:gd name="connsiteX556" fmla="*/ 9010650 w 24072850"/>
              <a:gd name="connsiteY556" fmla="*/ 2571750 h 3117850"/>
              <a:gd name="connsiteX557" fmla="*/ 9029700 w 24072850"/>
              <a:gd name="connsiteY557" fmla="*/ 2590800 h 3117850"/>
              <a:gd name="connsiteX558" fmla="*/ 9163050 w 24072850"/>
              <a:gd name="connsiteY558" fmla="*/ 2559050 h 3117850"/>
              <a:gd name="connsiteX559" fmla="*/ 9188450 w 24072850"/>
              <a:gd name="connsiteY559" fmla="*/ 2520950 h 3117850"/>
              <a:gd name="connsiteX560" fmla="*/ 9188450 w 24072850"/>
              <a:gd name="connsiteY560" fmla="*/ 2552700 h 3117850"/>
              <a:gd name="connsiteX561" fmla="*/ 9201150 w 24072850"/>
              <a:gd name="connsiteY561" fmla="*/ 2565400 h 3117850"/>
              <a:gd name="connsiteX562" fmla="*/ 9264650 w 24072850"/>
              <a:gd name="connsiteY562" fmla="*/ 2470150 h 3117850"/>
              <a:gd name="connsiteX563" fmla="*/ 9264650 w 24072850"/>
              <a:gd name="connsiteY563" fmla="*/ 2247900 h 3117850"/>
              <a:gd name="connsiteX564" fmla="*/ 9321800 w 24072850"/>
              <a:gd name="connsiteY564" fmla="*/ 2171700 h 3117850"/>
              <a:gd name="connsiteX565" fmla="*/ 9626600 w 24072850"/>
              <a:gd name="connsiteY565" fmla="*/ 2171700 h 3117850"/>
              <a:gd name="connsiteX566" fmla="*/ 9702800 w 24072850"/>
              <a:gd name="connsiteY566" fmla="*/ 2254250 h 3117850"/>
              <a:gd name="connsiteX567" fmla="*/ 9702800 w 24072850"/>
              <a:gd name="connsiteY567" fmla="*/ 2393950 h 3117850"/>
              <a:gd name="connsiteX568" fmla="*/ 9779000 w 24072850"/>
              <a:gd name="connsiteY568" fmla="*/ 2413000 h 3117850"/>
              <a:gd name="connsiteX569" fmla="*/ 9823450 w 24072850"/>
              <a:gd name="connsiteY569" fmla="*/ 2349500 h 3117850"/>
              <a:gd name="connsiteX570" fmla="*/ 10039350 w 24072850"/>
              <a:gd name="connsiteY570" fmla="*/ 2349500 h 3117850"/>
              <a:gd name="connsiteX571" fmla="*/ 10071100 w 24072850"/>
              <a:gd name="connsiteY571" fmla="*/ 2400300 h 3117850"/>
              <a:gd name="connsiteX572" fmla="*/ 10077450 w 24072850"/>
              <a:gd name="connsiteY572" fmla="*/ 2444750 h 3117850"/>
              <a:gd name="connsiteX573" fmla="*/ 10102850 w 24072850"/>
              <a:gd name="connsiteY573" fmla="*/ 2457450 h 3117850"/>
              <a:gd name="connsiteX574" fmla="*/ 10140950 w 24072850"/>
              <a:gd name="connsiteY574" fmla="*/ 2324100 h 3117850"/>
              <a:gd name="connsiteX575" fmla="*/ 10153650 w 24072850"/>
              <a:gd name="connsiteY575" fmla="*/ 2197100 h 3117850"/>
              <a:gd name="connsiteX576" fmla="*/ 10172700 w 24072850"/>
              <a:gd name="connsiteY576" fmla="*/ 2089150 h 3117850"/>
              <a:gd name="connsiteX577" fmla="*/ 10210800 w 24072850"/>
              <a:gd name="connsiteY577" fmla="*/ 1962150 h 3117850"/>
              <a:gd name="connsiteX578" fmla="*/ 10356850 w 24072850"/>
              <a:gd name="connsiteY578" fmla="*/ 1816100 h 3117850"/>
              <a:gd name="connsiteX579" fmla="*/ 10433050 w 24072850"/>
              <a:gd name="connsiteY579" fmla="*/ 1727200 h 3117850"/>
              <a:gd name="connsiteX580" fmla="*/ 10471150 w 24072850"/>
              <a:gd name="connsiteY580" fmla="*/ 1809750 h 3117850"/>
              <a:gd name="connsiteX581" fmla="*/ 10515600 w 24072850"/>
              <a:gd name="connsiteY581" fmla="*/ 2133600 h 3117850"/>
              <a:gd name="connsiteX582" fmla="*/ 10528300 w 24072850"/>
              <a:gd name="connsiteY582" fmla="*/ 2647950 h 3117850"/>
              <a:gd name="connsiteX583" fmla="*/ 10547350 w 24072850"/>
              <a:gd name="connsiteY583" fmla="*/ 2654300 h 3117850"/>
              <a:gd name="connsiteX584" fmla="*/ 10706100 w 24072850"/>
              <a:gd name="connsiteY584" fmla="*/ 2622550 h 3117850"/>
              <a:gd name="connsiteX585" fmla="*/ 10712450 w 24072850"/>
              <a:gd name="connsiteY585" fmla="*/ 2540000 h 3117850"/>
              <a:gd name="connsiteX586" fmla="*/ 10807700 w 24072850"/>
              <a:gd name="connsiteY586" fmla="*/ 2451100 h 3117850"/>
              <a:gd name="connsiteX587" fmla="*/ 10909300 w 24072850"/>
              <a:gd name="connsiteY587" fmla="*/ 2368550 h 3117850"/>
              <a:gd name="connsiteX588" fmla="*/ 10915650 w 24072850"/>
              <a:gd name="connsiteY588" fmla="*/ 2330450 h 3117850"/>
              <a:gd name="connsiteX589" fmla="*/ 10915650 w 24072850"/>
              <a:gd name="connsiteY589" fmla="*/ 2444750 h 3117850"/>
              <a:gd name="connsiteX590" fmla="*/ 11004550 w 24072850"/>
              <a:gd name="connsiteY590" fmla="*/ 2444750 h 3117850"/>
              <a:gd name="connsiteX591" fmla="*/ 11017250 w 24072850"/>
              <a:gd name="connsiteY591" fmla="*/ 2482850 h 3117850"/>
              <a:gd name="connsiteX592" fmla="*/ 11080750 w 24072850"/>
              <a:gd name="connsiteY592" fmla="*/ 2482850 h 3117850"/>
              <a:gd name="connsiteX593" fmla="*/ 11080750 w 24072850"/>
              <a:gd name="connsiteY593" fmla="*/ 2114550 h 3117850"/>
              <a:gd name="connsiteX594" fmla="*/ 11163300 w 24072850"/>
              <a:gd name="connsiteY594" fmla="*/ 2032000 h 3117850"/>
              <a:gd name="connsiteX595" fmla="*/ 11239500 w 24072850"/>
              <a:gd name="connsiteY595" fmla="*/ 1968500 h 3117850"/>
              <a:gd name="connsiteX596" fmla="*/ 11436350 w 24072850"/>
              <a:gd name="connsiteY596" fmla="*/ 2025650 h 3117850"/>
              <a:gd name="connsiteX597" fmla="*/ 11449050 w 24072850"/>
              <a:gd name="connsiteY597" fmla="*/ 2070100 h 3117850"/>
              <a:gd name="connsiteX598" fmla="*/ 11455400 w 24072850"/>
              <a:gd name="connsiteY598" fmla="*/ 2470150 h 3117850"/>
              <a:gd name="connsiteX599" fmla="*/ 11474450 w 24072850"/>
              <a:gd name="connsiteY599" fmla="*/ 2578100 h 3117850"/>
              <a:gd name="connsiteX600" fmla="*/ 11461750 w 24072850"/>
              <a:gd name="connsiteY600" fmla="*/ 2679700 h 3117850"/>
              <a:gd name="connsiteX601" fmla="*/ 11512550 w 24072850"/>
              <a:gd name="connsiteY601" fmla="*/ 2762250 h 3117850"/>
              <a:gd name="connsiteX602" fmla="*/ 11576050 w 24072850"/>
              <a:gd name="connsiteY602" fmla="*/ 2749550 h 3117850"/>
              <a:gd name="connsiteX603" fmla="*/ 11874500 w 24072850"/>
              <a:gd name="connsiteY603" fmla="*/ 2755900 h 3117850"/>
              <a:gd name="connsiteX604" fmla="*/ 11963400 w 24072850"/>
              <a:gd name="connsiteY604" fmla="*/ 2736850 h 3117850"/>
              <a:gd name="connsiteX605" fmla="*/ 12026900 w 24072850"/>
              <a:gd name="connsiteY605" fmla="*/ 2736850 h 3117850"/>
              <a:gd name="connsiteX606" fmla="*/ 12052300 w 24072850"/>
              <a:gd name="connsiteY606" fmla="*/ 2711450 h 3117850"/>
              <a:gd name="connsiteX607" fmla="*/ 12211050 w 24072850"/>
              <a:gd name="connsiteY607" fmla="*/ 2711450 h 3117850"/>
              <a:gd name="connsiteX608" fmla="*/ 12268200 w 24072850"/>
              <a:gd name="connsiteY608" fmla="*/ 2559050 h 3117850"/>
              <a:gd name="connsiteX609" fmla="*/ 12293600 w 24072850"/>
              <a:gd name="connsiteY609" fmla="*/ 2501900 h 3117850"/>
              <a:gd name="connsiteX610" fmla="*/ 12299950 w 24072850"/>
              <a:gd name="connsiteY610" fmla="*/ 2457450 h 3117850"/>
              <a:gd name="connsiteX611" fmla="*/ 12204700 w 24072850"/>
              <a:gd name="connsiteY611" fmla="*/ 2266950 h 3117850"/>
              <a:gd name="connsiteX612" fmla="*/ 12299950 w 24072850"/>
              <a:gd name="connsiteY612" fmla="*/ 2120900 h 3117850"/>
              <a:gd name="connsiteX613" fmla="*/ 12312650 w 24072850"/>
              <a:gd name="connsiteY613" fmla="*/ 1257300 h 3117850"/>
              <a:gd name="connsiteX614" fmla="*/ 12268200 w 24072850"/>
              <a:gd name="connsiteY614" fmla="*/ 1212850 h 3117850"/>
              <a:gd name="connsiteX615" fmla="*/ 12230100 w 24072850"/>
              <a:gd name="connsiteY615" fmla="*/ 1117600 h 3117850"/>
              <a:gd name="connsiteX616" fmla="*/ 12395200 w 24072850"/>
              <a:gd name="connsiteY616" fmla="*/ 914400 h 3117850"/>
              <a:gd name="connsiteX617" fmla="*/ 12376150 w 24072850"/>
              <a:gd name="connsiteY617" fmla="*/ 889000 h 3117850"/>
              <a:gd name="connsiteX618" fmla="*/ 12401550 w 24072850"/>
              <a:gd name="connsiteY618" fmla="*/ 863600 h 3117850"/>
              <a:gd name="connsiteX619" fmla="*/ 12401550 w 24072850"/>
              <a:gd name="connsiteY619" fmla="*/ 736600 h 3117850"/>
              <a:gd name="connsiteX620" fmla="*/ 12376150 w 24072850"/>
              <a:gd name="connsiteY620" fmla="*/ 692150 h 3117850"/>
              <a:gd name="connsiteX621" fmla="*/ 12382500 w 24072850"/>
              <a:gd name="connsiteY621" fmla="*/ 635000 h 3117850"/>
              <a:gd name="connsiteX622" fmla="*/ 12414250 w 24072850"/>
              <a:gd name="connsiteY622" fmla="*/ 571500 h 3117850"/>
              <a:gd name="connsiteX623" fmla="*/ 12420600 w 24072850"/>
              <a:gd name="connsiteY623" fmla="*/ 514350 h 3117850"/>
              <a:gd name="connsiteX624" fmla="*/ 12401550 w 24072850"/>
              <a:gd name="connsiteY624" fmla="*/ 469900 h 3117850"/>
              <a:gd name="connsiteX625" fmla="*/ 12433300 w 24072850"/>
              <a:gd name="connsiteY625" fmla="*/ 457200 h 3117850"/>
              <a:gd name="connsiteX626" fmla="*/ 12433300 w 24072850"/>
              <a:gd name="connsiteY626" fmla="*/ 311150 h 3117850"/>
              <a:gd name="connsiteX627" fmla="*/ 12420600 w 24072850"/>
              <a:gd name="connsiteY627" fmla="*/ 304800 h 3117850"/>
              <a:gd name="connsiteX628" fmla="*/ 12433300 w 24072850"/>
              <a:gd name="connsiteY628" fmla="*/ 273050 h 3117850"/>
              <a:gd name="connsiteX629" fmla="*/ 12433300 w 24072850"/>
              <a:gd name="connsiteY629" fmla="*/ 241300 h 3117850"/>
              <a:gd name="connsiteX630" fmla="*/ 12439650 w 24072850"/>
              <a:gd name="connsiteY630" fmla="*/ 203200 h 3117850"/>
              <a:gd name="connsiteX631" fmla="*/ 12446000 w 24072850"/>
              <a:gd name="connsiteY631" fmla="*/ 0 h 3117850"/>
              <a:gd name="connsiteX632" fmla="*/ 12458700 w 24072850"/>
              <a:gd name="connsiteY632" fmla="*/ 6350 h 3117850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0 w 24072850"/>
              <a:gd name="connsiteY353" fmla="*/ 3117850 h 4651543"/>
              <a:gd name="connsiteX354" fmla="*/ 0 w 24072850"/>
              <a:gd name="connsiteY354" fmla="*/ 2222500 h 4651543"/>
              <a:gd name="connsiteX355" fmla="*/ 127000 w 24072850"/>
              <a:gd name="connsiteY355" fmla="*/ 2228850 h 4651543"/>
              <a:gd name="connsiteX356" fmla="*/ 63500 w 24072850"/>
              <a:gd name="connsiteY356" fmla="*/ 2286000 h 4651543"/>
              <a:gd name="connsiteX357" fmla="*/ 196850 w 24072850"/>
              <a:gd name="connsiteY357" fmla="*/ 2336800 h 4651543"/>
              <a:gd name="connsiteX358" fmla="*/ 107950 w 24072850"/>
              <a:gd name="connsiteY358" fmla="*/ 2393950 h 4651543"/>
              <a:gd name="connsiteX359" fmla="*/ 311150 w 24072850"/>
              <a:gd name="connsiteY359" fmla="*/ 2444750 h 4651543"/>
              <a:gd name="connsiteX360" fmla="*/ 311150 w 24072850"/>
              <a:gd name="connsiteY360" fmla="*/ 2527300 h 4651543"/>
              <a:gd name="connsiteX361" fmla="*/ 349250 w 24072850"/>
              <a:gd name="connsiteY361" fmla="*/ 2533650 h 4651543"/>
              <a:gd name="connsiteX362" fmla="*/ 596900 w 24072850"/>
              <a:gd name="connsiteY362" fmla="*/ 2489200 h 4651543"/>
              <a:gd name="connsiteX363" fmla="*/ 742950 w 24072850"/>
              <a:gd name="connsiteY363" fmla="*/ 2501900 h 4651543"/>
              <a:gd name="connsiteX364" fmla="*/ 800100 w 24072850"/>
              <a:gd name="connsiteY364" fmla="*/ 2489200 h 4651543"/>
              <a:gd name="connsiteX365" fmla="*/ 895350 w 24072850"/>
              <a:gd name="connsiteY365" fmla="*/ 2584450 h 4651543"/>
              <a:gd name="connsiteX366" fmla="*/ 920750 w 24072850"/>
              <a:gd name="connsiteY366" fmla="*/ 2584450 h 4651543"/>
              <a:gd name="connsiteX367" fmla="*/ 933450 w 24072850"/>
              <a:gd name="connsiteY367" fmla="*/ 2514600 h 4651543"/>
              <a:gd name="connsiteX368" fmla="*/ 933450 w 24072850"/>
              <a:gd name="connsiteY368" fmla="*/ 2355850 h 4651543"/>
              <a:gd name="connsiteX369" fmla="*/ 939800 w 24072850"/>
              <a:gd name="connsiteY369" fmla="*/ 2279650 h 4651543"/>
              <a:gd name="connsiteX370" fmla="*/ 946150 w 24072850"/>
              <a:gd name="connsiteY370" fmla="*/ 2184400 h 4651543"/>
              <a:gd name="connsiteX371" fmla="*/ 952500 w 24072850"/>
              <a:gd name="connsiteY371" fmla="*/ 2114550 h 4651543"/>
              <a:gd name="connsiteX372" fmla="*/ 1092200 w 24072850"/>
              <a:gd name="connsiteY372" fmla="*/ 2038350 h 4651543"/>
              <a:gd name="connsiteX373" fmla="*/ 1193800 w 24072850"/>
              <a:gd name="connsiteY373" fmla="*/ 2114550 h 4651543"/>
              <a:gd name="connsiteX374" fmla="*/ 1206500 w 24072850"/>
              <a:gd name="connsiteY374" fmla="*/ 2247900 h 4651543"/>
              <a:gd name="connsiteX375" fmla="*/ 1206500 w 24072850"/>
              <a:gd name="connsiteY375" fmla="*/ 2635250 h 4651543"/>
              <a:gd name="connsiteX376" fmla="*/ 1270000 w 24072850"/>
              <a:gd name="connsiteY376" fmla="*/ 2768600 h 4651543"/>
              <a:gd name="connsiteX377" fmla="*/ 1289050 w 24072850"/>
              <a:gd name="connsiteY377" fmla="*/ 2768600 h 4651543"/>
              <a:gd name="connsiteX378" fmla="*/ 1295400 w 24072850"/>
              <a:gd name="connsiteY378" fmla="*/ 2711450 h 4651543"/>
              <a:gd name="connsiteX379" fmla="*/ 1282700 w 24072850"/>
              <a:gd name="connsiteY379" fmla="*/ 2533650 h 4651543"/>
              <a:gd name="connsiteX380" fmla="*/ 1447800 w 24072850"/>
              <a:gd name="connsiteY380" fmla="*/ 2533650 h 4651543"/>
              <a:gd name="connsiteX381" fmla="*/ 1422400 w 24072850"/>
              <a:gd name="connsiteY381" fmla="*/ 2387600 h 4651543"/>
              <a:gd name="connsiteX382" fmla="*/ 1657350 w 24072850"/>
              <a:gd name="connsiteY382" fmla="*/ 2393950 h 4651543"/>
              <a:gd name="connsiteX383" fmla="*/ 1689100 w 24072850"/>
              <a:gd name="connsiteY383" fmla="*/ 2413000 h 4651543"/>
              <a:gd name="connsiteX384" fmla="*/ 1714500 w 24072850"/>
              <a:gd name="connsiteY384" fmla="*/ 2413000 h 4651543"/>
              <a:gd name="connsiteX385" fmla="*/ 1720850 w 24072850"/>
              <a:gd name="connsiteY385" fmla="*/ 2273300 h 4651543"/>
              <a:gd name="connsiteX386" fmla="*/ 1746250 w 24072850"/>
              <a:gd name="connsiteY386" fmla="*/ 2279650 h 4651543"/>
              <a:gd name="connsiteX387" fmla="*/ 1790700 w 24072850"/>
              <a:gd name="connsiteY387" fmla="*/ 2235200 h 4651543"/>
              <a:gd name="connsiteX388" fmla="*/ 1930400 w 24072850"/>
              <a:gd name="connsiteY388" fmla="*/ 2241550 h 4651543"/>
              <a:gd name="connsiteX389" fmla="*/ 1955800 w 24072850"/>
              <a:gd name="connsiteY389" fmla="*/ 2273300 h 4651543"/>
              <a:gd name="connsiteX390" fmla="*/ 2095500 w 24072850"/>
              <a:gd name="connsiteY390" fmla="*/ 2292350 h 4651543"/>
              <a:gd name="connsiteX391" fmla="*/ 2095500 w 24072850"/>
              <a:gd name="connsiteY391" fmla="*/ 2317750 h 4651543"/>
              <a:gd name="connsiteX392" fmla="*/ 2095500 w 24072850"/>
              <a:gd name="connsiteY392" fmla="*/ 2736850 h 4651543"/>
              <a:gd name="connsiteX393" fmla="*/ 2108200 w 24072850"/>
              <a:gd name="connsiteY393" fmla="*/ 2825750 h 4651543"/>
              <a:gd name="connsiteX394" fmla="*/ 2203450 w 24072850"/>
              <a:gd name="connsiteY394" fmla="*/ 2825750 h 4651543"/>
              <a:gd name="connsiteX395" fmla="*/ 2222500 w 24072850"/>
              <a:gd name="connsiteY395" fmla="*/ 2724150 h 4651543"/>
              <a:gd name="connsiteX396" fmla="*/ 2241550 w 24072850"/>
              <a:gd name="connsiteY396" fmla="*/ 2527300 h 4651543"/>
              <a:gd name="connsiteX397" fmla="*/ 2209800 w 24072850"/>
              <a:gd name="connsiteY397" fmla="*/ 2273300 h 4651543"/>
              <a:gd name="connsiteX398" fmla="*/ 2336800 w 24072850"/>
              <a:gd name="connsiteY398" fmla="*/ 2273300 h 4651543"/>
              <a:gd name="connsiteX399" fmla="*/ 2336800 w 24072850"/>
              <a:gd name="connsiteY399" fmla="*/ 2235200 h 4651543"/>
              <a:gd name="connsiteX400" fmla="*/ 2482850 w 24072850"/>
              <a:gd name="connsiteY400" fmla="*/ 2235200 h 4651543"/>
              <a:gd name="connsiteX401" fmla="*/ 2584450 w 24072850"/>
              <a:gd name="connsiteY401" fmla="*/ 2266950 h 4651543"/>
              <a:gd name="connsiteX402" fmla="*/ 2755900 w 24072850"/>
              <a:gd name="connsiteY402" fmla="*/ 2266950 h 4651543"/>
              <a:gd name="connsiteX403" fmla="*/ 2711450 w 24072850"/>
              <a:gd name="connsiteY403" fmla="*/ 2533650 h 4651543"/>
              <a:gd name="connsiteX404" fmla="*/ 2730500 w 24072850"/>
              <a:gd name="connsiteY404" fmla="*/ 2870200 h 4651543"/>
              <a:gd name="connsiteX405" fmla="*/ 2787650 w 24072850"/>
              <a:gd name="connsiteY405" fmla="*/ 2762250 h 4651543"/>
              <a:gd name="connsiteX406" fmla="*/ 2889250 w 24072850"/>
              <a:gd name="connsiteY406" fmla="*/ 2762250 h 4651543"/>
              <a:gd name="connsiteX407" fmla="*/ 2914650 w 24072850"/>
              <a:gd name="connsiteY407" fmla="*/ 2686050 h 4651543"/>
              <a:gd name="connsiteX408" fmla="*/ 2927350 w 24072850"/>
              <a:gd name="connsiteY408" fmla="*/ 2616200 h 4651543"/>
              <a:gd name="connsiteX409" fmla="*/ 2940050 w 24072850"/>
              <a:gd name="connsiteY409" fmla="*/ 2540000 h 4651543"/>
              <a:gd name="connsiteX410" fmla="*/ 2990850 w 24072850"/>
              <a:gd name="connsiteY410" fmla="*/ 2165350 h 4651543"/>
              <a:gd name="connsiteX411" fmla="*/ 3009900 w 24072850"/>
              <a:gd name="connsiteY411" fmla="*/ 1981200 h 4651543"/>
              <a:gd name="connsiteX412" fmla="*/ 3009900 w 24072850"/>
              <a:gd name="connsiteY412" fmla="*/ 1612900 h 4651543"/>
              <a:gd name="connsiteX413" fmla="*/ 2971800 w 24072850"/>
              <a:gd name="connsiteY413" fmla="*/ 1308100 h 4651543"/>
              <a:gd name="connsiteX414" fmla="*/ 2940050 w 24072850"/>
              <a:gd name="connsiteY414" fmla="*/ 1104900 h 4651543"/>
              <a:gd name="connsiteX415" fmla="*/ 3060700 w 24072850"/>
              <a:gd name="connsiteY415" fmla="*/ 1041400 h 4651543"/>
              <a:gd name="connsiteX416" fmla="*/ 3073400 w 24072850"/>
              <a:gd name="connsiteY416" fmla="*/ 977900 h 4651543"/>
              <a:gd name="connsiteX417" fmla="*/ 3073400 w 24072850"/>
              <a:gd name="connsiteY417" fmla="*/ 933450 h 4651543"/>
              <a:gd name="connsiteX418" fmla="*/ 3086100 w 24072850"/>
              <a:gd name="connsiteY418" fmla="*/ 774700 h 4651543"/>
              <a:gd name="connsiteX419" fmla="*/ 3111500 w 24072850"/>
              <a:gd name="connsiteY419" fmla="*/ 1047750 h 4651543"/>
              <a:gd name="connsiteX420" fmla="*/ 3206750 w 24072850"/>
              <a:gd name="connsiteY420" fmla="*/ 1143000 h 4651543"/>
              <a:gd name="connsiteX421" fmla="*/ 3149600 w 24072850"/>
              <a:gd name="connsiteY421" fmla="*/ 1714500 h 4651543"/>
              <a:gd name="connsiteX422" fmla="*/ 3149600 w 24072850"/>
              <a:gd name="connsiteY422" fmla="*/ 2063750 h 4651543"/>
              <a:gd name="connsiteX423" fmla="*/ 3194050 w 24072850"/>
              <a:gd name="connsiteY423" fmla="*/ 2768600 h 4651543"/>
              <a:gd name="connsiteX424" fmla="*/ 3416300 w 24072850"/>
              <a:gd name="connsiteY424" fmla="*/ 2768600 h 4651543"/>
              <a:gd name="connsiteX425" fmla="*/ 3448050 w 24072850"/>
              <a:gd name="connsiteY425" fmla="*/ 1809750 h 4651543"/>
              <a:gd name="connsiteX426" fmla="*/ 3403600 w 24072850"/>
              <a:gd name="connsiteY426" fmla="*/ 1778000 h 4651543"/>
              <a:gd name="connsiteX427" fmla="*/ 3409950 w 24072850"/>
              <a:gd name="connsiteY427" fmla="*/ 1765300 h 4651543"/>
              <a:gd name="connsiteX428" fmla="*/ 3479800 w 24072850"/>
              <a:gd name="connsiteY428" fmla="*/ 1733550 h 4651543"/>
              <a:gd name="connsiteX429" fmla="*/ 3771900 w 24072850"/>
              <a:gd name="connsiteY429" fmla="*/ 1733550 h 4651543"/>
              <a:gd name="connsiteX430" fmla="*/ 3841750 w 24072850"/>
              <a:gd name="connsiteY430" fmla="*/ 1771650 h 4651543"/>
              <a:gd name="connsiteX431" fmla="*/ 3810000 w 24072850"/>
              <a:gd name="connsiteY431" fmla="*/ 1822450 h 4651543"/>
              <a:gd name="connsiteX432" fmla="*/ 3822700 w 24072850"/>
              <a:gd name="connsiteY432" fmla="*/ 1841500 h 4651543"/>
              <a:gd name="connsiteX433" fmla="*/ 3803650 w 24072850"/>
              <a:gd name="connsiteY433" fmla="*/ 1892300 h 4651543"/>
              <a:gd name="connsiteX434" fmla="*/ 3822700 w 24072850"/>
              <a:gd name="connsiteY434" fmla="*/ 1936750 h 4651543"/>
              <a:gd name="connsiteX435" fmla="*/ 3822700 w 24072850"/>
              <a:gd name="connsiteY435" fmla="*/ 2146300 h 4651543"/>
              <a:gd name="connsiteX436" fmla="*/ 3810000 w 24072850"/>
              <a:gd name="connsiteY436" fmla="*/ 2216150 h 4651543"/>
              <a:gd name="connsiteX437" fmla="*/ 3822700 w 24072850"/>
              <a:gd name="connsiteY437" fmla="*/ 2247900 h 4651543"/>
              <a:gd name="connsiteX438" fmla="*/ 3810000 w 24072850"/>
              <a:gd name="connsiteY438" fmla="*/ 2266950 h 4651543"/>
              <a:gd name="connsiteX439" fmla="*/ 3810000 w 24072850"/>
              <a:gd name="connsiteY439" fmla="*/ 2768600 h 4651543"/>
              <a:gd name="connsiteX440" fmla="*/ 3924300 w 24072850"/>
              <a:gd name="connsiteY440" fmla="*/ 2768600 h 4651543"/>
              <a:gd name="connsiteX441" fmla="*/ 3943350 w 24072850"/>
              <a:gd name="connsiteY441" fmla="*/ 1987550 h 4651543"/>
              <a:gd name="connsiteX442" fmla="*/ 3930650 w 24072850"/>
              <a:gd name="connsiteY442" fmla="*/ 1962150 h 4651543"/>
              <a:gd name="connsiteX443" fmla="*/ 3949700 w 24072850"/>
              <a:gd name="connsiteY443" fmla="*/ 1924050 h 4651543"/>
              <a:gd name="connsiteX444" fmla="*/ 3949700 w 24072850"/>
              <a:gd name="connsiteY444" fmla="*/ 1879600 h 4651543"/>
              <a:gd name="connsiteX445" fmla="*/ 3949700 w 24072850"/>
              <a:gd name="connsiteY445" fmla="*/ 1847850 h 4651543"/>
              <a:gd name="connsiteX446" fmla="*/ 4222750 w 24072850"/>
              <a:gd name="connsiteY446" fmla="*/ 1847850 h 4651543"/>
              <a:gd name="connsiteX447" fmla="*/ 4222750 w 24072850"/>
              <a:gd name="connsiteY447" fmla="*/ 1943100 h 4651543"/>
              <a:gd name="connsiteX448" fmla="*/ 4260850 w 24072850"/>
              <a:gd name="connsiteY448" fmla="*/ 2006600 h 4651543"/>
              <a:gd name="connsiteX449" fmla="*/ 4260850 w 24072850"/>
              <a:gd name="connsiteY449" fmla="*/ 2768600 h 4651543"/>
              <a:gd name="connsiteX450" fmla="*/ 4279900 w 24072850"/>
              <a:gd name="connsiteY450" fmla="*/ 2774950 h 4651543"/>
              <a:gd name="connsiteX451" fmla="*/ 4311650 w 24072850"/>
              <a:gd name="connsiteY451" fmla="*/ 2616200 h 4651543"/>
              <a:gd name="connsiteX452" fmla="*/ 4311650 w 24072850"/>
              <a:gd name="connsiteY452" fmla="*/ 1511300 h 4651543"/>
              <a:gd name="connsiteX453" fmla="*/ 4584700 w 24072850"/>
              <a:gd name="connsiteY453" fmla="*/ 1511300 h 4651543"/>
              <a:gd name="connsiteX454" fmla="*/ 4616450 w 24072850"/>
              <a:gd name="connsiteY454" fmla="*/ 1593850 h 4651543"/>
              <a:gd name="connsiteX455" fmla="*/ 4610100 w 24072850"/>
              <a:gd name="connsiteY455" fmla="*/ 2647950 h 4651543"/>
              <a:gd name="connsiteX456" fmla="*/ 4660900 w 24072850"/>
              <a:gd name="connsiteY456" fmla="*/ 2673350 h 4651543"/>
              <a:gd name="connsiteX457" fmla="*/ 4699000 w 24072850"/>
              <a:gd name="connsiteY457" fmla="*/ 2667000 h 4651543"/>
              <a:gd name="connsiteX458" fmla="*/ 4699000 w 24072850"/>
              <a:gd name="connsiteY458" fmla="*/ 1155700 h 4651543"/>
              <a:gd name="connsiteX459" fmla="*/ 4914900 w 24072850"/>
              <a:gd name="connsiteY459" fmla="*/ 1155700 h 4651543"/>
              <a:gd name="connsiteX460" fmla="*/ 4914900 w 24072850"/>
              <a:gd name="connsiteY460" fmla="*/ 2667000 h 4651543"/>
              <a:gd name="connsiteX461" fmla="*/ 4933950 w 24072850"/>
              <a:gd name="connsiteY461" fmla="*/ 2673350 h 4651543"/>
              <a:gd name="connsiteX462" fmla="*/ 4997450 w 24072850"/>
              <a:gd name="connsiteY462" fmla="*/ 2654300 h 4651543"/>
              <a:gd name="connsiteX463" fmla="*/ 5003800 w 24072850"/>
              <a:gd name="connsiteY463" fmla="*/ 1676400 h 4651543"/>
              <a:gd name="connsiteX464" fmla="*/ 4997450 w 24072850"/>
              <a:gd name="connsiteY464" fmla="*/ 1625600 h 4651543"/>
              <a:gd name="connsiteX465" fmla="*/ 4997450 w 24072850"/>
              <a:gd name="connsiteY465" fmla="*/ 1568450 h 4651543"/>
              <a:gd name="connsiteX466" fmla="*/ 5022850 w 24072850"/>
              <a:gd name="connsiteY466" fmla="*/ 1492250 h 4651543"/>
              <a:gd name="connsiteX467" fmla="*/ 5137150 w 24072850"/>
              <a:gd name="connsiteY467" fmla="*/ 1485900 h 4651543"/>
              <a:gd name="connsiteX468" fmla="*/ 5302250 w 24072850"/>
              <a:gd name="connsiteY468" fmla="*/ 1485900 h 4651543"/>
              <a:gd name="connsiteX469" fmla="*/ 5302250 w 24072850"/>
              <a:gd name="connsiteY469" fmla="*/ 2260600 h 4651543"/>
              <a:gd name="connsiteX470" fmla="*/ 5321300 w 24072850"/>
              <a:gd name="connsiteY470" fmla="*/ 2711450 h 4651543"/>
              <a:gd name="connsiteX471" fmla="*/ 5346700 w 24072850"/>
              <a:gd name="connsiteY471" fmla="*/ 2673350 h 4651543"/>
              <a:gd name="connsiteX472" fmla="*/ 5397500 w 24072850"/>
              <a:gd name="connsiteY472" fmla="*/ 2673350 h 4651543"/>
              <a:gd name="connsiteX473" fmla="*/ 5397500 w 24072850"/>
              <a:gd name="connsiteY473" fmla="*/ 2019300 h 4651543"/>
              <a:gd name="connsiteX474" fmla="*/ 5429250 w 24072850"/>
              <a:gd name="connsiteY474" fmla="*/ 1968500 h 4651543"/>
              <a:gd name="connsiteX475" fmla="*/ 5473700 w 24072850"/>
              <a:gd name="connsiteY475" fmla="*/ 1930400 h 4651543"/>
              <a:gd name="connsiteX476" fmla="*/ 5499100 w 24072850"/>
              <a:gd name="connsiteY476" fmla="*/ 1898650 h 4651543"/>
              <a:gd name="connsiteX477" fmla="*/ 5568950 w 24072850"/>
              <a:gd name="connsiteY477" fmla="*/ 1809750 h 4651543"/>
              <a:gd name="connsiteX478" fmla="*/ 5638800 w 24072850"/>
              <a:gd name="connsiteY478" fmla="*/ 1676400 h 4651543"/>
              <a:gd name="connsiteX479" fmla="*/ 5638800 w 24072850"/>
              <a:gd name="connsiteY479" fmla="*/ 1498600 h 4651543"/>
              <a:gd name="connsiteX480" fmla="*/ 5664200 w 24072850"/>
              <a:gd name="connsiteY480" fmla="*/ 1498600 h 4651543"/>
              <a:gd name="connsiteX481" fmla="*/ 5670550 w 24072850"/>
              <a:gd name="connsiteY481" fmla="*/ 1778000 h 4651543"/>
              <a:gd name="connsiteX482" fmla="*/ 5727700 w 24072850"/>
              <a:gd name="connsiteY482" fmla="*/ 1809750 h 4651543"/>
              <a:gd name="connsiteX483" fmla="*/ 5727700 w 24072850"/>
              <a:gd name="connsiteY483" fmla="*/ 1873250 h 4651543"/>
              <a:gd name="connsiteX484" fmla="*/ 5791200 w 24072850"/>
              <a:gd name="connsiteY484" fmla="*/ 1898650 h 4651543"/>
              <a:gd name="connsiteX485" fmla="*/ 5835650 w 24072850"/>
              <a:gd name="connsiteY485" fmla="*/ 1930400 h 4651543"/>
              <a:gd name="connsiteX486" fmla="*/ 5854700 w 24072850"/>
              <a:gd name="connsiteY486" fmla="*/ 2019300 h 4651543"/>
              <a:gd name="connsiteX487" fmla="*/ 5873750 w 24072850"/>
              <a:gd name="connsiteY487" fmla="*/ 2032000 h 4651543"/>
              <a:gd name="connsiteX488" fmla="*/ 5886450 w 24072850"/>
              <a:gd name="connsiteY488" fmla="*/ 2184400 h 4651543"/>
              <a:gd name="connsiteX489" fmla="*/ 5886450 w 24072850"/>
              <a:gd name="connsiteY489" fmla="*/ 2387600 h 4651543"/>
              <a:gd name="connsiteX490" fmla="*/ 5899150 w 24072850"/>
              <a:gd name="connsiteY490" fmla="*/ 2393950 h 4651543"/>
              <a:gd name="connsiteX491" fmla="*/ 5949950 w 24072850"/>
              <a:gd name="connsiteY491" fmla="*/ 2368550 h 4651543"/>
              <a:gd name="connsiteX492" fmla="*/ 5949950 w 24072850"/>
              <a:gd name="connsiteY492" fmla="*/ 2324100 h 4651543"/>
              <a:gd name="connsiteX493" fmla="*/ 5962650 w 24072850"/>
              <a:gd name="connsiteY493" fmla="*/ 2324100 h 4651543"/>
              <a:gd name="connsiteX494" fmla="*/ 5962650 w 24072850"/>
              <a:gd name="connsiteY494" fmla="*/ 2368550 h 4651543"/>
              <a:gd name="connsiteX495" fmla="*/ 5981700 w 24072850"/>
              <a:gd name="connsiteY495" fmla="*/ 2381250 h 4651543"/>
              <a:gd name="connsiteX496" fmla="*/ 5988050 w 24072850"/>
              <a:gd name="connsiteY496" fmla="*/ 2343150 h 4651543"/>
              <a:gd name="connsiteX497" fmla="*/ 5988050 w 24072850"/>
              <a:gd name="connsiteY497" fmla="*/ 2235200 h 4651543"/>
              <a:gd name="connsiteX498" fmla="*/ 6038850 w 24072850"/>
              <a:gd name="connsiteY498" fmla="*/ 2190750 h 4651543"/>
              <a:gd name="connsiteX499" fmla="*/ 6153150 w 24072850"/>
              <a:gd name="connsiteY499" fmla="*/ 2190750 h 4651543"/>
              <a:gd name="connsiteX500" fmla="*/ 6165850 w 24072850"/>
              <a:gd name="connsiteY500" fmla="*/ 2216150 h 4651543"/>
              <a:gd name="connsiteX501" fmla="*/ 6184900 w 24072850"/>
              <a:gd name="connsiteY501" fmla="*/ 2203450 h 4651543"/>
              <a:gd name="connsiteX502" fmla="*/ 6242050 w 24072850"/>
              <a:gd name="connsiteY502" fmla="*/ 2120900 h 4651543"/>
              <a:gd name="connsiteX503" fmla="*/ 6248400 w 24072850"/>
              <a:gd name="connsiteY503" fmla="*/ 2095500 h 4651543"/>
              <a:gd name="connsiteX504" fmla="*/ 6248400 w 24072850"/>
              <a:gd name="connsiteY504" fmla="*/ 2051050 h 4651543"/>
              <a:gd name="connsiteX505" fmla="*/ 6254750 w 24072850"/>
              <a:gd name="connsiteY505" fmla="*/ 2019300 h 4651543"/>
              <a:gd name="connsiteX506" fmla="*/ 6267450 w 24072850"/>
              <a:gd name="connsiteY506" fmla="*/ 2120900 h 4651543"/>
              <a:gd name="connsiteX507" fmla="*/ 6375400 w 24072850"/>
              <a:gd name="connsiteY507" fmla="*/ 2146300 h 4651543"/>
              <a:gd name="connsiteX508" fmla="*/ 6369050 w 24072850"/>
              <a:gd name="connsiteY508" fmla="*/ 2171700 h 4651543"/>
              <a:gd name="connsiteX509" fmla="*/ 6394450 w 24072850"/>
              <a:gd name="connsiteY509" fmla="*/ 2197100 h 4651543"/>
              <a:gd name="connsiteX510" fmla="*/ 6445250 w 24072850"/>
              <a:gd name="connsiteY510" fmla="*/ 2476500 h 4651543"/>
              <a:gd name="connsiteX511" fmla="*/ 6451600 w 24072850"/>
              <a:gd name="connsiteY511" fmla="*/ 2565400 h 4651543"/>
              <a:gd name="connsiteX512" fmla="*/ 6483350 w 24072850"/>
              <a:gd name="connsiteY512" fmla="*/ 2597150 h 4651543"/>
              <a:gd name="connsiteX513" fmla="*/ 6515100 w 24072850"/>
              <a:gd name="connsiteY513" fmla="*/ 2571750 h 4651543"/>
              <a:gd name="connsiteX514" fmla="*/ 6515100 w 24072850"/>
              <a:gd name="connsiteY514" fmla="*/ 2451100 h 4651543"/>
              <a:gd name="connsiteX515" fmla="*/ 6553200 w 24072850"/>
              <a:gd name="connsiteY515" fmla="*/ 2419350 h 4651543"/>
              <a:gd name="connsiteX516" fmla="*/ 6737350 w 24072850"/>
              <a:gd name="connsiteY516" fmla="*/ 2425700 h 4651543"/>
              <a:gd name="connsiteX517" fmla="*/ 6762750 w 24072850"/>
              <a:gd name="connsiteY517" fmla="*/ 2419350 h 4651543"/>
              <a:gd name="connsiteX518" fmla="*/ 6762750 w 24072850"/>
              <a:gd name="connsiteY518" fmla="*/ 1885950 h 4651543"/>
              <a:gd name="connsiteX519" fmla="*/ 6864350 w 24072850"/>
              <a:gd name="connsiteY519" fmla="*/ 1778000 h 4651543"/>
              <a:gd name="connsiteX520" fmla="*/ 6864350 w 24072850"/>
              <a:gd name="connsiteY520" fmla="*/ 1752600 h 4651543"/>
              <a:gd name="connsiteX521" fmla="*/ 6877050 w 24072850"/>
              <a:gd name="connsiteY521" fmla="*/ 1670050 h 4651543"/>
              <a:gd name="connsiteX522" fmla="*/ 6965950 w 24072850"/>
              <a:gd name="connsiteY522" fmla="*/ 1778000 h 4651543"/>
              <a:gd name="connsiteX523" fmla="*/ 7010400 w 24072850"/>
              <a:gd name="connsiteY523" fmla="*/ 1778000 h 4651543"/>
              <a:gd name="connsiteX524" fmla="*/ 7016750 w 24072850"/>
              <a:gd name="connsiteY524" fmla="*/ 1714500 h 4651543"/>
              <a:gd name="connsiteX525" fmla="*/ 7143750 w 24072850"/>
              <a:gd name="connsiteY525" fmla="*/ 1841500 h 4651543"/>
              <a:gd name="connsiteX526" fmla="*/ 7131050 w 24072850"/>
              <a:gd name="connsiteY526" fmla="*/ 2057400 h 4651543"/>
              <a:gd name="connsiteX527" fmla="*/ 7137400 w 24072850"/>
              <a:gd name="connsiteY527" fmla="*/ 2311400 h 4651543"/>
              <a:gd name="connsiteX528" fmla="*/ 7169150 w 24072850"/>
              <a:gd name="connsiteY528" fmla="*/ 2330450 h 4651543"/>
              <a:gd name="connsiteX529" fmla="*/ 7200900 w 24072850"/>
              <a:gd name="connsiteY529" fmla="*/ 2305050 h 4651543"/>
              <a:gd name="connsiteX530" fmla="*/ 7264400 w 24072850"/>
              <a:gd name="connsiteY530" fmla="*/ 2298700 h 4651543"/>
              <a:gd name="connsiteX531" fmla="*/ 7264400 w 24072850"/>
              <a:gd name="connsiteY531" fmla="*/ 2082800 h 4651543"/>
              <a:gd name="connsiteX532" fmla="*/ 7378700 w 24072850"/>
              <a:gd name="connsiteY532" fmla="*/ 2025650 h 4651543"/>
              <a:gd name="connsiteX533" fmla="*/ 7550150 w 24072850"/>
              <a:gd name="connsiteY533" fmla="*/ 2025650 h 4651543"/>
              <a:gd name="connsiteX534" fmla="*/ 7569200 w 24072850"/>
              <a:gd name="connsiteY534" fmla="*/ 2057400 h 4651543"/>
              <a:gd name="connsiteX535" fmla="*/ 7594600 w 24072850"/>
              <a:gd name="connsiteY535" fmla="*/ 2057400 h 4651543"/>
              <a:gd name="connsiteX536" fmla="*/ 7613650 w 24072850"/>
              <a:gd name="connsiteY536" fmla="*/ 1651000 h 4651543"/>
              <a:gd name="connsiteX537" fmla="*/ 7620000 w 24072850"/>
              <a:gd name="connsiteY537" fmla="*/ 1612900 h 4651543"/>
              <a:gd name="connsiteX538" fmla="*/ 7626350 w 24072850"/>
              <a:gd name="connsiteY538" fmla="*/ 1562100 h 4651543"/>
              <a:gd name="connsiteX539" fmla="*/ 7772400 w 24072850"/>
              <a:gd name="connsiteY539" fmla="*/ 1524000 h 4651543"/>
              <a:gd name="connsiteX540" fmla="*/ 7867650 w 24072850"/>
              <a:gd name="connsiteY540" fmla="*/ 1581150 h 4651543"/>
              <a:gd name="connsiteX541" fmla="*/ 7867650 w 24072850"/>
              <a:gd name="connsiteY541" fmla="*/ 1943100 h 4651543"/>
              <a:gd name="connsiteX542" fmla="*/ 7893050 w 24072850"/>
              <a:gd name="connsiteY542" fmla="*/ 1993900 h 4651543"/>
              <a:gd name="connsiteX543" fmla="*/ 7893050 w 24072850"/>
              <a:gd name="connsiteY543" fmla="*/ 2343150 h 4651543"/>
              <a:gd name="connsiteX544" fmla="*/ 7969250 w 24072850"/>
              <a:gd name="connsiteY544" fmla="*/ 2597150 h 4651543"/>
              <a:gd name="connsiteX545" fmla="*/ 7988300 w 24072850"/>
              <a:gd name="connsiteY545" fmla="*/ 2597150 h 4651543"/>
              <a:gd name="connsiteX546" fmla="*/ 7994650 w 24072850"/>
              <a:gd name="connsiteY546" fmla="*/ 2540000 h 4651543"/>
              <a:gd name="connsiteX547" fmla="*/ 8115300 w 24072850"/>
              <a:gd name="connsiteY547" fmla="*/ 2355850 h 4651543"/>
              <a:gd name="connsiteX548" fmla="*/ 8197850 w 24072850"/>
              <a:gd name="connsiteY548" fmla="*/ 2362200 h 4651543"/>
              <a:gd name="connsiteX549" fmla="*/ 8216900 w 24072850"/>
              <a:gd name="connsiteY549" fmla="*/ 2667000 h 4651543"/>
              <a:gd name="connsiteX550" fmla="*/ 8248650 w 24072850"/>
              <a:gd name="connsiteY550" fmla="*/ 2679700 h 4651543"/>
              <a:gd name="connsiteX551" fmla="*/ 8343900 w 24072850"/>
              <a:gd name="connsiteY551" fmla="*/ 2647950 h 4651543"/>
              <a:gd name="connsiteX552" fmla="*/ 8356600 w 24072850"/>
              <a:gd name="connsiteY552" fmla="*/ 2603500 h 4651543"/>
              <a:gd name="connsiteX553" fmla="*/ 8356600 w 24072850"/>
              <a:gd name="connsiteY553" fmla="*/ 2095500 h 4651543"/>
              <a:gd name="connsiteX554" fmla="*/ 8832850 w 24072850"/>
              <a:gd name="connsiteY554" fmla="*/ 1949450 h 4651543"/>
              <a:gd name="connsiteX555" fmla="*/ 9010650 w 24072850"/>
              <a:gd name="connsiteY555" fmla="*/ 2012950 h 4651543"/>
              <a:gd name="connsiteX556" fmla="*/ 9010650 w 24072850"/>
              <a:gd name="connsiteY556" fmla="*/ 2571750 h 4651543"/>
              <a:gd name="connsiteX557" fmla="*/ 9029700 w 24072850"/>
              <a:gd name="connsiteY557" fmla="*/ 2590800 h 4651543"/>
              <a:gd name="connsiteX558" fmla="*/ 9163050 w 24072850"/>
              <a:gd name="connsiteY558" fmla="*/ 2559050 h 4651543"/>
              <a:gd name="connsiteX559" fmla="*/ 9188450 w 24072850"/>
              <a:gd name="connsiteY559" fmla="*/ 2520950 h 4651543"/>
              <a:gd name="connsiteX560" fmla="*/ 9188450 w 24072850"/>
              <a:gd name="connsiteY560" fmla="*/ 2552700 h 4651543"/>
              <a:gd name="connsiteX561" fmla="*/ 9201150 w 24072850"/>
              <a:gd name="connsiteY561" fmla="*/ 2565400 h 4651543"/>
              <a:gd name="connsiteX562" fmla="*/ 9264650 w 24072850"/>
              <a:gd name="connsiteY562" fmla="*/ 2470150 h 4651543"/>
              <a:gd name="connsiteX563" fmla="*/ 9264650 w 24072850"/>
              <a:gd name="connsiteY563" fmla="*/ 2247900 h 4651543"/>
              <a:gd name="connsiteX564" fmla="*/ 9321800 w 24072850"/>
              <a:gd name="connsiteY564" fmla="*/ 2171700 h 4651543"/>
              <a:gd name="connsiteX565" fmla="*/ 9626600 w 24072850"/>
              <a:gd name="connsiteY565" fmla="*/ 2171700 h 4651543"/>
              <a:gd name="connsiteX566" fmla="*/ 9702800 w 24072850"/>
              <a:gd name="connsiteY566" fmla="*/ 2254250 h 4651543"/>
              <a:gd name="connsiteX567" fmla="*/ 9702800 w 24072850"/>
              <a:gd name="connsiteY567" fmla="*/ 2393950 h 4651543"/>
              <a:gd name="connsiteX568" fmla="*/ 9779000 w 24072850"/>
              <a:gd name="connsiteY568" fmla="*/ 2413000 h 4651543"/>
              <a:gd name="connsiteX569" fmla="*/ 9823450 w 24072850"/>
              <a:gd name="connsiteY569" fmla="*/ 2349500 h 4651543"/>
              <a:gd name="connsiteX570" fmla="*/ 10039350 w 24072850"/>
              <a:gd name="connsiteY570" fmla="*/ 2349500 h 4651543"/>
              <a:gd name="connsiteX571" fmla="*/ 10071100 w 24072850"/>
              <a:gd name="connsiteY571" fmla="*/ 2400300 h 4651543"/>
              <a:gd name="connsiteX572" fmla="*/ 10077450 w 24072850"/>
              <a:gd name="connsiteY572" fmla="*/ 2444750 h 4651543"/>
              <a:gd name="connsiteX573" fmla="*/ 10102850 w 24072850"/>
              <a:gd name="connsiteY573" fmla="*/ 2457450 h 4651543"/>
              <a:gd name="connsiteX574" fmla="*/ 10140950 w 24072850"/>
              <a:gd name="connsiteY574" fmla="*/ 2324100 h 4651543"/>
              <a:gd name="connsiteX575" fmla="*/ 10153650 w 24072850"/>
              <a:gd name="connsiteY575" fmla="*/ 2197100 h 4651543"/>
              <a:gd name="connsiteX576" fmla="*/ 10172700 w 24072850"/>
              <a:gd name="connsiteY576" fmla="*/ 2089150 h 4651543"/>
              <a:gd name="connsiteX577" fmla="*/ 10210800 w 24072850"/>
              <a:gd name="connsiteY577" fmla="*/ 1962150 h 4651543"/>
              <a:gd name="connsiteX578" fmla="*/ 10356850 w 24072850"/>
              <a:gd name="connsiteY578" fmla="*/ 1816100 h 4651543"/>
              <a:gd name="connsiteX579" fmla="*/ 10433050 w 24072850"/>
              <a:gd name="connsiteY579" fmla="*/ 1727200 h 4651543"/>
              <a:gd name="connsiteX580" fmla="*/ 10471150 w 24072850"/>
              <a:gd name="connsiteY580" fmla="*/ 1809750 h 4651543"/>
              <a:gd name="connsiteX581" fmla="*/ 10515600 w 24072850"/>
              <a:gd name="connsiteY581" fmla="*/ 2133600 h 4651543"/>
              <a:gd name="connsiteX582" fmla="*/ 10528300 w 24072850"/>
              <a:gd name="connsiteY582" fmla="*/ 2647950 h 4651543"/>
              <a:gd name="connsiteX583" fmla="*/ 10547350 w 24072850"/>
              <a:gd name="connsiteY583" fmla="*/ 2654300 h 4651543"/>
              <a:gd name="connsiteX584" fmla="*/ 10706100 w 24072850"/>
              <a:gd name="connsiteY584" fmla="*/ 2622550 h 4651543"/>
              <a:gd name="connsiteX585" fmla="*/ 10712450 w 24072850"/>
              <a:gd name="connsiteY585" fmla="*/ 2540000 h 4651543"/>
              <a:gd name="connsiteX586" fmla="*/ 10807700 w 24072850"/>
              <a:gd name="connsiteY586" fmla="*/ 2451100 h 4651543"/>
              <a:gd name="connsiteX587" fmla="*/ 10909300 w 24072850"/>
              <a:gd name="connsiteY587" fmla="*/ 2368550 h 4651543"/>
              <a:gd name="connsiteX588" fmla="*/ 10915650 w 24072850"/>
              <a:gd name="connsiteY588" fmla="*/ 2330450 h 4651543"/>
              <a:gd name="connsiteX589" fmla="*/ 10915650 w 24072850"/>
              <a:gd name="connsiteY589" fmla="*/ 2444750 h 4651543"/>
              <a:gd name="connsiteX590" fmla="*/ 11004550 w 24072850"/>
              <a:gd name="connsiteY590" fmla="*/ 2444750 h 4651543"/>
              <a:gd name="connsiteX591" fmla="*/ 11017250 w 24072850"/>
              <a:gd name="connsiteY591" fmla="*/ 2482850 h 4651543"/>
              <a:gd name="connsiteX592" fmla="*/ 11080750 w 24072850"/>
              <a:gd name="connsiteY592" fmla="*/ 2482850 h 4651543"/>
              <a:gd name="connsiteX593" fmla="*/ 11080750 w 24072850"/>
              <a:gd name="connsiteY593" fmla="*/ 2114550 h 4651543"/>
              <a:gd name="connsiteX594" fmla="*/ 11163300 w 24072850"/>
              <a:gd name="connsiteY594" fmla="*/ 2032000 h 4651543"/>
              <a:gd name="connsiteX595" fmla="*/ 11239500 w 24072850"/>
              <a:gd name="connsiteY595" fmla="*/ 1968500 h 4651543"/>
              <a:gd name="connsiteX596" fmla="*/ 11436350 w 24072850"/>
              <a:gd name="connsiteY596" fmla="*/ 2025650 h 4651543"/>
              <a:gd name="connsiteX597" fmla="*/ 11449050 w 24072850"/>
              <a:gd name="connsiteY597" fmla="*/ 2070100 h 4651543"/>
              <a:gd name="connsiteX598" fmla="*/ 11455400 w 24072850"/>
              <a:gd name="connsiteY598" fmla="*/ 2470150 h 4651543"/>
              <a:gd name="connsiteX599" fmla="*/ 11474450 w 24072850"/>
              <a:gd name="connsiteY599" fmla="*/ 2578100 h 4651543"/>
              <a:gd name="connsiteX600" fmla="*/ 11461750 w 24072850"/>
              <a:gd name="connsiteY600" fmla="*/ 2679700 h 4651543"/>
              <a:gd name="connsiteX601" fmla="*/ 11512550 w 24072850"/>
              <a:gd name="connsiteY601" fmla="*/ 2762250 h 4651543"/>
              <a:gd name="connsiteX602" fmla="*/ 11576050 w 24072850"/>
              <a:gd name="connsiteY602" fmla="*/ 2749550 h 4651543"/>
              <a:gd name="connsiteX603" fmla="*/ 11874500 w 24072850"/>
              <a:gd name="connsiteY603" fmla="*/ 2755900 h 4651543"/>
              <a:gd name="connsiteX604" fmla="*/ 11963400 w 24072850"/>
              <a:gd name="connsiteY604" fmla="*/ 2736850 h 4651543"/>
              <a:gd name="connsiteX605" fmla="*/ 12026900 w 24072850"/>
              <a:gd name="connsiteY605" fmla="*/ 2736850 h 4651543"/>
              <a:gd name="connsiteX606" fmla="*/ 12052300 w 24072850"/>
              <a:gd name="connsiteY606" fmla="*/ 2711450 h 4651543"/>
              <a:gd name="connsiteX607" fmla="*/ 12211050 w 24072850"/>
              <a:gd name="connsiteY607" fmla="*/ 2711450 h 4651543"/>
              <a:gd name="connsiteX608" fmla="*/ 12268200 w 24072850"/>
              <a:gd name="connsiteY608" fmla="*/ 2559050 h 4651543"/>
              <a:gd name="connsiteX609" fmla="*/ 12293600 w 24072850"/>
              <a:gd name="connsiteY609" fmla="*/ 2501900 h 4651543"/>
              <a:gd name="connsiteX610" fmla="*/ 12299950 w 24072850"/>
              <a:gd name="connsiteY610" fmla="*/ 2457450 h 4651543"/>
              <a:gd name="connsiteX611" fmla="*/ 12204700 w 24072850"/>
              <a:gd name="connsiteY611" fmla="*/ 2266950 h 4651543"/>
              <a:gd name="connsiteX612" fmla="*/ 12299950 w 24072850"/>
              <a:gd name="connsiteY612" fmla="*/ 2120900 h 4651543"/>
              <a:gd name="connsiteX613" fmla="*/ 12312650 w 24072850"/>
              <a:gd name="connsiteY613" fmla="*/ 1257300 h 4651543"/>
              <a:gd name="connsiteX614" fmla="*/ 12268200 w 24072850"/>
              <a:gd name="connsiteY614" fmla="*/ 1212850 h 4651543"/>
              <a:gd name="connsiteX615" fmla="*/ 12230100 w 24072850"/>
              <a:gd name="connsiteY615" fmla="*/ 1117600 h 4651543"/>
              <a:gd name="connsiteX616" fmla="*/ 12395200 w 24072850"/>
              <a:gd name="connsiteY616" fmla="*/ 914400 h 4651543"/>
              <a:gd name="connsiteX617" fmla="*/ 12376150 w 24072850"/>
              <a:gd name="connsiteY617" fmla="*/ 889000 h 4651543"/>
              <a:gd name="connsiteX618" fmla="*/ 12401550 w 24072850"/>
              <a:gd name="connsiteY618" fmla="*/ 863600 h 4651543"/>
              <a:gd name="connsiteX619" fmla="*/ 12401550 w 24072850"/>
              <a:gd name="connsiteY619" fmla="*/ 736600 h 4651543"/>
              <a:gd name="connsiteX620" fmla="*/ 12376150 w 24072850"/>
              <a:gd name="connsiteY620" fmla="*/ 692150 h 4651543"/>
              <a:gd name="connsiteX621" fmla="*/ 12382500 w 24072850"/>
              <a:gd name="connsiteY621" fmla="*/ 635000 h 4651543"/>
              <a:gd name="connsiteX622" fmla="*/ 12414250 w 24072850"/>
              <a:gd name="connsiteY622" fmla="*/ 571500 h 4651543"/>
              <a:gd name="connsiteX623" fmla="*/ 12420600 w 24072850"/>
              <a:gd name="connsiteY623" fmla="*/ 514350 h 4651543"/>
              <a:gd name="connsiteX624" fmla="*/ 12401550 w 24072850"/>
              <a:gd name="connsiteY624" fmla="*/ 469900 h 4651543"/>
              <a:gd name="connsiteX625" fmla="*/ 12433300 w 24072850"/>
              <a:gd name="connsiteY625" fmla="*/ 457200 h 4651543"/>
              <a:gd name="connsiteX626" fmla="*/ 12433300 w 24072850"/>
              <a:gd name="connsiteY626" fmla="*/ 311150 h 4651543"/>
              <a:gd name="connsiteX627" fmla="*/ 12420600 w 24072850"/>
              <a:gd name="connsiteY627" fmla="*/ 304800 h 4651543"/>
              <a:gd name="connsiteX628" fmla="*/ 12433300 w 24072850"/>
              <a:gd name="connsiteY628" fmla="*/ 273050 h 4651543"/>
              <a:gd name="connsiteX629" fmla="*/ 12433300 w 24072850"/>
              <a:gd name="connsiteY629" fmla="*/ 241300 h 4651543"/>
              <a:gd name="connsiteX630" fmla="*/ 12439650 w 24072850"/>
              <a:gd name="connsiteY630" fmla="*/ 203200 h 4651543"/>
              <a:gd name="connsiteX631" fmla="*/ 12446000 w 24072850"/>
              <a:gd name="connsiteY631" fmla="*/ 0 h 4651543"/>
              <a:gd name="connsiteX632" fmla="*/ 12458700 w 24072850"/>
              <a:gd name="connsiteY632" fmla="*/ 6350 h 4651543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7171703 w 24072850"/>
              <a:gd name="connsiteY353" fmla="*/ 3874190 h 4651543"/>
              <a:gd name="connsiteX354" fmla="*/ 0 w 24072850"/>
              <a:gd name="connsiteY354" fmla="*/ 3117850 h 4651543"/>
              <a:gd name="connsiteX355" fmla="*/ 0 w 24072850"/>
              <a:gd name="connsiteY355" fmla="*/ 2222500 h 4651543"/>
              <a:gd name="connsiteX356" fmla="*/ 127000 w 24072850"/>
              <a:gd name="connsiteY356" fmla="*/ 2228850 h 4651543"/>
              <a:gd name="connsiteX357" fmla="*/ 63500 w 24072850"/>
              <a:gd name="connsiteY357" fmla="*/ 2286000 h 4651543"/>
              <a:gd name="connsiteX358" fmla="*/ 196850 w 24072850"/>
              <a:gd name="connsiteY358" fmla="*/ 2336800 h 4651543"/>
              <a:gd name="connsiteX359" fmla="*/ 107950 w 24072850"/>
              <a:gd name="connsiteY359" fmla="*/ 2393950 h 4651543"/>
              <a:gd name="connsiteX360" fmla="*/ 311150 w 24072850"/>
              <a:gd name="connsiteY360" fmla="*/ 2444750 h 4651543"/>
              <a:gd name="connsiteX361" fmla="*/ 311150 w 24072850"/>
              <a:gd name="connsiteY361" fmla="*/ 2527300 h 4651543"/>
              <a:gd name="connsiteX362" fmla="*/ 349250 w 24072850"/>
              <a:gd name="connsiteY362" fmla="*/ 2533650 h 4651543"/>
              <a:gd name="connsiteX363" fmla="*/ 596900 w 24072850"/>
              <a:gd name="connsiteY363" fmla="*/ 2489200 h 4651543"/>
              <a:gd name="connsiteX364" fmla="*/ 742950 w 24072850"/>
              <a:gd name="connsiteY364" fmla="*/ 2501900 h 4651543"/>
              <a:gd name="connsiteX365" fmla="*/ 800100 w 24072850"/>
              <a:gd name="connsiteY365" fmla="*/ 2489200 h 4651543"/>
              <a:gd name="connsiteX366" fmla="*/ 895350 w 24072850"/>
              <a:gd name="connsiteY366" fmla="*/ 2584450 h 4651543"/>
              <a:gd name="connsiteX367" fmla="*/ 920750 w 24072850"/>
              <a:gd name="connsiteY367" fmla="*/ 2584450 h 4651543"/>
              <a:gd name="connsiteX368" fmla="*/ 933450 w 24072850"/>
              <a:gd name="connsiteY368" fmla="*/ 2514600 h 4651543"/>
              <a:gd name="connsiteX369" fmla="*/ 933450 w 24072850"/>
              <a:gd name="connsiteY369" fmla="*/ 2355850 h 4651543"/>
              <a:gd name="connsiteX370" fmla="*/ 939800 w 24072850"/>
              <a:gd name="connsiteY370" fmla="*/ 2279650 h 4651543"/>
              <a:gd name="connsiteX371" fmla="*/ 946150 w 24072850"/>
              <a:gd name="connsiteY371" fmla="*/ 2184400 h 4651543"/>
              <a:gd name="connsiteX372" fmla="*/ 952500 w 24072850"/>
              <a:gd name="connsiteY372" fmla="*/ 2114550 h 4651543"/>
              <a:gd name="connsiteX373" fmla="*/ 1092200 w 24072850"/>
              <a:gd name="connsiteY373" fmla="*/ 2038350 h 4651543"/>
              <a:gd name="connsiteX374" fmla="*/ 1193800 w 24072850"/>
              <a:gd name="connsiteY374" fmla="*/ 2114550 h 4651543"/>
              <a:gd name="connsiteX375" fmla="*/ 1206500 w 24072850"/>
              <a:gd name="connsiteY375" fmla="*/ 2247900 h 4651543"/>
              <a:gd name="connsiteX376" fmla="*/ 1206500 w 24072850"/>
              <a:gd name="connsiteY376" fmla="*/ 2635250 h 4651543"/>
              <a:gd name="connsiteX377" fmla="*/ 1270000 w 24072850"/>
              <a:gd name="connsiteY377" fmla="*/ 2768600 h 4651543"/>
              <a:gd name="connsiteX378" fmla="*/ 1289050 w 24072850"/>
              <a:gd name="connsiteY378" fmla="*/ 2768600 h 4651543"/>
              <a:gd name="connsiteX379" fmla="*/ 1295400 w 24072850"/>
              <a:gd name="connsiteY379" fmla="*/ 2711450 h 4651543"/>
              <a:gd name="connsiteX380" fmla="*/ 1282700 w 24072850"/>
              <a:gd name="connsiteY380" fmla="*/ 2533650 h 4651543"/>
              <a:gd name="connsiteX381" fmla="*/ 1447800 w 24072850"/>
              <a:gd name="connsiteY381" fmla="*/ 2533650 h 4651543"/>
              <a:gd name="connsiteX382" fmla="*/ 1422400 w 24072850"/>
              <a:gd name="connsiteY382" fmla="*/ 2387600 h 4651543"/>
              <a:gd name="connsiteX383" fmla="*/ 1657350 w 24072850"/>
              <a:gd name="connsiteY383" fmla="*/ 2393950 h 4651543"/>
              <a:gd name="connsiteX384" fmla="*/ 1689100 w 24072850"/>
              <a:gd name="connsiteY384" fmla="*/ 2413000 h 4651543"/>
              <a:gd name="connsiteX385" fmla="*/ 1714500 w 24072850"/>
              <a:gd name="connsiteY385" fmla="*/ 2413000 h 4651543"/>
              <a:gd name="connsiteX386" fmla="*/ 1720850 w 24072850"/>
              <a:gd name="connsiteY386" fmla="*/ 2273300 h 4651543"/>
              <a:gd name="connsiteX387" fmla="*/ 1746250 w 24072850"/>
              <a:gd name="connsiteY387" fmla="*/ 2279650 h 4651543"/>
              <a:gd name="connsiteX388" fmla="*/ 1790700 w 24072850"/>
              <a:gd name="connsiteY388" fmla="*/ 2235200 h 4651543"/>
              <a:gd name="connsiteX389" fmla="*/ 1930400 w 24072850"/>
              <a:gd name="connsiteY389" fmla="*/ 2241550 h 4651543"/>
              <a:gd name="connsiteX390" fmla="*/ 1955800 w 24072850"/>
              <a:gd name="connsiteY390" fmla="*/ 2273300 h 4651543"/>
              <a:gd name="connsiteX391" fmla="*/ 2095500 w 24072850"/>
              <a:gd name="connsiteY391" fmla="*/ 2292350 h 4651543"/>
              <a:gd name="connsiteX392" fmla="*/ 2095500 w 24072850"/>
              <a:gd name="connsiteY392" fmla="*/ 2317750 h 4651543"/>
              <a:gd name="connsiteX393" fmla="*/ 2095500 w 24072850"/>
              <a:gd name="connsiteY393" fmla="*/ 2736850 h 4651543"/>
              <a:gd name="connsiteX394" fmla="*/ 2108200 w 24072850"/>
              <a:gd name="connsiteY394" fmla="*/ 2825750 h 4651543"/>
              <a:gd name="connsiteX395" fmla="*/ 2203450 w 24072850"/>
              <a:gd name="connsiteY395" fmla="*/ 2825750 h 4651543"/>
              <a:gd name="connsiteX396" fmla="*/ 2222500 w 24072850"/>
              <a:gd name="connsiteY396" fmla="*/ 2724150 h 4651543"/>
              <a:gd name="connsiteX397" fmla="*/ 2241550 w 24072850"/>
              <a:gd name="connsiteY397" fmla="*/ 2527300 h 4651543"/>
              <a:gd name="connsiteX398" fmla="*/ 2209800 w 24072850"/>
              <a:gd name="connsiteY398" fmla="*/ 2273300 h 4651543"/>
              <a:gd name="connsiteX399" fmla="*/ 2336800 w 24072850"/>
              <a:gd name="connsiteY399" fmla="*/ 2273300 h 4651543"/>
              <a:gd name="connsiteX400" fmla="*/ 2336800 w 24072850"/>
              <a:gd name="connsiteY400" fmla="*/ 2235200 h 4651543"/>
              <a:gd name="connsiteX401" fmla="*/ 2482850 w 24072850"/>
              <a:gd name="connsiteY401" fmla="*/ 2235200 h 4651543"/>
              <a:gd name="connsiteX402" fmla="*/ 2584450 w 24072850"/>
              <a:gd name="connsiteY402" fmla="*/ 2266950 h 4651543"/>
              <a:gd name="connsiteX403" fmla="*/ 2755900 w 24072850"/>
              <a:gd name="connsiteY403" fmla="*/ 2266950 h 4651543"/>
              <a:gd name="connsiteX404" fmla="*/ 2711450 w 24072850"/>
              <a:gd name="connsiteY404" fmla="*/ 2533650 h 4651543"/>
              <a:gd name="connsiteX405" fmla="*/ 2730500 w 24072850"/>
              <a:gd name="connsiteY405" fmla="*/ 2870200 h 4651543"/>
              <a:gd name="connsiteX406" fmla="*/ 2787650 w 24072850"/>
              <a:gd name="connsiteY406" fmla="*/ 2762250 h 4651543"/>
              <a:gd name="connsiteX407" fmla="*/ 2889250 w 24072850"/>
              <a:gd name="connsiteY407" fmla="*/ 2762250 h 4651543"/>
              <a:gd name="connsiteX408" fmla="*/ 2914650 w 24072850"/>
              <a:gd name="connsiteY408" fmla="*/ 2686050 h 4651543"/>
              <a:gd name="connsiteX409" fmla="*/ 2927350 w 24072850"/>
              <a:gd name="connsiteY409" fmla="*/ 2616200 h 4651543"/>
              <a:gd name="connsiteX410" fmla="*/ 2940050 w 24072850"/>
              <a:gd name="connsiteY410" fmla="*/ 2540000 h 4651543"/>
              <a:gd name="connsiteX411" fmla="*/ 2990850 w 24072850"/>
              <a:gd name="connsiteY411" fmla="*/ 2165350 h 4651543"/>
              <a:gd name="connsiteX412" fmla="*/ 3009900 w 24072850"/>
              <a:gd name="connsiteY412" fmla="*/ 1981200 h 4651543"/>
              <a:gd name="connsiteX413" fmla="*/ 3009900 w 24072850"/>
              <a:gd name="connsiteY413" fmla="*/ 1612900 h 4651543"/>
              <a:gd name="connsiteX414" fmla="*/ 2971800 w 24072850"/>
              <a:gd name="connsiteY414" fmla="*/ 1308100 h 4651543"/>
              <a:gd name="connsiteX415" fmla="*/ 2940050 w 24072850"/>
              <a:gd name="connsiteY415" fmla="*/ 1104900 h 4651543"/>
              <a:gd name="connsiteX416" fmla="*/ 3060700 w 24072850"/>
              <a:gd name="connsiteY416" fmla="*/ 1041400 h 4651543"/>
              <a:gd name="connsiteX417" fmla="*/ 3073400 w 24072850"/>
              <a:gd name="connsiteY417" fmla="*/ 977900 h 4651543"/>
              <a:gd name="connsiteX418" fmla="*/ 3073400 w 24072850"/>
              <a:gd name="connsiteY418" fmla="*/ 933450 h 4651543"/>
              <a:gd name="connsiteX419" fmla="*/ 3086100 w 24072850"/>
              <a:gd name="connsiteY419" fmla="*/ 774700 h 4651543"/>
              <a:gd name="connsiteX420" fmla="*/ 3111500 w 24072850"/>
              <a:gd name="connsiteY420" fmla="*/ 1047750 h 4651543"/>
              <a:gd name="connsiteX421" fmla="*/ 3206750 w 24072850"/>
              <a:gd name="connsiteY421" fmla="*/ 1143000 h 4651543"/>
              <a:gd name="connsiteX422" fmla="*/ 3149600 w 24072850"/>
              <a:gd name="connsiteY422" fmla="*/ 1714500 h 4651543"/>
              <a:gd name="connsiteX423" fmla="*/ 3149600 w 24072850"/>
              <a:gd name="connsiteY423" fmla="*/ 2063750 h 4651543"/>
              <a:gd name="connsiteX424" fmla="*/ 3194050 w 24072850"/>
              <a:gd name="connsiteY424" fmla="*/ 2768600 h 4651543"/>
              <a:gd name="connsiteX425" fmla="*/ 3416300 w 24072850"/>
              <a:gd name="connsiteY425" fmla="*/ 2768600 h 4651543"/>
              <a:gd name="connsiteX426" fmla="*/ 3448050 w 24072850"/>
              <a:gd name="connsiteY426" fmla="*/ 1809750 h 4651543"/>
              <a:gd name="connsiteX427" fmla="*/ 3403600 w 24072850"/>
              <a:gd name="connsiteY427" fmla="*/ 1778000 h 4651543"/>
              <a:gd name="connsiteX428" fmla="*/ 3409950 w 24072850"/>
              <a:gd name="connsiteY428" fmla="*/ 1765300 h 4651543"/>
              <a:gd name="connsiteX429" fmla="*/ 3479800 w 24072850"/>
              <a:gd name="connsiteY429" fmla="*/ 1733550 h 4651543"/>
              <a:gd name="connsiteX430" fmla="*/ 3771900 w 24072850"/>
              <a:gd name="connsiteY430" fmla="*/ 1733550 h 4651543"/>
              <a:gd name="connsiteX431" fmla="*/ 3841750 w 24072850"/>
              <a:gd name="connsiteY431" fmla="*/ 1771650 h 4651543"/>
              <a:gd name="connsiteX432" fmla="*/ 3810000 w 24072850"/>
              <a:gd name="connsiteY432" fmla="*/ 1822450 h 4651543"/>
              <a:gd name="connsiteX433" fmla="*/ 3822700 w 24072850"/>
              <a:gd name="connsiteY433" fmla="*/ 1841500 h 4651543"/>
              <a:gd name="connsiteX434" fmla="*/ 3803650 w 24072850"/>
              <a:gd name="connsiteY434" fmla="*/ 1892300 h 4651543"/>
              <a:gd name="connsiteX435" fmla="*/ 3822700 w 24072850"/>
              <a:gd name="connsiteY435" fmla="*/ 1936750 h 4651543"/>
              <a:gd name="connsiteX436" fmla="*/ 3822700 w 24072850"/>
              <a:gd name="connsiteY436" fmla="*/ 2146300 h 4651543"/>
              <a:gd name="connsiteX437" fmla="*/ 3810000 w 24072850"/>
              <a:gd name="connsiteY437" fmla="*/ 2216150 h 4651543"/>
              <a:gd name="connsiteX438" fmla="*/ 3822700 w 24072850"/>
              <a:gd name="connsiteY438" fmla="*/ 2247900 h 4651543"/>
              <a:gd name="connsiteX439" fmla="*/ 3810000 w 24072850"/>
              <a:gd name="connsiteY439" fmla="*/ 2266950 h 4651543"/>
              <a:gd name="connsiteX440" fmla="*/ 3810000 w 24072850"/>
              <a:gd name="connsiteY440" fmla="*/ 2768600 h 4651543"/>
              <a:gd name="connsiteX441" fmla="*/ 3924300 w 24072850"/>
              <a:gd name="connsiteY441" fmla="*/ 2768600 h 4651543"/>
              <a:gd name="connsiteX442" fmla="*/ 3943350 w 24072850"/>
              <a:gd name="connsiteY442" fmla="*/ 1987550 h 4651543"/>
              <a:gd name="connsiteX443" fmla="*/ 3930650 w 24072850"/>
              <a:gd name="connsiteY443" fmla="*/ 1962150 h 4651543"/>
              <a:gd name="connsiteX444" fmla="*/ 3949700 w 24072850"/>
              <a:gd name="connsiteY444" fmla="*/ 1924050 h 4651543"/>
              <a:gd name="connsiteX445" fmla="*/ 3949700 w 24072850"/>
              <a:gd name="connsiteY445" fmla="*/ 1879600 h 4651543"/>
              <a:gd name="connsiteX446" fmla="*/ 3949700 w 24072850"/>
              <a:gd name="connsiteY446" fmla="*/ 1847850 h 4651543"/>
              <a:gd name="connsiteX447" fmla="*/ 4222750 w 24072850"/>
              <a:gd name="connsiteY447" fmla="*/ 1847850 h 4651543"/>
              <a:gd name="connsiteX448" fmla="*/ 4222750 w 24072850"/>
              <a:gd name="connsiteY448" fmla="*/ 1943100 h 4651543"/>
              <a:gd name="connsiteX449" fmla="*/ 4260850 w 24072850"/>
              <a:gd name="connsiteY449" fmla="*/ 2006600 h 4651543"/>
              <a:gd name="connsiteX450" fmla="*/ 4260850 w 24072850"/>
              <a:gd name="connsiteY450" fmla="*/ 2768600 h 4651543"/>
              <a:gd name="connsiteX451" fmla="*/ 4279900 w 24072850"/>
              <a:gd name="connsiteY451" fmla="*/ 2774950 h 4651543"/>
              <a:gd name="connsiteX452" fmla="*/ 4311650 w 24072850"/>
              <a:gd name="connsiteY452" fmla="*/ 2616200 h 4651543"/>
              <a:gd name="connsiteX453" fmla="*/ 4311650 w 24072850"/>
              <a:gd name="connsiteY453" fmla="*/ 1511300 h 4651543"/>
              <a:gd name="connsiteX454" fmla="*/ 4584700 w 24072850"/>
              <a:gd name="connsiteY454" fmla="*/ 1511300 h 4651543"/>
              <a:gd name="connsiteX455" fmla="*/ 4616450 w 24072850"/>
              <a:gd name="connsiteY455" fmla="*/ 1593850 h 4651543"/>
              <a:gd name="connsiteX456" fmla="*/ 4610100 w 24072850"/>
              <a:gd name="connsiteY456" fmla="*/ 2647950 h 4651543"/>
              <a:gd name="connsiteX457" fmla="*/ 4660900 w 24072850"/>
              <a:gd name="connsiteY457" fmla="*/ 2673350 h 4651543"/>
              <a:gd name="connsiteX458" fmla="*/ 4699000 w 24072850"/>
              <a:gd name="connsiteY458" fmla="*/ 2667000 h 4651543"/>
              <a:gd name="connsiteX459" fmla="*/ 4699000 w 24072850"/>
              <a:gd name="connsiteY459" fmla="*/ 1155700 h 4651543"/>
              <a:gd name="connsiteX460" fmla="*/ 4914900 w 24072850"/>
              <a:gd name="connsiteY460" fmla="*/ 1155700 h 4651543"/>
              <a:gd name="connsiteX461" fmla="*/ 4914900 w 24072850"/>
              <a:gd name="connsiteY461" fmla="*/ 2667000 h 4651543"/>
              <a:gd name="connsiteX462" fmla="*/ 4933950 w 24072850"/>
              <a:gd name="connsiteY462" fmla="*/ 2673350 h 4651543"/>
              <a:gd name="connsiteX463" fmla="*/ 4997450 w 24072850"/>
              <a:gd name="connsiteY463" fmla="*/ 2654300 h 4651543"/>
              <a:gd name="connsiteX464" fmla="*/ 5003800 w 24072850"/>
              <a:gd name="connsiteY464" fmla="*/ 1676400 h 4651543"/>
              <a:gd name="connsiteX465" fmla="*/ 4997450 w 24072850"/>
              <a:gd name="connsiteY465" fmla="*/ 1625600 h 4651543"/>
              <a:gd name="connsiteX466" fmla="*/ 4997450 w 24072850"/>
              <a:gd name="connsiteY466" fmla="*/ 1568450 h 4651543"/>
              <a:gd name="connsiteX467" fmla="*/ 5022850 w 24072850"/>
              <a:gd name="connsiteY467" fmla="*/ 1492250 h 4651543"/>
              <a:gd name="connsiteX468" fmla="*/ 5137150 w 24072850"/>
              <a:gd name="connsiteY468" fmla="*/ 1485900 h 4651543"/>
              <a:gd name="connsiteX469" fmla="*/ 5302250 w 24072850"/>
              <a:gd name="connsiteY469" fmla="*/ 1485900 h 4651543"/>
              <a:gd name="connsiteX470" fmla="*/ 5302250 w 24072850"/>
              <a:gd name="connsiteY470" fmla="*/ 2260600 h 4651543"/>
              <a:gd name="connsiteX471" fmla="*/ 5321300 w 24072850"/>
              <a:gd name="connsiteY471" fmla="*/ 2711450 h 4651543"/>
              <a:gd name="connsiteX472" fmla="*/ 5346700 w 24072850"/>
              <a:gd name="connsiteY472" fmla="*/ 2673350 h 4651543"/>
              <a:gd name="connsiteX473" fmla="*/ 5397500 w 24072850"/>
              <a:gd name="connsiteY473" fmla="*/ 2673350 h 4651543"/>
              <a:gd name="connsiteX474" fmla="*/ 5397500 w 24072850"/>
              <a:gd name="connsiteY474" fmla="*/ 2019300 h 4651543"/>
              <a:gd name="connsiteX475" fmla="*/ 5429250 w 24072850"/>
              <a:gd name="connsiteY475" fmla="*/ 1968500 h 4651543"/>
              <a:gd name="connsiteX476" fmla="*/ 5473700 w 24072850"/>
              <a:gd name="connsiteY476" fmla="*/ 1930400 h 4651543"/>
              <a:gd name="connsiteX477" fmla="*/ 5499100 w 24072850"/>
              <a:gd name="connsiteY477" fmla="*/ 1898650 h 4651543"/>
              <a:gd name="connsiteX478" fmla="*/ 5568950 w 24072850"/>
              <a:gd name="connsiteY478" fmla="*/ 1809750 h 4651543"/>
              <a:gd name="connsiteX479" fmla="*/ 5638800 w 24072850"/>
              <a:gd name="connsiteY479" fmla="*/ 1676400 h 4651543"/>
              <a:gd name="connsiteX480" fmla="*/ 5638800 w 24072850"/>
              <a:gd name="connsiteY480" fmla="*/ 1498600 h 4651543"/>
              <a:gd name="connsiteX481" fmla="*/ 5664200 w 24072850"/>
              <a:gd name="connsiteY481" fmla="*/ 1498600 h 4651543"/>
              <a:gd name="connsiteX482" fmla="*/ 5670550 w 24072850"/>
              <a:gd name="connsiteY482" fmla="*/ 1778000 h 4651543"/>
              <a:gd name="connsiteX483" fmla="*/ 5727700 w 24072850"/>
              <a:gd name="connsiteY483" fmla="*/ 1809750 h 4651543"/>
              <a:gd name="connsiteX484" fmla="*/ 5727700 w 24072850"/>
              <a:gd name="connsiteY484" fmla="*/ 1873250 h 4651543"/>
              <a:gd name="connsiteX485" fmla="*/ 5791200 w 24072850"/>
              <a:gd name="connsiteY485" fmla="*/ 1898650 h 4651543"/>
              <a:gd name="connsiteX486" fmla="*/ 5835650 w 24072850"/>
              <a:gd name="connsiteY486" fmla="*/ 1930400 h 4651543"/>
              <a:gd name="connsiteX487" fmla="*/ 5854700 w 24072850"/>
              <a:gd name="connsiteY487" fmla="*/ 2019300 h 4651543"/>
              <a:gd name="connsiteX488" fmla="*/ 5873750 w 24072850"/>
              <a:gd name="connsiteY488" fmla="*/ 2032000 h 4651543"/>
              <a:gd name="connsiteX489" fmla="*/ 5886450 w 24072850"/>
              <a:gd name="connsiteY489" fmla="*/ 2184400 h 4651543"/>
              <a:gd name="connsiteX490" fmla="*/ 5886450 w 24072850"/>
              <a:gd name="connsiteY490" fmla="*/ 2387600 h 4651543"/>
              <a:gd name="connsiteX491" fmla="*/ 5899150 w 24072850"/>
              <a:gd name="connsiteY491" fmla="*/ 2393950 h 4651543"/>
              <a:gd name="connsiteX492" fmla="*/ 5949950 w 24072850"/>
              <a:gd name="connsiteY492" fmla="*/ 2368550 h 4651543"/>
              <a:gd name="connsiteX493" fmla="*/ 5949950 w 24072850"/>
              <a:gd name="connsiteY493" fmla="*/ 2324100 h 4651543"/>
              <a:gd name="connsiteX494" fmla="*/ 5962650 w 24072850"/>
              <a:gd name="connsiteY494" fmla="*/ 2324100 h 4651543"/>
              <a:gd name="connsiteX495" fmla="*/ 5962650 w 24072850"/>
              <a:gd name="connsiteY495" fmla="*/ 2368550 h 4651543"/>
              <a:gd name="connsiteX496" fmla="*/ 5981700 w 24072850"/>
              <a:gd name="connsiteY496" fmla="*/ 2381250 h 4651543"/>
              <a:gd name="connsiteX497" fmla="*/ 5988050 w 24072850"/>
              <a:gd name="connsiteY497" fmla="*/ 2343150 h 4651543"/>
              <a:gd name="connsiteX498" fmla="*/ 5988050 w 24072850"/>
              <a:gd name="connsiteY498" fmla="*/ 2235200 h 4651543"/>
              <a:gd name="connsiteX499" fmla="*/ 6038850 w 24072850"/>
              <a:gd name="connsiteY499" fmla="*/ 2190750 h 4651543"/>
              <a:gd name="connsiteX500" fmla="*/ 6153150 w 24072850"/>
              <a:gd name="connsiteY500" fmla="*/ 2190750 h 4651543"/>
              <a:gd name="connsiteX501" fmla="*/ 6165850 w 24072850"/>
              <a:gd name="connsiteY501" fmla="*/ 2216150 h 4651543"/>
              <a:gd name="connsiteX502" fmla="*/ 6184900 w 24072850"/>
              <a:gd name="connsiteY502" fmla="*/ 2203450 h 4651543"/>
              <a:gd name="connsiteX503" fmla="*/ 6242050 w 24072850"/>
              <a:gd name="connsiteY503" fmla="*/ 2120900 h 4651543"/>
              <a:gd name="connsiteX504" fmla="*/ 6248400 w 24072850"/>
              <a:gd name="connsiteY504" fmla="*/ 2095500 h 4651543"/>
              <a:gd name="connsiteX505" fmla="*/ 6248400 w 24072850"/>
              <a:gd name="connsiteY505" fmla="*/ 2051050 h 4651543"/>
              <a:gd name="connsiteX506" fmla="*/ 6254750 w 24072850"/>
              <a:gd name="connsiteY506" fmla="*/ 2019300 h 4651543"/>
              <a:gd name="connsiteX507" fmla="*/ 6267450 w 24072850"/>
              <a:gd name="connsiteY507" fmla="*/ 2120900 h 4651543"/>
              <a:gd name="connsiteX508" fmla="*/ 6375400 w 24072850"/>
              <a:gd name="connsiteY508" fmla="*/ 2146300 h 4651543"/>
              <a:gd name="connsiteX509" fmla="*/ 6369050 w 24072850"/>
              <a:gd name="connsiteY509" fmla="*/ 2171700 h 4651543"/>
              <a:gd name="connsiteX510" fmla="*/ 6394450 w 24072850"/>
              <a:gd name="connsiteY510" fmla="*/ 2197100 h 4651543"/>
              <a:gd name="connsiteX511" fmla="*/ 6445250 w 24072850"/>
              <a:gd name="connsiteY511" fmla="*/ 2476500 h 4651543"/>
              <a:gd name="connsiteX512" fmla="*/ 6451600 w 24072850"/>
              <a:gd name="connsiteY512" fmla="*/ 2565400 h 4651543"/>
              <a:gd name="connsiteX513" fmla="*/ 6483350 w 24072850"/>
              <a:gd name="connsiteY513" fmla="*/ 2597150 h 4651543"/>
              <a:gd name="connsiteX514" fmla="*/ 6515100 w 24072850"/>
              <a:gd name="connsiteY514" fmla="*/ 2571750 h 4651543"/>
              <a:gd name="connsiteX515" fmla="*/ 6515100 w 24072850"/>
              <a:gd name="connsiteY515" fmla="*/ 2451100 h 4651543"/>
              <a:gd name="connsiteX516" fmla="*/ 6553200 w 24072850"/>
              <a:gd name="connsiteY516" fmla="*/ 2419350 h 4651543"/>
              <a:gd name="connsiteX517" fmla="*/ 6737350 w 24072850"/>
              <a:gd name="connsiteY517" fmla="*/ 2425700 h 4651543"/>
              <a:gd name="connsiteX518" fmla="*/ 6762750 w 24072850"/>
              <a:gd name="connsiteY518" fmla="*/ 2419350 h 4651543"/>
              <a:gd name="connsiteX519" fmla="*/ 6762750 w 24072850"/>
              <a:gd name="connsiteY519" fmla="*/ 1885950 h 4651543"/>
              <a:gd name="connsiteX520" fmla="*/ 6864350 w 24072850"/>
              <a:gd name="connsiteY520" fmla="*/ 1778000 h 4651543"/>
              <a:gd name="connsiteX521" fmla="*/ 6864350 w 24072850"/>
              <a:gd name="connsiteY521" fmla="*/ 1752600 h 4651543"/>
              <a:gd name="connsiteX522" fmla="*/ 6877050 w 24072850"/>
              <a:gd name="connsiteY522" fmla="*/ 1670050 h 4651543"/>
              <a:gd name="connsiteX523" fmla="*/ 6965950 w 24072850"/>
              <a:gd name="connsiteY523" fmla="*/ 1778000 h 4651543"/>
              <a:gd name="connsiteX524" fmla="*/ 7010400 w 24072850"/>
              <a:gd name="connsiteY524" fmla="*/ 1778000 h 4651543"/>
              <a:gd name="connsiteX525" fmla="*/ 7016750 w 24072850"/>
              <a:gd name="connsiteY525" fmla="*/ 1714500 h 4651543"/>
              <a:gd name="connsiteX526" fmla="*/ 7143750 w 24072850"/>
              <a:gd name="connsiteY526" fmla="*/ 1841500 h 4651543"/>
              <a:gd name="connsiteX527" fmla="*/ 7131050 w 24072850"/>
              <a:gd name="connsiteY527" fmla="*/ 2057400 h 4651543"/>
              <a:gd name="connsiteX528" fmla="*/ 7137400 w 24072850"/>
              <a:gd name="connsiteY528" fmla="*/ 2311400 h 4651543"/>
              <a:gd name="connsiteX529" fmla="*/ 7169150 w 24072850"/>
              <a:gd name="connsiteY529" fmla="*/ 2330450 h 4651543"/>
              <a:gd name="connsiteX530" fmla="*/ 7200900 w 24072850"/>
              <a:gd name="connsiteY530" fmla="*/ 2305050 h 4651543"/>
              <a:gd name="connsiteX531" fmla="*/ 7264400 w 24072850"/>
              <a:gd name="connsiteY531" fmla="*/ 2298700 h 4651543"/>
              <a:gd name="connsiteX532" fmla="*/ 7264400 w 24072850"/>
              <a:gd name="connsiteY532" fmla="*/ 2082800 h 4651543"/>
              <a:gd name="connsiteX533" fmla="*/ 7378700 w 24072850"/>
              <a:gd name="connsiteY533" fmla="*/ 2025650 h 4651543"/>
              <a:gd name="connsiteX534" fmla="*/ 7550150 w 24072850"/>
              <a:gd name="connsiteY534" fmla="*/ 2025650 h 4651543"/>
              <a:gd name="connsiteX535" fmla="*/ 7569200 w 24072850"/>
              <a:gd name="connsiteY535" fmla="*/ 2057400 h 4651543"/>
              <a:gd name="connsiteX536" fmla="*/ 7594600 w 24072850"/>
              <a:gd name="connsiteY536" fmla="*/ 2057400 h 4651543"/>
              <a:gd name="connsiteX537" fmla="*/ 7613650 w 24072850"/>
              <a:gd name="connsiteY537" fmla="*/ 1651000 h 4651543"/>
              <a:gd name="connsiteX538" fmla="*/ 7620000 w 24072850"/>
              <a:gd name="connsiteY538" fmla="*/ 1612900 h 4651543"/>
              <a:gd name="connsiteX539" fmla="*/ 7626350 w 24072850"/>
              <a:gd name="connsiteY539" fmla="*/ 1562100 h 4651543"/>
              <a:gd name="connsiteX540" fmla="*/ 7772400 w 24072850"/>
              <a:gd name="connsiteY540" fmla="*/ 1524000 h 4651543"/>
              <a:gd name="connsiteX541" fmla="*/ 7867650 w 24072850"/>
              <a:gd name="connsiteY541" fmla="*/ 1581150 h 4651543"/>
              <a:gd name="connsiteX542" fmla="*/ 7867650 w 24072850"/>
              <a:gd name="connsiteY542" fmla="*/ 1943100 h 4651543"/>
              <a:gd name="connsiteX543" fmla="*/ 7893050 w 24072850"/>
              <a:gd name="connsiteY543" fmla="*/ 1993900 h 4651543"/>
              <a:gd name="connsiteX544" fmla="*/ 7893050 w 24072850"/>
              <a:gd name="connsiteY544" fmla="*/ 2343150 h 4651543"/>
              <a:gd name="connsiteX545" fmla="*/ 7969250 w 24072850"/>
              <a:gd name="connsiteY545" fmla="*/ 2597150 h 4651543"/>
              <a:gd name="connsiteX546" fmla="*/ 7988300 w 24072850"/>
              <a:gd name="connsiteY546" fmla="*/ 2597150 h 4651543"/>
              <a:gd name="connsiteX547" fmla="*/ 7994650 w 24072850"/>
              <a:gd name="connsiteY547" fmla="*/ 2540000 h 4651543"/>
              <a:gd name="connsiteX548" fmla="*/ 8115300 w 24072850"/>
              <a:gd name="connsiteY548" fmla="*/ 2355850 h 4651543"/>
              <a:gd name="connsiteX549" fmla="*/ 8197850 w 24072850"/>
              <a:gd name="connsiteY549" fmla="*/ 2362200 h 4651543"/>
              <a:gd name="connsiteX550" fmla="*/ 8216900 w 24072850"/>
              <a:gd name="connsiteY550" fmla="*/ 2667000 h 4651543"/>
              <a:gd name="connsiteX551" fmla="*/ 8248650 w 24072850"/>
              <a:gd name="connsiteY551" fmla="*/ 2679700 h 4651543"/>
              <a:gd name="connsiteX552" fmla="*/ 8343900 w 24072850"/>
              <a:gd name="connsiteY552" fmla="*/ 2647950 h 4651543"/>
              <a:gd name="connsiteX553" fmla="*/ 8356600 w 24072850"/>
              <a:gd name="connsiteY553" fmla="*/ 2603500 h 4651543"/>
              <a:gd name="connsiteX554" fmla="*/ 8356600 w 24072850"/>
              <a:gd name="connsiteY554" fmla="*/ 2095500 h 4651543"/>
              <a:gd name="connsiteX555" fmla="*/ 8832850 w 24072850"/>
              <a:gd name="connsiteY555" fmla="*/ 1949450 h 4651543"/>
              <a:gd name="connsiteX556" fmla="*/ 9010650 w 24072850"/>
              <a:gd name="connsiteY556" fmla="*/ 2012950 h 4651543"/>
              <a:gd name="connsiteX557" fmla="*/ 9010650 w 24072850"/>
              <a:gd name="connsiteY557" fmla="*/ 2571750 h 4651543"/>
              <a:gd name="connsiteX558" fmla="*/ 9029700 w 24072850"/>
              <a:gd name="connsiteY558" fmla="*/ 2590800 h 4651543"/>
              <a:gd name="connsiteX559" fmla="*/ 9163050 w 24072850"/>
              <a:gd name="connsiteY559" fmla="*/ 2559050 h 4651543"/>
              <a:gd name="connsiteX560" fmla="*/ 9188450 w 24072850"/>
              <a:gd name="connsiteY560" fmla="*/ 2520950 h 4651543"/>
              <a:gd name="connsiteX561" fmla="*/ 9188450 w 24072850"/>
              <a:gd name="connsiteY561" fmla="*/ 2552700 h 4651543"/>
              <a:gd name="connsiteX562" fmla="*/ 9201150 w 24072850"/>
              <a:gd name="connsiteY562" fmla="*/ 2565400 h 4651543"/>
              <a:gd name="connsiteX563" fmla="*/ 9264650 w 24072850"/>
              <a:gd name="connsiteY563" fmla="*/ 2470150 h 4651543"/>
              <a:gd name="connsiteX564" fmla="*/ 9264650 w 24072850"/>
              <a:gd name="connsiteY564" fmla="*/ 2247900 h 4651543"/>
              <a:gd name="connsiteX565" fmla="*/ 9321800 w 24072850"/>
              <a:gd name="connsiteY565" fmla="*/ 2171700 h 4651543"/>
              <a:gd name="connsiteX566" fmla="*/ 9626600 w 24072850"/>
              <a:gd name="connsiteY566" fmla="*/ 2171700 h 4651543"/>
              <a:gd name="connsiteX567" fmla="*/ 9702800 w 24072850"/>
              <a:gd name="connsiteY567" fmla="*/ 2254250 h 4651543"/>
              <a:gd name="connsiteX568" fmla="*/ 9702800 w 24072850"/>
              <a:gd name="connsiteY568" fmla="*/ 2393950 h 4651543"/>
              <a:gd name="connsiteX569" fmla="*/ 9779000 w 24072850"/>
              <a:gd name="connsiteY569" fmla="*/ 2413000 h 4651543"/>
              <a:gd name="connsiteX570" fmla="*/ 9823450 w 24072850"/>
              <a:gd name="connsiteY570" fmla="*/ 2349500 h 4651543"/>
              <a:gd name="connsiteX571" fmla="*/ 10039350 w 24072850"/>
              <a:gd name="connsiteY571" fmla="*/ 2349500 h 4651543"/>
              <a:gd name="connsiteX572" fmla="*/ 10071100 w 24072850"/>
              <a:gd name="connsiteY572" fmla="*/ 2400300 h 4651543"/>
              <a:gd name="connsiteX573" fmla="*/ 10077450 w 24072850"/>
              <a:gd name="connsiteY573" fmla="*/ 2444750 h 4651543"/>
              <a:gd name="connsiteX574" fmla="*/ 10102850 w 24072850"/>
              <a:gd name="connsiteY574" fmla="*/ 2457450 h 4651543"/>
              <a:gd name="connsiteX575" fmla="*/ 10140950 w 24072850"/>
              <a:gd name="connsiteY575" fmla="*/ 2324100 h 4651543"/>
              <a:gd name="connsiteX576" fmla="*/ 10153650 w 24072850"/>
              <a:gd name="connsiteY576" fmla="*/ 2197100 h 4651543"/>
              <a:gd name="connsiteX577" fmla="*/ 10172700 w 24072850"/>
              <a:gd name="connsiteY577" fmla="*/ 2089150 h 4651543"/>
              <a:gd name="connsiteX578" fmla="*/ 10210800 w 24072850"/>
              <a:gd name="connsiteY578" fmla="*/ 1962150 h 4651543"/>
              <a:gd name="connsiteX579" fmla="*/ 10356850 w 24072850"/>
              <a:gd name="connsiteY579" fmla="*/ 1816100 h 4651543"/>
              <a:gd name="connsiteX580" fmla="*/ 10433050 w 24072850"/>
              <a:gd name="connsiteY580" fmla="*/ 1727200 h 4651543"/>
              <a:gd name="connsiteX581" fmla="*/ 10471150 w 24072850"/>
              <a:gd name="connsiteY581" fmla="*/ 1809750 h 4651543"/>
              <a:gd name="connsiteX582" fmla="*/ 10515600 w 24072850"/>
              <a:gd name="connsiteY582" fmla="*/ 2133600 h 4651543"/>
              <a:gd name="connsiteX583" fmla="*/ 10528300 w 24072850"/>
              <a:gd name="connsiteY583" fmla="*/ 2647950 h 4651543"/>
              <a:gd name="connsiteX584" fmla="*/ 10547350 w 24072850"/>
              <a:gd name="connsiteY584" fmla="*/ 2654300 h 4651543"/>
              <a:gd name="connsiteX585" fmla="*/ 10706100 w 24072850"/>
              <a:gd name="connsiteY585" fmla="*/ 2622550 h 4651543"/>
              <a:gd name="connsiteX586" fmla="*/ 10712450 w 24072850"/>
              <a:gd name="connsiteY586" fmla="*/ 2540000 h 4651543"/>
              <a:gd name="connsiteX587" fmla="*/ 10807700 w 24072850"/>
              <a:gd name="connsiteY587" fmla="*/ 2451100 h 4651543"/>
              <a:gd name="connsiteX588" fmla="*/ 10909300 w 24072850"/>
              <a:gd name="connsiteY588" fmla="*/ 2368550 h 4651543"/>
              <a:gd name="connsiteX589" fmla="*/ 10915650 w 24072850"/>
              <a:gd name="connsiteY589" fmla="*/ 2330450 h 4651543"/>
              <a:gd name="connsiteX590" fmla="*/ 10915650 w 24072850"/>
              <a:gd name="connsiteY590" fmla="*/ 2444750 h 4651543"/>
              <a:gd name="connsiteX591" fmla="*/ 11004550 w 24072850"/>
              <a:gd name="connsiteY591" fmla="*/ 2444750 h 4651543"/>
              <a:gd name="connsiteX592" fmla="*/ 11017250 w 24072850"/>
              <a:gd name="connsiteY592" fmla="*/ 2482850 h 4651543"/>
              <a:gd name="connsiteX593" fmla="*/ 11080750 w 24072850"/>
              <a:gd name="connsiteY593" fmla="*/ 2482850 h 4651543"/>
              <a:gd name="connsiteX594" fmla="*/ 11080750 w 24072850"/>
              <a:gd name="connsiteY594" fmla="*/ 2114550 h 4651543"/>
              <a:gd name="connsiteX595" fmla="*/ 11163300 w 24072850"/>
              <a:gd name="connsiteY595" fmla="*/ 2032000 h 4651543"/>
              <a:gd name="connsiteX596" fmla="*/ 11239500 w 24072850"/>
              <a:gd name="connsiteY596" fmla="*/ 1968500 h 4651543"/>
              <a:gd name="connsiteX597" fmla="*/ 11436350 w 24072850"/>
              <a:gd name="connsiteY597" fmla="*/ 2025650 h 4651543"/>
              <a:gd name="connsiteX598" fmla="*/ 11449050 w 24072850"/>
              <a:gd name="connsiteY598" fmla="*/ 2070100 h 4651543"/>
              <a:gd name="connsiteX599" fmla="*/ 11455400 w 24072850"/>
              <a:gd name="connsiteY599" fmla="*/ 2470150 h 4651543"/>
              <a:gd name="connsiteX600" fmla="*/ 11474450 w 24072850"/>
              <a:gd name="connsiteY600" fmla="*/ 2578100 h 4651543"/>
              <a:gd name="connsiteX601" fmla="*/ 11461750 w 24072850"/>
              <a:gd name="connsiteY601" fmla="*/ 2679700 h 4651543"/>
              <a:gd name="connsiteX602" fmla="*/ 11512550 w 24072850"/>
              <a:gd name="connsiteY602" fmla="*/ 2762250 h 4651543"/>
              <a:gd name="connsiteX603" fmla="*/ 11576050 w 24072850"/>
              <a:gd name="connsiteY603" fmla="*/ 2749550 h 4651543"/>
              <a:gd name="connsiteX604" fmla="*/ 11874500 w 24072850"/>
              <a:gd name="connsiteY604" fmla="*/ 2755900 h 4651543"/>
              <a:gd name="connsiteX605" fmla="*/ 11963400 w 24072850"/>
              <a:gd name="connsiteY605" fmla="*/ 2736850 h 4651543"/>
              <a:gd name="connsiteX606" fmla="*/ 12026900 w 24072850"/>
              <a:gd name="connsiteY606" fmla="*/ 2736850 h 4651543"/>
              <a:gd name="connsiteX607" fmla="*/ 12052300 w 24072850"/>
              <a:gd name="connsiteY607" fmla="*/ 2711450 h 4651543"/>
              <a:gd name="connsiteX608" fmla="*/ 12211050 w 24072850"/>
              <a:gd name="connsiteY608" fmla="*/ 2711450 h 4651543"/>
              <a:gd name="connsiteX609" fmla="*/ 12268200 w 24072850"/>
              <a:gd name="connsiteY609" fmla="*/ 2559050 h 4651543"/>
              <a:gd name="connsiteX610" fmla="*/ 12293600 w 24072850"/>
              <a:gd name="connsiteY610" fmla="*/ 2501900 h 4651543"/>
              <a:gd name="connsiteX611" fmla="*/ 12299950 w 24072850"/>
              <a:gd name="connsiteY611" fmla="*/ 2457450 h 4651543"/>
              <a:gd name="connsiteX612" fmla="*/ 12204700 w 24072850"/>
              <a:gd name="connsiteY612" fmla="*/ 2266950 h 4651543"/>
              <a:gd name="connsiteX613" fmla="*/ 12299950 w 24072850"/>
              <a:gd name="connsiteY613" fmla="*/ 2120900 h 4651543"/>
              <a:gd name="connsiteX614" fmla="*/ 12312650 w 24072850"/>
              <a:gd name="connsiteY614" fmla="*/ 1257300 h 4651543"/>
              <a:gd name="connsiteX615" fmla="*/ 12268200 w 24072850"/>
              <a:gd name="connsiteY615" fmla="*/ 1212850 h 4651543"/>
              <a:gd name="connsiteX616" fmla="*/ 12230100 w 24072850"/>
              <a:gd name="connsiteY616" fmla="*/ 1117600 h 4651543"/>
              <a:gd name="connsiteX617" fmla="*/ 12395200 w 24072850"/>
              <a:gd name="connsiteY617" fmla="*/ 914400 h 4651543"/>
              <a:gd name="connsiteX618" fmla="*/ 12376150 w 24072850"/>
              <a:gd name="connsiteY618" fmla="*/ 889000 h 4651543"/>
              <a:gd name="connsiteX619" fmla="*/ 12401550 w 24072850"/>
              <a:gd name="connsiteY619" fmla="*/ 863600 h 4651543"/>
              <a:gd name="connsiteX620" fmla="*/ 12401550 w 24072850"/>
              <a:gd name="connsiteY620" fmla="*/ 736600 h 4651543"/>
              <a:gd name="connsiteX621" fmla="*/ 12376150 w 24072850"/>
              <a:gd name="connsiteY621" fmla="*/ 692150 h 4651543"/>
              <a:gd name="connsiteX622" fmla="*/ 12382500 w 24072850"/>
              <a:gd name="connsiteY622" fmla="*/ 635000 h 4651543"/>
              <a:gd name="connsiteX623" fmla="*/ 12414250 w 24072850"/>
              <a:gd name="connsiteY623" fmla="*/ 571500 h 4651543"/>
              <a:gd name="connsiteX624" fmla="*/ 12420600 w 24072850"/>
              <a:gd name="connsiteY624" fmla="*/ 514350 h 4651543"/>
              <a:gd name="connsiteX625" fmla="*/ 12401550 w 24072850"/>
              <a:gd name="connsiteY625" fmla="*/ 469900 h 4651543"/>
              <a:gd name="connsiteX626" fmla="*/ 12433300 w 24072850"/>
              <a:gd name="connsiteY626" fmla="*/ 457200 h 4651543"/>
              <a:gd name="connsiteX627" fmla="*/ 12433300 w 24072850"/>
              <a:gd name="connsiteY627" fmla="*/ 311150 h 4651543"/>
              <a:gd name="connsiteX628" fmla="*/ 12420600 w 24072850"/>
              <a:gd name="connsiteY628" fmla="*/ 304800 h 4651543"/>
              <a:gd name="connsiteX629" fmla="*/ 12433300 w 24072850"/>
              <a:gd name="connsiteY629" fmla="*/ 273050 h 4651543"/>
              <a:gd name="connsiteX630" fmla="*/ 12433300 w 24072850"/>
              <a:gd name="connsiteY630" fmla="*/ 241300 h 4651543"/>
              <a:gd name="connsiteX631" fmla="*/ 12439650 w 24072850"/>
              <a:gd name="connsiteY631" fmla="*/ 203200 h 4651543"/>
              <a:gd name="connsiteX632" fmla="*/ 12446000 w 24072850"/>
              <a:gd name="connsiteY632" fmla="*/ 0 h 4651543"/>
              <a:gd name="connsiteX633" fmla="*/ 12458700 w 24072850"/>
              <a:gd name="connsiteY633" fmla="*/ 6350 h 4651543"/>
              <a:gd name="connsiteX0" fmla="*/ 12109450 w 24072850"/>
              <a:gd name="connsiteY0" fmla="*/ 2749550 h 5077833"/>
              <a:gd name="connsiteX1" fmla="*/ 12039600 w 24072850"/>
              <a:gd name="connsiteY1" fmla="*/ 2736850 h 5077833"/>
              <a:gd name="connsiteX2" fmla="*/ 12192000 w 24072850"/>
              <a:gd name="connsiteY2" fmla="*/ 2749550 h 5077833"/>
              <a:gd name="connsiteX3" fmla="*/ 12109450 w 24072850"/>
              <a:gd name="connsiteY3" fmla="*/ 2749550 h 5077833"/>
              <a:gd name="connsiteX4" fmla="*/ 12750800 w 24072850"/>
              <a:gd name="connsiteY4" fmla="*/ 2736850 h 5077833"/>
              <a:gd name="connsiteX5" fmla="*/ 12674600 w 24072850"/>
              <a:gd name="connsiteY5" fmla="*/ 2730500 h 5077833"/>
              <a:gd name="connsiteX6" fmla="*/ 12649200 w 24072850"/>
              <a:gd name="connsiteY6" fmla="*/ 2755900 h 5077833"/>
              <a:gd name="connsiteX7" fmla="*/ 12528550 w 24072850"/>
              <a:gd name="connsiteY7" fmla="*/ 2749550 h 5077833"/>
              <a:gd name="connsiteX8" fmla="*/ 12642850 w 24072850"/>
              <a:gd name="connsiteY8" fmla="*/ 2603500 h 5077833"/>
              <a:gd name="connsiteX9" fmla="*/ 12750800 w 24072850"/>
              <a:gd name="connsiteY9" fmla="*/ 2736850 h 5077833"/>
              <a:gd name="connsiteX10" fmla="*/ 12420600 w 24072850"/>
              <a:gd name="connsiteY10" fmla="*/ 2730500 h 5077833"/>
              <a:gd name="connsiteX11" fmla="*/ 12376150 w 24072850"/>
              <a:gd name="connsiteY11" fmla="*/ 2616200 h 5077833"/>
              <a:gd name="connsiteX12" fmla="*/ 12382500 w 24072850"/>
              <a:gd name="connsiteY12" fmla="*/ 2603500 h 5077833"/>
              <a:gd name="connsiteX13" fmla="*/ 12420600 w 24072850"/>
              <a:gd name="connsiteY13" fmla="*/ 2609850 h 5077833"/>
              <a:gd name="connsiteX14" fmla="*/ 12420600 w 24072850"/>
              <a:gd name="connsiteY14" fmla="*/ 2730500 h 5077833"/>
              <a:gd name="connsiteX15" fmla="*/ 12420600 w 24072850"/>
              <a:gd name="connsiteY15" fmla="*/ 2451100 h 5077833"/>
              <a:gd name="connsiteX16" fmla="*/ 12414250 w 24072850"/>
              <a:gd name="connsiteY16" fmla="*/ 2559050 h 5077833"/>
              <a:gd name="connsiteX17" fmla="*/ 12388850 w 24072850"/>
              <a:gd name="connsiteY17" fmla="*/ 2559050 h 5077833"/>
              <a:gd name="connsiteX18" fmla="*/ 12376150 w 24072850"/>
              <a:gd name="connsiteY18" fmla="*/ 2546350 h 5077833"/>
              <a:gd name="connsiteX19" fmla="*/ 12401550 w 24072850"/>
              <a:gd name="connsiteY19" fmla="*/ 2444750 h 5077833"/>
              <a:gd name="connsiteX20" fmla="*/ 12420600 w 24072850"/>
              <a:gd name="connsiteY20" fmla="*/ 2451100 h 5077833"/>
              <a:gd name="connsiteX21" fmla="*/ 12617450 w 24072850"/>
              <a:gd name="connsiteY21" fmla="*/ 2559050 h 5077833"/>
              <a:gd name="connsiteX22" fmla="*/ 12522200 w 24072850"/>
              <a:gd name="connsiteY22" fmla="*/ 2667000 h 5077833"/>
              <a:gd name="connsiteX23" fmla="*/ 12528550 w 24072850"/>
              <a:gd name="connsiteY23" fmla="*/ 2432050 h 5077833"/>
              <a:gd name="connsiteX24" fmla="*/ 12617450 w 24072850"/>
              <a:gd name="connsiteY24" fmla="*/ 2559050 h 5077833"/>
              <a:gd name="connsiteX25" fmla="*/ 12426950 w 24072850"/>
              <a:gd name="connsiteY25" fmla="*/ 2025650 h 5077833"/>
              <a:gd name="connsiteX26" fmla="*/ 12420600 w 24072850"/>
              <a:gd name="connsiteY26" fmla="*/ 2057400 h 5077833"/>
              <a:gd name="connsiteX27" fmla="*/ 12388850 w 24072850"/>
              <a:gd name="connsiteY27" fmla="*/ 2057400 h 5077833"/>
              <a:gd name="connsiteX28" fmla="*/ 12388850 w 24072850"/>
              <a:gd name="connsiteY28" fmla="*/ 1987550 h 5077833"/>
              <a:gd name="connsiteX29" fmla="*/ 12426950 w 24072850"/>
              <a:gd name="connsiteY29" fmla="*/ 2025650 h 5077833"/>
              <a:gd name="connsiteX30" fmla="*/ 17576800 w 24072850"/>
              <a:gd name="connsiteY30" fmla="*/ 1866900 h 5077833"/>
              <a:gd name="connsiteX31" fmla="*/ 17570450 w 24072850"/>
              <a:gd name="connsiteY31" fmla="*/ 1835150 h 5077833"/>
              <a:gd name="connsiteX32" fmla="*/ 17589500 w 24072850"/>
              <a:gd name="connsiteY32" fmla="*/ 1854200 h 5077833"/>
              <a:gd name="connsiteX33" fmla="*/ 17576800 w 24072850"/>
              <a:gd name="connsiteY33" fmla="*/ 1866900 h 5077833"/>
              <a:gd name="connsiteX34" fmla="*/ 12426950 w 24072850"/>
              <a:gd name="connsiteY34" fmla="*/ 1879600 h 5077833"/>
              <a:gd name="connsiteX35" fmla="*/ 12388850 w 24072850"/>
              <a:gd name="connsiteY35" fmla="*/ 1930400 h 5077833"/>
              <a:gd name="connsiteX36" fmla="*/ 12388850 w 24072850"/>
              <a:gd name="connsiteY36" fmla="*/ 1828800 h 5077833"/>
              <a:gd name="connsiteX37" fmla="*/ 12426950 w 24072850"/>
              <a:gd name="connsiteY37" fmla="*/ 1879600 h 5077833"/>
              <a:gd name="connsiteX38" fmla="*/ 17595850 w 24072850"/>
              <a:gd name="connsiteY38" fmla="*/ 1866900 h 5077833"/>
              <a:gd name="connsiteX39" fmla="*/ 17576800 w 24072850"/>
              <a:gd name="connsiteY39" fmla="*/ 1892300 h 5077833"/>
              <a:gd name="connsiteX40" fmla="*/ 17557750 w 24072850"/>
              <a:gd name="connsiteY40" fmla="*/ 1847850 h 5077833"/>
              <a:gd name="connsiteX41" fmla="*/ 17570450 w 24072850"/>
              <a:gd name="connsiteY41" fmla="*/ 1809750 h 5077833"/>
              <a:gd name="connsiteX42" fmla="*/ 17557750 w 24072850"/>
              <a:gd name="connsiteY42" fmla="*/ 1797050 h 5077833"/>
              <a:gd name="connsiteX43" fmla="*/ 17557750 w 24072850"/>
              <a:gd name="connsiteY43" fmla="*/ 1778000 h 5077833"/>
              <a:gd name="connsiteX44" fmla="*/ 17576800 w 24072850"/>
              <a:gd name="connsiteY44" fmla="*/ 1797050 h 5077833"/>
              <a:gd name="connsiteX45" fmla="*/ 17595850 w 24072850"/>
              <a:gd name="connsiteY45" fmla="*/ 1771650 h 5077833"/>
              <a:gd name="connsiteX46" fmla="*/ 17595850 w 24072850"/>
              <a:gd name="connsiteY46" fmla="*/ 1866900 h 5077833"/>
              <a:gd name="connsiteX47" fmla="*/ 12426950 w 24072850"/>
              <a:gd name="connsiteY47" fmla="*/ 1727200 h 5077833"/>
              <a:gd name="connsiteX48" fmla="*/ 12388850 w 24072850"/>
              <a:gd name="connsiteY48" fmla="*/ 1778000 h 5077833"/>
              <a:gd name="connsiteX49" fmla="*/ 12388850 w 24072850"/>
              <a:gd name="connsiteY49" fmla="*/ 1689100 h 5077833"/>
              <a:gd name="connsiteX50" fmla="*/ 12426950 w 24072850"/>
              <a:gd name="connsiteY50" fmla="*/ 1727200 h 5077833"/>
              <a:gd name="connsiteX51" fmla="*/ 15011400 w 24072850"/>
              <a:gd name="connsiteY51" fmla="*/ 1708150 h 5077833"/>
              <a:gd name="connsiteX52" fmla="*/ 15011400 w 24072850"/>
              <a:gd name="connsiteY52" fmla="*/ 1682750 h 5077833"/>
              <a:gd name="connsiteX53" fmla="*/ 15011400 w 24072850"/>
              <a:gd name="connsiteY53" fmla="*/ 1708150 h 5077833"/>
              <a:gd name="connsiteX54" fmla="*/ 15303500 w 24072850"/>
              <a:gd name="connsiteY54" fmla="*/ 1708150 h 5077833"/>
              <a:gd name="connsiteX55" fmla="*/ 15303500 w 24072850"/>
              <a:gd name="connsiteY55" fmla="*/ 1612900 h 5077833"/>
              <a:gd name="connsiteX56" fmla="*/ 15303500 w 24072850"/>
              <a:gd name="connsiteY56" fmla="*/ 1708150 h 5077833"/>
              <a:gd name="connsiteX57" fmla="*/ 15011400 w 24072850"/>
              <a:gd name="connsiteY57" fmla="*/ 1651000 h 5077833"/>
              <a:gd name="connsiteX58" fmla="*/ 15011400 w 24072850"/>
              <a:gd name="connsiteY58" fmla="*/ 1606550 h 5077833"/>
              <a:gd name="connsiteX59" fmla="*/ 15011400 w 24072850"/>
              <a:gd name="connsiteY59" fmla="*/ 1651000 h 5077833"/>
              <a:gd name="connsiteX60" fmla="*/ 12426950 w 24072850"/>
              <a:gd name="connsiteY60" fmla="*/ 1587500 h 5077833"/>
              <a:gd name="connsiteX61" fmla="*/ 12388850 w 24072850"/>
              <a:gd name="connsiteY61" fmla="*/ 1631950 h 5077833"/>
              <a:gd name="connsiteX62" fmla="*/ 12388850 w 24072850"/>
              <a:gd name="connsiteY62" fmla="*/ 1543050 h 5077833"/>
              <a:gd name="connsiteX63" fmla="*/ 12426950 w 24072850"/>
              <a:gd name="connsiteY63" fmla="*/ 1587500 h 5077833"/>
              <a:gd name="connsiteX64" fmla="*/ 12426950 w 24072850"/>
              <a:gd name="connsiteY64" fmla="*/ 1454150 h 5077833"/>
              <a:gd name="connsiteX65" fmla="*/ 12388850 w 24072850"/>
              <a:gd name="connsiteY65" fmla="*/ 1492250 h 5077833"/>
              <a:gd name="connsiteX66" fmla="*/ 12395200 w 24072850"/>
              <a:gd name="connsiteY66" fmla="*/ 1416050 h 5077833"/>
              <a:gd name="connsiteX67" fmla="*/ 12426950 w 24072850"/>
              <a:gd name="connsiteY67" fmla="*/ 1454150 h 5077833"/>
              <a:gd name="connsiteX68" fmla="*/ 12426950 w 24072850"/>
              <a:gd name="connsiteY68" fmla="*/ 1282700 h 5077833"/>
              <a:gd name="connsiteX69" fmla="*/ 12433300 w 24072850"/>
              <a:gd name="connsiteY69" fmla="*/ 1314450 h 5077833"/>
              <a:gd name="connsiteX70" fmla="*/ 12395200 w 24072850"/>
              <a:gd name="connsiteY70" fmla="*/ 1365250 h 5077833"/>
              <a:gd name="connsiteX71" fmla="*/ 12395200 w 24072850"/>
              <a:gd name="connsiteY71" fmla="*/ 1282700 h 5077833"/>
              <a:gd name="connsiteX72" fmla="*/ 12426950 w 24072850"/>
              <a:gd name="connsiteY72" fmla="*/ 1282700 h 5077833"/>
              <a:gd name="connsiteX73" fmla="*/ 21869400 w 24072850"/>
              <a:gd name="connsiteY73" fmla="*/ 209550 h 5077833"/>
              <a:gd name="connsiteX74" fmla="*/ 21818600 w 24072850"/>
              <a:gd name="connsiteY74" fmla="*/ 387350 h 5077833"/>
              <a:gd name="connsiteX75" fmla="*/ 21786850 w 24072850"/>
              <a:gd name="connsiteY75" fmla="*/ 393700 h 5077833"/>
              <a:gd name="connsiteX76" fmla="*/ 21532850 w 24072850"/>
              <a:gd name="connsiteY76" fmla="*/ 387350 h 5077833"/>
              <a:gd name="connsiteX77" fmla="*/ 21501100 w 24072850"/>
              <a:gd name="connsiteY77" fmla="*/ 196850 h 5077833"/>
              <a:gd name="connsiteX78" fmla="*/ 21863050 w 24072850"/>
              <a:gd name="connsiteY78" fmla="*/ 196850 h 5077833"/>
              <a:gd name="connsiteX79" fmla="*/ 21869400 w 24072850"/>
              <a:gd name="connsiteY79" fmla="*/ 209550 h 5077833"/>
              <a:gd name="connsiteX80" fmla="*/ 12458700 w 24072850"/>
              <a:gd name="connsiteY80" fmla="*/ 6350 h 5077833"/>
              <a:gd name="connsiteX81" fmla="*/ 12452350 w 24072850"/>
              <a:gd name="connsiteY81" fmla="*/ 247650 h 5077833"/>
              <a:gd name="connsiteX82" fmla="*/ 12452350 w 24072850"/>
              <a:gd name="connsiteY82" fmla="*/ 285750 h 5077833"/>
              <a:gd name="connsiteX83" fmla="*/ 12471400 w 24072850"/>
              <a:gd name="connsiteY83" fmla="*/ 304800 h 5077833"/>
              <a:gd name="connsiteX84" fmla="*/ 12458700 w 24072850"/>
              <a:gd name="connsiteY84" fmla="*/ 317500 h 5077833"/>
              <a:gd name="connsiteX85" fmla="*/ 12458700 w 24072850"/>
              <a:gd name="connsiteY85" fmla="*/ 457200 h 5077833"/>
              <a:gd name="connsiteX86" fmla="*/ 12484100 w 24072850"/>
              <a:gd name="connsiteY86" fmla="*/ 476250 h 5077833"/>
              <a:gd name="connsiteX87" fmla="*/ 12465050 w 24072850"/>
              <a:gd name="connsiteY87" fmla="*/ 609600 h 5077833"/>
              <a:gd name="connsiteX88" fmla="*/ 12496800 w 24072850"/>
              <a:gd name="connsiteY88" fmla="*/ 641350 h 5077833"/>
              <a:gd name="connsiteX89" fmla="*/ 12509500 w 24072850"/>
              <a:gd name="connsiteY89" fmla="*/ 692150 h 5077833"/>
              <a:gd name="connsiteX90" fmla="*/ 12484100 w 24072850"/>
              <a:gd name="connsiteY90" fmla="*/ 730250 h 5077833"/>
              <a:gd name="connsiteX91" fmla="*/ 12484100 w 24072850"/>
              <a:gd name="connsiteY91" fmla="*/ 863600 h 5077833"/>
              <a:gd name="connsiteX92" fmla="*/ 12503150 w 24072850"/>
              <a:gd name="connsiteY92" fmla="*/ 889000 h 5077833"/>
              <a:gd name="connsiteX93" fmla="*/ 12484100 w 24072850"/>
              <a:gd name="connsiteY93" fmla="*/ 920750 h 5077833"/>
              <a:gd name="connsiteX94" fmla="*/ 12636500 w 24072850"/>
              <a:gd name="connsiteY94" fmla="*/ 1117600 h 5077833"/>
              <a:gd name="connsiteX95" fmla="*/ 12630150 w 24072850"/>
              <a:gd name="connsiteY95" fmla="*/ 1149350 h 5077833"/>
              <a:gd name="connsiteX96" fmla="*/ 12528550 w 24072850"/>
              <a:gd name="connsiteY96" fmla="*/ 1263650 h 5077833"/>
              <a:gd name="connsiteX97" fmla="*/ 12522200 w 24072850"/>
              <a:gd name="connsiteY97" fmla="*/ 1333500 h 5077833"/>
              <a:gd name="connsiteX98" fmla="*/ 12522200 w 24072850"/>
              <a:gd name="connsiteY98" fmla="*/ 2101850 h 5077833"/>
              <a:gd name="connsiteX99" fmla="*/ 12655550 w 24072850"/>
              <a:gd name="connsiteY99" fmla="*/ 2266950 h 5077833"/>
              <a:gd name="connsiteX100" fmla="*/ 12585700 w 24072850"/>
              <a:gd name="connsiteY100" fmla="*/ 2400300 h 5077833"/>
              <a:gd name="connsiteX101" fmla="*/ 12833350 w 24072850"/>
              <a:gd name="connsiteY101" fmla="*/ 2749550 h 5077833"/>
              <a:gd name="connsiteX102" fmla="*/ 12896850 w 24072850"/>
              <a:gd name="connsiteY102" fmla="*/ 2749550 h 5077833"/>
              <a:gd name="connsiteX103" fmla="*/ 12928600 w 24072850"/>
              <a:gd name="connsiteY103" fmla="*/ 2622550 h 5077833"/>
              <a:gd name="connsiteX104" fmla="*/ 13112750 w 24072850"/>
              <a:gd name="connsiteY104" fmla="*/ 2622550 h 5077833"/>
              <a:gd name="connsiteX105" fmla="*/ 13138150 w 24072850"/>
              <a:gd name="connsiteY105" fmla="*/ 2660650 h 5077833"/>
              <a:gd name="connsiteX106" fmla="*/ 13519150 w 24072850"/>
              <a:gd name="connsiteY106" fmla="*/ 2660650 h 5077833"/>
              <a:gd name="connsiteX107" fmla="*/ 13519150 w 24072850"/>
              <a:gd name="connsiteY107" fmla="*/ 2463800 h 5077833"/>
              <a:gd name="connsiteX108" fmla="*/ 12890500 w 24072850"/>
              <a:gd name="connsiteY108" fmla="*/ 2222500 h 5077833"/>
              <a:gd name="connsiteX109" fmla="*/ 12915900 w 24072850"/>
              <a:gd name="connsiteY109" fmla="*/ 2209800 h 5077833"/>
              <a:gd name="connsiteX110" fmla="*/ 13271500 w 24072850"/>
              <a:gd name="connsiteY110" fmla="*/ 2216150 h 5077833"/>
              <a:gd name="connsiteX111" fmla="*/ 13373100 w 24072850"/>
              <a:gd name="connsiteY111" fmla="*/ 2228850 h 5077833"/>
              <a:gd name="connsiteX112" fmla="*/ 14446250 w 24072850"/>
              <a:gd name="connsiteY112" fmla="*/ 2235200 h 5077833"/>
              <a:gd name="connsiteX113" fmla="*/ 14471650 w 24072850"/>
              <a:gd name="connsiteY113" fmla="*/ 2222500 h 5077833"/>
              <a:gd name="connsiteX114" fmla="*/ 14852650 w 24072850"/>
              <a:gd name="connsiteY114" fmla="*/ 2222500 h 5077833"/>
              <a:gd name="connsiteX115" fmla="*/ 14852650 w 24072850"/>
              <a:gd name="connsiteY115" fmla="*/ 2241550 h 5077833"/>
              <a:gd name="connsiteX116" fmla="*/ 14712950 w 24072850"/>
              <a:gd name="connsiteY116" fmla="*/ 2311400 h 5077833"/>
              <a:gd name="connsiteX117" fmla="*/ 14249400 w 24072850"/>
              <a:gd name="connsiteY117" fmla="*/ 2463800 h 5077833"/>
              <a:gd name="connsiteX118" fmla="*/ 14236700 w 24072850"/>
              <a:gd name="connsiteY118" fmla="*/ 2514600 h 5077833"/>
              <a:gd name="connsiteX119" fmla="*/ 14249400 w 24072850"/>
              <a:gd name="connsiteY119" fmla="*/ 2565400 h 5077833"/>
              <a:gd name="connsiteX120" fmla="*/ 14763750 w 24072850"/>
              <a:gd name="connsiteY120" fmla="*/ 2565400 h 5077833"/>
              <a:gd name="connsiteX121" fmla="*/ 14763750 w 24072850"/>
              <a:gd name="connsiteY121" fmla="*/ 2635250 h 5077833"/>
              <a:gd name="connsiteX122" fmla="*/ 14890750 w 24072850"/>
              <a:gd name="connsiteY122" fmla="*/ 2635250 h 5077833"/>
              <a:gd name="connsiteX123" fmla="*/ 14941550 w 24072850"/>
              <a:gd name="connsiteY123" fmla="*/ 2540000 h 5077833"/>
              <a:gd name="connsiteX124" fmla="*/ 14941550 w 24072850"/>
              <a:gd name="connsiteY124" fmla="*/ 1949450 h 5077833"/>
              <a:gd name="connsiteX125" fmla="*/ 14973300 w 24072850"/>
              <a:gd name="connsiteY125" fmla="*/ 1905000 h 5077833"/>
              <a:gd name="connsiteX126" fmla="*/ 14973300 w 24072850"/>
              <a:gd name="connsiteY126" fmla="*/ 1790700 h 5077833"/>
              <a:gd name="connsiteX127" fmla="*/ 14986000 w 24072850"/>
              <a:gd name="connsiteY127" fmla="*/ 1733550 h 5077833"/>
              <a:gd name="connsiteX128" fmla="*/ 15036800 w 24072850"/>
              <a:gd name="connsiteY128" fmla="*/ 1733550 h 5077833"/>
              <a:gd name="connsiteX129" fmla="*/ 15043150 w 24072850"/>
              <a:gd name="connsiteY129" fmla="*/ 1784350 h 5077833"/>
              <a:gd name="connsiteX130" fmla="*/ 15252700 w 24072850"/>
              <a:gd name="connsiteY130" fmla="*/ 1784350 h 5077833"/>
              <a:gd name="connsiteX131" fmla="*/ 15265400 w 24072850"/>
              <a:gd name="connsiteY131" fmla="*/ 1739900 h 5077833"/>
              <a:gd name="connsiteX132" fmla="*/ 15303500 w 24072850"/>
              <a:gd name="connsiteY132" fmla="*/ 1733550 h 5077833"/>
              <a:gd name="connsiteX133" fmla="*/ 15316200 w 24072850"/>
              <a:gd name="connsiteY133" fmla="*/ 1739900 h 5077833"/>
              <a:gd name="connsiteX134" fmla="*/ 15335250 w 24072850"/>
              <a:gd name="connsiteY134" fmla="*/ 1803400 h 5077833"/>
              <a:gd name="connsiteX135" fmla="*/ 15328900 w 24072850"/>
              <a:gd name="connsiteY135" fmla="*/ 1924050 h 5077833"/>
              <a:gd name="connsiteX136" fmla="*/ 15354300 w 24072850"/>
              <a:gd name="connsiteY136" fmla="*/ 1949450 h 5077833"/>
              <a:gd name="connsiteX137" fmla="*/ 15360650 w 24072850"/>
              <a:gd name="connsiteY137" fmla="*/ 2012950 h 5077833"/>
              <a:gd name="connsiteX138" fmla="*/ 15373350 w 24072850"/>
              <a:gd name="connsiteY138" fmla="*/ 2019300 h 5077833"/>
              <a:gd name="connsiteX139" fmla="*/ 15411450 w 24072850"/>
              <a:gd name="connsiteY139" fmla="*/ 2000250 h 5077833"/>
              <a:gd name="connsiteX140" fmla="*/ 15411450 w 24072850"/>
              <a:gd name="connsiteY140" fmla="*/ 1555750 h 5077833"/>
              <a:gd name="connsiteX141" fmla="*/ 15436850 w 24072850"/>
              <a:gd name="connsiteY141" fmla="*/ 1555750 h 5077833"/>
              <a:gd name="connsiteX142" fmla="*/ 15887700 w 24072850"/>
              <a:gd name="connsiteY142" fmla="*/ 1631950 h 5077833"/>
              <a:gd name="connsiteX143" fmla="*/ 15894050 w 24072850"/>
              <a:gd name="connsiteY143" fmla="*/ 1682750 h 5077833"/>
              <a:gd name="connsiteX144" fmla="*/ 15894050 w 24072850"/>
              <a:gd name="connsiteY144" fmla="*/ 1974850 h 5077833"/>
              <a:gd name="connsiteX145" fmla="*/ 16141700 w 24072850"/>
              <a:gd name="connsiteY145" fmla="*/ 2012950 h 5077833"/>
              <a:gd name="connsiteX146" fmla="*/ 16141700 w 24072850"/>
              <a:gd name="connsiteY146" fmla="*/ 2044700 h 5077833"/>
              <a:gd name="connsiteX147" fmla="*/ 16141700 w 24072850"/>
              <a:gd name="connsiteY147" fmla="*/ 2762250 h 5077833"/>
              <a:gd name="connsiteX148" fmla="*/ 16160750 w 24072850"/>
              <a:gd name="connsiteY148" fmla="*/ 2768600 h 5077833"/>
              <a:gd name="connsiteX149" fmla="*/ 16186150 w 24072850"/>
              <a:gd name="connsiteY149" fmla="*/ 2724150 h 5077833"/>
              <a:gd name="connsiteX150" fmla="*/ 16154400 w 24072850"/>
              <a:gd name="connsiteY150" fmla="*/ 1441450 h 5077833"/>
              <a:gd name="connsiteX151" fmla="*/ 16617950 w 24072850"/>
              <a:gd name="connsiteY151" fmla="*/ 1441450 h 5077833"/>
              <a:gd name="connsiteX152" fmla="*/ 16617950 w 24072850"/>
              <a:gd name="connsiteY152" fmla="*/ 2622550 h 5077833"/>
              <a:gd name="connsiteX153" fmla="*/ 16630650 w 24072850"/>
              <a:gd name="connsiteY153" fmla="*/ 2628900 h 5077833"/>
              <a:gd name="connsiteX154" fmla="*/ 16725900 w 24072850"/>
              <a:gd name="connsiteY154" fmla="*/ 2578100 h 5077833"/>
              <a:gd name="connsiteX155" fmla="*/ 16700500 w 24072850"/>
              <a:gd name="connsiteY155" fmla="*/ 1479550 h 5077833"/>
              <a:gd name="connsiteX156" fmla="*/ 16789400 w 24072850"/>
              <a:gd name="connsiteY156" fmla="*/ 1479550 h 5077833"/>
              <a:gd name="connsiteX157" fmla="*/ 16789400 w 24072850"/>
              <a:gd name="connsiteY157" fmla="*/ 1295400 h 5077833"/>
              <a:gd name="connsiteX158" fmla="*/ 16871950 w 24072850"/>
              <a:gd name="connsiteY158" fmla="*/ 1257300 h 5077833"/>
              <a:gd name="connsiteX159" fmla="*/ 16871950 w 24072850"/>
              <a:gd name="connsiteY159" fmla="*/ 1193800 h 5077833"/>
              <a:gd name="connsiteX160" fmla="*/ 16884650 w 24072850"/>
              <a:gd name="connsiteY160" fmla="*/ 1181100 h 5077833"/>
              <a:gd name="connsiteX161" fmla="*/ 17233900 w 24072850"/>
              <a:gd name="connsiteY161" fmla="*/ 1174750 h 5077833"/>
              <a:gd name="connsiteX162" fmla="*/ 17233900 w 24072850"/>
              <a:gd name="connsiteY162" fmla="*/ 1143000 h 5077833"/>
              <a:gd name="connsiteX163" fmla="*/ 17233900 w 24072850"/>
              <a:gd name="connsiteY163" fmla="*/ 1123950 h 5077833"/>
              <a:gd name="connsiteX164" fmla="*/ 17233900 w 24072850"/>
              <a:gd name="connsiteY164" fmla="*/ 1111250 h 5077833"/>
              <a:gd name="connsiteX165" fmla="*/ 17265650 w 24072850"/>
              <a:gd name="connsiteY165" fmla="*/ 1092200 h 5077833"/>
              <a:gd name="connsiteX166" fmla="*/ 17265650 w 24072850"/>
              <a:gd name="connsiteY166" fmla="*/ 1073150 h 5077833"/>
              <a:gd name="connsiteX167" fmla="*/ 17278350 w 24072850"/>
              <a:gd name="connsiteY167" fmla="*/ 1060450 h 5077833"/>
              <a:gd name="connsiteX168" fmla="*/ 17278350 w 24072850"/>
              <a:gd name="connsiteY168" fmla="*/ 920750 h 5077833"/>
              <a:gd name="connsiteX169" fmla="*/ 17297400 w 24072850"/>
              <a:gd name="connsiteY169" fmla="*/ 920750 h 5077833"/>
              <a:gd name="connsiteX170" fmla="*/ 17297400 w 24072850"/>
              <a:gd name="connsiteY170" fmla="*/ 1054100 h 5077833"/>
              <a:gd name="connsiteX171" fmla="*/ 17303750 w 24072850"/>
              <a:gd name="connsiteY171" fmla="*/ 1098550 h 5077833"/>
              <a:gd name="connsiteX172" fmla="*/ 17329150 w 24072850"/>
              <a:gd name="connsiteY172" fmla="*/ 1111250 h 5077833"/>
              <a:gd name="connsiteX173" fmla="*/ 17335500 w 24072850"/>
              <a:gd name="connsiteY173" fmla="*/ 1187450 h 5077833"/>
              <a:gd name="connsiteX174" fmla="*/ 17373600 w 24072850"/>
              <a:gd name="connsiteY174" fmla="*/ 1206500 h 5077833"/>
              <a:gd name="connsiteX175" fmla="*/ 17379950 w 24072850"/>
              <a:gd name="connsiteY175" fmla="*/ 1301750 h 5077833"/>
              <a:gd name="connsiteX176" fmla="*/ 17405350 w 24072850"/>
              <a:gd name="connsiteY176" fmla="*/ 1339850 h 5077833"/>
              <a:gd name="connsiteX177" fmla="*/ 17405350 w 24072850"/>
              <a:gd name="connsiteY177" fmla="*/ 1498600 h 5077833"/>
              <a:gd name="connsiteX178" fmla="*/ 17430750 w 24072850"/>
              <a:gd name="connsiteY178" fmla="*/ 1517650 h 5077833"/>
              <a:gd name="connsiteX179" fmla="*/ 17430750 w 24072850"/>
              <a:gd name="connsiteY179" fmla="*/ 2197100 h 5077833"/>
              <a:gd name="connsiteX180" fmla="*/ 17545050 w 24072850"/>
              <a:gd name="connsiteY180" fmla="*/ 2127250 h 5077833"/>
              <a:gd name="connsiteX181" fmla="*/ 17545050 w 24072850"/>
              <a:gd name="connsiteY181" fmla="*/ 1924050 h 5077833"/>
              <a:gd name="connsiteX182" fmla="*/ 17564100 w 24072850"/>
              <a:gd name="connsiteY182" fmla="*/ 1905000 h 5077833"/>
              <a:gd name="connsiteX183" fmla="*/ 17576800 w 24072850"/>
              <a:gd name="connsiteY183" fmla="*/ 1911350 h 5077833"/>
              <a:gd name="connsiteX184" fmla="*/ 17580166 w 24072850"/>
              <a:gd name="connsiteY184" fmla="*/ 1914144 h 5077833"/>
              <a:gd name="connsiteX185" fmla="*/ 17589500 w 24072850"/>
              <a:gd name="connsiteY185" fmla="*/ 1911350 h 5077833"/>
              <a:gd name="connsiteX186" fmla="*/ 17843500 w 24072850"/>
              <a:gd name="connsiteY186" fmla="*/ 2095500 h 5077833"/>
              <a:gd name="connsiteX187" fmla="*/ 17843500 w 24072850"/>
              <a:gd name="connsiteY187" fmla="*/ 1771650 h 5077833"/>
              <a:gd name="connsiteX188" fmla="*/ 17983200 w 24072850"/>
              <a:gd name="connsiteY188" fmla="*/ 1720850 h 5077833"/>
              <a:gd name="connsiteX189" fmla="*/ 18053050 w 24072850"/>
              <a:gd name="connsiteY189" fmla="*/ 1727200 h 5077833"/>
              <a:gd name="connsiteX190" fmla="*/ 18072100 w 24072850"/>
              <a:gd name="connsiteY190" fmla="*/ 1752600 h 5077833"/>
              <a:gd name="connsiteX191" fmla="*/ 18192750 w 24072850"/>
              <a:gd name="connsiteY191" fmla="*/ 1701800 h 5077833"/>
              <a:gd name="connsiteX192" fmla="*/ 18351500 w 24072850"/>
              <a:gd name="connsiteY192" fmla="*/ 1670050 h 5077833"/>
              <a:gd name="connsiteX193" fmla="*/ 18357850 w 24072850"/>
              <a:gd name="connsiteY193" fmla="*/ 1714500 h 5077833"/>
              <a:gd name="connsiteX194" fmla="*/ 18395950 w 24072850"/>
              <a:gd name="connsiteY194" fmla="*/ 1778000 h 5077833"/>
              <a:gd name="connsiteX195" fmla="*/ 18389600 w 24072850"/>
              <a:gd name="connsiteY195" fmla="*/ 2159000 h 5077833"/>
              <a:gd name="connsiteX196" fmla="*/ 18402300 w 24072850"/>
              <a:gd name="connsiteY196" fmla="*/ 2165350 h 5077833"/>
              <a:gd name="connsiteX197" fmla="*/ 18440400 w 24072850"/>
              <a:gd name="connsiteY197" fmla="*/ 2076450 h 5077833"/>
              <a:gd name="connsiteX198" fmla="*/ 18446750 w 24072850"/>
              <a:gd name="connsiteY198" fmla="*/ 1993900 h 5077833"/>
              <a:gd name="connsiteX199" fmla="*/ 18446750 w 24072850"/>
              <a:gd name="connsiteY199" fmla="*/ 1866900 h 5077833"/>
              <a:gd name="connsiteX200" fmla="*/ 18491200 w 24072850"/>
              <a:gd name="connsiteY200" fmla="*/ 1866900 h 5077833"/>
              <a:gd name="connsiteX201" fmla="*/ 18491200 w 24072850"/>
              <a:gd name="connsiteY201" fmla="*/ 1530350 h 5077833"/>
              <a:gd name="connsiteX202" fmla="*/ 18503900 w 24072850"/>
              <a:gd name="connsiteY202" fmla="*/ 1524000 h 5077833"/>
              <a:gd name="connsiteX203" fmla="*/ 18503900 w 24072850"/>
              <a:gd name="connsiteY203" fmla="*/ 1866900 h 5077833"/>
              <a:gd name="connsiteX204" fmla="*/ 18567400 w 24072850"/>
              <a:gd name="connsiteY204" fmla="*/ 1873250 h 5077833"/>
              <a:gd name="connsiteX205" fmla="*/ 18637250 w 24072850"/>
              <a:gd name="connsiteY205" fmla="*/ 1860550 h 5077833"/>
              <a:gd name="connsiteX206" fmla="*/ 18643600 w 24072850"/>
              <a:gd name="connsiteY206" fmla="*/ 1524000 h 5077833"/>
              <a:gd name="connsiteX207" fmla="*/ 18649950 w 24072850"/>
              <a:gd name="connsiteY207" fmla="*/ 1860550 h 5077833"/>
              <a:gd name="connsiteX208" fmla="*/ 18694400 w 24072850"/>
              <a:gd name="connsiteY208" fmla="*/ 1873250 h 5077833"/>
              <a:gd name="connsiteX209" fmla="*/ 18688050 w 24072850"/>
              <a:gd name="connsiteY209" fmla="*/ 2120900 h 5077833"/>
              <a:gd name="connsiteX210" fmla="*/ 18732500 w 24072850"/>
              <a:gd name="connsiteY210" fmla="*/ 2178050 h 5077833"/>
              <a:gd name="connsiteX211" fmla="*/ 18745200 w 24072850"/>
              <a:gd name="connsiteY211" fmla="*/ 2133600 h 5077833"/>
              <a:gd name="connsiteX212" fmla="*/ 18751550 w 24072850"/>
              <a:gd name="connsiteY212" fmla="*/ 1708150 h 5077833"/>
              <a:gd name="connsiteX213" fmla="*/ 18776950 w 24072850"/>
              <a:gd name="connsiteY213" fmla="*/ 1689100 h 5077833"/>
              <a:gd name="connsiteX214" fmla="*/ 18751550 w 24072850"/>
              <a:gd name="connsiteY214" fmla="*/ 1663700 h 5077833"/>
              <a:gd name="connsiteX215" fmla="*/ 19081750 w 24072850"/>
              <a:gd name="connsiteY215" fmla="*/ 1587500 h 5077833"/>
              <a:gd name="connsiteX216" fmla="*/ 19240500 w 24072850"/>
              <a:gd name="connsiteY216" fmla="*/ 1562100 h 5077833"/>
              <a:gd name="connsiteX217" fmla="*/ 19304000 w 24072850"/>
              <a:gd name="connsiteY217" fmla="*/ 1574800 h 5077833"/>
              <a:gd name="connsiteX218" fmla="*/ 19227800 w 24072850"/>
              <a:gd name="connsiteY218" fmla="*/ 1644650 h 5077833"/>
              <a:gd name="connsiteX219" fmla="*/ 19240500 w 24072850"/>
              <a:gd name="connsiteY219" fmla="*/ 1701800 h 5077833"/>
              <a:gd name="connsiteX220" fmla="*/ 19227800 w 24072850"/>
              <a:gd name="connsiteY220" fmla="*/ 2139950 h 5077833"/>
              <a:gd name="connsiteX221" fmla="*/ 19240500 w 24072850"/>
              <a:gd name="connsiteY221" fmla="*/ 2171700 h 5077833"/>
              <a:gd name="connsiteX222" fmla="*/ 19253200 w 24072850"/>
              <a:gd name="connsiteY222" fmla="*/ 2165350 h 5077833"/>
              <a:gd name="connsiteX223" fmla="*/ 19259550 w 24072850"/>
              <a:gd name="connsiteY223" fmla="*/ 2127250 h 5077833"/>
              <a:gd name="connsiteX224" fmla="*/ 19424650 w 24072850"/>
              <a:gd name="connsiteY224" fmla="*/ 2076450 h 5077833"/>
              <a:gd name="connsiteX225" fmla="*/ 19621500 w 24072850"/>
              <a:gd name="connsiteY225" fmla="*/ 2139950 h 5077833"/>
              <a:gd name="connsiteX226" fmla="*/ 19634200 w 24072850"/>
              <a:gd name="connsiteY226" fmla="*/ 2101850 h 5077833"/>
              <a:gd name="connsiteX227" fmla="*/ 19634200 w 24072850"/>
              <a:gd name="connsiteY227" fmla="*/ 1384300 h 5077833"/>
              <a:gd name="connsiteX228" fmla="*/ 19723100 w 24072850"/>
              <a:gd name="connsiteY228" fmla="*/ 1339850 h 5077833"/>
              <a:gd name="connsiteX229" fmla="*/ 19754850 w 24072850"/>
              <a:gd name="connsiteY229" fmla="*/ 1339850 h 5077833"/>
              <a:gd name="connsiteX230" fmla="*/ 19773900 w 24072850"/>
              <a:gd name="connsiteY230" fmla="*/ 1289050 h 5077833"/>
              <a:gd name="connsiteX231" fmla="*/ 19812000 w 24072850"/>
              <a:gd name="connsiteY231" fmla="*/ 1181100 h 5077833"/>
              <a:gd name="connsiteX232" fmla="*/ 19939000 w 24072850"/>
              <a:gd name="connsiteY232" fmla="*/ 1155700 h 5077833"/>
              <a:gd name="connsiteX233" fmla="*/ 20046950 w 24072850"/>
              <a:gd name="connsiteY233" fmla="*/ 1187450 h 5077833"/>
              <a:gd name="connsiteX234" fmla="*/ 20046950 w 24072850"/>
              <a:gd name="connsiteY234" fmla="*/ 1308100 h 5077833"/>
              <a:gd name="connsiteX235" fmla="*/ 20078700 w 24072850"/>
              <a:gd name="connsiteY235" fmla="*/ 1333500 h 5077833"/>
              <a:gd name="connsiteX236" fmla="*/ 20046950 w 24072850"/>
              <a:gd name="connsiteY236" fmla="*/ 1390650 h 5077833"/>
              <a:gd name="connsiteX237" fmla="*/ 20066000 w 24072850"/>
              <a:gd name="connsiteY237" fmla="*/ 1428750 h 5077833"/>
              <a:gd name="connsiteX238" fmla="*/ 20066000 w 24072850"/>
              <a:gd name="connsiteY238" fmla="*/ 2673350 h 5077833"/>
              <a:gd name="connsiteX239" fmla="*/ 20129500 w 24072850"/>
              <a:gd name="connsiteY239" fmla="*/ 2692400 h 5077833"/>
              <a:gd name="connsiteX240" fmla="*/ 20154900 w 24072850"/>
              <a:gd name="connsiteY240" fmla="*/ 1612900 h 5077833"/>
              <a:gd name="connsiteX241" fmla="*/ 20135850 w 24072850"/>
              <a:gd name="connsiteY241" fmla="*/ 1555750 h 5077833"/>
              <a:gd name="connsiteX242" fmla="*/ 20135850 w 24072850"/>
              <a:gd name="connsiteY242" fmla="*/ 1422400 h 5077833"/>
              <a:gd name="connsiteX243" fmla="*/ 20173950 w 24072850"/>
              <a:gd name="connsiteY243" fmla="*/ 1428750 h 5077833"/>
              <a:gd name="connsiteX244" fmla="*/ 20370800 w 24072850"/>
              <a:gd name="connsiteY244" fmla="*/ 1422400 h 5077833"/>
              <a:gd name="connsiteX245" fmla="*/ 20637500 w 24072850"/>
              <a:gd name="connsiteY245" fmla="*/ 1454150 h 5077833"/>
              <a:gd name="connsiteX246" fmla="*/ 20612100 w 24072850"/>
              <a:gd name="connsiteY246" fmla="*/ 1454150 h 5077833"/>
              <a:gd name="connsiteX247" fmla="*/ 20593050 w 24072850"/>
              <a:gd name="connsiteY247" fmla="*/ 1498600 h 5077833"/>
              <a:gd name="connsiteX248" fmla="*/ 20548600 w 24072850"/>
              <a:gd name="connsiteY248" fmla="*/ 1460500 h 5077833"/>
              <a:gd name="connsiteX249" fmla="*/ 20154900 w 24072850"/>
              <a:gd name="connsiteY249" fmla="*/ 1447800 h 5077833"/>
              <a:gd name="connsiteX250" fmla="*/ 20142200 w 24072850"/>
              <a:gd name="connsiteY250" fmla="*/ 1460500 h 5077833"/>
              <a:gd name="connsiteX251" fmla="*/ 20167600 w 24072850"/>
              <a:gd name="connsiteY251" fmla="*/ 1517650 h 5077833"/>
              <a:gd name="connsiteX252" fmla="*/ 20193000 w 24072850"/>
              <a:gd name="connsiteY252" fmla="*/ 1473200 h 5077833"/>
              <a:gd name="connsiteX253" fmla="*/ 20212050 w 24072850"/>
              <a:gd name="connsiteY253" fmla="*/ 1479550 h 5077833"/>
              <a:gd name="connsiteX254" fmla="*/ 20224750 w 24072850"/>
              <a:gd name="connsiteY254" fmla="*/ 1498600 h 5077833"/>
              <a:gd name="connsiteX255" fmla="*/ 20358100 w 24072850"/>
              <a:gd name="connsiteY255" fmla="*/ 1504950 h 5077833"/>
              <a:gd name="connsiteX256" fmla="*/ 20510500 w 24072850"/>
              <a:gd name="connsiteY256" fmla="*/ 1504950 h 5077833"/>
              <a:gd name="connsiteX257" fmla="*/ 20618450 w 24072850"/>
              <a:gd name="connsiteY257" fmla="*/ 1530350 h 5077833"/>
              <a:gd name="connsiteX258" fmla="*/ 20618450 w 24072850"/>
              <a:gd name="connsiteY258" fmla="*/ 2724150 h 5077833"/>
              <a:gd name="connsiteX259" fmla="*/ 20631150 w 24072850"/>
              <a:gd name="connsiteY259" fmla="*/ 2736850 h 5077833"/>
              <a:gd name="connsiteX260" fmla="*/ 20656550 w 24072850"/>
              <a:gd name="connsiteY260" fmla="*/ 2717800 h 5077833"/>
              <a:gd name="connsiteX261" fmla="*/ 20662900 w 24072850"/>
              <a:gd name="connsiteY261" fmla="*/ 2152650 h 5077833"/>
              <a:gd name="connsiteX262" fmla="*/ 20650200 w 24072850"/>
              <a:gd name="connsiteY262" fmla="*/ 2095500 h 5077833"/>
              <a:gd name="connsiteX263" fmla="*/ 20669250 w 24072850"/>
              <a:gd name="connsiteY263" fmla="*/ 2076450 h 5077833"/>
              <a:gd name="connsiteX264" fmla="*/ 20681950 w 24072850"/>
              <a:gd name="connsiteY264" fmla="*/ 1346200 h 5077833"/>
              <a:gd name="connsiteX265" fmla="*/ 20694650 w 24072850"/>
              <a:gd name="connsiteY265" fmla="*/ 1308100 h 5077833"/>
              <a:gd name="connsiteX266" fmla="*/ 20701000 w 24072850"/>
              <a:gd name="connsiteY266" fmla="*/ 1276350 h 5077833"/>
              <a:gd name="connsiteX267" fmla="*/ 20688300 w 24072850"/>
              <a:gd name="connsiteY267" fmla="*/ 1206500 h 5077833"/>
              <a:gd name="connsiteX268" fmla="*/ 20707350 w 24072850"/>
              <a:gd name="connsiteY268" fmla="*/ 1162050 h 5077833"/>
              <a:gd name="connsiteX269" fmla="*/ 20713700 w 24072850"/>
              <a:gd name="connsiteY269" fmla="*/ 1066800 h 5077833"/>
              <a:gd name="connsiteX270" fmla="*/ 20713700 w 24072850"/>
              <a:gd name="connsiteY270" fmla="*/ 1047750 h 5077833"/>
              <a:gd name="connsiteX271" fmla="*/ 20713700 w 24072850"/>
              <a:gd name="connsiteY271" fmla="*/ 914400 h 5077833"/>
              <a:gd name="connsiteX272" fmla="*/ 20726400 w 24072850"/>
              <a:gd name="connsiteY272" fmla="*/ 863600 h 5077833"/>
              <a:gd name="connsiteX273" fmla="*/ 20713700 w 24072850"/>
              <a:gd name="connsiteY273" fmla="*/ 838200 h 5077833"/>
              <a:gd name="connsiteX274" fmla="*/ 20726400 w 24072850"/>
              <a:gd name="connsiteY274" fmla="*/ 812800 h 5077833"/>
              <a:gd name="connsiteX275" fmla="*/ 20713700 w 24072850"/>
              <a:gd name="connsiteY275" fmla="*/ 793750 h 5077833"/>
              <a:gd name="connsiteX276" fmla="*/ 20726400 w 24072850"/>
              <a:gd name="connsiteY276" fmla="*/ 774700 h 5077833"/>
              <a:gd name="connsiteX277" fmla="*/ 20713700 w 24072850"/>
              <a:gd name="connsiteY277" fmla="*/ 755650 h 5077833"/>
              <a:gd name="connsiteX278" fmla="*/ 20720050 w 24072850"/>
              <a:gd name="connsiteY278" fmla="*/ 736600 h 5077833"/>
              <a:gd name="connsiteX279" fmla="*/ 20720050 w 24072850"/>
              <a:gd name="connsiteY279" fmla="*/ 711200 h 5077833"/>
              <a:gd name="connsiteX280" fmla="*/ 20745450 w 24072850"/>
              <a:gd name="connsiteY280" fmla="*/ 685800 h 5077833"/>
              <a:gd name="connsiteX281" fmla="*/ 20745450 w 24072850"/>
              <a:gd name="connsiteY281" fmla="*/ 654050 h 5077833"/>
              <a:gd name="connsiteX282" fmla="*/ 20764500 w 24072850"/>
              <a:gd name="connsiteY282" fmla="*/ 635000 h 5077833"/>
              <a:gd name="connsiteX283" fmla="*/ 20764500 w 24072850"/>
              <a:gd name="connsiteY283" fmla="*/ 615950 h 5077833"/>
              <a:gd name="connsiteX284" fmla="*/ 20796250 w 24072850"/>
              <a:gd name="connsiteY284" fmla="*/ 577850 h 5077833"/>
              <a:gd name="connsiteX285" fmla="*/ 20834350 w 24072850"/>
              <a:gd name="connsiteY285" fmla="*/ 577850 h 5077833"/>
              <a:gd name="connsiteX286" fmla="*/ 20834350 w 24072850"/>
              <a:gd name="connsiteY286" fmla="*/ 552450 h 5077833"/>
              <a:gd name="connsiteX287" fmla="*/ 20866100 w 24072850"/>
              <a:gd name="connsiteY287" fmla="*/ 533400 h 5077833"/>
              <a:gd name="connsiteX288" fmla="*/ 20891500 w 24072850"/>
              <a:gd name="connsiteY288" fmla="*/ 463550 h 5077833"/>
              <a:gd name="connsiteX289" fmla="*/ 20878800 w 24072850"/>
              <a:gd name="connsiteY289" fmla="*/ 393700 h 5077833"/>
              <a:gd name="connsiteX290" fmla="*/ 20923250 w 24072850"/>
              <a:gd name="connsiteY290" fmla="*/ 311150 h 5077833"/>
              <a:gd name="connsiteX291" fmla="*/ 20929600 w 24072850"/>
              <a:gd name="connsiteY291" fmla="*/ 393700 h 5077833"/>
              <a:gd name="connsiteX292" fmla="*/ 20955000 w 24072850"/>
              <a:gd name="connsiteY292" fmla="*/ 387350 h 5077833"/>
              <a:gd name="connsiteX293" fmla="*/ 20955000 w 24072850"/>
              <a:gd name="connsiteY293" fmla="*/ 514350 h 5077833"/>
              <a:gd name="connsiteX294" fmla="*/ 21005800 w 24072850"/>
              <a:gd name="connsiteY294" fmla="*/ 571500 h 5077833"/>
              <a:gd name="connsiteX295" fmla="*/ 21088350 w 24072850"/>
              <a:gd name="connsiteY295" fmla="*/ 730250 h 5077833"/>
              <a:gd name="connsiteX296" fmla="*/ 21113750 w 24072850"/>
              <a:gd name="connsiteY296" fmla="*/ 755650 h 5077833"/>
              <a:gd name="connsiteX297" fmla="*/ 21120100 w 24072850"/>
              <a:gd name="connsiteY297" fmla="*/ 901700 h 5077833"/>
              <a:gd name="connsiteX298" fmla="*/ 21120100 w 24072850"/>
              <a:gd name="connsiteY298" fmla="*/ 958850 h 5077833"/>
              <a:gd name="connsiteX299" fmla="*/ 21132800 w 24072850"/>
              <a:gd name="connsiteY299" fmla="*/ 977900 h 5077833"/>
              <a:gd name="connsiteX300" fmla="*/ 21120100 w 24072850"/>
              <a:gd name="connsiteY300" fmla="*/ 1054100 h 5077833"/>
              <a:gd name="connsiteX301" fmla="*/ 21132800 w 24072850"/>
              <a:gd name="connsiteY301" fmla="*/ 1073150 h 5077833"/>
              <a:gd name="connsiteX302" fmla="*/ 21145500 w 24072850"/>
              <a:gd name="connsiteY302" fmla="*/ 1352550 h 5077833"/>
              <a:gd name="connsiteX303" fmla="*/ 21145500 w 24072850"/>
              <a:gd name="connsiteY303" fmla="*/ 1511300 h 5077833"/>
              <a:gd name="connsiteX304" fmla="*/ 21164550 w 24072850"/>
              <a:gd name="connsiteY304" fmla="*/ 1536700 h 5077833"/>
              <a:gd name="connsiteX305" fmla="*/ 21151850 w 24072850"/>
              <a:gd name="connsiteY305" fmla="*/ 1568450 h 5077833"/>
              <a:gd name="connsiteX306" fmla="*/ 21164550 w 24072850"/>
              <a:gd name="connsiteY306" fmla="*/ 1587500 h 5077833"/>
              <a:gd name="connsiteX307" fmla="*/ 21386800 w 24072850"/>
              <a:gd name="connsiteY307" fmla="*/ 1587500 h 5077833"/>
              <a:gd name="connsiteX308" fmla="*/ 21412200 w 24072850"/>
              <a:gd name="connsiteY308" fmla="*/ 127000 h 5077833"/>
              <a:gd name="connsiteX309" fmla="*/ 21945600 w 24072850"/>
              <a:gd name="connsiteY309" fmla="*/ 127000 h 5077833"/>
              <a:gd name="connsiteX310" fmla="*/ 21945600 w 24072850"/>
              <a:gd name="connsiteY310" fmla="*/ 1593850 h 5077833"/>
              <a:gd name="connsiteX311" fmla="*/ 22199600 w 24072850"/>
              <a:gd name="connsiteY311" fmla="*/ 1593850 h 5077833"/>
              <a:gd name="connsiteX312" fmla="*/ 22199600 w 24072850"/>
              <a:gd name="connsiteY312" fmla="*/ 1314450 h 5077833"/>
              <a:gd name="connsiteX313" fmla="*/ 22205950 w 24072850"/>
              <a:gd name="connsiteY313" fmla="*/ 1238250 h 5077833"/>
              <a:gd name="connsiteX314" fmla="*/ 22205950 w 24072850"/>
              <a:gd name="connsiteY314" fmla="*/ 1174750 h 5077833"/>
              <a:gd name="connsiteX315" fmla="*/ 22205950 w 24072850"/>
              <a:gd name="connsiteY315" fmla="*/ 1149350 h 5077833"/>
              <a:gd name="connsiteX316" fmla="*/ 22269450 w 24072850"/>
              <a:gd name="connsiteY316" fmla="*/ 1092200 h 5077833"/>
              <a:gd name="connsiteX317" fmla="*/ 22269450 w 24072850"/>
              <a:gd name="connsiteY317" fmla="*/ 914400 h 5077833"/>
              <a:gd name="connsiteX318" fmla="*/ 22472650 w 24072850"/>
              <a:gd name="connsiteY318" fmla="*/ 869950 h 5077833"/>
              <a:gd name="connsiteX319" fmla="*/ 22720300 w 24072850"/>
              <a:gd name="connsiteY319" fmla="*/ 927100 h 5077833"/>
              <a:gd name="connsiteX320" fmla="*/ 22720300 w 24072850"/>
              <a:gd name="connsiteY320" fmla="*/ 1092200 h 5077833"/>
              <a:gd name="connsiteX321" fmla="*/ 22752050 w 24072850"/>
              <a:gd name="connsiteY321" fmla="*/ 1162050 h 5077833"/>
              <a:gd name="connsiteX322" fmla="*/ 22752050 w 24072850"/>
              <a:gd name="connsiteY322" fmla="*/ 2387600 h 5077833"/>
              <a:gd name="connsiteX323" fmla="*/ 22777450 w 24072850"/>
              <a:gd name="connsiteY323" fmla="*/ 2387600 h 5077833"/>
              <a:gd name="connsiteX324" fmla="*/ 22783800 w 24072850"/>
              <a:gd name="connsiteY324" fmla="*/ 2311400 h 5077833"/>
              <a:gd name="connsiteX325" fmla="*/ 22815550 w 24072850"/>
              <a:gd name="connsiteY325" fmla="*/ 2228850 h 5077833"/>
              <a:gd name="connsiteX326" fmla="*/ 22860000 w 24072850"/>
              <a:gd name="connsiteY326" fmla="*/ 2228850 h 5077833"/>
              <a:gd name="connsiteX327" fmla="*/ 22879050 w 24072850"/>
              <a:gd name="connsiteY327" fmla="*/ 2120900 h 5077833"/>
              <a:gd name="connsiteX328" fmla="*/ 22980650 w 24072850"/>
              <a:gd name="connsiteY328" fmla="*/ 2146300 h 5077833"/>
              <a:gd name="connsiteX329" fmla="*/ 23133050 w 24072850"/>
              <a:gd name="connsiteY329" fmla="*/ 2133600 h 5077833"/>
              <a:gd name="connsiteX330" fmla="*/ 23145750 w 24072850"/>
              <a:gd name="connsiteY330" fmla="*/ 2101850 h 5077833"/>
              <a:gd name="connsiteX331" fmla="*/ 23145750 w 24072850"/>
              <a:gd name="connsiteY331" fmla="*/ 2044700 h 5077833"/>
              <a:gd name="connsiteX332" fmla="*/ 23348950 w 24072850"/>
              <a:gd name="connsiteY332" fmla="*/ 2044700 h 5077833"/>
              <a:gd name="connsiteX333" fmla="*/ 23361650 w 24072850"/>
              <a:gd name="connsiteY333" fmla="*/ 2127250 h 5077833"/>
              <a:gd name="connsiteX334" fmla="*/ 23488650 w 24072850"/>
              <a:gd name="connsiteY334" fmla="*/ 2146300 h 5077833"/>
              <a:gd name="connsiteX335" fmla="*/ 23526750 w 24072850"/>
              <a:gd name="connsiteY335" fmla="*/ 2152650 h 5077833"/>
              <a:gd name="connsiteX336" fmla="*/ 23583900 w 24072850"/>
              <a:gd name="connsiteY336" fmla="*/ 2133600 h 5077833"/>
              <a:gd name="connsiteX337" fmla="*/ 23647400 w 24072850"/>
              <a:gd name="connsiteY337" fmla="*/ 2133600 h 5077833"/>
              <a:gd name="connsiteX338" fmla="*/ 23647400 w 24072850"/>
              <a:gd name="connsiteY338" fmla="*/ 2216150 h 5077833"/>
              <a:gd name="connsiteX339" fmla="*/ 23679150 w 24072850"/>
              <a:gd name="connsiteY339" fmla="*/ 2235200 h 5077833"/>
              <a:gd name="connsiteX340" fmla="*/ 23685500 w 24072850"/>
              <a:gd name="connsiteY340" fmla="*/ 2273300 h 5077833"/>
              <a:gd name="connsiteX341" fmla="*/ 23710900 w 24072850"/>
              <a:gd name="connsiteY341" fmla="*/ 2286000 h 5077833"/>
              <a:gd name="connsiteX342" fmla="*/ 23729950 w 24072850"/>
              <a:gd name="connsiteY342" fmla="*/ 2400300 h 5077833"/>
              <a:gd name="connsiteX343" fmla="*/ 23729950 w 24072850"/>
              <a:gd name="connsiteY343" fmla="*/ 1555750 h 5077833"/>
              <a:gd name="connsiteX344" fmla="*/ 23768050 w 24072850"/>
              <a:gd name="connsiteY344" fmla="*/ 1117600 h 5077833"/>
              <a:gd name="connsiteX345" fmla="*/ 23787100 w 24072850"/>
              <a:gd name="connsiteY345" fmla="*/ 1117600 h 5077833"/>
              <a:gd name="connsiteX346" fmla="*/ 23901400 w 24072850"/>
              <a:gd name="connsiteY346" fmla="*/ 1168400 h 5077833"/>
              <a:gd name="connsiteX347" fmla="*/ 23926800 w 24072850"/>
              <a:gd name="connsiteY347" fmla="*/ 1168400 h 5077833"/>
              <a:gd name="connsiteX348" fmla="*/ 23939500 w 24072850"/>
              <a:gd name="connsiteY348" fmla="*/ 1143000 h 5077833"/>
              <a:gd name="connsiteX349" fmla="*/ 24047450 w 24072850"/>
              <a:gd name="connsiteY349" fmla="*/ 1117600 h 5077833"/>
              <a:gd name="connsiteX350" fmla="*/ 24072850 w 24072850"/>
              <a:gd name="connsiteY350" fmla="*/ 1117600 h 5077833"/>
              <a:gd name="connsiteX351" fmla="*/ 24072850 w 24072850"/>
              <a:gd name="connsiteY351" fmla="*/ 3117850 h 5077833"/>
              <a:gd name="connsiteX352" fmla="*/ 14418634 w 24072850"/>
              <a:gd name="connsiteY352" fmla="*/ 4651543 h 5077833"/>
              <a:gd name="connsiteX353" fmla="*/ 6168668 w 24072850"/>
              <a:gd name="connsiteY353" fmla="*/ 5077833 h 5077833"/>
              <a:gd name="connsiteX354" fmla="*/ 0 w 24072850"/>
              <a:gd name="connsiteY354" fmla="*/ 3117850 h 5077833"/>
              <a:gd name="connsiteX355" fmla="*/ 0 w 24072850"/>
              <a:gd name="connsiteY355" fmla="*/ 2222500 h 5077833"/>
              <a:gd name="connsiteX356" fmla="*/ 127000 w 24072850"/>
              <a:gd name="connsiteY356" fmla="*/ 2228850 h 5077833"/>
              <a:gd name="connsiteX357" fmla="*/ 63500 w 24072850"/>
              <a:gd name="connsiteY357" fmla="*/ 2286000 h 5077833"/>
              <a:gd name="connsiteX358" fmla="*/ 196850 w 24072850"/>
              <a:gd name="connsiteY358" fmla="*/ 2336800 h 5077833"/>
              <a:gd name="connsiteX359" fmla="*/ 107950 w 24072850"/>
              <a:gd name="connsiteY359" fmla="*/ 2393950 h 5077833"/>
              <a:gd name="connsiteX360" fmla="*/ 311150 w 24072850"/>
              <a:gd name="connsiteY360" fmla="*/ 2444750 h 5077833"/>
              <a:gd name="connsiteX361" fmla="*/ 311150 w 24072850"/>
              <a:gd name="connsiteY361" fmla="*/ 2527300 h 5077833"/>
              <a:gd name="connsiteX362" fmla="*/ 349250 w 24072850"/>
              <a:gd name="connsiteY362" fmla="*/ 2533650 h 5077833"/>
              <a:gd name="connsiteX363" fmla="*/ 596900 w 24072850"/>
              <a:gd name="connsiteY363" fmla="*/ 2489200 h 5077833"/>
              <a:gd name="connsiteX364" fmla="*/ 742950 w 24072850"/>
              <a:gd name="connsiteY364" fmla="*/ 2501900 h 5077833"/>
              <a:gd name="connsiteX365" fmla="*/ 800100 w 24072850"/>
              <a:gd name="connsiteY365" fmla="*/ 2489200 h 5077833"/>
              <a:gd name="connsiteX366" fmla="*/ 895350 w 24072850"/>
              <a:gd name="connsiteY366" fmla="*/ 2584450 h 5077833"/>
              <a:gd name="connsiteX367" fmla="*/ 920750 w 24072850"/>
              <a:gd name="connsiteY367" fmla="*/ 2584450 h 5077833"/>
              <a:gd name="connsiteX368" fmla="*/ 933450 w 24072850"/>
              <a:gd name="connsiteY368" fmla="*/ 2514600 h 5077833"/>
              <a:gd name="connsiteX369" fmla="*/ 933450 w 24072850"/>
              <a:gd name="connsiteY369" fmla="*/ 2355850 h 5077833"/>
              <a:gd name="connsiteX370" fmla="*/ 939800 w 24072850"/>
              <a:gd name="connsiteY370" fmla="*/ 2279650 h 5077833"/>
              <a:gd name="connsiteX371" fmla="*/ 946150 w 24072850"/>
              <a:gd name="connsiteY371" fmla="*/ 2184400 h 5077833"/>
              <a:gd name="connsiteX372" fmla="*/ 952500 w 24072850"/>
              <a:gd name="connsiteY372" fmla="*/ 2114550 h 5077833"/>
              <a:gd name="connsiteX373" fmla="*/ 1092200 w 24072850"/>
              <a:gd name="connsiteY373" fmla="*/ 2038350 h 5077833"/>
              <a:gd name="connsiteX374" fmla="*/ 1193800 w 24072850"/>
              <a:gd name="connsiteY374" fmla="*/ 2114550 h 5077833"/>
              <a:gd name="connsiteX375" fmla="*/ 1206500 w 24072850"/>
              <a:gd name="connsiteY375" fmla="*/ 2247900 h 5077833"/>
              <a:gd name="connsiteX376" fmla="*/ 1206500 w 24072850"/>
              <a:gd name="connsiteY376" fmla="*/ 2635250 h 5077833"/>
              <a:gd name="connsiteX377" fmla="*/ 1270000 w 24072850"/>
              <a:gd name="connsiteY377" fmla="*/ 2768600 h 5077833"/>
              <a:gd name="connsiteX378" fmla="*/ 1289050 w 24072850"/>
              <a:gd name="connsiteY378" fmla="*/ 2768600 h 5077833"/>
              <a:gd name="connsiteX379" fmla="*/ 1295400 w 24072850"/>
              <a:gd name="connsiteY379" fmla="*/ 2711450 h 5077833"/>
              <a:gd name="connsiteX380" fmla="*/ 1282700 w 24072850"/>
              <a:gd name="connsiteY380" fmla="*/ 2533650 h 5077833"/>
              <a:gd name="connsiteX381" fmla="*/ 1447800 w 24072850"/>
              <a:gd name="connsiteY381" fmla="*/ 2533650 h 5077833"/>
              <a:gd name="connsiteX382" fmla="*/ 1422400 w 24072850"/>
              <a:gd name="connsiteY382" fmla="*/ 2387600 h 5077833"/>
              <a:gd name="connsiteX383" fmla="*/ 1657350 w 24072850"/>
              <a:gd name="connsiteY383" fmla="*/ 2393950 h 5077833"/>
              <a:gd name="connsiteX384" fmla="*/ 1689100 w 24072850"/>
              <a:gd name="connsiteY384" fmla="*/ 2413000 h 5077833"/>
              <a:gd name="connsiteX385" fmla="*/ 1714500 w 24072850"/>
              <a:gd name="connsiteY385" fmla="*/ 2413000 h 5077833"/>
              <a:gd name="connsiteX386" fmla="*/ 1720850 w 24072850"/>
              <a:gd name="connsiteY386" fmla="*/ 2273300 h 5077833"/>
              <a:gd name="connsiteX387" fmla="*/ 1746250 w 24072850"/>
              <a:gd name="connsiteY387" fmla="*/ 2279650 h 5077833"/>
              <a:gd name="connsiteX388" fmla="*/ 1790700 w 24072850"/>
              <a:gd name="connsiteY388" fmla="*/ 2235200 h 5077833"/>
              <a:gd name="connsiteX389" fmla="*/ 1930400 w 24072850"/>
              <a:gd name="connsiteY389" fmla="*/ 2241550 h 5077833"/>
              <a:gd name="connsiteX390" fmla="*/ 1955800 w 24072850"/>
              <a:gd name="connsiteY390" fmla="*/ 2273300 h 5077833"/>
              <a:gd name="connsiteX391" fmla="*/ 2095500 w 24072850"/>
              <a:gd name="connsiteY391" fmla="*/ 2292350 h 5077833"/>
              <a:gd name="connsiteX392" fmla="*/ 2095500 w 24072850"/>
              <a:gd name="connsiteY392" fmla="*/ 2317750 h 5077833"/>
              <a:gd name="connsiteX393" fmla="*/ 2095500 w 24072850"/>
              <a:gd name="connsiteY393" fmla="*/ 2736850 h 5077833"/>
              <a:gd name="connsiteX394" fmla="*/ 2108200 w 24072850"/>
              <a:gd name="connsiteY394" fmla="*/ 2825750 h 5077833"/>
              <a:gd name="connsiteX395" fmla="*/ 2203450 w 24072850"/>
              <a:gd name="connsiteY395" fmla="*/ 2825750 h 5077833"/>
              <a:gd name="connsiteX396" fmla="*/ 2222500 w 24072850"/>
              <a:gd name="connsiteY396" fmla="*/ 2724150 h 5077833"/>
              <a:gd name="connsiteX397" fmla="*/ 2241550 w 24072850"/>
              <a:gd name="connsiteY397" fmla="*/ 2527300 h 5077833"/>
              <a:gd name="connsiteX398" fmla="*/ 2209800 w 24072850"/>
              <a:gd name="connsiteY398" fmla="*/ 2273300 h 5077833"/>
              <a:gd name="connsiteX399" fmla="*/ 2336800 w 24072850"/>
              <a:gd name="connsiteY399" fmla="*/ 2273300 h 5077833"/>
              <a:gd name="connsiteX400" fmla="*/ 2336800 w 24072850"/>
              <a:gd name="connsiteY400" fmla="*/ 2235200 h 5077833"/>
              <a:gd name="connsiteX401" fmla="*/ 2482850 w 24072850"/>
              <a:gd name="connsiteY401" fmla="*/ 2235200 h 5077833"/>
              <a:gd name="connsiteX402" fmla="*/ 2584450 w 24072850"/>
              <a:gd name="connsiteY402" fmla="*/ 2266950 h 5077833"/>
              <a:gd name="connsiteX403" fmla="*/ 2755900 w 24072850"/>
              <a:gd name="connsiteY403" fmla="*/ 2266950 h 5077833"/>
              <a:gd name="connsiteX404" fmla="*/ 2711450 w 24072850"/>
              <a:gd name="connsiteY404" fmla="*/ 2533650 h 5077833"/>
              <a:gd name="connsiteX405" fmla="*/ 2730500 w 24072850"/>
              <a:gd name="connsiteY405" fmla="*/ 2870200 h 5077833"/>
              <a:gd name="connsiteX406" fmla="*/ 2787650 w 24072850"/>
              <a:gd name="connsiteY406" fmla="*/ 2762250 h 5077833"/>
              <a:gd name="connsiteX407" fmla="*/ 2889250 w 24072850"/>
              <a:gd name="connsiteY407" fmla="*/ 2762250 h 5077833"/>
              <a:gd name="connsiteX408" fmla="*/ 2914650 w 24072850"/>
              <a:gd name="connsiteY408" fmla="*/ 2686050 h 5077833"/>
              <a:gd name="connsiteX409" fmla="*/ 2927350 w 24072850"/>
              <a:gd name="connsiteY409" fmla="*/ 2616200 h 5077833"/>
              <a:gd name="connsiteX410" fmla="*/ 2940050 w 24072850"/>
              <a:gd name="connsiteY410" fmla="*/ 2540000 h 5077833"/>
              <a:gd name="connsiteX411" fmla="*/ 2990850 w 24072850"/>
              <a:gd name="connsiteY411" fmla="*/ 2165350 h 5077833"/>
              <a:gd name="connsiteX412" fmla="*/ 3009900 w 24072850"/>
              <a:gd name="connsiteY412" fmla="*/ 1981200 h 5077833"/>
              <a:gd name="connsiteX413" fmla="*/ 3009900 w 24072850"/>
              <a:gd name="connsiteY413" fmla="*/ 1612900 h 5077833"/>
              <a:gd name="connsiteX414" fmla="*/ 2971800 w 24072850"/>
              <a:gd name="connsiteY414" fmla="*/ 1308100 h 5077833"/>
              <a:gd name="connsiteX415" fmla="*/ 2940050 w 24072850"/>
              <a:gd name="connsiteY415" fmla="*/ 1104900 h 5077833"/>
              <a:gd name="connsiteX416" fmla="*/ 3060700 w 24072850"/>
              <a:gd name="connsiteY416" fmla="*/ 1041400 h 5077833"/>
              <a:gd name="connsiteX417" fmla="*/ 3073400 w 24072850"/>
              <a:gd name="connsiteY417" fmla="*/ 977900 h 5077833"/>
              <a:gd name="connsiteX418" fmla="*/ 3073400 w 24072850"/>
              <a:gd name="connsiteY418" fmla="*/ 933450 h 5077833"/>
              <a:gd name="connsiteX419" fmla="*/ 3086100 w 24072850"/>
              <a:gd name="connsiteY419" fmla="*/ 774700 h 5077833"/>
              <a:gd name="connsiteX420" fmla="*/ 3111500 w 24072850"/>
              <a:gd name="connsiteY420" fmla="*/ 1047750 h 5077833"/>
              <a:gd name="connsiteX421" fmla="*/ 3206750 w 24072850"/>
              <a:gd name="connsiteY421" fmla="*/ 1143000 h 5077833"/>
              <a:gd name="connsiteX422" fmla="*/ 3149600 w 24072850"/>
              <a:gd name="connsiteY422" fmla="*/ 1714500 h 5077833"/>
              <a:gd name="connsiteX423" fmla="*/ 3149600 w 24072850"/>
              <a:gd name="connsiteY423" fmla="*/ 2063750 h 5077833"/>
              <a:gd name="connsiteX424" fmla="*/ 3194050 w 24072850"/>
              <a:gd name="connsiteY424" fmla="*/ 2768600 h 5077833"/>
              <a:gd name="connsiteX425" fmla="*/ 3416300 w 24072850"/>
              <a:gd name="connsiteY425" fmla="*/ 2768600 h 5077833"/>
              <a:gd name="connsiteX426" fmla="*/ 3448050 w 24072850"/>
              <a:gd name="connsiteY426" fmla="*/ 1809750 h 5077833"/>
              <a:gd name="connsiteX427" fmla="*/ 3403600 w 24072850"/>
              <a:gd name="connsiteY427" fmla="*/ 1778000 h 5077833"/>
              <a:gd name="connsiteX428" fmla="*/ 3409950 w 24072850"/>
              <a:gd name="connsiteY428" fmla="*/ 1765300 h 5077833"/>
              <a:gd name="connsiteX429" fmla="*/ 3479800 w 24072850"/>
              <a:gd name="connsiteY429" fmla="*/ 1733550 h 5077833"/>
              <a:gd name="connsiteX430" fmla="*/ 3771900 w 24072850"/>
              <a:gd name="connsiteY430" fmla="*/ 1733550 h 5077833"/>
              <a:gd name="connsiteX431" fmla="*/ 3841750 w 24072850"/>
              <a:gd name="connsiteY431" fmla="*/ 1771650 h 5077833"/>
              <a:gd name="connsiteX432" fmla="*/ 3810000 w 24072850"/>
              <a:gd name="connsiteY432" fmla="*/ 1822450 h 5077833"/>
              <a:gd name="connsiteX433" fmla="*/ 3822700 w 24072850"/>
              <a:gd name="connsiteY433" fmla="*/ 1841500 h 5077833"/>
              <a:gd name="connsiteX434" fmla="*/ 3803650 w 24072850"/>
              <a:gd name="connsiteY434" fmla="*/ 1892300 h 5077833"/>
              <a:gd name="connsiteX435" fmla="*/ 3822700 w 24072850"/>
              <a:gd name="connsiteY435" fmla="*/ 1936750 h 5077833"/>
              <a:gd name="connsiteX436" fmla="*/ 3822700 w 24072850"/>
              <a:gd name="connsiteY436" fmla="*/ 2146300 h 5077833"/>
              <a:gd name="connsiteX437" fmla="*/ 3810000 w 24072850"/>
              <a:gd name="connsiteY437" fmla="*/ 2216150 h 5077833"/>
              <a:gd name="connsiteX438" fmla="*/ 3822700 w 24072850"/>
              <a:gd name="connsiteY438" fmla="*/ 2247900 h 5077833"/>
              <a:gd name="connsiteX439" fmla="*/ 3810000 w 24072850"/>
              <a:gd name="connsiteY439" fmla="*/ 2266950 h 5077833"/>
              <a:gd name="connsiteX440" fmla="*/ 3810000 w 24072850"/>
              <a:gd name="connsiteY440" fmla="*/ 2768600 h 5077833"/>
              <a:gd name="connsiteX441" fmla="*/ 3924300 w 24072850"/>
              <a:gd name="connsiteY441" fmla="*/ 2768600 h 5077833"/>
              <a:gd name="connsiteX442" fmla="*/ 3943350 w 24072850"/>
              <a:gd name="connsiteY442" fmla="*/ 1987550 h 5077833"/>
              <a:gd name="connsiteX443" fmla="*/ 3930650 w 24072850"/>
              <a:gd name="connsiteY443" fmla="*/ 1962150 h 5077833"/>
              <a:gd name="connsiteX444" fmla="*/ 3949700 w 24072850"/>
              <a:gd name="connsiteY444" fmla="*/ 1924050 h 5077833"/>
              <a:gd name="connsiteX445" fmla="*/ 3949700 w 24072850"/>
              <a:gd name="connsiteY445" fmla="*/ 1879600 h 5077833"/>
              <a:gd name="connsiteX446" fmla="*/ 3949700 w 24072850"/>
              <a:gd name="connsiteY446" fmla="*/ 1847850 h 5077833"/>
              <a:gd name="connsiteX447" fmla="*/ 4222750 w 24072850"/>
              <a:gd name="connsiteY447" fmla="*/ 1847850 h 5077833"/>
              <a:gd name="connsiteX448" fmla="*/ 4222750 w 24072850"/>
              <a:gd name="connsiteY448" fmla="*/ 1943100 h 5077833"/>
              <a:gd name="connsiteX449" fmla="*/ 4260850 w 24072850"/>
              <a:gd name="connsiteY449" fmla="*/ 2006600 h 5077833"/>
              <a:gd name="connsiteX450" fmla="*/ 4260850 w 24072850"/>
              <a:gd name="connsiteY450" fmla="*/ 2768600 h 5077833"/>
              <a:gd name="connsiteX451" fmla="*/ 4279900 w 24072850"/>
              <a:gd name="connsiteY451" fmla="*/ 2774950 h 5077833"/>
              <a:gd name="connsiteX452" fmla="*/ 4311650 w 24072850"/>
              <a:gd name="connsiteY452" fmla="*/ 2616200 h 5077833"/>
              <a:gd name="connsiteX453" fmla="*/ 4311650 w 24072850"/>
              <a:gd name="connsiteY453" fmla="*/ 1511300 h 5077833"/>
              <a:gd name="connsiteX454" fmla="*/ 4584700 w 24072850"/>
              <a:gd name="connsiteY454" fmla="*/ 1511300 h 5077833"/>
              <a:gd name="connsiteX455" fmla="*/ 4616450 w 24072850"/>
              <a:gd name="connsiteY455" fmla="*/ 1593850 h 5077833"/>
              <a:gd name="connsiteX456" fmla="*/ 4610100 w 24072850"/>
              <a:gd name="connsiteY456" fmla="*/ 2647950 h 5077833"/>
              <a:gd name="connsiteX457" fmla="*/ 4660900 w 24072850"/>
              <a:gd name="connsiteY457" fmla="*/ 2673350 h 5077833"/>
              <a:gd name="connsiteX458" fmla="*/ 4699000 w 24072850"/>
              <a:gd name="connsiteY458" fmla="*/ 2667000 h 5077833"/>
              <a:gd name="connsiteX459" fmla="*/ 4699000 w 24072850"/>
              <a:gd name="connsiteY459" fmla="*/ 1155700 h 5077833"/>
              <a:gd name="connsiteX460" fmla="*/ 4914900 w 24072850"/>
              <a:gd name="connsiteY460" fmla="*/ 1155700 h 5077833"/>
              <a:gd name="connsiteX461" fmla="*/ 4914900 w 24072850"/>
              <a:gd name="connsiteY461" fmla="*/ 2667000 h 5077833"/>
              <a:gd name="connsiteX462" fmla="*/ 4933950 w 24072850"/>
              <a:gd name="connsiteY462" fmla="*/ 2673350 h 5077833"/>
              <a:gd name="connsiteX463" fmla="*/ 4997450 w 24072850"/>
              <a:gd name="connsiteY463" fmla="*/ 2654300 h 5077833"/>
              <a:gd name="connsiteX464" fmla="*/ 5003800 w 24072850"/>
              <a:gd name="connsiteY464" fmla="*/ 1676400 h 5077833"/>
              <a:gd name="connsiteX465" fmla="*/ 4997450 w 24072850"/>
              <a:gd name="connsiteY465" fmla="*/ 1625600 h 5077833"/>
              <a:gd name="connsiteX466" fmla="*/ 4997450 w 24072850"/>
              <a:gd name="connsiteY466" fmla="*/ 1568450 h 5077833"/>
              <a:gd name="connsiteX467" fmla="*/ 5022850 w 24072850"/>
              <a:gd name="connsiteY467" fmla="*/ 1492250 h 5077833"/>
              <a:gd name="connsiteX468" fmla="*/ 5137150 w 24072850"/>
              <a:gd name="connsiteY468" fmla="*/ 1485900 h 5077833"/>
              <a:gd name="connsiteX469" fmla="*/ 5302250 w 24072850"/>
              <a:gd name="connsiteY469" fmla="*/ 1485900 h 5077833"/>
              <a:gd name="connsiteX470" fmla="*/ 5302250 w 24072850"/>
              <a:gd name="connsiteY470" fmla="*/ 2260600 h 5077833"/>
              <a:gd name="connsiteX471" fmla="*/ 5321300 w 24072850"/>
              <a:gd name="connsiteY471" fmla="*/ 2711450 h 5077833"/>
              <a:gd name="connsiteX472" fmla="*/ 5346700 w 24072850"/>
              <a:gd name="connsiteY472" fmla="*/ 2673350 h 5077833"/>
              <a:gd name="connsiteX473" fmla="*/ 5397500 w 24072850"/>
              <a:gd name="connsiteY473" fmla="*/ 2673350 h 5077833"/>
              <a:gd name="connsiteX474" fmla="*/ 5397500 w 24072850"/>
              <a:gd name="connsiteY474" fmla="*/ 2019300 h 5077833"/>
              <a:gd name="connsiteX475" fmla="*/ 5429250 w 24072850"/>
              <a:gd name="connsiteY475" fmla="*/ 1968500 h 5077833"/>
              <a:gd name="connsiteX476" fmla="*/ 5473700 w 24072850"/>
              <a:gd name="connsiteY476" fmla="*/ 1930400 h 5077833"/>
              <a:gd name="connsiteX477" fmla="*/ 5499100 w 24072850"/>
              <a:gd name="connsiteY477" fmla="*/ 1898650 h 5077833"/>
              <a:gd name="connsiteX478" fmla="*/ 5568950 w 24072850"/>
              <a:gd name="connsiteY478" fmla="*/ 1809750 h 5077833"/>
              <a:gd name="connsiteX479" fmla="*/ 5638800 w 24072850"/>
              <a:gd name="connsiteY479" fmla="*/ 1676400 h 5077833"/>
              <a:gd name="connsiteX480" fmla="*/ 5638800 w 24072850"/>
              <a:gd name="connsiteY480" fmla="*/ 1498600 h 5077833"/>
              <a:gd name="connsiteX481" fmla="*/ 5664200 w 24072850"/>
              <a:gd name="connsiteY481" fmla="*/ 1498600 h 5077833"/>
              <a:gd name="connsiteX482" fmla="*/ 5670550 w 24072850"/>
              <a:gd name="connsiteY482" fmla="*/ 1778000 h 5077833"/>
              <a:gd name="connsiteX483" fmla="*/ 5727700 w 24072850"/>
              <a:gd name="connsiteY483" fmla="*/ 1809750 h 5077833"/>
              <a:gd name="connsiteX484" fmla="*/ 5727700 w 24072850"/>
              <a:gd name="connsiteY484" fmla="*/ 1873250 h 5077833"/>
              <a:gd name="connsiteX485" fmla="*/ 5791200 w 24072850"/>
              <a:gd name="connsiteY485" fmla="*/ 1898650 h 5077833"/>
              <a:gd name="connsiteX486" fmla="*/ 5835650 w 24072850"/>
              <a:gd name="connsiteY486" fmla="*/ 1930400 h 5077833"/>
              <a:gd name="connsiteX487" fmla="*/ 5854700 w 24072850"/>
              <a:gd name="connsiteY487" fmla="*/ 2019300 h 5077833"/>
              <a:gd name="connsiteX488" fmla="*/ 5873750 w 24072850"/>
              <a:gd name="connsiteY488" fmla="*/ 2032000 h 5077833"/>
              <a:gd name="connsiteX489" fmla="*/ 5886450 w 24072850"/>
              <a:gd name="connsiteY489" fmla="*/ 2184400 h 5077833"/>
              <a:gd name="connsiteX490" fmla="*/ 5886450 w 24072850"/>
              <a:gd name="connsiteY490" fmla="*/ 2387600 h 5077833"/>
              <a:gd name="connsiteX491" fmla="*/ 5899150 w 24072850"/>
              <a:gd name="connsiteY491" fmla="*/ 2393950 h 5077833"/>
              <a:gd name="connsiteX492" fmla="*/ 5949950 w 24072850"/>
              <a:gd name="connsiteY492" fmla="*/ 2368550 h 5077833"/>
              <a:gd name="connsiteX493" fmla="*/ 5949950 w 24072850"/>
              <a:gd name="connsiteY493" fmla="*/ 2324100 h 5077833"/>
              <a:gd name="connsiteX494" fmla="*/ 5962650 w 24072850"/>
              <a:gd name="connsiteY494" fmla="*/ 2324100 h 5077833"/>
              <a:gd name="connsiteX495" fmla="*/ 5962650 w 24072850"/>
              <a:gd name="connsiteY495" fmla="*/ 2368550 h 5077833"/>
              <a:gd name="connsiteX496" fmla="*/ 5981700 w 24072850"/>
              <a:gd name="connsiteY496" fmla="*/ 2381250 h 5077833"/>
              <a:gd name="connsiteX497" fmla="*/ 5988050 w 24072850"/>
              <a:gd name="connsiteY497" fmla="*/ 2343150 h 5077833"/>
              <a:gd name="connsiteX498" fmla="*/ 5988050 w 24072850"/>
              <a:gd name="connsiteY498" fmla="*/ 2235200 h 5077833"/>
              <a:gd name="connsiteX499" fmla="*/ 6038850 w 24072850"/>
              <a:gd name="connsiteY499" fmla="*/ 2190750 h 5077833"/>
              <a:gd name="connsiteX500" fmla="*/ 6153150 w 24072850"/>
              <a:gd name="connsiteY500" fmla="*/ 2190750 h 5077833"/>
              <a:gd name="connsiteX501" fmla="*/ 6165850 w 24072850"/>
              <a:gd name="connsiteY501" fmla="*/ 2216150 h 5077833"/>
              <a:gd name="connsiteX502" fmla="*/ 6184900 w 24072850"/>
              <a:gd name="connsiteY502" fmla="*/ 2203450 h 5077833"/>
              <a:gd name="connsiteX503" fmla="*/ 6242050 w 24072850"/>
              <a:gd name="connsiteY503" fmla="*/ 2120900 h 5077833"/>
              <a:gd name="connsiteX504" fmla="*/ 6248400 w 24072850"/>
              <a:gd name="connsiteY504" fmla="*/ 2095500 h 5077833"/>
              <a:gd name="connsiteX505" fmla="*/ 6248400 w 24072850"/>
              <a:gd name="connsiteY505" fmla="*/ 2051050 h 5077833"/>
              <a:gd name="connsiteX506" fmla="*/ 6254750 w 24072850"/>
              <a:gd name="connsiteY506" fmla="*/ 2019300 h 5077833"/>
              <a:gd name="connsiteX507" fmla="*/ 6267450 w 24072850"/>
              <a:gd name="connsiteY507" fmla="*/ 2120900 h 5077833"/>
              <a:gd name="connsiteX508" fmla="*/ 6375400 w 24072850"/>
              <a:gd name="connsiteY508" fmla="*/ 2146300 h 5077833"/>
              <a:gd name="connsiteX509" fmla="*/ 6369050 w 24072850"/>
              <a:gd name="connsiteY509" fmla="*/ 2171700 h 5077833"/>
              <a:gd name="connsiteX510" fmla="*/ 6394450 w 24072850"/>
              <a:gd name="connsiteY510" fmla="*/ 2197100 h 5077833"/>
              <a:gd name="connsiteX511" fmla="*/ 6445250 w 24072850"/>
              <a:gd name="connsiteY511" fmla="*/ 2476500 h 5077833"/>
              <a:gd name="connsiteX512" fmla="*/ 6451600 w 24072850"/>
              <a:gd name="connsiteY512" fmla="*/ 2565400 h 5077833"/>
              <a:gd name="connsiteX513" fmla="*/ 6483350 w 24072850"/>
              <a:gd name="connsiteY513" fmla="*/ 2597150 h 5077833"/>
              <a:gd name="connsiteX514" fmla="*/ 6515100 w 24072850"/>
              <a:gd name="connsiteY514" fmla="*/ 2571750 h 5077833"/>
              <a:gd name="connsiteX515" fmla="*/ 6515100 w 24072850"/>
              <a:gd name="connsiteY515" fmla="*/ 2451100 h 5077833"/>
              <a:gd name="connsiteX516" fmla="*/ 6553200 w 24072850"/>
              <a:gd name="connsiteY516" fmla="*/ 2419350 h 5077833"/>
              <a:gd name="connsiteX517" fmla="*/ 6737350 w 24072850"/>
              <a:gd name="connsiteY517" fmla="*/ 2425700 h 5077833"/>
              <a:gd name="connsiteX518" fmla="*/ 6762750 w 24072850"/>
              <a:gd name="connsiteY518" fmla="*/ 2419350 h 5077833"/>
              <a:gd name="connsiteX519" fmla="*/ 6762750 w 24072850"/>
              <a:gd name="connsiteY519" fmla="*/ 1885950 h 5077833"/>
              <a:gd name="connsiteX520" fmla="*/ 6864350 w 24072850"/>
              <a:gd name="connsiteY520" fmla="*/ 1778000 h 5077833"/>
              <a:gd name="connsiteX521" fmla="*/ 6864350 w 24072850"/>
              <a:gd name="connsiteY521" fmla="*/ 1752600 h 5077833"/>
              <a:gd name="connsiteX522" fmla="*/ 6877050 w 24072850"/>
              <a:gd name="connsiteY522" fmla="*/ 1670050 h 5077833"/>
              <a:gd name="connsiteX523" fmla="*/ 6965950 w 24072850"/>
              <a:gd name="connsiteY523" fmla="*/ 1778000 h 5077833"/>
              <a:gd name="connsiteX524" fmla="*/ 7010400 w 24072850"/>
              <a:gd name="connsiteY524" fmla="*/ 1778000 h 5077833"/>
              <a:gd name="connsiteX525" fmla="*/ 7016750 w 24072850"/>
              <a:gd name="connsiteY525" fmla="*/ 1714500 h 5077833"/>
              <a:gd name="connsiteX526" fmla="*/ 7143750 w 24072850"/>
              <a:gd name="connsiteY526" fmla="*/ 1841500 h 5077833"/>
              <a:gd name="connsiteX527" fmla="*/ 7131050 w 24072850"/>
              <a:gd name="connsiteY527" fmla="*/ 2057400 h 5077833"/>
              <a:gd name="connsiteX528" fmla="*/ 7137400 w 24072850"/>
              <a:gd name="connsiteY528" fmla="*/ 2311400 h 5077833"/>
              <a:gd name="connsiteX529" fmla="*/ 7169150 w 24072850"/>
              <a:gd name="connsiteY529" fmla="*/ 2330450 h 5077833"/>
              <a:gd name="connsiteX530" fmla="*/ 7200900 w 24072850"/>
              <a:gd name="connsiteY530" fmla="*/ 2305050 h 5077833"/>
              <a:gd name="connsiteX531" fmla="*/ 7264400 w 24072850"/>
              <a:gd name="connsiteY531" fmla="*/ 2298700 h 5077833"/>
              <a:gd name="connsiteX532" fmla="*/ 7264400 w 24072850"/>
              <a:gd name="connsiteY532" fmla="*/ 2082800 h 5077833"/>
              <a:gd name="connsiteX533" fmla="*/ 7378700 w 24072850"/>
              <a:gd name="connsiteY533" fmla="*/ 2025650 h 5077833"/>
              <a:gd name="connsiteX534" fmla="*/ 7550150 w 24072850"/>
              <a:gd name="connsiteY534" fmla="*/ 2025650 h 5077833"/>
              <a:gd name="connsiteX535" fmla="*/ 7569200 w 24072850"/>
              <a:gd name="connsiteY535" fmla="*/ 2057400 h 5077833"/>
              <a:gd name="connsiteX536" fmla="*/ 7594600 w 24072850"/>
              <a:gd name="connsiteY536" fmla="*/ 2057400 h 5077833"/>
              <a:gd name="connsiteX537" fmla="*/ 7613650 w 24072850"/>
              <a:gd name="connsiteY537" fmla="*/ 1651000 h 5077833"/>
              <a:gd name="connsiteX538" fmla="*/ 7620000 w 24072850"/>
              <a:gd name="connsiteY538" fmla="*/ 1612900 h 5077833"/>
              <a:gd name="connsiteX539" fmla="*/ 7626350 w 24072850"/>
              <a:gd name="connsiteY539" fmla="*/ 1562100 h 5077833"/>
              <a:gd name="connsiteX540" fmla="*/ 7772400 w 24072850"/>
              <a:gd name="connsiteY540" fmla="*/ 1524000 h 5077833"/>
              <a:gd name="connsiteX541" fmla="*/ 7867650 w 24072850"/>
              <a:gd name="connsiteY541" fmla="*/ 1581150 h 5077833"/>
              <a:gd name="connsiteX542" fmla="*/ 7867650 w 24072850"/>
              <a:gd name="connsiteY542" fmla="*/ 1943100 h 5077833"/>
              <a:gd name="connsiteX543" fmla="*/ 7893050 w 24072850"/>
              <a:gd name="connsiteY543" fmla="*/ 1993900 h 5077833"/>
              <a:gd name="connsiteX544" fmla="*/ 7893050 w 24072850"/>
              <a:gd name="connsiteY544" fmla="*/ 2343150 h 5077833"/>
              <a:gd name="connsiteX545" fmla="*/ 7969250 w 24072850"/>
              <a:gd name="connsiteY545" fmla="*/ 2597150 h 5077833"/>
              <a:gd name="connsiteX546" fmla="*/ 7988300 w 24072850"/>
              <a:gd name="connsiteY546" fmla="*/ 2597150 h 5077833"/>
              <a:gd name="connsiteX547" fmla="*/ 7994650 w 24072850"/>
              <a:gd name="connsiteY547" fmla="*/ 2540000 h 5077833"/>
              <a:gd name="connsiteX548" fmla="*/ 8115300 w 24072850"/>
              <a:gd name="connsiteY548" fmla="*/ 2355850 h 5077833"/>
              <a:gd name="connsiteX549" fmla="*/ 8197850 w 24072850"/>
              <a:gd name="connsiteY549" fmla="*/ 2362200 h 5077833"/>
              <a:gd name="connsiteX550" fmla="*/ 8216900 w 24072850"/>
              <a:gd name="connsiteY550" fmla="*/ 2667000 h 5077833"/>
              <a:gd name="connsiteX551" fmla="*/ 8248650 w 24072850"/>
              <a:gd name="connsiteY551" fmla="*/ 2679700 h 5077833"/>
              <a:gd name="connsiteX552" fmla="*/ 8343900 w 24072850"/>
              <a:gd name="connsiteY552" fmla="*/ 2647950 h 5077833"/>
              <a:gd name="connsiteX553" fmla="*/ 8356600 w 24072850"/>
              <a:gd name="connsiteY553" fmla="*/ 2603500 h 5077833"/>
              <a:gd name="connsiteX554" fmla="*/ 8356600 w 24072850"/>
              <a:gd name="connsiteY554" fmla="*/ 2095500 h 5077833"/>
              <a:gd name="connsiteX555" fmla="*/ 8832850 w 24072850"/>
              <a:gd name="connsiteY555" fmla="*/ 1949450 h 5077833"/>
              <a:gd name="connsiteX556" fmla="*/ 9010650 w 24072850"/>
              <a:gd name="connsiteY556" fmla="*/ 2012950 h 5077833"/>
              <a:gd name="connsiteX557" fmla="*/ 9010650 w 24072850"/>
              <a:gd name="connsiteY557" fmla="*/ 2571750 h 5077833"/>
              <a:gd name="connsiteX558" fmla="*/ 9029700 w 24072850"/>
              <a:gd name="connsiteY558" fmla="*/ 2590800 h 5077833"/>
              <a:gd name="connsiteX559" fmla="*/ 9163050 w 24072850"/>
              <a:gd name="connsiteY559" fmla="*/ 2559050 h 5077833"/>
              <a:gd name="connsiteX560" fmla="*/ 9188450 w 24072850"/>
              <a:gd name="connsiteY560" fmla="*/ 2520950 h 5077833"/>
              <a:gd name="connsiteX561" fmla="*/ 9188450 w 24072850"/>
              <a:gd name="connsiteY561" fmla="*/ 2552700 h 5077833"/>
              <a:gd name="connsiteX562" fmla="*/ 9201150 w 24072850"/>
              <a:gd name="connsiteY562" fmla="*/ 2565400 h 5077833"/>
              <a:gd name="connsiteX563" fmla="*/ 9264650 w 24072850"/>
              <a:gd name="connsiteY563" fmla="*/ 2470150 h 5077833"/>
              <a:gd name="connsiteX564" fmla="*/ 9264650 w 24072850"/>
              <a:gd name="connsiteY564" fmla="*/ 2247900 h 5077833"/>
              <a:gd name="connsiteX565" fmla="*/ 9321800 w 24072850"/>
              <a:gd name="connsiteY565" fmla="*/ 2171700 h 5077833"/>
              <a:gd name="connsiteX566" fmla="*/ 9626600 w 24072850"/>
              <a:gd name="connsiteY566" fmla="*/ 2171700 h 5077833"/>
              <a:gd name="connsiteX567" fmla="*/ 9702800 w 24072850"/>
              <a:gd name="connsiteY567" fmla="*/ 2254250 h 5077833"/>
              <a:gd name="connsiteX568" fmla="*/ 9702800 w 24072850"/>
              <a:gd name="connsiteY568" fmla="*/ 2393950 h 5077833"/>
              <a:gd name="connsiteX569" fmla="*/ 9779000 w 24072850"/>
              <a:gd name="connsiteY569" fmla="*/ 2413000 h 5077833"/>
              <a:gd name="connsiteX570" fmla="*/ 9823450 w 24072850"/>
              <a:gd name="connsiteY570" fmla="*/ 2349500 h 5077833"/>
              <a:gd name="connsiteX571" fmla="*/ 10039350 w 24072850"/>
              <a:gd name="connsiteY571" fmla="*/ 2349500 h 5077833"/>
              <a:gd name="connsiteX572" fmla="*/ 10071100 w 24072850"/>
              <a:gd name="connsiteY572" fmla="*/ 2400300 h 5077833"/>
              <a:gd name="connsiteX573" fmla="*/ 10077450 w 24072850"/>
              <a:gd name="connsiteY573" fmla="*/ 2444750 h 5077833"/>
              <a:gd name="connsiteX574" fmla="*/ 10102850 w 24072850"/>
              <a:gd name="connsiteY574" fmla="*/ 2457450 h 5077833"/>
              <a:gd name="connsiteX575" fmla="*/ 10140950 w 24072850"/>
              <a:gd name="connsiteY575" fmla="*/ 2324100 h 5077833"/>
              <a:gd name="connsiteX576" fmla="*/ 10153650 w 24072850"/>
              <a:gd name="connsiteY576" fmla="*/ 2197100 h 5077833"/>
              <a:gd name="connsiteX577" fmla="*/ 10172700 w 24072850"/>
              <a:gd name="connsiteY577" fmla="*/ 2089150 h 5077833"/>
              <a:gd name="connsiteX578" fmla="*/ 10210800 w 24072850"/>
              <a:gd name="connsiteY578" fmla="*/ 1962150 h 5077833"/>
              <a:gd name="connsiteX579" fmla="*/ 10356850 w 24072850"/>
              <a:gd name="connsiteY579" fmla="*/ 1816100 h 5077833"/>
              <a:gd name="connsiteX580" fmla="*/ 10433050 w 24072850"/>
              <a:gd name="connsiteY580" fmla="*/ 1727200 h 5077833"/>
              <a:gd name="connsiteX581" fmla="*/ 10471150 w 24072850"/>
              <a:gd name="connsiteY581" fmla="*/ 1809750 h 5077833"/>
              <a:gd name="connsiteX582" fmla="*/ 10515600 w 24072850"/>
              <a:gd name="connsiteY582" fmla="*/ 2133600 h 5077833"/>
              <a:gd name="connsiteX583" fmla="*/ 10528300 w 24072850"/>
              <a:gd name="connsiteY583" fmla="*/ 2647950 h 5077833"/>
              <a:gd name="connsiteX584" fmla="*/ 10547350 w 24072850"/>
              <a:gd name="connsiteY584" fmla="*/ 2654300 h 5077833"/>
              <a:gd name="connsiteX585" fmla="*/ 10706100 w 24072850"/>
              <a:gd name="connsiteY585" fmla="*/ 2622550 h 5077833"/>
              <a:gd name="connsiteX586" fmla="*/ 10712450 w 24072850"/>
              <a:gd name="connsiteY586" fmla="*/ 2540000 h 5077833"/>
              <a:gd name="connsiteX587" fmla="*/ 10807700 w 24072850"/>
              <a:gd name="connsiteY587" fmla="*/ 2451100 h 5077833"/>
              <a:gd name="connsiteX588" fmla="*/ 10909300 w 24072850"/>
              <a:gd name="connsiteY588" fmla="*/ 2368550 h 5077833"/>
              <a:gd name="connsiteX589" fmla="*/ 10915650 w 24072850"/>
              <a:gd name="connsiteY589" fmla="*/ 2330450 h 5077833"/>
              <a:gd name="connsiteX590" fmla="*/ 10915650 w 24072850"/>
              <a:gd name="connsiteY590" fmla="*/ 2444750 h 5077833"/>
              <a:gd name="connsiteX591" fmla="*/ 11004550 w 24072850"/>
              <a:gd name="connsiteY591" fmla="*/ 2444750 h 5077833"/>
              <a:gd name="connsiteX592" fmla="*/ 11017250 w 24072850"/>
              <a:gd name="connsiteY592" fmla="*/ 2482850 h 5077833"/>
              <a:gd name="connsiteX593" fmla="*/ 11080750 w 24072850"/>
              <a:gd name="connsiteY593" fmla="*/ 2482850 h 5077833"/>
              <a:gd name="connsiteX594" fmla="*/ 11080750 w 24072850"/>
              <a:gd name="connsiteY594" fmla="*/ 2114550 h 5077833"/>
              <a:gd name="connsiteX595" fmla="*/ 11163300 w 24072850"/>
              <a:gd name="connsiteY595" fmla="*/ 2032000 h 5077833"/>
              <a:gd name="connsiteX596" fmla="*/ 11239500 w 24072850"/>
              <a:gd name="connsiteY596" fmla="*/ 1968500 h 5077833"/>
              <a:gd name="connsiteX597" fmla="*/ 11436350 w 24072850"/>
              <a:gd name="connsiteY597" fmla="*/ 2025650 h 5077833"/>
              <a:gd name="connsiteX598" fmla="*/ 11449050 w 24072850"/>
              <a:gd name="connsiteY598" fmla="*/ 2070100 h 5077833"/>
              <a:gd name="connsiteX599" fmla="*/ 11455400 w 24072850"/>
              <a:gd name="connsiteY599" fmla="*/ 2470150 h 5077833"/>
              <a:gd name="connsiteX600" fmla="*/ 11474450 w 24072850"/>
              <a:gd name="connsiteY600" fmla="*/ 2578100 h 5077833"/>
              <a:gd name="connsiteX601" fmla="*/ 11461750 w 24072850"/>
              <a:gd name="connsiteY601" fmla="*/ 2679700 h 5077833"/>
              <a:gd name="connsiteX602" fmla="*/ 11512550 w 24072850"/>
              <a:gd name="connsiteY602" fmla="*/ 2762250 h 5077833"/>
              <a:gd name="connsiteX603" fmla="*/ 11576050 w 24072850"/>
              <a:gd name="connsiteY603" fmla="*/ 2749550 h 5077833"/>
              <a:gd name="connsiteX604" fmla="*/ 11874500 w 24072850"/>
              <a:gd name="connsiteY604" fmla="*/ 2755900 h 5077833"/>
              <a:gd name="connsiteX605" fmla="*/ 11963400 w 24072850"/>
              <a:gd name="connsiteY605" fmla="*/ 2736850 h 5077833"/>
              <a:gd name="connsiteX606" fmla="*/ 12026900 w 24072850"/>
              <a:gd name="connsiteY606" fmla="*/ 2736850 h 5077833"/>
              <a:gd name="connsiteX607" fmla="*/ 12052300 w 24072850"/>
              <a:gd name="connsiteY607" fmla="*/ 2711450 h 5077833"/>
              <a:gd name="connsiteX608" fmla="*/ 12211050 w 24072850"/>
              <a:gd name="connsiteY608" fmla="*/ 2711450 h 5077833"/>
              <a:gd name="connsiteX609" fmla="*/ 12268200 w 24072850"/>
              <a:gd name="connsiteY609" fmla="*/ 2559050 h 5077833"/>
              <a:gd name="connsiteX610" fmla="*/ 12293600 w 24072850"/>
              <a:gd name="connsiteY610" fmla="*/ 2501900 h 5077833"/>
              <a:gd name="connsiteX611" fmla="*/ 12299950 w 24072850"/>
              <a:gd name="connsiteY611" fmla="*/ 2457450 h 5077833"/>
              <a:gd name="connsiteX612" fmla="*/ 12204700 w 24072850"/>
              <a:gd name="connsiteY612" fmla="*/ 2266950 h 5077833"/>
              <a:gd name="connsiteX613" fmla="*/ 12299950 w 24072850"/>
              <a:gd name="connsiteY613" fmla="*/ 2120900 h 5077833"/>
              <a:gd name="connsiteX614" fmla="*/ 12312650 w 24072850"/>
              <a:gd name="connsiteY614" fmla="*/ 1257300 h 5077833"/>
              <a:gd name="connsiteX615" fmla="*/ 12268200 w 24072850"/>
              <a:gd name="connsiteY615" fmla="*/ 1212850 h 5077833"/>
              <a:gd name="connsiteX616" fmla="*/ 12230100 w 24072850"/>
              <a:gd name="connsiteY616" fmla="*/ 1117600 h 5077833"/>
              <a:gd name="connsiteX617" fmla="*/ 12395200 w 24072850"/>
              <a:gd name="connsiteY617" fmla="*/ 914400 h 5077833"/>
              <a:gd name="connsiteX618" fmla="*/ 12376150 w 24072850"/>
              <a:gd name="connsiteY618" fmla="*/ 889000 h 5077833"/>
              <a:gd name="connsiteX619" fmla="*/ 12401550 w 24072850"/>
              <a:gd name="connsiteY619" fmla="*/ 863600 h 5077833"/>
              <a:gd name="connsiteX620" fmla="*/ 12401550 w 24072850"/>
              <a:gd name="connsiteY620" fmla="*/ 736600 h 5077833"/>
              <a:gd name="connsiteX621" fmla="*/ 12376150 w 24072850"/>
              <a:gd name="connsiteY621" fmla="*/ 692150 h 5077833"/>
              <a:gd name="connsiteX622" fmla="*/ 12382500 w 24072850"/>
              <a:gd name="connsiteY622" fmla="*/ 635000 h 5077833"/>
              <a:gd name="connsiteX623" fmla="*/ 12414250 w 24072850"/>
              <a:gd name="connsiteY623" fmla="*/ 571500 h 5077833"/>
              <a:gd name="connsiteX624" fmla="*/ 12420600 w 24072850"/>
              <a:gd name="connsiteY624" fmla="*/ 514350 h 5077833"/>
              <a:gd name="connsiteX625" fmla="*/ 12401550 w 24072850"/>
              <a:gd name="connsiteY625" fmla="*/ 469900 h 5077833"/>
              <a:gd name="connsiteX626" fmla="*/ 12433300 w 24072850"/>
              <a:gd name="connsiteY626" fmla="*/ 457200 h 5077833"/>
              <a:gd name="connsiteX627" fmla="*/ 12433300 w 24072850"/>
              <a:gd name="connsiteY627" fmla="*/ 311150 h 5077833"/>
              <a:gd name="connsiteX628" fmla="*/ 12420600 w 24072850"/>
              <a:gd name="connsiteY628" fmla="*/ 304800 h 5077833"/>
              <a:gd name="connsiteX629" fmla="*/ 12433300 w 24072850"/>
              <a:gd name="connsiteY629" fmla="*/ 273050 h 5077833"/>
              <a:gd name="connsiteX630" fmla="*/ 12433300 w 24072850"/>
              <a:gd name="connsiteY630" fmla="*/ 241300 h 5077833"/>
              <a:gd name="connsiteX631" fmla="*/ 12439650 w 24072850"/>
              <a:gd name="connsiteY631" fmla="*/ 203200 h 5077833"/>
              <a:gd name="connsiteX632" fmla="*/ 12446000 w 24072850"/>
              <a:gd name="connsiteY632" fmla="*/ 0 h 5077833"/>
              <a:gd name="connsiteX633" fmla="*/ 12458700 w 24072850"/>
              <a:gd name="connsiteY633" fmla="*/ 6350 h 507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</a:cxnLst>
            <a:rect l="l" t="t" r="r" b="b"/>
            <a:pathLst>
              <a:path w="24072850" h="5077833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lnTo>
                  <a:pt x="17557750" y="1797050"/>
                </a:ln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lnTo>
                  <a:pt x="12496800" y="641350"/>
                </a:ln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lnTo>
                  <a:pt x="15354300" y="1949450"/>
                </a:ln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lnTo>
                  <a:pt x="16141700" y="2044700"/>
                </a:ln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cubicBezTo>
                  <a:pt x="18747317" y="1991783"/>
                  <a:pt x="18749433" y="1849967"/>
                  <a:pt x="18751550" y="1708150"/>
                </a:cubicBez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lnTo>
                  <a:pt x="20669250" y="2076450"/>
                </a:ln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lnTo>
                  <a:pt x="20720050" y="711200"/>
                </a:lnTo>
                <a:cubicBezTo>
                  <a:pt x="20720050" y="698500"/>
                  <a:pt x="20739100" y="698500"/>
                  <a:pt x="20745450" y="685800"/>
                </a:cubicBezTo>
                <a:lnTo>
                  <a:pt x="20745450" y="654050"/>
                </a:ln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14418634" y="4651543"/>
                </a:lnTo>
                <a:lnTo>
                  <a:pt x="6168668" y="5077833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lnTo>
                  <a:pt x="2095500" y="2317750"/>
                </a:ln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cubicBezTo>
                  <a:pt x="4614333" y="1945217"/>
                  <a:pt x="4612217" y="2296583"/>
                  <a:pt x="4610100" y="2647950"/>
                </a:cubicBez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cubicBezTo>
                  <a:pt x="4999567" y="2328333"/>
                  <a:pt x="5001683" y="2002367"/>
                  <a:pt x="5003800" y="1676400"/>
                </a:cubicBez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lnTo>
                  <a:pt x="12052300" y="2711450"/>
                </a:ln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8684AF2-7F23-304C-BBC9-4655EB2F3C2D}"/>
              </a:ext>
            </a:extLst>
          </p:cNvPr>
          <p:cNvSpPr/>
          <p:nvPr/>
        </p:nvSpPr>
        <p:spPr>
          <a:xfrm rot="282287">
            <a:off x="-31212" y="3865644"/>
            <a:ext cx="12295305" cy="3489834"/>
          </a:xfrm>
          <a:custGeom>
            <a:avLst/>
            <a:gdLst>
              <a:gd name="connsiteX0" fmla="*/ 12100147 w 12295305"/>
              <a:gd name="connsiteY0" fmla="*/ 0 h 3489834"/>
              <a:gd name="connsiteX1" fmla="*/ 12295305 w 12295305"/>
              <a:gd name="connsiteY1" fmla="*/ 2371326 h 3489834"/>
              <a:gd name="connsiteX2" fmla="*/ 7796019 w 12295305"/>
              <a:gd name="connsiteY2" fmla="*/ 2860915 h 3489834"/>
              <a:gd name="connsiteX3" fmla="*/ 154138 w 12295305"/>
              <a:gd name="connsiteY3" fmla="*/ 3489834 h 3489834"/>
              <a:gd name="connsiteX4" fmla="*/ 0 w 12295305"/>
              <a:gd name="connsiteY4" fmla="*/ 1616935 h 3489834"/>
              <a:gd name="connsiteX5" fmla="*/ 58386 w 12295305"/>
              <a:gd name="connsiteY5" fmla="*/ 1630629 h 3489834"/>
              <a:gd name="connsiteX6" fmla="*/ 3966282 w 12295305"/>
              <a:gd name="connsiteY6" fmla="*/ 2040893 h 3489834"/>
              <a:gd name="connsiteX7" fmla="*/ 12003020 w 12295305"/>
              <a:gd name="connsiteY7" fmla="*/ 60602 h 348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95305" h="3489834">
                <a:moveTo>
                  <a:pt x="12100147" y="0"/>
                </a:moveTo>
                <a:lnTo>
                  <a:pt x="12295305" y="2371326"/>
                </a:lnTo>
                <a:lnTo>
                  <a:pt x="7796019" y="2860915"/>
                </a:lnTo>
                <a:lnTo>
                  <a:pt x="154138" y="3489834"/>
                </a:lnTo>
                <a:lnTo>
                  <a:pt x="0" y="1616935"/>
                </a:lnTo>
                <a:lnTo>
                  <a:pt x="58386" y="1630629"/>
                </a:lnTo>
                <a:cubicBezTo>
                  <a:pt x="1276930" y="1896043"/>
                  <a:pt x="2593171" y="2040893"/>
                  <a:pt x="3966282" y="2040893"/>
                </a:cubicBezTo>
                <a:cubicBezTo>
                  <a:pt x="7104823" y="2040893"/>
                  <a:pt x="9946239" y="1284128"/>
                  <a:pt x="12003020" y="60602"/>
                </a:cubicBezTo>
                <a:close/>
              </a:path>
            </a:pathLst>
          </a:custGeom>
          <a:solidFill>
            <a:srgbClr val="AAB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4151D19A-8536-2B53-AC3F-3A47D6E9681A}"/>
              </a:ext>
            </a:extLst>
          </p:cNvPr>
          <p:cNvSpPr/>
          <p:nvPr/>
        </p:nvSpPr>
        <p:spPr>
          <a:xfrm>
            <a:off x="0" y="4392454"/>
            <a:ext cx="12192000" cy="2465547"/>
          </a:xfrm>
          <a:custGeom>
            <a:avLst/>
            <a:gdLst>
              <a:gd name="connsiteX0" fmla="*/ 12192000 w 12192000"/>
              <a:gd name="connsiteY0" fmla="*/ 0 h 2465547"/>
              <a:gd name="connsiteX1" fmla="*/ 12192000 w 12192000"/>
              <a:gd name="connsiteY1" fmla="*/ 2465547 h 2465547"/>
              <a:gd name="connsiteX2" fmla="*/ 0 w 12192000"/>
              <a:gd name="connsiteY2" fmla="*/ 2465547 h 2465547"/>
              <a:gd name="connsiteX3" fmla="*/ 0 w 12192000"/>
              <a:gd name="connsiteY3" fmla="*/ 1365277 h 2465547"/>
              <a:gd name="connsiteX4" fmla="*/ 384980 w 12192000"/>
              <a:gd name="connsiteY4" fmla="*/ 1432773 h 2465547"/>
              <a:gd name="connsiteX5" fmla="*/ 4020457 w 12192000"/>
              <a:gd name="connsiteY5" fmla="*/ 1718061 h 2465547"/>
              <a:gd name="connsiteX6" fmla="*/ 12179379 w 12192000"/>
              <a:gd name="connsiteY6" fmla="*/ 7141 h 2465547"/>
              <a:gd name="connsiteX7" fmla="*/ 12192000 w 12192000"/>
              <a:gd name="connsiteY7" fmla="*/ 0 h 246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65547">
                <a:moveTo>
                  <a:pt x="12192000" y="0"/>
                </a:moveTo>
                <a:lnTo>
                  <a:pt x="12192000" y="2465547"/>
                </a:lnTo>
                <a:lnTo>
                  <a:pt x="0" y="2465547"/>
                </a:lnTo>
                <a:lnTo>
                  <a:pt x="0" y="1365277"/>
                </a:lnTo>
                <a:lnTo>
                  <a:pt x="384980" y="1432773"/>
                </a:lnTo>
                <a:cubicBezTo>
                  <a:pt x="1518579" y="1617336"/>
                  <a:pt x="2743065" y="1718061"/>
                  <a:pt x="4020457" y="1718061"/>
                </a:cubicBezTo>
                <a:cubicBezTo>
                  <a:pt x="7305180" y="1718061"/>
                  <a:pt x="10240069" y="1052043"/>
                  <a:pt x="12179379" y="7141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535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7E755D82-04D0-0CDE-4327-099370C6B1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1500187"/>
              </p:ext>
            </p:extLst>
          </p:nvPr>
        </p:nvGraphicFramePr>
        <p:xfrm>
          <a:off x="656132" y="1678989"/>
          <a:ext cx="5511299" cy="4230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组合 19">
            <a:extLst>
              <a:ext uri="{FF2B5EF4-FFF2-40B4-BE49-F238E27FC236}">
                <a16:creationId xmlns:a16="http://schemas.microsoft.com/office/drawing/2014/main" id="{7A5163FE-C9D7-3A2F-997E-9BC7D35F3894}"/>
              </a:ext>
            </a:extLst>
          </p:cNvPr>
          <p:cNvGrpSpPr/>
          <p:nvPr/>
        </p:nvGrpSpPr>
        <p:grpSpPr>
          <a:xfrm>
            <a:off x="7083289" y="1849469"/>
            <a:ext cx="4419600" cy="939301"/>
            <a:chOff x="5964155" y="1296926"/>
            <a:chExt cx="4419600" cy="93930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813626D-FD30-BA30-0DFB-266213D4056B}"/>
                </a:ext>
              </a:extLst>
            </p:cNvPr>
            <p:cNvSpPr txBox="1"/>
            <p:nvPr/>
          </p:nvSpPr>
          <p:spPr>
            <a:xfrm>
              <a:off x="5964155" y="1615801"/>
              <a:ext cx="4419600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1DB8778-8BE9-9764-DCD8-3716F7C42559}"/>
                </a:ext>
              </a:extLst>
            </p:cNvPr>
            <p:cNvSpPr txBox="1"/>
            <p:nvPr/>
          </p:nvSpPr>
          <p:spPr>
            <a:xfrm>
              <a:off x="5964156" y="1296926"/>
              <a:ext cx="2568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6D06AF6-F7CF-B18A-73C5-17752F89EF9B}"/>
              </a:ext>
            </a:extLst>
          </p:cNvPr>
          <p:cNvGrpSpPr/>
          <p:nvPr/>
        </p:nvGrpSpPr>
        <p:grpSpPr>
          <a:xfrm>
            <a:off x="7083289" y="2959349"/>
            <a:ext cx="4419600" cy="939301"/>
            <a:chOff x="5964155" y="1296926"/>
            <a:chExt cx="4419600" cy="93930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1FFAD3D-E2E1-B787-1169-EA4A60E76F88}"/>
                </a:ext>
              </a:extLst>
            </p:cNvPr>
            <p:cNvSpPr txBox="1"/>
            <p:nvPr/>
          </p:nvSpPr>
          <p:spPr>
            <a:xfrm>
              <a:off x="5964155" y="1615801"/>
              <a:ext cx="4419600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310E1AE-29BB-1715-55CC-1D0A4B8165F2}"/>
                </a:ext>
              </a:extLst>
            </p:cNvPr>
            <p:cNvSpPr txBox="1"/>
            <p:nvPr/>
          </p:nvSpPr>
          <p:spPr>
            <a:xfrm>
              <a:off x="5964156" y="1296926"/>
              <a:ext cx="2568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A071202-4114-B144-AD0F-08EA5E32A017}"/>
              </a:ext>
            </a:extLst>
          </p:cNvPr>
          <p:cNvGrpSpPr/>
          <p:nvPr/>
        </p:nvGrpSpPr>
        <p:grpSpPr>
          <a:xfrm>
            <a:off x="7083289" y="4069229"/>
            <a:ext cx="4419600" cy="939301"/>
            <a:chOff x="5964155" y="1296926"/>
            <a:chExt cx="4419600" cy="93930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80E6440-BECB-61B8-A079-E988D458AD6D}"/>
                </a:ext>
              </a:extLst>
            </p:cNvPr>
            <p:cNvSpPr txBox="1"/>
            <p:nvPr/>
          </p:nvSpPr>
          <p:spPr>
            <a:xfrm>
              <a:off x="5964155" y="1615801"/>
              <a:ext cx="4419600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1AF2123-670C-6787-9558-366EC2B04CAB}"/>
                </a:ext>
              </a:extLst>
            </p:cNvPr>
            <p:cNvSpPr txBox="1"/>
            <p:nvPr/>
          </p:nvSpPr>
          <p:spPr>
            <a:xfrm>
              <a:off x="5964156" y="1296926"/>
              <a:ext cx="2568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4065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536A221-3821-3CF2-48B7-2AC56971F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" t="26481" r="877" b="5669"/>
          <a:stretch/>
        </p:blipFill>
        <p:spPr>
          <a:xfrm>
            <a:off x="0" y="-527509"/>
            <a:ext cx="12192000" cy="59440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4059DD9-9D7A-01D8-F6CB-23D99C5BC3F1}"/>
              </a:ext>
            </a:extLst>
          </p:cNvPr>
          <p:cNvGrpSpPr/>
          <p:nvPr/>
        </p:nvGrpSpPr>
        <p:grpSpPr>
          <a:xfrm>
            <a:off x="2603440" y="242624"/>
            <a:ext cx="6927966" cy="1569660"/>
            <a:chOff x="497733" y="-552424"/>
            <a:chExt cx="6927966" cy="156966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560190-1A5A-A504-57CF-431B9A62EEDD}"/>
                </a:ext>
              </a:extLst>
            </p:cNvPr>
            <p:cNvSpPr txBox="1"/>
            <p:nvPr/>
          </p:nvSpPr>
          <p:spPr>
            <a:xfrm>
              <a:off x="497733" y="-552424"/>
              <a:ext cx="683071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0000"/>
                        </a:srgbClr>
                      </a:gs>
                    </a:gsLst>
                    <a:lin ang="16200000" scaled="1"/>
                  </a:gradFill>
                </a:rPr>
                <a:t>CONTENTS</a:t>
              </a:r>
              <a:endParaRPr lang="zh-CN" altLang="en-US" sz="96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C45B4">
                        <a:alpha val="40000"/>
                      </a:srgb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7DF2019-2EA4-1FBB-D0E1-608A83B80F36}"/>
                </a:ext>
              </a:extLst>
            </p:cNvPr>
            <p:cNvSpPr txBox="1"/>
            <p:nvPr/>
          </p:nvSpPr>
          <p:spPr>
            <a:xfrm>
              <a:off x="594983" y="-552424"/>
              <a:ext cx="683071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rgbClr val="2C45B4">
                            <a:alpha val="49000"/>
                          </a:srgbClr>
                        </a:gs>
                      </a:gsLst>
                      <a:lin ang="16200000" scaled="1"/>
                      <a:tileRect/>
                    </a:gradFill>
                  </a:ln>
                  <a:noFill/>
                </a:rPr>
                <a:t>CONTENTS</a:t>
              </a:r>
              <a:endParaRPr lang="zh-CN" altLang="en-US" sz="9600" b="1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9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</a:endParaRPr>
            </a:p>
          </p:txBody>
        </p:sp>
      </p:grpSp>
      <p:sp>
        <p:nvSpPr>
          <p:cNvPr id="118" name="矩形 117">
            <a:extLst>
              <a:ext uri="{FF2B5EF4-FFF2-40B4-BE49-F238E27FC236}">
                <a16:creationId xmlns:a16="http://schemas.microsoft.com/office/drawing/2014/main" id="{276831B3-3E4A-9074-9507-116F6C5E2F7E}"/>
              </a:ext>
            </a:extLst>
          </p:cNvPr>
          <p:cNvSpPr/>
          <p:nvPr/>
        </p:nvSpPr>
        <p:spPr>
          <a:xfrm>
            <a:off x="0" y="3879868"/>
            <a:ext cx="12192000" cy="29781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6000">
                <a:schemeClr val="tx1">
                  <a:lumMod val="50000"/>
                  <a:lumOff val="50000"/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FCACF1FC-8658-A0A7-2F18-61190C110493}"/>
              </a:ext>
            </a:extLst>
          </p:cNvPr>
          <p:cNvSpPr/>
          <p:nvPr/>
        </p:nvSpPr>
        <p:spPr>
          <a:xfrm>
            <a:off x="0" y="4254821"/>
            <a:ext cx="12192000" cy="2571732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14393558 w 24072850"/>
              <a:gd name="connsiteY352" fmla="*/ 3096838 h 3117850"/>
              <a:gd name="connsiteX353" fmla="*/ 0 w 24072850"/>
              <a:gd name="connsiteY353" fmla="*/ 3117850 h 3117850"/>
              <a:gd name="connsiteX354" fmla="*/ 0 w 24072850"/>
              <a:gd name="connsiteY354" fmla="*/ 2222500 h 3117850"/>
              <a:gd name="connsiteX355" fmla="*/ 127000 w 24072850"/>
              <a:gd name="connsiteY355" fmla="*/ 2228850 h 3117850"/>
              <a:gd name="connsiteX356" fmla="*/ 63500 w 24072850"/>
              <a:gd name="connsiteY356" fmla="*/ 2286000 h 3117850"/>
              <a:gd name="connsiteX357" fmla="*/ 196850 w 24072850"/>
              <a:gd name="connsiteY357" fmla="*/ 2336800 h 3117850"/>
              <a:gd name="connsiteX358" fmla="*/ 107950 w 24072850"/>
              <a:gd name="connsiteY358" fmla="*/ 2393950 h 3117850"/>
              <a:gd name="connsiteX359" fmla="*/ 311150 w 24072850"/>
              <a:gd name="connsiteY359" fmla="*/ 2444750 h 3117850"/>
              <a:gd name="connsiteX360" fmla="*/ 311150 w 24072850"/>
              <a:gd name="connsiteY360" fmla="*/ 2527300 h 3117850"/>
              <a:gd name="connsiteX361" fmla="*/ 349250 w 24072850"/>
              <a:gd name="connsiteY361" fmla="*/ 2533650 h 3117850"/>
              <a:gd name="connsiteX362" fmla="*/ 596900 w 24072850"/>
              <a:gd name="connsiteY362" fmla="*/ 2489200 h 3117850"/>
              <a:gd name="connsiteX363" fmla="*/ 742950 w 24072850"/>
              <a:gd name="connsiteY363" fmla="*/ 2501900 h 3117850"/>
              <a:gd name="connsiteX364" fmla="*/ 800100 w 24072850"/>
              <a:gd name="connsiteY364" fmla="*/ 2489200 h 3117850"/>
              <a:gd name="connsiteX365" fmla="*/ 895350 w 24072850"/>
              <a:gd name="connsiteY365" fmla="*/ 2584450 h 3117850"/>
              <a:gd name="connsiteX366" fmla="*/ 920750 w 24072850"/>
              <a:gd name="connsiteY366" fmla="*/ 2584450 h 3117850"/>
              <a:gd name="connsiteX367" fmla="*/ 933450 w 24072850"/>
              <a:gd name="connsiteY367" fmla="*/ 2514600 h 3117850"/>
              <a:gd name="connsiteX368" fmla="*/ 933450 w 24072850"/>
              <a:gd name="connsiteY368" fmla="*/ 2355850 h 3117850"/>
              <a:gd name="connsiteX369" fmla="*/ 939800 w 24072850"/>
              <a:gd name="connsiteY369" fmla="*/ 2279650 h 3117850"/>
              <a:gd name="connsiteX370" fmla="*/ 946150 w 24072850"/>
              <a:gd name="connsiteY370" fmla="*/ 2184400 h 3117850"/>
              <a:gd name="connsiteX371" fmla="*/ 952500 w 24072850"/>
              <a:gd name="connsiteY371" fmla="*/ 2114550 h 3117850"/>
              <a:gd name="connsiteX372" fmla="*/ 1092200 w 24072850"/>
              <a:gd name="connsiteY372" fmla="*/ 2038350 h 3117850"/>
              <a:gd name="connsiteX373" fmla="*/ 1193800 w 24072850"/>
              <a:gd name="connsiteY373" fmla="*/ 2114550 h 3117850"/>
              <a:gd name="connsiteX374" fmla="*/ 1206500 w 24072850"/>
              <a:gd name="connsiteY374" fmla="*/ 2247900 h 3117850"/>
              <a:gd name="connsiteX375" fmla="*/ 1206500 w 24072850"/>
              <a:gd name="connsiteY375" fmla="*/ 2635250 h 3117850"/>
              <a:gd name="connsiteX376" fmla="*/ 1270000 w 24072850"/>
              <a:gd name="connsiteY376" fmla="*/ 2768600 h 3117850"/>
              <a:gd name="connsiteX377" fmla="*/ 1289050 w 24072850"/>
              <a:gd name="connsiteY377" fmla="*/ 2768600 h 3117850"/>
              <a:gd name="connsiteX378" fmla="*/ 1295400 w 24072850"/>
              <a:gd name="connsiteY378" fmla="*/ 2711450 h 3117850"/>
              <a:gd name="connsiteX379" fmla="*/ 1282700 w 24072850"/>
              <a:gd name="connsiteY379" fmla="*/ 2533650 h 3117850"/>
              <a:gd name="connsiteX380" fmla="*/ 1447800 w 24072850"/>
              <a:gd name="connsiteY380" fmla="*/ 2533650 h 3117850"/>
              <a:gd name="connsiteX381" fmla="*/ 1422400 w 24072850"/>
              <a:gd name="connsiteY381" fmla="*/ 2387600 h 3117850"/>
              <a:gd name="connsiteX382" fmla="*/ 1657350 w 24072850"/>
              <a:gd name="connsiteY382" fmla="*/ 2393950 h 3117850"/>
              <a:gd name="connsiteX383" fmla="*/ 1689100 w 24072850"/>
              <a:gd name="connsiteY383" fmla="*/ 2413000 h 3117850"/>
              <a:gd name="connsiteX384" fmla="*/ 1714500 w 24072850"/>
              <a:gd name="connsiteY384" fmla="*/ 2413000 h 3117850"/>
              <a:gd name="connsiteX385" fmla="*/ 1720850 w 24072850"/>
              <a:gd name="connsiteY385" fmla="*/ 2273300 h 3117850"/>
              <a:gd name="connsiteX386" fmla="*/ 1746250 w 24072850"/>
              <a:gd name="connsiteY386" fmla="*/ 2279650 h 3117850"/>
              <a:gd name="connsiteX387" fmla="*/ 1790700 w 24072850"/>
              <a:gd name="connsiteY387" fmla="*/ 2235200 h 3117850"/>
              <a:gd name="connsiteX388" fmla="*/ 1930400 w 24072850"/>
              <a:gd name="connsiteY388" fmla="*/ 2241550 h 3117850"/>
              <a:gd name="connsiteX389" fmla="*/ 1955800 w 24072850"/>
              <a:gd name="connsiteY389" fmla="*/ 2273300 h 3117850"/>
              <a:gd name="connsiteX390" fmla="*/ 2095500 w 24072850"/>
              <a:gd name="connsiteY390" fmla="*/ 2292350 h 3117850"/>
              <a:gd name="connsiteX391" fmla="*/ 2095500 w 24072850"/>
              <a:gd name="connsiteY391" fmla="*/ 2317750 h 3117850"/>
              <a:gd name="connsiteX392" fmla="*/ 2095500 w 24072850"/>
              <a:gd name="connsiteY392" fmla="*/ 2736850 h 3117850"/>
              <a:gd name="connsiteX393" fmla="*/ 2108200 w 24072850"/>
              <a:gd name="connsiteY393" fmla="*/ 2825750 h 3117850"/>
              <a:gd name="connsiteX394" fmla="*/ 2203450 w 24072850"/>
              <a:gd name="connsiteY394" fmla="*/ 2825750 h 3117850"/>
              <a:gd name="connsiteX395" fmla="*/ 2222500 w 24072850"/>
              <a:gd name="connsiteY395" fmla="*/ 2724150 h 3117850"/>
              <a:gd name="connsiteX396" fmla="*/ 2241550 w 24072850"/>
              <a:gd name="connsiteY396" fmla="*/ 2527300 h 3117850"/>
              <a:gd name="connsiteX397" fmla="*/ 2209800 w 24072850"/>
              <a:gd name="connsiteY397" fmla="*/ 2273300 h 3117850"/>
              <a:gd name="connsiteX398" fmla="*/ 2336800 w 24072850"/>
              <a:gd name="connsiteY398" fmla="*/ 2273300 h 3117850"/>
              <a:gd name="connsiteX399" fmla="*/ 2336800 w 24072850"/>
              <a:gd name="connsiteY399" fmla="*/ 2235200 h 3117850"/>
              <a:gd name="connsiteX400" fmla="*/ 2482850 w 24072850"/>
              <a:gd name="connsiteY400" fmla="*/ 2235200 h 3117850"/>
              <a:gd name="connsiteX401" fmla="*/ 2584450 w 24072850"/>
              <a:gd name="connsiteY401" fmla="*/ 2266950 h 3117850"/>
              <a:gd name="connsiteX402" fmla="*/ 2755900 w 24072850"/>
              <a:gd name="connsiteY402" fmla="*/ 2266950 h 3117850"/>
              <a:gd name="connsiteX403" fmla="*/ 2711450 w 24072850"/>
              <a:gd name="connsiteY403" fmla="*/ 2533650 h 3117850"/>
              <a:gd name="connsiteX404" fmla="*/ 2730500 w 24072850"/>
              <a:gd name="connsiteY404" fmla="*/ 2870200 h 3117850"/>
              <a:gd name="connsiteX405" fmla="*/ 2787650 w 24072850"/>
              <a:gd name="connsiteY405" fmla="*/ 2762250 h 3117850"/>
              <a:gd name="connsiteX406" fmla="*/ 2889250 w 24072850"/>
              <a:gd name="connsiteY406" fmla="*/ 2762250 h 3117850"/>
              <a:gd name="connsiteX407" fmla="*/ 2914650 w 24072850"/>
              <a:gd name="connsiteY407" fmla="*/ 2686050 h 3117850"/>
              <a:gd name="connsiteX408" fmla="*/ 2927350 w 24072850"/>
              <a:gd name="connsiteY408" fmla="*/ 2616200 h 3117850"/>
              <a:gd name="connsiteX409" fmla="*/ 2940050 w 24072850"/>
              <a:gd name="connsiteY409" fmla="*/ 2540000 h 3117850"/>
              <a:gd name="connsiteX410" fmla="*/ 2990850 w 24072850"/>
              <a:gd name="connsiteY410" fmla="*/ 2165350 h 3117850"/>
              <a:gd name="connsiteX411" fmla="*/ 3009900 w 24072850"/>
              <a:gd name="connsiteY411" fmla="*/ 1981200 h 3117850"/>
              <a:gd name="connsiteX412" fmla="*/ 3009900 w 24072850"/>
              <a:gd name="connsiteY412" fmla="*/ 1612900 h 3117850"/>
              <a:gd name="connsiteX413" fmla="*/ 2971800 w 24072850"/>
              <a:gd name="connsiteY413" fmla="*/ 1308100 h 3117850"/>
              <a:gd name="connsiteX414" fmla="*/ 2940050 w 24072850"/>
              <a:gd name="connsiteY414" fmla="*/ 1104900 h 3117850"/>
              <a:gd name="connsiteX415" fmla="*/ 3060700 w 24072850"/>
              <a:gd name="connsiteY415" fmla="*/ 1041400 h 3117850"/>
              <a:gd name="connsiteX416" fmla="*/ 3073400 w 24072850"/>
              <a:gd name="connsiteY416" fmla="*/ 977900 h 3117850"/>
              <a:gd name="connsiteX417" fmla="*/ 3073400 w 24072850"/>
              <a:gd name="connsiteY417" fmla="*/ 933450 h 3117850"/>
              <a:gd name="connsiteX418" fmla="*/ 3086100 w 24072850"/>
              <a:gd name="connsiteY418" fmla="*/ 774700 h 3117850"/>
              <a:gd name="connsiteX419" fmla="*/ 3111500 w 24072850"/>
              <a:gd name="connsiteY419" fmla="*/ 1047750 h 3117850"/>
              <a:gd name="connsiteX420" fmla="*/ 3206750 w 24072850"/>
              <a:gd name="connsiteY420" fmla="*/ 1143000 h 3117850"/>
              <a:gd name="connsiteX421" fmla="*/ 3149600 w 24072850"/>
              <a:gd name="connsiteY421" fmla="*/ 1714500 h 3117850"/>
              <a:gd name="connsiteX422" fmla="*/ 3149600 w 24072850"/>
              <a:gd name="connsiteY422" fmla="*/ 2063750 h 3117850"/>
              <a:gd name="connsiteX423" fmla="*/ 3194050 w 24072850"/>
              <a:gd name="connsiteY423" fmla="*/ 2768600 h 3117850"/>
              <a:gd name="connsiteX424" fmla="*/ 3416300 w 24072850"/>
              <a:gd name="connsiteY424" fmla="*/ 2768600 h 3117850"/>
              <a:gd name="connsiteX425" fmla="*/ 3448050 w 24072850"/>
              <a:gd name="connsiteY425" fmla="*/ 1809750 h 3117850"/>
              <a:gd name="connsiteX426" fmla="*/ 3403600 w 24072850"/>
              <a:gd name="connsiteY426" fmla="*/ 1778000 h 3117850"/>
              <a:gd name="connsiteX427" fmla="*/ 3409950 w 24072850"/>
              <a:gd name="connsiteY427" fmla="*/ 1765300 h 3117850"/>
              <a:gd name="connsiteX428" fmla="*/ 3479800 w 24072850"/>
              <a:gd name="connsiteY428" fmla="*/ 1733550 h 3117850"/>
              <a:gd name="connsiteX429" fmla="*/ 3771900 w 24072850"/>
              <a:gd name="connsiteY429" fmla="*/ 1733550 h 3117850"/>
              <a:gd name="connsiteX430" fmla="*/ 3841750 w 24072850"/>
              <a:gd name="connsiteY430" fmla="*/ 1771650 h 3117850"/>
              <a:gd name="connsiteX431" fmla="*/ 3810000 w 24072850"/>
              <a:gd name="connsiteY431" fmla="*/ 1822450 h 3117850"/>
              <a:gd name="connsiteX432" fmla="*/ 3822700 w 24072850"/>
              <a:gd name="connsiteY432" fmla="*/ 1841500 h 3117850"/>
              <a:gd name="connsiteX433" fmla="*/ 3803650 w 24072850"/>
              <a:gd name="connsiteY433" fmla="*/ 1892300 h 3117850"/>
              <a:gd name="connsiteX434" fmla="*/ 3822700 w 24072850"/>
              <a:gd name="connsiteY434" fmla="*/ 1936750 h 3117850"/>
              <a:gd name="connsiteX435" fmla="*/ 3822700 w 24072850"/>
              <a:gd name="connsiteY435" fmla="*/ 2146300 h 3117850"/>
              <a:gd name="connsiteX436" fmla="*/ 3810000 w 24072850"/>
              <a:gd name="connsiteY436" fmla="*/ 2216150 h 3117850"/>
              <a:gd name="connsiteX437" fmla="*/ 3822700 w 24072850"/>
              <a:gd name="connsiteY437" fmla="*/ 2247900 h 3117850"/>
              <a:gd name="connsiteX438" fmla="*/ 3810000 w 24072850"/>
              <a:gd name="connsiteY438" fmla="*/ 2266950 h 3117850"/>
              <a:gd name="connsiteX439" fmla="*/ 3810000 w 24072850"/>
              <a:gd name="connsiteY439" fmla="*/ 2768600 h 3117850"/>
              <a:gd name="connsiteX440" fmla="*/ 3924300 w 24072850"/>
              <a:gd name="connsiteY440" fmla="*/ 2768600 h 3117850"/>
              <a:gd name="connsiteX441" fmla="*/ 3943350 w 24072850"/>
              <a:gd name="connsiteY441" fmla="*/ 1987550 h 3117850"/>
              <a:gd name="connsiteX442" fmla="*/ 3930650 w 24072850"/>
              <a:gd name="connsiteY442" fmla="*/ 1962150 h 3117850"/>
              <a:gd name="connsiteX443" fmla="*/ 3949700 w 24072850"/>
              <a:gd name="connsiteY443" fmla="*/ 1924050 h 3117850"/>
              <a:gd name="connsiteX444" fmla="*/ 3949700 w 24072850"/>
              <a:gd name="connsiteY444" fmla="*/ 1879600 h 3117850"/>
              <a:gd name="connsiteX445" fmla="*/ 3949700 w 24072850"/>
              <a:gd name="connsiteY445" fmla="*/ 1847850 h 3117850"/>
              <a:gd name="connsiteX446" fmla="*/ 4222750 w 24072850"/>
              <a:gd name="connsiteY446" fmla="*/ 1847850 h 3117850"/>
              <a:gd name="connsiteX447" fmla="*/ 4222750 w 24072850"/>
              <a:gd name="connsiteY447" fmla="*/ 1943100 h 3117850"/>
              <a:gd name="connsiteX448" fmla="*/ 4260850 w 24072850"/>
              <a:gd name="connsiteY448" fmla="*/ 2006600 h 3117850"/>
              <a:gd name="connsiteX449" fmla="*/ 4260850 w 24072850"/>
              <a:gd name="connsiteY449" fmla="*/ 2768600 h 3117850"/>
              <a:gd name="connsiteX450" fmla="*/ 4279900 w 24072850"/>
              <a:gd name="connsiteY450" fmla="*/ 2774950 h 3117850"/>
              <a:gd name="connsiteX451" fmla="*/ 4311650 w 24072850"/>
              <a:gd name="connsiteY451" fmla="*/ 2616200 h 3117850"/>
              <a:gd name="connsiteX452" fmla="*/ 4311650 w 24072850"/>
              <a:gd name="connsiteY452" fmla="*/ 1511300 h 3117850"/>
              <a:gd name="connsiteX453" fmla="*/ 4584700 w 24072850"/>
              <a:gd name="connsiteY453" fmla="*/ 1511300 h 3117850"/>
              <a:gd name="connsiteX454" fmla="*/ 4616450 w 24072850"/>
              <a:gd name="connsiteY454" fmla="*/ 1593850 h 3117850"/>
              <a:gd name="connsiteX455" fmla="*/ 4610100 w 24072850"/>
              <a:gd name="connsiteY455" fmla="*/ 2647950 h 3117850"/>
              <a:gd name="connsiteX456" fmla="*/ 4660900 w 24072850"/>
              <a:gd name="connsiteY456" fmla="*/ 2673350 h 3117850"/>
              <a:gd name="connsiteX457" fmla="*/ 4699000 w 24072850"/>
              <a:gd name="connsiteY457" fmla="*/ 2667000 h 3117850"/>
              <a:gd name="connsiteX458" fmla="*/ 4699000 w 24072850"/>
              <a:gd name="connsiteY458" fmla="*/ 1155700 h 3117850"/>
              <a:gd name="connsiteX459" fmla="*/ 4914900 w 24072850"/>
              <a:gd name="connsiteY459" fmla="*/ 1155700 h 3117850"/>
              <a:gd name="connsiteX460" fmla="*/ 4914900 w 24072850"/>
              <a:gd name="connsiteY460" fmla="*/ 2667000 h 3117850"/>
              <a:gd name="connsiteX461" fmla="*/ 4933950 w 24072850"/>
              <a:gd name="connsiteY461" fmla="*/ 2673350 h 3117850"/>
              <a:gd name="connsiteX462" fmla="*/ 4997450 w 24072850"/>
              <a:gd name="connsiteY462" fmla="*/ 2654300 h 3117850"/>
              <a:gd name="connsiteX463" fmla="*/ 5003800 w 24072850"/>
              <a:gd name="connsiteY463" fmla="*/ 1676400 h 3117850"/>
              <a:gd name="connsiteX464" fmla="*/ 4997450 w 24072850"/>
              <a:gd name="connsiteY464" fmla="*/ 1625600 h 3117850"/>
              <a:gd name="connsiteX465" fmla="*/ 4997450 w 24072850"/>
              <a:gd name="connsiteY465" fmla="*/ 1568450 h 3117850"/>
              <a:gd name="connsiteX466" fmla="*/ 5022850 w 24072850"/>
              <a:gd name="connsiteY466" fmla="*/ 1492250 h 3117850"/>
              <a:gd name="connsiteX467" fmla="*/ 5137150 w 24072850"/>
              <a:gd name="connsiteY467" fmla="*/ 1485900 h 3117850"/>
              <a:gd name="connsiteX468" fmla="*/ 5302250 w 24072850"/>
              <a:gd name="connsiteY468" fmla="*/ 1485900 h 3117850"/>
              <a:gd name="connsiteX469" fmla="*/ 5302250 w 24072850"/>
              <a:gd name="connsiteY469" fmla="*/ 2260600 h 3117850"/>
              <a:gd name="connsiteX470" fmla="*/ 5321300 w 24072850"/>
              <a:gd name="connsiteY470" fmla="*/ 2711450 h 3117850"/>
              <a:gd name="connsiteX471" fmla="*/ 5346700 w 24072850"/>
              <a:gd name="connsiteY471" fmla="*/ 2673350 h 3117850"/>
              <a:gd name="connsiteX472" fmla="*/ 5397500 w 24072850"/>
              <a:gd name="connsiteY472" fmla="*/ 2673350 h 3117850"/>
              <a:gd name="connsiteX473" fmla="*/ 5397500 w 24072850"/>
              <a:gd name="connsiteY473" fmla="*/ 2019300 h 3117850"/>
              <a:gd name="connsiteX474" fmla="*/ 5429250 w 24072850"/>
              <a:gd name="connsiteY474" fmla="*/ 1968500 h 3117850"/>
              <a:gd name="connsiteX475" fmla="*/ 5473700 w 24072850"/>
              <a:gd name="connsiteY475" fmla="*/ 1930400 h 3117850"/>
              <a:gd name="connsiteX476" fmla="*/ 5499100 w 24072850"/>
              <a:gd name="connsiteY476" fmla="*/ 1898650 h 3117850"/>
              <a:gd name="connsiteX477" fmla="*/ 5568950 w 24072850"/>
              <a:gd name="connsiteY477" fmla="*/ 1809750 h 3117850"/>
              <a:gd name="connsiteX478" fmla="*/ 5638800 w 24072850"/>
              <a:gd name="connsiteY478" fmla="*/ 1676400 h 3117850"/>
              <a:gd name="connsiteX479" fmla="*/ 5638800 w 24072850"/>
              <a:gd name="connsiteY479" fmla="*/ 1498600 h 3117850"/>
              <a:gd name="connsiteX480" fmla="*/ 5664200 w 24072850"/>
              <a:gd name="connsiteY480" fmla="*/ 1498600 h 3117850"/>
              <a:gd name="connsiteX481" fmla="*/ 5670550 w 24072850"/>
              <a:gd name="connsiteY481" fmla="*/ 1778000 h 3117850"/>
              <a:gd name="connsiteX482" fmla="*/ 5727700 w 24072850"/>
              <a:gd name="connsiteY482" fmla="*/ 1809750 h 3117850"/>
              <a:gd name="connsiteX483" fmla="*/ 5727700 w 24072850"/>
              <a:gd name="connsiteY483" fmla="*/ 1873250 h 3117850"/>
              <a:gd name="connsiteX484" fmla="*/ 5791200 w 24072850"/>
              <a:gd name="connsiteY484" fmla="*/ 1898650 h 3117850"/>
              <a:gd name="connsiteX485" fmla="*/ 5835650 w 24072850"/>
              <a:gd name="connsiteY485" fmla="*/ 1930400 h 3117850"/>
              <a:gd name="connsiteX486" fmla="*/ 5854700 w 24072850"/>
              <a:gd name="connsiteY486" fmla="*/ 2019300 h 3117850"/>
              <a:gd name="connsiteX487" fmla="*/ 5873750 w 24072850"/>
              <a:gd name="connsiteY487" fmla="*/ 2032000 h 3117850"/>
              <a:gd name="connsiteX488" fmla="*/ 5886450 w 24072850"/>
              <a:gd name="connsiteY488" fmla="*/ 2184400 h 3117850"/>
              <a:gd name="connsiteX489" fmla="*/ 5886450 w 24072850"/>
              <a:gd name="connsiteY489" fmla="*/ 2387600 h 3117850"/>
              <a:gd name="connsiteX490" fmla="*/ 5899150 w 24072850"/>
              <a:gd name="connsiteY490" fmla="*/ 2393950 h 3117850"/>
              <a:gd name="connsiteX491" fmla="*/ 5949950 w 24072850"/>
              <a:gd name="connsiteY491" fmla="*/ 2368550 h 3117850"/>
              <a:gd name="connsiteX492" fmla="*/ 5949950 w 24072850"/>
              <a:gd name="connsiteY492" fmla="*/ 2324100 h 3117850"/>
              <a:gd name="connsiteX493" fmla="*/ 5962650 w 24072850"/>
              <a:gd name="connsiteY493" fmla="*/ 2324100 h 3117850"/>
              <a:gd name="connsiteX494" fmla="*/ 5962650 w 24072850"/>
              <a:gd name="connsiteY494" fmla="*/ 2368550 h 3117850"/>
              <a:gd name="connsiteX495" fmla="*/ 5981700 w 24072850"/>
              <a:gd name="connsiteY495" fmla="*/ 2381250 h 3117850"/>
              <a:gd name="connsiteX496" fmla="*/ 5988050 w 24072850"/>
              <a:gd name="connsiteY496" fmla="*/ 2343150 h 3117850"/>
              <a:gd name="connsiteX497" fmla="*/ 5988050 w 24072850"/>
              <a:gd name="connsiteY497" fmla="*/ 2235200 h 3117850"/>
              <a:gd name="connsiteX498" fmla="*/ 6038850 w 24072850"/>
              <a:gd name="connsiteY498" fmla="*/ 2190750 h 3117850"/>
              <a:gd name="connsiteX499" fmla="*/ 6153150 w 24072850"/>
              <a:gd name="connsiteY499" fmla="*/ 2190750 h 3117850"/>
              <a:gd name="connsiteX500" fmla="*/ 6165850 w 24072850"/>
              <a:gd name="connsiteY500" fmla="*/ 2216150 h 3117850"/>
              <a:gd name="connsiteX501" fmla="*/ 6184900 w 24072850"/>
              <a:gd name="connsiteY501" fmla="*/ 2203450 h 3117850"/>
              <a:gd name="connsiteX502" fmla="*/ 6242050 w 24072850"/>
              <a:gd name="connsiteY502" fmla="*/ 2120900 h 3117850"/>
              <a:gd name="connsiteX503" fmla="*/ 6248400 w 24072850"/>
              <a:gd name="connsiteY503" fmla="*/ 2095500 h 3117850"/>
              <a:gd name="connsiteX504" fmla="*/ 6248400 w 24072850"/>
              <a:gd name="connsiteY504" fmla="*/ 2051050 h 3117850"/>
              <a:gd name="connsiteX505" fmla="*/ 6254750 w 24072850"/>
              <a:gd name="connsiteY505" fmla="*/ 2019300 h 3117850"/>
              <a:gd name="connsiteX506" fmla="*/ 6267450 w 24072850"/>
              <a:gd name="connsiteY506" fmla="*/ 2120900 h 3117850"/>
              <a:gd name="connsiteX507" fmla="*/ 6375400 w 24072850"/>
              <a:gd name="connsiteY507" fmla="*/ 2146300 h 3117850"/>
              <a:gd name="connsiteX508" fmla="*/ 6369050 w 24072850"/>
              <a:gd name="connsiteY508" fmla="*/ 2171700 h 3117850"/>
              <a:gd name="connsiteX509" fmla="*/ 6394450 w 24072850"/>
              <a:gd name="connsiteY509" fmla="*/ 2197100 h 3117850"/>
              <a:gd name="connsiteX510" fmla="*/ 6445250 w 24072850"/>
              <a:gd name="connsiteY510" fmla="*/ 2476500 h 3117850"/>
              <a:gd name="connsiteX511" fmla="*/ 6451600 w 24072850"/>
              <a:gd name="connsiteY511" fmla="*/ 2565400 h 3117850"/>
              <a:gd name="connsiteX512" fmla="*/ 6483350 w 24072850"/>
              <a:gd name="connsiteY512" fmla="*/ 2597150 h 3117850"/>
              <a:gd name="connsiteX513" fmla="*/ 6515100 w 24072850"/>
              <a:gd name="connsiteY513" fmla="*/ 2571750 h 3117850"/>
              <a:gd name="connsiteX514" fmla="*/ 6515100 w 24072850"/>
              <a:gd name="connsiteY514" fmla="*/ 2451100 h 3117850"/>
              <a:gd name="connsiteX515" fmla="*/ 6553200 w 24072850"/>
              <a:gd name="connsiteY515" fmla="*/ 2419350 h 3117850"/>
              <a:gd name="connsiteX516" fmla="*/ 6737350 w 24072850"/>
              <a:gd name="connsiteY516" fmla="*/ 2425700 h 3117850"/>
              <a:gd name="connsiteX517" fmla="*/ 6762750 w 24072850"/>
              <a:gd name="connsiteY517" fmla="*/ 2419350 h 3117850"/>
              <a:gd name="connsiteX518" fmla="*/ 6762750 w 24072850"/>
              <a:gd name="connsiteY518" fmla="*/ 1885950 h 3117850"/>
              <a:gd name="connsiteX519" fmla="*/ 6864350 w 24072850"/>
              <a:gd name="connsiteY519" fmla="*/ 1778000 h 3117850"/>
              <a:gd name="connsiteX520" fmla="*/ 6864350 w 24072850"/>
              <a:gd name="connsiteY520" fmla="*/ 1752600 h 3117850"/>
              <a:gd name="connsiteX521" fmla="*/ 6877050 w 24072850"/>
              <a:gd name="connsiteY521" fmla="*/ 1670050 h 3117850"/>
              <a:gd name="connsiteX522" fmla="*/ 6965950 w 24072850"/>
              <a:gd name="connsiteY522" fmla="*/ 1778000 h 3117850"/>
              <a:gd name="connsiteX523" fmla="*/ 7010400 w 24072850"/>
              <a:gd name="connsiteY523" fmla="*/ 1778000 h 3117850"/>
              <a:gd name="connsiteX524" fmla="*/ 7016750 w 24072850"/>
              <a:gd name="connsiteY524" fmla="*/ 1714500 h 3117850"/>
              <a:gd name="connsiteX525" fmla="*/ 7143750 w 24072850"/>
              <a:gd name="connsiteY525" fmla="*/ 1841500 h 3117850"/>
              <a:gd name="connsiteX526" fmla="*/ 7131050 w 24072850"/>
              <a:gd name="connsiteY526" fmla="*/ 2057400 h 3117850"/>
              <a:gd name="connsiteX527" fmla="*/ 7137400 w 24072850"/>
              <a:gd name="connsiteY527" fmla="*/ 2311400 h 3117850"/>
              <a:gd name="connsiteX528" fmla="*/ 7169150 w 24072850"/>
              <a:gd name="connsiteY528" fmla="*/ 2330450 h 3117850"/>
              <a:gd name="connsiteX529" fmla="*/ 7200900 w 24072850"/>
              <a:gd name="connsiteY529" fmla="*/ 2305050 h 3117850"/>
              <a:gd name="connsiteX530" fmla="*/ 7264400 w 24072850"/>
              <a:gd name="connsiteY530" fmla="*/ 2298700 h 3117850"/>
              <a:gd name="connsiteX531" fmla="*/ 7264400 w 24072850"/>
              <a:gd name="connsiteY531" fmla="*/ 2082800 h 3117850"/>
              <a:gd name="connsiteX532" fmla="*/ 7378700 w 24072850"/>
              <a:gd name="connsiteY532" fmla="*/ 2025650 h 3117850"/>
              <a:gd name="connsiteX533" fmla="*/ 7550150 w 24072850"/>
              <a:gd name="connsiteY533" fmla="*/ 2025650 h 3117850"/>
              <a:gd name="connsiteX534" fmla="*/ 7569200 w 24072850"/>
              <a:gd name="connsiteY534" fmla="*/ 2057400 h 3117850"/>
              <a:gd name="connsiteX535" fmla="*/ 7594600 w 24072850"/>
              <a:gd name="connsiteY535" fmla="*/ 2057400 h 3117850"/>
              <a:gd name="connsiteX536" fmla="*/ 7613650 w 24072850"/>
              <a:gd name="connsiteY536" fmla="*/ 1651000 h 3117850"/>
              <a:gd name="connsiteX537" fmla="*/ 7620000 w 24072850"/>
              <a:gd name="connsiteY537" fmla="*/ 1612900 h 3117850"/>
              <a:gd name="connsiteX538" fmla="*/ 7626350 w 24072850"/>
              <a:gd name="connsiteY538" fmla="*/ 1562100 h 3117850"/>
              <a:gd name="connsiteX539" fmla="*/ 7772400 w 24072850"/>
              <a:gd name="connsiteY539" fmla="*/ 1524000 h 3117850"/>
              <a:gd name="connsiteX540" fmla="*/ 7867650 w 24072850"/>
              <a:gd name="connsiteY540" fmla="*/ 1581150 h 3117850"/>
              <a:gd name="connsiteX541" fmla="*/ 7867650 w 24072850"/>
              <a:gd name="connsiteY541" fmla="*/ 1943100 h 3117850"/>
              <a:gd name="connsiteX542" fmla="*/ 7893050 w 24072850"/>
              <a:gd name="connsiteY542" fmla="*/ 1993900 h 3117850"/>
              <a:gd name="connsiteX543" fmla="*/ 7893050 w 24072850"/>
              <a:gd name="connsiteY543" fmla="*/ 2343150 h 3117850"/>
              <a:gd name="connsiteX544" fmla="*/ 7969250 w 24072850"/>
              <a:gd name="connsiteY544" fmla="*/ 2597150 h 3117850"/>
              <a:gd name="connsiteX545" fmla="*/ 7988300 w 24072850"/>
              <a:gd name="connsiteY545" fmla="*/ 2597150 h 3117850"/>
              <a:gd name="connsiteX546" fmla="*/ 7994650 w 24072850"/>
              <a:gd name="connsiteY546" fmla="*/ 2540000 h 3117850"/>
              <a:gd name="connsiteX547" fmla="*/ 8115300 w 24072850"/>
              <a:gd name="connsiteY547" fmla="*/ 2355850 h 3117850"/>
              <a:gd name="connsiteX548" fmla="*/ 8197850 w 24072850"/>
              <a:gd name="connsiteY548" fmla="*/ 2362200 h 3117850"/>
              <a:gd name="connsiteX549" fmla="*/ 8216900 w 24072850"/>
              <a:gd name="connsiteY549" fmla="*/ 2667000 h 3117850"/>
              <a:gd name="connsiteX550" fmla="*/ 8248650 w 24072850"/>
              <a:gd name="connsiteY550" fmla="*/ 2679700 h 3117850"/>
              <a:gd name="connsiteX551" fmla="*/ 8343900 w 24072850"/>
              <a:gd name="connsiteY551" fmla="*/ 2647950 h 3117850"/>
              <a:gd name="connsiteX552" fmla="*/ 8356600 w 24072850"/>
              <a:gd name="connsiteY552" fmla="*/ 2603500 h 3117850"/>
              <a:gd name="connsiteX553" fmla="*/ 8356600 w 24072850"/>
              <a:gd name="connsiteY553" fmla="*/ 2095500 h 3117850"/>
              <a:gd name="connsiteX554" fmla="*/ 8832850 w 24072850"/>
              <a:gd name="connsiteY554" fmla="*/ 1949450 h 3117850"/>
              <a:gd name="connsiteX555" fmla="*/ 9010650 w 24072850"/>
              <a:gd name="connsiteY555" fmla="*/ 2012950 h 3117850"/>
              <a:gd name="connsiteX556" fmla="*/ 9010650 w 24072850"/>
              <a:gd name="connsiteY556" fmla="*/ 2571750 h 3117850"/>
              <a:gd name="connsiteX557" fmla="*/ 9029700 w 24072850"/>
              <a:gd name="connsiteY557" fmla="*/ 2590800 h 3117850"/>
              <a:gd name="connsiteX558" fmla="*/ 9163050 w 24072850"/>
              <a:gd name="connsiteY558" fmla="*/ 2559050 h 3117850"/>
              <a:gd name="connsiteX559" fmla="*/ 9188450 w 24072850"/>
              <a:gd name="connsiteY559" fmla="*/ 2520950 h 3117850"/>
              <a:gd name="connsiteX560" fmla="*/ 9188450 w 24072850"/>
              <a:gd name="connsiteY560" fmla="*/ 2552700 h 3117850"/>
              <a:gd name="connsiteX561" fmla="*/ 9201150 w 24072850"/>
              <a:gd name="connsiteY561" fmla="*/ 2565400 h 3117850"/>
              <a:gd name="connsiteX562" fmla="*/ 9264650 w 24072850"/>
              <a:gd name="connsiteY562" fmla="*/ 2470150 h 3117850"/>
              <a:gd name="connsiteX563" fmla="*/ 9264650 w 24072850"/>
              <a:gd name="connsiteY563" fmla="*/ 2247900 h 3117850"/>
              <a:gd name="connsiteX564" fmla="*/ 9321800 w 24072850"/>
              <a:gd name="connsiteY564" fmla="*/ 2171700 h 3117850"/>
              <a:gd name="connsiteX565" fmla="*/ 9626600 w 24072850"/>
              <a:gd name="connsiteY565" fmla="*/ 2171700 h 3117850"/>
              <a:gd name="connsiteX566" fmla="*/ 9702800 w 24072850"/>
              <a:gd name="connsiteY566" fmla="*/ 2254250 h 3117850"/>
              <a:gd name="connsiteX567" fmla="*/ 9702800 w 24072850"/>
              <a:gd name="connsiteY567" fmla="*/ 2393950 h 3117850"/>
              <a:gd name="connsiteX568" fmla="*/ 9779000 w 24072850"/>
              <a:gd name="connsiteY568" fmla="*/ 2413000 h 3117850"/>
              <a:gd name="connsiteX569" fmla="*/ 9823450 w 24072850"/>
              <a:gd name="connsiteY569" fmla="*/ 2349500 h 3117850"/>
              <a:gd name="connsiteX570" fmla="*/ 10039350 w 24072850"/>
              <a:gd name="connsiteY570" fmla="*/ 2349500 h 3117850"/>
              <a:gd name="connsiteX571" fmla="*/ 10071100 w 24072850"/>
              <a:gd name="connsiteY571" fmla="*/ 2400300 h 3117850"/>
              <a:gd name="connsiteX572" fmla="*/ 10077450 w 24072850"/>
              <a:gd name="connsiteY572" fmla="*/ 2444750 h 3117850"/>
              <a:gd name="connsiteX573" fmla="*/ 10102850 w 24072850"/>
              <a:gd name="connsiteY573" fmla="*/ 2457450 h 3117850"/>
              <a:gd name="connsiteX574" fmla="*/ 10140950 w 24072850"/>
              <a:gd name="connsiteY574" fmla="*/ 2324100 h 3117850"/>
              <a:gd name="connsiteX575" fmla="*/ 10153650 w 24072850"/>
              <a:gd name="connsiteY575" fmla="*/ 2197100 h 3117850"/>
              <a:gd name="connsiteX576" fmla="*/ 10172700 w 24072850"/>
              <a:gd name="connsiteY576" fmla="*/ 2089150 h 3117850"/>
              <a:gd name="connsiteX577" fmla="*/ 10210800 w 24072850"/>
              <a:gd name="connsiteY577" fmla="*/ 1962150 h 3117850"/>
              <a:gd name="connsiteX578" fmla="*/ 10356850 w 24072850"/>
              <a:gd name="connsiteY578" fmla="*/ 1816100 h 3117850"/>
              <a:gd name="connsiteX579" fmla="*/ 10433050 w 24072850"/>
              <a:gd name="connsiteY579" fmla="*/ 1727200 h 3117850"/>
              <a:gd name="connsiteX580" fmla="*/ 10471150 w 24072850"/>
              <a:gd name="connsiteY580" fmla="*/ 1809750 h 3117850"/>
              <a:gd name="connsiteX581" fmla="*/ 10515600 w 24072850"/>
              <a:gd name="connsiteY581" fmla="*/ 2133600 h 3117850"/>
              <a:gd name="connsiteX582" fmla="*/ 10528300 w 24072850"/>
              <a:gd name="connsiteY582" fmla="*/ 2647950 h 3117850"/>
              <a:gd name="connsiteX583" fmla="*/ 10547350 w 24072850"/>
              <a:gd name="connsiteY583" fmla="*/ 2654300 h 3117850"/>
              <a:gd name="connsiteX584" fmla="*/ 10706100 w 24072850"/>
              <a:gd name="connsiteY584" fmla="*/ 2622550 h 3117850"/>
              <a:gd name="connsiteX585" fmla="*/ 10712450 w 24072850"/>
              <a:gd name="connsiteY585" fmla="*/ 2540000 h 3117850"/>
              <a:gd name="connsiteX586" fmla="*/ 10807700 w 24072850"/>
              <a:gd name="connsiteY586" fmla="*/ 2451100 h 3117850"/>
              <a:gd name="connsiteX587" fmla="*/ 10909300 w 24072850"/>
              <a:gd name="connsiteY587" fmla="*/ 2368550 h 3117850"/>
              <a:gd name="connsiteX588" fmla="*/ 10915650 w 24072850"/>
              <a:gd name="connsiteY588" fmla="*/ 2330450 h 3117850"/>
              <a:gd name="connsiteX589" fmla="*/ 10915650 w 24072850"/>
              <a:gd name="connsiteY589" fmla="*/ 2444750 h 3117850"/>
              <a:gd name="connsiteX590" fmla="*/ 11004550 w 24072850"/>
              <a:gd name="connsiteY590" fmla="*/ 2444750 h 3117850"/>
              <a:gd name="connsiteX591" fmla="*/ 11017250 w 24072850"/>
              <a:gd name="connsiteY591" fmla="*/ 2482850 h 3117850"/>
              <a:gd name="connsiteX592" fmla="*/ 11080750 w 24072850"/>
              <a:gd name="connsiteY592" fmla="*/ 2482850 h 3117850"/>
              <a:gd name="connsiteX593" fmla="*/ 11080750 w 24072850"/>
              <a:gd name="connsiteY593" fmla="*/ 2114550 h 3117850"/>
              <a:gd name="connsiteX594" fmla="*/ 11163300 w 24072850"/>
              <a:gd name="connsiteY594" fmla="*/ 2032000 h 3117850"/>
              <a:gd name="connsiteX595" fmla="*/ 11239500 w 24072850"/>
              <a:gd name="connsiteY595" fmla="*/ 1968500 h 3117850"/>
              <a:gd name="connsiteX596" fmla="*/ 11436350 w 24072850"/>
              <a:gd name="connsiteY596" fmla="*/ 2025650 h 3117850"/>
              <a:gd name="connsiteX597" fmla="*/ 11449050 w 24072850"/>
              <a:gd name="connsiteY597" fmla="*/ 2070100 h 3117850"/>
              <a:gd name="connsiteX598" fmla="*/ 11455400 w 24072850"/>
              <a:gd name="connsiteY598" fmla="*/ 2470150 h 3117850"/>
              <a:gd name="connsiteX599" fmla="*/ 11474450 w 24072850"/>
              <a:gd name="connsiteY599" fmla="*/ 2578100 h 3117850"/>
              <a:gd name="connsiteX600" fmla="*/ 11461750 w 24072850"/>
              <a:gd name="connsiteY600" fmla="*/ 2679700 h 3117850"/>
              <a:gd name="connsiteX601" fmla="*/ 11512550 w 24072850"/>
              <a:gd name="connsiteY601" fmla="*/ 2762250 h 3117850"/>
              <a:gd name="connsiteX602" fmla="*/ 11576050 w 24072850"/>
              <a:gd name="connsiteY602" fmla="*/ 2749550 h 3117850"/>
              <a:gd name="connsiteX603" fmla="*/ 11874500 w 24072850"/>
              <a:gd name="connsiteY603" fmla="*/ 2755900 h 3117850"/>
              <a:gd name="connsiteX604" fmla="*/ 11963400 w 24072850"/>
              <a:gd name="connsiteY604" fmla="*/ 2736850 h 3117850"/>
              <a:gd name="connsiteX605" fmla="*/ 12026900 w 24072850"/>
              <a:gd name="connsiteY605" fmla="*/ 2736850 h 3117850"/>
              <a:gd name="connsiteX606" fmla="*/ 12052300 w 24072850"/>
              <a:gd name="connsiteY606" fmla="*/ 2711450 h 3117850"/>
              <a:gd name="connsiteX607" fmla="*/ 12211050 w 24072850"/>
              <a:gd name="connsiteY607" fmla="*/ 2711450 h 3117850"/>
              <a:gd name="connsiteX608" fmla="*/ 12268200 w 24072850"/>
              <a:gd name="connsiteY608" fmla="*/ 2559050 h 3117850"/>
              <a:gd name="connsiteX609" fmla="*/ 12293600 w 24072850"/>
              <a:gd name="connsiteY609" fmla="*/ 2501900 h 3117850"/>
              <a:gd name="connsiteX610" fmla="*/ 12299950 w 24072850"/>
              <a:gd name="connsiteY610" fmla="*/ 2457450 h 3117850"/>
              <a:gd name="connsiteX611" fmla="*/ 12204700 w 24072850"/>
              <a:gd name="connsiteY611" fmla="*/ 2266950 h 3117850"/>
              <a:gd name="connsiteX612" fmla="*/ 12299950 w 24072850"/>
              <a:gd name="connsiteY612" fmla="*/ 2120900 h 3117850"/>
              <a:gd name="connsiteX613" fmla="*/ 12312650 w 24072850"/>
              <a:gd name="connsiteY613" fmla="*/ 1257300 h 3117850"/>
              <a:gd name="connsiteX614" fmla="*/ 12268200 w 24072850"/>
              <a:gd name="connsiteY614" fmla="*/ 1212850 h 3117850"/>
              <a:gd name="connsiteX615" fmla="*/ 12230100 w 24072850"/>
              <a:gd name="connsiteY615" fmla="*/ 1117600 h 3117850"/>
              <a:gd name="connsiteX616" fmla="*/ 12395200 w 24072850"/>
              <a:gd name="connsiteY616" fmla="*/ 914400 h 3117850"/>
              <a:gd name="connsiteX617" fmla="*/ 12376150 w 24072850"/>
              <a:gd name="connsiteY617" fmla="*/ 889000 h 3117850"/>
              <a:gd name="connsiteX618" fmla="*/ 12401550 w 24072850"/>
              <a:gd name="connsiteY618" fmla="*/ 863600 h 3117850"/>
              <a:gd name="connsiteX619" fmla="*/ 12401550 w 24072850"/>
              <a:gd name="connsiteY619" fmla="*/ 736600 h 3117850"/>
              <a:gd name="connsiteX620" fmla="*/ 12376150 w 24072850"/>
              <a:gd name="connsiteY620" fmla="*/ 692150 h 3117850"/>
              <a:gd name="connsiteX621" fmla="*/ 12382500 w 24072850"/>
              <a:gd name="connsiteY621" fmla="*/ 635000 h 3117850"/>
              <a:gd name="connsiteX622" fmla="*/ 12414250 w 24072850"/>
              <a:gd name="connsiteY622" fmla="*/ 571500 h 3117850"/>
              <a:gd name="connsiteX623" fmla="*/ 12420600 w 24072850"/>
              <a:gd name="connsiteY623" fmla="*/ 514350 h 3117850"/>
              <a:gd name="connsiteX624" fmla="*/ 12401550 w 24072850"/>
              <a:gd name="connsiteY624" fmla="*/ 469900 h 3117850"/>
              <a:gd name="connsiteX625" fmla="*/ 12433300 w 24072850"/>
              <a:gd name="connsiteY625" fmla="*/ 457200 h 3117850"/>
              <a:gd name="connsiteX626" fmla="*/ 12433300 w 24072850"/>
              <a:gd name="connsiteY626" fmla="*/ 311150 h 3117850"/>
              <a:gd name="connsiteX627" fmla="*/ 12420600 w 24072850"/>
              <a:gd name="connsiteY627" fmla="*/ 304800 h 3117850"/>
              <a:gd name="connsiteX628" fmla="*/ 12433300 w 24072850"/>
              <a:gd name="connsiteY628" fmla="*/ 273050 h 3117850"/>
              <a:gd name="connsiteX629" fmla="*/ 12433300 w 24072850"/>
              <a:gd name="connsiteY629" fmla="*/ 241300 h 3117850"/>
              <a:gd name="connsiteX630" fmla="*/ 12439650 w 24072850"/>
              <a:gd name="connsiteY630" fmla="*/ 203200 h 3117850"/>
              <a:gd name="connsiteX631" fmla="*/ 12446000 w 24072850"/>
              <a:gd name="connsiteY631" fmla="*/ 0 h 3117850"/>
              <a:gd name="connsiteX632" fmla="*/ 12458700 w 24072850"/>
              <a:gd name="connsiteY632" fmla="*/ 6350 h 3117850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0 w 24072850"/>
              <a:gd name="connsiteY353" fmla="*/ 3117850 h 4651543"/>
              <a:gd name="connsiteX354" fmla="*/ 0 w 24072850"/>
              <a:gd name="connsiteY354" fmla="*/ 2222500 h 4651543"/>
              <a:gd name="connsiteX355" fmla="*/ 127000 w 24072850"/>
              <a:gd name="connsiteY355" fmla="*/ 2228850 h 4651543"/>
              <a:gd name="connsiteX356" fmla="*/ 63500 w 24072850"/>
              <a:gd name="connsiteY356" fmla="*/ 2286000 h 4651543"/>
              <a:gd name="connsiteX357" fmla="*/ 196850 w 24072850"/>
              <a:gd name="connsiteY357" fmla="*/ 2336800 h 4651543"/>
              <a:gd name="connsiteX358" fmla="*/ 107950 w 24072850"/>
              <a:gd name="connsiteY358" fmla="*/ 2393950 h 4651543"/>
              <a:gd name="connsiteX359" fmla="*/ 311150 w 24072850"/>
              <a:gd name="connsiteY359" fmla="*/ 2444750 h 4651543"/>
              <a:gd name="connsiteX360" fmla="*/ 311150 w 24072850"/>
              <a:gd name="connsiteY360" fmla="*/ 2527300 h 4651543"/>
              <a:gd name="connsiteX361" fmla="*/ 349250 w 24072850"/>
              <a:gd name="connsiteY361" fmla="*/ 2533650 h 4651543"/>
              <a:gd name="connsiteX362" fmla="*/ 596900 w 24072850"/>
              <a:gd name="connsiteY362" fmla="*/ 2489200 h 4651543"/>
              <a:gd name="connsiteX363" fmla="*/ 742950 w 24072850"/>
              <a:gd name="connsiteY363" fmla="*/ 2501900 h 4651543"/>
              <a:gd name="connsiteX364" fmla="*/ 800100 w 24072850"/>
              <a:gd name="connsiteY364" fmla="*/ 2489200 h 4651543"/>
              <a:gd name="connsiteX365" fmla="*/ 895350 w 24072850"/>
              <a:gd name="connsiteY365" fmla="*/ 2584450 h 4651543"/>
              <a:gd name="connsiteX366" fmla="*/ 920750 w 24072850"/>
              <a:gd name="connsiteY366" fmla="*/ 2584450 h 4651543"/>
              <a:gd name="connsiteX367" fmla="*/ 933450 w 24072850"/>
              <a:gd name="connsiteY367" fmla="*/ 2514600 h 4651543"/>
              <a:gd name="connsiteX368" fmla="*/ 933450 w 24072850"/>
              <a:gd name="connsiteY368" fmla="*/ 2355850 h 4651543"/>
              <a:gd name="connsiteX369" fmla="*/ 939800 w 24072850"/>
              <a:gd name="connsiteY369" fmla="*/ 2279650 h 4651543"/>
              <a:gd name="connsiteX370" fmla="*/ 946150 w 24072850"/>
              <a:gd name="connsiteY370" fmla="*/ 2184400 h 4651543"/>
              <a:gd name="connsiteX371" fmla="*/ 952500 w 24072850"/>
              <a:gd name="connsiteY371" fmla="*/ 2114550 h 4651543"/>
              <a:gd name="connsiteX372" fmla="*/ 1092200 w 24072850"/>
              <a:gd name="connsiteY372" fmla="*/ 2038350 h 4651543"/>
              <a:gd name="connsiteX373" fmla="*/ 1193800 w 24072850"/>
              <a:gd name="connsiteY373" fmla="*/ 2114550 h 4651543"/>
              <a:gd name="connsiteX374" fmla="*/ 1206500 w 24072850"/>
              <a:gd name="connsiteY374" fmla="*/ 2247900 h 4651543"/>
              <a:gd name="connsiteX375" fmla="*/ 1206500 w 24072850"/>
              <a:gd name="connsiteY375" fmla="*/ 2635250 h 4651543"/>
              <a:gd name="connsiteX376" fmla="*/ 1270000 w 24072850"/>
              <a:gd name="connsiteY376" fmla="*/ 2768600 h 4651543"/>
              <a:gd name="connsiteX377" fmla="*/ 1289050 w 24072850"/>
              <a:gd name="connsiteY377" fmla="*/ 2768600 h 4651543"/>
              <a:gd name="connsiteX378" fmla="*/ 1295400 w 24072850"/>
              <a:gd name="connsiteY378" fmla="*/ 2711450 h 4651543"/>
              <a:gd name="connsiteX379" fmla="*/ 1282700 w 24072850"/>
              <a:gd name="connsiteY379" fmla="*/ 2533650 h 4651543"/>
              <a:gd name="connsiteX380" fmla="*/ 1447800 w 24072850"/>
              <a:gd name="connsiteY380" fmla="*/ 2533650 h 4651543"/>
              <a:gd name="connsiteX381" fmla="*/ 1422400 w 24072850"/>
              <a:gd name="connsiteY381" fmla="*/ 2387600 h 4651543"/>
              <a:gd name="connsiteX382" fmla="*/ 1657350 w 24072850"/>
              <a:gd name="connsiteY382" fmla="*/ 2393950 h 4651543"/>
              <a:gd name="connsiteX383" fmla="*/ 1689100 w 24072850"/>
              <a:gd name="connsiteY383" fmla="*/ 2413000 h 4651543"/>
              <a:gd name="connsiteX384" fmla="*/ 1714500 w 24072850"/>
              <a:gd name="connsiteY384" fmla="*/ 2413000 h 4651543"/>
              <a:gd name="connsiteX385" fmla="*/ 1720850 w 24072850"/>
              <a:gd name="connsiteY385" fmla="*/ 2273300 h 4651543"/>
              <a:gd name="connsiteX386" fmla="*/ 1746250 w 24072850"/>
              <a:gd name="connsiteY386" fmla="*/ 2279650 h 4651543"/>
              <a:gd name="connsiteX387" fmla="*/ 1790700 w 24072850"/>
              <a:gd name="connsiteY387" fmla="*/ 2235200 h 4651543"/>
              <a:gd name="connsiteX388" fmla="*/ 1930400 w 24072850"/>
              <a:gd name="connsiteY388" fmla="*/ 2241550 h 4651543"/>
              <a:gd name="connsiteX389" fmla="*/ 1955800 w 24072850"/>
              <a:gd name="connsiteY389" fmla="*/ 2273300 h 4651543"/>
              <a:gd name="connsiteX390" fmla="*/ 2095500 w 24072850"/>
              <a:gd name="connsiteY390" fmla="*/ 2292350 h 4651543"/>
              <a:gd name="connsiteX391" fmla="*/ 2095500 w 24072850"/>
              <a:gd name="connsiteY391" fmla="*/ 2317750 h 4651543"/>
              <a:gd name="connsiteX392" fmla="*/ 2095500 w 24072850"/>
              <a:gd name="connsiteY392" fmla="*/ 2736850 h 4651543"/>
              <a:gd name="connsiteX393" fmla="*/ 2108200 w 24072850"/>
              <a:gd name="connsiteY393" fmla="*/ 2825750 h 4651543"/>
              <a:gd name="connsiteX394" fmla="*/ 2203450 w 24072850"/>
              <a:gd name="connsiteY394" fmla="*/ 2825750 h 4651543"/>
              <a:gd name="connsiteX395" fmla="*/ 2222500 w 24072850"/>
              <a:gd name="connsiteY395" fmla="*/ 2724150 h 4651543"/>
              <a:gd name="connsiteX396" fmla="*/ 2241550 w 24072850"/>
              <a:gd name="connsiteY396" fmla="*/ 2527300 h 4651543"/>
              <a:gd name="connsiteX397" fmla="*/ 2209800 w 24072850"/>
              <a:gd name="connsiteY397" fmla="*/ 2273300 h 4651543"/>
              <a:gd name="connsiteX398" fmla="*/ 2336800 w 24072850"/>
              <a:gd name="connsiteY398" fmla="*/ 2273300 h 4651543"/>
              <a:gd name="connsiteX399" fmla="*/ 2336800 w 24072850"/>
              <a:gd name="connsiteY399" fmla="*/ 2235200 h 4651543"/>
              <a:gd name="connsiteX400" fmla="*/ 2482850 w 24072850"/>
              <a:gd name="connsiteY400" fmla="*/ 2235200 h 4651543"/>
              <a:gd name="connsiteX401" fmla="*/ 2584450 w 24072850"/>
              <a:gd name="connsiteY401" fmla="*/ 2266950 h 4651543"/>
              <a:gd name="connsiteX402" fmla="*/ 2755900 w 24072850"/>
              <a:gd name="connsiteY402" fmla="*/ 2266950 h 4651543"/>
              <a:gd name="connsiteX403" fmla="*/ 2711450 w 24072850"/>
              <a:gd name="connsiteY403" fmla="*/ 2533650 h 4651543"/>
              <a:gd name="connsiteX404" fmla="*/ 2730500 w 24072850"/>
              <a:gd name="connsiteY404" fmla="*/ 2870200 h 4651543"/>
              <a:gd name="connsiteX405" fmla="*/ 2787650 w 24072850"/>
              <a:gd name="connsiteY405" fmla="*/ 2762250 h 4651543"/>
              <a:gd name="connsiteX406" fmla="*/ 2889250 w 24072850"/>
              <a:gd name="connsiteY406" fmla="*/ 2762250 h 4651543"/>
              <a:gd name="connsiteX407" fmla="*/ 2914650 w 24072850"/>
              <a:gd name="connsiteY407" fmla="*/ 2686050 h 4651543"/>
              <a:gd name="connsiteX408" fmla="*/ 2927350 w 24072850"/>
              <a:gd name="connsiteY408" fmla="*/ 2616200 h 4651543"/>
              <a:gd name="connsiteX409" fmla="*/ 2940050 w 24072850"/>
              <a:gd name="connsiteY409" fmla="*/ 2540000 h 4651543"/>
              <a:gd name="connsiteX410" fmla="*/ 2990850 w 24072850"/>
              <a:gd name="connsiteY410" fmla="*/ 2165350 h 4651543"/>
              <a:gd name="connsiteX411" fmla="*/ 3009900 w 24072850"/>
              <a:gd name="connsiteY411" fmla="*/ 1981200 h 4651543"/>
              <a:gd name="connsiteX412" fmla="*/ 3009900 w 24072850"/>
              <a:gd name="connsiteY412" fmla="*/ 1612900 h 4651543"/>
              <a:gd name="connsiteX413" fmla="*/ 2971800 w 24072850"/>
              <a:gd name="connsiteY413" fmla="*/ 1308100 h 4651543"/>
              <a:gd name="connsiteX414" fmla="*/ 2940050 w 24072850"/>
              <a:gd name="connsiteY414" fmla="*/ 1104900 h 4651543"/>
              <a:gd name="connsiteX415" fmla="*/ 3060700 w 24072850"/>
              <a:gd name="connsiteY415" fmla="*/ 1041400 h 4651543"/>
              <a:gd name="connsiteX416" fmla="*/ 3073400 w 24072850"/>
              <a:gd name="connsiteY416" fmla="*/ 977900 h 4651543"/>
              <a:gd name="connsiteX417" fmla="*/ 3073400 w 24072850"/>
              <a:gd name="connsiteY417" fmla="*/ 933450 h 4651543"/>
              <a:gd name="connsiteX418" fmla="*/ 3086100 w 24072850"/>
              <a:gd name="connsiteY418" fmla="*/ 774700 h 4651543"/>
              <a:gd name="connsiteX419" fmla="*/ 3111500 w 24072850"/>
              <a:gd name="connsiteY419" fmla="*/ 1047750 h 4651543"/>
              <a:gd name="connsiteX420" fmla="*/ 3206750 w 24072850"/>
              <a:gd name="connsiteY420" fmla="*/ 1143000 h 4651543"/>
              <a:gd name="connsiteX421" fmla="*/ 3149600 w 24072850"/>
              <a:gd name="connsiteY421" fmla="*/ 1714500 h 4651543"/>
              <a:gd name="connsiteX422" fmla="*/ 3149600 w 24072850"/>
              <a:gd name="connsiteY422" fmla="*/ 2063750 h 4651543"/>
              <a:gd name="connsiteX423" fmla="*/ 3194050 w 24072850"/>
              <a:gd name="connsiteY423" fmla="*/ 2768600 h 4651543"/>
              <a:gd name="connsiteX424" fmla="*/ 3416300 w 24072850"/>
              <a:gd name="connsiteY424" fmla="*/ 2768600 h 4651543"/>
              <a:gd name="connsiteX425" fmla="*/ 3448050 w 24072850"/>
              <a:gd name="connsiteY425" fmla="*/ 1809750 h 4651543"/>
              <a:gd name="connsiteX426" fmla="*/ 3403600 w 24072850"/>
              <a:gd name="connsiteY426" fmla="*/ 1778000 h 4651543"/>
              <a:gd name="connsiteX427" fmla="*/ 3409950 w 24072850"/>
              <a:gd name="connsiteY427" fmla="*/ 1765300 h 4651543"/>
              <a:gd name="connsiteX428" fmla="*/ 3479800 w 24072850"/>
              <a:gd name="connsiteY428" fmla="*/ 1733550 h 4651543"/>
              <a:gd name="connsiteX429" fmla="*/ 3771900 w 24072850"/>
              <a:gd name="connsiteY429" fmla="*/ 1733550 h 4651543"/>
              <a:gd name="connsiteX430" fmla="*/ 3841750 w 24072850"/>
              <a:gd name="connsiteY430" fmla="*/ 1771650 h 4651543"/>
              <a:gd name="connsiteX431" fmla="*/ 3810000 w 24072850"/>
              <a:gd name="connsiteY431" fmla="*/ 1822450 h 4651543"/>
              <a:gd name="connsiteX432" fmla="*/ 3822700 w 24072850"/>
              <a:gd name="connsiteY432" fmla="*/ 1841500 h 4651543"/>
              <a:gd name="connsiteX433" fmla="*/ 3803650 w 24072850"/>
              <a:gd name="connsiteY433" fmla="*/ 1892300 h 4651543"/>
              <a:gd name="connsiteX434" fmla="*/ 3822700 w 24072850"/>
              <a:gd name="connsiteY434" fmla="*/ 1936750 h 4651543"/>
              <a:gd name="connsiteX435" fmla="*/ 3822700 w 24072850"/>
              <a:gd name="connsiteY435" fmla="*/ 2146300 h 4651543"/>
              <a:gd name="connsiteX436" fmla="*/ 3810000 w 24072850"/>
              <a:gd name="connsiteY436" fmla="*/ 2216150 h 4651543"/>
              <a:gd name="connsiteX437" fmla="*/ 3822700 w 24072850"/>
              <a:gd name="connsiteY437" fmla="*/ 2247900 h 4651543"/>
              <a:gd name="connsiteX438" fmla="*/ 3810000 w 24072850"/>
              <a:gd name="connsiteY438" fmla="*/ 2266950 h 4651543"/>
              <a:gd name="connsiteX439" fmla="*/ 3810000 w 24072850"/>
              <a:gd name="connsiteY439" fmla="*/ 2768600 h 4651543"/>
              <a:gd name="connsiteX440" fmla="*/ 3924300 w 24072850"/>
              <a:gd name="connsiteY440" fmla="*/ 2768600 h 4651543"/>
              <a:gd name="connsiteX441" fmla="*/ 3943350 w 24072850"/>
              <a:gd name="connsiteY441" fmla="*/ 1987550 h 4651543"/>
              <a:gd name="connsiteX442" fmla="*/ 3930650 w 24072850"/>
              <a:gd name="connsiteY442" fmla="*/ 1962150 h 4651543"/>
              <a:gd name="connsiteX443" fmla="*/ 3949700 w 24072850"/>
              <a:gd name="connsiteY443" fmla="*/ 1924050 h 4651543"/>
              <a:gd name="connsiteX444" fmla="*/ 3949700 w 24072850"/>
              <a:gd name="connsiteY444" fmla="*/ 1879600 h 4651543"/>
              <a:gd name="connsiteX445" fmla="*/ 3949700 w 24072850"/>
              <a:gd name="connsiteY445" fmla="*/ 1847850 h 4651543"/>
              <a:gd name="connsiteX446" fmla="*/ 4222750 w 24072850"/>
              <a:gd name="connsiteY446" fmla="*/ 1847850 h 4651543"/>
              <a:gd name="connsiteX447" fmla="*/ 4222750 w 24072850"/>
              <a:gd name="connsiteY447" fmla="*/ 1943100 h 4651543"/>
              <a:gd name="connsiteX448" fmla="*/ 4260850 w 24072850"/>
              <a:gd name="connsiteY448" fmla="*/ 2006600 h 4651543"/>
              <a:gd name="connsiteX449" fmla="*/ 4260850 w 24072850"/>
              <a:gd name="connsiteY449" fmla="*/ 2768600 h 4651543"/>
              <a:gd name="connsiteX450" fmla="*/ 4279900 w 24072850"/>
              <a:gd name="connsiteY450" fmla="*/ 2774950 h 4651543"/>
              <a:gd name="connsiteX451" fmla="*/ 4311650 w 24072850"/>
              <a:gd name="connsiteY451" fmla="*/ 2616200 h 4651543"/>
              <a:gd name="connsiteX452" fmla="*/ 4311650 w 24072850"/>
              <a:gd name="connsiteY452" fmla="*/ 1511300 h 4651543"/>
              <a:gd name="connsiteX453" fmla="*/ 4584700 w 24072850"/>
              <a:gd name="connsiteY453" fmla="*/ 1511300 h 4651543"/>
              <a:gd name="connsiteX454" fmla="*/ 4616450 w 24072850"/>
              <a:gd name="connsiteY454" fmla="*/ 1593850 h 4651543"/>
              <a:gd name="connsiteX455" fmla="*/ 4610100 w 24072850"/>
              <a:gd name="connsiteY455" fmla="*/ 2647950 h 4651543"/>
              <a:gd name="connsiteX456" fmla="*/ 4660900 w 24072850"/>
              <a:gd name="connsiteY456" fmla="*/ 2673350 h 4651543"/>
              <a:gd name="connsiteX457" fmla="*/ 4699000 w 24072850"/>
              <a:gd name="connsiteY457" fmla="*/ 2667000 h 4651543"/>
              <a:gd name="connsiteX458" fmla="*/ 4699000 w 24072850"/>
              <a:gd name="connsiteY458" fmla="*/ 1155700 h 4651543"/>
              <a:gd name="connsiteX459" fmla="*/ 4914900 w 24072850"/>
              <a:gd name="connsiteY459" fmla="*/ 1155700 h 4651543"/>
              <a:gd name="connsiteX460" fmla="*/ 4914900 w 24072850"/>
              <a:gd name="connsiteY460" fmla="*/ 2667000 h 4651543"/>
              <a:gd name="connsiteX461" fmla="*/ 4933950 w 24072850"/>
              <a:gd name="connsiteY461" fmla="*/ 2673350 h 4651543"/>
              <a:gd name="connsiteX462" fmla="*/ 4997450 w 24072850"/>
              <a:gd name="connsiteY462" fmla="*/ 2654300 h 4651543"/>
              <a:gd name="connsiteX463" fmla="*/ 5003800 w 24072850"/>
              <a:gd name="connsiteY463" fmla="*/ 1676400 h 4651543"/>
              <a:gd name="connsiteX464" fmla="*/ 4997450 w 24072850"/>
              <a:gd name="connsiteY464" fmla="*/ 1625600 h 4651543"/>
              <a:gd name="connsiteX465" fmla="*/ 4997450 w 24072850"/>
              <a:gd name="connsiteY465" fmla="*/ 1568450 h 4651543"/>
              <a:gd name="connsiteX466" fmla="*/ 5022850 w 24072850"/>
              <a:gd name="connsiteY466" fmla="*/ 1492250 h 4651543"/>
              <a:gd name="connsiteX467" fmla="*/ 5137150 w 24072850"/>
              <a:gd name="connsiteY467" fmla="*/ 1485900 h 4651543"/>
              <a:gd name="connsiteX468" fmla="*/ 5302250 w 24072850"/>
              <a:gd name="connsiteY468" fmla="*/ 1485900 h 4651543"/>
              <a:gd name="connsiteX469" fmla="*/ 5302250 w 24072850"/>
              <a:gd name="connsiteY469" fmla="*/ 2260600 h 4651543"/>
              <a:gd name="connsiteX470" fmla="*/ 5321300 w 24072850"/>
              <a:gd name="connsiteY470" fmla="*/ 2711450 h 4651543"/>
              <a:gd name="connsiteX471" fmla="*/ 5346700 w 24072850"/>
              <a:gd name="connsiteY471" fmla="*/ 2673350 h 4651543"/>
              <a:gd name="connsiteX472" fmla="*/ 5397500 w 24072850"/>
              <a:gd name="connsiteY472" fmla="*/ 2673350 h 4651543"/>
              <a:gd name="connsiteX473" fmla="*/ 5397500 w 24072850"/>
              <a:gd name="connsiteY473" fmla="*/ 2019300 h 4651543"/>
              <a:gd name="connsiteX474" fmla="*/ 5429250 w 24072850"/>
              <a:gd name="connsiteY474" fmla="*/ 1968500 h 4651543"/>
              <a:gd name="connsiteX475" fmla="*/ 5473700 w 24072850"/>
              <a:gd name="connsiteY475" fmla="*/ 1930400 h 4651543"/>
              <a:gd name="connsiteX476" fmla="*/ 5499100 w 24072850"/>
              <a:gd name="connsiteY476" fmla="*/ 1898650 h 4651543"/>
              <a:gd name="connsiteX477" fmla="*/ 5568950 w 24072850"/>
              <a:gd name="connsiteY477" fmla="*/ 1809750 h 4651543"/>
              <a:gd name="connsiteX478" fmla="*/ 5638800 w 24072850"/>
              <a:gd name="connsiteY478" fmla="*/ 1676400 h 4651543"/>
              <a:gd name="connsiteX479" fmla="*/ 5638800 w 24072850"/>
              <a:gd name="connsiteY479" fmla="*/ 1498600 h 4651543"/>
              <a:gd name="connsiteX480" fmla="*/ 5664200 w 24072850"/>
              <a:gd name="connsiteY480" fmla="*/ 1498600 h 4651543"/>
              <a:gd name="connsiteX481" fmla="*/ 5670550 w 24072850"/>
              <a:gd name="connsiteY481" fmla="*/ 1778000 h 4651543"/>
              <a:gd name="connsiteX482" fmla="*/ 5727700 w 24072850"/>
              <a:gd name="connsiteY482" fmla="*/ 1809750 h 4651543"/>
              <a:gd name="connsiteX483" fmla="*/ 5727700 w 24072850"/>
              <a:gd name="connsiteY483" fmla="*/ 1873250 h 4651543"/>
              <a:gd name="connsiteX484" fmla="*/ 5791200 w 24072850"/>
              <a:gd name="connsiteY484" fmla="*/ 1898650 h 4651543"/>
              <a:gd name="connsiteX485" fmla="*/ 5835650 w 24072850"/>
              <a:gd name="connsiteY485" fmla="*/ 1930400 h 4651543"/>
              <a:gd name="connsiteX486" fmla="*/ 5854700 w 24072850"/>
              <a:gd name="connsiteY486" fmla="*/ 2019300 h 4651543"/>
              <a:gd name="connsiteX487" fmla="*/ 5873750 w 24072850"/>
              <a:gd name="connsiteY487" fmla="*/ 2032000 h 4651543"/>
              <a:gd name="connsiteX488" fmla="*/ 5886450 w 24072850"/>
              <a:gd name="connsiteY488" fmla="*/ 2184400 h 4651543"/>
              <a:gd name="connsiteX489" fmla="*/ 5886450 w 24072850"/>
              <a:gd name="connsiteY489" fmla="*/ 2387600 h 4651543"/>
              <a:gd name="connsiteX490" fmla="*/ 5899150 w 24072850"/>
              <a:gd name="connsiteY490" fmla="*/ 2393950 h 4651543"/>
              <a:gd name="connsiteX491" fmla="*/ 5949950 w 24072850"/>
              <a:gd name="connsiteY491" fmla="*/ 2368550 h 4651543"/>
              <a:gd name="connsiteX492" fmla="*/ 5949950 w 24072850"/>
              <a:gd name="connsiteY492" fmla="*/ 2324100 h 4651543"/>
              <a:gd name="connsiteX493" fmla="*/ 5962650 w 24072850"/>
              <a:gd name="connsiteY493" fmla="*/ 2324100 h 4651543"/>
              <a:gd name="connsiteX494" fmla="*/ 5962650 w 24072850"/>
              <a:gd name="connsiteY494" fmla="*/ 2368550 h 4651543"/>
              <a:gd name="connsiteX495" fmla="*/ 5981700 w 24072850"/>
              <a:gd name="connsiteY495" fmla="*/ 2381250 h 4651543"/>
              <a:gd name="connsiteX496" fmla="*/ 5988050 w 24072850"/>
              <a:gd name="connsiteY496" fmla="*/ 2343150 h 4651543"/>
              <a:gd name="connsiteX497" fmla="*/ 5988050 w 24072850"/>
              <a:gd name="connsiteY497" fmla="*/ 2235200 h 4651543"/>
              <a:gd name="connsiteX498" fmla="*/ 6038850 w 24072850"/>
              <a:gd name="connsiteY498" fmla="*/ 2190750 h 4651543"/>
              <a:gd name="connsiteX499" fmla="*/ 6153150 w 24072850"/>
              <a:gd name="connsiteY499" fmla="*/ 2190750 h 4651543"/>
              <a:gd name="connsiteX500" fmla="*/ 6165850 w 24072850"/>
              <a:gd name="connsiteY500" fmla="*/ 2216150 h 4651543"/>
              <a:gd name="connsiteX501" fmla="*/ 6184900 w 24072850"/>
              <a:gd name="connsiteY501" fmla="*/ 2203450 h 4651543"/>
              <a:gd name="connsiteX502" fmla="*/ 6242050 w 24072850"/>
              <a:gd name="connsiteY502" fmla="*/ 2120900 h 4651543"/>
              <a:gd name="connsiteX503" fmla="*/ 6248400 w 24072850"/>
              <a:gd name="connsiteY503" fmla="*/ 2095500 h 4651543"/>
              <a:gd name="connsiteX504" fmla="*/ 6248400 w 24072850"/>
              <a:gd name="connsiteY504" fmla="*/ 2051050 h 4651543"/>
              <a:gd name="connsiteX505" fmla="*/ 6254750 w 24072850"/>
              <a:gd name="connsiteY505" fmla="*/ 2019300 h 4651543"/>
              <a:gd name="connsiteX506" fmla="*/ 6267450 w 24072850"/>
              <a:gd name="connsiteY506" fmla="*/ 2120900 h 4651543"/>
              <a:gd name="connsiteX507" fmla="*/ 6375400 w 24072850"/>
              <a:gd name="connsiteY507" fmla="*/ 2146300 h 4651543"/>
              <a:gd name="connsiteX508" fmla="*/ 6369050 w 24072850"/>
              <a:gd name="connsiteY508" fmla="*/ 2171700 h 4651543"/>
              <a:gd name="connsiteX509" fmla="*/ 6394450 w 24072850"/>
              <a:gd name="connsiteY509" fmla="*/ 2197100 h 4651543"/>
              <a:gd name="connsiteX510" fmla="*/ 6445250 w 24072850"/>
              <a:gd name="connsiteY510" fmla="*/ 2476500 h 4651543"/>
              <a:gd name="connsiteX511" fmla="*/ 6451600 w 24072850"/>
              <a:gd name="connsiteY511" fmla="*/ 2565400 h 4651543"/>
              <a:gd name="connsiteX512" fmla="*/ 6483350 w 24072850"/>
              <a:gd name="connsiteY512" fmla="*/ 2597150 h 4651543"/>
              <a:gd name="connsiteX513" fmla="*/ 6515100 w 24072850"/>
              <a:gd name="connsiteY513" fmla="*/ 2571750 h 4651543"/>
              <a:gd name="connsiteX514" fmla="*/ 6515100 w 24072850"/>
              <a:gd name="connsiteY514" fmla="*/ 2451100 h 4651543"/>
              <a:gd name="connsiteX515" fmla="*/ 6553200 w 24072850"/>
              <a:gd name="connsiteY515" fmla="*/ 2419350 h 4651543"/>
              <a:gd name="connsiteX516" fmla="*/ 6737350 w 24072850"/>
              <a:gd name="connsiteY516" fmla="*/ 2425700 h 4651543"/>
              <a:gd name="connsiteX517" fmla="*/ 6762750 w 24072850"/>
              <a:gd name="connsiteY517" fmla="*/ 2419350 h 4651543"/>
              <a:gd name="connsiteX518" fmla="*/ 6762750 w 24072850"/>
              <a:gd name="connsiteY518" fmla="*/ 1885950 h 4651543"/>
              <a:gd name="connsiteX519" fmla="*/ 6864350 w 24072850"/>
              <a:gd name="connsiteY519" fmla="*/ 1778000 h 4651543"/>
              <a:gd name="connsiteX520" fmla="*/ 6864350 w 24072850"/>
              <a:gd name="connsiteY520" fmla="*/ 1752600 h 4651543"/>
              <a:gd name="connsiteX521" fmla="*/ 6877050 w 24072850"/>
              <a:gd name="connsiteY521" fmla="*/ 1670050 h 4651543"/>
              <a:gd name="connsiteX522" fmla="*/ 6965950 w 24072850"/>
              <a:gd name="connsiteY522" fmla="*/ 1778000 h 4651543"/>
              <a:gd name="connsiteX523" fmla="*/ 7010400 w 24072850"/>
              <a:gd name="connsiteY523" fmla="*/ 1778000 h 4651543"/>
              <a:gd name="connsiteX524" fmla="*/ 7016750 w 24072850"/>
              <a:gd name="connsiteY524" fmla="*/ 1714500 h 4651543"/>
              <a:gd name="connsiteX525" fmla="*/ 7143750 w 24072850"/>
              <a:gd name="connsiteY525" fmla="*/ 1841500 h 4651543"/>
              <a:gd name="connsiteX526" fmla="*/ 7131050 w 24072850"/>
              <a:gd name="connsiteY526" fmla="*/ 2057400 h 4651543"/>
              <a:gd name="connsiteX527" fmla="*/ 7137400 w 24072850"/>
              <a:gd name="connsiteY527" fmla="*/ 2311400 h 4651543"/>
              <a:gd name="connsiteX528" fmla="*/ 7169150 w 24072850"/>
              <a:gd name="connsiteY528" fmla="*/ 2330450 h 4651543"/>
              <a:gd name="connsiteX529" fmla="*/ 7200900 w 24072850"/>
              <a:gd name="connsiteY529" fmla="*/ 2305050 h 4651543"/>
              <a:gd name="connsiteX530" fmla="*/ 7264400 w 24072850"/>
              <a:gd name="connsiteY530" fmla="*/ 2298700 h 4651543"/>
              <a:gd name="connsiteX531" fmla="*/ 7264400 w 24072850"/>
              <a:gd name="connsiteY531" fmla="*/ 2082800 h 4651543"/>
              <a:gd name="connsiteX532" fmla="*/ 7378700 w 24072850"/>
              <a:gd name="connsiteY532" fmla="*/ 2025650 h 4651543"/>
              <a:gd name="connsiteX533" fmla="*/ 7550150 w 24072850"/>
              <a:gd name="connsiteY533" fmla="*/ 2025650 h 4651543"/>
              <a:gd name="connsiteX534" fmla="*/ 7569200 w 24072850"/>
              <a:gd name="connsiteY534" fmla="*/ 2057400 h 4651543"/>
              <a:gd name="connsiteX535" fmla="*/ 7594600 w 24072850"/>
              <a:gd name="connsiteY535" fmla="*/ 2057400 h 4651543"/>
              <a:gd name="connsiteX536" fmla="*/ 7613650 w 24072850"/>
              <a:gd name="connsiteY536" fmla="*/ 1651000 h 4651543"/>
              <a:gd name="connsiteX537" fmla="*/ 7620000 w 24072850"/>
              <a:gd name="connsiteY537" fmla="*/ 1612900 h 4651543"/>
              <a:gd name="connsiteX538" fmla="*/ 7626350 w 24072850"/>
              <a:gd name="connsiteY538" fmla="*/ 1562100 h 4651543"/>
              <a:gd name="connsiteX539" fmla="*/ 7772400 w 24072850"/>
              <a:gd name="connsiteY539" fmla="*/ 1524000 h 4651543"/>
              <a:gd name="connsiteX540" fmla="*/ 7867650 w 24072850"/>
              <a:gd name="connsiteY540" fmla="*/ 1581150 h 4651543"/>
              <a:gd name="connsiteX541" fmla="*/ 7867650 w 24072850"/>
              <a:gd name="connsiteY541" fmla="*/ 1943100 h 4651543"/>
              <a:gd name="connsiteX542" fmla="*/ 7893050 w 24072850"/>
              <a:gd name="connsiteY542" fmla="*/ 1993900 h 4651543"/>
              <a:gd name="connsiteX543" fmla="*/ 7893050 w 24072850"/>
              <a:gd name="connsiteY543" fmla="*/ 2343150 h 4651543"/>
              <a:gd name="connsiteX544" fmla="*/ 7969250 w 24072850"/>
              <a:gd name="connsiteY544" fmla="*/ 2597150 h 4651543"/>
              <a:gd name="connsiteX545" fmla="*/ 7988300 w 24072850"/>
              <a:gd name="connsiteY545" fmla="*/ 2597150 h 4651543"/>
              <a:gd name="connsiteX546" fmla="*/ 7994650 w 24072850"/>
              <a:gd name="connsiteY546" fmla="*/ 2540000 h 4651543"/>
              <a:gd name="connsiteX547" fmla="*/ 8115300 w 24072850"/>
              <a:gd name="connsiteY547" fmla="*/ 2355850 h 4651543"/>
              <a:gd name="connsiteX548" fmla="*/ 8197850 w 24072850"/>
              <a:gd name="connsiteY548" fmla="*/ 2362200 h 4651543"/>
              <a:gd name="connsiteX549" fmla="*/ 8216900 w 24072850"/>
              <a:gd name="connsiteY549" fmla="*/ 2667000 h 4651543"/>
              <a:gd name="connsiteX550" fmla="*/ 8248650 w 24072850"/>
              <a:gd name="connsiteY550" fmla="*/ 2679700 h 4651543"/>
              <a:gd name="connsiteX551" fmla="*/ 8343900 w 24072850"/>
              <a:gd name="connsiteY551" fmla="*/ 2647950 h 4651543"/>
              <a:gd name="connsiteX552" fmla="*/ 8356600 w 24072850"/>
              <a:gd name="connsiteY552" fmla="*/ 2603500 h 4651543"/>
              <a:gd name="connsiteX553" fmla="*/ 8356600 w 24072850"/>
              <a:gd name="connsiteY553" fmla="*/ 2095500 h 4651543"/>
              <a:gd name="connsiteX554" fmla="*/ 8832850 w 24072850"/>
              <a:gd name="connsiteY554" fmla="*/ 1949450 h 4651543"/>
              <a:gd name="connsiteX555" fmla="*/ 9010650 w 24072850"/>
              <a:gd name="connsiteY555" fmla="*/ 2012950 h 4651543"/>
              <a:gd name="connsiteX556" fmla="*/ 9010650 w 24072850"/>
              <a:gd name="connsiteY556" fmla="*/ 2571750 h 4651543"/>
              <a:gd name="connsiteX557" fmla="*/ 9029700 w 24072850"/>
              <a:gd name="connsiteY557" fmla="*/ 2590800 h 4651543"/>
              <a:gd name="connsiteX558" fmla="*/ 9163050 w 24072850"/>
              <a:gd name="connsiteY558" fmla="*/ 2559050 h 4651543"/>
              <a:gd name="connsiteX559" fmla="*/ 9188450 w 24072850"/>
              <a:gd name="connsiteY559" fmla="*/ 2520950 h 4651543"/>
              <a:gd name="connsiteX560" fmla="*/ 9188450 w 24072850"/>
              <a:gd name="connsiteY560" fmla="*/ 2552700 h 4651543"/>
              <a:gd name="connsiteX561" fmla="*/ 9201150 w 24072850"/>
              <a:gd name="connsiteY561" fmla="*/ 2565400 h 4651543"/>
              <a:gd name="connsiteX562" fmla="*/ 9264650 w 24072850"/>
              <a:gd name="connsiteY562" fmla="*/ 2470150 h 4651543"/>
              <a:gd name="connsiteX563" fmla="*/ 9264650 w 24072850"/>
              <a:gd name="connsiteY563" fmla="*/ 2247900 h 4651543"/>
              <a:gd name="connsiteX564" fmla="*/ 9321800 w 24072850"/>
              <a:gd name="connsiteY564" fmla="*/ 2171700 h 4651543"/>
              <a:gd name="connsiteX565" fmla="*/ 9626600 w 24072850"/>
              <a:gd name="connsiteY565" fmla="*/ 2171700 h 4651543"/>
              <a:gd name="connsiteX566" fmla="*/ 9702800 w 24072850"/>
              <a:gd name="connsiteY566" fmla="*/ 2254250 h 4651543"/>
              <a:gd name="connsiteX567" fmla="*/ 9702800 w 24072850"/>
              <a:gd name="connsiteY567" fmla="*/ 2393950 h 4651543"/>
              <a:gd name="connsiteX568" fmla="*/ 9779000 w 24072850"/>
              <a:gd name="connsiteY568" fmla="*/ 2413000 h 4651543"/>
              <a:gd name="connsiteX569" fmla="*/ 9823450 w 24072850"/>
              <a:gd name="connsiteY569" fmla="*/ 2349500 h 4651543"/>
              <a:gd name="connsiteX570" fmla="*/ 10039350 w 24072850"/>
              <a:gd name="connsiteY570" fmla="*/ 2349500 h 4651543"/>
              <a:gd name="connsiteX571" fmla="*/ 10071100 w 24072850"/>
              <a:gd name="connsiteY571" fmla="*/ 2400300 h 4651543"/>
              <a:gd name="connsiteX572" fmla="*/ 10077450 w 24072850"/>
              <a:gd name="connsiteY572" fmla="*/ 2444750 h 4651543"/>
              <a:gd name="connsiteX573" fmla="*/ 10102850 w 24072850"/>
              <a:gd name="connsiteY573" fmla="*/ 2457450 h 4651543"/>
              <a:gd name="connsiteX574" fmla="*/ 10140950 w 24072850"/>
              <a:gd name="connsiteY574" fmla="*/ 2324100 h 4651543"/>
              <a:gd name="connsiteX575" fmla="*/ 10153650 w 24072850"/>
              <a:gd name="connsiteY575" fmla="*/ 2197100 h 4651543"/>
              <a:gd name="connsiteX576" fmla="*/ 10172700 w 24072850"/>
              <a:gd name="connsiteY576" fmla="*/ 2089150 h 4651543"/>
              <a:gd name="connsiteX577" fmla="*/ 10210800 w 24072850"/>
              <a:gd name="connsiteY577" fmla="*/ 1962150 h 4651543"/>
              <a:gd name="connsiteX578" fmla="*/ 10356850 w 24072850"/>
              <a:gd name="connsiteY578" fmla="*/ 1816100 h 4651543"/>
              <a:gd name="connsiteX579" fmla="*/ 10433050 w 24072850"/>
              <a:gd name="connsiteY579" fmla="*/ 1727200 h 4651543"/>
              <a:gd name="connsiteX580" fmla="*/ 10471150 w 24072850"/>
              <a:gd name="connsiteY580" fmla="*/ 1809750 h 4651543"/>
              <a:gd name="connsiteX581" fmla="*/ 10515600 w 24072850"/>
              <a:gd name="connsiteY581" fmla="*/ 2133600 h 4651543"/>
              <a:gd name="connsiteX582" fmla="*/ 10528300 w 24072850"/>
              <a:gd name="connsiteY582" fmla="*/ 2647950 h 4651543"/>
              <a:gd name="connsiteX583" fmla="*/ 10547350 w 24072850"/>
              <a:gd name="connsiteY583" fmla="*/ 2654300 h 4651543"/>
              <a:gd name="connsiteX584" fmla="*/ 10706100 w 24072850"/>
              <a:gd name="connsiteY584" fmla="*/ 2622550 h 4651543"/>
              <a:gd name="connsiteX585" fmla="*/ 10712450 w 24072850"/>
              <a:gd name="connsiteY585" fmla="*/ 2540000 h 4651543"/>
              <a:gd name="connsiteX586" fmla="*/ 10807700 w 24072850"/>
              <a:gd name="connsiteY586" fmla="*/ 2451100 h 4651543"/>
              <a:gd name="connsiteX587" fmla="*/ 10909300 w 24072850"/>
              <a:gd name="connsiteY587" fmla="*/ 2368550 h 4651543"/>
              <a:gd name="connsiteX588" fmla="*/ 10915650 w 24072850"/>
              <a:gd name="connsiteY588" fmla="*/ 2330450 h 4651543"/>
              <a:gd name="connsiteX589" fmla="*/ 10915650 w 24072850"/>
              <a:gd name="connsiteY589" fmla="*/ 2444750 h 4651543"/>
              <a:gd name="connsiteX590" fmla="*/ 11004550 w 24072850"/>
              <a:gd name="connsiteY590" fmla="*/ 2444750 h 4651543"/>
              <a:gd name="connsiteX591" fmla="*/ 11017250 w 24072850"/>
              <a:gd name="connsiteY591" fmla="*/ 2482850 h 4651543"/>
              <a:gd name="connsiteX592" fmla="*/ 11080750 w 24072850"/>
              <a:gd name="connsiteY592" fmla="*/ 2482850 h 4651543"/>
              <a:gd name="connsiteX593" fmla="*/ 11080750 w 24072850"/>
              <a:gd name="connsiteY593" fmla="*/ 2114550 h 4651543"/>
              <a:gd name="connsiteX594" fmla="*/ 11163300 w 24072850"/>
              <a:gd name="connsiteY594" fmla="*/ 2032000 h 4651543"/>
              <a:gd name="connsiteX595" fmla="*/ 11239500 w 24072850"/>
              <a:gd name="connsiteY595" fmla="*/ 1968500 h 4651543"/>
              <a:gd name="connsiteX596" fmla="*/ 11436350 w 24072850"/>
              <a:gd name="connsiteY596" fmla="*/ 2025650 h 4651543"/>
              <a:gd name="connsiteX597" fmla="*/ 11449050 w 24072850"/>
              <a:gd name="connsiteY597" fmla="*/ 2070100 h 4651543"/>
              <a:gd name="connsiteX598" fmla="*/ 11455400 w 24072850"/>
              <a:gd name="connsiteY598" fmla="*/ 2470150 h 4651543"/>
              <a:gd name="connsiteX599" fmla="*/ 11474450 w 24072850"/>
              <a:gd name="connsiteY599" fmla="*/ 2578100 h 4651543"/>
              <a:gd name="connsiteX600" fmla="*/ 11461750 w 24072850"/>
              <a:gd name="connsiteY600" fmla="*/ 2679700 h 4651543"/>
              <a:gd name="connsiteX601" fmla="*/ 11512550 w 24072850"/>
              <a:gd name="connsiteY601" fmla="*/ 2762250 h 4651543"/>
              <a:gd name="connsiteX602" fmla="*/ 11576050 w 24072850"/>
              <a:gd name="connsiteY602" fmla="*/ 2749550 h 4651543"/>
              <a:gd name="connsiteX603" fmla="*/ 11874500 w 24072850"/>
              <a:gd name="connsiteY603" fmla="*/ 2755900 h 4651543"/>
              <a:gd name="connsiteX604" fmla="*/ 11963400 w 24072850"/>
              <a:gd name="connsiteY604" fmla="*/ 2736850 h 4651543"/>
              <a:gd name="connsiteX605" fmla="*/ 12026900 w 24072850"/>
              <a:gd name="connsiteY605" fmla="*/ 2736850 h 4651543"/>
              <a:gd name="connsiteX606" fmla="*/ 12052300 w 24072850"/>
              <a:gd name="connsiteY606" fmla="*/ 2711450 h 4651543"/>
              <a:gd name="connsiteX607" fmla="*/ 12211050 w 24072850"/>
              <a:gd name="connsiteY607" fmla="*/ 2711450 h 4651543"/>
              <a:gd name="connsiteX608" fmla="*/ 12268200 w 24072850"/>
              <a:gd name="connsiteY608" fmla="*/ 2559050 h 4651543"/>
              <a:gd name="connsiteX609" fmla="*/ 12293600 w 24072850"/>
              <a:gd name="connsiteY609" fmla="*/ 2501900 h 4651543"/>
              <a:gd name="connsiteX610" fmla="*/ 12299950 w 24072850"/>
              <a:gd name="connsiteY610" fmla="*/ 2457450 h 4651543"/>
              <a:gd name="connsiteX611" fmla="*/ 12204700 w 24072850"/>
              <a:gd name="connsiteY611" fmla="*/ 2266950 h 4651543"/>
              <a:gd name="connsiteX612" fmla="*/ 12299950 w 24072850"/>
              <a:gd name="connsiteY612" fmla="*/ 2120900 h 4651543"/>
              <a:gd name="connsiteX613" fmla="*/ 12312650 w 24072850"/>
              <a:gd name="connsiteY613" fmla="*/ 1257300 h 4651543"/>
              <a:gd name="connsiteX614" fmla="*/ 12268200 w 24072850"/>
              <a:gd name="connsiteY614" fmla="*/ 1212850 h 4651543"/>
              <a:gd name="connsiteX615" fmla="*/ 12230100 w 24072850"/>
              <a:gd name="connsiteY615" fmla="*/ 1117600 h 4651543"/>
              <a:gd name="connsiteX616" fmla="*/ 12395200 w 24072850"/>
              <a:gd name="connsiteY616" fmla="*/ 914400 h 4651543"/>
              <a:gd name="connsiteX617" fmla="*/ 12376150 w 24072850"/>
              <a:gd name="connsiteY617" fmla="*/ 889000 h 4651543"/>
              <a:gd name="connsiteX618" fmla="*/ 12401550 w 24072850"/>
              <a:gd name="connsiteY618" fmla="*/ 863600 h 4651543"/>
              <a:gd name="connsiteX619" fmla="*/ 12401550 w 24072850"/>
              <a:gd name="connsiteY619" fmla="*/ 736600 h 4651543"/>
              <a:gd name="connsiteX620" fmla="*/ 12376150 w 24072850"/>
              <a:gd name="connsiteY620" fmla="*/ 692150 h 4651543"/>
              <a:gd name="connsiteX621" fmla="*/ 12382500 w 24072850"/>
              <a:gd name="connsiteY621" fmla="*/ 635000 h 4651543"/>
              <a:gd name="connsiteX622" fmla="*/ 12414250 w 24072850"/>
              <a:gd name="connsiteY622" fmla="*/ 571500 h 4651543"/>
              <a:gd name="connsiteX623" fmla="*/ 12420600 w 24072850"/>
              <a:gd name="connsiteY623" fmla="*/ 514350 h 4651543"/>
              <a:gd name="connsiteX624" fmla="*/ 12401550 w 24072850"/>
              <a:gd name="connsiteY624" fmla="*/ 469900 h 4651543"/>
              <a:gd name="connsiteX625" fmla="*/ 12433300 w 24072850"/>
              <a:gd name="connsiteY625" fmla="*/ 457200 h 4651543"/>
              <a:gd name="connsiteX626" fmla="*/ 12433300 w 24072850"/>
              <a:gd name="connsiteY626" fmla="*/ 311150 h 4651543"/>
              <a:gd name="connsiteX627" fmla="*/ 12420600 w 24072850"/>
              <a:gd name="connsiteY627" fmla="*/ 304800 h 4651543"/>
              <a:gd name="connsiteX628" fmla="*/ 12433300 w 24072850"/>
              <a:gd name="connsiteY628" fmla="*/ 273050 h 4651543"/>
              <a:gd name="connsiteX629" fmla="*/ 12433300 w 24072850"/>
              <a:gd name="connsiteY629" fmla="*/ 241300 h 4651543"/>
              <a:gd name="connsiteX630" fmla="*/ 12439650 w 24072850"/>
              <a:gd name="connsiteY630" fmla="*/ 203200 h 4651543"/>
              <a:gd name="connsiteX631" fmla="*/ 12446000 w 24072850"/>
              <a:gd name="connsiteY631" fmla="*/ 0 h 4651543"/>
              <a:gd name="connsiteX632" fmla="*/ 12458700 w 24072850"/>
              <a:gd name="connsiteY632" fmla="*/ 6350 h 4651543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7171703 w 24072850"/>
              <a:gd name="connsiteY353" fmla="*/ 3874190 h 4651543"/>
              <a:gd name="connsiteX354" fmla="*/ 0 w 24072850"/>
              <a:gd name="connsiteY354" fmla="*/ 3117850 h 4651543"/>
              <a:gd name="connsiteX355" fmla="*/ 0 w 24072850"/>
              <a:gd name="connsiteY355" fmla="*/ 2222500 h 4651543"/>
              <a:gd name="connsiteX356" fmla="*/ 127000 w 24072850"/>
              <a:gd name="connsiteY356" fmla="*/ 2228850 h 4651543"/>
              <a:gd name="connsiteX357" fmla="*/ 63500 w 24072850"/>
              <a:gd name="connsiteY357" fmla="*/ 2286000 h 4651543"/>
              <a:gd name="connsiteX358" fmla="*/ 196850 w 24072850"/>
              <a:gd name="connsiteY358" fmla="*/ 2336800 h 4651543"/>
              <a:gd name="connsiteX359" fmla="*/ 107950 w 24072850"/>
              <a:gd name="connsiteY359" fmla="*/ 2393950 h 4651543"/>
              <a:gd name="connsiteX360" fmla="*/ 311150 w 24072850"/>
              <a:gd name="connsiteY360" fmla="*/ 2444750 h 4651543"/>
              <a:gd name="connsiteX361" fmla="*/ 311150 w 24072850"/>
              <a:gd name="connsiteY361" fmla="*/ 2527300 h 4651543"/>
              <a:gd name="connsiteX362" fmla="*/ 349250 w 24072850"/>
              <a:gd name="connsiteY362" fmla="*/ 2533650 h 4651543"/>
              <a:gd name="connsiteX363" fmla="*/ 596900 w 24072850"/>
              <a:gd name="connsiteY363" fmla="*/ 2489200 h 4651543"/>
              <a:gd name="connsiteX364" fmla="*/ 742950 w 24072850"/>
              <a:gd name="connsiteY364" fmla="*/ 2501900 h 4651543"/>
              <a:gd name="connsiteX365" fmla="*/ 800100 w 24072850"/>
              <a:gd name="connsiteY365" fmla="*/ 2489200 h 4651543"/>
              <a:gd name="connsiteX366" fmla="*/ 895350 w 24072850"/>
              <a:gd name="connsiteY366" fmla="*/ 2584450 h 4651543"/>
              <a:gd name="connsiteX367" fmla="*/ 920750 w 24072850"/>
              <a:gd name="connsiteY367" fmla="*/ 2584450 h 4651543"/>
              <a:gd name="connsiteX368" fmla="*/ 933450 w 24072850"/>
              <a:gd name="connsiteY368" fmla="*/ 2514600 h 4651543"/>
              <a:gd name="connsiteX369" fmla="*/ 933450 w 24072850"/>
              <a:gd name="connsiteY369" fmla="*/ 2355850 h 4651543"/>
              <a:gd name="connsiteX370" fmla="*/ 939800 w 24072850"/>
              <a:gd name="connsiteY370" fmla="*/ 2279650 h 4651543"/>
              <a:gd name="connsiteX371" fmla="*/ 946150 w 24072850"/>
              <a:gd name="connsiteY371" fmla="*/ 2184400 h 4651543"/>
              <a:gd name="connsiteX372" fmla="*/ 952500 w 24072850"/>
              <a:gd name="connsiteY372" fmla="*/ 2114550 h 4651543"/>
              <a:gd name="connsiteX373" fmla="*/ 1092200 w 24072850"/>
              <a:gd name="connsiteY373" fmla="*/ 2038350 h 4651543"/>
              <a:gd name="connsiteX374" fmla="*/ 1193800 w 24072850"/>
              <a:gd name="connsiteY374" fmla="*/ 2114550 h 4651543"/>
              <a:gd name="connsiteX375" fmla="*/ 1206500 w 24072850"/>
              <a:gd name="connsiteY375" fmla="*/ 2247900 h 4651543"/>
              <a:gd name="connsiteX376" fmla="*/ 1206500 w 24072850"/>
              <a:gd name="connsiteY376" fmla="*/ 2635250 h 4651543"/>
              <a:gd name="connsiteX377" fmla="*/ 1270000 w 24072850"/>
              <a:gd name="connsiteY377" fmla="*/ 2768600 h 4651543"/>
              <a:gd name="connsiteX378" fmla="*/ 1289050 w 24072850"/>
              <a:gd name="connsiteY378" fmla="*/ 2768600 h 4651543"/>
              <a:gd name="connsiteX379" fmla="*/ 1295400 w 24072850"/>
              <a:gd name="connsiteY379" fmla="*/ 2711450 h 4651543"/>
              <a:gd name="connsiteX380" fmla="*/ 1282700 w 24072850"/>
              <a:gd name="connsiteY380" fmla="*/ 2533650 h 4651543"/>
              <a:gd name="connsiteX381" fmla="*/ 1447800 w 24072850"/>
              <a:gd name="connsiteY381" fmla="*/ 2533650 h 4651543"/>
              <a:gd name="connsiteX382" fmla="*/ 1422400 w 24072850"/>
              <a:gd name="connsiteY382" fmla="*/ 2387600 h 4651543"/>
              <a:gd name="connsiteX383" fmla="*/ 1657350 w 24072850"/>
              <a:gd name="connsiteY383" fmla="*/ 2393950 h 4651543"/>
              <a:gd name="connsiteX384" fmla="*/ 1689100 w 24072850"/>
              <a:gd name="connsiteY384" fmla="*/ 2413000 h 4651543"/>
              <a:gd name="connsiteX385" fmla="*/ 1714500 w 24072850"/>
              <a:gd name="connsiteY385" fmla="*/ 2413000 h 4651543"/>
              <a:gd name="connsiteX386" fmla="*/ 1720850 w 24072850"/>
              <a:gd name="connsiteY386" fmla="*/ 2273300 h 4651543"/>
              <a:gd name="connsiteX387" fmla="*/ 1746250 w 24072850"/>
              <a:gd name="connsiteY387" fmla="*/ 2279650 h 4651543"/>
              <a:gd name="connsiteX388" fmla="*/ 1790700 w 24072850"/>
              <a:gd name="connsiteY388" fmla="*/ 2235200 h 4651543"/>
              <a:gd name="connsiteX389" fmla="*/ 1930400 w 24072850"/>
              <a:gd name="connsiteY389" fmla="*/ 2241550 h 4651543"/>
              <a:gd name="connsiteX390" fmla="*/ 1955800 w 24072850"/>
              <a:gd name="connsiteY390" fmla="*/ 2273300 h 4651543"/>
              <a:gd name="connsiteX391" fmla="*/ 2095500 w 24072850"/>
              <a:gd name="connsiteY391" fmla="*/ 2292350 h 4651543"/>
              <a:gd name="connsiteX392" fmla="*/ 2095500 w 24072850"/>
              <a:gd name="connsiteY392" fmla="*/ 2317750 h 4651543"/>
              <a:gd name="connsiteX393" fmla="*/ 2095500 w 24072850"/>
              <a:gd name="connsiteY393" fmla="*/ 2736850 h 4651543"/>
              <a:gd name="connsiteX394" fmla="*/ 2108200 w 24072850"/>
              <a:gd name="connsiteY394" fmla="*/ 2825750 h 4651543"/>
              <a:gd name="connsiteX395" fmla="*/ 2203450 w 24072850"/>
              <a:gd name="connsiteY395" fmla="*/ 2825750 h 4651543"/>
              <a:gd name="connsiteX396" fmla="*/ 2222500 w 24072850"/>
              <a:gd name="connsiteY396" fmla="*/ 2724150 h 4651543"/>
              <a:gd name="connsiteX397" fmla="*/ 2241550 w 24072850"/>
              <a:gd name="connsiteY397" fmla="*/ 2527300 h 4651543"/>
              <a:gd name="connsiteX398" fmla="*/ 2209800 w 24072850"/>
              <a:gd name="connsiteY398" fmla="*/ 2273300 h 4651543"/>
              <a:gd name="connsiteX399" fmla="*/ 2336800 w 24072850"/>
              <a:gd name="connsiteY399" fmla="*/ 2273300 h 4651543"/>
              <a:gd name="connsiteX400" fmla="*/ 2336800 w 24072850"/>
              <a:gd name="connsiteY400" fmla="*/ 2235200 h 4651543"/>
              <a:gd name="connsiteX401" fmla="*/ 2482850 w 24072850"/>
              <a:gd name="connsiteY401" fmla="*/ 2235200 h 4651543"/>
              <a:gd name="connsiteX402" fmla="*/ 2584450 w 24072850"/>
              <a:gd name="connsiteY402" fmla="*/ 2266950 h 4651543"/>
              <a:gd name="connsiteX403" fmla="*/ 2755900 w 24072850"/>
              <a:gd name="connsiteY403" fmla="*/ 2266950 h 4651543"/>
              <a:gd name="connsiteX404" fmla="*/ 2711450 w 24072850"/>
              <a:gd name="connsiteY404" fmla="*/ 2533650 h 4651543"/>
              <a:gd name="connsiteX405" fmla="*/ 2730500 w 24072850"/>
              <a:gd name="connsiteY405" fmla="*/ 2870200 h 4651543"/>
              <a:gd name="connsiteX406" fmla="*/ 2787650 w 24072850"/>
              <a:gd name="connsiteY406" fmla="*/ 2762250 h 4651543"/>
              <a:gd name="connsiteX407" fmla="*/ 2889250 w 24072850"/>
              <a:gd name="connsiteY407" fmla="*/ 2762250 h 4651543"/>
              <a:gd name="connsiteX408" fmla="*/ 2914650 w 24072850"/>
              <a:gd name="connsiteY408" fmla="*/ 2686050 h 4651543"/>
              <a:gd name="connsiteX409" fmla="*/ 2927350 w 24072850"/>
              <a:gd name="connsiteY409" fmla="*/ 2616200 h 4651543"/>
              <a:gd name="connsiteX410" fmla="*/ 2940050 w 24072850"/>
              <a:gd name="connsiteY410" fmla="*/ 2540000 h 4651543"/>
              <a:gd name="connsiteX411" fmla="*/ 2990850 w 24072850"/>
              <a:gd name="connsiteY411" fmla="*/ 2165350 h 4651543"/>
              <a:gd name="connsiteX412" fmla="*/ 3009900 w 24072850"/>
              <a:gd name="connsiteY412" fmla="*/ 1981200 h 4651543"/>
              <a:gd name="connsiteX413" fmla="*/ 3009900 w 24072850"/>
              <a:gd name="connsiteY413" fmla="*/ 1612900 h 4651543"/>
              <a:gd name="connsiteX414" fmla="*/ 2971800 w 24072850"/>
              <a:gd name="connsiteY414" fmla="*/ 1308100 h 4651543"/>
              <a:gd name="connsiteX415" fmla="*/ 2940050 w 24072850"/>
              <a:gd name="connsiteY415" fmla="*/ 1104900 h 4651543"/>
              <a:gd name="connsiteX416" fmla="*/ 3060700 w 24072850"/>
              <a:gd name="connsiteY416" fmla="*/ 1041400 h 4651543"/>
              <a:gd name="connsiteX417" fmla="*/ 3073400 w 24072850"/>
              <a:gd name="connsiteY417" fmla="*/ 977900 h 4651543"/>
              <a:gd name="connsiteX418" fmla="*/ 3073400 w 24072850"/>
              <a:gd name="connsiteY418" fmla="*/ 933450 h 4651543"/>
              <a:gd name="connsiteX419" fmla="*/ 3086100 w 24072850"/>
              <a:gd name="connsiteY419" fmla="*/ 774700 h 4651543"/>
              <a:gd name="connsiteX420" fmla="*/ 3111500 w 24072850"/>
              <a:gd name="connsiteY420" fmla="*/ 1047750 h 4651543"/>
              <a:gd name="connsiteX421" fmla="*/ 3206750 w 24072850"/>
              <a:gd name="connsiteY421" fmla="*/ 1143000 h 4651543"/>
              <a:gd name="connsiteX422" fmla="*/ 3149600 w 24072850"/>
              <a:gd name="connsiteY422" fmla="*/ 1714500 h 4651543"/>
              <a:gd name="connsiteX423" fmla="*/ 3149600 w 24072850"/>
              <a:gd name="connsiteY423" fmla="*/ 2063750 h 4651543"/>
              <a:gd name="connsiteX424" fmla="*/ 3194050 w 24072850"/>
              <a:gd name="connsiteY424" fmla="*/ 2768600 h 4651543"/>
              <a:gd name="connsiteX425" fmla="*/ 3416300 w 24072850"/>
              <a:gd name="connsiteY425" fmla="*/ 2768600 h 4651543"/>
              <a:gd name="connsiteX426" fmla="*/ 3448050 w 24072850"/>
              <a:gd name="connsiteY426" fmla="*/ 1809750 h 4651543"/>
              <a:gd name="connsiteX427" fmla="*/ 3403600 w 24072850"/>
              <a:gd name="connsiteY427" fmla="*/ 1778000 h 4651543"/>
              <a:gd name="connsiteX428" fmla="*/ 3409950 w 24072850"/>
              <a:gd name="connsiteY428" fmla="*/ 1765300 h 4651543"/>
              <a:gd name="connsiteX429" fmla="*/ 3479800 w 24072850"/>
              <a:gd name="connsiteY429" fmla="*/ 1733550 h 4651543"/>
              <a:gd name="connsiteX430" fmla="*/ 3771900 w 24072850"/>
              <a:gd name="connsiteY430" fmla="*/ 1733550 h 4651543"/>
              <a:gd name="connsiteX431" fmla="*/ 3841750 w 24072850"/>
              <a:gd name="connsiteY431" fmla="*/ 1771650 h 4651543"/>
              <a:gd name="connsiteX432" fmla="*/ 3810000 w 24072850"/>
              <a:gd name="connsiteY432" fmla="*/ 1822450 h 4651543"/>
              <a:gd name="connsiteX433" fmla="*/ 3822700 w 24072850"/>
              <a:gd name="connsiteY433" fmla="*/ 1841500 h 4651543"/>
              <a:gd name="connsiteX434" fmla="*/ 3803650 w 24072850"/>
              <a:gd name="connsiteY434" fmla="*/ 1892300 h 4651543"/>
              <a:gd name="connsiteX435" fmla="*/ 3822700 w 24072850"/>
              <a:gd name="connsiteY435" fmla="*/ 1936750 h 4651543"/>
              <a:gd name="connsiteX436" fmla="*/ 3822700 w 24072850"/>
              <a:gd name="connsiteY436" fmla="*/ 2146300 h 4651543"/>
              <a:gd name="connsiteX437" fmla="*/ 3810000 w 24072850"/>
              <a:gd name="connsiteY437" fmla="*/ 2216150 h 4651543"/>
              <a:gd name="connsiteX438" fmla="*/ 3822700 w 24072850"/>
              <a:gd name="connsiteY438" fmla="*/ 2247900 h 4651543"/>
              <a:gd name="connsiteX439" fmla="*/ 3810000 w 24072850"/>
              <a:gd name="connsiteY439" fmla="*/ 2266950 h 4651543"/>
              <a:gd name="connsiteX440" fmla="*/ 3810000 w 24072850"/>
              <a:gd name="connsiteY440" fmla="*/ 2768600 h 4651543"/>
              <a:gd name="connsiteX441" fmla="*/ 3924300 w 24072850"/>
              <a:gd name="connsiteY441" fmla="*/ 2768600 h 4651543"/>
              <a:gd name="connsiteX442" fmla="*/ 3943350 w 24072850"/>
              <a:gd name="connsiteY442" fmla="*/ 1987550 h 4651543"/>
              <a:gd name="connsiteX443" fmla="*/ 3930650 w 24072850"/>
              <a:gd name="connsiteY443" fmla="*/ 1962150 h 4651543"/>
              <a:gd name="connsiteX444" fmla="*/ 3949700 w 24072850"/>
              <a:gd name="connsiteY444" fmla="*/ 1924050 h 4651543"/>
              <a:gd name="connsiteX445" fmla="*/ 3949700 w 24072850"/>
              <a:gd name="connsiteY445" fmla="*/ 1879600 h 4651543"/>
              <a:gd name="connsiteX446" fmla="*/ 3949700 w 24072850"/>
              <a:gd name="connsiteY446" fmla="*/ 1847850 h 4651543"/>
              <a:gd name="connsiteX447" fmla="*/ 4222750 w 24072850"/>
              <a:gd name="connsiteY447" fmla="*/ 1847850 h 4651543"/>
              <a:gd name="connsiteX448" fmla="*/ 4222750 w 24072850"/>
              <a:gd name="connsiteY448" fmla="*/ 1943100 h 4651543"/>
              <a:gd name="connsiteX449" fmla="*/ 4260850 w 24072850"/>
              <a:gd name="connsiteY449" fmla="*/ 2006600 h 4651543"/>
              <a:gd name="connsiteX450" fmla="*/ 4260850 w 24072850"/>
              <a:gd name="connsiteY450" fmla="*/ 2768600 h 4651543"/>
              <a:gd name="connsiteX451" fmla="*/ 4279900 w 24072850"/>
              <a:gd name="connsiteY451" fmla="*/ 2774950 h 4651543"/>
              <a:gd name="connsiteX452" fmla="*/ 4311650 w 24072850"/>
              <a:gd name="connsiteY452" fmla="*/ 2616200 h 4651543"/>
              <a:gd name="connsiteX453" fmla="*/ 4311650 w 24072850"/>
              <a:gd name="connsiteY453" fmla="*/ 1511300 h 4651543"/>
              <a:gd name="connsiteX454" fmla="*/ 4584700 w 24072850"/>
              <a:gd name="connsiteY454" fmla="*/ 1511300 h 4651543"/>
              <a:gd name="connsiteX455" fmla="*/ 4616450 w 24072850"/>
              <a:gd name="connsiteY455" fmla="*/ 1593850 h 4651543"/>
              <a:gd name="connsiteX456" fmla="*/ 4610100 w 24072850"/>
              <a:gd name="connsiteY456" fmla="*/ 2647950 h 4651543"/>
              <a:gd name="connsiteX457" fmla="*/ 4660900 w 24072850"/>
              <a:gd name="connsiteY457" fmla="*/ 2673350 h 4651543"/>
              <a:gd name="connsiteX458" fmla="*/ 4699000 w 24072850"/>
              <a:gd name="connsiteY458" fmla="*/ 2667000 h 4651543"/>
              <a:gd name="connsiteX459" fmla="*/ 4699000 w 24072850"/>
              <a:gd name="connsiteY459" fmla="*/ 1155700 h 4651543"/>
              <a:gd name="connsiteX460" fmla="*/ 4914900 w 24072850"/>
              <a:gd name="connsiteY460" fmla="*/ 1155700 h 4651543"/>
              <a:gd name="connsiteX461" fmla="*/ 4914900 w 24072850"/>
              <a:gd name="connsiteY461" fmla="*/ 2667000 h 4651543"/>
              <a:gd name="connsiteX462" fmla="*/ 4933950 w 24072850"/>
              <a:gd name="connsiteY462" fmla="*/ 2673350 h 4651543"/>
              <a:gd name="connsiteX463" fmla="*/ 4997450 w 24072850"/>
              <a:gd name="connsiteY463" fmla="*/ 2654300 h 4651543"/>
              <a:gd name="connsiteX464" fmla="*/ 5003800 w 24072850"/>
              <a:gd name="connsiteY464" fmla="*/ 1676400 h 4651543"/>
              <a:gd name="connsiteX465" fmla="*/ 4997450 w 24072850"/>
              <a:gd name="connsiteY465" fmla="*/ 1625600 h 4651543"/>
              <a:gd name="connsiteX466" fmla="*/ 4997450 w 24072850"/>
              <a:gd name="connsiteY466" fmla="*/ 1568450 h 4651543"/>
              <a:gd name="connsiteX467" fmla="*/ 5022850 w 24072850"/>
              <a:gd name="connsiteY467" fmla="*/ 1492250 h 4651543"/>
              <a:gd name="connsiteX468" fmla="*/ 5137150 w 24072850"/>
              <a:gd name="connsiteY468" fmla="*/ 1485900 h 4651543"/>
              <a:gd name="connsiteX469" fmla="*/ 5302250 w 24072850"/>
              <a:gd name="connsiteY469" fmla="*/ 1485900 h 4651543"/>
              <a:gd name="connsiteX470" fmla="*/ 5302250 w 24072850"/>
              <a:gd name="connsiteY470" fmla="*/ 2260600 h 4651543"/>
              <a:gd name="connsiteX471" fmla="*/ 5321300 w 24072850"/>
              <a:gd name="connsiteY471" fmla="*/ 2711450 h 4651543"/>
              <a:gd name="connsiteX472" fmla="*/ 5346700 w 24072850"/>
              <a:gd name="connsiteY472" fmla="*/ 2673350 h 4651543"/>
              <a:gd name="connsiteX473" fmla="*/ 5397500 w 24072850"/>
              <a:gd name="connsiteY473" fmla="*/ 2673350 h 4651543"/>
              <a:gd name="connsiteX474" fmla="*/ 5397500 w 24072850"/>
              <a:gd name="connsiteY474" fmla="*/ 2019300 h 4651543"/>
              <a:gd name="connsiteX475" fmla="*/ 5429250 w 24072850"/>
              <a:gd name="connsiteY475" fmla="*/ 1968500 h 4651543"/>
              <a:gd name="connsiteX476" fmla="*/ 5473700 w 24072850"/>
              <a:gd name="connsiteY476" fmla="*/ 1930400 h 4651543"/>
              <a:gd name="connsiteX477" fmla="*/ 5499100 w 24072850"/>
              <a:gd name="connsiteY477" fmla="*/ 1898650 h 4651543"/>
              <a:gd name="connsiteX478" fmla="*/ 5568950 w 24072850"/>
              <a:gd name="connsiteY478" fmla="*/ 1809750 h 4651543"/>
              <a:gd name="connsiteX479" fmla="*/ 5638800 w 24072850"/>
              <a:gd name="connsiteY479" fmla="*/ 1676400 h 4651543"/>
              <a:gd name="connsiteX480" fmla="*/ 5638800 w 24072850"/>
              <a:gd name="connsiteY480" fmla="*/ 1498600 h 4651543"/>
              <a:gd name="connsiteX481" fmla="*/ 5664200 w 24072850"/>
              <a:gd name="connsiteY481" fmla="*/ 1498600 h 4651543"/>
              <a:gd name="connsiteX482" fmla="*/ 5670550 w 24072850"/>
              <a:gd name="connsiteY482" fmla="*/ 1778000 h 4651543"/>
              <a:gd name="connsiteX483" fmla="*/ 5727700 w 24072850"/>
              <a:gd name="connsiteY483" fmla="*/ 1809750 h 4651543"/>
              <a:gd name="connsiteX484" fmla="*/ 5727700 w 24072850"/>
              <a:gd name="connsiteY484" fmla="*/ 1873250 h 4651543"/>
              <a:gd name="connsiteX485" fmla="*/ 5791200 w 24072850"/>
              <a:gd name="connsiteY485" fmla="*/ 1898650 h 4651543"/>
              <a:gd name="connsiteX486" fmla="*/ 5835650 w 24072850"/>
              <a:gd name="connsiteY486" fmla="*/ 1930400 h 4651543"/>
              <a:gd name="connsiteX487" fmla="*/ 5854700 w 24072850"/>
              <a:gd name="connsiteY487" fmla="*/ 2019300 h 4651543"/>
              <a:gd name="connsiteX488" fmla="*/ 5873750 w 24072850"/>
              <a:gd name="connsiteY488" fmla="*/ 2032000 h 4651543"/>
              <a:gd name="connsiteX489" fmla="*/ 5886450 w 24072850"/>
              <a:gd name="connsiteY489" fmla="*/ 2184400 h 4651543"/>
              <a:gd name="connsiteX490" fmla="*/ 5886450 w 24072850"/>
              <a:gd name="connsiteY490" fmla="*/ 2387600 h 4651543"/>
              <a:gd name="connsiteX491" fmla="*/ 5899150 w 24072850"/>
              <a:gd name="connsiteY491" fmla="*/ 2393950 h 4651543"/>
              <a:gd name="connsiteX492" fmla="*/ 5949950 w 24072850"/>
              <a:gd name="connsiteY492" fmla="*/ 2368550 h 4651543"/>
              <a:gd name="connsiteX493" fmla="*/ 5949950 w 24072850"/>
              <a:gd name="connsiteY493" fmla="*/ 2324100 h 4651543"/>
              <a:gd name="connsiteX494" fmla="*/ 5962650 w 24072850"/>
              <a:gd name="connsiteY494" fmla="*/ 2324100 h 4651543"/>
              <a:gd name="connsiteX495" fmla="*/ 5962650 w 24072850"/>
              <a:gd name="connsiteY495" fmla="*/ 2368550 h 4651543"/>
              <a:gd name="connsiteX496" fmla="*/ 5981700 w 24072850"/>
              <a:gd name="connsiteY496" fmla="*/ 2381250 h 4651543"/>
              <a:gd name="connsiteX497" fmla="*/ 5988050 w 24072850"/>
              <a:gd name="connsiteY497" fmla="*/ 2343150 h 4651543"/>
              <a:gd name="connsiteX498" fmla="*/ 5988050 w 24072850"/>
              <a:gd name="connsiteY498" fmla="*/ 2235200 h 4651543"/>
              <a:gd name="connsiteX499" fmla="*/ 6038850 w 24072850"/>
              <a:gd name="connsiteY499" fmla="*/ 2190750 h 4651543"/>
              <a:gd name="connsiteX500" fmla="*/ 6153150 w 24072850"/>
              <a:gd name="connsiteY500" fmla="*/ 2190750 h 4651543"/>
              <a:gd name="connsiteX501" fmla="*/ 6165850 w 24072850"/>
              <a:gd name="connsiteY501" fmla="*/ 2216150 h 4651543"/>
              <a:gd name="connsiteX502" fmla="*/ 6184900 w 24072850"/>
              <a:gd name="connsiteY502" fmla="*/ 2203450 h 4651543"/>
              <a:gd name="connsiteX503" fmla="*/ 6242050 w 24072850"/>
              <a:gd name="connsiteY503" fmla="*/ 2120900 h 4651543"/>
              <a:gd name="connsiteX504" fmla="*/ 6248400 w 24072850"/>
              <a:gd name="connsiteY504" fmla="*/ 2095500 h 4651543"/>
              <a:gd name="connsiteX505" fmla="*/ 6248400 w 24072850"/>
              <a:gd name="connsiteY505" fmla="*/ 2051050 h 4651543"/>
              <a:gd name="connsiteX506" fmla="*/ 6254750 w 24072850"/>
              <a:gd name="connsiteY506" fmla="*/ 2019300 h 4651543"/>
              <a:gd name="connsiteX507" fmla="*/ 6267450 w 24072850"/>
              <a:gd name="connsiteY507" fmla="*/ 2120900 h 4651543"/>
              <a:gd name="connsiteX508" fmla="*/ 6375400 w 24072850"/>
              <a:gd name="connsiteY508" fmla="*/ 2146300 h 4651543"/>
              <a:gd name="connsiteX509" fmla="*/ 6369050 w 24072850"/>
              <a:gd name="connsiteY509" fmla="*/ 2171700 h 4651543"/>
              <a:gd name="connsiteX510" fmla="*/ 6394450 w 24072850"/>
              <a:gd name="connsiteY510" fmla="*/ 2197100 h 4651543"/>
              <a:gd name="connsiteX511" fmla="*/ 6445250 w 24072850"/>
              <a:gd name="connsiteY511" fmla="*/ 2476500 h 4651543"/>
              <a:gd name="connsiteX512" fmla="*/ 6451600 w 24072850"/>
              <a:gd name="connsiteY512" fmla="*/ 2565400 h 4651543"/>
              <a:gd name="connsiteX513" fmla="*/ 6483350 w 24072850"/>
              <a:gd name="connsiteY513" fmla="*/ 2597150 h 4651543"/>
              <a:gd name="connsiteX514" fmla="*/ 6515100 w 24072850"/>
              <a:gd name="connsiteY514" fmla="*/ 2571750 h 4651543"/>
              <a:gd name="connsiteX515" fmla="*/ 6515100 w 24072850"/>
              <a:gd name="connsiteY515" fmla="*/ 2451100 h 4651543"/>
              <a:gd name="connsiteX516" fmla="*/ 6553200 w 24072850"/>
              <a:gd name="connsiteY516" fmla="*/ 2419350 h 4651543"/>
              <a:gd name="connsiteX517" fmla="*/ 6737350 w 24072850"/>
              <a:gd name="connsiteY517" fmla="*/ 2425700 h 4651543"/>
              <a:gd name="connsiteX518" fmla="*/ 6762750 w 24072850"/>
              <a:gd name="connsiteY518" fmla="*/ 2419350 h 4651543"/>
              <a:gd name="connsiteX519" fmla="*/ 6762750 w 24072850"/>
              <a:gd name="connsiteY519" fmla="*/ 1885950 h 4651543"/>
              <a:gd name="connsiteX520" fmla="*/ 6864350 w 24072850"/>
              <a:gd name="connsiteY520" fmla="*/ 1778000 h 4651543"/>
              <a:gd name="connsiteX521" fmla="*/ 6864350 w 24072850"/>
              <a:gd name="connsiteY521" fmla="*/ 1752600 h 4651543"/>
              <a:gd name="connsiteX522" fmla="*/ 6877050 w 24072850"/>
              <a:gd name="connsiteY522" fmla="*/ 1670050 h 4651543"/>
              <a:gd name="connsiteX523" fmla="*/ 6965950 w 24072850"/>
              <a:gd name="connsiteY523" fmla="*/ 1778000 h 4651543"/>
              <a:gd name="connsiteX524" fmla="*/ 7010400 w 24072850"/>
              <a:gd name="connsiteY524" fmla="*/ 1778000 h 4651543"/>
              <a:gd name="connsiteX525" fmla="*/ 7016750 w 24072850"/>
              <a:gd name="connsiteY525" fmla="*/ 1714500 h 4651543"/>
              <a:gd name="connsiteX526" fmla="*/ 7143750 w 24072850"/>
              <a:gd name="connsiteY526" fmla="*/ 1841500 h 4651543"/>
              <a:gd name="connsiteX527" fmla="*/ 7131050 w 24072850"/>
              <a:gd name="connsiteY527" fmla="*/ 2057400 h 4651543"/>
              <a:gd name="connsiteX528" fmla="*/ 7137400 w 24072850"/>
              <a:gd name="connsiteY528" fmla="*/ 2311400 h 4651543"/>
              <a:gd name="connsiteX529" fmla="*/ 7169150 w 24072850"/>
              <a:gd name="connsiteY529" fmla="*/ 2330450 h 4651543"/>
              <a:gd name="connsiteX530" fmla="*/ 7200900 w 24072850"/>
              <a:gd name="connsiteY530" fmla="*/ 2305050 h 4651543"/>
              <a:gd name="connsiteX531" fmla="*/ 7264400 w 24072850"/>
              <a:gd name="connsiteY531" fmla="*/ 2298700 h 4651543"/>
              <a:gd name="connsiteX532" fmla="*/ 7264400 w 24072850"/>
              <a:gd name="connsiteY532" fmla="*/ 2082800 h 4651543"/>
              <a:gd name="connsiteX533" fmla="*/ 7378700 w 24072850"/>
              <a:gd name="connsiteY533" fmla="*/ 2025650 h 4651543"/>
              <a:gd name="connsiteX534" fmla="*/ 7550150 w 24072850"/>
              <a:gd name="connsiteY534" fmla="*/ 2025650 h 4651543"/>
              <a:gd name="connsiteX535" fmla="*/ 7569200 w 24072850"/>
              <a:gd name="connsiteY535" fmla="*/ 2057400 h 4651543"/>
              <a:gd name="connsiteX536" fmla="*/ 7594600 w 24072850"/>
              <a:gd name="connsiteY536" fmla="*/ 2057400 h 4651543"/>
              <a:gd name="connsiteX537" fmla="*/ 7613650 w 24072850"/>
              <a:gd name="connsiteY537" fmla="*/ 1651000 h 4651543"/>
              <a:gd name="connsiteX538" fmla="*/ 7620000 w 24072850"/>
              <a:gd name="connsiteY538" fmla="*/ 1612900 h 4651543"/>
              <a:gd name="connsiteX539" fmla="*/ 7626350 w 24072850"/>
              <a:gd name="connsiteY539" fmla="*/ 1562100 h 4651543"/>
              <a:gd name="connsiteX540" fmla="*/ 7772400 w 24072850"/>
              <a:gd name="connsiteY540" fmla="*/ 1524000 h 4651543"/>
              <a:gd name="connsiteX541" fmla="*/ 7867650 w 24072850"/>
              <a:gd name="connsiteY541" fmla="*/ 1581150 h 4651543"/>
              <a:gd name="connsiteX542" fmla="*/ 7867650 w 24072850"/>
              <a:gd name="connsiteY542" fmla="*/ 1943100 h 4651543"/>
              <a:gd name="connsiteX543" fmla="*/ 7893050 w 24072850"/>
              <a:gd name="connsiteY543" fmla="*/ 1993900 h 4651543"/>
              <a:gd name="connsiteX544" fmla="*/ 7893050 w 24072850"/>
              <a:gd name="connsiteY544" fmla="*/ 2343150 h 4651543"/>
              <a:gd name="connsiteX545" fmla="*/ 7969250 w 24072850"/>
              <a:gd name="connsiteY545" fmla="*/ 2597150 h 4651543"/>
              <a:gd name="connsiteX546" fmla="*/ 7988300 w 24072850"/>
              <a:gd name="connsiteY546" fmla="*/ 2597150 h 4651543"/>
              <a:gd name="connsiteX547" fmla="*/ 7994650 w 24072850"/>
              <a:gd name="connsiteY547" fmla="*/ 2540000 h 4651543"/>
              <a:gd name="connsiteX548" fmla="*/ 8115300 w 24072850"/>
              <a:gd name="connsiteY548" fmla="*/ 2355850 h 4651543"/>
              <a:gd name="connsiteX549" fmla="*/ 8197850 w 24072850"/>
              <a:gd name="connsiteY549" fmla="*/ 2362200 h 4651543"/>
              <a:gd name="connsiteX550" fmla="*/ 8216900 w 24072850"/>
              <a:gd name="connsiteY550" fmla="*/ 2667000 h 4651543"/>
              <a:gd name="connsiteX551" fmla="*/ 8248650 w 24072850"/>
              <a:gd name="connsiteY551" fmla="*/ 2679700 h 4651543"/>
              <a:gd name="connsiteX552" fmla="*/ 8343900 w 24072850"/>
              <a:gd name="connsiteY552" fmla="*/ 2647950 h 4651543"/>
              <a:gd name="connsiteX553" fmla="*/ 8356600 w 24072850"/>
              <a:gd name="connsiteY553" fmla="*/ 2603500 h 4651543"/>
              <a:gd name="connsiteX554" fmla="*/ 8356600 w 24072850"/>
              <a:gd name="connsiteY554" fmla="*/ 2095500 h 4651543"/>
              <a:gd name="connsiteX555" fmla="*/ 8832850 w 24072850"/>
              <a:gd name="connsiteY555" fmla="*/ 1949450 h 4651543"/>
              <a:gd name="connsiteX556" fmla="*/ 9010650 w 24072850"/>
              <a:gd name="connsiteY556" fmla="*/ 2012950 h 4651543"/>
              <a:gd name="connsiteX557" fmla="*/ 9010650 w 24072850"/>
              <a:gd name="connsiteY557" fmla="*/ 2571750 h 4651543"/>
              <a:gd name="connsiteX558" fmla="*/ 9029700 w 24072850"/>
              <a:gd name="connsiteY558" fmla="*/ 2590800 h 4651543"/>
              <a:gd name="connsiteX559" fmla="*/ 9163050 w 24072850"/>
              <a:gd name="connsiteY559" fmla="*/ 2559050 h 4651543"/>
              <a:gd name="connsiteX560" fmla="*/ 9188450 w 24072850"/>
              <a:gd name="connsiteY560" fmla="*/ 2520950 h 4651543"/>
              <a:gd name="connsiteX561" fmla="*/ 9188450 w 24072850"/>
              <a:gd name="connsiteY561" fmla="*/ 2552700 h 4651543"/>
              <a:gd name="connsiteX562" fmla="*/ 9201150 w 24072850"/>
              <a:gd name="connsiteY562" fmla="*/ 2565400 h 4651543"/>
              <a:gd name="connsiteX563" fmla="*/ 9264650 w 24072850"/>
              <a:gd name="connsiteY563" fmla="*/ 2470150 h 4651543"/>
              <a:gd name="connsiteX564" fmla="*/ 9264650 w 24072850"/>
              <a:gd name="connsiteY564" fmla="*/ 2247900 h 4651543"/>
              <a:gd name="connsiteX565" fmla="*/ 9321800 w 24072850"/>
              <a:gd name="connsiteY565" fmla="*/ 2171700 h 4651543"/>
              <a:gd name="connsiteX566" fmla="*/ 9626600 w 24072850"/>
              <a:gd name="connsiteY566" fmla="*/ 2171700 h 4651543"/>
              <a:gd name="connsiteX567" fmla="*/ 9702800 w 24072850"/>
              <a:gd name="connsiteY567" fmla="*/ 2254250 h 4651543"/>
              <a:gd name="connsiteX568" fmla="*/ 9702800 w 24072850"/>
              <a:gd name="connsiteY568" fmla="*/ 2393950 h 4651543"/>
              <a:gd name="connsiteX569" fmla="*/ 9779000 w 24072850"/>
              <a:gd name="connsiteY569" fmla="*/ 2413000 h 4651543"/>
              <a:gd name="connsiteX570" fmla="*/ 9823450 w 24072850"/>
              <a:gd name="connsiteY570" fmla="*/ 2349500 h 4651543"/>
              <a:gd name="connsiteX571" fmla="*/ 10039350 w 24072850"/>
              <a:gd name="connsiteY571" fmla="*/ 2349500 h 4651543"/>
              <a:gd name="connsiteX572" fmla="*/ 10071100 w 24072850"/>
              <a:gd name="connsiteY572" fmla="*/ 2400300 h 4651543"/>
              <a:gd name="connsiteX573" fmla="*/ 10077450 w 24072850"/>
              <a:gd name="connsiteY573" fmla="*/ 2444750 h 4651543"/>
              <a:gd name="connsiteX574" fmla="*/ 10102850 w 24072850"/>
              <a:gd name="connsiteY574" fmla="*/ 2457450 h 4651543"/>
              <a:gd name="connsiteX575" fmla="*/ 10140950 w 24072850"/>
              <a:gd name="connsiteY575" fmla="*/ 2324100 h 4651543"/>
              <a:gd name="connsiteX576" fmla="*/ 10153650 w 24072850"/>
              <a:gd name="connsiteY576" fmla="*/ 2197100 h 4651543"/>
              <a:gd name="connsiteX577" fmla="*/ 10172700 w 24072850"/>
              <a:gd name="connsiteY577" fmla="*/ 2089150 h 4651543"/>
              <a:gd name="connsiteX578" fmla="*/ 10210800 w 24072850"/>
              <a:gd name="connsiteY578" fmla="*/ 1962150 h 4651543"/>
              <a:gd name="connsiteX579" fmla="*/ 10356850 w 24072850"/>
              <a:gd name="connsiteY579" fmla="*/ 1816100 h 4651543"/>
              <a:gd name="connsiteX580" fmla="*/ 10433050 w 24072850"/>
              <a:gd name="connsiteY580" fmla="*/ 1727200 h 4651543"/>
              <a:gd name="connsiteX581" fmla="*/ 10471150 w 24072850"/>
              <a:gd name="connsiteY581" fmla="*/ 1809750 h 4651543"/>
              <a:gd name="connsiteX582" fmla="*/ 10515600 w 24072850"/>
              <a:gd name="connsiteY582" fmla="*/ 2133600 h 4651543"/>
              <a:gd name="connsiteX583" fmla="*/ 10528300 w 24072850"/>
              <a:gd name="connsiteY583" fmla="*/ 2647950 h 4651543"/>
              <a:gd name="connsiteX584" fmla="*/ 10547350 w 24072850"/>
              <a:gd name="connsiteY584" fmla="*/ 2654300 h 4651543"/>
              <a:gd name="connsiteX585" fmla="*/ 10706100 w 24072850"/>
              <a:gd name="connsiteY585" fmla="*/ 2622550 h 4651543"/>
              <a:gd name="connsiteX586" fmla="*/ 10712450 w 24072850"/>
              <a:gd name="connsiteY586" fmla="*/ 2540000 h 4651543"/>
              <a:gd name="connsiteX587" fmla="*/ 10807700 w 24072850"/>
              <a:gd name="connsiteY587" fmla="*/ 2451100 h 4651543"/>
              <a:gd name="connsiteX588" fmla="*/ 10909300 w 24072850"/>
              <a:gd name="connsiteY588" fmla="*/ 2368550 h 4651543"/>
              <a:gd name="connsiteX589" fmla="*/ 10915650 w 24072850"/>
              <a:gd name="connsiteY589" fmla="*/ 2330450 h 4651543"/>
              <a:gd name="connsiteX590" fmla="*/ 10915650 w 24072850"/>
              <a:gd name="connsiteY590" fmla="*/ 2444750 h 4651543"/>
              <a:gd name="connsiteX591" fmla="*/ 11004550 w 24072850"/>
              <a:gd name="connsiteY591" fmla="*/ 2444750 h 4651543"/>
              <a:gd name="connsiteX592" fmla="*/ 11017250 w 24072850"/>
              <a:gd name="connsiteY592" fmla="*/ 2482850 h 4651543"/>
              <a:gd name="connsiteX593" fmla="*/ 11080750 w 24072850"/>
              <a:gd name="connsiteY593" fmla="*/ 2482850 h 4651543"/>
              <a:gd name="connsiteX594" fmla="*/ 11080750 w 24072850"/>
              <a:gd name="connsiteY594" fmla="*/ 2114550 h 4651543"/>
              <a:gd name="connsiteX595" fmla="*/ 11163300 w 24072850"/>
              <a:gd name="connsiteY595" fmla="*/ 2032000 h 4651543"/>
              <a:gd name="connsiteX596" fmla="*/ 11239500 w 24072850"/>
              <a:gd name="connsiteY596" fmla="*/ 1968500 h 4651543"/>
              <a:gd name="connsiteX597" fmla="*/ 11436350 w 24072850"/>
              <a:gd name="connsiteY597" fmla="*/ 2025650 h 4651543"/>
              <a:gd name="connsiteX598" fmla="*/ 11449050 w 24072850"/>
              <a:gd name="connsiteY598" fmla="*/ 2070100 h 4651543"/>
              <a:gd name="connsiteX599" fmla="*/ 11455400 w 24072850"/>
              <a:gd name="connsiteY599" fmla="*/ 2470150 h 4651543"/>
              <a:gd name="connsiteX600" fmla="*/ 11474450 w 24072850"/>
              <a:gd name="connsiteY600" fmla="*/ 2578100 h 4651543"/>
              <a:gd name="connsiteX601" fmla="*/ 11461750 w 24072850"/>
              <a:gd name="connsiteY601" fmla="*/ 2679700 h 4651543"/>
              <a:gd name="connsiteX602" fmla="*/ 11512550 w 24072850"/>
              <a:gd name="connsiteY602" fmla="*/ 2762250 h 4651543"/>
              <a:gd name="connsiteX603" fmla="*/ 11576050 w 24072850"/>
              <a:gd name="connsiteY603" fmla="*/ 2749550 h 4651543"/>
              <a:gd name="connsiteX604" fmla="*/ 11874500 w 24072850"/>
              <a:gd name="connsiteY604" fmla="*/ 2755900 h 4651543"/>
              <a:gd name="connsiteX605" fmla="*/ 11963400 w 24072850"/>
              <a:gd name="connsiteY605" fmla="*/ 2736850 h 4651543"/>
              <a:gd name="connsiteX606" fmla="*/ 12026900 w 24072850"/>
              <a:gd name="connsiteY606" fmla="*/ 2736850 h 4651543"/>
              <a:gd name="connsiteX607" fmla="*/ 12052300 w 24072850"/>
              <a:gd name="connsiteY607" fmla="*/ 2711450 h 4651543"/>
              <a:gd name="connsiteX608" fmla="*/ 12211050 w 24072850"/>
              <a:gd name="connsiteY608" fmla="*/ 2711450 h 4651543"/>
              <a:gd name="connsiteX609" fmla="*/ 12268200 w 24072850"/>
              <a:gd name="connsiteY609" fmla="*/ 2559050 h 4651543"/>
              <a:gd name="connsiteX610" fmla="*/ 12293600 w 24072850"/>
              <a:gd name="connsiteY610" fmla="*/ 2501900 h 4651543"/>
              <a:gd name="connsiteX611" fmla="*/ 12299950 w 24072850"/>
              <a:gd name="connsiteY611" fmla="*/ 2457450 h 4651543"/>
              <a:gd name="connsiteX612" fmla="*/ 12204700 w 24072850"/>
              <a:gd name="connsiteY612" fmla="*/ 2266950 h 4651543"/>
              <a:gd name="connsiteX613" fmla="*/ 12299950 w 24072850"/>
              <a:gd name="connsiteY613" fmla="*/ 2120900 h 4651543"/>
              <a:gd name="connsiteX614" fmla="*/ 12312650 w 24072850"/>
              <a:gd name="connsiteY614" fmla="*/ 1257300 h 4651543"/>
              <a:gd name="connsiteX615" fmla="*/ 12268200 w 24072850"/>
              <a:gd name="connsiteY615" fmla="*/ 1212850 h 4651543"/>
              <a:gd name="connsiteX616" fmla="*/ 12230100 w 24072850"/>
              <a:gd name="connsiteY616" fmla="*/ 1117600 h 4651543"/>
              <a:gd name="connsiteX617" fmla="*/ 12395200 w 24072850"/>
              <a:gd name="connsiteY617" fmla="*/ 914400 h 4651543"/>
              <a:gd name="connsiteX618" fmla="*/ 12376150 w 24072850"/>
              <a:gd name="connsiteY618" fmla="*/ 889000 h 4651543"/>
              <a:gd name="connsiteX619" fmla="*/ 12401550 w 24072850"/>
              <a:gd name="connsiteY619" fmla="*/ 863600 h 4651543"/>
              <a:gd name="connsiteX620" fmla="*/ 12401550 w 24072850"/>
              <a:gd name="connsiteY620" fmla="*/ 736600 h 4651543"/>
              <a:gd name="connsiteX621" fmla="*/ 12376150 w 24072850"/>
              <a:gd name="connsiteY621" fmla="*/ 692150 h 4651543"/>
              <a:gd name="connsiteX622" fmla="*/ 12382500 w 24072850"/>
              <a:gd name="connsiteY622" fmla="*/ 635000 h 4651543"/>
              <a:gd name="connsiteX623" fmla="*/ 12414250 w 24072850"/>
              <a:gd name="connsiteY623" fmla="*/ 571500 h 4651543"/>
              <a:gd name="connsiteX624" fmla="*/ 12420600 w 24072850"/>
              <a:gd name="connsiteY624" fmla="*/ 514350 h 4651543"/>
              <a:gd name="connsiteX625" fmla="*/ 12401550 w 24072850"/>
              <a:gd name="connsiteY625" fmla="*/ 469900 h 4651543"/>
              <a:gd name="connsiteX626" fmla="*/ 12433300 w 24072850"/>
              <a:gd name="connsiteY626" fmla="*/ 457200 h 4651543"/>
              <a:gd name="connsiteX627" fmla="*/ 12433300 w 24072850"/>
              <a:gd name="connsiteY627" fmla="*/ 311150 h 4651543"/>
              <a:gd name="connsiteX628" fmla="*/ 12420600 w 24072850"/>
              <a:gd name="connsiteY628" fmla="*/ 304800 h 4651543"/>
              <a:gd name="connsiteX629" fmla="*/ 12433300 w 24072850"/>
              <a:gd name="connsiteY629" fmla="*/ 273050 h 4651543"/>
              <a:gd name="connsiteX630" fmla="*/ 12433300 w 24072850"/>
              <a:gd name="connsiteY630" fmla="*/ 241300 h 4651543"/>
              <a:gd name="connsiteX631" fmla="*/ 12439650 w 24072850"/>
              <a:gd name="connsiteY631" fmla="*/ 203200 h 4651543"/>
              <a:gd name="connsiteX632" fmla="*/ 12446000 w 24072850"/>
              <a:gd name="connsiteY632" fmla="*/ 0 h 4651543"/>
              <a:gd name="connsiteX633" fmla="*/ 12458700 w 24072850"/>
              <a:gd name="connsiteY633" fmla="*/ 6350 h 4651543"/>
              <a:gd name="connsiteX0" fmla="*/ 12109450 w 24072850"/>
              <a:gd name="connsiteY0" fmla="*/ 2749550 h 5077833"/>
              <a:gd name="connsiteX1" fmla="*/ 12039600 w 24072850"/>
              <a:gd name="connsiteY1" fmla="*/ 2736850 h 5077833"/>
              <a:gd name="connsiteX2" fmla="*/ 12192000 w 24072850"/>
              <a:gd name="connsiteY2" fmla="*/ 2749550 h 5077833"/>
              <a:gd name="connsiteX3" fmla="*/ 12109450 w 24072850"/>
              <a:gd name="connsiteY3" fmla="*/ 2749550 h 5077833"/>
              <a:gd name="connsiteX4" fmla="*/ 12750800 w 24072850"/>
              <a:gd name="connsiteY4" fmla="*/ 2736850 h 5077833"/>
              <a:gd name="connsiteX5" fmla="*/ 12674600 w 24072850"/>
              <a:gd name="connsiteY5" fmla="*/ 2730500 h 5077833"/>
              <a:gd name="connsiteX6" fmla="*/ 12649200 w 24072850"/>
              <a:gd name="connsiteY6" fmla="*/ 2755900 h 5077833"/>
              <a:gd name="connsiteX7" fmla="*/ 12528550 w 24072850"/>
              <a:gd name="connsiteY7" fmla="*/ 2749550 h 5077833"/>
              <a:gd name="connsiteX8" fmla="*/ 12642850 w 24072850"/>
              <a:gd name="connsiteY8" fmla="*/ 2603500 h 5077833"/>
              <a:gd name="connsiteX9" fmla="*/ 12750800 w 24072850"/>
              <a:gd name="connsiteY9" fmla="*/ 2736850 h 5077833"/>
              <a:gd name="connsiteX10" fmla="*/ 12420600 w 24072850"/>
              <a:gd name="connsiteY10" fmla="*/ 2730500 h 5077833"/>
              <a:gd name="connsiteX11" fmla="*/ 12376150 w 24072850"/>
              <a:gd name="connsiteY11" fmla="*/ 2616200 h 5077833"/>
              <a:gd name="connsiteX12" fmla="*/ 12382500 w 24072850"/>
              <a:gd name="connsiteY12" fmla="*/ 2603500 h 5077833"/>
              <a:gd name="connsiteX13" fmla="*/ 12420600 w 24072850"/>
              <a:gd name="connsiteY13" fmla="*/ 2609850 h 5077833"/>
              <a:gd name="connsiteX14" fmla="*/ 12420600 w 24072850"/>
              <a:gd name="connsiteY14" fmla="*/ 2730500 h 5077833"/>
              <a:gd name="connsiteX15" fmla="*/ 12420600 w 24072850"/>
              <a:gd name="connsiteY15" fmla="*/ 2451100 h 5077833"/>
              <a:gd name="connsiteX16" fmla="*/ 12414250 w 24072850"/>
              <a:gd name="connsiteY16" fmla="*/ 2559050 h 5077833"/>
              <a:gd name="connsiteX17" fmla="*/ 12388850 w 24072850"/>
              <a:gd name="connsiteY17" fmla="*/ 2559050 h 5077833"/>
              <a:gd name="connsiteX18" fmla="*/ 12376150 w 24072850"/>
              <a:gd name="connsiteY18" fmla="*/ 2546350 h 5077833"/>
              <a:gd name="connsiteX19" fmla="*/ 12401550 w 24072850"/>
              <a:gd name="connsiteY19" fmla="*/ 2444750 h 5077833"/>
              <a:gd name="connsiteX20" fmla="*/ 12420600 w 24072850"/>
              <a:gd name="connsiteY20" fmla="*/ 2451100 h 5077833"/>
              <a:gd name="connsiteX21" fmla="*/ 12617450 w 24072850"/>
              <a:gd name="connsiteY21" fmla="*/ 2559050 h 5077833"/>
              <a:gd name="connsiteX22" fmla="*/ 12522200 w 24072850"/>
              <a:gd name="connsiteY22" fmla="*/ 2667000 h 5077833"/>
              <a:gd name="connsiteX23" fmla="*/ 12528550 w 24072850"/>
              <a:gd name="connsiteY23" fmla="*/ 2432050 h 5077833"/>
              <a:gd name="connsiteX24" fmla="*/ 12617450 w 24072850"/>
              <a:gd name="connsiteY24" fmla="*/ 2559050 h 5077833"/>
              <a:gd name="connsiteX25" fmla="*/ 12426950 w 24072850"/>
              <a:gd name="connsiteY25" fmla="*/ 2025650 h 5077833"/>
              <a:gd name="connsiteX26" fmla="*/ 12420600 w 24072850"/>
              <a:gd name="connsiteY26" fmla="*/ 2057400 h 5077833"/>
              <a:gd name="connsiteX27" fmla="*/ 12388850 w 24072850"/>
              <a:gd name="connsiteY27" fmla="*/ 2057400 h 5077833"/>
              <a:gd name="connsiteX28" fmla="*/ 12388850 w 24072850"/>
              <a:gd name="connsiteY28" fmla="*/ 1987550 h 5077833"/>
              <a:gd name="connsiteX29" fmla="*/ 12426950 w 24072850"/>
              <a:gd name="connsiteY29" fmla="*/ 2025650 h 5077833"/>
              <a:gd name="connsiteX30" fmla="*/ 17576800 w 24072850"/>
              <a:gd name="connsiteY30" fmla="*/ 1866900 h 5077833"/>
              <a:gd name="connsiteX31" fmla="*/ 17570450 w 24072850"/>
              <a:gd name="connsiteY31" fmla="*/ 1835150 h 5077833"/>
              <a:gd name="connsiteX32" fmla="*/ 17589500 w 24072850"/>
              <a:gd name="connsiteY32" fmla="*/ 1854200 h 5077833"/>
              <a:gd name="connsiteX33" fmla="*/ 17576800 w 24072850"/>
              <a:gd name="connsiteY33" fmla="*/ 1866900 h 5077833"/>
              <a:gd name="connsiteX34" fmla="*/ 12426950 w 24072850"/>
              <a:gd name="connsiteY34" fmla="*/ 1879600 h 5077833"/>
              <a:gd name="connsiteX35" fmla="*/ 12388850 w 24072850"/>
              <a:gd name="connsiteY35" fmla="*/ 1930400 h 5077833"/>
              <a:gd name="connsiteX36" fmla="*/ 12388850 w 24072850"/>
              <a:gd name="connsiteY36" fmla="*/ 1828800 h 5077833"/>
              <a:gd name="connsiteX37" fmla="*/ 12426950 w 24072850"/>
              <a:gd name="connsiteY37" fmla="*/ 1879600 h 5077833"/>
              <a:gd name="connsiteX38" fmla="*/ 17595850 w 24072850"/>
              <a:gd name="connsiteY38" fmla="*/ 1866900 h 5077833"/>
              <a:gd name="connsiteX39" fmla="*/ 17576800 w 24072850"/>
              <a:gd name="connsiteY39" fmla="*/ 1892300 h 5077833"/>
              <a:gd name="connsiteX40" fmla="*/ 17557750 w 24072850"/>
              <a:gd name="connsiteY40" fmla="*/ 1847850 h 5077833"/>
              <a:gd name="connsiteX41" fmla="*/ 17570450 w 24072850"/>
              <a:gd name="connsiteY41" fmla="*/ 1809750 h 5077833"/>
              <a:gd name="connsiteX42" fmla="*/ 17557750 w 24072850"/>
              <a:gd name="connsiteY42" fmla="*/ 1797050 h 5077833"/>
              <a:gd name="connsiteX43" fmla="*/ 17557750 w 24072850"/>
              <a:gd name="connsiteY43" fmla="*/ 1778000 h 5077833"/>
              <a:gd name="connsiteX44" fmla="*/ 17576800 w 24072850"/>
              <a:gd name="connsiteY44" fmla="*/ 1797050 h 5077833"/>
              <a:gd name="connsiteX45" fmla="*/ 17595850 w 24072850"/>
              <a:gd name="connsiteY45" fmla="*/ 1771650 h 5077833"/>
              <a:gd name="connsiteX46" fmla="*/ 17595850 w 24072850"/>
              <a:gd name="connsiteY46" fmla="*/ 1866900 h 5077833"/>
              <a:gd name="connsiteX47" fmla="*/ 12426950 w 24072850"/>
              <a:gd name="connsiteY47" fmla="*/ 1727200 h 5077833"/>
              <a:gd name="connsiteX48" fmla="*/ 12388850 w 24072850"/>
              <a:gd name="connsiteY48" fmla="*/ 1778000 h 5077833"/>
              <a:gd name="connsiteX49" fmla="*/ 12388850 w 24072850"/>
              <a:gd name="connsiteY49" fmla="*/ 1689100 h 5077833"/>
              <a:gd name="connsiteX50" fmla="*/ 12426950 w 24072850"/>
              <a:gd name="connsiteY50" fmla="*/ 1727200 h 5077833"/>
              <a:gd name="connsiteX51" fmla="*/ 15011400 w 24072850"/>
              <a:gd name="connsiteY51" fmla="*/ 1708150 h 5077833"/>
              <a:gd name="connsiteX52" fmla="*/ 15011400 w 24072850"/>
              <a:gd name="connsiteY52" fmla="*/ 1682750 h 5077833"/>
              <a:gd name="connsiteX53" fmla="*/ 15011400 w 24072850"/>
              <a:gd name="connsiteY53" fmla="*/ 1708150 h 5077833"/>
              <a:gd name="connsiteX54" fmla="*/ 15303500 w 24072850"/>
              <a:gd name="connsiteY54" fmla="*/ 1708150 h 5077833"/>
              <a:gd name="connsiteX55" fmla="*/ 15303500 w 24072850"/>
              <a:gd name="connsiteY55" fmla="*/ 1612900 h 5077833"/>
              <a:gd name="connsiteX56" fmla="*/ 15303500 w 24072850"/>
              <a:gd name="connsiteY56" fmla="*/ 1708150 h 5077833"/>
              <a:gd name="connsiteX57" fmla="*/ 15011400 w 24072850"/>
              <a:gd name="connsiteY57" fmla="*/ 1651000 h 5077833"/>
              <a:gd name="connsiteX58" fmla="*/ 15011400 w 24072850"/>
              <a:gd name="connsiteY58" fmla="*/ 1606550 h 5077833"/>
              <a:gd name="connsiteX59" fmla="*/ 15011400 w 24072850"/>
              <a:gd name="connsiteY59" fmla="*/ 1651000 h 5077833"/>
              <a:gd name="connsiteX60" fmla="*/ 12426950 w 24072850"/>
              <a:gd name="connsiteY60" fmla="*/ 1587500 h 5077833"/>
              <a:gd name="connsiteX61" fmla="*/ 12388850 w 24072850"/>
              <a:gd name="connsiteY61" fmla="*/ 1631950 h 5077833"/>
              <a:gd name="connsiteX62" fmla="*/ 12388850 w 24072850"/>
              <a:gd name="connsiteY62" fmla="*/ 1543050 h 5077833"/>
              <a:gd name="connsiteX63" fmla="*/ 12426950 w 24072850"/>
              <a:gd name="connsiteY63" fmla="*/ 1587500 h 5077833"/>
              <a:gd name="connsiteX64" fmla="*/ 12426950 w 24072850"/>
              <a:gd name="connsiteY64" fmla="*/ 1454150 h 5077833"/>
              <a:gd name="connsiteX65" fmla="*/ 12388850 w 24072850"/>
              <a:gd name="connsiteY65" fmla="*/ 1492250 h 5077833"/>
              <a:gd name="connsiteX66" fmla="*/ 12395200 w 24072850"/>
              <a:gd name="connsiteY66" fmla="*/ 1416050 h 5077833"/>
              <a:gd name="connsiteX67" fmla="*/ 12426950 w 24072850"/>
              <a:gd name="connsiteY67" fmla="*/ 1454150 h 5077833"/>
              <a:gd name="connsiteX68" fmla="*/ 12426950 w 24072850"/>
              <a:gd name="connsiteY68" fmla="*/ 1282700 h 5077833"/>
              <a:gd name="connsiteX69" fmla="*/ 12433300 w 24072850"/>
              <a:gd name="connsiteY69" fmla="*/ 1314450 h 5077833"/>
              <a:gd name="connsiteX70" fmla="*/ 12395200 w 24072850"/>
              <a:gd name="connsiteY70" fmla="*/ 1365250 h 5077833"/>
              <a:gd name="connsiteX71" fmla="*/ 12395200 w 24072850"/>
              <a:gd name="connsiteY71" fmla="*/ 1282700 h 5077833"/>
              <a:gd name="connsiteX72" fmla="*/ 12426950 w 24072850"/>
              <a:gd name="connsiteY72" fmla="*/ 1282700 h 5077833"/>
              <a:gd name="connsiteX73" fmla="*/ 21869400 w 24072850"/>
              <a:gd name="connsiteY73" fmla="*/ 209550 h 5077833"/>
              <a:gd name="connsiteX74" fmla="*/ 21818600 w 24072850"/>
              <a:gd name="connsiteY74" fmla="*/ 387350 h 5077833"/>
              <a:gd name="connsiteX75" fmla="*/ 21786850 w 24072850"/>
              <a:gd name="connsiteY75" fmla="*/ 393700 h 5077833"/>
              <a:gd name="connsiteX76" fmla="*/ 21532850 w 24072850"/>
              <a:gd name="connsiteY76" fmla="*/ 387350 h 5077833"/>
              <a:gd name="connsiteX77" fmla="*/ 21501100 w 24072850"/>
              <a:gd name="connsiteY77" fmla="*/ 196850 h 5077833"/>
              <a:gd name="connsiteX78" fmla="*/ 21863050 w 24072850"/>
              <a:gd name="connsiteY78" fmla="*/ 196850 h 5077833"/>
              <a:gd name="connsiteX79" fmla="*/ 21869400 w 24072850"/>
              <a:gd name="connsiteY79" fmla="*/ 209550 h 5077833"/>
              <a:gd name="connsiteX80" fmla="*/ 12458700 w 24072850"/>
              <a:gd name="connsiteY80" fmla="*/ 6350 h 5077833"/>
              <a:gd name="connsiteX81" fmla="*/ 12452350 w 24072850"/>
              <a:gd name="connsiteY81" fmla="*/ 247650 h 5077833"/>
              <a:gd name="connsiteX82" fmla="*/ 12452350 w 24072850"/>
              <a:gd name="connsiteY82" fmla="*/ 285750 h 5077833"/>
              <a:gd name="connsiteX83" fmla="*/ 12471400 w 24072850"/>
              <a:gd name="connsiteY83" fmla="*/ 304800 h 5077833"/>
              <a:gd name="connsiteX84" fmla="*/ 12458700 w 24072850"/>
              <a:gd name="connsiteY84" fmla="*/ 317500 h 5077833"/>
              <a:gd name="connsiteX85" fmla="*/ 12458700 w 24072850"/>
              <a:gd name="connsiteY85" fmla="*/ 457200 h 5077833"/>
              <a:gd name="connsiteX86" fmla="*/ 12484100 w 24072850"/>
              <a:gd name="connsiteY86" fmla="*/ 476250 h 5077833"/>
              <a:gd name="connsiteX87" fmla="*/ 12465050 w 24072850"/>
              <a:gd name="connsiteY87" fmla="*/ 609600 h 5077833"/>
              <a:gd name="connsiteX88" fmla="*/ 12496800 w 24072850"/>
              <a:gd name="connsiteY88" fmla="*/ 641350 h 5077833"/>
              <a:gd name="connsiteX89" fmla="*/ 12509500 w 24072850"/>
              <a:gd name="connsiteY89" fmla="*/ 692150 h 5077833"/>
              <a:gd name="connsiteX90" fmla="*/ 12484100 w 24072850"/>
              <a:gd name="connsiteY90" fmla="*/ 730250 h 5077833"/>
              <a:gd name="connsiteX91" fmla="*/ 12484100 w 24072850"/>
              <a:gd name="connsiteY91" fmla="*/ 863600 h 5077833"/>
              <a:gd name="connsiteX92" fmla="*/ 12503150 w 24072850"/>
              <a:gd name="connsiteY92" fmla="*/ 889000 h 5077833"/>
              <a:gd name="connsiteX93" fmla="*/ 12484100 w 24072850"/>
              <a:gd name="connsiteY93" fmla="*/ 920750 h 5077833"/>
              <a:gd name="connsiteX94" fmla="*/ 12636500 w 24072850"/>
              <a:gd name="connsiteY94" fmla="*/ 1117600 h 5077833"/>
              <a:gd name="connsiteX95" fmla="*/ 12630150 w 24072850"/>
              <a:gd name="connsiteY95" fmla="*/ 1149350 h 5077833"/>
              <a:gd name="connsiteX96" fmla="*/ 12528550 w 24072850"/>
              <a:gd name="connsiteY96" fmla="*/ 1263650 h 5077833"/>
              <a:gd name="connsiteX97" fmla="*/ 12522200 w 24072850"/>
              <a:gd name="connsiteY97" fmla="*/ 1333500 h 5077833"/>
              <a:gd name="connsiteX98" fmla="*/ 12522200 w 24072850"/>
              <a:gd name="connsiteY98" fmla="*/ 2101850 h 5077833"/>
              <a:gd name="connsiteX99" fmla="*/ 12655550 w 24072850"/>
              <a:gd name="connsiteY99" fmla="*/ 2266950 h 5077833"/>
              <a:gd name="connsiteX100" fmla="*/ 12585700 w 24072850"/>
              <a:gd name="connsiteY100" fmla="*/ 2400300 h 5077833"/>
              <a:gd name="connsiteX101" fmla="*/ 12833350 w 24072850"/>
              <a:gd name="connsiteY101" fmla="*/ 2749550 h 5077833"/>
              <a:gd name="connsiteX102" fmla="*/ 12896850 w 24072850"/>
              <a:gd name="connsiteY102" fmla="*/ 2749550 h 5077833"/>
              <a:gd name="connsiteX103" fmla="*/ 12928600 w 24072850"/>
              <a:gd name="connsiteY103" fmla="*/ 2622550 h 5077833"/>
              <a:gd name="connsiteX104" fmla="*/ 13112750 w 24072850"/>
              <a:gd name="connsiteY104" fmla="*/ 2622550 h 5077833"/>
              <a:gd name="connsiteX105" fmla="*/ 13138150 w 24072850"/>
              <a:gd name="connsiteY105" fmla="*/ 2660650 h 5077833"/>
              <a:gd name="connsiteX106" fmla="*/ 13519150 w 24072850"/>
              <a:gd name="connsiteY106" fmla="*/ 2660650 h 5077833"/>
              <a:gd name="connsiteX107" fmla="*/ 13519150 w 24072850"/>
              <a:gd name="connsiteY107" fmla="*/ 2463800 h 5077833"/>
              <a:gd name="connsiteX108" fmla="*/ 12890500 w 24072850"/>
              <a:gd name="connsiteY108" fmla="*/ 2222500 h 5077833"/>
              <a:gd name="connsiteX109" fmla="*/ 12915900 w 24072850"/>
              <a:gd name="connsiteY109" fmla="*/ 2209800 h 5077833"/>
              <a:gd name="connsiteX110" fmla="*/ 13271500 w 24072850"/>
              <a:gd name="connsiteY110" fmla="*/ 2216150 h 5077833"/>
              <a:gd name="connsiteX111" fmla="*/ 13373100 w 24072850"/>
              <a:gd name="connsiteY111" fmla="*/ 2228850 h 5077833"/>
              <a:gd name="connsiteX112" fmla="*/ 14446250 w 24072850"/>
              <a:gd name="connsiteY112" fmla="*/ 2235200 h 5077833"/>
              <a:gd name="connsiteX113" fmla="*/ 14471650 w 24072850"/>
              <a:gd name="connsiteY113" fmla="*/ 2222500 h 5077833"/>
              <a:gd name="connsiteX114" fmla="*/ 14852650 w 24072850"/>
              <a:gd name="connsiteY114" fmla="*/ 2222500 h 5077833"/>
              <a:gd name="connsiteX115" fmla="*/ 14852650 w 24072850"/>
              <a:gd name="connsiteY115" fmla="*/ 2241550 h 5077833"/>
              <a:gd name="connsiteX116" fmla="*/ 14712950 w 24072850"/>
              <a:gd name="connsiteY116" fmla="*/ 2311400 h 5077833"/>
              <a:gd name="connsiteX117" fmla="*/ 14249400 w 24072850"/>
              <a:gd name="connsiteY117" fmla="*/ 2463800 h 5077833"/>
              <a:gd name="connsiteX118" fmla="*/ 14236700 w 24072850"/>
              <a:gd name="connsiteY118" fmla="*/ 2514600 h 5077833"/>
              <a:gd name="connsiteX119" fmla="*/ 14249400 w 24072850"/>
              <a:gd name="connsiteY119" fmla="*/ 2565400 h 5077833"/>
              <a:gd name="connsiteX120" fmla="*/ 14763750 w 24072850"/>
              <a:gd name="connsiteY120" fmla="*/ 2565400 h 5077833"/>
              <a:gd name="connsiteX121" fmla="*/ 14763750 w 24072850"/>
              <a:gd name="connsiteY121" fmla="*/ 2635250 h 5077833"/>
              <a:gd name="connsiteX122" fmla="*/ 14890750 w 24072850"/>
              <a:gd name="connsiteY122" fmla="*/ 2635250 h 5077833"/>
              <a:gd name="connsiteX123" fmla="*/ 14941550 w 24072850"/>
              <a:gd name="connsiteY123" fmla="*/ 2540000 h 5077833"/>
              <a:gd name="connsiteX124" fmla="*/ 14941550 w 24072850"/>
              <a:gd name="connsiteY124" fmla="*/ 1949450 h 5077833"/>
              <a:gd name="connsiteX125" fmla="*/ 14973300 w 24072850"/>
              <a:gd name="connsiteY125" fmla="*/ 1905000 h 5077833"/>
              <a:gd name="connsiteX126" fmla="*/ 14973300 w 24072850"/>
              <a:gd name="connsiteY126" fmla="*/ 1790700 h 5077833"/>
              <a:gd name="connsiteX127" fmla="*/ 14986000 w 24072850"/>
              <a:gd name="connsiteY127" fmla="*/ 1733550 h 5077833"/>
              <a:gd name="connsiteX128" fmla="*/ 15036800 w 24072850"/>
              <a:gd name="connsiteY128" fmla="*/ 1733550 h 5077833"/>
              <a:gd name="connsiteX129" fmla="*/ 15043150 w 24072850"/>
              <a:gd name="connsiteY129" fmla="*/ 1784350 h 5077833"/>
              <a:gd name="connsiteX130" fmla="*/ 15252700 w 24072850"/>
              <a:gd name="connsiteY130" fmla="*/ 1784350 h 5077833"/>
              <a:gd name="connsiteX131" fmla="*/ 15265400 w 24072850"/>
              <a:gd name="connsiteY131" fmla="*/ 1739900 h 5077833"/>
              <a:gd name="connsiteX132" fmla="*/ 15303500 w 24072850"/>
              <a:gd name="connsiteY132" fmla="*/ 1733550 h 5077833"/>
              <a:gd name="connsiteX133" fmla="*/ 15316200 w 24072850"/>
              <a:gd name="connsiteY133" fmla="*/ 1739900 h 5077833"/>
              <a:gd name="connsiteX134" fmla="*/ 15335250 w 24072850"/>
              <a:gd name="connsiteY134" fmla="*/ 1803400 h 5077833"/>
              <a:gd name="connsiteX135" fmla="*/ 15328900 w 24072850"/>
              <a:gd name="connsiteY135" fmla="*/ 1924050 h 5077833"/>
              <a:gd name="connsiteX136" fmla="*/ 15354300 w 24072850"/>
              <a:gd name="connsiteY136" fmla="*/ 1949450 h 5077833"/>
              <a:gd name="connsiteX137" fmla="*/ 15360650 w 24072850"/>
              <a:gd name="connsiteY137" fmla="*/ 2012950 h 5077833"/>
              <a:gd name="connsiteX138" fmla="*/ 15373350 w 24072850"/>
              <a:gd name="connsiteY138" fmla="*/ 2019300 h 5077833"/>
              <a:gd name="connsiteX139" fmla="*/ 15411450 w 24072850"/>
              <a:gd name="connsiteY139" fmla="*/ 2000250 h 5077833"/>
              <a:gd name="connsiteX140" fmla="*/ 15411450 w 24072850"/>
              <a:gd name="connsiteY140" fmla="*/ 1555750 h 5077833"/>
              <a:gd name="connsiteX141" fmla="*/ 15436850 w 24072850"/>
              <a:gd name="connsiteY141" fmla="*/ 1555750 h 5077833"/>
              <a:gd name="connsiteX142" fmla="*/ 15887700 w 24072850"/>
              <a:gd name="connsiteY142" fmla="*/ 1631950 h 5077833"/>
              <a:gd name="connsiteX143" fmla="*/ 15894050 w 24072850"/>
              <a:gd name="connsiteY143" fmla="*/ 1682750 h 5077833"/>
              <a:gd name="connsiteX144" fmla="*/ 15894050 w 24072850"/>
              <a:gd name="connsiteY144" fmla="*/ 1974850 h 5077833"/>
              <a:gd name="connsiteX145" fmla="*/ 16141700 w 24072850"/>
              <a:gd name="connsiteY145" fmla="*/ 2012950 h 5077833"/>
              <a:gd name="connsiteX146" fmla="*/ 16141700 w 24072850"/>
              <a:gd name="connsiteY146" fmla="*/ 2044700 h 5077833"/>
              <a:gd name="connsiteX147" fmla="*/ 16141700 w 24072850"/>
              <a:gd name="connsiteY147" fmla="*/ 2762250 h 5077833"/>
              <a:gd name="connsiteX148" fmla="*/ 16160750 w 24072850"/>
              <a:gd name="connsiteY148" fmla="*/ 2768600 h 5077833"/>
              <a:gd name="connsiteX149" fmla="*/ 16186150 w 24072850"/>
              <a:gd name="connsiteY149" fmla="*/ 2724150 h 5077833"/>
              <a:gd name="connsiteX150" fmla="*/ 16154400 w 24072850"/>
              <a:gd name="connsiteY150" fmla="*/ 1441450 h 5077833"/>
              <a:gd name="connsiteX151" fmla="*/ 16617950 w 24072850"/>
              <a:gd name="connsiteY151" fmla="*/ 1441450 h 5077833"/>
              <a:gd name="connsiteX152" fmla="*/ 16617950 w 24072850"/>
              <a:gd name="connsiteY152" fmla="*/ 2622550 h 5077833"/>
              <a:gd name="connsiteX153" fmla="*/ 16630650 w 24072850"/>
              <a:gd name="connsiteY153" fmla="*/ 2628900 h 5077833"/>
              <a:gd name="connsiteX154" fmla="*/ 16725900 w 24072850"/>
              <a:gd name="connsiteY154" fmla="*/ 2578100 h 5077833"/>
              <a:gd name="connsiteX155" fmla="*/ 16700500 w 24072850"/>
              <a:gd name="connsiteY155" fmla="*/ 1479550 h 5077833"/>
              <a:gd name="connsiteX156" fmla="*/ 16789400 w 24072850"/>
              <a:gd name="connsiteY156" fmla="*/ 1479550 h 5077833"/>
              <a:gd name="connsiteX157" fmla="*/ 16789400 w 24072850"/>
              <a:gd name="connsiteY157" fmla="*/ 1295400 h 5077833"/>
              <a:gd name="connsiteX158" fmla="*/ 16871950 w 24072850"/>
              <a:gd name="connsiteY158" fmla="*/ 1257300 h 5077833"/>
              <a:gd name="connsiteX159" fmla="*/ 16871950 w 24072850"/>
              <a:gd name="connsiteY159" fmla="*/ 1193800 h 5077833"/>
              <a:gd name="connsiteX160" fmla="*/ 16884650 w 24072850"/>
              <a:gd name="connsiteY160" fmla="*/ 1181100 h 5077833"/>
              <a:gd name="connsiteX161" fmla="*/ 17233900 w 24072850"/>
              <a:gd name="connsiteY161" fmla="*/ 1174750 h 5077833"/>
              <a:gd name="connsiteX162" fmla="*/ 17233900 w 24072850"/>
              <a:gd name="connsiteY162" fmla="*/ 1143000 h 5077833"/>
              <a:gd name="connsiteX163" fmla="*/ 17233900 w 24072850"/>
              <a:gd name="connsiteY163" fmla="*/ 1123950 h 5077833"/>
              <a:gd name="connsiteX164" fmla="*/ 17233900 w 24072850"/>
              <a:gd name="connsiteY164" fmla="*/ 1111250 h 5077833"/>
              <a:gd name="connsiteX165" fmla="*/ 17265650 w 24072850"/>
              <a:gd name="connsiteY165" fmla="*/ 1092200 h 5077833"/>
              <a:gd name="connsiteX166" fmla="*/ 17265650 w 24072850"/>
              <a:gd name="connsiteY166" fmla="*/ 1073150 h 5077833"/>
              <a:gd name="connsiteX167" fmla="*/ 17278350 w 24072850"/>
              <a:gd name="connsiteY167" fmla="*/ 1060450 h 5077833"/>
              <a:gd name="connsiteX168" fmla="*/ 17278350 w 24072850"/>
              <a:gd name="connsiteY168" fmla="*/ 920750 h 5077833"/>
              <a:gd name="connsiteX169" fmla="*/ 17297400 w 24072850"/>
              <a:gd name="connsiteY169" fmla="*/ 920750 h 5077833"/>
              <a:gd name="connsiteX170" fmla="*/ 17297400 w 24072850"/>
              <a:gd name="connsiteY170" fmla="*/ 1054100 h 5077833"/>
              <a:gd name="connsiteX171" fmla="*/ 17303750 w 24072850"/>
              <a:gd name="connsiteY171" fmla="*/ 1098550 h 5077833"/>
              <a:gd name="connsiteX172" fmla="*/ 17329150 w 24072850"/>
              <a:gd name="connsiteY172" fmla="*/ 1111250 h 5077833"/>
              <a:gd name="connsiteX173" fmla="*/ 17335500 w 24072850"/>
              <a:gd name="connsiteY173" fmla="*/ 1187450 h 5077833"/>
              <a:gd name="connsiteX174" fmla="*/ 17373600 w 24072850"/>
              <a:gd name="connsiteY174" fmla="*/ 1206500 h 5077833"/>
              <a:gd name="connsiteX175" fmla="*/ 17379950 w 24072850"/>
              <a:gd name="connsiteY175" fmla="*/ 1301750 h 5077833"/>
              <a:gd name="connsiteX176" fmla="*/ 17405350 w 24072850"/>
              <a:gd name="connsiteY176" fmla="*/ 1339850 h 5077833"/>
              <a:gd name="connsiteX177" fmla="*/ 17405350 w 24072850"/>
              <a:gd name="connsiteY177" fmla="*/ 1498600 h 5077833"/>
              <a:gd name="connsiteX178" fmla="*/ 17430750 w 24072850"/>
              <a:gd name="connsiteY178" fmla="*/ 1517650 h 5077833"/>
              <a:gd name="connsiteX179" fmla="*/ 17430750 w 24072850"/>
              <a:gd name="connsiteY179" fmla="*/ 2197100 h 5077833"/>
              <a:gd name="connsiteX180" fmla="*/ 17545050 w 24072850"/>
              <a:gd name="connsiteY180" fmla="*/ 2127250 h 5077833"/>
              <a:gd name="connsiteX181" fmla="*/ 17545050 w 24072850"/>
              <a:gd name="connsiteY181" fmla="*/ 1924050 h 5077833"/>
              <a:gd name="connsiteX182" fmla="*/ 17564100 w 24072850"/>
              <a:gd name="connsiteY182" fmla="*/ 1905000 h 5077833"/>
              <a:gd name="connsiteX183" fmla="*/ 17576800 w 24072850"/>
              <a:gd name="connsiteY183" fmla="*/ 1911350 h 5077833"/>
              <a:gd name="connsiteX184" fmla="*/ 17580166 w 24072850"/>
              <a:gd name="connsiteY184" fmla="*/ 1914144 h 5077833"/>
              <a:gd name="connsiteX185" fmla="*/ 17589500 w 24072850"/>
              <a:gd name="connsiteY185" fmla="*/ 1911350 h 5077833"/>
              <a:gd name="connsiteX186" fmla="*/ 17843500 w 24072850"/>
              <a:gd name="connsiteY186" fmla="*/ 2095500 h 5077833"/>
              <a:gd name="connsiteX187" fmla="*/ 17843500 w 24072850"/>
              <a:gd name="connsiteY187" fmla="*/ 1771650 h 5077833"/>
              <a:gd name="connsiteX188" fmla="*/ 17983200 w 24072850"/>
              <a:gd name="connsiteY188" fmla="*/ 1720850 h 5077833"/>
              <a:gd name="connsiteX189" fmla="*/ 18053050 w 24072850"/>
              <a:gd name="connsiteY189" fmla="*/ 1727200 h 5077833"/>
              <a:gd name="connsiteX190" fmla="*/ 18072100 w 24072850"/>
              <a:gd name="connsiteY190" fmla="*/ 1752600 h 5077833"/>
              <a:gd name="connsiteX191" fmla="*/ 18192750 w 24072850"/>
              <a:gd name="connsiteY191" fmla="*/ 1701800 h 5077833"/>
              <a:gd name="connsiteX192" fmla="*/ 18351500 w 24072850"/>
              <a:gd name="connsiteY192" fmla="*/ 1670050 h 5077833"/>
              <a:gd name="connsiteX193" fmla="*/ 18357850 w 24072850"/>
              <a:gd name="connsiteY193" fmla="*/ 1714500 h 5077833"/>
              <a:gd name="connsiteX194" fmla="*/ 18395950 w 24072850"/>
              <a:gd name="connsiteY194" fmla="*/ 1778000 h 5077833"/>
              <a:gd name="connsiteX195" fmla="*/ 18389600 w 24072850"/>
              <a:gd name="connsiteY195" fmla="*/ 2159000 h 5077833"/>
              <a:gd name="connsiteX196" fmla="*/ 18402300 w 24072850"/>
              <a:gd name="connsiteY196" fmla="*/ 2165350 h 5077833"/>
              <a:gd name="connsiteX197" fmla="*/ 18440400 w 24072850"/>
              <a:gd name="connsiteY197" fmla="*/ 2076450 h 5077833"/>
              <a:gd name="connsiteX198" fmla="*/ 18446750 w 24072850"/>
              <a:gd name="connsiteY198" fmla="*/ 1993900 h 5077833"/>
              <a:gd name="connsiteX199" fmla="*/ 18446750 w 24072850"/>
              <a:gd name="connsiteY199" fmla="*/ 1866900 h 5077833"/>
              <a:gd name="connsiteX200" fmla="*/ 18491200 w 24072850"/>
              <a:gd name="connsiteY200" fmla="*/ 1866900 h 5077833"/>
              <a:gd name="connsiteX201" fmla="*/ 18491200 w 24072850"/>
              <a:gd name="connsiteY201" fmla="*/ 1530350 h 5077833"/>
              <a:gd name="connsiteX202" fmla="*/ 18503900 w 24072850"/>
              <a:gd name="connsiteY202" fmla="*/ 1524000 h 5077833"/>
              <a:gd name="connsiteX203" fmla="*/ 18503900 w 24072850"/>
              <a:gd name="connsiteY203" fmla="*/ 1866900 h 5077833"/>
              <a:gd name="connsiteX204" fmla="*/ 18567400 w 24072850"/>
              <a:gd name="connsiteY204" fmla="*/ 1873250 h 5077833"/>
              <a:gd name="connsiteX205" fmla="*/ 18637250 w 24072850"/>
              <a:gd name="connsiteY205" fmla="*/ 1860550 h 5077833"/>
              <a:gd name="connsiteX206" fmla="*/ 18643600 w 24072850"/>
              <a:gd name="connsiteY206" fmla="*/ 1524000 h 5077833"/>
              <a:gd name="connsiteX207" fmla="*/ 18649950 w 24072850"/>
              <a:gd name="connsiteY207" fmla="*/ 1860550 h 5077833"/>
              <a:gd name="connsiteX208" fmla="*/ 18694400 w 24072850"/>
              <a:gd name="connsiteY208" fmla="*/ 1873250 h 5077833"/>
              <a:gd name="connsiteX209" fmla="*/ 18688050 w 24072850"/>
              <a:gd name="connsiteY209" fmla="*/ 2120900 h 5077833"/>
              <a:gd name="connsiteX210" fmla="*/ 18732500 w 24072850"/>
              <a:gd name="connsiteY210" fmla="*/ 2178050 h 5077833"/>
              <a:gd name="connsiteX211" fmla="*/ 18745200 w 24072850"/>
              <a:gd name="connsiteY211" fmla="*/ 2133600 h 5077833"/>
              <a:gd name="connsiteX212" fmla="*/ 18751550 w 24072850"/>
              <a:gd name="connsiteY212" fmla="*/ 1708150 h 5077833"/>
              <a:gd name="connsiteX213" fmla="*/ 18776950 w 24072850"/>
              <a:gd name="connsiteY213" fmla="*/ 1689100 h 5077833"/>
              <a:gd name="connsiteX214" fmla="*/ 18751550 w 24072850"/>
              <a:gd name="connsiteY214" fmla="*/ 1663700 h 5077833"/>
              <a:gd name="connsiteX215" fmla="*/ 19081750 w 24072850"/>
              <a:gd name="connsiteY215" fmla="*/ 1587500 h 5077833"/>
              <a:gd name="connsiteX216" fmla="*/ 19240500 w 24072850"/>
              <a:gd name="connsiteY216" fmla="*/ 1562100 h 5077833"/>
              <a:gd name="connsiteX217" fmla="*/ 19304000 w 24072850"/>
              <a:gd name="connsiteY217" fmla="*/ 1574800 h 5077833"/>
              <a:gd name="connsiteX218" fmla="*/ 19227800 w 24072850"/>
              <a:gd name="connsiteY218" fmla="*/ 1644650 h 5077833"/>
              <a:gd name="connsiteX219" fmla="*/ 19240500 w 24072850"/>
              <a:gd name="connsiteY219" fmla="*/ 1701800 h 5077833"/>
              <a:gd name="connsiteX220" fmla="*/ 19227800 w 24072850"/>
              <a:gd name="connsiteY220" fmla="*/ 2139950 h 5077833"/>
              <a:gd name="connsiteX221" fmla="*/ 19240500 w 24072850"/>
              <a:gd name="connsiteY221" fmla="*/ 2171700 h 5077833"/>
              <a:gd name="connsiteX222" fmla="*/ 19253200 w 24072850"/>
              <a:gd name="connsiteY222" fmla="*/ 2165350 h 5077833"/>
              <a:gd name="connsiteX223" fmla="*/ 19259550 w 24072850"/>
              <a:gd name="connsiteY223" fmla="*/ 2127250 h 5077833"/>
              <a:gd name="connsiteX224" fmla="*/ 19424650 w 24072850"/>
              <a:gd name="connsiteY224" fmla="*/ 2076450 h 5077833"/>
              <a:gd name="connsiteX225" fmla="*/ 19621500 w 24072850"/>
              <a:gd name="connsiteY225" fmla="*/ 2139950 h 5077833"/>
              <a:gd name="connsiteX226" fmla="*/ 19634200 w 24072850"/>
              <a:gd name="connsiteY226" fmla="*/ 2101850 h 5077833"/>
              <a:gd name="connsiteX227" fmla="*/ 19634200 w 24072850"/>
              <a:gd name="connsiteY227" fmla="*/ 1384300 h 5077833"/>
              <a:gd name="connsiteX228" fmla="*/ 19723100 w 24072850"/>
              <a:gd name="connsiteY228" fmla="*/ 1339850 h 5077833"/>
              <a:gd name="connsiteX229" fmla="*/ 19754850 w 24072850"/>
              <a:gd name="connsiteY229" fmla="*/ 1339850 h 5077833"/>
              <a:gd name="connsiteX230" fmla="*/ 19773900 w 24072850"/>
              <a:gd name="connsiteY230" fmla="*/ 1289050 h 5077833"/>
              <a:gd name="connsiteX231" fmla="*/ 19812000 w 24072850"/>
              <a:gd name="connsiteY231" fmla="*/ 1181100 h 5077833"/>
              <a:gd name="connsiteX232" fmla="*/ 19939000 w 24072850"/>
              <a:gd name="connsiteY232" fmla="*/ 1155700 h 5077833"/>
              <a:gd name="connsiteX233" fmla="*/ 20046950 w 24072850"/>
              <a:gd name="connsiteY233" fmla="*/ 1187450 h 5077833"/>
              <a:gd name="connsiteX234" fmla="*/ 20046950 w 24072850"/>
              <a:gd name="connsiteY234" fmla="*/ 1308100 h 5077833"/>
              <a:gd name="connsiteX235" fmla="*/ 20078700 w 24072850"/>
              <a:gd name="connsiteY235" fmla="*/ 1333500 h 5077833"/>
              <a:gd name="connsiteX236" fmla="*/ 20046950 w 24072850"/>
              <a:gd name="connsiteY236" fmla="*/ 1390650 h 5077833"/>
              <a:gd name="connsiteX237" fmla="*/ 20066000 w 24072850"/>
              <a:gd name="connsiteY237" fmla="*/ 1428750 h 5077833"/>
              <a:gd name="connsiteX238" fmla="*/ 20066000 w 24072850"/>
              <a:gd name="connsiteY238" fmla="*/ 2673350 h 5077833"/>
              <a:gd name="connsiteX239" fmla="*/ 20129500 w 24072850"/>
              <a:gd name="connsiteY239" fmla="*/ 2692400 h 5077833"/>
              <a:gd name="connsiteX240" fmla="*/ 20154900 w 24072850"/>
              <a:gd name="connsiteY240" fmla="*/ 1612900 h 5077833"/>
              <a:gd name="connsiteX241" fmla="*/ 20135850 w 24072850"/>
              <a:gd name="connsiteY241" fmla="*/ 1555750 h 5077833"/>
              <a:gd name="connsiteX242" fmla="*/ 20135850 w 24072850"/>
              <a:gd name="connsiteY242" fmla="*/ 1422400 h 5077833"/>
              <a:gd name="connsiteX243" fmla="*/ 20173950 w 24072850"/>
              <a:gd name="connsiteY243" fmla="*/ 1428750 h 5077833"/>
              <a:gd name="connsiteX244" fmla="*/ 20370800 w 24072850"/>
              <a:gd name="connsiteY244" fmla="*/ 1422400 h 5077833"/>
              <a:gd name="connsiteX245" fmla="*/ 20637500 w 24072850"/>
              <a:gd name="connsiteY245" fmla="*/ 1454150 h 5077833"/>
              <a:gd name="connsiteX246" fmla="*/ 20612100 w 24072850"/>
              <a:gd name="connsiteY246" fmla="*/ 1454150 h 5077833"/>
              <a:gd name="connsiteX247" fmla="*/ 20593050 w 24072850"/>
              <a:gd name="connsiteY247" fmla="*/ 1498600 h 5077833"/>
              <a:gd name="connsiteX248" fmla="*/ 20548600 w 24072850"/>
              <a:gd name="connsiteY248" fmla="*/ 1460500 h 5077833"/>
              <a:gd name="connsiteX249" fmla="*/ 20154900 w 24072850"/>
              <a:gd name="connsiteY249" fmla="*/ 1447800 h 5077833"/>
              <a:gd name="connsiteX250" fmla="*/ 20142200 w 24072850"/>
              <a:gd name="connsiteY250" fmla="*/ 1460500 h 5077833"/>
              <a:gd name="connsiteX251" fmla="*/ 20167600 w 24072850"/>
              <a:gd name="connsiteY251" fmla="*/ 1517650 h 5077833"/>
              <a:gd name="connsiteX252" fmla="*/ 20193000 w 24072850"/>
              <a:gd name="connsiteY252" fmla="*/ 1473200 h 5077833"/>
              <a:gd name="connsiteX253" fmla="*/ 20212050 w 24072850"/>
              <a:gd name="connsiteY253" fmla="*/ 1479550 h 5077833"/>
              <a:gd name="connsiteX254" fmla="*/ 20224750 w 24072850"/>
              <a:gd name="connsiteY254" fmla="*/ 1498600 h 5077833"/>
              <a:gd name="connsiteX255" fmla="*/ 20358100 w 24072850"/>
              <a:gd name="connsiteY255" fmla="*/ 1504950 h 5077833"/>
              <a:gd name="connsiteX256" fmla="*/ 20510500 w 24072850"/>
              <a:gd name="connsiteY256" fmla="*/ 1504950 h 5077833"/>
              <a:gd name="connsiteX257" fmla="*/ 20618450 w 24072850"/>
              <a:gd name="connsiteY257" fmla="*/ 1530350 h 5077833"/>
              <a:gd name="connsiteX258" fmla="*/ 20618450 w 24072850"/>
              <a:gd name="connsiteY258" fmla="*/ 2724150 h 5077833"/>
              <a:gd name="connsiteX259" fmla="*/ 20631150 w 24072850"/>
              <a:gd name="connsiteY259" fmla="*/ 2736850 h 5077833"/>
              <a:gd name="connsiteX260" fmla="*/ 20656550 w 24072850"/>
              <a:gd name="connsiteY260" fmla="*/ 2717800 h 5077833"/>
              <a:gd name="connsiteX261" fmla="*/ 20662900 w 24072850"/>
              <a:gd name="connsiteY261" fmla="*/ 2152650 h 5077833"/>
              <a:gd name="connsiteX262" fmla="*/ 20650200 w 24072850"/>
              <a:gd name="connsiteY262" fmla="*/ 2095500 h 5077833"/>
              <a:gd name="connsiteX263" fmla="*/ 20669250 w 24072850"/>
              <a:gd name="connsiteY263" fmla="*/ 2076450 h 5077833"/>
              <a:gd name="connsiteX264" fmla="*/ 20681950 w 24072850"/>
              <a:gd name="connsiteY264" fmla="*/ 1346200 h 5077833"/>
              <a:gd name="connsiteX265" fmla="*/ 20694650 w 24072850"/>
              <a:gd name="connsiteY265" fmla="*/ 1308100 h 5077833"/>
              <a:gd name="connsiteX266" fmla="*/ 20701000 w 24072850"/>
              <a:gd name="connsiteY266" fmla="*/ 1276350 h 5077833"/>
              <a:gd name="connsiteX267" fmla="*/ 20688300 w 24072850"/>
              <a:gd name="connsiteY267" fmla="*/ 1206500 h 5077833"/>
              <a:gd name="connsiteX268" fmla="*/ 20707350 w 24072850"/>
              <a:gd name="connsiteY268" fmla="*/ 1162050 h 5077833"/>
              <a:gd name="connsiteX269" fmla="*/ 20713700 w 24072850"/>
              <a:gd name="connsiteY269" fmla="*/ 1066800 h 5077833"/>
              <a:gd name="connsiteX270" fmla="*/ 20713700 w 24072850"/>
              <a:gd name="connsiteY270" fmla="*/ 1047750 h 5077833"/>
              <a:gd name="connsiteX271" fmla="*/ 20713700 w 24072850"/>
              <a:gd name="connsiteY271" fmla="*/ 914400 h 5077833"/>
              <a:gd name="connsiteX272" fmla="*/ 20726400 w 24072850"/>
              <a:gd name="connsiteY272" fmla="*/ 863600 h 5077833"/>
              <a:gd name="connsiteX273" fmla="*/ 20713700 w 24072850"/>
              <a:gd name="connsiteY273" fmla="*/ 838200 h 5077833"/>
              <a:gd name="connsiteX274" fmla="*/ 20726400 w 24072850"/>
              <a:gd name="connsiteY274" fmla="*/ 812800 h 5077833"/>
              <a:gd name="connsiteX275" fmla="*/ 20713700 w 24072850"/>
              <a:gd name="connsiteY275" fmla="*/ 793750 h 5077833"/>
              <a:gd name="connsiteX276" fmla="*/ 20726400 w 24072850"/>
              <a:gd name="connsiteY276" fmla="*/ 774700 h 5077833"/>
              <a:gd name="connsiteX277" fmla="*/ 20713700 w 24072850"/>
              <a:gd name="connsiteY277" fmla="*/ 755650 h 5077833"/>
              <a:gd name="connsiteX278" fmla="*/ 20720050 w 24072850"/>
              <a:gd name="connsiteY278" fmla="*/ 736600 h 5077833"/>
              <a:gd name="connsiteX279" fmla="*/ 20720050 w 24072850"/>
              <a:gd name="connsiteY279" fmla="*/ 711200 h 5077833"/>
              <a:gd name="connsiteX280" fmla="*/ 20745450 w 24072850"/>
              <a:gd name="connsiteY280" fmla="*/ 685800 h 5077833"/>
              <a:gd name="connsiteX281" fmla="*/ 20745450 w 24072850"/>
              <a:gd name="connsiteY281" fmla="*/ 654050 h 5077833"/>
              <a:gd name="connsiteX282" fmla="*/ 20764500 w 24072850"/>
              <a:gd name="connsiteY282" fmla="*/ 635000 h 5077833"/>
              <a:gd name="connsiteX283" fmla="*/ 20764500 w 24072850"/>
              <a:gd name="connsiteY283" fmla="*/ 615950 h 5077833"/>
              <a:gd name="connsiteX284" fmla="*/ 20796250 w 24072850"/>
              <a:gd name="connsiteY284" fmla="*/ 577850 h 5077833"/>
              <a:gd name="connsiteX285" fmla="*/ 20834350 w 24072850"/>
              <a:gd name="connsiteY285" fmla="*/ 577850 h 5077833"/>
              <a:gd name="connsiteX286" fmla="*/ 20834350 w 24072850"/>
              <a:gd name="connsiteY286" fmla="*/ 552450 h 5077833"/>
              <a:gd name="connsiteX287" fmla="*/ 20866100 w 24072850"/>
              <a:gd name="connsiteY287" fmla="*/ 533400 h 5077833"/>
              <a:gd name="connsiteX288" fmla="*/ 20891500 w 24072850"/>
              <a:gd name="connsiteY288" fmla="*/ 463550 h 5077833"/>
              <a:gd name="connsiteX289" fmla="*/ 20878800 w 24072850"/>
              <a:gd name="connsiteY289" fmla="*/ 393700 h 5077833"/>
              <a:gd name="connsiteX290" fmla="*/ 20923250 w 24072850"/>
              <a:gd name="connsiteY290" fmla="*/ 311150 h 5077833"/>
              <a:gd name="connsiteX291" fmla="*/ 20929600 w 24072850"/>
              <a:gd name="connsiteY291" fmla="*/ 393700 h 5077833"/>
              <a:gd name="connsiteX292" fmla="*/ 20955000 w 24072850"/>
              <a:gd name="connsiteY292" fmla="*/ 387350 h 5077833"/>
              <a:gd name="connsiteX293" fmla="*/ 20955000 w 24072850"/>
              <a:gd name="connsiteY293" fmla="*/ 514350 h 5077833"/>
              <a:gd name="connsiteX294" fmla="*/ 21005800 w 24072850"/>
              <a:gd name="connsiteY294" fmla="*/ 571500 h 5077833"/>
              <a:gd name="connsiteX295" fmla="*/ 21088350 w 24072850"/>
              <a:gd name="connsiteY295" fmla="*/ 730250 h 5077833"/>
              <a:gd name="connsiteX296" fmla="*/ 21113750 w 24072850"/>
              <a:gd name="connsiteY296" fmla="*/ 755650 h 5077833"/>
              <a:gd name="connsiteX297" fmla="*/ 21120100 w 24072850"/>
              <a:gd name="connsiteY297" fmla="*/ 901700 h 5077833"/>
              <a:gd name="connsiteX298" fmla="*/ 21120100 w 24072850"/>
              <a:gd name="connsiteY298" fmla="*/ 958850 h 5077833"/>
              <a:gd name="connsiteX299" fmla="*/ 21132800 w 24072850"/>
              <a:gd name="connsiteY299" fmla="*/ 977900 h 5077833"/>
              <a:gd name="connsiteX300" fmla="*/ 21120100 w 24072850"/>
              <a:gd name="connsiteY300" fmla="*/ 1054100 h 5077833"/>
              <a:gd name="connsiteX301" fmla="*/ 21132800 w 24072850"/>
              <a:gd name="connsiteY301" fmla="*/ 1073150 h 5077833"/>
              <a:gd name="connsiteX302" fmla="*/ 21145500 w 24072850"/>
              <a:gd name="connsiteY302" fmla="*/ 1352550 h 5077833"/>
              <a:gd name="connsiteX303" fmla="*/ 21145500 w 24072850"/>
              <a:gd name="connsiteY303" fmla="*/ 1511300 h 5077833"/>
              <a:gd name="connsiteX304" fmla="*/ 21164550 w 24072850"/>
              <a:gd name="connsiteY304" fmla="*/ 1536700 h 5077833"/>
              <a:gd name="connsiteX305" fmla="*/ 21151850 w 24072850"/>
              <a:gd name="connsiteY305" fmla="*/ 1568450 h 5077833"/>
              <a:gd name="connsiteX306" fmla="*/ 21164550 w 24072850"/>
              <a:gd name="connsiteY306" fmla="*/ 1587500 h 5077833"/>
              <a:gd name="connsiteX307" fmla="*/ 21386800 w 24072850"/>
              <a:gd name="connsiteY307" fmla="*/ 1587500 h 5077833"/>
              <a:gd name="connsiteX308" fmla="*/ 21412200 w 24072850"/>
              <a:gd name="connsiteY308" fmla="*/ 127000 h 5077833"/>
              <a:gd name="connsiteX309" fmla="*/ 21945600 w 24072850"/>
              <a:gd name="connsiteY309" fmla="*/ 127000 h 5077833"/>
              <a:gd name="connsiteX310" fmla="*/ 21945600 w 24072850"/>
              <a:gd name="connsiteY310" fmla="*/ 1593850 h 5077833"/>
              <a:gd name="connsiteX311" fmla="*/ 22199600 w 24072850"/>
              <a:gd name="connsiteY311" fmla="*/ 1593850 h 5077833"/>
              <a:gd name="connsiteX312" fmla="*/ 22199600 w 24072850"/>
              <a:gd name="connsiteY312" fmla="*/ 1314450 h 5077833"/>
              <a:gd name="connsiteX313" fmla="*/ 22205950 w 24072850"/>
              <a:gd name="connsiteY313" fmla="*/ 1238250 h 5077833"/>
              <a:gd name="connsiteX314" fmla="*/ 22205950 w 24072850"/>
              <a:gd name="connsiteY314" fmla="*/ 1174750 h 5077833"/>
              <a:gd name="connsiteX315" fmla="*/ 22205950 w 24072850"/>
              <a:gd name="connsiteY315" fmla="*/ 1149350 h 5077833"/>
              <a:gd name="connsiteX316" fmla="*/ 22269450 w 24072850"/>
              <a:gd name="connsiteY316" fmla="*/ 1092200 h 5077833"/>
              <a:gd name="connsiteX317" fmla="*/ 22269450 w 24072850"/>
              <a:gd name="connsiteY317" fmla="*/ 914400 h 5077833"/>
              <a:gd name="connsiteX318" fmla="*/ 22472650 w 24072850"/>
              <a:gd name="connsiteY318" fmla="*/ 869950 h 5077833"/>
              <a:gd name="connsiteX319" fmla="*/ 22720300 w 24072850"/>
              <a:gd name="connsiteY319" fmla="*/ 927100 h 5077833"/>
              <a:gd name="connsiteX320" fmla="*/ 22720300 w 24072850"/>
              <a:gd name="connsiteY320" fmla="*/ 1092200 h 5077833"/>
              <a:gd name="connsiteX321" fmla="*/ 22752050 w 24072850"/>
              <a:gd name="connsiteY321" fmla="*/ 1162050 h 5077833"/>
              <a:gd name="connsiteX322" fmla="*/ 22752050 w 24072850"/>
              <a:gd name="connsiteY322" fmla="*/ 2387600 h 5077833"/>
              <a:gd name="connsiteX323" fmla="*/ 22777450 w 24072850"/>
              <a:gd name="connsiteY323" fmla="*/ 2387600 h 5077833"/>
              <a:gd name="connsiteX324" fmla="*/ 22783800 w 24072850"/>
              <a:gd name="connsiteY324" fmla="*/ 2311400 h 5077833"/>
              <a:gd name="connsiteX325" fmla="*/ 22815550 w 24072850"/>
              <a:gd name="connsiteY325" fmla="*/ 2228850 h 5077833"/>
              <a:gd name="connsiteX326" fmla="*/ 22860000 w 24072850"/>
              <a:gd name="connsiteY326" fmla="*/ 2228850 h 5077833"/>
              <a:gd name="connsiteX327" fmla="*/ 22879050 w 24072850"/>
              <a:gd name="connsiteY327" fmla="*/ 2120900 h 5077833"/>
              <a:gd name="connsiteX328" fmla="*/ 22980650 w 24072850"/>
              <a:gd name="connsiteY328" fmla="*/ 2146300 h 5077833"/>
              <a:gd name="connsiteX329" fmla="*/ 23133050 w 24072850"/>
              <a:gd name="connsiteY329" fmla="*/ 2133600 h 5077833"/>
              <a:gd name="connsiteX330" fmla="*/ 23145750 w 24072850"/>
              <a:gd name="connsiteY330" fmla="*/ 2101850 h 5077833"/>
              <a:gd name="connsiteX331" fmla="*/ 23145750 w 24072850"/>
              <a:gd name="connsiteY331" fmla="*/ 2044700 h 5077833"/>
              <a:gd name="connsiteX332" fmla="*/ 23348950 w 24072850"/>
              <a:gd name="connsiteY332" fmla="*/ 2044700 h 5077833"/>
              <a:gd name="connsiteX333" fmla="*/ 23361650 w 24072850"/>
              <a:gd name="connsiteY333" fmla="*/ 2127250 h 5077833"/>
              <a:gd name="connsiteX334" fmla="*/ 23488650 w 24072850"/>
              <a:gd name="connsiteY334" fmla="*/ 2146300 h 5077833"/>
              <a:gd name="connsiteX335" fmla="*/ 23526750 w 24072850"/>
              <a:gd name="connsiteY335" fmla="*/ 2152650 h 5077833"/>
              <a:gd name="connsiteX336" fmla="*/ 23583900 w 24072850"/>
              <a:gd name="connsiteY336" fmla="*/ 2133600 h 5077833"/>
              <a:gd name="connsiteX337" fmla="*/ 23647400 w 24072850"/>
              <a:gd name="connsiteY337" fmla="*/ 2133600 h 5077833"/>
              <a:gd name="connsiteX338" fmla="*/ 23647400 w 24072850"/>
              <a:gd name="connsiteY338" fmla="*/ 2216150 h 5077833"/>
              <a:gd name="connsiteX339" fmla="*/ 23679150 w 24072850"/>
              <a:gd name="connsiteY339" fmla="*/ 2235200 h 5077833"/>
              <a:gd name="connsiteX340" fmla="*/ 23685500 w 24072850"/>
              <a:gd name="connsiteY340" fmla="*/ 2273300 h 5077833"/>
              <a:gd name="connsiteX341" fmla="*/ 23710900 w 24072850"/>
              <a:gd name="connsiteY341" fmla="*/ 2286000 h 5077833"/>
              <a:gd name="connsiteX342" fmla="*/ 23729950 w 24072850"/>
              <a:gd name="connsiteY342" fmla="*/ 2400300 h 5077833"/>
              <a:gd name="connsiteX343" fmla="*/ 23729950 w 24072850"/>
              <a:gd name="connsiteY343" fmla="*/ 1555750 h 5077833"/>
              <a:gd name="connsiteX344" fmla="*/ 23768050 w 24072850"/>
              <a:gd name="connsiteY344" fmla="*/ 1117600 h 5077833"/>
              <a:gd name="connsiteX345" fmla="*/ 23787100 w 24072850"/>
              <a:gd name="connsiteY345" fmla="*/ 1117600 h 5077833"/>
              <a:gd name="connsiteX346" fmla="*/ 23901400 w 24072850"/>
              <a:gd name="connsiteY346" fmla="*/ 1168400 h 5077833"/>
              <a:gd name="connsiteX347" fmla="*/ 23926800 w 24072850"/>
              <a:gd name="connsiteY347" fmla="*/ 1168400 h 5077833"/>
              <a:gd name="connsiteX348" fmla="*/ 23939500 w 24072850"/>
              <a:gd name="connsiteY348" fmla="*/ 1143000 h 5077833"/>
              <a:gd name="connsiteX349" fmla="*/ 24047450 w 24072850"/>
              <a:gd name="connsiteY349" fmla="*/ 1117600 h 5077833"/>
              <a:gd name="connsiteX350" fmla="*/ 24072850 w 24072850"/>
              <a:gd name="connsiteY350" fmla="*/ 1117600 h 5077833"/>
              <a:gd name="connsiteX351" fmla="*/ 24072850 w 24072850"/>
              <a:gd name="connsiteY351" fmla="*/ 3117850 h 5077833"/>
              <a:gd name="connsiteX352" fmla="*/ 14418634 w 24072850"/>
              <a:gd name="connsiteY352" fmla="*/ 4651543 h 5077833"/>
              <a:gd name="connsiteX353" fmla="*/ 6168668 w 24072850"/>
              <a:gd name="connsiteY353" fmla="*/ 5077833 h 5077833"/>
              <a:gd name="connsiteX354" fmla="*/ 0 w 24072850"/>
              <a:gd name="connsiteY354" fmla="*/ 3117850 h 5077833"/>
              <a:gd name="connsiteX355" fmla="*/ 0 w 24072850"/>
              <a:gd name="connsiteY355" fmla="*/ 2222500 h 5077833"/>
              <a:gd name="connsiteX356" fmla="*/ 127000 w 24072850"/>
              <a:gd name="connsiteY356" fmla="*/ 2228850 h 5077833"/>
              <a:gd name="connsiteX357" fmla="*/ 63500 w 24072850"/>
              <a:gd name="connsiteY357" fmla="*/ 2286000 h 5077833"/>
              <a:gd name="connsiteX358" fmla="*/ 196850 w 24072850"/>
              <a:gd name="connsiteY358" fmla="*/ 2336800 h 5077833"/>
              <a:gd name="connsiteX359" fmla="*/ 107950 w 24072850"/>
              <a:gd name="connsiteY359" fmla="*/ 2393950 h 5077833"/>
              <a:gd name="connsiteX360" fmla="*/ 311150 w 24072850"/>
              <a:gd name="connsiteY360" fmla="*/ 2444750 h 5077833"/>
              <a:gd name="connsiteX361" fmla="*/ 311150 w 24072850"/>
              <a:gd name="connsiteY361" fmla="*/ 2527300 h 5077833"/>
              <a:gd name="connsiteX362" fmla="*/ 349250 w 24072850"/>
              <a:gd name="connsiteY362" fmla="*/ 2533650 h 5077833"/>
              <a:gd name="connsiteX363" fmla="*/ 596900 w 24072850"/>
              <a:gd name="connsiteY363" fmla="*/ 2489200 h 5077833"/>
              <a:gd name="connsiteX364" fmla="*/ 742950 w 24072850"/>
              <a:gd name="connsiteY364" fmla="*/ 2501900 h 5077833"/>
              <a:gd name="connsiteX365" fmla="*/ 800100 w 24072850"/>
              <a:gd name="connsiteY365" fmla="*/ 2489200 h 5077833"/>
              <a:gd name="connsiteX366" fmla="*/ 895350 w 24072850"/>
              <a:gd name="connsiteY366" fmla="*/ 2584450 h 5077833"/>
              <a:gd name="connsiteX367" fmla="*/ 920750 w 24072850"/>
              <a:gd name="connsiteY367" fmla="*/ 2584450 h 5077833"/>
              <a:gd name="connsiteX368" fmla="*/ 933450 w 24072850"/>
              <a:gd name="connsiteY368" fmla="*/ 2514600 h 5077833"/>
              <a:gd name="connsiteX369" fmla="*/ 933450 w 24072850"/>
              <a:gd name="connsiteY369" fmla="*/ 2355850 h 5077833"/>
              <a:gd name="connsiteX370" fmla="*/ 939800 w 24072850"/>
              <a:gd name="connsiteY370" fmla="*/ 2279650 h 5077833"/>
              <a:gd name="connsiteX371" fmla="*/ 946150 w 24072850"/>
              <a:gd name="connsiteY371" fmla="*/ 2184400 h 5077833"/>
              <a:gd name="connsiteX372" fmla="*/ 952500 w 24072850"/>
              <a:gd name="connsiteY372" fmla="*/ 2114550 h 5077833"/>
              <a:gd name="connsiteX373" fmla="*/ 1092200 w 24072850"/>
              <a:gd name="connsiteY373" fmla="*/ 2038350 h 5077833"/>
              <a:gd name="connsiteX374" fmla="*/ 1193800 w 24072850"/>
              <a:gd name="connsiteY374" fmla="*/ 2114550 h 5077833"/>
              <a:gd name="connsiteX375" fmla="*/ 1206500 w 24072850"/>
              <a:gd name="connsiteY375" fmla="*/ 2247900 h 5077833"/>
              <a:gd name="connsiteX376" fmla="*/ 1206500 w 24072850"/>
              <a:gd name="connsiteY376" fmla="*/ 2635250 h 5077833"/>
              <a:gd name="connsiteX377" fmla="*/ 1270000 w 24072850"/>
              <a:gd name="connsiteY377" fmla="*/ 2768600 h 5077833"/>
              <a:gd name="connsiteX378" fmla="*/ 1289050 w 24072850"/>
              <a:gd name="connsiteY378" fmla="*/ 2768600 h 5077833"/>
              <a:gd name="connsiteX379" fmla="*/ 1295400 w 24072850"/>
              <a:gd name="connsiteY379" fmla="*/ 2711450 h 5077833"/>
              <a:gd name="connsiteX380" fmla="*/ 1282700 w 24072850"/>
              <a:gd name="connsiteY380" fmla="*/ 2533650 h 5077833"/>
              <a:gd name="connsiteX381" fmla="*/ 1447800 w 24072850"/>
              <a:gd name="connsiteY381" fmla="*/ 2533650 h 5077833"/>
              <a:gd name="connsiteX382" fmla="*/ 1422400 w 24072850"/>
              <a:gd name="connsiteY382" fmla="*/ 2387600 h 5077833"/>
              <a:gd name="connsiteX383" fmla="*/ 1657350 w 24072850"/>
              <a:gd name="connsiteY383" fmla="*/ 2393950 h 5077833"/>
              <a:gd name="connsiteX384" fmla="*/ 1689100 w 24072850"/>
              <a:gd name="connsiteY384" fmla="*/ 2413000 h 5077833"/>
              <a:gd name="connsiteX385" fmla="*/ 1714500 w 24072850"/>
              <a:gd name="connsiteY385" fmla="*/ 2413000 h 5077833"/>
              <a:gd name="connsiteX386" fmla="*/ 1720850 w 24072850"/>
              <a:gd name="connsiteY386" fmla="*/ 2273300 h 5077833"/>
              <a:gd name="connsiteX387" fmla="*/ 1746250 w 24072850"/>
              <a:gd name="connsiteY387" fmla="*/ 2279650 h 5077833"/>
              <a:gd name="connsiteX388" fmla="*/ 1790700 w 24072850"/>
              <a:gd name="connsiteY388" fmla="*/ 2235200 h 5077833"/>
              <a:gd name="connsiteX389" fmla="*/ 1930400 w 24072850"/>
              <a:gd name="connsiteY389" fmla="*/ 2241550 h 5077833"/>
              <a:gd name="connsiteX390" fmla="*/ 1955800 w 24072850"/>
              <a:gd name="connsiteY390" fmla="*/ 2273300 h 5077833"/>
              <a:gd name="connsiteX391" fmla="*/ 2095500 w 24072850"/>
              <a:gd name="connsiteY391" fmla="*/ 2292350 h 5077833"/>
              <a:gd name="connsiteX392" fmla="*/ 2095500 w 24072850"/>
              <a:gd name="connsiteY392" fmla="*/ 2317750 h 5077833"/>
              <a:gd name="connsiteX393" fmla="*/ 2095500 w 24072850"/>
              <a:gd name="connsiteY393" fmla="*/ 2736850 h 5077833"/>
              <a:gd name="connsiteX394" fmla="*/ 2108200 w 24072850"/>
              <a:gd name="connsiteY394" fmla="*/ 2825750 h 5077833"/>
              <a:gd name="connsiteX395" fmla="*/ 2203450 w 24072850"/>
              <a:gd name="connsiteY395" fmla="*/ 2825750 h 5077833"/>
              <a:gd name="connsiteX396" fmla="*/ 2222500 w 24072850"/>
              <a:gd name="connsiteY396" fmla="*/ 2724150 h 5077833"/>
              <a:gd name="connsiteX397" fmla="*/ 2241550 w 24072850"/>
              <a:gd name="connsiteY397" fmla="*/ 2527300 h 5077833"/>
              <a:gd name="connsiteX398" fmla="*/ 2209800 w 24072850"/>
              <a:gd name="connsiteY398" fmla="*/ 2273300 h 5077833"/>
              <a:gd name="connsiteX399" fmla="*/ 2336800 w 24072850"/>
              <a:gd name="connsiteY399" fmla="*/ 2273300 h 5077833"/>
              <a:gd name="connsiteX400" fmla="*/ 2336800 w 24072850"/>
              <a:gd name="connsiteY400" fmla="*/ 2235200 h 5077833"/>
              <a:gd name="connsiteX401" fmla="*/ 2482850 w 24072850"/>
              <a:gd name="connsiteY401" fmla="*/ 2235200 h 5077833"/>
              <a:gd name="connsiteX402" fmla="*/ 2584450 w 24072850"/>
              <a:gd name="connsiteY402" fmla="*/ 2266950 h 5077833"/>
              <a:gd name="connsiteX403" fmla="*/ 2755900 w 24072850"/>
              <a:gd name="connsiteY403" fmla="*/ 2266950 h 5077833"/>
              <a:gd name="connsiteX404" fmla="*/ 2711450 w 24072850"/>
              <a:gd name="connsiteY404" fmla="*/ 2533650 h 5077833"/>
              <a:gd name="connsiteX405" fmla="*/ 2730500 w 24072850"/>
              <a:gd name="connsiteY405" fmla="*/ 2870200 h 5077833"/>
              <a:gd name="connsiteX406" fmla="*/ 2787650 w 24072850"/>
              <a:gd name="connsiteY406" fmla="*/ 2762250 h 5077833"/>
              <a:gd name="connsiteX407" fmla="*/ 2889250 w 24072850"/>
              <a:gd name="connsiteY407" fmla="*/ 2762250 h 5077833"/>
              <a:gd name="connsiteX408" fmla="*/ 2914650 w 24072850"/>
              <a:gd name="connsiteY408" fmla="*/ 2686050 h 5077833"/>
              <a:gd name="connsiteX409" fmla="*/ 2927350 w 24072850"/>
              <a:gd name="connsiteY409" fmla="*/ 2616200 h 5077833"/>
              <a:gd name="connsiteX410" fmla="*/ 2940050 w 24072850"/>
              <a:gd name="connsiteY410" fmla="*/ 2540000 h 5077833"/>
              <a:gd name="connsiteX411" fmla="*/ 2990850 w 24072850"/>
              <a:gd name="connsiteY411" fmla="*/ 2165350 h 5077833"/>
              <a:gd name="connsiteX412" fmla="*/ 3009900 w 24072850"/>
              <a:gd name="connsiteY412" fmla="*/ 1981200 h 5077833"/>
              <a:gd name="connsiteX413" fmla="*/ 3009900 w 24072850"/>
              <a:gd name="connsiteY413" fmla="*/ 1612900 h 5077833"/>
              <a:gd name="connsiteX414" fmla="*/ 2971800 w 24072850"/>
              <a:gd name="connsiteY414" fmla="*/ 1308100 h 5077833"/>
              <a:gd name="connsiteX415" fmla="*/ 2940050 w 24072850"/>
              <a:gd name="connsiteY415" fmla="*/ 1104900 h 5077833"/>
              <a:gd name="connsiteX416" fmla="*/ 3060700 w 24072850"/>
              <a:gd name="connsiteY416" fmla="*/ 1041400 h 5077833"/>
              <a:gd name="connsiteX417" fmla="*/ 3073400 w 24072850"/>
              <a:gd name="connsiteY417" fmla="*/ 977900 h 5077833"/>
              <a:gd name="connsiteX418" fmla="*/ 3073400 w 24072850"/>
              <a:gd name="connsiteY418" fmla="*/ 933450 h 5077833"/>
              <a:gd name="connsiteX419" fmla="*/ 3086100 w 24072850"/>
              <a:gd name="connsiteY419" fmla="*/ 774700 h 5077833"/>
              <a:gd name="connsiteX420" fmla="*/ 3111500 w 24072850"/>
              <a:gd name="connsiteY420" fmla="*/ 1047750 h 5077833"/>
              <a:gd name="connsiteX421" fmla="*/ 3206750 w 24072850"/>
              <a:gd name="connsiteY421" fmla="*/ 1143000 h 5077833"/>
              <a:gd name="connsiteX422" fmla="*/ 3149600 w 24072850"/>
              <a:gd name="connsiteY422" fmla="*/ 1714500 h 5077833"/>
              <a:gd name="connsiteX423" fmla="*/ 3149600 w 24072850"/>
              <a:gd name="connsiteY423" fmla="*/ 2063750 h 5077833"/>
              <a:gd name="connsiteX424" fmla="*/ 3194050 w 24072850"/>
              <a:gd name="connsiteY424" fmla="*/ 2768600 h 5077833"/>
              <a:gd name="connsiteX425" fmla="*/ 3416300 w 24072850"/>
              <a:gd name="connsiteY425" fmla="*/ 2768600 h 5077833"/>
              <a:gd name="connsiteX426" fmla="*/ 3448050 w 24072850"/>
              <a:gd name="connsiteY426" fmla="*/ 1809750 h 5077833"/>
              <a:gd name="connsiteX427" fmla="*/ 3403600 w 24072850"/>
              <a:gd name="connsiteY427" fmla="*/ 1778000 h 5077833"/>
              <a:gd name="connsiteX428" fmla="*/ 3409950 w 24072850"/>
              <a:gd name="connsiteY428" fmla="*/ 1765300 h 5077833"/>
              <a:gd name="connsiteX429" fmla="*/ 3479800 w 24072850"/>
              <a:gd name="connsiteY429" fmla="*/ 1733550 h 5077833"/>
              <a:gd name="connsiteX430" fmla="*/ 3771900 w 24072850"/>
              <a:gd name="connsiteY430" fmla="*/ 1733550 h 5077833"/>
              <a:gd name="connsiteX431" fmla="*/ 3841750 w 24072850"/>
              <a:gd name="connsiteY431" fmla="*/ 1771650 h 5077833"/>
              <a:gd name="connsiteX432" fmla="*/ 3810000 w 24072850"/>
              <a:gd name="connsiteY432" fmla="*/ 1822450 h 5077833"/>
              <a:gd name="connsiteX433" fmla="*/ 3822700 w 24072850"/>
              <a:gd name="connsiteY433" fmla="*/ 1841500 h 5077833"/>
              <a:gd name="connsiteX434" fmla="*/ 3803650 w 24072850"/>
              <a:gd name="connsiteY434" fmla="*/ 1892300 h 5077833"/>
              <a:gd name="connsiteX435" fmla="*/ 3822700 w 24072850"/>
              <a:gd name="connsiteY435" fmla="*/ 1936750 h 5077833"/>
              <a:gd name="connsiteX436" fmla="*/ 3822700 w 24072850"/>
              <a:gd name="connsiteY436" fmla="*/ 2146300 h 5077833"/>
              <a:gd name="connsiteX437" fmla="*/ 3810000 w 24072850"/>
              <a:gd name="connsiteY437" fmla="*/ 2216150 h 5077833"/>
              <a:gd name="connsiteX438" fmla="*/ 3822700 w 24072850"/>
              <a:gd name="connsiteY438" fmla="*/ 2247900 h 5077833"/>
              <a:gd name="connsiteX439" fmla="*/ 3810000 w 24072850"/>
              <a:gd name="connsiteY439" fmla="*/ 2266950 h 5077833"/>
              <a:gd name="connsiteX440" fmla="*/ 3810000 w 24072850"/>
              <a:gd name="connsiteY440" fmla="*/ 2768600 h 5077833"/>
              <a:gd name="connsiteX441" fmla="*/ 3924300 w 24072850"/>
              <a:gd name="connsiteY441" fmla="*/ 2768600 h 5077833"/>
              <a:gd name="connsiteX442" fmla="*/ 3943350 w 24072850"/>
              <a:gd name="connsiteY442" fmla="*/ 1987550 h 5077833"/>
              <a:gd name="connsiteX443" fmla="*/ 3930650 w 24072850"/>
              <a:gd name="connsiteY443" fmla="*/ 1962150 h 5077833"/>
              <a:gd name="connsiteX444" fmla="*/ 3949700 w 24072850"/>
              <a:gd name="connsiteY444" fmla="*/ 1924050 h 5077833"/>
              <a:gd name="connsiteX445" fmla="*/ 3949700 w 24072850"/>
              <a:gd name="connsiteY445" fmla="*/ 1879600 h 5077833"/>
              <a:gd name="connsiteX446" fmla="*/ 3949700 w 24072850"/>
              <a:gd name="connsiteY446" fmla="*/ 1847850 h 5077833"/>
              <a:gd name="connsiteX447" fmla="*/ 4222750 w 24072850"/>
              <a:gd name="connsiteY447" fmla="*/ 1847850 h 5077833"/>
              <a:gd name="connsiteX448" fmla="*/ 4222750 w 24072850"/>
              <a:gd name="connsiteY448" fmla="*/ 1943100 h 5077833"/>
              <a:gd name="connsiteX449" fmla="*/ 4260850 w 24072850"/>
              <a:gd name="connsiteY449" fmla="*/ 2006600 h 5077833"/>
              <a:gd name="connsiteX450" fmla="*/ 4260850 w 24072850"/>
              <a:gd name="connsiteY450" fmla="*/ 2768600 h 5077833"/>
              <a:gd name="connsiteX451" fmla="*/ 4279900 w 24072850"/>
              <a:gd name="connsiteY451" fmla="*/ 2774950 h 5077833"/>
              <a:gd name="connsiteX452" fmla="*/ 4311650 w 24072850"/>
              <a:gd name="connsiteY452" fmla="*/ 2616200 h 5077833"/>
              <a:gd name="connsiteX453" fmla="*/ 4311650 w 24072850"/>
              <a:gd name="connsiteY453" fmla="*/ 1511300 h 5077833"/>
              <a:gd name="connsiteX454" fmla="*/ 4584700 w 24072850"/>
              <a:gd name="connsiteY454" fmla="*/ 1511300 h 5077833"/>
              <a:gd name="connsiteX455" fmla="*/ 4616450 w 24072850"/>
              <a:gd name="connsiteY455" fmla="*/ 1593850 h 5077833"/>
              <a:gd name="connsiteX456" fmla="*/ 4610100 w 24072850"/>
              <a:gd name="connsiteY456" fmla="*/ 2647950 h 5077833"/>
              <a:gd name="connsiteX457" fmla="*/ 4660900 w 24072850"/>
              <a:gd name="connsiteY457" fmla="*/ 2673350 h 5077833"/>
              <a:gd name="connsiteX458" fmla="*/ 4699000 w 24072850"/>
              <a:gd name="connsiteY458" fmla="*/ 2667000 h 5077833"/>
              <a:gd name="connsiteX459" fmla="*/ 4699000 w 24072850"/>
              <a:gd name="connsiteY459" fmla="*/ 1155700 h 5077833"/>
              <a:gd name="connsiteX460" fmla="*/ 4914900 w 24072850"/>
              <a:gd name="connsiteY460" fmla="*/ 1155700 h 5077833"/>
              <a:gd name="connsiteX461" fmla="*/ 4914900 w 24072850"/>
              <a:gd name="connsiteY461" fmla="*/ 2667000 h 5077833"/>
              <a:gd name="connsiteX462" fmla="*/ 4933950 w 24072850"/>
              <a:gd name="connsiteY462" fmla="*/ 2673350 h 5077833"/>
              <a:gd name="connsiteX463" fmla="*/ 4997450 w 24072850"/>
              <a:gd name="connsiteY463" fmla="*/ 2654300 h 5077833"/>
              <a:gd name="connsiteX464" fmla="*/ 5003800 w 24072850"/>
              <a:gd name="connsiteY464" fmla="*/ 1676400 h 5077833"/>
              <a:gd name="connsiteX465" fmla="*/ 4997450 w 24072850"/>
              <a:gd name="connsiteY465" fmla="*/ 1625600 h 5077833"/>
              <a:gd name="connsiteX466" fmla="*/ 4997450 w 24072850"/>
              <a:gd name="connsiteY466" fmla="*/ 1568450 h 5077833"/>
              <a:gd name="connsiteX467" fmla="*/ 5022850 w 24072850"/>
              <a:gd name="connsiteY467" fmla="*/ 1492250 h 5077833"/>
              <a:gd name="connsiteX468" fmla="*/ 5137150 w 24072850"/>
              <a:gd name="connsiteY468" fmla="*/ 1485900 h 5077833"/>
              <a:gd name="connsiteX469" fmla="*/ 5302250 w 24072850"/>
              <a:gd name="connsiteY469" fmla="*/ 1485900 h 5077833"/>
              <a:gd name="connsiteX470" fmla="*/ 5302250 w 24072850"/>
              <a:gd name="connsiteY470" fmla="*/ 2260600 h 5077833"/>
              <a:gd name="connsiteX471" fmla="*/ 5321300 w 24072850"/>
              <a:gd name="connsiteY471" fmla="*/ 2711450 h 5077833"/>
              <a:gd name="connsiteX472" fmla="*/ 5346700 w 24072850"/>
              <a:gd name="connsiteY472" fmla="*/ 2673350 h 5077833"/>
              <a:gd name="connsiteX473" fmla="*/ 5397500 w 24072850"/>
              <a:gd name="connsiteY473" fmla="*/ 2673350 h 5077833"/>
              <a:gd name="connsiteX474" fmla="*/ 5397500 w 24072850"/>
              <a:gd name="connsiteY474" fmla="*/ 2019300 h 5077833"/>
              <a:gd name="connsiteX475" fmla="*/ 5429250 w 24072850"/>
              <a:gd name="connsiteY475" fmla="*/ 1968500 h 5077833"/>
              <a:gd name="connsiteX476" fmla="*/ 5473700 w 24072850"/>
              <a:gd name="connsiteY476" fmla="*/ 1930400 h 5077833"/>
              <a:gd name="connsiteX477" fmla="*/ 5499100 w 24072850"/>
              <a:gd name="connsiteY477" fmla="*/ 1898650 h 5077833"/>
              <a:gd name="connsiteX478" fmla="*/ 5568950 w 24072850"/>
              <a:gd name="connsiteY478" fmla="*/ 1809750 h 5077833"/>
              <a:gd name="connsiteX479" fmla="*/ 5638800 w 24072850"/>
              <a:gd name="connsiteY479" fmla="*/ 1676400 h 5077833"/>
              <a:gd name="connsiteX480" fmla="*/ 5638800 w 24072850"/>
              <a:gd name="connsiteY480" fmla="*/ 1498600 h 5077833"/>
              <a:gd name="connsiteX481" fmla="*/ 5664200 w 24072850"/>
              <a:gd name="connsiteY481" fmla="*/ 1498600 h 5077833"/>
              <a:gd name="connsiteX482" fmla="*/ 5670550 w 24072850"/>
              <a:gd name="connsiteY482" fmla="*/ 1778000 h 5077833"/>
              <a:gd name="connsiteX483" fmla="*/ 5727700 w 24072850"/>
              <a:gd name="connsiteY483" fmla="*/ 1809750 h 5077833"/>
              <a:gd name="connsiteX484" fmla="*/ 5727700 w 24072850"/>
              <a:gd name="connsiteY484" fmla="*/ 1873250 h 5077833"/>
              <a:gd name="connsiteX485" fmla="*/ 5791200 w 24072850"/>
              <a:gd name="connsiteY485" fmla="*/ 1898650 h 5077833"/>
              <a:gd name="connsiteX486" fmla="*/ 5835650 w 24072850"/>
              <a:gd name="connsiteY486" fmla="*/ 1930400 h 5077833"/>
              <a:gd name="connsiteX487" fmla="*/ 5854700 w 24072850"/>
              <a:gd name="connsiteY487" fmla="*/ 2019300 h 5077833"/>
              <a:gd name="connsiteX488" fmla="*/ 5873750 w 24072850"/>
              <a:gd name="connsiteY488" fmla="*/ 2032000 h 5077833"/>
              <a:gd name="connsiteX489" fmla="*/ 5886450 w 24072850"/>
              <a:gd name="connsiteY489" fmla="*/ 2184400 h 5077833"/>
              <a:gd name="connsiteX490" fmla="*/ 5886450 w 24072850"/>
              <a:gd name="connsiteY490" fmla="*/ 2387600 h 5077833"/>
              <a:gd name="connsiteX491" fmla="*/ 5899150 w 24072850"/>
              <a:gd name="connsiteY491" fmla="*/ 2393950 h 5077833"/>
              <a:gd name="connsiteX492" fmla="*/ 5949950 w 24072850"/>
              <a:gd name="connsiteY492" fmla="*/ 2368550 h 5077833"/>
              <a:gd name="connsiteX493" fmla="*/ 5949950 w 24072850"/>
              <a:gd name="connsiteY493" fmla="*/ 2324100 h 5077833"/>
              <a:gd name="connsiteX494" fmla="*/ 5962650 w 24072850"/>
              <a:gd name="connsiteY494" fmla="*/ 2324100 h 5077833"/>
              <a:gd name="connsiteX495" fmla="*/ 5962650 w 24072850"/>
              <a:gd name="connsiteY495" fmla="*/ 2368550 h 5077833"/>
              <a:gd name="connsiteX496" fmla="*/ 5981700 w 24072850"/>
              <a:gd name="connsiteY496" fmla="*/ 2381250 h 5077833"/>
              <a:gd name="connsiteX497" fmla="*/ 5988050 w 24072850"/>
              <a:gd name="connsiteY497" fmla="*/ 2343150 h 5077833"/>
              <a:gd name="connsiteX498" fmla="*/ 5988050 w 24072850"/>
              <a:gd name="connsiteY498" fmla="*/ 2235200 h 5077833"/>
              <a:gd name="connsiteX499" fmla="*/ 6038850 w 24072850"/>
              <a:gd name="connsiteY499" fmla="*/ 2190750 h 5077833"/>
              <a:gd name="connsiteX500" fmla="*/ 6153150 w 24072850"/>
              <a:gd name="connsiteY500" fmla="*/ 2190750 h 5077833"/>
              <a:gd name="connsiteX501" fmla="*/ 6165850 w 24072850"/>
              <a:gd name="connsiteY501" fmla="*/ 2216150 h 5077833"/>
              <a:gd name="connsiteX502" fmla="*/ 6184900 w 24072850"/>
              <a:gd name="connsiteY502" fmla="*/ 2203450 h 5077833"/>
              <a:gd name="connsiteX503" fmla="*/ 6242050 w 24072850"/>
              <a:gd name="connsiteY503" fmla="*/ 2120900 h 5077833"/>
              <a:gd name="connsiteX504" fmla="*/ 6248400 w 24072850"/>
              <a:gd name="connsiteY504" fmla="*/ 2095500 h 5077833"/>
              <a:gd name="connsiteX505" fmla="*/ 6248400 w 24072850"/>
              <a:gd name="connsiteY505" fmla="*/ 2051050 h 5077833"/>
              <a:gd name="connsiteX506" fmla="*/ 6254750 w 24072850"/>
              <a:gd name="connsiteY506" fmla="*/ 2019300 h 5077833"/>
              <a:gd name="connsiteX507" fmla="*/ 6267450 w 24072850"/>
              <a:gd name="connsiteY507" fmla="*/ 2120900 h 5077833"/>
              <a:gd name="connsiteX508" fmla="*/ 6375400 w 24072850"/>
              <a:gd name="connsiteY508" fmla="*/ 2146300 h 5077833"/>
              <a:gd name="connsiteX509" fmla="*/ 6369050 w 24072850"/>
              <a:gd name="connsiteY509" fmla="*/ 2171700 h 5077833"/>
              <a:gd name="connsiteX510" fmla="*/ 6394450 w 24072850"/>
              <a:gd name="connsiteY510" fmla="*/ 2197100 h 5077833"/>
              <a:gd name="connsiteX511" fmla="*/ 6445250 w 24072850"/>
              <a:gd name="connsiteY511" fmla="*/ 2476500 h 5077833"/>
              <a:gd name="connsiteX512" fmla="*/ 6451600 w 24072850"/>
              <a:gd name="connsiteY512" fmla="*/ 2565400 h 5077833"/>
              <a:gd name="connsiteX513" fmla="*/ 6483350 w 24072850"/>
              <a:gd name="connsiteY513" fmla="*/ 2597150 h 5077833"/>
              <a:gd name="connsiteX514" fmla="*/ 6515100 w 24072850"/>
              <a:gd name="connsiteY514" fmla="*/ 2571750 h 5077833"/>
              <a:gd name="connsiteX515" fmla="*/ 6515100 w 24072850"/>
              <a:gd name="connsiteY515" fmla="*/ 2451100 h 5077833"/>
              <a:gd name="connsiteX516" fmla="*/ 6553200 w 24072850"/>
              <a:gd name="connsiteY516" fmla="*/ 2419350 h 5077833"/>
              <a:gd name="connsiteX517" fmla="*/ 6737350 w 24072850"/>
              <a:gd name="connsiteY517" fmla="*/ 2425700 h 5077833"/>
              <a:gd name="connsiteX518" fmla="*/ 6762750 w 24072850"/>
              <a:gd name="connsiteY518" fmla="*/ 2419350 h 5077833"/>
              <a:gd name="connsiteX519" fmla="*/ 6762750 w 24072850"/>
              <a:gd name="connsiteY519" fmla="*/ 1885950 h 5077833"/>
              <a:gd name="connsiteX520" fmla="*/ 6864350 w 24072850"/>
              <a:gd name="connsiteY520" fmla="*/ 1778000 h 5077833"/>
              <a:gd name="connsiteX521" fmla="*/ 6864350 w 24072850"/>
              <a:gd name="connsiteY521" fmla="*/ 1752600 h 5077833"/>
              <a:gd name="connsiteX522" fmla="*/ 6877050 w 24072850"/>
              <a:gd name="connsiteY522" fmla="*/ 1670050 h 5077833"/>
              <a:gd name="connsiteX523" fmla="*/ 6965950 w 24072850"/>
              <a:gd name="connsiteY523" fmla="*/ 1778000 h 5077833"/>
              <a:gd name="connsiteX524" fmla="*/ 7010400 w 24072850"/>
              <a:gd name="connsiteY524" fmla="*/ 1778000 h 5077833"/>
              <a:gd name="connsiteX525" fmla="*/ 7016750 w 24072850"/>
              <a:gd name="connsiteY525" fmla="*/ 1714500 h 5077833"/>
              <a:gd name="connsiteX526" fmla="*/ 7143750 w 24072850"/>
              <a:gd name="connsiteY526" fmla="*/ 1841500 h 5077833"/>
              <a:gd name="connsiteX527" fmla="*/ 7131050 w 24072850"/>
              <a:gd name="connsiteY527" fmla="*/ 2057400 h 5077833"/>
              <a:gd name="connsiteX528" fmla="*/ 7137400 w 24072850"/>
              <a:gd name="connsiteY528" fmla="*/ 2311400 h 5077833"/>
              <a:gd name="connsiteX529" fmla="*/ 7169150 w 24072850"/>
              <a:gd name="connsiteY529" fmla="*/ 2330450 h 5077833"/>
              <a:gd name="connsiteX530" fmla="*/ 7200900 w 24072850"/>
              <a:gd name="connsiteY530" fmla="*/ 2305050 h 5077833"/>
              <a:gd name="connsiteX531" fmla="*/ 7264400 w 24072850"/>
              <a:gd name="connsiteY531" fmla="*/ 2298700 h 5077833"/>
              <a:gd name="connsiteX532" fmla="*/ 7264400 w 24072850"/>
              <a:gd name="connsiteY532" fmla="*/ 2082800 h 5077833"/>
              <a:gd name="connsiteX533" fmla="*/ 7378700 w 24072850"/>
              <a:gd name="connsiteY533" fmla="*/ 2025650 h 5077833"/>
              <a:gd name="connsiteX534" fmla="*/ 7550150 w 24072850"/>
              <a:gd name="connsiteY534" fmla="*/ 2025650 h 5077833"/>
              <a:gd name="connsiteX535" fmla="*/ 7569200 w 24072850"/>
              <a:gd name="connsiteY535" fmla="*/ 2057400 h 5077833"/>
              <a:gd name="connsiteX536" fmla="*/ 7594600 w 24072850"/>
              <a:gd name="connsiteY536" fmla="*/ 2057400 h 5077833"/>
              <a:gd name="connsiteX537" fmla="*/ 7613650 w 24072850"/>
              <a:gd name="connsiteY537" fmla="*/ 1651000 h 5077833"/>
              <a:gd name="connsiteX538" fmla="*/ 7620000 w 24072850"/>
              <a:gd name="connsiteY538" fmla="*/ 1612900 h 5077833"/>
              <a:gd name="connsiteX539" fmla="*/ 7626350 w 24072850"/>
              <a:gd name="connsiteY539" fmla="*/ 1562100 h 5077833"/>
              <a:gd name="connsiteX540" fmla="*/ 7772400 w 24072850"/>
              <a:gd name="connsiteY540" fmla="*/ 1524000 h 5077833"/>
              <a:gd name="connsiteX541" fmla="*/ 7867650 w 24072850"/>
              <a:gd name="connsiteY541" fmla="*/ 1581150 h 5077833"/>
              <a:gd name="connsiteX542" fmla="*/ 7867650 w 24072850"/>
              <a:gd name="connsiteY542" fmla="*/ 1943100 h 5077833"/>
              <a:gd name="connsiteX543" fmla="*/ 7893050 w 24072850"/>
              <a:gd name="connsiteY543" fmla="*/ 1993900 h 5077833"/>
              <a:gd name="connsiteX544" fmla="*/ 7893050 w 24072850"/>
              <a:gd name="connsiteY544" fmla="*/ 2343150 h 5077833"/>
              <a:gd name="connsiteX545" fmla="*/ 7969250 w 24072850"/>
              <a:gd name="connsiteY545" fmla="*/ 2597150 h 5077833"/>
              <a:gd name="connsiteX546" fmla="*/ 7988300 w 24072850"/>
              <a:gd name="connsiteY546" fmla="*/ 2597150 h 5077833"/>
              <a:gd name="connsiteX547" fmla="*/ 7994650 w 24072850"/>
              <a:gd name="connsiteY547" fmla="*/ 2540000 h 5077833"/>
              <a:gd name="connsiteX548" fmla="*/ 8115300 w 24072850"/>
              <a:gd name="connsiteY548" fmla="*/ 2355850 h 5077833"/>
              <a:gd name="connsiteX549" fmla="*/ 8197850 w 24072850"/>
              <a:gd name="connsiteY549" fmla="*/ 2362200 h 5077833"/>
              <a:gd name="connsiteX550" fmla="*/ 8216900 w 24072850"/>
              <a:gd name="connsiteY550" fmla="*/ 2667000 h 5077833"/>
              <a:gd name="connsiteX551" fmla="*/ 8248650 w 24072850"/>
              <a:gd name="connsiteY551" fmla="*/ 2679700 h 5077833"/>
              <a:gd name="connsiteX552" fmla="*/ 8343900 w 24072850"/>
              <a:gd name="connsiteY552" fmla="*/ 2647950 h 5077833"/>
              <a:gd name="connsiteX553" fmla="*/ 8356600 w 24072850"/>
              <a:gd name="connsiteY553" fmla="*/ 2603500 h 5077833"/>
              <a:gd name="connsiteX554" fmla="*/ 8356600 w 24072850"/>
              <a:gd name="connsiteY554" fmla="*/ 2095500 h 5077833"/>
              <a:gd name="connsiteX555" fmla="*/ 8832850 w 24072850"/>
              <a:gd name="connsiteY555" fmla="*/ 1949450 h 5077833"/>
              <a:gd name="connsiteX556" fmla="*/ 9010650 w 24072850"/>
              <a:gd name="connsiteY556" fmla="*/ 2012950 h 5077833"/>
              <a:gd name="connsiteX557" fmla="*/ 9010650 w 24072850"/>
              <a:gd name="connsiteY557" fmla="*/ 2571750 h 5077833"/>
              <a:gd name="connsiteX558" fmla="*/ 9029700 w 24072850"/>
              <a:gd name="connsiteY558" fmla="*/ 2590800 h 5077833"/>
              <a:gd name="connsiteX559" fmla="*/ 9163050 w 24072850"/>
              <a:gd name="connsiteY559" fmla="*/ 2559050 h 5077833"/>
              <a:gd name="connsiteX560" fmla="*/ 9188450 w 24072850"/>
              <a:gd name="connsiteY560" fmla="*/ 2520950 h 5077833"/>
              <a:gd name="connsiteX561" fmla="*/ 9188450 w 24072850"/>
              <a:gd name="connsiteY561" fmla="*/ 2552700 h 5077833"/>
              <a:gd name="connsiteX562" fmla="*/ 9201150 w 24072850"/>
              <a:gd name="connsiteY562" fmla="*/ 2565400 h 5077833"/>
              <a:gd name="connsiteX563" fmla="*/ 9264650 w 24072850"/>
              <a:gd name="connsiteY563" fmla="*/ 2470150 h 5077833"/>
              <a:gd name="connsiteX564" fmla="*/ 9264650 w 24072850"/>
              <a:gd name="connsiteY564" fmla="*/ 2247900 h 5077833"/>
              <a:gd name="connsiteX565" fmla="*/ 9321800 w 24072850"/>
              <a:gd name="connsiteY565" fmla="*/ 2171700 h 5077833"/>
              <a:gd name="connsiteX566" fmla="*/ 9626600 w 24072850"/>
              <a:gd name="connsiteY566" fmla="*/ 2171700 h 5077833"/>
              <a:gd name="connsiteX567" fmla="*/ 9702800 w 24072850"/>
              <a:gd name="connsiteY567" fmla="*/ 2254250 h 5077833"/>
              <a:gd name="connsiteX568" fmla="*/ 9702800 w 24072850"/>
              <a:gd name="connsiteY568" fmla="*/ 2393950 h 5077833"/>
              <a:gd name="connsiteX569" fmla="*/ 9779000 w 24072850"/>
              <a:gd name="connsiteY569" fmla="*/ 2413000 h 5077833"/>
              <a:gd name="connsiteX570" fmla="*/ 9823450 w 24072850"/>
              <a:gd name="connsiteY570" fmla="*/ 2349500 h 5077833"/>
              <a:gd name="connsiteX571" fmla="*/ 10039350 w 24072850"/>
              <a:gd name="connsiteY571" fmla="*/ 2349500 h 5077833"/>
              <a:gd name="connsiteX572" fmla="*/ 10071100 w 24072850"/>
              <a:gd name="connsiteY572" fmla="*/ 2400300 h 5077833"/>
              <a:gd name="connsiteX573" fmla="*/ 10077450 w 24072850"/>
              <a:gd name="connsiteY573" fmla="*/ 2444750 h 5077833"/>
              <a:gd name="connsiteX574" fmla="*/ 10102850 w 24072850"/>
              <a:gd name="connsiteY574" fmla="*/ 2457450 h 5077833"/>
              <a:gd name="connsiteX575" fmla="*/ 10140950 w 24072850"/>
              <a:gd name="connsiteY575" fmla="*/ 2324100 h 5077833"/>
              <a:gd name="connsiteX576" fmla="*/ 10153650 w 24072850"/>
              <a:gd name="connsiteY576" fmla="*/ 2197100 h 5077833"/>
              <a:gd name="connsiteX577" fmla="*/ 10172700 w 24072850"/>
              <a:gd name="connsiteY577" fmla="*/ 2089150 h 5077833"/>
              <a:gd name="connsiteX578" fmla="*/ 10210800 w 24072850"/>
              <a:gd name="connsiteY578" fmla="*/ 1962150 h 5077833"/>
              <a:gd name="connsiteX579" fmla="*/ 10356850 w 24072850"/>
              <a:gd name="connsiteY579" fmla="*/ 1816100 h 5077833"/>
              <a:gd name="connsiteX580" fmla="*/ 10433050 w 24072850"/>
              <a:gd name="connsiteY580" fmla="*/ 1727200 h 5077833"/>
              <a:gd name="connsiteX581" fmla="*/ 10471150 w 24072850"/>
              <a:gd name="connsiteY581" fmla="*/ 1809750 h 5077833"/>
              <a:gd name="connsiteX582" fmla="*/ 10515600 w 24072850"/>
              <a:gd name="connsiteY582" fmla="*/ 2133600 h 5077833"/>
              <a:gd name="connsiteX583" fmla="*/ 10528300 w 24072850"/>
              <a:gd name="connsiteY583" fmla="*/ 2647950 h 5077833"/>
              <a:gd name="connsiteX584" fmla="*/ 10547350 w 24072850"/>
              <a:gd name="connsiteY584" fmla="*/ 2654300 h 5077833"/>
              <a:gd name="connsiteX585" fmla="*/ 10706100 w 24072850"/>
              <a:gd name="connsiteY585" fmla="*/ 2622550 h 5077833"/>
              <a:gd name="connsiteX586" fmla="*/ 10712450 w 24072850"/>
              <a:gd name="connsiteY586" fmla="*/ 2540000 h 5077833"/>
              <a:gd name="connsiteX587" fmla="*/ 10807700 w 24072850"/>
              <a:gd name="connsiteY587" fmla="*/ 2451100 h 5077833"/>
              <a:gd name="connsiteX588" fmla="*/ 10909300 w 24072850"/>
              <a:gd name="connsiteY588" fmla="*/ 2368550 h 5077833"/>
              <a:gd name="connsiteX589" fmla="*/ 10915650 w 24072850"/>
              <a:gd name="connsiteY589" fmla="*/ 2330450 h 5077833"/>
              <a:gd name="connsiteX590" fmla="*/ 10915650 w 24072850"/>
              <a:gd name="connsiteY590" fmla="*/ 2444750 h 5077833"/>
              <a:gd name="connsiteX591" fmla="*/ 11004550 w 24072850"/>
              <a:gd name="connsiteY591" fmla="*/ 2444750 h 5077833"/>
              <a:gd name="connsiteX592" fmla="*/ 11017250 w 24072850"/>
              <a:gd name="connsiteY592" fmla="*/ 2482850 h 5077833"/>
              <a:gd name="connsiteX593" fmla="*/ 11080750 w 24072850"/>
              <a:gd name="connsiteY593" fmla="*/ 2482850 h 5077833"/>
              <a:gd name="connsiteX594" fmla="*/ 11080750 w 24072850"/>
              <a:gd name="connsiteY594" fmla="*/ 2114550 h 5077833"/>
              <a:gd name="connsiteX595" fmla="*/ 11163300 w 24072850"/>
              <a:gd name="connsiteY595" fmla="*/ 2032000 h 5077833"/>
              <a:gd name="connsiteX596" fmla="*/ 11239500 w 24072850"/>
              <a:gd name="connsiteY596" fmla="*/ 1968500 h 5077833"/>
              <a:gd name="connsiteX597" fmla="*/ 11436350 w 24072850"/>
              <a:gd name="connsiteY597" fmla="*/ 2025650 h 5077833"/>
              <a:gd name="connsiteX598" fmla="*/ 11449050 w 24072850"/>
              <a:gd name="connsiteY598" fmla="*/ 2070100 h 5077833"/>
              <a:gd name="connsiteX599" fmla="*/ 11455400 w 24072850"/>
              <a:gd name="connsiteY599" fmla="*/ 2470150 h 5077833"/>
              <a:gd name="connsiteX600" fmla="*/ 11474450 w 24072850"/>
              <a:gd name="connsiteY600" fmla="*/ 2578100 h 5077833"/>
              <a:gd name="connsiteX601" fmla="*/ 11461750 w 24072850"/>
              <a:gd name="connsiteY601" fmla="*/ 2679700 h 5077833"/>
              <a:gd name="connsiteX602" fmla="*/ 11512550 w 24072850"/>
              <a:gd name="connsiteY602" fmla="*/ 2762250 h 5077833"/>
              <a:gd name="connsiteX603" fmla="*/ 11576050 w 24072850"/>
              <a:gd name="connsiteY603" fmla="*/ 2749550 h 5077833"/>
              <a:gd name="connsiteX604" fmla="*/ 11874500 w 24072850"/>
              <a:gd name="connsiteY604" fmla="*/ 2755900 h 5077833"/>
              <a:gd name="connsiteX605" fmla="*/ 11963400 w 24072850"/>
              <a:gd name="connsiteY605" fmla="*/ 2736850 h 5077833"/>
              <a:gd name="connsiteX606" fmla="*/ 12026900 w 24072850"/>
              <a:gd name="connsiteY606" fmla="*/ 2736850 h 5077833"/>
              <a:gd name="connsiteX607" fmla="*/ 12052300 w 24072850"/>
              <a:gd name="connsiteY607" fmla="*/ 2711450 h 5077833"/>
              <a:gd name="connsiteX608" fmla="*/ 12211050 w 24072850"/>
              <a:gd name="connsiteY608" fmla="*/ 2711450 h 5077833"/>
              <a:gd name="connsiteX609" fmla="*/ 12268200 w 24072850"/>
              <a:gd name="connsiteY609" fmla="*/ 2559050 h 5077833"/>
              <a:gd name="connsiteX610" fmla="*/ 12293600 w 24072850"/>
              <a:gd name="connsiteY610" fmla="*/ 2501900 h 5077833"/>
              <a:gd name="connsiteX611" fmla="*/ 12299950 w 24072850"/>
              <a:gd name="connsiteY611" fmla="*/ 2457450 h 5077833"/>
              <a:gd name="connsiteX612" fmla="*/ 12204700 w 24072850"/>
              <a:gd name="connsiteY612" fmla="*/ 2266950 h 5077833"/>
              <a:gd name="connsiteX613" fmla="*/ 12299950 w 24072850"/>
              <a:gd name="connsiteY613" fmla="*/ 2120900 h 5077833"/>
              <a:gd name="connsiteX614" fmla="*/ 12312650 w 24072850"/>
              <a:gd name="connsiteY614" fmla="*/ 1257300 h 5077833"/>
              <a:gd name="connsiteX615" fmla="*/ 12268200 w 24072850"/>
              <a:gd name="connsiteY615" fmla="*/ 1212850 h 5077833"/>
              <a:gd name="connsiteX616" fmla="*/ 12230100 w 24072850"/>
              <a:gd name="connsiteY616" fmla="*/ 1117600 h 5077833"/>
              <a:gd name="connsiteX617" fmla="*/ 12395200 w 24072850"/>
              <a:gd name="connsiteY617" fmla="*/ 914400 h 5077833"/>
              <a:gd name="connsiteX618" fmla="*/ 12376150 w 24072850"/>
              <a:gd name="connsiteY618" fmla="*/ 889000 h 5077833"/>
              <a:gd name="connsiteX619" fmla="*/ 12401550 w 24072850"/>
              <a:gd name="connsiteY619" fmla="*/ 863600 h 5077833"/>
              <a:gd name="connsiteX620" fmla="*/ 12401550 w 24072850"/>
              <a:gd name="connsiteY620" fmla="*/ 736600 h 5077833"/>
              <a:gd name="connsiteX621" fmla="*/ 12376150 w 24072850"/>
              <a:gd name="connsiteY621" fmla="*/ 692150 h 5077833"/>
              <a:gd name="connsiteX622" fmla="*/ 12382500 w 24072850"/>
              <a:gd name="connsiteY622" fmla="*/ 635000 h 5077833"/>
              <a:gd name="connsiteX623" fmla="*/ 12414250 w 24072850"/>
              <a:gd name="connsiteY623" fmla="*/ 571500 h 5077833"/>
              <a:gd name="connsiteX624" fmla="*/ 12420600 w 24072850"/>
              <a:gd name="connsiteY624" fmla="*/ 514350 h 5077833"/>
              <a:gd name="connsiteX625" fmla="*/ 12401550 w 24072850"/>
              <a:gd name="connsiteY625" fmla="*/ 469900 h 5077833"/>
              <a:gd name="connsiteX626" fmla="*/ 12433300 w 24072850"/>
              <a:gd name="connsiteY626" fmla="*/ 457200 h 5077833"/>
              <a:gd name="connsiteX627" fmla="*/ 12433300 w 24072850"/>
              <a:gd name="connsiteY627" fmla="*/ 311150 h 5077833"/>
              <a:gd name="connsiteX628" fmla="*/ 12420600 w 24072850"/>
              <a:gd name="connsiteY628" fmla="*/ 304800 h 5077833"/>
              <a:gd name="connsiteX629" fmla="*/ 12433300 w 24072850"/>
              <a:gd name="connsiteY629" fmla="*/ 273050 h 5077833"/>
              <a:gd name="connsiteX630" fmla="*/ 12433300 w 24072850"/>
              <a:gd name="connsiteY630" fmla="*/ 241300 h 5077833"/>
              <a:gd name="connsiteX631" fmla="*/ 12439650 w 24072850"/>
              <a:gd name="connsiteY631" fmla="*/ 203200 h 5077833"/>
              <a:gd name="connsiteX632" fmla="*/ 12446000 w 24072850"/>
              <a:gd name="connsiteY632" fmla="*/ 0 h 5077833"/>
              <a:gd name="connsiteX633" fmla="*/ 12458700 w 24072850"/>
              <a:gd name="connsiteY633" fmla="*/ 6350 h 507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</a:cxnLst>
            <a:rect l="l" t="t" r="r" b="b"/>
            <a:pathLst>
              <a:path w="24072850" h="5077833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lnTo>
                  <a:pt x="17557750" y="1797050"/>
                </a:ln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lnTo>
                  <a:pt x="12496800" y="641350"/>
                </a:ln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lnTo>
                  <a:pt x="15354300" y="1949450"/>
                </a:ln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lnTo>
                  <a:pt x="16141700" y="2044700"/>
                </a:ln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cubicBezTo>
                  <a:pt x="18747317" y="1991783"/>
                  <a:pt x="18749433" y="1849967"/>
                  <a:pt x="18751550" y="1708150"/>
                </a:cubicBez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lnTo>
                  <a:pt x="20669250" y="2076450"/>
                </a:ln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lnTo>
                  <a:pt x="20720050" y="711200"/>
                </a:lnTo>
                <a:cubicBezTo>
                  <a:pt x="20720050" y="698500"/>
                  <a:pt x="20739100" y="698500"/>
                  <a:pt x="20745450" y="685800"/>
                </a:cubicBezTo>
                <a:lnTo>
                  <a:pt x="20745450" y="654050"/>
                </a:ln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14418634" y="4651543"/>
                </a:lnTo>
                <a:lnTo>
                  <a:pt x="6168668" y="5077833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lnTo>
                  <a:pt x="2095500" y="2317750"/>
                </a:ln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cubicBezTo>
                  <a:pt x="4614333" y="1945217"/>
                  <a:pt x="4612217" y="2296583"/>
                  <a:pt x="4610100" y="2647950"/>
                </a:cubicBez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cubicBezTo>
                  <a:pt x="4999567" y="2328333"/>
                  <a:pt x="5001683" y="2002367"/>
                  <a:pt x="5003800" y="1676400"/>
                </a:cubicBez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lnTo>
                  <a:pt x="12052300" y="2711450"/>
                </a:ln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BF56A2F-FB12-FC62-828B-E913B57F6925}"/>
              </a:ext>
            </a:extLst>
          </p:cNvPr>
          <p:cNvSpPr/>
          <p:nvPr/>
        </p:nvSpPr>
        <p:spPr>
          <a:xfrm rot="282287">
            <a:off x="-31213" y="4333335"/>
            <a:ext cx="12295305" cy="3489834"/>
          </a:xfrm>
          <a:custGeom>
            <a:avLst/>
            <a:gdLst>
              <a:gd name="connsiteX0" fmla="*/ 12100147 w 12295305"/>
              <a:gd name="connsiteY0" fmla="*/ 0 h 3489834"/>
              <a:gd name="connsiteX1" fmla="*/ 12295305 w 12295305"/>
              <a:gd name="connsiteY1" fmla="*/ 2371326 h 3489834"/>
              <a:gd name="connsiteX2" fmla="*/ 7796019 w 12295305"/>
              <a:gd name="connsiteY2" fmla="*/ 2860915 h 3489834"/>
              <a:gd name="connsiteX3" fmla="*/ 154138 w 12295305"/>
              <a:gd name="connsiteY3" fmla="*/ 3489834 h 3489834"/>
              <a:gd name="connsiteX4" fmla="*/ 0 w 12295305"/>
              <a:gd name="connsiteY4" fmla="*/ 1616935 h 3489834"/>
              <a:gd name="connsiteX5" fmla="*/ 58386 w 12295305"/>
              <a:gd name="connsiteY5" fmla="*/ 1630629 h 3489834"/>
              <a:gd name="connsiteX6" fmla="*/ 3966282 w 12295305"/>
              <a:gd name="connsiteY6" fmla="*/ 2040893 h 3489834"/>
              <a:gd name="connsiteX7" fmla="*/ 12003020 w 12295305"/>
              <a:gd name="connsiteY7" fmla="*/ 60602 h 348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95305" h="3489834">
                <a:moveTo>
                  <a:pt x="12100147" y="0"/>
                </a:moveTo>
                <a:lnTo>
                  <a:pt x="12295305" y="2371326"/>
                </a:lnTo>
                <a:lnTo>
                  <a:pt x="7796019" y="2860915"/>
                </a:lnTo>
                <a:lnTo>
                  <a:pt x="154138" y="3489834"/>
                </a:lnTo>
                <a:lnTo>
                  <a:pt x="0" y="1616935"/>
                </a:lnTo>
                <a:lnTo>
                  <a:pt x="58386" y="1630629"/>
                </a:lnTo>
                <a:cubicBezTo>
                  <a:pt x="1276930" y="1896043"/>
                  <a:pt x="2593171" y="2040893"/>
                  <a:pt x="3966282" y="2040893"/>
                </a:cubicBezTo>
                <a:cubicBezTo>
                  <a:pt x="7104823" y="2040893"/>
                  <a:pt x="9946239" y="1284128"/>
                  <a:pt x="12003020" y="60602"/>
                </a:cubicBezTo>
                <a:close/>
              </a:path>
            </a:pathLst>
          </a:custGeom>
          <a:solidFill>
            <a:srgbClr val="AAB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D05DBEB-0272-1148-B0FB-05B57125A19F}"/>
              </a:ext>
            </a:extLst>
          </p:cNvPr>
          <p:cNvSpPr/>
          <p:nvPr/>
        </p:nvSpPr>
        <p:spPr>
          <a:xfrm>
            <a:off x="0" y="4711267"/>
            <a:ext cx="12192000" cy="2465547"/>
          </a:xfrm>
          <a:custGeom>
            <a:avLst/>
            <a:gdLst>
              <a:gd name="connsiteX0" fmla="*/ 12192000 w 12192000"/>
              <a:gd name="connsiteY0" fmla="*/ 0 h 2465547"/>
              <a:gd name="connsiteX1" fmla="*/ 12192000 w 12192000"/>
              <a:gd name="connsiteY1" fmla="*/ 2465547 h 2465547"/>
              <a:gd name="connsiteX2" fmla="*/ 0 w 12192000"/>
              <a:gd name="connsiteY2" fmla="*/ 2465547 h 2465547"/>
              <a:gd name="connsiteX3" fmla="*/ 0 w 12192000"/>
              <a:gd name="connsiteY3" fmla="*/ 1365277 h 2465547"/>
              <a:gd name="connsiteX4" fmla="*/ 384980 w 12192000"/>
              <a:gd name="connsiteY4" fmla="*/ 1432773 h 2465547"/>
              <a:gd name="connsiteX5" fmla="*/ 4020457 w 12192000"/>
              <a:gd name="connsiteY5" fmla="*/ 1718061 h 2465547"/>
              <a:gd name="connsiteX6" fmla="*/ 12179379 w 12192000"/>
              <a:gd name="connsiteY6" fmla="*/ 7141 h 2465547"/>
              <a:gd name="connsiteX7" fmla="*/ 12192000 w 12192000"/>
              <a:gd name="connsiteY7" fmla="*/ 0 h 246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65547">
                <a:moveTo>
                  <a:pt x="12192000" y="0"/>
                </a:moveTo>
                <a:lnTo>
                  <a:pt x="12192000" y="2465547"/>
                </a:lnTo>
                <a:lnTo>
                  <a:pt x="0" y="2465547"/>
                </a:lnTo>
                <a:lnTo>
                  <a:pt x="0" y="1365277"/>
                </a:lnTo>
                <a:lnTo>
                  <a:pt x="384980" y="1432773"/>
                </a:lnTo>
                <a:cubicBezTo>
                  <a:pt x="1518579" y="1617336"/>
                  <a:pt x="2743065" y="1718061"/>
                  <a:pt x="4020457" y="1718061"/>
                </a:cubicBezTo>
                <a:cubicBezTo>
                  <a:pt x="7305180" y="1718061"/>
                  <a:pt x="10240069" y="1052043"/>
                  <a:pt x="12179379" y="7141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6CF12C-0DEB-50D0-4F73-4F6827D59B57}"/>
              </a:ext>
            </a:extLst>
          </p:cNvPr>
          <p:cNvSpPr txBox="1"/>
          <p:nvPr/>
        </p:nvSpPr>
        <p:spPr>
          <a:xfrm>
            <a:off x="5196032" y="906287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7DDF91E-A4D0-FD53-117E-8402AB4722B1}"/>
              </a:ext>
            </a:extLst>
          </p:cNvPr>
          <p:cNvGrpSpPr/>
          <p:nvPr/>
        </p:nvGrpSpPr>
        <p:grpSpPr>
          <a:xfrm>
            <a:off x="1727200" y="2372848"/>
            <a:ext cx="4136572" cy="923330"/>
            <a:chOff x="1494971" y="2372848"/>
            <a:chExt cx="4136572" cy="92333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C6EA4FF-2A37-311A-1F3D-F13ABAD3D7A6}"/>
                </a:ext>
              </a:extLst>
            </p:cNvPr>
            <p:cNvGrpSpPr/>
            <p:nvPr/>
          </p:nvGrpSpPr>
          <p:grpSpPr>
            <a:xfrm>
              <a:off x="1494971" y="2485877"/>
              <a:ext cx="4136572" cy="797625"/>
              <a:chOff x="3390896" y="3510785"/>
              <a:chExt cx="5474204" cy="797625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2DB4F593-F6EC-B941-B681-2F908C7053E7}"/>
                  </a:ext>
                </a:extLst>
              </p:cNvPr>
              <p:cNvSpPr/>
              <p:nvPr/>
            </p:nvSpPr>
            <p:spPr>
              <a:xfrm>
                <a:off x="3512046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B5F6C1F3-543C-F4EA-49C2-C68B7BF4FE8D}"/>
                  </a:ext>
                </a:extLst>
              </p:cNvPr>
              <p:cNvSpPr/>
              <p:nvPr/>
            </p:nvSpPr>
            <p:spPr>
              <a:xfrm>
                <a:off x="3390896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14C263C-50A3-4307-9443-9352C2EECDFF}"/>
                </a:ext>
              </a:extLst>
            </p:cNvPr>
            <p:cNvSpPr txBox="1"/>
            <p:nvPr/>
          </p:nvSpPr>
          <p:spPr>
            <a:xfrm>
              <a:off x="3074927" y="261819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71B723C-64C0-4E88-85BA-B139F74FE3FF}"/>
                </a:ext>
              </a:extLst>
            </p:cNvPr>
            <p:cNvSpPr txBox="1"/>
            <p:nvPr/>
          </p:nvSpPr>
          <p:spPr>
            <a:xfrm>
              <a:off x="1814320" y="2372848"/>
              <a:ext cx="96372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818C3D2-887F-7D7F-8553-B7A7F2E0E74E}"/>
              </a:ext>
            </a:extLst>
          </p:cNvPr>
          <p:cNvGrpSpPr/>
          <p:nvPr/>
        </p:nvGrpSpPr>
        <p:grpSpPr>
          <a:xfrm>
            <a:off x="6251027" y="2372848"/>
            <a:ext cx="4136572" cy="923330"/>
            <a:chOff x="1494971" y="2372848"/>
            <a:chExt cx="4136572" cy="92333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03CAAB1-27C9-9B43-B577-E77B4C27080D}"/>
                </a:ext>
              </a:extLst>
            </p:cNvPr>
            <p:cNvGrpSpPr/>
            <p:nvPr/>
          </p:nvGrpSpPr>
          <p:grpSpPr>
            <a:xfrm>
              <a:off x="1494971" y="2485877"/>
              <a:ext cx="4136572" cy="797625"/>
              <a:chOff x="3390896" y="3510785"/>
              <a:chExt cx="5474204" cy="797625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C6CFEED6-761A-FADA-5953-143F34C666E0}"/>
                  </a:ext>
                </a:extLst>
              </p:cNvPr>
              <p:cNvSpPr/>
              <p:nvPr/>
            </p:nvSpPr>
            <p:spPr>
              <a:xfrm>
                <a:off x="3512046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7D7BBA87-45D7-A10D-105F-8B539BEF2F00}"/>
                  </a:ext>
                </a:extLst>
              </p:cNvPr>
              <p:cNvSpPr/>
              <p:nvPr/>
            </p:nvSpPr>
            <p:spPr>
              <a:xfrm>
                <a:off x="3390896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3811901-9983-EB8F-483C-756AF119FF6E}"/>
                </a:ext>
              </a:extLst>
            </p:cNvPr>
            <p:cNvSpPr txBox="1"/>
            <p:nvPr/>
          </p:nvSpPr>
          <p:spPr>
            <a:xfrm>
              <a:off x="3074927" y="261819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AF6E9DA-7218-771C-D892-D1BCFF15BAD0}"/>
                </a:ext>
              </a:extLst>
            </p:cNvPr>
            <p:cNvSpPr txBox="1"/>
            <p:nvPr/>
          </p:nvSpPr>
          <p:spPr>
            <a:xfrm>
              <a:off x="1694896" y="2372848"/>
              <a:ext cx="120257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2DA359A-DF8A-E7DD-1E33-047785ADABB1}"/>
              </a:ext>
            </a:extLst>
          </p:cNvPr>
          <p:cNvGrpSpPr/>
          <p:nvPr/>
        </p:nvGrpSpPr>
        <p:grpSpPr>
          <a:xfrm>
            <a:off x="1727200" y="3474342"/>
            <a:ext cx="4136572" cy="923330"/>
            <a:chOff x="1494971" y="2372848"/>
            <a:chExt cx="4136572" cy="923330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1A6FB94-6EFA-C4C8-7CFC-EF882A47996D}"/>
                </a:ext>
              </a:extLst>
            </p:cNvPr>
            <p:cNvGrpSpPr/>
            <p:nvPr/>
          </p:nvGrpSpPr>
          <p:grpSpPr>
            <a:xfrm>
              <a:off x="1494971" y="2485877"/>
              <a:ext cx="4136572" cy="797625"/>
              <a:chOff x="3390896" y="3510785"/>
              <a:chExt cx="5474204" cy="797625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C3C38714-300E-86E1-499A-B30D9C4F09D8}"/>
                  </a:ext>
                </a:extLst>
              </p:cNvPr>
              <p:cNvSpPr/>
              <p:nvPr/>
            </p:nvSpPr>
            <p:spPr>
              <a:xfrm>
                <a:off x="3512046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13140C07-D25B-92D4-3C95-89CEECCBDF90}"/>
                  </a:ext>
                </a:extLst>
              </p:cNvPr>
              <p:cNvSpPr/>
              <p:nvPr/>
            </p:nvSpPr>
            <p:spPr>
              <a:xfrm>
                <a:off x="3390896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990A77E-73DD-C134-FFC8-A92A8C5C72DF}"/>
                </a:ext>
              </a:extLst>
            </p:cNvPr>
            <p:cNvSpPr txBox="1"/>
            <p:nvPr/>
          </p:nvSpPr>
          <p:spPr>
            <a:xfrm>
              <a:off x="3074927" y="261819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780D0B3-0ED0-4CC6-513F-C311AF55C13F}"/>
                </a:ext>
              </a:extLst>
            </p:cNvPr>
            <p:cNvSpPr txBox="1"/>
            <p:nvPr/>
          </p:nvSpPr>
          <p:spPr>
            <a:xfrm>
              <a:off x="1703712" y="2372848"/>
              <a:ext cx="118494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1E550FF-BE63-BCF1-6F43-678FCBB1EBFF}"/>
              </a:ext>
            </a:extLst>
          </p:cNvPr>
          <p:cNvGrpSpPr/>
          <p:nvPr/>
        </p:nvGrpSpPr>
        <p:grpSpPr>
          <a:xfrm>
            <a:off x="6251027" y="3474342"/>
            <a:ext cx="4136572" cy="923330"/>
            <a:chOff x="1494971" y="2372848"/>
            <a:chExt cx="4136572" cy="92333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721047A-F360-F287-18AE-11C713C09083}"/>
                </a:ext>
              </a:extLst>
            </p:cNvPr>
            <p:cNvGrpSpPr/>
            <p:nvPr/>
          </p:nvGrpSpPr>
          <p:grpSpPr>
            <a:xfrm>
              <a:off x="1494971" y="2485877"/>
              <a:ext cx="4136572" cy="797625"/>
              <a:chOff x="3390896" y="3510785"/>
              <a:chExt cx="5474204" cy="797625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86BE26A9-7994-22B9-994F-1A77C94B6FFC}"/>
                  </a:ext>
                </a:extLst>
              </p:cNvPr>
              <p:cNvSpPr/>
              <p:nvPr/>
            </p:nvSpPr>
            <p:spPr>
              <a:xfrm>
                <a:off x="3512046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91FE39AE-CF77-7768-8274-CC19CDBC9EDF}"/>
                  </a:ext>
                </a:extLst>
              </p:cNvPr>
              <p:cNvSpPr/>
              <p:nvPr/>
            </p:nvSpPr>
            <p:spPr>
              <a:xfrm>
                <a:off x="3390896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5E372B8-BAB7-8873-A0DA-1A119351A88D}"/>
                </a:ext>
              </a:extLst>
            </p:cNvPr>
            <p:cNvSpPr txBox="1"/>
            <p:nvPr/>
          </p:nvSpPr>
          <p:spPr>
            <a:xfrm>
              <a:off x="3074927" y="2618195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E6C4E78-03C4-2F0B-E4AF-5302A7DABF60}"/>
                </a:ext>
              </a:extLst>
            </p:cNvPr>
            <p:cNvSpPr txBox="1"/>
            <p:nvPr/>
          </p:nvSpPr>
          <p:spPr>
            <a:xfrm>
              <a:off x="1709323" y="2372848"/>
              <a:ext cx="117371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1849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7" name="Group 7">
            <a:extLst>
              <a:ext uri="{FF2B5EF4-FFF2-40B4-BE49-F238E27FC236}">
                <a16:creationId xmlns:a16="http://schemas.microsoft.com/office/drawing/2014/main" id="{9D801BA0-7AFF-FF85-7630-EB05C5B107EC}"/>
              </a:ext>
            </a:extLst>
          </p:cNvPr>
          <p:cNvGrpSpPr/>
          <p:nvPr/>
        </p:nvGrpSpPr>
        <p:grpSpPr>
          <a:xfrm>
            <a:off x="4090918" y="2682076"/>
            <a:ext cx="1971137" cy="1971137"/>
            <a:chOff x="4348691" y="2585653"/>
            <a:chExt cx="1971959" cy="1971959"/>
          </a:xfrm>
          <a:effectLst/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BDC9E552-12A0-4DCB-112C-32A607E57B20}"/>
                </a:ext>
              </a:extLst>
            </p:cNvPr>
            <p:cNvSpPr/>
            <p:nvPr/>
          </p:nvSpPr>
          <p:spPr>
            <a:xfrm rot="5400000">
              <a:off x="4348691" y="2585653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2C45B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02" tIns="45701" rIns="91402" bIns="4570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37">
              <a:extLst>
                <a:ext uri="{FF2B5EF4-FFF2-40B4-BE49-F238E27FC236}">
                  <a16:creationId xmlns:a16="http://schemas.microsoft.com/office/drawing/2014/main" id="{767D05E3-9A52-711B-FF70-C8E233DE580E}"/>
                </a:ext>
              </a:extLst>
            </p:cNvPr>
            <p:cNvSpPr/>
            <p:nvPr/>
          </p:nvSpPr>
          <p:spPr>
            <a:xfrm rot="18900000">
              <a:off x="4790367" y="3351007"/>
              <a:ext cx="1063172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sz="170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3">
            <a:extLst>
              <a:ext uri="{FF2B5EF4-FFF2-40B4-BE49-F238E27FC236}">
                <a16:creationId xmlns:a16="http://schemas.microsoft.com/office/drawing/2014/main" id="{0C7D87E3-DCBB-BC8E-2337-7C08D7B2E746}"/>
              </a:ext>
            </a:extLst>
          </p:cNvPr>
          <p:cNvGrpSpPr/>
          <p:nvPr/>
        </p:nvGrpSpPr>
        <p:grpSpPr>
          <a:xfrm>
            <a:off x="5106126" y="1608922"/>
            <a:ext cx="1971137" cy="1971137"/>
            <a:chOff x="5364322" y="1512051"/>
            <a:chExt cx="1971959" cy="1971959"/>
          </a:xfrm>
          <a:effectLst/>
        </p:grpSpPr>
        <p:sp>
          <p:nvSpPr>
            <p:cNvPr id="31" name="Freeform 4">
              <a:extLst>
                <a:ext uri="{FF2B5EF4-FFF2-40B4-BE49-F238E27FC236}">
                  <a16:creationId xmlns:a16="http://schemas.microsoft.com/office/drawing/2014/main" id="{E48A3678-71A0-1454-FEB1-8A3DF1C0DC72}"/>
                </a:ext>
              </a:extLst>
            </p:cNvPr>
            <p:cNvSpPr/>
            <p:nvPr/>
          </p:nvSpPr>
          <p:spPr>
            <a:xfrm>
              <a:off x="5364322" y="1512051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AAB4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02" tIns="45701" rIns="91402" bIns="4570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38">
              <a:extLst>
                <a:ext uri="{FF2B5EF4-FFF2-40B4-BE49-F238E27FC236}">
                  <a16:creationId xmlns:a16="http://schemas.microsoft.com/office/drawing/2014/main" id="{1F4360BE-5B94-B800-9810-769AC10B98E3}"/>
                </a:ext>
              </a:extLst>
            </p:cNvPr>
            <p:cNvSpPr/>
            <p:nvPr/>
          </p:nvSpPr>
          <p:spPr>
            <a:xfrm rot="2700000">
              <a:off x="5764979" y="2280352"/>
              <a:ext cx="1063171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170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7">
            <a:extLst>
              <a:ext uri="{FF2B5EF4-FFF2-40B4-BE49-F238E27FC236}">
                <a16:creationId xmlns:a16="http://schemas.microsoft.com/office/drawing/2014/main" id="{83A43651-5688-632C-FC94-668D7D8364E2}"/>
              </a:ext>
            </a:extLst>
          </p:cNvPr>
          <p:cNvGrpSpPr/>
          <p:nvPr/>
        </p:nvGrpSpPr>
        <p:grpSpPr>
          <a:xfrm>
            <a:off x="6154805" y="2669464"/>
            <a:ext cx="1971137" cy="1971137"/>
            <a:chOff x="4348691" y="2585653"/>
            <a:chExt cx="1971959" cy="1971959"/>
          </a:xfrm>
          <a:effectLst/>
        </p:grpSpPr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66BAE1C9-5C9D-04C8-EC55-62BF8F636C38}"/>
                </a:ext>
              </a:extLst>
            </p:cNvPr>
            <p:cNvSpPr/>
            <p:nvPr/>
          </p:nvSpPr>
          <p:spPr>
            <a:xfrm rot="5400000">
              <a:off x="4348691" y="2585653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2C45B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02" tIns="45701" rIns="91402" bIns="4570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37">
              <a:extLst>
                <a:ext uri="{FF2B5EF4-FFF2-40B4-BE49-F238E27FC236}">
                  <a16:creationId xmlns:a16="http://schemas.microsoft.com/office/drawing/2014/main" id="{510EA3AC-5791-A8CF-6D59-92FD58974734}"/>
                </a:ext>
              </a:extLst>
            </p:cNvPr>
            <p:cNvSpPr/>
            <p:nvPr/>
          </p:nvSpPr>
          <p:spPr>
            <a:xfrm rot="18900000">
              <a:off x="4790367" y="3351007"/>
              <a:ext cx="1063172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sz="170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7">
            <a:extLst>
              <a:ext uri="{FF2B5EF4-FFF2-40B4-BE49-F238E27FC236}">
                <a16:creationId xmlns:a16="http://schemas.microsoft.com/office/drawing/2014/main" id="{BF5F01F1-8C94-552C-178A-536C30067697}"/>
              </a:ext>
            </a:extLst>
          </p:cNvPr>
          <p:cNvGrpSpPr/>
          <p:nvPr/>
        </p:nvGrpSpPr>
        <p:grpSpPr>
          <a:xfrm rot="5400000">
            <a:off x="5089186" y="3736003"/>
            <a:ext cx="1971137" cy="1971137"/>
            <a:chOff x="4348691" y="2585653"/>
            <a:chExt cx="1971959" cy="1971959"/>
          </a:xfrm>
          <a:effectLst/>
        </p:grpSpPr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61B7BEB0-3D2E-311D-EE9A-56D078A3E2FE}"/>
                </a:ext>
              </a:extLst>
            </p:cNvPr>
            <p:cNvSpPr/>
            <p:nvPr/>
          </p:nvSpPr>
          <p:spPr>
            <a:xfrm rot="5400000">
              <a:off x="4348691" y="2585653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AAB4D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02" tIns="45701" rIns="91402" bIns="4570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37">
              <a:extLst>
                <a:ext uri="{FF2B5EF4-FFF2-40B4-BE49-F238E27FC236}">
                  <a16:creationId xmlns:a16="http://schemas.microsoft.com/office/drawing/2014/main" id="{921381DC-C784-E507-EF3E-885B27CF6649}"/>
                </a:ext>
              </a:extLst>
            </p:cNvPr>
            <p:cNvSpPr/>
            <p:nvPr/>
          </p:nvSpPr>
          <p:spPr>
            <a:xfrm rot="18900000">
              <a:off x="4790367" y="3351007"/>
              <a:ext cx="1063172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sz="170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5BA2077-99FE-6200-B250-CD5D8241C4A2}"/>
              </a:ext>
            </a:extLst>
          </p:cNvPr>
          <p:cNvGrpSpPr/>
          <p:nvPr/>
        </p:nvGrpSpPr>
        <p:grpSpPr>
          <a:xfrm>
            <a:off x="7060323" y="1315808"/>
            <a:ext cx="3262578" cy="939301"/>
            <a:chOff x="5964155" y="1296926"/>
            <a:chExt cx="3262578" cy="93930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F74BC8D-4B1A-AA09-C541-E99CC761D625}"/>
                </a:ext>
              </a:extLst>
            </p:cNvPr>
            <p:cNvSpPr txBox="1"/>
            <p:nvPr/>
          </p:nvSpPr>
          <p:spPr>
            <a:xfrm>
              <a:off x="5964155" y="1615801"/>
              <a:ext cx="3262578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3F64720-7322-7D9E-BF08-28121FDE9766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4675316-7B8B-9D7A-A381-31BF420D6A06}"/>
              </a:ext>
            </a:extLst>
          </p:cNvPr>
          <p:cNvGrpSpPr/>
          <p:nvPr/>
        </p:nvGrpSpPr>
        <p:grpSpPr>
          <a:xfrm>
            <a:off x="8343023" y="2571941"/>
            <a:ext cx="3262578" cy="939301"/>
            <a:chOff x="5964155" y="1296926"/>
            <a:chExt cx="3262578" cy="93930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E82DD45-A5E6-D9D1-30A3-4D4AB2233621}"/>
                </a:ext>
              </a:extLst>
            </p:cNvPr>
            <p:cNvSpPr txBox="1"/>
            <p:nvPr/>
          </p:nvSpPr>
          <p:spPr>
            <a:xfrm>
              <a:off x="5964155" y="1615801"/>
              <a:ext cx="3262578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7A34E82-BD2E-1050-0468-0820177756EE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5393A7A-73FB-A2E8-D072-7DB9A623F9D3}"/>
              </a:ext>
            </a:extLst>
          </p:cNvPr>
          <p:cNvGrpSpPr/>
          <p:nvPr/>
        </p:nvGrpSpPr>
        <p:grpSpPr>
          <a:xfrm>
            <a:off x="980954" y="3782271"/>
            <a:ext cx="3262578" cy="939301"/>
            <a:chOff x="5964155" y="1296926"/>
            <a:chExt cx="3262578" cy="93930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6FCBCB8-B97F-496D-58CA-CC2B815F72AF}"/>
                </a:ext>
              </a:extLst>
            </p:cNvPr>
            <p:cNvSpPr txBox="1"/>
            <p:nvPr/>
          </p:nvSpPr>
          <p:spPr>
            <a:xfrm>
              <a:off x="5964155" y="1615801"/>
              <a:ext cx="3262578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3472889-4239-A52F-67E9-E5FBC59C05DC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E162F0E-3F5C-131A-0AA1-C9204917E9E9}"/>
              </a:ext>
            </a:extLst>
          </p:cNvPr>
          <p:cNvGrpSpPr/>
          <p:nvPr/>
        </p:nvGrpSpPr>
        <p:grpSpPr>
          <a:xfrm>
            <a:off x="2459629" y="5046851"/>
            <a:ext cx="3262578" cy="939301"/>
            <a:chOff x="5964155" y="1296926"/>
            <a:chExt cx="3262578" cy="93930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B04AAF5-2C7A-A14F-4723-C45CDD483DCF}"/>
                </a:ext>
              </a:extLst>
            </p:cNvPr>
            <p:cNvSpPr txBox="1"/>
            <p:nvPr/>
          </p:nvSpPr>
          <p:spPr>
            <a:xfrm>
              <a:off x="5964155" y="1615801"/>
              <a:ext cx="3262578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F6BA921-395B-3DD0-9846-47D09B88EEE3}"/>
                </a:ext>
              </a:extLst>
            </p:cNvPr>
            <p:cNvSpPr txBox="1"/>
            <p:nvPr/>
          </p:nvSpPr>
          <p:spPr>
            <a:xfrm>
              <a:off x="5964156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3969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cxnSp>
        <p:nvCxnSpPr>
          <p:cNvPr id="2" name="Straight Connector 30">
            <a:extLst>
              <a:ext uri="{FF2B5EF4-FFF2-40B4-BE49-F238E27FC236}">
                <a16:creationId xmlns:a16="http://schemas.microsoft.com/office/drawing/2014/main" id="{ABB22F6C-DD15-6316-9D72-8306326FA327}"/>
              </a:ext>
            </a:extLst>
          </p:cNvPr>
          <p:cNvCxnSpPr>
            <a:cxnSpLocks/>
          </p:cNvCxnSpPr>
          <p:nvPr/>
        </p:nvCxnSpPr>
        <p:spPr>
          <a:xfrm>
            <a:off x="2294717" y="3651378"/>
            <a:ext cx="0" cy="856906"/>
          </a:xfrm>
          <a:prstGeom prst="line">
            <a:avLst/>
          </a:prstGeom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77" descr="F:\Trabajos\Envato\Graphic River\Mica PPT\mountains.png">
            <a:extLst>
              <a:ext uri="{FF2B5EF4-FFF2-40B4-BE49-F238E27FC236}">
                <a16:creationId xmlns:a16="http://schemas.microsoft.com/office/drawing/2014/main" id="{6F471C06-9704-7C8F-FF17-696AA70EBA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4836" y="4149677"/>
            <a:ext cx="10510393" cy="657383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358B057D-3859-CB40-B83F-D942CC17F848}"/>
              </a:ext>
            </a:extLst>
          </p:cNvPr>
          <p:cNvGrpSpPr/>
          <p:nvPr/>
        </p:nvGrpSpPr>
        <p:grpSpPr>
          <a:xfrm>
            <a:off x="1814341" y="1671564"/>
            <a:ext cx="934153" cy="780117"/>
            <a:chOff x="2677316" y="1530277"/>
            <a:chExt cx="1031953" cy="860599"/>
          </a:xfrm>
        </p:grpSpPr>
        <p:sp>
          <p:nvSpPr>
            <p:cNvPr id="21" name="Teardrop 36">
              <a:extLst>
                <a:ext uri="{FF2B5EF4-FFF2-40B4-BE49-F238E27FC236}">
                  <a16:creationId xmlns:a16="http://schemas.microsoft.com/office/drawing/2014/main" id="{01278553-C9D1-3E1C-DE32-418641966D57}"/>
                </a:ext>
              </a:extLst>
            </p:cNvPr>
            <p:cNvSpPr/>
            <p:nvPr/>
          </p:nvSpPr>
          <p:spPr>
            <a:xfrm rot="8100000">
              <a:off x="2759470" y="1530277"/>
              <a:ext cx="882869" cy="860599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57">
              <a:extLst>
                <a:ext uri="{FF2B5EF4-FFF2-40B4-BE49-F238E27FC236}">
                  <a16:creationId xmlns:a16="http://schemas.microsoft.com/office/drawing/2014/main" id="{183D72BB-C11C-1F2F-D712-7EC0ADEC9B96}"/>
                </a:ext>
              </a:extLst>
            </p:cNvPr>
            <p:cNvSpPr txBox="1"/>
            <p:nvPr/>
          </p:nvSpPr>
          <p:spPr>
            <a:xfrm>
              <a:off x="2677316" y="1819793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A8D3FD2-1E51-51B5-DA9B-F7D0AA6E2198}"/>
              </a:ext>
            </a:extLst>
          </p:cNvPr>
          <p:cNvGrpSpPr/>
          <p:nvPr/>
        </p:nvGrpSpPr>
        <p:grpSpPr>
          <a:xfrm>
            <a:off x="3804114" y="1675402"/>
            <a:ext cx="934153" cy="780117"/>
            <a:chOff x="4532339" y="1534510"/>
            <a:chExt cx="1031953" cy="860599"/>
          </a:xfrm>
        </p:grpSpPr>
        <p:sp>
          <p:nvSpPr>
            <p:cNvPr id="24" name="Teardrop 44">
              <a:extLst>
                <a:ext uri="{FF2B5EF4-FFF2-40B4-BE49-F238E27FC236}">
                  <a16:creationId xmlns:a16="http://schemas.microsoft.com/office/drawing/2014/main" id="{72014732-A648-9296-971B-1E243F4C91FC}"/>
                </a:ext>
              </a:extLst>
            </p:cNvPr>
            <p:cNvSpPr/>
            <p:nvPr/>
          </p:nvSpPr>
          <p:spPr>
            <a:xfrm rot="8100000">
              <a:off x="4606882" y="1534510"/>
              <a:ext cx="882869" cy="860599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60">
              <a:extLst>
                <a:ext uri="{FF2B5EF4-FFF2-40B4-BE49-F238E27FC236}">
                  <a16:creationId xmlns:a16="http://schemas.microsoft.com/office/drawing/2014/main" id="{C397339C-8B9F-512E-522D-391F4B10033F}"/>
                </a:ext>
              </a:extLst>
            </p:cNvPr>
            <p:cNvSpPr txBox="1"/>
            <p:nvPr/>
          </p:nvSpPr>
          <p:spPr>
            <a:xfrm>
              <a:off x="4532339" y="1823935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5638D30-66E9-A14B-3C4C-7E99E7835AFF}"/>
              </a:ext>
            </a:extLst>
          </p:cNvPr>
          <p:cNvGrpSpPr/>
          <p:nvPr/>
        </p:nvGrpSpPr>
        <p:grpSpPr>
          <a:xfrm>
            <a:off x="5683462" y="1675402"/>
            <a:ext cx="934153" cy="780117"/>
            <a:chOff x="6416419" y="1534510"/>
            <a:chExt cx="1031953" cy="860599"/>
          </a:xfrm>
        </p:grpSpPr>
        <p:sp>
          <p:nvSpPr>
            <p:cNvPr id="27" name="Teardrop 58">
              <a:extLst>
                <a:ext uri="{FF2B5EF4-FFF2-40B4-BE49-F238E27FC236}">
                  <a16:creationId xmlns:a16="http://schemas.microsoft.com/office/drawing/2014/main" id="{B446BD75-663D-FF9B-D260-A34F4136C8E7}"/>
                </a:ext>
              </a:extLst>
            </p:cNvPr>
            <p:cNvSpPr/>
            <p:nvPr/>
          </p:nvSpPr>
          <p:spPr>
            <a:xfrm rot="8100000">
              <a:off x="6490962" y="1534510"/>
              <a:ext cx="882869" cy="860599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63">
              <a:extLst>
                <a:ext uri="{FF2B5EF4-FFF2-40B4-BE49-F238E27FC236}">
                  <a16:creationId xmlns:a16="http://schemas.microsoft.com/office/drawing/2014/main" id="{63D4BC2D-3D90-73F3-378E-C95BDC5BE008}"/>
                </a:ext>
              </a:extLst>
            </p:cNvPr>
            <p:cNvSpPr txBox="1"/>
            <p:nvPr/>
          </p:nvSpPr>
          <p:spPr>
            <a:xfrm>
              <a:off x="6416419" y="1816551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BFCDE48-4D54-5AB2-6CD1-B34D530EA836}"/>
              </a:ext>
            </a:extLst>
          </p:cNvPr>
          <p:cNvGrpSpPr/>
          <p:nvPr/>
        </p:nvGrpSpPr>
        <p:grpSpPr>
          <a:xfrm>
            <a:off x="7734463" y="1675402"/>
            <a:ext cx="934153" cy="780117"/>
            <a:chOff x="8271039" y="1534510"/>
            <a:chExt cx="1031953" cy="860599"/>
          </a:xfrm>
        </p:grpSpPr>
        <p:sp>
          <p:nvSpPr>
            <p:cNvPr id="30" name="Teardrop 65">
              <a:extLst>
                <a:ext uri="{FF2B5EF4-FFF2-40B4-BE49-F238E27FC236}">
                  <a16:creationId xmlns:a16="http://schemas.microsoft.com/office/drawing/2014/main" id="{F4F23842-5F2A-C4FC-B5F1-25AACFC833AD}"/>
                </a:ext>
              </a:extLst>
            </p:cNvPr>
            <p:cNvSpPr/>
            <p:nvPr/>
          </p:nvSpPr>
          <p:spPr>
            <a:xfrm rot="8100000">
              <a:off x="8345582" y="1534510"/>
              <a:ext cx="882869" cy="860599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66">
              <a:extLst>
                <a:ext uri="{FF2B5EF4-FFF2-40B4-BE49-F238E27FC236}">
                  <a16:creationId xmlns:a16="http://schemas.microsoft.com/office/drawing/2014/main" id="{261BAEB7-83B5-1D3D-BEEA-7959527AFA6C}"/>
                </a:ext>
              </a:extLst>
            </p:cNvPr>
            <p:cNvSpPr txBox="1"/>
            <p:nvPr/>
          </p:nvSpPr>
          <p:spPr>
            <a:xfrm>
              <a:off x="8271039" y="1823410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F115D31-D940-D92F-CC63-49EBDBBA18DC}"/>
              </a:ext>
            </a:extLst>
          </p:cNvPr>
          <p:cNvGrpSpPr/>
          <p:nvPr/>
        </p:nvGrpSpPr>
        <p:grpSpPr>
          <a:xfrm>
            <a:off x="9540296" y="1675402"/>
            <a:ext cx="934153" cy="780117"/>
            <a:chOff x="10099471" y="1534510"/>
            <a:chExt cx="1031953" cy="860599"/>
          </a:xfrm>
        </p:grpSpPr>
        <p:sp>
          <p:nvSpPr>
            <p:cNvPr id="33" name="Teardrop 69">
              <a:extLst>
                <a:ext uri="{FF2B5EF4-FFF2-40B4-BE49-F238E27FC236}">
                  <a16:creationId xmlns:a16="http://schemas.microsoft.com/office/drawing/2014/main" id="{02F767E5-33B7-5D10-81E6-900127105BA6}"/>
                </a:ext>
              </a:extLst>
            </p:cNvPr>
            <p:cNvSpPr/>
            <p:nvPr/>
          </p:nvSpPr>
          <p:spPr>
            <a:xfrm rot="8100000">
              <a:off x="10174014" y="1534510"/>
              <a:ext cx="882869" cy="860599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00" dirty="0">
                <a:solidFill>
                  <a:schemeClr val="accent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3493A0E9-3421-440F-3495-D36B24402E9C}"/>
                </a:ext>
              </a:extLst>
            </p:cNvPr>
            <p:cNvSpPr txBox="1"/>
            <p:nvPr/>
          </p:nvSpPr>
          <p:spPr>
            <a:xfrm>
              <a:off x="10099471" y="1812320"/>
              <a:ext cx="1031953" cy="356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500" b="1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  <a:endParaRPr lang="zh-CN" altLang="en-US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3D44CB39-8D1E-A08D-6C61-ADE8D11CA603}"/>
              </a:ext>
            </a:extLst>
          </p:cNvPr>
          <p:cNvSpPr txBox="1"/>
          <p:nvPr/>
        </p:nvSpPr>
        <p:spPr>
          <a:xfrm>
            <a:off x="1429036" y="2652484"/>
            <a:ext cx="1830358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28B947A-4E38-7AF5-BD86-511125922120}"/>
              </a:ext>
            </a:extLst>
          </p:cNvPr>
          <p:cNvSpPr txBox="1"/>
          <p:nvPr/>
        </p:nvSpPr>
        <p:spPr>
          <a:xfrm>
            <a:off x="3356011" y="2652484"/>
            <a:ext cx="1830358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E30816C-B8B5-6BE1-58EF-94CD16A88F12}"/>
              </a:ext>
            </a:extLst>
          </p:cNvPr>
          <p:cNvSpPr txBox="1"/>
          <p:nvPr/>
        </p:nvSpPr>
        <p:spPr>
          <a:xfrm>
            <a:off x="5284854" y="2652484"/>
            <a:ext cx="1830358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90016E8-E200-093F-F3C2-0289B6B8ADF6}"/>
              </a:ext>
            </a:extLst>
          </p:cNvPr>
          <p:cNvSpPr txBox="1"/>
          <p:nvPr/>
        </p:nvSpPr>
        <p:spPr>
          <a:xfrm>
            <a:off x="7317006" y="2652484"/>
            <a:ext cx="1830358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6AE1823-41AE-D7A3-249B-2CB369487B72}"/>
              </a:ext>
            </a:extLst>
          </p:cNvPr>
          <p:cNvSpPr txBox="1"/>
          <p:nvPr/>
        </p:nvSpPr>
        <p:spPr>
          <a:xfrm>
            <a:off x="9092193" y="2652484"/>
            <a:ext cx="1830358" cy="89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cxnSp>
        <p:nvCxnSpPr>
          <p:cNvPr id="44" name="Straight Connector 30">
            <a:extLst>
              <a:ext uri="{FF2B5EF4-FFF2-40B4-BE49-F238E27FC236}">
                <a16:creationId xmlns:a16="http://schemas.microsoft.com/office/drawing/2014/main" id="{76006F87-9CD3-1D0F-D2E1-29941C4832E9}"/>
              </a:ext>
            </a:extLst>
          </p:cNvPr>
          <p:cNvCxnSpPr>
            <a:cxnSpLocks/>
          </p:cNvCxnSpPr>
          <p:nvPr/>
        </p:nvCxnSpPr>
        <p:spPr>
          <a:xfrm>
            <a:off x="4288617" y="3651378"/>
            <a:ext cx="0" cy="856906"/>
          </a:xfrm>
          <a:prstGeom prst="line">
            <a:avLst/>
          </a:prstGeom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30">
            <a:extLst>
              <a:ext uri="{FF2B5EF4-FFF2-40B4-BE49-F238E27FC236}">
                <a16:creationId xmlns:a16="http://schemas.microsoft.com/office/drawing/2014/main" id="{E50265EE-C0F0-4983-61A8-28B50CEB03F5}"/>
              </a:ext>
            </a:extLst>
          </p:cNvPr>
          <p:cNvCxnSpPr>
            <a:cxnSpLocks/>
          </p:cNvCxnSpPr>
          <p:nvPr/>
        </p:nvCxnSpPr>
        <p:spPr>
          <a:xfrm>
            <a:off x="6096000" y="3651378"/>
            <a:ext cx="0" cy="856906"/>
          </a:xfrm>
          <a:prstGeom prst="line">
            <a:avLst/>
          </a:prstGeom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0">
            <a:extLst>
              <a:ext uri="{FF2B5EF4-FFF2-40B4-BE49-F238E27FC236}">
                <a16:creationId xmlns:a16="http://schemas.microsoft.com/office/drawing/2014/main" id="{AF1D9F23-C819-C44B-ED63-AFEB49E74FC3}"/>
              </a:ext>
            </a:extLst>
          </p:cNvPr>
          <p:cNvCxnSpPr>
            <a:cxnSpLocks/>
          </p:cNvCxnSpPr>
          <p:nvPr/>
        </p:nvCxnSpPr>
        <p:spPr>
          <a:xfrm>
            <a:off x="8216900" y="3651378"/>
            <a:ext cx="0" cy="856906"/>
          </a:xfrm>
          <a:prstGeom prst="line">
            <a:avLst/>
          </a:prstGeom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0">
            <a:extLst>
              <a:ext uri="{FF2B5EF4-FFF2-40B4-BE49-F238E27FC236}">
                <a16:creationId xmlns:a16="http://schemas.microsoft.com/office/drawing/2014/main" id="{324F3E50-C643-A083-1436-A60EE104B993}"/>
              </a:ext>
            </a:extLst>
          </p:cNvPr>
          <p:cNvCxnSpPr>
            <a:cxnSpLocks/>
          </p:cNvCxnSpPr>
          <p:nvPr/>
        </p:nvCxnSpPr>
        <p:spPr>
          <a:xfrm>
            <a:off x="10007600" y="3651378"/>
            <a:ext cx="0" cy="856906"/>
          </a:xfrm>
          <a:prstGeom prst="line">
            <a:avLst/>
          </a:prstGeom>
          <a:ln w="19050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06FB2691-30DC-2AFE-9FF5-62DC7F24DF5E}"/>
              </a:ext>
            </a:extLst>
          </p:cNvPr>
          <p:cNvSpPr txBox="1"/>
          <p:nvPr/>
        </p:nvSpPr>
        <p:spPr>
          <a:xfrm>
            <a:off x="1403744" y="5085435"/>
            <a:ext cx="9384512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680062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04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2" name="箭头: 右 1">
            <a:extLst>
              <a:ext uri="{FF2B5EF4-FFF2-40B4-BE49-F238E27FC236}">
                <a16:creationId xmlns:a16="http://schemas.microsoft.com/office/drawing/2014/main" id="{DC9251FB-5130-F67B-A462-667924AF42D0}"/>
              </a:ext>
            </a:extLst>
          </p:cNvPr>
          <p:cNvSpPr/>
          <p:nvPr/>
        </p:nvSpPr>
        <p:spPr>
          <a:xfrm>
            <a:off x="947738" y="2222500"/>
            <a:ext cx="10296525" cy="233680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A6B8E66-9CD6-A0E5-19A5-784DFD45784B}"/>
              </a:ext>
            </a:extLst>
          </p:cNvPr>
          <p:cNvSpPr/>
          <p:nvPr/>
        </p:nvSpPr>
        <p:spPr>
          <a:xfrm>
            <a:off x="1564109" y="2354540"/>
            <a:ext cx="2072719" cy="2072719"/>
          </a:xfrm>
          <a:prstGeom prst="ellipse">
            <a:avLst/>
          </a:prstGeom>
          <a:solidFill>
            <a:srgbClr val="AAB4DF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27" tIns="60913" rIns="121827" bIns="60913" rtlCol="0" anchor="b"/>
          <a:lstStyle/>
          <a:p>
            <a:pPr algn="ctr" defTabSz="609154">
              <a:lnSpc>
                <a:spcPct val="80000"/>
              </a:lnSpc>
            </a:pPr>
            <a:endParaRPr kumimoji="1" lang="zh-CN" altLang="en-US" sz="10661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4F893C-B6B8-3994-2E36-C913647A3D61}"/>
              </a:ext>
            </a:extLst>
          </p:cNvPr>
          <p:cNvSpPr txBox="1"/>
          <p:nvPr/>
        </p:nvSpPr>
        <p:spPr>
          <a:xfrm>
            <a:off x="1641998" y="2925543"/>
            <a:ext cx="1916939" cy="1286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154">
              <a:lnSpc>
                <a:spcPct val="80000"/>
              </a:lnSpc>
            </a:pPr>
            <a:r>
              <a:rPr kumimoji="1" lang="en-US" altLang="zh-CN" sz="9600" b="1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kumimoji="1" lang="zh-CN" altLang="en-US" sz="9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E9A490A-3AD2-7DE9-A9D2-3AEA2CBB74E4}"/>
              </a:ext>
            </a:extLst>
          </p:cNvPr>
          <p:cNvSpPr/>
          <p:nvPr/>
        </p:nvSpPr>
        <p:spPr>
          <a:xfrm>
            <a:off x="4662909" y="2354540"/>
            <a:ext cx="2072719" cy="2072719"/>
          </a:xfrm>
          <a:prstGeom prst="ellipse">
            <a:avLst/>
          </a:prstGeom>
          <a:solidFill>
            <a:srgbClr val="2C45B4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27" tIns="60913" rIns="121827" bIns="60913" rtlCol="0" anchor="b"/>
          <a:lstStyle/>
          <a:p>
            <a:pPr algn="ctr" defTabSz="609154">
              <a:lnSpc>
                <a:spcPct val="80000"/>
              </a:lnSpc>
            </a:pPr>
            <a:endParaRPr kumimoji="1" lang="zh-CN" altLang="en-US" sz="10661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1CB1827-8999-16DE-C64D-EE23B55B4510}"/>
              </a:ext>
            </a:extLst>
          </p:cNvPr>
          <p:cNvSpPr txBox="1"/>
          <p:nvPr/>
        </p:nvSpPr>
        <p:spPr>
          <a:xfrm>
            <a:off x="4740798" y="2925543"/>
            <a:ext cx="1916939" cy="1286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154">
              <a:lnSpc>
                <a:spcPct val="80000"/>
              </a:lnSpc>
            </a:pPr>
            <a:r>
              <a:rPr kumimoji="1" lang="en-US" altLang="zh-CN" sz="9600" b="1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kumimoji="1" lang="zh-CN" altLang="en-US" sz="9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CE4DA31-8789-30CB-22BD-8B7CB1DA195F}"/>
              </a:ext>
            </a:extLst>
          </p:cNvPr>
          <p:cNvSpPr/>
          <p:nvPr/>
        </p:nvSpPr>
        <p:spPr>
          <a:xfrm>
            <a:off x="7761709" y="2354540"/>
            <a:ext cx="2072719" cy="2072719"/>
          </a:xfrm>
          <a:prstGeom prst="ellipse">
            <a:avLst/>
          </a:prstGeom>
          <a:solidFill>
            <a:srgbClr val="AAB4DF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27" tIns="60913" rIns="121827" bIns="60913" rtlCol="0" anchor="b"/>
          <a:lstStyle/>
          <a:p>
            <a:pPr algn="ctr" defTabSz="609154">
              <a:lnSpc>
                <a:spcPct val="80000"/>
              </a:lnSpc>
            </a:pPr>
            <a:endParaRPr kumimoji="1" lang="zh-CN" altLang="en-US" sz="10661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0223924-8780-EDD1-7FA8-90796BF6D0A4}"/>
              </a:ext>
            </a:extLst>
          </p:cNvPr>
          <p:cNvSpPr txBox="1"/>
          <p:nvPr/>
        </p:nvSpPr>
        <p:spPr>
          <a:xfrm>
            <a:off x="7839598" y="2925543"/>
            <a:ext cx="1916939" cy="1286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154">
              <a:lnSpc>
                <a:spcPct val="80000"/>
              </a:lnSpc>
            </a:pPr>
            <a:r>
              <a:rPr kumimoji="1" lang="en-US" altLang="zh-CN" sz="9600" b="1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kumimoji="1" lang="zh-CN" altLang="en-US" sz="9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9F674F5-900E-1F19-CF7F-72FD9858A98C}"/>
              </a:ext>
            </a:extLst>
          </p:cNvPr>
          <p:cNvGrpSpPr/>
          <p:nvPr/>
        </p:nvGrpSpPr>
        <p:grpSpPr>
          <a:xfrm>
            <a:off x="969178" y="4691339"/>
            <a:ext cx="3262578" cy="989758"/>
            <a:chOff x="6050044" y="1296926"/>
            <a:chExt cx="3262578" cy="98975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78250F2-A74D-9336-EE65-D5F29C107E0B}"/>
                </a:ext>
              </a:extLst>
            </p:cNvPr>
            <p:cNvSpPr txBox="1"/>
            <p:nvPr/>
          </p:nvSpPr>
          <p:spPr>
            <a:xfrm>
              <a:off x="6050044" y="1666258"/>
              <a:ext cx="3262578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060EB6A-BC03-278B-3E27-8F48AFFE8254}"/>
                </a:ext>
              </a:extLst>
            </p:cNvPr>
            <p:cNvSpPr txBox="1"/>
            <p:nvPr/>
          </p:nvSpPr>
          <p:spPr>
            <a:xfrm>
              <a:off x="6702482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FBED049-25A3-0223-88B9-EB58EA6DB4AE}"/>
              </a:ext>
            </a:extLst>
          </p:cNvPr>
          <p:cNvGrpSpPr/>
          <p:nvPr/>
        </p:nvGrpSpPr>
        <p:grpSpPr>
          <a:xfrm>
            <a:off x="7166778" y="4691339"/>
            <a:ext cx="3262578" cy="989758"/>
            <a:chOff x="6050044" y="1296926"/>
            <a:chExt cx="3262578" cy="98975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27E20D0-92B9-BDF8-DABA-D2487FBDB897}"/>
                </a:ext>
              </a:extLst>
            </p:cNvPr>
            <p:cNvSpPr txBox="1"/>
            <p:nvPr/>
          </p:nvSpPr>
          <p:spPr>
            <a:xfrm>
              <a:off x="6050044" y="1666258"/>
              <a:ext cx="3262578" cy="620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9BA9A7C-96C7-37F7-9A6B-56E3CF06DA49}"/>
                </a:ext>
              </a:extLst>
            </p:cNvPr>
            <p:cNvSpPr txBox="1"/>
            <p:nvPr/>
          </p:nvSpPr>
          <p:spPr>
            <a:xfrm>
              <a:off x="6702482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3A90675-F6B3-3558-33B6-01FAF11D18DC}"/>
              </a:ext>
            </a:extLst>
          </p:cNvPr>
          <p:cNvGrpSpPr/>
          <p:nvPr/>
        </p:nvGrpSpPr>
        <p:grpSpPr>
          <a:xfrm>
            <a:off x="2165634" y="1457115"/>
            <a:ext cx="7067266" cy="712759"/>
            <a:chOff x="4147700" y="1296926"/>
            <a:chExt cx="7067266" cy="71275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6DB8E86-0363-4FBA-AD9E-942B3901A396}"/>
                </a:ext>
              </a:extLst>
            </p:cNvPr>
            <p:cNvSpPr txBox="1"/>
            <p:nvPr/>
          </p:nvSpPr>
          <p:spPr>
            <a:xfrm>
              <a:off x="4147700" y="1666258"/>
              <a:ext cx="7067266" cy="343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6AB6436-0022-E712-596C-4A4E5470D835}"/>
                </a:ext>
              </a:extLst>
            </p:cNvPr>
            <p:cNvSpPr txBox="1"/>
            <p:nvPr/>
          </p:nvSpPr>
          <p:spPr>
            <a:xfrm>
              <a:off x="6702482" y="1296926"/>
              <a:ext cx="17831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99391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536A221-3821-3CF2-48B7-2AC56971F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" t="26481" r="877" b="5669"/>
          <a:stretch/>
        </p:blipFill>
        <p:spPr>
          <a:xfrm>
            <a:off x="0" y="913959"/>
            <a:ext cx="12192000" cy="59440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4059DD9-9D7A-01D8-F6CB-23D99C5BC3F1}"/>
              </a:ext>
            </a:extLst>
          </p:cNvPr>
          <p:cNvGrpSpPr/>
          <p:nvPr/>
        </p:nvGrpSpPr>
        <p:grpSpPr>
          <a:xfrm>
            <a:off x="758988" y="-552424"/>
            <a:ext cx="10887383" cy="5386090"/>
            <a:chOff x="497733" y="-552424"/>
            <a:chExt cx="10887383" cy="538609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560190-1A5A-A504-57CF-431B9A62EEDD}"/>
                </a:ext>
              </a:extLst>
            </p:cNvPr>
            <p:cNvSpPr txBox="1"/>
            <p:nvPr/>
          </p:nvSpPr>
          <p:spPr>
            <a:xfrm>
              <a:off x="497733" y="-552424"/>
              <a:ext cx="10790133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44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0000"/>
                        </a:srgbClr>
                      </a:gs>
                    </a:gsLst>
                    <a:lin ang="16200000" scaled="1"/>
                  </a:gradFill>
                </a:rPr>
                <a:t>2022</a:t>
              </a:r>
              <a:endParaRPr lang="zh-CN" altLang="en-US" sz="344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C45B4">
                        <a:alpha val="40000"/>
                      </a:srgb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7DF2019-2EA4-1FBB-D0E1-608A83B80F36}"/>
                </a:ext>
              </a:extLst>
            </p:cNvPr>
            <p:cNvSpPr txBox="1"/>
            <p:nvPr/>
          </p:nvSpPr>
          <p:spPr>
            <a:xfrm>
              <a:off x="594983" y="-552424"/>
              <a:ext cx="10790133" cy="5386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4400" b="1" dirty="0"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rgbClr val="2C45B4">
                            <a:alpha val="49000"/>
                          </a:srgbClr>
                        </a:gs>
                      </a:gsLst>
                      <a:lin ang="16200000" scaled="1"/>
                      <a:tileRect/>
                    </a:gradFill>
                  </a:ln>
                  <a:noFill/>
                </a:rPr>
                <a:t>2022</a:t>
              </a:r>
              <a:endParaRPr lang="zh-CN" altLang="en-US" sz="34400" b="1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9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</a:endParaRPr>
            </a:p>
          </p:txBody>
        </p:sp>
      </p:grpSp>
      <p:sp>
        <p:nvSpPr>
          <p:cNvPr id="118" name="矩形 117">
            <a:extLst>
              <a:ext uri="{FF2B5EF4-FFF2-40B4-BE49-F238E27FC236}">
                <a16:creationId xmlns:a16="http://schemas.microsoft.com/office/drawing/2014/main" id="{276831B3-3E4A-9074-9507-116F6C5E2F7E}"/>
              </a:ext>
            </a:extLst>
          </p:cNvPr>
          <p:cNvSpPr/>
          <p:nvPr/>
        </p:nvSpPr>
        <p:spPr>
          <a:xfrm>
            <a:off x="0" y="3879868"/>
            <a:ext cx="12192000" cy="29781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3000">
                <a:schemeClr val="tx1">
                  <a:lumMod val="50000"/>
                  <a:lumOff val="50000"/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FCACF1FC-8658-A0A7-2F18-61190C110493}"/>
              </a:ext>
            </a:extLst>
          </p:cNvPr>
          <p:cNvSpPr/>
          <p:nvPr/>
        </p:nvSpPr>
        <p:spPr>
          <a:xfrm>
            <a:off x="0" y="3879868"/>
            <a:ext cx="12192000" cy="2571732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14393558 w 24072850"/>
              <a:gd name="connsiteY352" fmla="*/ 3096838 h 3117850"/>
              <a:gd name="connsiteX353" fmla="*/ 0 w 24072850"/>
              <a:gd name="connsiteY353" fmla="*/ 3117850 h 3117850"/>
              <a:gd name="connsiteX354" fmla="*/ 0 w 24072850"/>
              <a:gd name="connsiteY354" fmla="*/ 2222500 h 3117850"/>
              <a:gd name="connsiteX355" fmla="*/ 127000 w 24072850"/>
              <a:gd name="connsiteY355" fmla="*/ 2228850 h 3117850"/>
              <a:gd name="connsiteX356" fmla="*/ 63500 w 24072850"/>
              <a:gd name="connsiteY356" fmla="*/ 2286000 h 3117850"/>
              <a:gd name="connsiteX357" fmla="*/ 196850 w 24072850"/>
              <a:gd name="connsiteY357" fmla="*/ 2336800 h 3117850"/>
              <a:gd name="connsiteX358" fmla="*/ 107950 w 24072850"/>
              <a:gd name="connsiteY358" fmla="*/ 2393950 h 3117850"/>
              <a:gd name="connsiteX359" fmla="*/ 311150 w 24072850"/>
              <a:gd name="connsiteY359" fmla="*/ 2444750 h 3117850"/>
              <a:gd name="connsiteX360" fmla="*/ 311150 w 24072850"/>
              <a:gd name="connsiteY360" fmla="*/ 2527300 h 3117850"/>
              <a:gd name="connsiteX361" fmla="*/ 349250 w 24072850"/>
              <a:gd name="connsiteY361" fmla="*/ 2533650 h 3117850"/>
              <a:gd name="connsiteX362" fmla="*/ 596900 w 24072850"/>
              <a:gd name="connsiteY362" fmla="*/ 2489200 h 3117850"/>
              <a:gd name="connsiteX363" fmla="*/ 742950 w 24072850"/>
              <a:gd name="connsiteY363" fmla="*/ 2501900 h 3117850"/>
              <a:gd name="connsiteX364" fmla="*/ 800100 w 24072850"/>
              <a:gd name="connsiteY364" fmla="*/ 2489200 h 3117850"/>
              <a:gd name="connsiteX365" fmla="*/ 895350 w 24072850"/>
              <a:gd name="connsiteY365" fmla="*/ 2584450 h 3117850"/>
              <a:gd name="connsiteX366" fmla="*/ 920750 w 24072850"/>
              <a:gd name="connsiteY366" fmla="*/ 2584450 h 3117850"/>
              <a:gd name="connsiteX367" fmla="*/ 933450 w 24072850"/>
              <a:gd name="connsiteY367" fmla="*/ 2514600 h 3117850"/>
              <a:gd name="connsiteX368" fmla="*/ 933450 w 24072850"/>
              <a:gd name="connsiteY368" fmla="*/ 2355850 h 3117850"/>
              <a:gd name="connsiteX369" fmla="*/ 939800 w 24072850"/>
              <a:gd name="connsiteY369" fmla="*/ 2279650 h 3117850"/>
              <a:gd name="connsiteX370" fmla="*/ 946150 w 24072850"/>
              <a:gd name="connsiteY370" fmla="*/ 2184400 h 3117850"/>
              <a:gd name="connsiteX371" fmla="*/ 952500 w 24072850"/>
              <a:gd name="connsiteY371" fmla="*/ 2114550 h 3117850"/>
              <a:gd name="connsiteX372" fmla="*/ 1092200 w 24072850"/>
              <a:gd name="connsiteY372" fmla="*/ 2038350 h 3117850"/>
              <a:gd name="connsiteX373" fmla="*/ 1193800 w 24072850"/>
              <a:gd name="connsiteY373" fmla="*/ 2114550 h 3117850"/>
              <a:gd name="connsiteX374" fmla="*/ 1206500 w 24072850"/>
              <a:gd name="connsiteY374" fmla="*/ 2247900 h 3117850"/>
              <a:gd name="connsiteX375" fmla="*/ 1206500 w 24072850"/>
              <a:gd name="connsiteY375" fmla="*/ 2635250 h 3117850"/>
              <a:gd name="connsiteX376" fmla="*/ 1270000 w 24072850"/>
              <a:gd name="connsiteY376" fmla="*/ 2768600 h 3117850"/>
              <a:gd name="connsiteX377" fmla="*/ 1289050 w 24072850"/>
              <a:gd name="connsiteY377" fmla="*/ 2768600 h 3117850"/>
              <a:gd name="connsiteX378" fmla="*/ 1295400 w 24072850"/>
              <a:gd name="connsiteY378" fmla="*/ 2711450 h 3117850"/>
              <a:gd name="connsiteX379" fmla="*/ 1282700 w 24072850"/>
              <a:gd name="connsiteY379" fmla="*/ 2533650 h 3117850"/>
              <a:gd name="connsiteX380" fmla="*/ 1447800 w 24072850"/>
              <a:gd name="connsiteY380" fmla="*/ 2533650 h 3117850"/>
              <a:gd name="connsiteX381" fmla="*/ 1422400 w 24072850"/>
              <a:gd name="connsiteY381" fmla="*/ 2387600 h 3117850"/>
              <a:gd name="connsiteX382" fmla="*/ 1657350 w 24072850"/>
              <a:gd name="connsiteY382" fmla="*/ 2393950 h 3117850"/>
              <a:gd name="connsiteX383" fmla="*/ 1689100 w 24072850"/>
              <a:gd name="connsiteY383" fmla="*/ 2413000 h 3117850"/>
              <a:gd name="connsiteX384" fmla="*/ 1714500 w 24072850"/>
              <a:gd name="connsiteY384" fmla="*/ 2413000 h 3117850"/>
              <a:gd name="connsiteX385" fmla="*/ 1720850 w 24072850"/>
              <a:gd name="connsiteY385" fmla="*/ 2273300 h 3117850"/>
              <a:gd name="connsiteX386" fmla="*/ 1746250 w 24072850"/>
              <a:gd name="connsiteY386" fmla="*/ 2279650 h 3117850"/>
              <a:gd name="connsiteX387" fmla="*/ 1790700 w 24072850"/>
              <a:gd name="connsiteY387" fmla="*/ 2235200 h 3117850"/>
              <a:gd name="connsiteX388" fmla="*/ 1930400 w 24072850"/>
              <a:gd name="connsiteY388" fmla="*/ 2241550 h 3117850"/>
              <a:gd name="connsiteX389" fmla="*/ 1955800 w 24072850"/>
              <a:gd name="connsiteY389" fmla="*/ 2273300 h 3117850"/>
              <a:gd name="connsiteX390" fmla="*/ 2095500 w 24072850"/>
              <a:gd name="connsiteY390" fmla="*/ 2292350 h 3117850"/>
              <a:gd name="connsiteX391" fmla="*/ 2095500 w 24072850"/>
              <a:gd name="connsiteY391" fmla="*/ 2317750 h 3117850"/>
              <a:gd name="connsiteX392" fmla="*/ 2095500 w 24072850"/>
              <a:gd name="connsiteY392" fmla="*/ 2736850 h 3117850"/>
              <a:gd name="connsiteX393" fmla="*/ 2108200 w 24072850"/>
              <a:gd name="connsiteY393" fmla="*/ 2825750 h 3117850"/>
              <a:gd name="connsiteX394" fmla="*/ 2203450 w 24072850"/>
              <a:gd name="connsiteY394" fmla="*/ 2825750 h 3117850"/>
              <a:gd name="connsiteX395" fmla="*/ 2222500 w 24072850"/>
              <a:gd name="connsiteY395" fmla="*/ 2724150 h 3117850"/>
              <a:gd name="connsiteX396" fmla="*/ 2241550 w 24072850"/>
              <a:gd name="connsiteY396" fmla="*/ 2527300 h 3117850"/>
              <a:gd name="connsiteX397" fmla="*/ 2209800 w 24072850"/>
              <a:gd name="connsiteY397" fmla="*/ 2273300 h 3117850"/>
              <a:gd name="connsiteX398" fmla="*/ 2336800 w 24072850"/>
              <a:gd name="connsiteY398" fmla="*/ 2273300 h 3117850"/>
              <a:gd name="connsiteX399" fmla="*/ 2336800 w 24072850"/>
              <a:gd name="connsiteY399" fmla="*/ 2235200 h 3117850"/>
              <a:gd name="connsiteX400" fmla="*/ 2482850 w 24072850"/>
              <a:gd name="connsiteY400" fmla="*/ 2235200 h 3117850"/>
              <a:gd name="connsiteX401" fmla="*/ 2584450 w 24072850"/>
              <a:gd name="connsiteY401" fmla="*/ 2266950 h 3117850"/>
              <a:gd name="connsiteX402" fmla="*/ 2755900 w 24072850"/>
              <a:gd name="connsiteY402" fmla="*/ 2266950 h 3117850"/>
              <a:gd name="connsiteX403" fmla="*/ 2711450 w 24072850"/>
              <a:gd name="connsiteY403" fmla="*/ 2533650 h 3117850"/>
              <a:gd name="connsiteX404" fmla="*/ 2730500 w 24072850"/>
              <a:gd name="connsiteY404" fmla="*/ 2870200 h 3117850"/>
              <a:gd name="connsiteX405" fmla="*/ 2787650 w 24072850"/>
              <a:gd name="connsiteY405" fmla="*/ 2762250 h 3117850"/>
              <a:gd name="connsiteX406" fmla="*/ 2889250 w 24072850"/>
              <a:gd name="connsiteY406" fmla="*/ 2762250 h 3117850"/>
              <a:gd name="connsiteX407" fmla="*/ 2914650 w 24072850"/>
              <a:gd name="connsiteY407" fmla="*/ 2686050 h 3117850"/>
              <a:gd name="connsiteX408" fmla="*/ 2927350 w 24072850"/>
              <a:gd name="connsiteY408" fmla="*/ 2616200 h 3117850"/>
              <a:gd name="connsiteX409" fmla="*/ 2940050 w 24072850"/>
              <a:gd name="connsiteY409" fmla="*/ 2540000 h 3117850"/>
              <a:gd name="connsiteX410" fmla="*/ 2990850 w 24072850"/>
              <a:gd name="connsiteY410" fmla="*/ 2165350 h 3117850"/>
              <a:gd name="connsiteX411" fmla="*/ 3009900 w 24072850"/>
              <a:gd name="connsiteY411" fmla="*/ 1981200 h 3117850"/>
              <a:gd name="connsiteX412" fmla="*/ 3009900 w 24072850"/>
              <a:gd name="connsiteY412" fmla="*/ 1612900 h 3117850"/>
              <a:gd name="connsiteX413" fmla="*/ 2971800 w 24072850"/>
              <a:gd name="connsiteY413" fmla="*/ 1308100 h 3117850"/>
              <a:gd name="connsiteX414" fmla="*/ 2940050 w 24072850"/>
              <a:gd name="connsiteY414" fmla="*/ 1104900 h 3117850"/>
              <a:gd name="connsiteX415" fmla="*/ 3060700 w 24072850"/>
              <a:gd name="connsiteY415" fmla="*/ 1041400 h 3117850"/>
              <a:gd name="connsiteX416" fmla="*/ 3073400 w 24072850"/>
              <a:gd name="connsiteY416" fmla="*/ 977900 h 3117850"/>
              <a:gd name="connsiteX417" fmla="*/ 3073400 w 24072850"/>
              <a:gd name="connsiteY417" fmla="*/ 933450 h 3117850"/>
              <a:gd name="connsiteX418" fmla="*/ 3086100 w 24072850"/>
              <a:gd name="connsiteY418" fmla="*/ 774700 h 3117850"/>
              <a:gd name="connsiteX419" fmla="*/ 3111500 w 24072850"/>
              <a:gd name="connsiteY419" fmla="*/ 1047750 h 3117850"/>
              <a:gd name="connsiteX420" fmla="*/ 3206750 w 24072850"/>
              <a:gd name="connsiteY420" fmla="*/ 1143000 h 3117850"/>
              <a:gd name="connsiteX421" fmla="*/ 3149600 w 24072850"/>
              <a:gd name="connsiteY421" fmla="*/ 1714500 h 3117850"/>
              <a:gd name="connsiteX422" fmla="*/ 3149600 w 24072850"/>
              <a:gd name="connsiteY422" fmla="*/ 2063750 h 3117850"/>
              <a:gd name="connsiteX423" fmla="*/ 3194050 w 24072850"/>
              <a:gd name="connsiteY423" fmla="*/ 2768600 h 3117850"/>
              <a:gd name="connsiteX424" fmla="*/ 3416300 w 24072850"/>
              <a:gd name="connsiteY424" fmla="*/ 2768600 h 3117850"/>
              <a:gd name="connsiteX425" fmla="*/ 3448050 w 24072850"/>
              <a:gd name="connsiteY425" fmla="*/ 1809750 h 3117850"/>
              <a:gd name="connsiteX426" fmla="*/ 3403600 w 24072850"/>
              <a:gd name="connsiteY426" fmla="*/ 1778000 h 3117850"/>
              <a:gd name="connsiteX427" fmla="*/ 3409950 w 24072850"/>
              <a:gd name="connsiteY427" fmla="*/ 1765300 h 3117850"/>
              <a:gd name="connsiteX428" fmla="*/ 3479800 w 24072850"/>
              <a:gd name="connsiteY428" fmla="*/ 1733550 h 3117850"/>
              <a:gd name="connsiteX429" fmla="*/ 3771900 w 24072850"/>
              <a:gd name="connsiteY429" fmla="*/ 1733550 h 3117850"/>
              <a:gd name="connsiteX430" fmla="*/ 3841750 w 24072850"/>
              <a:gd name="connsiteY430" fmla="*/ 1771650 h 3117850"/>
              <a:gd name="connsiteX431" fmla="*/ 3810000 w 24072850"/>
              <a:gd name="connsiteY431" fmla="*/ 1822450 h 3117850"/>
              <a:gd name="connsiteX432" fmla="*/ 3822700 w 24072850"/>
              <a:gd name="connsiteY432" fmla="*/ 1841500 h 3117850"/>
              <a:gd name="connsiteX433" fmla="*/ 3803650 w 24072850"/>
              <a:gd name="connsiteY433" fmla="*/ 1892300 h 3117850"/>
              <a:gd name="connsiteX434" fmla="*/ 3822700 w 24072850"/>
              <a:gd name="connsiteY434" fmla="*/ 1936750 h 3117850"/>
              <a:gd name="connsiteX435" fmla="*/ 3822700 w 24072850"/>
              <a:gd name="connsiteY435" fmla="*/ 2146300 h 3117850"/>
              <a:gd name="connsiteX436" fmla="*/ 3810000 w 24072850"/>
              <a:gd name="connsiteY436" fmla="*/ 2216150 h 3117850"/>
              <a:gd name="connsiteX437" fmla="*/ 3822700 w 24072850"/>
              <a:gd name="connsiteY437" fmla="*/ 2247900 h 3117850"/>
              <a:gd name="connsiteX438" fmla="*/ 3810000 w 24072850"/>
              <a:gd name="connsiteY438" fmla="*/ 2266950 h 3117850"/>
              <a:gd name="connsiteX439" fmla="*/ 3810000 w 24072850"/>
              <a:gd name="connsiteY439" fmla="*/ 2768600 h 3117850"/>
              <a:gd name="connsiteX440" fmla="*/ 3924300 w 24072850"/>
              <a:gd name="connsiteY440" fmla="*/ 2768600 h 3117850"/>
              <a:gd name="connsiteX441" fmla="*/ 3943350 w 24072850"/>
              <a:gd name="connsiteY441" fmla="*/ 1987550 h 3117850"/>
              <a:gd name="connsiteX442" fmla="*/ 3930650 w 24072850"/>
              <a:gd name="connsiteY442" fmla="*/ 1962150 h 3117850"/>
              <a:gd name="connsiteX443" fmla="*/ 3949700 w 24072850"/>
              <a:gd name="connsiteY443" fmla="*/ 1924050 h 3117850"/>
              <a:gd name="connsiteX444" fmla="*/ 3949700 w 24072850"/>
              <a:gd name="connsiteY444" fmla="*/ 1879600 h 3117850"/>
              <a:gd name="connsiteX445" fmla="*/ 3949700 w 24072850"/>
              <a:gd name="connsiteY445" fmla="*/ 1847850 h 3117850"/>
              <a:gd name="connsiteX446" fmla="*/ 4222750 w 24072850"/>
              <a:gd name="connsiteY446" fmla="*/ 1847850 h 3117850"/>
              <a:gd name="connsiteX447" fmla="*/ 4222750 w 24072850"/>
              <a:gd name="connsiteY447" fmla="*/ 1943100 h 3117850"/>
              <a:gd name="connsiteX448" fmla="*/ 4260850 w 24072850"/>
              <a:gd name="connsiteY448" fmla="*/ 2006600 h 3117850"/>
              <a:gd name="connsiteX449" fmla="*/ 4260850 w 24072850"/>
              <a:gd name="connsiteY449" fmla="*/ 2768600 h 3117850"/>
              <a:gd name="connsiteX450" fmla="*/ 4279900 w 24072850"/>
              <a:gd name="connsiteY450" fmla="*/ 2774950 h 3117850"/>
              <a:gd name="connsiteX451" fmla="*/ 4311650 w 24072850"/>
              <a:gd name="connsiteY451" fmla="*/ 2616200 h 3117850"/>
              <a:gd name="connsiteX452" fmla="*/ 4311650 w 24072850"/>
              <a:gd name="connsiteY452" fmla="*/ 1511300 h 3117850"/>
              <a:gd name="connsiteX453" fmla="*/ 4584700 w 24072850"/>
              <a:gd name="connsiteY453" fmla="*/ 1511300 h 3117850"/>
              <a:gd name="connsiteX454" fmla="*/ 4616450 w 24072850"/>
              <a:gd name="connsiteY454" fmla="*/ 1593850 h 3117850"/>
              <a:gd name="connsiteX455" fmla="*/ 4610100 w 24072850"/>
              <a:gd name="connsiteY455" fmla="*/ 2647950 h 3117850"/>
              <a:gd name="connsiteX456" fmla="*/ 4660900 w 24072850"/>
              <a:gd name="connsiteY456" fmla="*/ 2673350 h 3117850"/>
              <a:gd name="connsiteX457" fmla="*/ 4699000 w 24072850"/>
              <a:gd name="connsiteY457" fmla="*/ 2667000 h 3117850"/>
              <a:gd name="connsiteX458" fmla="*/ 4699000 w 24072850"/>
              <a:gd name="connsiteY458" fmla="*/ 1155700 h 3117850"/>
              <a:gd name="connsiteX459" fmla="*/ 4914900 w 24072850"/>
              <a:gd name="connsiteY459" fmla="*/ 1155700 h 3117850"/>
              <a:gd name="connsiteX460" fmla="*/ 4914900 w 24072850"/>
              <a:gd name="connsiteY460" fmla="*/ 2667000 h 3117850"/>
              <a:gd name="connsiteX461" fmla="*/ 4933950 w 24072850"/>
              <a:gd name="connsiteY461" fmla="*/ 2673350 h 3117850"/>
              <a:gd name="connsiteX462" fmla="*/ 4997450 w 24072850"/>
              <a:gd name="connsiteY462" fmla="*/ 2654300 h 3117850"/>
              <a:gd name="connsiteX463" fmla="*/ 5003800 w 24072850"/>
              <a:gd name="connsiteY463" fmla="*/ 1676400 h 3117850"/>
              <a:gd name="connsiteX464" fmla="*/ 4997450 w 24072850"/>
              <a:gd name="connsiteY464" fmla="*/ 1625600 h 3117850"/>
              <a:gd name="connsiteX465" fmla="*/ 4997450 w 24072850"/>
              <a:gd name="connsiteY465" fmla="*/ 1568450 h 3117850"/>
              <a:gd name="connsiteX466" fmla="*/ 5022850 w 24072850"/>
              <a:gd name="connsiteY466" fmla="*/ 1492250 h 3117850"/>
              <a:gd name="connsiteX467" fmla="*/ 5137150 w 24072850"/>
              <a:gd name="connsiteY467" fmla="*/ 1485900 h 3117850"/>
              <a:gd name="connsiteX468" fmla="*/ 5302250 w 24072850"/>
              <a:gd name="connsiteY468" fmla="*/ 1485900 h 3117850"/>
              <a:gd name="connsiteX469" fmla="*/ 5302250 w 24072850"/>
              <a:gd name="connsiteY469" fmla="*/ 2260600 h 3117850"/>
              <a:gd name="connsiteX470" fmla="*/ 5321300 w 24072850"/>
              <a:gd name="connsiteY470" fmla="*/ 2711450 h 3117850"/>
              <a:gd name="connsiteX471" fmla="*/ 5346700 w 24072850"/>
              <a:gd name="connsiteY471" fmla="*/ 2673350 h 3117850"/>
              <a:gd name="connsiteX472" fmla="*/ 5397500 w 24072850"/>
              <a:gd name="connsiteY472" fmla="*/ 2673350 h 3117850"/>
              <a:gd name="connsiteX473" fmla="*/ 5397500 w 24072850"/>
              <a:gd name="connsiteY473" fmla="*/ 2019300 h 3117850"/>
              <a:gd name="connsiteX474" fmla="*/ 5429250 w 24072850"/>
              <a:gd name="connsiteY474" fmla="*/ 1968500 h 3117850"/>
              <a:gd name="connsiteX475" fmla="*/ 5473700 w 24072850"/>
              <a:gd name="connsiteY475" fmla="*/ 1930400 h 3117850"/>
              <a:gd name="connsiteX476" fmla="*/ 5499100 w 24072850"/>
              <a:gd name="connsiteY476" fmla="*/ 1898650 h 3117850"/>
              <a:gd name="connsiteX477" fmla="*/ 5568950 w 24072850"/>
              <a:gd name="connsiteY477" fmla="*/ 1809750 h 3117850"/>
              <a:gd name="connsiteX478" fmla="*/ 5638800 w 24072850"/>
              <a:gd name="connsiteY478" fmla="*/ 1676400 h 3117850"/>
              <a:gd name="connsiteX479" fmla="*/ 5638800 w 24072850"/>
              <a:gd name="connsiteY479" fmla="*/ 1498600 h 3117850"/>
              <a:gd name="connsiteX480" fmla="*/ 5664200 w 24072850"/>
              <a:gd name="connsiteY480" fmla="*/ 1498600 h 3117850"/>
              <a:gd name="connsiteX481" fmla="*/ 5670550 w 24072850"/>
              <a:gd name="connsiteY481" fmla="*/ 1778000 h 3117850"/>
              <a:gd name="connsiteX482" fmla="*/ 5727700 w 24072850"/>
              <a:gd name="connsiteY482" fmla="*/ 1809750 h 3117850"/>
              <a:gd name="connsiteX483" fmla="*/ 5727700 w 24072850"/>
              <a:gd name="connsiteY483" fmla="*/ 1873250 h 3117850"/>
              <a:gd name="connsiteX484" fmla="*/ 5791200 w 24072850"/>
              <a:gd name="connsiteY484" fmla="*/ 1898650 h 3117850"/>
              <a:gd name="connsiteX485" fmla="*/ 5835650 w 24072850"/>
              <a:gd name="connsiteY485" fmla="*/ 1930400 h 3117850"/>
              <a:gd name="connsiteX486" fmla="*/ 5854700 w 24072850"/>
              <a:gd name="connsiteY486" fmla="*/ 2019300 h 3117850"/>
              <a:gd name="connsiteX487" fmla="*/ 5873750 w 24072850"/>
              <a:gd name="connsiteY487" fmla="*/ 2032000 h 3117850"/>
              <a:gd name="connsiteX488" fmla="*/ 5886450 w 24072850"/>
              <a:gd name="connsiteY488" fmla="*/ 2184400 h 3117850"/>
              <a:gd name="connsiteX489" fmla="*/ 5886450 w 24072850"/>
              <a:gd name="connsiteY489" fmla="*/ 2387600 h 3117850"/>
              <a:gd name="connsiteX490" fmla="*/ 5899150 w 24072850"/>
              <a:gd name="connsiteY490" fmla="*/ 2393950 h 3117850"/>
              <a:gd name="connsiteX491" fmla="*/ 5949950 w 24072850"/>
              <a:gd name="connsiteY491" fmla="*/ 2368550 h 3117850"/>
              <a:gd name="connsiteX492" fmla="*/ 5949950 w 24072850"/>
              <a:gd name="connsiteY492" fmla="*/ 2324100 h 3117850"/>
              <a:gd name="connsiteX493" fmla="*/ 5962650 w 24072850"/>
              <a:gd name="connsiteY493" fmla="*/ 2324100 h 3117850"/>
              <a:gd name="connsiteX494" fmla="*/ 5962650 w 24072850"/>
              <a:gd name="connsiteY494" fmla="*/ 2368550 h 3117850"/>
              <a:gd name="connsiteX495" fmla="*/ 5981700 w 24072850"/>
              <a:gd name="connsiteY495" fmla="*/ 2381250 h 3117850"/>
              <a:gd name="connsiteX496" fmla="*/ 5988050 w 24072850"/>
              <a:gd name="connsiteY496" fmla="*/ 2343150 h 3117850"/>
              <a:gd name="connsiteX497" fmla="*/ 5988050 w 24072850"/>
              <a:gd name="connsiteY497" fmla="*/ 2235200 h 3117850"/>
              <a:gd name="connsiteX498" fmla="*/ 6038850 w 24072850"/>
              <a:gd name="connsiteY498" fmla="*/ 2190750 h 3117850"/>
              <a:gd name="connsiteX499" fmla="*/ 6153150 w 24072850"/>
              <a:gd name="connsiteY499" fmla="*/ 2190750 h 3117850"/>
              <a:gd name="connsiteX500" fmla="*/ 6165850 w 24072850"/>
              <a:gd name="connsiteY500" fmla="*/ 2216150 h 3117850"/>
              <a:gd name="connsiteX501" fmla="*/ 6184900 w 24072850"/>
              <a:gd name="connsiteY501" fmla="*/ 2203450 h 3117850"/>
              <a:gd name="connsiteX502" fmla="*/ 6242050 w 24072850"/>
              <a:gd name="connsiteY502" fmla="*/ 2120900 h 3117850"/>
              <a:gd name="connsiteX503" fmla="*/ 6248400 w 24072850"/>
              <a:gd name="connsiteY503" fmla="*/ 2095500 h 3117850"/>
              <a:gd name="connsiteX504" fmla="*/ 6248400 w 24072850"/>
              <a:gd name="connsiteY504" fmla="*/ 2051050 h 3117850"/>
              <a:gd name="connsiteX505" fmla="*/ 6254750 w 24072850"/>
              <a:gd name="connsiteY505" fmla="*/ 2019300 h 3117850"/>
              <a:gd name="connsiteX506" fmla="*/ 6267450 w 24072850"/>
              <a:gd name="connsiteY506" fmla="*/ 2120900 h 3117850"/>
              <a:gd name="connsiteX507" fmla="*/ 6375400 w 24072850"/>
              <a:gd name="connsiteY507" fmla="*/ 2146300 h 3117850"/>
              <a:gd name="connsiteX508" fmla="*/ 6369050 w 24072850"/>
              <a:gd name="connsiteY508" fmla="*/ 2171700 h 3117850"/>
              <a:gd name="connsiteX509" fmla="*/ 6394450 w 24072850"/>
              <a:gd name="connsiteY509" fmla="*/ 2197100 h 3117850"/>
              <a:gd name="connsiteX510" fmla="*/ 6445250 w 24072850"/>
              <a:gd name="connsiteY510" fmla="*/ 2476500 h 3117850"/>
              <a:gd name="connsiteX511" fmla="*/ 6451600 w 24072850"/>
              <a:gd name="connsiteY511" fmla="*/ 2565400 h 3117850"/>
              <a:gd name="connsiteX512" fmla="*/ 6483350 w 24072850"/>
              <a:gd name="connsiteY512" fmla="*/ 2597150 h 3117850"/>
              <a:gd name="connsiteX513" fmla="*/ 6515100 w 24072850"/>
              <a:gd name="connsiteY513" fmla="*/ 2571750 h 3117850"/>
              <a:gd name="connsiteX514" fmla="*/ 6515100 w 24072850"/>
              <a:gd name="connsiteY514" fmla="*/ 2451100 h 3117850"/>
              <a:gd name="connsiteX515" fmla="*/ 6553200 w 24072850"/>
              <a:gd name="connsiteY515" fmla="*/ 2419350 h 3117850"/>
              <a:gd name="connsiteX516" fmla="*/ 6737350 w 24072850"/>
              <a:gd name="connsiteY516" fmla="*/ 2425700 h 3117850"/>
              <a:gd name="connsiteX517" fmla="*/ 6762750 w 24072850"/>
              <a:gd name="connsiteY517" fmla="*/ 2419350 h 3117850"/>
              <a:gd name="connsiteX518" fmla="*/ 6762750 w 24072850"/>
              <a:gd name="connsiteY518" fmla="*/ 1885950 h 3117850"/>
              <a:gd name="connsiteX519" fmla="*/ 6864350 w 24072850"/>
              <a:gd name="connsiteY519" fmla="*/ 1778000 h 3117850"/>
              <a:gd name="connsiteX520" fmla="*/ 6864350 w 24072850"/>
              <a:gd name="connsiteY520" fmla="*/ 1752600 h 3117850"/>
              <a:gd name="connsiteX521" fmla="*/ 6877050 w 24072850"/>
              <a:gd name="connsiteY521" fmla="*/ 1670050 h 3117850"/>
              <a:gd name="connsiteX522" fmla="*/ 6965950 w 24072850"/>
              <a:gd name="connsiteY522" fmla="*/ 1778000 h 3117850"/>
              <a:gd name="connsiteX523" fmla="*/ 7010400 w 24072850"/>
              <a:gd name="connsiteY523" fmla="*/ 1778000 h 3117850"/>
              <a:gd name="connsiteX524" fmla="*/ 7016750 w 24072850"/>
              <a:gd name="connsiteY524" fmla="*/ 1714500 h 3117850"/>
              <a:gd name="connsiteX525" fmla="*/ 7143750 w 24072850"/>
              <a:gd name="connsiteY525" fmla="*/ 1841500 h 3117850"/>
              <a:gd name="connsiteX526" fmla="*/ 7131050 w 24072850"/>
              <a:gd name="connsiteY526" fmla="*/ 2057400 h 3117850"/>
              <a:gd name="connsiteX527" fmla="*/ 7137400 w 24072850"/>
              <a:gd name="connsiteY527" fmla="*/ 2311400 h 3117850"/>
              <a:gd name="connsiteX528" fmla="*/ 7169150 w 24072850"/>
              <a:gd name="connsiteY528" fmla="*/ 2330450 h 3117850"/>
              <a:gd name="connsiteX529" fmla="*/ 7200900 w 24072850"/>
              <a:gd name="connsiteY529" fmla="*/ 2305050 h 3117850"/>
              <a:gd name="connsiteX530" fmla="*/ 7264400 w 24072850"/>
              <a:gd name="connsiteY530" fmla="*/ 2298700 h 3117850"/>
              <a:gd name="connsiteX531" fmla="*/ 7264400 w 24072850"/>
              <a:gd name="connsiteY531" fmla="*/ 2082800 h 3117850"/>
              <a:gd name="connsiteX532" fmla="*/ 7378700 w 24072850"/>
              <a:gd name="connsiteY532" fmla="*/ 2025650 h 3117850"/>
              <a:gd name="connsiteX533" fmla="*/ 7550150 w 24072850"/>
              <a:gd name="connsiteY533" fmla="*/ 2025650 h 3117850"/>
              <a:gd name="connsiteX534" fmla="*/ 7569200 w 24072850"/>
              <a:gd name="connsiteY534" fmla="*/ 2057400 h 3117850"/>
              <a:gd name="connsiteX535" fmla="*/ 7594600 w 24072850"/>
              <a:gd name="connsiteY535" fmla="*/ 2057400 h 3117850"/>
              <a:gd name="connsiteX536" fmla="*/ 7613650 w 24072850"/>
              <a:gd name="connsiteY536" fmla="*/ 1651000 h 3117850"/>
              <a:gd name="connsiteX537" fmla="*/ 7620000 w 24072850"/>
              <a:gd name="connsiteY537" fmla="*/ 1612900 h 3117850"/>
              <a:gd name="connsiteX538" fmla="*/ 7626350 w 24072850"/>
              <a:gd name="connsiteY538" fmla="*/ 1562100 h 3117850"/>
              <a:gd name="connsiteX539" fmla="*/ 7772400 w 24072850"/>
              <a:gd name="connsiteY539" fmla="*/ 1524000 h 3117850"/>
              <a:gd name="connsiteX540" fmla="*/ 7867650 w 24072850"/>
              <a:gd name="connsiteY540" fmla="*/ 1581150 h 3117850"/>
              <a:gd name="connsiteX541" fmla="*/ 7867650 w 24072850"/>
              <a:gd name="connsiteY541" fmla="*/ 1943100 h 3117850"/>
              <a:gd name="connsiteX542" fmla="*/ 7893050 w 24072850"/>
              <a:gd name="connsiteY542" fmla="*/ 1993900 h 3117850"/>
              <a:gd name="connsiteX543" fmla="*/ 7893050 w 24072850"/>
              <a:gd name="connsiteY543" fmla="*/ 2343150 h 3117850"/>
              <a:gd name="connsiteX544" fmla="*/ 7969250 w 24072850"/>
              <a:gd name="connsiteY544" fmla="*/ 2597150 h 3117850"/>
              <a:gd name="connsiteX545" fmla="*/ 7988300 w 24072850"/>
              <a:gd name="connsiteY545" fmla="*/ 2597150 h 3117850"/>
              <a:gd name="connsiteX546" fmla="*/ 7994650 w 24072850"/>
              <a:gd name="connsiteY546" fmla="*/ 2540000 h 3117850"/>
              <a:gd name="connsiteX547" fmla="*/ 8115300 w 24072850"/>
              <a:gd name="connsiteY547" fmla="*/ 2355850 h 3117850"/>
              <a:gd name="connsiteX548" fmla="*/ 8197850 w 24072850"/>
              <a:gd name="connsiteY548" fmla="*/ 2362200 h 3117850"/>
              <a:gd name="connsiteX549" fmla="*/ 8216900 w 24072850"/>
              <a:gd name="connsiteY549" fmla="*/ 2667000 h 3117850"/>
              <a:gd name="connsiteX550" fmla="*/ 8248650 w 24072850"/>
              <a:gd name="connsiteY550" fmla="*/ 2679700 h 3117850"/>
              <a:gd name="connsiteX551" fmla="*/ 8343900 w 24072850"/>
              <a:gd name="connsiteY551" fmla="*/ 2647950 h 3117850"/>
              <a:gd name="connsiteX552" fmla="*/ 8356600 w 24072850"/>
              <a:gd name="connsiteY552" fmla="*/ 2603500 h 3117850"/>
              <a:gd name="connsiteX553" fmla="*/ 8356600 w 24072850"/>
              <a:gd name="connsiteY553" fmla="*/ 2095500 h 3117850"/>
              <a:gd name="connsiteX554" fmla="*/ 8832850 w 24072850"/>
              <a:gd name="connsiteY554" fmla="*/ 1949450 h 3117850"/>
              <a:gd name="connsiteX555" fmla="*/ 9010650 w 24072850"/>
              <a:gd name="connsiteY555" fmla="*/ 2012950 h 3117850"/>
              <a:gd name="connsiteX556" fmla="*/ 9010650 w 24072850"/>
              <a:gd name="connsiteY556" fmla="*/ 2571750 h 3117850"/>
              <a:gd name="connsiteX557" fmla="*/ 9029700 w 24072850"/>
              <a:gd name="connsiteY557" fmla="*/ 2590800 h 3117850"/>
              <a:gd name="connsiteX558" fmla="*/ 9163050 w 24072850"/>
              <a:gd name="connsiteY558" fmla="*/ 2559050 h 3117850"/>
              <a:gd name="connsiteX559" fmla="*/ 9188450 w 24072850"/>
              <a:gd name="connsiteY559" fmla="*/ 2520950 h 3117850"/>
              <a:gd name="connsiteX560" fmla="*/ 9188450 w 24072850"/>
              <a:gd name="connsiteY560" fmla="*/ 2552700 h 3117850"/>
              <a:gd name="connsiteX561" fmla="*/ 9201150 w 24072850"/>
              <a:gd name="connsiteY561" fmla="*/ 2565400 h 3117850"/>
              <a:gd name="connsiteX562" fmla="*/ 9264650 w 24072850"/>
              <a:gd name="connsiteY562" fmla="*/ 2470150 h 3117850"/>
              <a:gd name="connsiteX563" fmla="*/ 9264650 w 24072850"/>
              <a:gd name="connsiteY563" fmla="*/ 2247900 h 3117850"/>
              <a:gd name="connsiteX564" fmla="*/ 9321800 w 24072850"/>
              <a:gd name="connsiteY564" fmla="*/ 2171700 h 3117850"/>
              <a:gd name="connsiteX565" fmla="*/ 9626600 w 24072850"/>
              <a:gd name="connsiteY565" fmla="*/ 2171700 h 3117850"/>
              <a:gd name="connsiteX566" fmla="*/ 9702800 w 24072850"/>
              <a:gd name="connsiteY566" fmla="*/ 2254250 h 3117850"/>
              <a:gd name="connsiteX567" fmla="*/ 9702800 w 24072850"/>
              <a:gd name="connsiteY567" fmla="*/ 2393950 h 3117850"/>
              <a:gd name="connsiteX568" fmla="*/ 9779000 w 24072850"/>
              <a:gd name="connsiteY568" fmla="*/ 2413000 h 3117850"/>
              <a:gd name="connsiteX569" fmla="*/ 9823450 w 24072850"/>
              <a:gd name="connsiteY569" fmla="*/ 2349500 h 3117850"/>
              <a:gd name="connsiteX570" fmla="*/ 10039350 w 24072850"/>
              <a:gd name="connsiteY570" fmla="*/ 2349500 h 3117850"/>
              <a:gd name="connsiteX571" fmla="*/ 10071100 w 24072850"/>
              <a:gd name="connsiteY571" fmla="*/ 2400300 h 3117850"/>
              <a:gd name="connsiteX572" fmla="*/ 10077450 w 24072850"/>
              <a:gd name="connsiteY572" fmla="*/ 2444750 h 3117850"/>
              <a:gd name="connsiteX573" fmla="*/ 10102850 w 24072850"/>
              <a:gd name="connsiteY573" fmla="*/ 2457450 h 3117850"/>
              <a:gd name="connsiteX574" fmla="*/ 10140950 w 24072850"/>
              <a:gd name="connsiteY574" fmla="*/ 2324100 h 3117850"/>
              <a:gd name="connsiteX575" fmla="*/ 10153650 w 24072850"/>
              <a:gd name="connsiteY575" fmla="*/ 2197100 h 3117850"/>
              <a:gd name="connsiteX576" fmla="*/ 10172700 w 24072850"/>
              <a:gd name="connsiteY576" fmla="*/ 2089150 h 3117850"/>
              <a:gd name="connsiteX577" fmla="*/ 10210800 w 24072850"/>
              <a:gd name="connsiteY577" fmla="*/ 1962150 h 3117850"/>
              <a:gd name="connsiteX578" fmla="*/ 10356850 w 24072850"/>
              <a:gd name="connsiteY578" fmla="*/ 1816100 h 3117850"/>
              <a:gd name="connsiteX579" fmla="*/ 10433050 w 24072850"/>
              <a:gd name="connsiteY579" fmla="*/ 1727200 h 3117850"/>
              <a:gd name="connsiteX580" fmla="*/ 10471150 w 24072850"/>
              <a:gd name="connsiteY580" fmla="*/ 1809750 h 3117850"/>
              <a:gd name="connsiteX581" fmla="*/ 10515600 w 24072850"/>
              <a:gd name="connsiteY581" fmla="*/ 2133600 h 3117850"/>
              <a:gd name="connsiteX582" fmla="*/ 10528300 w 24072850"/>
              <a:gd name="connsiteY582" fmla="*/ 2647950 h 3117850"/>
              <a:gd name="connsiteX583" fmla="*/ 10547350 w 24072850"/>
              <a:gd name="connsiteY583" fmla="*/ 2654300 h 3117850"/>
              <a:gd name="connsiteX584" fmla="*/ 10706100 w 24072850"/>
              <a:gd name="connsiteY584" fmla="*/ 2622550 h 3117850"/>
              <a:gd name="connsiteX585" fmla="*/ 10712450 w 24072850"/>
              <a:gd name="connsiteY585" fmla="*/ 2540000 h 3117850"/>
              <a:gd name="connsiteX586" fmla="*/ 10807700 w 24072850"/>
              <a:gd name="connsiteY586" fmla="*/ 2451100 h 3117850"/>
              <a:gd name="connsiteX587" fmla="*/ 10909300 w 24072850"/>
              <a:gd name="connsiteY587" fmla="*/ 2368550 h 3117850"/>
              <a:gd name="connsiteX588" fmla="*/ 10915650 w 24072850"/>
              <a:gd name="connsiteY588" fmla="*/ 2330450 h 3117850"/>
              <a:gd name="connsiteX589" fmla="*/ 10915650 w 24072850"/>
              <a:gd name="connsiteY589" fmla="*/ 2444750 h 3117850"/>
              <a:gd name="connsiteX590" fmla="*/ 11004550 w 24072850"/>
              <a:gd name="connsiteY590" fmla="*/ 2444750 h 3117850"/>
              <a:gd name="connsiteX591" fmla="*/ 11017250 w 24072850"/>
              <a:gd name="connsiteY591" fmla="*/ 2482850 h 3117850"/>
              <a:gd name="connsiteX592" fmla="*/ 11080750 w 24072850"/>
              <a:gd name="connsiteY592" fmla="*/ 2482850 h 3117850"/>
              <a:gd name="connsiteX593" fmla="*/ 11080750 w 24072850"/>
              <a:gd name="connsiteY593" fmla="*/ 2114550 h 3117850"/>
              <a:gd name="connsiteX594" fmla="*/ 11163300 w 24072850"/>
              <a:gd name="connsiteY594" fmla="*/ 2032000 h 3117850"/>
              <a:gd name="connsiteX595" fmla="*/ 11239500 w 24072850"/>
              <a:gd name="connsiteY595" fmla="*/ 1968500 h 3117850"/>
              <a:gd name="connsiteX596" fmla="*/ 11436350 w 24072850"/>
              <a:gd name="connsiteY596" fmla="*/ 2025650 h 3117850"/>
              <a:gd name="connsiteX597" fmla="*/ 11449050 w 24072850"/>
              <a:gd name="connsiteY597" fmla="*/ 2070100 h 3117850"/>
              <a:gd name="connsiteX598" fmla="*/ 11455400 w 24072850"/>
              <a:gd name="connsiteY598" fmla="*/ 2470150 h 3117850"/>
              <a:gd name="connsiteX599" fmla="*/ 11474450 w 24072850"/>
              <a:gd name="connsiteY599" fmla="*/ 2578100 h 3117850"/>
              <a:gd name="connsiteX600" fmla="*/ 11461750 w 24072850"/>
              <a:gd name="connsiteY600" fmla="*/ 2679700 h 3117850"/>
              <a:gd name="connsiteX601" fmla="*/ 11512550 w 24072850"/>
              <a:gd name="connsiteY601" fmla="*/ 2762250 h 3117850"/>
              <a:gd name="connsiteX602" fmla="*/ 11576050 w 24072850"/>
              <a:gd name="connsiteY602" fmla="*/ 2749550 h 3117850"/>
              <a:gd name="connsiteX603" fmla="*/ 11874500 w 24072850"/>
              <a:gd name="connsiteY603" fmla="*/ 2755900 h 3117850"/>
              <a:gd name="connsiteX604" fmla="*/ 11963400 w 24072850"/>
              <a:gd name="connsiteY604" fmla="*/ 2736850 h 3117850"/>
              <a:gd name="connsiteX605" fmla="*/ 12026900 w 24072850"/>
              <a:gd name="connsiteY605" fmla="*/ 2736850 h 3117850"/>
              <a:gd name="connsiteX606" fmla="*/ 12052300 w 24072850"/>
              <a:gd name="connsiteY606" fmla="*/ 2711450 h 3117850"/>
              <a:gd name="connsiteX607" fmla="*/ 12211050 w 24072850"/>
              <a:gd name="connsiteY607" fmla="*/ 2711450 h 3117850"/>
              <a:gd name="connsiteX608" fmla="*/ 12268200 w 24072850"/>
              <a:gd name="connsiteY608" fmla="*/ 2559050 h 3117850"/>
              <a:gd name="connsiteX609" fmla="*/ 12293600 w 24072850"/>
              <a:gd name="connsiteY609" fmla="*/ 2501900 h 3117850"/>
              <a:gd name="connsiteX610" fmla="*/ 12299950 w 24072850"/>
              <a:gd name="connsiteY610" fmla="*/ 2457450 h 3117850"/>
              <a:gd name="connsiteX611" fmla="*/ 12204700 w 24072850"/>
              <a:gd name="connsiteY611" fmla="*/ 2266950 h 3117850"/>
              <a:gd name="connsiteX612" fmla="*/ 12299950 w 24072850"/>
              <a:gd name="connsiteY612" fmla="*/ 2120900 h 3117850"/>
              <a:gd name="connsiteX613" fmla="*/ 12312650 w 24072850"/>
              <a:gd name="connsiteY613" fmla="*/ 1257300 h 3117850"/>
              <a:gd name="connsiteX614" fmla="*/ 12268200 w 24072850"/>
              <a:gd name="connsiteY614" fmla="*/ 1212850 h 3117850"/>
              <a:gd name="connsiteX615" fmla="*/ 12230100 w 24072850"/>
              <a:gd name="connsiteY615" fmla="*/ 1117600 h 3117850"/>
              <a:gd name="connsiteX616" fmla="*/ 12395200 w 24072850"/>
              <a:gd name="connsiteY616" fmla="*/ 914400 h 3117850"/>
              <a:gd name="connsiteX617" fmla="*/ 12376150 w 24072850"/>
              <a:gd name="connsiteY617" fmla="*/ 889000 h 3117850"/>
              <a:gd name="connsiteX618" fmla="*/ 12401550 w 24072850"/>
              <a:gd name="connsiteY618" fmla="*/ 863600 h 3117850"/>
              <a:gd name="connsiteX619" fmla="*/ 12401550 w 24072850"/>
              <a:gd name="connsiteY619" fmla="*/ 736600 h 3117850"/>
              <a:gd name="connsiteX620" fmla="*/ 12376150 w 24072850"/>
              <a:gd name="connsiteY620" fmla="*/ 692150 h 3117850"/>
              <a:gd name="connsiteX621" fmla="*/ 12382500 w 24072850"/>
              <a:gd name="connsiteY621" fmla="*/ 635000 h 3117850"/>
              <a:gd name="connsiteX622" fmla="*/ 12414250 w 24072850"/>
              <a:gd name="connsiteY622" fmla="*/ 571500 h 3117850"/>
              <a:gd name="connsiteX623" fmla="*/ 12420600 w 24072850"/>
              <a:gd name="connsiteY623" fmla="*/ 514350 h 3117850"/>
              <a:gd name="connsiteX624" fmla="*/ 12401550 w 24072850"/>
              <a:gd name="connsiteY624" fmla="*/ 469900 h 3117850"/>
              <a:gd name="connsiteX625" fmla="*/ 12433300 w 24072850"/>
              <a:gd name="connsiteY625" fmla="*/ 457200 h 3117850"/>
              <a:gd name="connsiteX626" fmla="*/ 12433300 w 24072850"/>
              <a:gd name="connsiteY626" fmla="*/ 311150 h 3117850"/>
              <a:gd name="connsiteX627" fmla="*/ 12420600 w 24072850"/>
              <a:gd name="connsiteY627" fmla="*/ 304800 h 3117850"/>
              <a:gd name="connsiteX628" fmla="*/ 12433300 w 24072850"/>
              <a:gd name="connsiteY628" fmla="*/ 273050 h 3117850"/>
              <a:gd name="connsiteX629" fmla="*/ 12433300 w 24072850"/>
              <a:gd name="connsiteY629" fmla="*/ 241300 h 3117850"/>
              <a:gd name="connsiteX630" fmla="*/ 12439650 w 24072850"/>
              <a:gd name="connsiteY630" fmla="*/ 203200 h 3117850"/>
              <a:gd name="connsiteX631" fmla="*/ 12446000 w 24072850"/>
              <a:gd name="connsiteY631" fmla="*/ 0 h 3117850"/>
              <a:gd name="connsiteX632" fmla="*/ 12458700 w 24072850"/>
              <a:gd name="connsiteY632" fmla="*/ 6350 h 3117850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0 w 24072850"/>
              <a:gd name="connsiteY353" fmla="*/ 3117850 h 4651543"/>
              <a:gd name="connsiteX354" fmla="*/ 0 w 24072850"/>
              <a:gd name="connsiteY354" fmla="*/ 2222500 h 4651543"/>
              <a:gd name="connsiteX355" fmla="*/ 127000 w 24072850"/>
              <a:gd name="connsiteY355" fmla="*/ 2228850 h 4651543"/>
              <a:gd name="connsiteX356" fmla="*/ 63500 w 24072850"/>
              <a:gd name="connsiteY356" fmla="*/ 2286000 h 4651543"/>
              <a:gd name="connsiteX357" fmla="*/ 196850 w 24072850"/>
              <a:gd name="connsiteY357" fmla="*/ 2336800 h 4651543"/>
              <a:gd name="connsiteX358" fmla="*/ 107950 w 24072850"/>
              <a:gd name="connsiteY358" fmla="*/ 2393950 h 4651543"/>
              <a:gd name="connsiteX359" fmla="*/ 311150 w 24072850"/>
              <a:gd name="connsiteY359" fmla="*/ 2444750 h 4651543"/>
              <a:gd name="connsiteX360" fmla="*/ 311150 w 24072850"/>
              <a:gd name="connsiteY360" fmla="*/ 2527300 h 4651543"/>
              <a:gd name="connsiteX361" fmla="*/ 349250 w 24072850"/>
              <a:gd name="connsiteY361" fmla="*/ 2533650 h 4651543"/>
              <a:gd name="connsiteX362" fmla="*/ 596900 w 24072850"/>
              <a:gd name="connsiteY362" fmla="*/ 2489200 h 4651543"/>
              <a:gd name="connsiteX363" fmla="*/ 742950 w 24072850"/>
              <a:gd name="connsiteY363" fmla="*/ 2501900 h 4651543"/>
              <a:gd name="connsiteX364" fmla="*/ 800100 w 24072850"/>
              <a:gd name="connsiteY364" fmla="*/ 2489200 h 4651543"/>
              <a:gd name="connsiteX365" fmla="*/ 895350 w 24072850"/>
              <a:gd name="connsiteY365" fmla="*/ 2584450 h 4651543"/>
              <a:gd name="connsiteX366" fmla="*/ 920750 w 24072850"/>
              <a:gd name="connsiteY366" fmla="*/ 2584450 h 4651543"/>
              <a:gd name="connsiteX367" fmla="*/ 933450 w 24072850"/>
              <a:gd name="connsiteY367" fmla="*/ 2514600 h 4651543"/>
              <a:gd name="connsiteX368" fmla="*/ 933450 w 24072850"/>
              <a:gd name="connsiteY368" fmla="*/ 2355850 h 4651543"/>
              <a:gd name="connsiteX369" fmla="*/ 939800 w 24072850"/>
              <a:gd name="connsiteY369" fmla="*/ 2279650 h 4651543"/>
              <a:gd name="connsiteX370" fmla="*/ 946150 w 24072850"/>
              <a:gd name="connsiteY370" fmla="*/ 2184400 h 4651543"/>
              <a:gd name="connsiteX371" fmla="*/ 952500 w 24072850"/>
              <a:gd name="connsiteY371" fmla="*/ 2114550 h 4651543"/>
              <a:gd name="connsiteX372" fmla="*/ 1092200 w 24072850"/>
              <a:gd name="connsiteY372" fmla="*/ 2038350 h 4651543"/>
              <a:gd name="connsiteX373" fmla="*/ 1193800 w 24072850"/>
              <a:gd name="connsiteY373" fmla="*/ 2114550 h 4651543"/>
              <a:gd name="connsiteX374" fmla="*/ 1206500 w 24072850"/>
              <a:gd name="connsiteY374" fmla="*/ 2247900 h 4651543"/>
              <a:gd name="connsiteX375" fmla="*/ 1206500 w 24072850"/>
              <a:gd name="connsiteY375" fmla="*/ 2635250 h 4651543"/>
              <a:gd name="connsiteX376" fmla="*/ 1270000 w 24072850"/>
              <a:gd name="connsiteY376" fmla="*/ 2768600 h 4651543"/>
              <a:gd name="connsiteX377" fmla="*/ 1289050 w 24072850"/>
              <a:gd name="connsiteY377" fmla="*/ 2768600 h 4651543"/>
              <a:gd name="connsiteX378" fmla="*/ 1295400 w 24072850"/>
              <a:gd name="connsiteY378" fmla="*/ 2711450 h 4651543"/>
              <a:gd name="connsiteX379" fmla="*/ 1282700 w 24072850"/>
              <a:gd name="connsiteY379" fmla="*/ 2533650 h 4651543"/>
              <a:gd name="connsiteX380" fmla="*/ 1447800 w 24072850"/>
              <a:gd name="connsiteY380" fmla="*/ 2533650 h 4651543"/>
              <a:gd name="connsiteX381" fmla="*/ 1422400 w 24072850"/>
              <a:gd name="connsiteY381" fmla="*/ 2387600 h 4651543"/>
              <a:gd name="connsiteX382" fmla="*/ 1657350 w 24072850"/>
              <a:gd name="connsiteY382" fmla="*/ 2393950 h 4651543"/>
              <a:gd name="connsiteX383" fmla="*/ 1689100 w 24072850"/>
              <a:gd name="connsiteY383" fmla="*/ 2413000 h 4651543"/>
              <a:gd name="connsiteX384" fmla="*/ 1714500 w 24072850"/>
              <a:gd name="connsiteY384" fmla="*/ 2413000 h 4651543"/>
              <a:gd name="connsiteX385" fmla="*/ 1720850 w 24072850"/>
              <a:gd name="connsiteY385" fmla="*/ 2273300 h 4651543"/>
              <a:gd name="connsiteX386" fmla="*/ 1746250 w 24072850"/>
              <a:gd name="connsiteY386" fmla="*/ 2279650 h 4651543"/>
              <a:gd name="connsiteX387" fmla="*/ 1790700 w 24072850"/>
              <a:gd name="connsiteY387" fmla="*/ 2235200 h 4651543"/>
              <a:gd name="connsiteX388" fmla="*/ 1930400 w 24072850"/>
              <a:gd name="connsiteY388" fmla="*/ 2241550 h 4651543"/>
              <a:gd name="connsiteX389" fmla="*/ 1955800 w 24072850"/>
              <a:gd name="connsiteY389" fmla="*/ 2273300 h 4651543"/>
              <a:gd name="connsiteX390" fmla="*/ 2095500 w 24072850"/>
              <a:gd name="connsiteY390" fmla="*/ 2292350 h 4651543"/>
              <a:gd name="connsiteX391" fmla="*/ 2095500 w 24072850"/>
              <a:gd name="connsiteY391" fmla="*/ 2317750 h 4651543"/>
              <a:gd name="connsiteX392" fmla="*/ 2095500 w 24072850"/>
              <a:gd name="connsiteY392" fmla="*/ 2736850 h 4651543"/>
              <a:gd name="connsiteX393" fmla="*/ 2108200 w 24072850"/>
              <a:gd name="connsiteY393" fmla="*/ 2825750 h 4651543"/>
              <a:gd name="connsiteX394" fmla="*/ 2203450 w 24072850"/>
              <a:gd name="connsiteY394" fmla="*/ 2825750 h 4651543"/>
              <a:gd name="connsiteX395" fmla="*/ 2222500 w 24072850"/>
              <a:gd name="connsiteY395" fmla="*/ 2724150 h 4651543"/>
              <a:gd name="connsiteX396" fmla="*/ 2241550 w 24072850"/>
              <a:gd name="connsiteY396" fmla="*/ 2527300 h 4651543"/>
              <a:gd name="connsiteX397" fmla="*/ 2209800 w 24072850"/>
              <a:gd name="connsiteY397" fmla="*/ 2273300 h 4651543"/>
              <a:gd name="connsiteX398" fmla="*/ 2336800 w 24072850"/>
              <a:gd name="connsiteY398" fmla="*/ 2273300 h 4651543"/>
              <a:gd name="connsiteX399" fmla="*/ 2336800 w 24072850"/>
              <a:gd name="connsiteY399" fmla="*/ 2235200 h 4651543"/>
              <a:gd name="connsiteX400" fmla="*/ 2482850 w 24072850"/>
              <a:gd name="connsiteY400" fmla="*/ 2235200 h 4651543"/>
              <a:gd name="connsiteX401" fmla="*/ 2584450 w 24072850"/>
              <a:gd name="connsiteY401" fmla="*/ 2266950 h 4651543"/>
              <a:gd name="connsiteX402" fmla="*/ 2755900 w 24072850"/>
              <a:gd name="connsiteY402" fmla="*/ 2266950 h 4651543"/>
              <a:gd name="connsiteX403" fmla="*/ 2711450 w 24072850"/>
              <a:gd name="connsiteY403" fmla="*/ 2533650 h 4651543"/>
              <a:gd name="connsiteX404" fmla="*/ 2730500 w 24072850"/>
              <a:gd name="connsiteY404" fmla="*/ 2870200 h 4651543"/>
              <a:gd name="connsiteX405" fmla="*/ 2787650 w 24072850"/>
              <a:gd name="connsiteY405" fmla="*/ 2762250 h 4651543"/>
              <a:gd name="connsiteX406" fmla="*/ 2889250 w 24072850"/>
              <a:gd name="connsiteY406" fmla="*/ 2762250 h 4651543"/>
              <a:gd name="connsiteX407" fmla="*/ 2914650 w 24072850"/>
              <a:gd name="connsiteY407" fmla="*/ 2686050 h 4651543"/>
              <a:gd name="connsiteX408" fmla="*/ 2927350 w 24072850"/>
              <a:gd name="connsiteY408" fmla="*/ 2616200 h 4651543"/>
              <a:gd name="connsiteX409" fmla="*/ 2940050 w 24072850"/>
              <a:gd name="connsiteY409" fmla="*/ 2540000 h 4651543"/>
              <a:gd name="connsiteX410" fmla="*/ 2990850 w 24072850"/>
              <a:gd name="connsiteY410" fmla="*/ 2165350 h 4651543"/>
              <a:gd name="connsiteX411" fmla="*/ 3009900 w 24072850"/>
              <a:gd name="connsiteY411" fmla="*/ 1981200 h 4651543"/>
              <a:gd name="connsiteX412" fmla="*/ 3009900 w 24072850"/>
              <a:gd name="connsiteY412" fmla="*/ 1612900 h 4651543"/>
              <a:gd name="connsiteX413" fmla="*/ 2971800 w 24072850"/>
              <a:gd name="connsiteY413" fmla="*/ 1308100 h 4651543"/>
              <a:gd name="connsiteX414" fmla="*/ 2940050 w 24072850"/>
              <a:gd name="connsiteY414" fmla="*/ 1104900 h 4651543"/>
              <a:gd name="connsiteX415" fmla="*/ 3060700 w 24072850"/>
              <a:gd name="connsiteY415" fmla="*/ 1041400 h 4651543"/>
              <a:gd name="connsiteX416" fmla="*/ 3073400 w 24072850"/>
              <a:gd name="connsiteY416" fmla="*/ 977900 h 4651543"/>
              <a:gd name="connsiteX417" fmla="*/ 3073400 w 24072850"/>
              <a:gd name="connsiteY417" fmla="*/ 933450 h 4651543"/>
              <a:gd name="connsiteX418" fmla="*/ 3086100 w 24072850"/>
              <a:gd name="connsiteY418" fmla="*/ 774700 h 4651543"/>
              <a:gd name="connsiteX419" fmla="*/ 3111500 w 24072850"/>
              <a:gd name="connsiteY419" fmla="*/ 1047750 h 4651543"/>
              <a:gd name="connsiteX420" fmla="*/ 3206750 w 24072850"/>
              <a:gd name="connsiteY420" fmla="*/ 1143000 h 4651543"/>
              <a:gd name="connsiteX421" fmla="*/ 3149600 w 24072850"/>
              <a:gd name="connsiteY421" fmla="*/ 1714500 h 4651543"/>
              <a:gd name="connsiteX422" fmla="*/ 3149600 w 24072850"/>
              <a:gd name="connsiteY422" fmla="*/ 2063750 h 4651543"/>
              <a:gd name="connsiteX423" fmla="*/ 3194050 w 24072850"/>
              <a:gd name="connsiteY423" fmla="*/ 2768600 h 4651543"/>
              <a:gd name="connsiteX424" fmla="*/ 3416300 w 24072850"/>
              <a:gd name="connsiteY424" fmla="*/ 2768600 h 4651543"/>
              <a:gd name="connsiteX425" fmla="*/ 3448050 w 24072850"/>
              <a:gd name="connsiteY425" fmla="*/ 1809750 h 4651543"/>
              <a:gd name="connsiteX426" fmla="*/ 3403600 w 24072850"/>
              <a:gd name="connsiteY426" fmla="*/ 1778000 h 4651543"/>
              <a:gd name="connsiteX427" fmla="*/ 3409950 w 24072850"/>
              <a:gd name="connsiteY427" fmla="*/ 1765300 h 4651543"/>
              <a:gd name="connsiteX428" fmla="*/ 3479800 w 24072850"/>
              <a:gd name="connsiteY428" fmla="*/ 1733550 h 4651543"/>
              <a:gd name="connsiteX429" fmla="*/ 3771900 w 24072850"/>
              <a:gd name="connsiteY429" fmla="*/ 1733550 h 4651543"/>
              <a:gd name="connsiteX430" fmla="*/ 3841750 w 24072850"/>
              <a:gd name="connsiteY430" fmla="*/ 1771650 h 4651543"/>
              <a:gd name="connsiteX431" fmla="*/ 3810000 w 24072850"/>
              <a:gd name="connsiteY431" fmla="*/ 1822450 h 4651543"/>
              <a:gd name="connsiteX432" fmla="*/ 3822700 w 24072850"/>
              <a:gd name="connsiteY432" fmla="*/ 1841500 h 4651543"/>
              <a:gd name="connsiteX433" fmla="*/ 3803650 w 24072850"/>
              <a:gd name="connsiteY433" fmla="*/ 1892300 h 4651543"/>
              <a:gd name="connsiteX434" fmla="*/ 3822700 w 24072850"/>
              <a:gd name="connsiteY434" fmla="*/ 1936750 h 4651543"/>
              <a:gd name="connsiteX435" fmla="*/ 3822700 w 24072850"/>
              <a:gd name="connsiteY435" fmla="*/ 2146300 h 4651543"/>
              <a:gd name="connsiteX436" fmla="*/ 3810000 w 24072850"/>
              <a:gd name="connsiteY436" fmla="*/ 2216150 h 4651543"/>
              <a:gd name="connsiteX437" fmla="*/ 3822700 w 24072850"/>
              <a:gd name="connsiteY437" fmla="*/ 2247900 h 4651543"/>
              <a:gd name="connsiteX438" fmla="*/ 3810000 w 24072850"/>
              <a:gd name="connsiteY438" fmla="*/ 2266950 h 4651543"/>
              <a:gd name="connsiteX439" fmla="*/ 3810000 w 24072850"/>
              <a:gd name="connsiteY439" fmla="*/ 2768600 h 4651543"/>
              <a:gd name="connsiteX440" fmla="*/ 3924300 w 24072850"/>
              <a:gd name="connsiteY440" fmla="*/ 2768600 h 4651543"/>
              <a:gd name="connsiteX441" fmla="*/ 3943350 w 24072850"/>
              <a:gd name="connsiteY441" fmla="*/ 1987550 h 4651543"/>
              <a:gd name="connsiteX442" fmla="*/ 3930650 w 24072850"/>
              <a:gd name="connsiteY442" fmla="*/ 1962150 h 4651543"/>
              <a:gd name="connsiteX443" fmla="*/ 3949700 w 24072850"/>
              <a:gd name="connsiteY443" fmla="*/ 1924050 h 4651543"/>
              <a:gd name="connsiteX444" fmla="*/ 3949700 w 24072850"/>
              <a:gd name="connsiteY444" fmla="*/ 1879600 h 4651543"/>
              <a:gd name="connsiteX445" fmla="*/ 3949700 w 24072850"/>
              <a:gd name="connsiteY445" fmla="*/ 1847850 h 4651543"/>
              <a:gd name="connsiteX446" fmla="*/ 4222750 w 24072850"/>
              <a:gd name="connsiteY446" fmla="*/ 1847850 h 4651543"/>
              <a:gd name="connsiteX447" fmla="*/ 4222750 w 24072850"/>
              <a:gd name="connsiteY447" fmla="*/ 1943100 h 4651543"/>
              <a:gd name="connsiteX448" fmla="*/ 4260850 w 24072850"/>
              <a:gd name="connsiteY448" fmla="*/ 2006600 h 4651543"/>
              <a:gd name="connsiteX449" fmla="*/ 4260850 w 24072850"/>
              <a:gd name="connsiteY449" fmla="*/ 2768600 h 4651543"/>
              <a:gd name="connsiteX450" fmla="*/ 4279900 w 24072850"/>
              <a:gd name="connsiteY450" fmla="*/ 2774950 h 4651543"/>
              <a:gd name="connsiteX451" fmla="*/ 4311650 w 24072850"/>
              <a:gd name="connsiteY451" fmla="*/ 2616200 h 4651543"/>
              <a:gd name="connsiteX452" fmla="*/ 4311650 w 24072850"/>
              <a:gd name="connsiteY452" fmla="*/ 1511300 h 4651543"/>
              <a:gd name="connsiteX453" fmla="*/ 4584700 w 24072850"/>
              <a:gd name="connsiteY453" fmla="*/ 1511300 h 4651543"/>
              <a:gd name="connsiteX454" fmla="*/ 4616450 w 24072850"/>
              <a:gd name="connsiteY454" fmla="*/ 1593850 h 4651543"/>
              <a:gd name="connsiteX455" fmla="*/ 4610100 w 24072850"/>
              <a:gd name="connsiteY455" fmla="*/ 2647950 h 4651543"/>
              <a:gd name="connsiteX456" fmla="*/ 4660900 w 24072850"/>
              <a:gd name="connsiteY456" fmla="*/ 2673350 h 4651543"/>
              <a:gd name="connsiteX457" fmla="*/ 4699000 w 24072850"/>
              <a:gd name="connsiteY457" fmla="*/ 2667000 h 4651543"/>
              <a:gd name="connsiteX458" fmla="*/ 4699000 w 24072850"/>
              <a:gd name="connsiteY458" fmla="*/ 1155700 h 4651543"/>
              <a:gd name="connsiteX459" fmla="*/ 4914900 w 24072850"/>
              <a:gd name="connsiteY459" fmla="*/ 1155700 h 4651543"/>
              <a:gd name="connsiteX460" fmla="*/ 4914900 w 24072850"/>
              <a:gd name="connsiteY460" fmla="*/ 2667000 h 4651543"/>
              <a:gd name="connsiteX461" fmla="*/ 4933950 w 24072850"/>
              <a:gd name="connsiteY461" fmla="*/ 2673350 h 4651543"/>
              <a:gd name="connsiteX462" fmla="*/ 4997450 w 24072850"/>
              <a:gd name="connsiteY462" fmla="*/ 2654300 h 4651543"/>
              <a:gd name="connsiteX463" fmla="*/ 5003800 w 24072850"/>
              <a:gd name="connsiteY463" fmla="*/ 1676400 h 4651543"/>
              <a:gd name="connsiteX464" fmla="*/ 4997450 w 24072850"/>
              <a:gd name="connsiteY464" fmla="*/ 1625600 h 4651543"/>
              <a:gd name="connsiteX465" fmla="*/ 4997450 w 24072850"/>
              <a:gd name="connsiteY465" fmla="*/ 1568450 h 4651543"/>
              <a:gd name="connsiteX466" fmla="*/ 5022850 w 24072850"/>
              <a:gd name="connsiteY466" fmla="*/ 1492250 h 4651543"/>
              <a:gd name="connsiteX467" fmla="*/ 5137150 w 24072850"/>
              <a:gd name="connsiteY467" fmla="*/ 1485900 h 4651543"/>
              <a:gd name="connsiteX468" fmla="*/ 5302250 w 24072850"/>
              <a:gd name="connsiteY468" fmla="*/ 1485900 h 4651543"/>
              <a:gd name="connsiteX469" fmla="*/ 5302250 w 24072850"/>
              <a:gd name="connsiteY469" fmla="*/ 2260600 h 4651543"/>
              <a:gd name="connsiteX470" fmla="*/ 5321300 w 24072850"/>
              <a:gd name="connsiteY470" fmla="*/ 2711450 h 4651543"/>
              <a:gd name="connsiteX471" fmla="*/ 5346700 w 24072850"/>
              <a:gd name="connsiteY471" fmla="*/ 2673350 h 4651543"/>
              <a:gd name="connsiteX472" fmla="*/ 5397500 w 24072850"/>
              <a:gd name="connsiteY472" fmla="*/ 2673350 h 4651543"/>
              <a:gd name="connsiteX473" fmla="*/ 5397500 w 24072850"/>
              <a:gd name="connsiteY473" fmla="*/ 2019300 h 4651543"/>
              <a:gd name="connsiteX474" fmla="*/ 5429250 w 24072850"/>
              <a:gd name="connsiteY474" fmla="*/ 1968500 h 4651543"/>
              <a:gd name="connsiteX475" fmla="*/ 5473700 w 24072850"/>
              <a:gd name="connsiteY475" fmla="*/ 1930400 h 4651543"/>
              <a:gd name="connsiteX476" fmla="*/ 5499100 w 24072850"/>
              <a:gd name="connsiteY476" fmla="*/ 1898650 h 4651543"/>
              <a:gd name="connsiteX477" fmla="*/ 5568950 w 24072850"/>
              <a:gd name="connsiteY477" fmla="*/ 1809750 h 4651543"/>
              <a:gd name="connsiteX478" fmla="*/ 5638800 w 24072850"/>
              <a:gd name="connsiteY478" fmla="*/ 1676400 h 4651543"/>
              <a:gd name="connsiteX479" fmla="*/ 5638800 w 24072850"/>
              <a:gd name="connsiteY479" fmla="*/ 1498600 h 4651543"/>
              <a:gd name="connsiteX480" fmla="*/ 5664200 w 24072850"/>
              <a:gd name="connsiteY480" fmla="*/ 1498600 h 4651543"/>
              <a:gd name="connsiteX481" fmla="*/ 5670550 w 24072850"/>
              <a:gd name="connsiteY481" fmla="*/ 1778000 h 4651543"/>
              <a:gd name="connsiteX482" fmla="*/ 5727700 w 24072850"/>
              <a:gd name="connsiteY482" fmla="*/ 1809750 h 4651543"/>
              <a:gd name="connsiteX483" fmla="*/ 5727700 w 24072850"/>
              <a:gd name="connsiteY483" fmla="*/ 1873250 h 4651543"/>
              <a:gd name="connsiteX484" fmla="*/ 5791200 w 24072850"/>
              <a:gd name="connsiteY484" fmla="*/ 1898650 h 4651543"/>
              <a:gd name="connsiteX485" fmla="*/ 5835650 w 24072850"/>
              <a:gd name="connsiteY485" fmla="*/ 1930400 h 4651543"/>
              <a:gd name="connsiteX486" fmla="*/ 5854700 w 24072850"/>
              <a:gd name="connsiteY486" fmla="*/ 2019300 h 4651543"/>
              <a:gd name="connsiteX487" fmla="*/ 5873750 w 24072850"/>
              <a:gd name="connsiteY487" fmla="*/ 2032000 h 4651543"/>
              <a:gd name="connsiteX488" fmla="*/ 5886450 w 24072850"/>
              <a:gd name="connsiteY488" fmla="*/ 2184400 h 4651543"/>
              <a:gd name="connsiteX489" fmla="*/ 5886450 w 24072850"/>
              <a:gd name="connsiteY489" fmla="*/ 2387600 h 4651543"/>
              <a:gd name="connsiteX490" fmla="*/ 5899150 w 24072850"/>
              <a:gd name="connsiteY490" fmla="*/ 2393950 h 4651543"/>
              <a:gd name="connsiteX491" fmla="*/ 5949950 w 24072850"/>
              <a:gd name="connsiteY491" fmla="*/ 2368550 h 4651543"/>
              <a:gd name="connsiteX492" fmla="*/ 5949950 w 24072850"/>
              <a:gd name="connsiteY492" fmla="*/ 2324100 h 4651543"/>
              <a:gd name="connsiteX493" fmla="*/ 5962650 w 24072850"/>
              <a:gd name="connsiteY493" fmla="*/ 2324100 h 4651543"/>
              <a:gd name="connsiteX494" fmla="*/ 5962650 w 24072850"/>
              <a:gd name="connsiteY494" fmla="*/ 2368550 h 4651543"/>
              <a:gd name="connsiteX495" fmla="*/ 5981700 w 24072850"/>
              <a:gd name="connsiteY495" fmla="*/ 2381250 h 4651543"/>
              <a:gd name="connsiteX496" fmla="*/ 5988050 w 24072850"/>
              <a:gd name="connsiteY496" fmla="*/ 2343150 h 4651543"/>
              <a:gd name="connsiteX497" fmla="*/ 5988050 w 24072850"/>
              <a:gd name="connsiteY497" fmla="*/ 2235200 h 4651543"/>
              <a:gd name="connsiteX498" fmla="*/ 6038850 w 24072850"/>
              <a:gd name="connsiteY498" fmla="*/ 2190750 h 4651543"/>
              <a:gd name="connsiteX499" fmla="*/ 6153150 w 24072850"/>
              <a:gd name="connsiteY499" fmla="*/ 2190750 h 4651543"/>
              <a:gd name="connsiteX500" fmla="*/ 6165850 w 24072850"/>
              <a:gd name="connsiteY500" fmla="*/ 2216150 h 4651543"/>
              <a:gd name="connsiteX501" fmla="*/ 6184900 w 24072850"/>
              <a:gd name="connsiteY501" fmla="*/ 2203450 h 4651543"/>
              <a:gd name="connsiteX502" fmla="*/ 6242050 w 24072850"/>
              <a:gd name="connsiteY502" fmla="*/ 2120900 h 4651543"/>
              <a:gd name="connsiteX503" fmla="*/ 6248400 w 24072850"/>
              <a:gd name="connsiteY503" fmla="*/ 2095500 h 4651543"/>
              <a:gd name="connsiteX504" fmla="*/ 6248400 w 24072850"/>
              <a:gd name="connsiteY504" fmla="*/ 2051050 h 4651543"/>
              <a:gd name="connsiteX505" fmla="*/ 6254750 w 24072850"/>
              <a:gd name="connsiteY505" fmla="*/ 2019300 h 4651543"/>
              <a:gd name="connsiteX506" fmla="*/ 6267450 w 24072850"/>
              <a:gd name="connsiteY506" fmla="*/ 2120900 h 4651543"/>
              <a:gd name="connsiteX507" fmla="*/ 6375400 w 24072850"/>
              <a:gd name="connsiteY507" fmla="*/ 2146300 h 4651543"/>
              <a:gd name="connsiteX508" fmla="*/ 6369050 w 24072850"/>
              <a:gd name="connsiteY508" fmla="*/ 2171700 h 4651543"/>
              <a:gd name="connsiteX509" fmla="*/ 6394450 w 24072850"/>
              <a:gd name="connsiteY509" fmla="*/ 2197100 h 4651543"/>
              <a:gd name="connsiteX510" fmla="*/ 6445250 w 24072850"/>
              <a:gd name="connsiteY510" fmla="*/ 2476500 h 4651543"/>
              <a:gd name="connsiteX511" fmla="*/ 6451600 w 24072850"/>
              <a:gd name="connsiteY511" fmla="*/ 2565400 h 4651543"/>
              <a:gd name="connsiteX512" fmla="*/ 6483350 w 24072850"/>
              <a:gd name="connsiteY512" fmla="*/ 2597150 h 4651543"/>
              <a:gd name="connsiteX513" fmla="*/ 6515100 w 24072850"/>
              <a:gd name="connsiteY513" fmla="*/ 2571750 h 4651543"/>
              <a:gd name="connsiteX514" fmla="*/ 6515100 w 24072850"/>
              <a:gd name="connsiteY514" fmla="*/ 2451100 h 4651543"/>
              <a:gd name="connsiteX515" fmla="*/ 6553200 w 24072850"/>
              <a:gd name="connsiteY515" fmla="*/ 2419350 h 4651543"/>
              <a:gd name="connsiteX516" fmla="*/ 6737350 w 24072850"/>
              <a:gd name="connsiteY516" fmla="*/ 2425700 h 4651543"/>
              <a:gd name="connsiteX517" fmla="*/ 6762750 w 24072850"/>
              <a:gd name="connsiteY517" fmla="*/ 2419350 h 4651543"/>
              <a:gd name="connsiteX518" fmla="*/ 6762750 w 24072850"/>
              <a:gd name="connsiteY518" fmla="*/ 1885950 h 4651543"/>
              <a:gd name="connsiteX519" fmla="*/ 6864350 w 24072850"/>
              <a:gd name="connsiteY519" fmla="*/ 1778000 h 4651543"/>
              <a:gd name="connsiteX520" fmla="*/ 6864350 w 24072850"/>
              <a:gd name="connsiteY520" fmla="*/ 1752600 h 4651543"/>
              <a:gd name="connsiteX521" fmla="*/ 6877050 w 24072850"/>
              <a:gd name="connsiteY521" fmla="*/ 1670050 h 4651543"/>
              <a:gd name="connsiteX522" fmla="*/ 6965950 w 24072850"/>
              <a:gd name="connsiteY522" fmla="*/ 1778000 h 4651543"/>
              <a:gd name="connsiteX523" fmla="*/ 7010400 w 24072850"/>
              <a:gd name="connsiteY523" fmla="*/ 1778000 h 4651543"/>
              <a:gd name="connsiteX524" fmla="*/ 7016750 w 24072850"/>
              <a:gd name="connsiteY524" fmla="*/ 1714500 h 4651543"/>
              <a:gd name="connsiteX525" fmla="*/ 7143750 w 24072850"/>
              <a:gd name="connsiteY525" fmla="*/ 1841500 h 4651543"/>
              <a:gd name="connsiteX526" fmla="*/ 7131050 w 24072850"/>
              <a:gd name="connsiteY526" fmla="*/ 2057400 h 4651543"/>
              <a:gd name="connsiteX527" fmla="*/ 7137400 w 24072850"/>
              <a:gd name="connsiteY527" fmla="*/ 2311400 h 4651543"/>
              <a:gd name="connsiteX528" fmla="*/ 7169150 w 24072850"/>
              <a:gd name="connsiteY528" fmla="*/ 2330450 h 4651543"/>
              <a:gd name="connsiteX529" fmla="*/ 7200900 w 24072850"/>
              <a:gd name="connsiteY529" fmla="*/ 2305050 h 4651543"/>
              <a:gd name="connsiteX530" fmla="*/ 7264400 w 24072850"/>
              <a:gd name="connsiteY530" fmla="*/ 2298700 h 4651543"/>
              <a:gd name="connsiteX531" fmla="*/ 7264400 w 24072850"/>
              <a:gd name="connsiteY531" fmla="*/ 2082800 h 4651543"/>
              <a:gd name="connsiteX532" fmla="*/ 7378700 w 24072850"/>
              <a:gd name="connsiteY532" fmla="*/ 2025650 h 4651543"/>
              <a:gd name="connsiteX533" fmla="*/ 7550150 w 24072850"/>
              <a:gd name="connsiteY533" fmla="*/ 2025650 h 4651543"/>
              <a:gd name="connsiteX534" fmla="*/ 7569200 w 24072850"/>
              <a:gd name="connsiteY534" fmla="*/ 2057400 h 4651543"/>
              <a:gd name="connsiteX535" fmla="*/ 7594600 w 24072850"/>
              <a:gd name="connsiteY535" fmla="*/ 2057400 h 4651543"/>
              <a:gd name="connsiteX536" fmla="*/ 7613650 w 24072850"/>
              <a:gd name="connsiteY536" fmla="*/ 1651000 h 4651543"/>
              <a:gd name="connsiteX537" fmla="*/ 7620000 w 24072850"/>
              <a:gd name="connsiteY537" fmla="*/ 1612900 h 4651543"/>
              <a:gd name="connsiteX538" fmla="*/ 7626350 w 24072850"/>
              <a:gd name="connsiteY538" fmla="*/ 1562100 h 4651543"/>
              <a:gd name="connsiteX539" fmla="*/ 7772400 w 24072850"/>
              <a:gd name="connsiteY539" fmla="*/ 1524000 h 4651543"/>
              <a:gd name="connsiteX540" fmla="*/ 7867650 w 24072850"/>
              <a:gd name="connsiteY540" fmla="*/ 1581150 h 4651543"/>
              <a:gd name="connsiteX541" fmla="*/ 7867650 w 24072850"/>
              <a:gd name="connsiteY541" fmla="*/ 1943100 h 4651543"/>
              <a:gd name="connsiteX542" fmla="*/ 7893050 w 24072850"/>
              <a:gd name="connsiteY542" fmla="*/ 1993900 h 4651543"/>
              <a:gd name="connsiteX543" fmla="*/ 7893050 w 24072850"/>
              <a:gd name="connsiteY543" fmla="*/ 2343150 h 4651543"/>
              <a:gd name="connsiteX544" fmla="*/ 7969250 w 24072850"/>
              <a:gd name="connsiteY544" fmla="*/ 2597150 h 4651543"/>
              <a:gd name="connsiteX545" fmla="*/ 7988300 w 24072850"/>
              <a:gd name="connsiteY545" fmla="*/ 2597150 h 4651543"/>
              <a:gd name="connsiteX546" fmla="*/ 7994650 w 24072850"/>
              <a:gd name="connsiteY546" fmla="*/ 2540000 h 4651543"/>
              <a:gd name="connsiteX547" fmla="*/ 8115300 w 24072850"/>
              <a:gd name="connsiteY547" fmla="*/ 2355850 h 4651543"/>
              <a:gd name="connsiteX548" fmla="*/ 8197850 w 24072850"/>
              <a:gd name="connsiteY548" fmla="*/ 2362200 h 4651543"/>
              <a:gd name="connsiteX549" fmla="*/ 8216900 w 24072850"/>
              <a:gd name="connsiteY549" fmla="*/ 2667000 h 4651543"/>
              <a:gd name="connsiteX550" fmla="*/ 8248650 w 24072850"/>
              <a:gd name="connsiteY550" fmla="*/ 2679700 h 4651543"/>
              <a:gd name="connsiteX551" fmla="*/ 8343900 w 24072850"/>
              <a:gd name="connsiteY551" fmla="*/ 2647950 h 4651543"/>
              <a:gd name="connsiteX552" fmla="*/ 8356600 w 24072850"/>
              <a:gd name="connsiteY552" fmla="*/ 2603500 h 4651543"/>
              <a:gd name="connsiteX553" fmla="*/ 8356600 w 24072850"/>
              <a:gd name="connsiteY553" fmla="*/ 2095500 h 4651543"/>
              <a:gd name="connsiteX554" fmla="*/ 8832850 w 24072850"/>
              <a:gd name="connsiteY554" fmla="*/ 1949450 h 4651543"/>
              <a:gd name="connsiteX555" fmla="*/ 9010650 w 24072850"/>
              <a:gd name="connsiteY555" fmla="*/ 2012950 h 4651543"/>
              <a:gd name="connsiteX556" fmla="*/ 9010650 w 24072850"/>
              <a:gd name="connsiteY556" fmla="*/ 2571750 h 4651543"/>
              <a:gd name="connsiteX557" fmla="*/ 9029700 w 24072850"/>
              <a:gd name="connsiteY557" fmla="*/ 2590800 h 4651543"/>
              <a:gd name="connsiteX558" fmla="*/ 9163050 w 24072850"/>
              <a:gd name="connsiteY558" fmla="*/ 2559050 h 4651543"/>
              <a:gd name="connsiteX559" fmla="*/ 9188450 w 24072850"/>
              <a:gd name="connsiteY559" fmla="*/ 2520950 h 4651543"/>
              <a:gd name="connsiteX560" fmla="*/ 9188450 w 24072850"/>
              <a:gd name="connsiteY560" fmla="*/ 2552700 h 4651543"/>
              <a:gd name="connsiteX561" fmla="*/ 9201150 w 24072850"/>
              <a:gd name="connsiteY561" fmla="*/ 2565400 h 4651543"/>
              <a:gd name="connsiteX562" fmla="*/ 9264650 w 24072850"/>
              <a:gd name="connsiteY562" fmla="*/ 2470150 h 4651543"/>
              <a:gd name="connsiteX563" fmla="*/ 9264650 w 24072850"/>
              <a:gd name="connsiteY563" fmla="*/ 2247900 h 4651543"/>
              <a:gd name="connsiteX564" fmla="*/ 9321800 w 24072850"/>
              <a:gd name="connsiteY564" fmla="*/ 2171700 h 4651543"/>
              <a:gd name="connsiteX565" fmla="*/ 9626600 w 24072850"/>
              <a:gd name="connsiteY565" fmla="*/ 2171700 h 4651543"/>
              <a:gd name="connsiteX566" fmla="*/ 9702800 w 24072850"/>
              <a:gd name="connsiteY566" fmla="*/ 2254250 h 4651543"/>
              <a:gd name="connsiteX567" fmla="*/ 9702800 w 24072850"/>
              <a:gd name="connsiteY567" fmla="*/ 2393950 h 4651543"/>
              <a:gd name="connsiteX568" fmla="*/ 9779000 w 24072850"/>
              <a:gd name="connsiteY568" fmla="*/ 2413000 h 4651543"/>
              <a:gd name="connsiteX569" fmla="*/ 9823450 w 24072850"/>
              <a:gd name="connsiteY569" fmla="*/ 2349500 h 4651543"/>
              <a:gd name="connsiteX570" fmla="*/ 10039350 w 24072850"/>
              <a:gd name="connsiteY570" fmla="*/ 2349500 h 4651543"/>
              <a:gd name="connsiteX571" fmla="*/ 10071100 w 24072850"/>
              <a:gd name="connsiteY571" fmla="*/ 2400300 h 4651543"/>
              <a:gd name="connsiteX572" fmla="*/ 10077450 w 24072850"/>
              <a:gd name="connsiteY572" fmla="*/ 2444750 h 4651543"/>
              <a:gd name="connsiteX573" fmla="*/ 10102850 w 24072850"/>
              <a:gd name="connsiteY573" fmla="*/ 2457450 h 4651543"/>
              <a:gd name="connsiteX574" fmla="*/ 10140950 w 24072850"/>
              <a:gd name="connsiteY574" fmla="*/ 2324100 h 4651543"/>
              <a:gd name="connsiteX575" fmla="*/ 10153650 w 24072850"/>
              <a:gd name="connsiteY575" fmla="*/ 2197100 h 4651543"/>
              <a:gd name="connsiteX576" fmla="*/ 10172700 w 24072850"/>
              <a:gd name="connsiteY576" fmla="*/ 2089150 h 4651543"/>
              <a:gd name="connsiteX577" fmla="*/ 10210800 w 24072850"/>
              <a:gd name="connsiteY577" fmla="*/ 1962150 h 4651543"/>
              <a:gd name="connsiteX578" fmla="*/ 10356850 w 24072850"/>
              <a:gd name="connsiteY578" fmla="*/ 1816100 h 4651543"/>
              <a:gd name="connsiteX579" fmla="*/ 10433050 w 24072850"/>
              <a:gd name="connsiteY579" fmla="*/ 1727200 h 4651543"/>
              <a:gd name="connsiteX580" fmla="*/ 10471150 w 24072850"/>
              <a:gd name="connsiteY580" fmla="*/ 1809750 h 4651543"/>
              <a:gd name="connsiteX581" fmla="*/ 10515600 w 24072850"/>
              <a:gd name="connsiteY581" fmla="*/ 2133600 h 4651543"/>
              <a:gd name="connsiteX582" fmla="*/ 10528300 w 24072850"/>
              <a:gd name="connsiteY582" fmla="*/ 2647950 h 4651543"/>
              <a:gd name="connsiteX583" fmla="*/ 10547350 w 24072850"/>
              <a:gd name="connsiteY583" fmla="*/ 2654300 h 4651543"/>
              <a:gd name="connsiteX584" fmla="*/ 10706100 w 24072850"/>
              <a:gd name="connsiteY584" fmla="*/ 2622550 h 4651543"/>
              <a:gd name="connsiteX585" fmla="*/ 10712450 w 24072850"/>
              <a:gd name="connsiteY585" fmla="*/ 2540000 h 4651543"/>
              <a:gd name="connsiteX586" fmla="*/ 10807700 w 24072850"/>
              <a:gd name="connsiteY586" fmla="*/ 2451100 h 4651543"/>
              <a:gd name="connsiteX587" fmla="*/ 10909300 w 24072850"/>
              <a:gd name="connsiteY587" fmla="*/ 2368550 h 4651543"/>
              <a:gd name="connsiteX588" fmla="*/ 10915650 w 24072850"/>
              <a:gd name="connsiteY588" fmla="*/ 2330450 h 4651543"/>
              <a:gd name="connsiteX589" fmla="*/ 10915650 w 24072850"/>
              <a:gd name="connsiteY589" fmla="*/ 2444750 h 4651543"/>
              <a:gd name="connsiteX590" fmla="*/ 11004550 w 24072850"/>
              <a:gd name="connsiteY590" fmla="*/ 2444750 h 4651543"/>
              <a:gd name="connsiteX591" fmla="*/ 11017250 w 24072850"/>
              <a:gd name="connsiteY591" fmla="*/ 2482850 h 4651543"/>
              <a:gd name="connsiteX592" fmla="*/ 11080750 w 24072850"/>
              <a:gd name="connsiteY592" fmla="*/ 2482850 h 4651543"/>
              <a:gd name="connsiteX593" fmla="*/ 11080750 w 24072850"/>
              <a:gd name="connsiteY593" fmla="*/ 2114550 h 4651543"/>
              <a:gd name="connsiteX594" fmla="*/ 11163300 w 24072850"/>
              <a:gd name="connsiteY594" fmla="*/ 2032000 h 4651543"/>
              <a:gd name="connsiteX595" fmla="*/ 11239500 w 24072850"/>
              <a:gd name="connsiteY595" fmla="*/ 1968500 h 4651543"/>
              <a:gd name="connsiteX596" fmla="*/ 11436350 w 24072850"/>
              <a:gd name="connsiteY596" fmla="*/ 2025650 h 4651543"/>
              <a:gd name="connsiteX597" fmla="*/ 11449050 w 24072850"/>
              <a:gd name="connsiteY597" fmla="*/ 2070100 h 4651543"/>
              <a:gd name="connsiteX598" fmla="*/ 11455400 w 24072850"/>
              <a:gd name="connsiteY598" fmla="*/ 2470150 h 4651543"/>
              <a:gd name="connsiteX599" fmla="*/ 11474450 w 24072850"/>
              <a:gd name="connsiteY599" fmla="*/ 2578100 h 4651543"/>
              <a:gd name="connsiteX600" fmla="*/ 11461750 w 24072850"/>
              <a:gd name="connsiteY600" fmla="*/ 2679700 h 4651543"/>
              <a:gd name="connsiteX601" fmla="*/ 11512550 w 24072850"/>
              <a:gd name="connsiteY601" fmla="*/ 2762250 h 4651543"/>
              <a:gd name="connsiteX602" fmla="*/ 11576050 w 24072850"/>
              <a:gd name="connsiteY602" fmla="*/ 2749550 h 4651543"/>
              <a:gd name="connsiteX603" fmla="*/ 11874500 w 24072850"/>
              <a:gd name="connsiteY603" fmla="*/ 2755900 h 4651543"/>
              <a:gd name="connsiteX604" fmla="*/ 11963400 w 24072850"/>
              <a:gd name="connsiteY604" fmla="*/ 2736850 h 4651543"/>
              <a:gd name="connsiteX605" fmla="*/ 12026900 w 24072850"/>
              <a:gd name="connsiteY605" fmla="*/ 2736850 h 4651543"/>
              <a:gd name="connsiteX606" fmla="*/ 12052300 w 24072850"/>
              <a:gd name="connsiteY606" fmla="*/ 2711450 h 4651543"/>
              <a:gd name="connsiteX607" fmla="*/ 12211050 w 24072850"/>
              <a:gd name="connsiteY607" fmla="*/ 2711450 h 4651543"/>
              <a:gd name="connsiteX608" fmla="*/ 12268200 w 24072850"/>
              <a:gd name="connsiteY608" fmla="*/ 2559050 h 4651543"/>
              <a:gd name="connsiteX609" fmla="*/ 12293600 w 24072850"/>
              <a:gd name="connsiteY609" fmla="*/ 2501900 h 4651543"/>
              <a:gd name="connsiteX610" fmla="*/ 12299950 w 24072850"/>
              <a:gd name="connsiteY610" fmla="*/ 2457450 h 4651543"/>
              <a:gd name="connsiteX611" fmla="*/ 12204700 w 24072850"/>
              <a:gd name="connsiteY611" fmla="*/ 2266950 h 4651543"/>
              <a:gd name="connsiteX612" fmla="*/ 12299950 w 24072850"/>
              <a:gd name="connsiteY612" fmla="*/ 2120900 h 4651543"/>
              <a:gd name="connsiteX613" fmla="*/ 12312650 w 24072850"/>
              <a:gd name="connsiteY613" fmla="*/ 1257300 h 4651543"/>
              <a:gd name="connsiteX614" fmla="*/ 12268200 w 24072850"/>
              <a:gd name="connsiteY614" fmla="*/ 1212850 h 4651543"/>
              <a:gd name="connsiteX615" fmla="*/ 12230100 w 24072850"/>
              <a:gd name="connsiteY615" fmla="*/ 1117600 h 4651543"/>
              <a:gd name="connsiteX616" fmla="*/ 12395200 w 24072850"/>
              <a:gd name="connsiteY616" fmla="*/ 914400 h 4651543"/>
              <a:gd name="connsiteX617" fmla="*/ 12376150 w 24072850"/>
              <a:gd name="connsiteY617" fmla="*/ 889000 h 4651543"/>
              <a:gd name="connsiteX618" fmla="*/ 12401550 w 24072850"/>
              <a:gd name="connsiteY618" fmla="*/ 863600 h 4651543"/>
              <a:gd name="connsiteX619" fmla="*/ 12401550 w 24072850"/>
              <a:gd name="connsiteY619" fmla="*/ 736600 h 4651543"/>
              <a:gd name="connsiteX620" fmla="*/ 12376150 w 24072850"/>
              <a:gd name="connsiteY620" fmla="*/ 692150 h 4651543"/>
              <a:gd name="connsiteX621" fmla="*/ 12382500 w 24072850"/>
              <a:gd name="connsiteY621" fmla="*/ 635000 h 4651543"/>
              <a:gd name="connsiteX622" fmla="*/ 12414250 w 24072850"/>
              <a:gd name="connsiteY622" fmla="*/ 571500 h 4651543"/>
              <a:gd name="connsiteX623" fmla="*/ 12420600 w 24072850"/>
              <a:gd name="connsiteY623" fmla="*/ 514350 h 4651543"/>
              <a:gd name="connsiteX624" fmla="*/ 12401550 w 24072850"/>
              <a:gd name="connsiteY624" fmla="*/ 469900 h 4651543"/>
              <a:gd name="connsiteX625" fmla="*/ 12433300 w 24072850"/>
              <a:gd name="connsiteY625" fmla="*/ 457200 h 4651543"/>
              <a:gd name="connsiteX626" fmla="*/ 12433300 w 24072850"/>
              <a:gd name="connsiteY626" fmla="*/ 311150 h 4651543"/>
              <a:gd name="connsiteX627" fmla="*/ 12420600 w 24072850"/>
              <a:gd name="connsiteY627" fmla="*/ 304800 h 4651543"/>
              <a:gd name="connsiteX628" fmla="*/ 12433300 w 24072850"/>
              <a:gd name="connsiteY628" fmla="*/ 273050 h 4651543"/>
              <a:gd name="connsiteX629" fmla="*/ 12433300 w 24072850"/>
              <a:gd name="connsiteY629" fmla="*/ 241300 h 4651543"/>
              <a:gd name="connsiteX630" fmla="*/ 12439650 w 24072850"/>
              <a:gd name="connsiteY630" fmla="*/ 203200 h 4651543"/>
              <a:gd name="connsiteX631" fmla="*/ 12446000 w 24072850"/>
              <a:gd name="connsiteY631" fmla="*/ 0 h 4651543"/>
              <a:gd name="connsiteX632" fmla="*/ 12458700 w 24072850"/>
              <a:gd name="connsiteY632" fmla="*/ 6350 h 4651543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7171703 w 24072850"/>
              <a:gd name="connsiteY353" fmla="*/ 3874190 h 4651543"/>
              <a:gd name="connsiteX354" fmla="*/ 0 w 24072850"/>
              <a:gd name="connsiteY354" fmla="*/ 3117850 h 4651543"/>
              <a:gd name="connsiteX355" fmla="*/ 0 w 24072850"/>
              <a:gd name="connsiteY355" fmla="*/ 2222500 h 4651543"/>
              <a:gd name="connsiteX356" fmla="*/ 127000 w 24072850"/>
              <a:gd name="connsiteY356" fmla="*/ 2228850 h 4651543"/>
              <a:gd name="connsiteX357" fmla="*/ 63500 w 24072850"/>
              <a:gd name="connsiteY357" fmla="*/ 2286000 h 4651543"/>
              <a:gd name="connsiteX358" fmla="*/ 196850 w 24072850"/>
              <a:gd name="connsiteY358" fmla="*/ 2336800 h 4651543"/>
              <a:gd name="connsiteX359" fmla="*/ 107950 w 24072850"/>
              <a:gd name="connsiteY359" fmla="*/ 2393950 h 4651543"/>
              <a:gd name="connsiteX360" fmla="*/ 311150 w 24072850"/>
              <a:gd name="connsiteY360" fmla="*/ 2444750 h 4651543"/>
              <a:gd name="connsiteX361" fmla="*/ 311150 w 24072850"/>
              <a:gd name="connsiteY361" fmla="*/ 2527300 h 4651543"/>
              <a:gd name="connsiteX362" fmla="*/ 349250 w 24072850"/>
              <a:gd name="connsiteY362" fmla="*/ 2533650 h 4651543"/>
              <a:gd name="connsiteX363" fmla="*/ 596900 w 24072850"/>
              <a:gd name="connsiteY363" fmla="*/ 2489200 h 4651543"/>
              <a:gd name="connsiteX364" fmla="*/ 742950 w 24072850"/>
              <a:gd name="connsiteY364" fmla="*/ 2501900 h 4651543"/>
              <a:gd name="connsiteX365" fmla="*/ 800100 w 24072850"/>
              <a:gd name="connsiteY365" fmla="*/ 2489200 h 4651543"/>
              <a:gd name="connsiteX366" fmla="*/ 895350 w 24072850"/>
              <a:gd name="connsiteY366" fmla="*/ 2584450 h 4651543"/>
              <a:gd name="connsiteX367" fmla="*/ 920750 w 24072850"/>
              <a:gd name="connsiteY367" fmla="*/ 2584450 h 4651543"/>
              <a:gd name="connsiteX368" fmla="*/ 933450 w 24072850"/>
              <a:gd name="connsiteY368" fmla="*/ 2514600 h 4651543"/>
              <a:gd name="connsiteX369" fmla="*/ 933450 w 24072850"/>
              <a:gd name="connsiteY369" fmla="*/ 2355850 h 4651543"/>
              <a:gd name="connsiteX370" fmla="*/ 939800 w 24072850"/>
              <a:gd name="connsiteY370" fmla="*/ 2279650 h 4651543"/>
              <a:gd name="connsiteX371" fmla="*/ 946150 w 24072850"/>
              <a:gd name="connsiteY371" fmla="*/ 2184400 h 4651543"/>
              <a:gd name="connsiteX372" fmla="*/ 952500 w 24072850"/>
              <a:gd name="connsiteY372" fmla="*/ 2114550 h 4651543"/>
              <a:gd name="connsiteX373" fmla="*/ 1092200 w 24072850"/>
              <a:gd name="connsiteY373" fmla="*/ 2038350 h 4651543"/>
              <a:gd name="connsiteX374" fmla="*/ 1193800 w 24072850"/>
              <a:gd name="connsiteY374" fmla="*/ 2114550 h 4651543"/>
              <a:gd name="connsiteX375" fmla="*/ 1206500 w 24072850"/>
              <a:gd name="connsiteY375" fmla="*/ 2247900 h 4651543"/>
              <a:gd name="connsiteX376" fmla="*/ 1206500 w 24072850"/>
              <a:gd name="connsiteY376" fmla="*/ 2635250 h 4651543"/>
              <a:gd name="connsiteX377" fmla="*/ 1270000 w 24072850"/>
              <a:gd name="connsiteY377" fmla="*/ 2768600 h 4651543"/>
              <a:gd name="connsiteX378" fmla="*/ 1289050 w 24072850"/>
              <a:gd name="connsiteY378" fmla="*/ 2768600 h 4651543"/>
              <a:gd name="connsiteX379" fmla="*/ 1295400 w 24072850"/>
              <a:gd name="connsiteY379" fmla="*/ 2711450 h 4651543"/>
              <a:gd name="connsiteX380" fmla="*/ 1282700 w 24072850"/>
              <a:gd name="connsiteY380" fmla="*/ 2533650 h 4651543"/>
              <a:gd name="connsiteX381" fmla="*/ 1447800 w 24072850"/>
              <a:gd name="connsiteY381" fmla="*/ 2533650 h 4651543"/>
              <a:gd name="connsiteX382" fmla="*/ 1422400 w 24072850"/>
              <a:gd name="connsiteY382" fmla="*/ 2387600 h 4651543"/>
              <a:gd name="connsiteX383" fmla="*/ 1657350 w 24072850"/>
              <a:gd name="connsiteY383" fmla="*/ 2393950 h 4651543"/>
              <a:gd name="connsiteX384" fmla="*/ 1689100 w 24072850"/>
              <a:gd name="connsiteY384" fmla="*/ 2413000 h 4651543"/>
              <a:gd name="connsiteX385" fmla="*/ 1714500 w 24072850"/>
              <a:gd name="connsiteY385" fmla="*/ 2413000 h 4651543"/>
              <a:gd name="connsiteX386" fmla="*/ 1720850 w 24072850"/>
              <a:gd name="connsiteY386" fmla="*/ 2273300 h 4651543"/>
              <a:gd name="connsiteX387" fmla="*/ 1746250 w 24072850"/>
              <a:gd name="connsiteY387" fmla="*/ 2279650 h 4651543"/>
              <a:gd name="connsiteX388" fmla="*/ 1790700 w 24072850"/>
              <a:gd name="connsiteY388" fmla="*/ 2235200 h 4651543"/>
              <a:gd name="connsiteX389" fmla="*/ 1930400 w 24072850"/>
              <a:gd name="connsiteY389" fmla="*/ 2241550 h 4651543"/>
              <a:gd name="connsiteX390" fmla="*/ 1955800 w 24072850"/>
              <a:gd name="connsiteY390" fmla="*/ 2273300 h 4651543"/>
              <a:gd name="connsiteX391" fmla="*/ 2095500 w 24072850"/>
              <a:gd name="connsiteY391" fmla="*/ 2292350 h 4651543"/>
              <a:gd name="connsiteX392" fmla="*/ 2095500 w 24072850"/>
              <a:gd name="connsiteY392" fmla="*/ 2317750 h 4651543"/>
              <a:gd name="connsiteX393" fmla="*/ 2095500 w 24072850"/>
              <a:gd name="connsiteY393" fmla="*/ 2736850 h 4651543"/>
              <a:gd name="connsiteX394" fmla="*/ 2108200 w 24072850"/>
              <a:gd name="connsiteY394" fmla="*/ 2825750 h 4651543"/>
              <a:gd name="connsiteX395" fmla="*/ 2203450 w 24072850"/>
              <a:gd name="connsiteY395" fmla="*/ 2825750 h 4651543"/>
              <a:gd name="connsiteX396" fmla="*/ 2222500 w 24072850"/>
              <a:gd name="connsiteY396" fmla="*/ 2724150 h 4651543"/>
              <a:gd name="connsiteX397" fmla="*/ 2241550 w 24072850"/>
              <a:gd name="connsiteY397" fmla="*/ 2527300 h 4651543"/>
              <a:gd name="connsiteX398" fmla="*/ 2209800 w 24072850"/>
              <a:gd name="connsiteY398" fmla="*/ 2273300 h 4651543"/>
              <a:gd name="connsiteX399" fmla="*/ 2336800 w 24072850"/>
              <a:gd name="connsiteY399" fmla="*/ 2273300 h 4651543"/>
              <a:gd name="connsiteX400" fmla="*/ 2336800 w 24072850"/>
              <a:gd name="connsiteY400" fmla="*/ 2235200 h 4651543"/>
              <a:gd name="connsiteX401" fmla="*/ 2482850 w 24072850"/>
              <a:gd name="connsiteY401" fmla="*/ 2235200 h 4651543"/>
              <a:gd name="connsiteX402" fmla="*/ 2584450 w 24072850"/>
              <a:gd name="connsiteY402" fmla="*/ 2266950 h 4651543"/>
              <a:gd name="connsiteX403" fmla="*/ 2755900 w 24072850"/>
              <a:gd name="connsiteY403" fmla="*/ 2266950 h 4651543"/>
              <a:gd name="connsiteX404" fmla="*/ 2711450 w 24072850"/>
              <a:gd name="connsiteY404" fmla="*/ 2533650 h 4651543"/>
              <a:gd name="connsiteX405" fmla="*/ 2730500 w 24072850"/>
              <a:gd name="connsiteY405" fmla="*/ 2870200 h 4651543"/>
              <a:gd name="connsiteX406" fmla="*/ 2787650 w 24072850"/>
              <a:gd name="connsiteY406" fmla="*/ 2762250 h 4651543"/>
              <a:gd name="connsiteX407" fmla="*/ 2889250 w 24072850"/>
              <a:gd name="connsiteY407" fmla="*/ 2762250 h 4651543"/>
              <a:gd name="connsiteX408" fmla="*/ 2914650 w 24072850"/>
              <a:gd name="connsiteY408" fmla="*/ 2686050 h 4651543"/>
              <a:gd name="connsiteX409" fmla="*/ 2927350 w 24072850"/>
              <a:gd name="connsiteY409" fmla="*/ 2616200 h 4651543"/>
              <a:gd name="connsiteX410" fmla="*/ 2940050 w 24072850"/>
              <a:gd name="connsiteY410" fmla="*/ 2540000 h 4651543"/>
              <a:gd name="connsiteX411" fmla="*/ 2990850 w 24072850"/>
              <a:gd name="connsiteY411" fmla="*/ 2165350 h 4651543"/>
              <a:gd name="connsiteX412" fmla="*/ 3009900 w 24072850"/>
              <a:gd name="connsiteY412" fmla="*/ 1981200 h 4651543"/>
              <a:gd name="connsiteX413" fmla="*/ 3009900 w 24072850"/>
              <a:gd name="connsiteY413" fmla="*/ 1612900 h 4651543"/>
              <a:gd name="connsiteX414" fmla="*/ 2971800 w 24072850"/>
              <a:gd name="connsiteY414" fmla="*/ 1308100 h 4651543"/>
              <a:gd name="connsiteX415" fmla="*/ 2940050 w 24072850"/>
              <a:gd name="connsiteY415" fmla="*/ 1104900 h 4651543"/>
              <a:gd name="connsiteX416" fmla="*/ 3060700 w 24072850"/>
              <a:gd name="connsiteY416" fmla="*/ 1041400 h 4651543"/>
              <a:gd name="connsiteX417" fmla="*/ 3073400 w 24072850"/>
              <a:gd name="connsiteY417" fmla="*/ 977900 h 4651543"/>
              <a:gd name="connsiteX418" fmla="*/ 3073400 w 24072850"/>
              <a:gd name="connsiteY418" fmla="*/ 933450 h 4651543"/>
              <a:gd name="connsiteX419" fmla="*/ 3086100 w 24072850"/>
              <a:gd name="connsiteY419" fmla="*/ 774700 h 4651543"/>
              <a:gd name="connsiteX420" fmla="*/ 3111500 w 24072850"/>
              <a:gd name="connsiteY420" fmla="*/ 1047750 h 4651543"/>
              <a:gd name="connsiteX421" fmla="*/ 3206750 w 24072850"/>
              <a:gd name="connsiteY421" fmla="*/ 1143000 h 4651543"/>
              <a:gd name="connsiteX422" fmla="*/ 3149600 w 24072850"/>
              <a:gd name="connsiteY422" fmla="*/ 1714500 h 4651543"/>
              <a:gd name="connsiteX423" fmla="*/ 3149600 w 24072850"/>
              <a:gd name="connsiteY423" fmla="*/ 2063750 h 4651543"/>
              <a:gd name="connsiteX424" fmla="*/ 3194050 w 24072850"/>
              <a:gd name="connsiteY424" fmla="*/ 2768600 h 4651543"/>
              <a:gd name="connsiteX425" fmla="*/ 3416300 w 24072850"/>
              <a:gd name="connsiteY425" fmla="*/ 2768600 h 4651543"/>
              <a:gd name="connsiteX426" fmla="*/ 3448050 w 24072850"/>
              <a:gd name="connsiteY426" fmla="*/ 1809750 h 4651543"/>
              <a:gd name="connsiteX427" fmla="*/ 3403600 w 24072850"/>
              <a:gd name="connsiteY427" fmla="*/ 1778000 h 4651543"/>
              <a:gd name="connsiteX428" fmla="*/ 3409950 w 24072850"/>
              <a:gd name="connsiteY428" fmla="*/ 1765300 h 4651543"/>
              <a:gd name="connsiteX429" fmla="*/ 3479800 w 24072850"/>
              <a:gd name="connsiteY429" fmla="*/ 1733550 h 4651543"/>
              <a:gd name="connsiteX430" fmla="*/ 3771900 w 24072850"/>
              <a:gd name="connsiteY430" fmla="*/ 1733550 h 4651543"/>
              <a:gd name="connsiteX431" fmla="*/ 3841750 w 24072850"/>
              <a:gd name="connsiteY431" fmla="*/ 1771650 h 4651543"/>
              <a:gd name="connsiteX432" fmla="*/ 3810000 w 24072850"/>
              <a:gd name="connsiteY432" fmla="*/ 1822450 h 4651543"/>
              <a:gd name="connsiteX433" fmla="*/ 3822700 w 24072850"/>
              <a:gd name="connsiteY433" fmla="*/ 1841500 h 4651543"/>
              <a:gd name="connsiteX434" fmla="*/ 3803650 w 24072850"/>
              <a:gd name="connsiteY434" fmla="*/ 1892300 h 4651543"/>
              <a:gd name="connsiteX435" fmla="*/ 3822700 w 24072850"/>
              <a:gd name="connsiteY435" fmla="*/ 1936750 h 4651543"/>
              <a:gd name="connsiteX436" fmla="*/ 3822700 w 24072850"/>
              <a:gd name="connsiteY436" fmla="*/ 2146300 h 4651543"/>
              <a:gd name="connsiteX437" fmla="*/ 3810000 w 24072850"/>
              <a:gd name="connsiteY437" fmla="*/ 2216150 h 4651543"/>
              <a:gd name="connsiteX438" fmla="*/ 3822700 w 24072850"/>
              <a:gd name="connsiteY438" fmla="*/ 2247900 h 4651543"/>
              <a:gd name="connsiteX439" fmla="*/ 3810000 w 24072850"/>
              <a:gd name="connsiteY439" fmla="*/ 2266950 h 4651543"/>
              <a:gd name="connsiteX440" fmla="*/ 3810000 w 24072850"/>
              <a:gd name="connsiteY440" fmla="*/ 2768600 h 4651543"/>
              <a:gd name="connsiteX441" fmla="*/ 3924300 w 24072850"/>
              <a:gd name="connsiteY441" fmla="*/ 2768600 h 4651543"/>
              <a:gd name="connsiteX442" fmla="*/ 3943350 w 24072850"/>
              <a:gd name="connsiteY442" fmla="*/ 1987550 h 4651543"/>
              <a:gd name="connsiteX443" fmla="*/ 3930650 w 24072850"/>
              <a:gd name="connsiteY443" fmla="*/ 1962150 h 4651543"/>
              <a:gd name="connsiteX444" fmla="*/ 3949700 w 24072850"/>
              <a:gd name="connsiteY444" fmla="*/ 1924050 h 4651543"/>
              <a:gd name="connsiteX445" fmla="*/ 3949700 w 24072850"/>
              <a:gd name="connsiteY445" fmla="*/ 1879600 h 4651543"/>
              <a:gd name="connsiteX446" fmla="*/ 3949700 w 24072850"/>
              <a:gd name="connsiteY446" fmla="*/ 1847850 h 4651543"/>
              <a:gd name="connsiteX447" fmla="*/ 4222750 w 24072850"/>
              <a:gd name="connsiteY447" fmla="*/ 1847850 h 4651543"/>
              <a:gd name="connsiteX448" fmla="*/ 4222750 w 24072850"/>
              <a:gd name="connsiteY448" fmla="*/ 1943100 h 4651543"/>
              <a:gd name="connsiteX449" fmla="*/ 4260850 w 24072850"/>
              <a:gd name="connsiteY449" fmla="*/ 2006600 h 4651543"/>
              <a:gd name="connsiteX450" fmla="*/ 4260850 w 24072850"/>
              <a:gd name="connsiteY450" fmla="*/ 2768600 h 4651543"/>
              <a:gd name="connsiteX451" fmla="*/ 4279900 w 24072850"/>
              <a:gd name="connsiteY451" fmla="*/ 2774950 h 4651543"/>
              <a:gd name="connsiteX452" fmla="*/ 4311650 w 24072850"/>
              <a:gd name="connsiteY452" fmla="*/ 2616200 h 4651543"/>
              <a:gd name="connsiteX453" fmla="*/ 4311650 w 24072850"/>
              <a:gd name="connsiteY453" fmla="*/ 1511300 h 4651543"/>
              <a:gd name="connsiteX454" fmla="*/ 4584700 w 24072850"/>
              <a:gd name="connsiteY454" fmla="*/ 1511300 h 4651543"/>
              <a:gd name="connsiteX455" fmla="*/ 4616450 w 24072850"/>
              <a:gd name="connsiteY455" fmla="*/ 1593850 h 4651543"/>
              <a:gd name="connsiteX456" fmla="*/ 4610100 w 24072850"/>
              <a:gd name="connsiteY456" fmla="*/ 2647950 h 4651543"/>
              <a:gd name="connsiteX457" fmla="*/ 4660900 w 24072850"/>
              <a:gd name="connsiteY457" fmla="*/ 2673350 h 4651543"/>
              <a:gd name="connsiteX458" fmla="*/ 4699000 w 24072850"/>
              <a:gd name="connsiteY458" fmla="*/ 2667000 h 4651543"/>
              <a:gd name="connsiteX459" fmla="*/ 4699000 w 24072850"/>
              <a:gd name="connsiteY459" fmla="*/ 1155700 h 4651543"/>
              <a:gd name="connsiteX460" fmla="*/ 4914900 w 24072850"/>
              <a:gd name="connsiteY460" fmla="*/ 1155700 h 4651543"/>
              <a:gd name="connsiteX461" fmla="*/ 4914900 w 24072850"/>
              <a:gd name="connsiteY461" fmla="*/ 2667000 h 4651543"/>
              <a:gd name="connsiteX462" fmla="*/ 4933950 w 24072850"/>
              <a:gd name="connsiteY462" fmla="*/ 2673350 h 4651543"/>
              <a:gd name="connsiteX463" fmla="*/ 4997450 w 24072850"/>
              <a:gd name="connsiteY463" fmla="*/ 2654300 h 4651543"/>
              <a:gd name="connsiteX464" fmla="*/ 5003800 w 24072850"/>
              <a:gd name="connsiteY464" fmla="*/ 1676400 h 4651543"/>
              <a:gd name="connsiteX465" fmla="*/ 4997450 w 24072850"/>
              <a:gd name="connsiteY465" fmla="*/ 1625600 h 4651543"/>
              <a:gd name="connsiteX466" fmla="*/ 4997450 w 24072850"/>
              <a:gd name="connsiteY466" fmla="*/ 1568450 h 4651543"/>
              <a:gd name="connsiteX467" fmla="*/ 5022850 w 24072850"/>
              <a:gd name="connsiteY467" fmla="*/ 1492250 h 4651543"/>
              <a:gd name="connsiteX468" fmla="*/ 5137150 w 24072850"/>
              <a:gd name="connsiteY468" fmla="*/ 1485900 h 4651543"/>
              <a:gd name="connsiteX469" fmla="*/ 5302250 w 24072850"/>
              <a:gd name="connsiteY469" fmla="*/ 1485900 h 4651543"/>
              <a:gd name="connsiteX470" fmla="*/ 5302250 w 24072850"/>
              <a:gd name="connsiteY470" fmla="*/ 2260600 h 4651543"/>
              <a:gd name="connsiteX471" fmla="*/ 5321300 w 24072850"/>
              <a:gd name="connsiteY471" fmla="*/ 2711450 h 4651543"/>
              <a:gd name="connsiteX472" fmla="*/ 5346700 w 24072850"/>
              <a:gd name="connsiteY472" fmla="*/ 2673350 h 4651543"/>
              <a:gd name="connsiteX473" fmla="*/ 5397500 w 24072850"/>
              <a:gd name="connsiteY473" fmla="*/ 2673350 h 4651543"/>
              <a:gd name="connsiteX474" fmla="*/ 5397500 w 24072850"/>
              <a:gd name="connsiteY474" fmla="*/ 2019300 h 4651543"/>
              <a:gd name="connsiteX475" fmla="*/ 5429250 w 24072850"/>
              <a:gd name="connsiteY475" fmla="*/ 1968500 h 4651543"/>
              <a:gd name="connsiteX476" fmla="*/ 5473700 w 24072850"/>
              <a:gd name="connsiteY476" fmla="*/ 1930400 h 4651543"/>
              <a:gd name="connsiteX477" fmla="*/ 5499100 w 24072850"/>
              <a:gd name="connsiteY477" fmla="*/ 1898650 h 4651543"/>
              <a:gd name="connsiteX478" fmla="*/ 5568950 w 24072850"/>
              <a:gd name="connsiteY478" fmla="*/ 1809750 h 4651543"/>
              <a:gd name="connsiteX479" fmla="*/ 5638800 w 24072850"/>
              <a:gd name="connsiteY479" fmla="*/ 1676400 h 4651543"/>
              <a:gd name="connsiteX480" fmla="*/ 5638800 w 24072850"/>
              <a:gd name="connsiteY480" fmla="*/ 1498600 h 4651543"/>
              <a:gd name="connsiteX481" fmla="*/ 5664200 w 24072850"/>
              <a:gd name="connsiteY481" fmla="*/ 1498600 h 4651543"/>
              <a:gd name="connsiteX482" fmla="*/ 5670550 w 24072850"/>
              <a:gd name="connsiteY482" fmla="*/ 1778000 h 4651543"/>
              <a:gd name="connsiteX483" fmla="*/ 5727700 w 24072850"/>
              <a:gd name="connsiteY483" fmla="*/ 1809750 h 4651543"/>
              <a:gd name="connsiteX484" fmla="*/ 5727700 w 24072850"/>
              <a:gd name="connsiteY484" fmla="*/ 1873250 h 4651543"/>
              <a:gd name="connsiteX485" fmla="*/ 5791200 w 24072850"/>
              <a:gd name="connsiteY485" fmla="*/ 1898650 h 4651543"/>
              <a:gd name="connsiteX486" fmla="*/ 5835650 w 24072850"/>
              <a:gd name="connsiteY486" fmla="*/ 1930400 h 4651543"/>
              <a:gd name="connsiteX487" fmla="*/ 5854700 w 24072850"/>
              <a:gd name="connsiteY487" fmla="*/ 2019300 h 4651543"/>
              <a:gd name="connsiteX488" fmla="*/ 5873750 w 24072850"/>
              <a:gd name="connsiteY488" fmla="*/ 2032000 h 4651543"/>
              <a:gd name="connsiteX489" fmla="*/ 5886450 w 24072850"/>
              <a:gd name="connsiteY489" fmla="*/ 2184400 h 4651543"/>
              <a:gd name="connsiteX490" fmla="*/ 5886450 w 24072850"/>
              <a:gd name="connsiteY490" fmla="*/ 2387600 h 4651543"/>
              <a:gd name="connsiteX491" fmla="*/ 5899150 w 24072850"/>
              <a:gd name="connsiteY491" fmla="*/ 2393950 h 4651543"/>
              <a:gd name="connsiteX492" fmla="*/ 5949950 w 24072850"/>
              <a:gd name="connsiteY492" fmla="*/ 2368550 h 4651543"/>
              <a:gd name="connsiteX493" fmla="*/ 5949950 w 24072850"/>
              <a:gd name="connsiteY493" fmla="*/ 2324100 h 4651543"/>
              <a:gd name="connsiteX494" fmla="*/ 5962650 w 24072850"/>
              <a:gd name="connsiteY494" fmla="*/ 2324100 h 4651543"/>
              <a:gd name="connsiteX495" fmla="*/ 5962650 w 24072850"/>
              <a:gd name="connsiteY495" fmla="*/ 2368550 h 4651543"/>
              <a:gd name="connsiteX496" fmla="*/ 5981700 w 24072850"/>
              <a:gd name="connsiteY496" fmla="*/ 2381250 h 4651543"/>
              <a:gd name="connsiteX497" fmla="*/ 5988050 w 24072850"/>
              <a:gd name="connsiteY497" fmla="*/ 2343150 h 4651543"/>
              <a:gd name="connsiteX498" fmla="*/ 5988050 w 24072850"/>
              <a:gd name="connsiteY498" fmla="*/ 2235200 h 4651543"/>
              <a:gd name="connsiteX499" fmla="*/ 6038850 w 24072850"/>
              <a:gd name="connsiteY499" fmla="*/ 2190750 h 4651543"/>
              <a:gd name="connsiteX500" fmla="*/ 6153150 w 24072850"/>
              <a:gd name="connsiteY500" fmla="*/ 2190750 h 4651543"/>
              <a:gd name="connsiteX501" fmla="*/ 6165850 w 24072850"/>
              <a:gd name="connsiteY501" fmla="*/ 2216150 h 4651543"/>
              <a:gd name="connsiteX502" fmla="*/ 6184900 w 24072850"/>
              <a:gd name="connsiteY502" fmla="*/ 2203450 h 4651543"/>
              <a:gd name="connsiteX503" fmla="*/ 6242050 w 24072850"/>
              <a:gd name="connsiteY503" fmla="*/ 2120900 h 4651543"/>
              <a:gd name="connsiteX504" fmla="*/ 6248400 w 24072850"/>
              <a:gd name="connsiteY504" fmla="*/ 2095500 h 4651543"/>
              <a:gd name="connsiteX505" fmla="*/ 6248400 w 24072850"/>
              <a:gd name="connsiteY505" fmla="*/ 2051050 h 4651543"/>
              <a:gd name="connsiteX506" fmla="*/ 6254750 w 24072850"/>
              <a:gd name="connsiteY506" fmla="*/ 2019300 h 4651543"/>
              <a:gd name="connsiteX507" fmla="*/ 6267450 w 24072850"/>
              <a:gd name="connsiteY507" fmla="*/ 2120900 h 4651543"/>
              <a:gd name="connsiteX508" fmla="*/ 6375400 w 24072850"/>
              <a:gd name="connsiteY508" fmla="*/ 2146300 h 4651543"/>
              <a:gd name="connsiteX509" fmla="*/ 6369050 w 24072850"/>
              <a:gd name="connsiteY509" fmla="*/ 2171700 h 4651543"/>
              <a:gd name="connsiteX510" fmla="*/ 6394450 w 24072850"/>
              <a:gd name="connsiteY510" fmla="*/ 2197100 h 4651543"/>
              <a:gd name="connsiteX511" fmla="*/ 6445250 w 24072850"/>
              <a:gd name="connsiteY511" fmla="*/ 2476500 h 4651543"/>
              <a:gd name="connsiteX512" fmla="*/ 6451600 w 24072850"/>
              <a:gd name="connsiteY512" fmla="*/ 2565400 h 4651543"/>
              <a:gd name="connsiteX513" fmla="*/ 6483350 w 24072850"/>
              <a:gd name="connsiteY513" fmla="*/ 2597150 h 4651543"/>
              <a:gd name="connsiteX514" fmla="*/ 6515100 w 24072850"/>
              <a:gd name="connsiteY514" fmla="*/ 2571750 h 4651543"/>
              <a:gd name="connsiteX515" fmla="*/ 6515100 w 24072850"/>
              <a:gd name="connsiteY515" fmla="*/ 2451100 h 4651543"/>
              <a:gd name="connsiteX516" fmla="*/ 6553200 w 24072850"/>
              <a:gd name="connsiteY516" fmla="*/ 2419350 h 4651543"/>
              <a:gd name="connsiteX517" fmla="*/ 6737350 w 24072850"/>
              <a:gd name="connsiteY517" fmla="*/ 2425700 h 4651543"/>
              <a:gd name="connsiteX518" fmla="*/ 6762750 w 24072850"/>
              <a:gd name="connsiteY518" fmla="*/ 2419350 h 4651543"/>
              <a:gd name="connsiteX519" fmla="*/ 6762750 w 24072850"/>
              <a:gd name="connsiteY519" fmla="*/ 1885950 h 4651543"/>
              <a:gd name="connsiteX520" fmla="*/ 6864350 w 24072850"/>
              <a:gd name="connsiteY520" fmla="*/ 1778000 h 4651543"/>
              <a:gd name="connsiteX521" fmla="*/ 6864350 w 24072850"/>
              <a:gd name="connsiteY521" fmla="*/ 1752600 h 4651543"/>
              <a:gd name="connsiteX522" fmla="*/ 6877050 w 24072850"/>
              <a:gd name="connsiteY522" fmla="*/ 1670050 h 4651543"/>
              <a:gd name="connsiteX523" fmla="*/ 6965950 w 24072850"/>
              <a:gd name="connsiteY523" fmla="*/ 1778000 h 4651543"/>
              <a:gd name="connsiteX524" fmla="*/ 7010400 w 24072850"/>
              <a:gd name="connsiteY524" fmla="*/ 1778000 h 4651543"/>
              <a:gd name="connsiteX525" fmla="*/ 7016750 w 24072850"/>
              <a:gd name="connsiteY525" fmla="*/ 1714500 h 4651543"/>
              <a:gd name="connsiteX526" fmla="*/ 7143750 w 24072850"/>
              <a:gd name="connsiteY526" fmla="*/ 1841500 h 4651543"/>
              <a:gd name="connsiteX527" fmla="*/ 7131050 w 24072850"/>
              <a:gd name="connsiteY527" fmla="*/ 2057400 h 4651543"/>
              <a:gd name="connsiteX528" fmla="*/ 7137400 w 24072850"/>
              <a:gd name="connsiteY528" fmla="*/ 2311400 h 4651543"/>
              <a:gd name="connsiteX529" fmla="*/ 7169150 w 24072850"/>
              <a:gd name="connsiteY529" fmla="*/ 2330450 h 4651543"/>
              <a:gd name="connsiteX530" fmla="*/ 7200900 w 24072850"/>
              <a:gd name="connsiteY530" fmla="*/ 2305050 h 4651543"/>
              <a:gd name="connsiteX531" fmla="*/ 7264400 w 24072850"/>
              <a:gd name="connsiteY531" fmla="*/ 2298700 h 4651543"/>
              <a:gd name="connsiteX532" fmla="*/ 7264400 w 24072850"/>
              <a:gd name="connsiteY532" fmla="*/ 2082800 h 4651543"/>
              <a:gd name="connsiteX533" fmla="*/ 7378700 w 24072850"/>
              <a:gd name="connsiteY533" fmla="*/ 2025650 h 4651543"/>
              <a:gd name="connsiteX534" fmla="*/ 7550150 w 24072850"/>
              <a:gd name="connsiteY534" fmla="*/ 2025650 h 4651543"/>
              <a:gd name="connsiteX535" fmla="*/ 7569200 w 24072850"/>
              <a:gd name="connsiteY535" fmla="*/ 2057400 h 4651543"/>
              <a:gd name="connsiteX536" fmla="*/ 7594600 w 24072850"/>
              <a:gd name="connsiteY536" fmla="*/ 2057400 h 4651543"/>
              <a:gd name="connsiteX537" fmla="*/ 7613650 w 24072850"/>
              <a:gd name="connsiteY537" fmla="*/ 1651000 h 4651543"/>
              <a:gd name="connsiteX538" fmla="*/ 7620000 w 24072850"/>
              <a:gd name="connsiteY538" fmla="*/ 1612900 h 4651543"/>
              <a:gd name="connsiteX539" fmla="*/ 7626350 w 24072850"/>
              <a:gd name="connsiteY539" fmla="*/ 1562100 h 4651543"/>
              <a:gd name="connsiteX540" fmla="*/ 7772400 w 24072850"/>
              <a:gd name="connsiteY540" fmla="*/ 1524000 h 4651543"/>
              <a:gd name="connsiteX541" fmla="*/ 7867650 w 24072850"/>
              <a:gd name="connsiteY541" fmla="*/ 1581150 h 4651543"/>
              <a:gd name="connsiteX542" fmla="*/ 7867650 w 24072850"/>
              <a:gd name="connsiteY542" fmla="*/ 1943100 h 4651543"/>
              <a:gd name="connsiteX543" fmla="*/ 7893050 w 24072850"/>
              <a:gd name="connsiteY543" fmla="*/ 1993900 h 4651543"/>
              <a:gd name="connsiteX544" fmla="*/ 7893050 w 24072850"/>
              <a:gd name="connsiteY544" fmla="*/ 2343150 h 4651543"/>
              <a:gd name="connsiteX545" fmla="*/ 7969250 w 24072850"/>
              <a:gd name="connsiteY545" fmla="*/ 2597150 h 4651543"/>
              <a:gd name="connsiteX546" fmla="*/ 7988300 w 24072850"/>
              <a:gd name="connsiteY546" fmla="*/ 2597150 h 4651543"/>
              <a:gd name="connsiteX547" fmla="*/ 7994650 w 24072850"/>
              <a:gd name="connsiteY547" fmla="*/ 2540000 h 4651543"/>
              <a:gd name="connsiteX548" fmla="*/ 8115300 w 24072850"/>
              <a:gd name="connsiteY548" fmla="*/ 2355850 h 4651543"/>
              <a:gd name="connsiteX549" fmla="*/ 8197850 w 24072850"/>
              <a:gd name="connsiteY549" fmla="*/ 2362200 h 4651543"/>
              <a:gd name="connsiteX550" fmla="*/ 8216900 w 24072850"/>
              <a:gd name="connsiteY550" fmla="*/ 2667000 h 4651543"/>
              <a:gd name="connsiteX551" fmla="*/ 8248650 w 24072850"/>
              <a:gd name="connsiteY551" fmla="*/ 2679700 h 4651543"/>
              <a:gd name="connsiteX552" fmla="*/ 8343900 w 24072850"/>
              <a:gd name="connsiteY552" fmla="*/ 2647950 h 4651543"/>
              <a:gd name="connsiteX553" fmla="*/ 8356600 w 24072850"/>
              <a:gd name="connsiteY553" fmla="*/ 2603500 h 4651543"/>
              <a:gd name="connsiteX554" fmla="*/ 8356600 w 24072850"/>
              <a:gd name="connsiteY554" fmla="*/ 2095500 h 4651543"/>
              <a:gd name="connsiteX555" fmla="*/ 8832850 w 24072850"/>
              <a:gd name="connsiteY555" fmla="*/ 1949450 h 4651543"/>
              <a:gd name="connsiteX556" fmla="*/ 9010650 w 24072850"/>
              <a:gd name="connsiteY556" fmla="*/ 2012950 h 4651543"/>
              <a:gd name="connsiteX557" fmla="*/ 9010650 w 24072850"/>
              <a:gd name="connsiteY557" fmla="*/ 2571750 h 4651543"/>
              <a:gd name="connsiteX558" fmla="*/ 9029700 w 24072850"/>
              <a:gd name="connsiteY558" fmla="*/ 2590800 h 4651543"/>
              <a:gd name="connsiteX559" fmla="*/ 9163050 w 24072850"/>
              <a:gd name="connsiteY559" fmla="*/ 2559050 h 4651543"/>
              <a:gd name="connsiteX560" fmla="*/ 9188450 w 24072850"/>
              <a:gd name="connsiteY560" fmla="*/ 2520950 h 4651543"/>
              <a:gd name="connsiteX561" fmla="*/ 9188450 w 24072850"/>
              <a:gd name="connsiteY561" fmla="*/ 2552700 h 4651543"/>
              <a:gd name="connsiteX562" fmla="*/ 9201150 w 24072850"/>
              <a:gd name="connsiteY562" fmla="*/ 2565400 h 4651543"/>
              <a:gd name="connsiteX563" fmla="*/ 9264650 w 24072850"/>
              <a:gd name="connsiteY563" fmla="*/ 2470150 h 4651543"/>
              <a:gd name="connsiteX564" fmla="*/ 9264650 w 24072850"/>
              <a:gd name="connsiteY564" fmla="*/ 2247900 h 4651543"/>
              <a:gd name="connsiteX565" fmla="*/ 9321800 w 24072850"/>
              <a:gd name="connsiteY565" fmla="*/ 2171700 h 4651543"/>
              <a:gd name="connsiteX566" fmla="*/ 9626600 w 24072850"/>
              <a:gd name="connsiteY566" fmla="*/ 2171700 h 4651543"/>
              <a:gd name="connsiteX567" fmla="*/ 9702800 w 24072850"/>
              <a:gd name="connsiteY567" fmla="*/ 2254250 h 4651543"/>
              <a:gd name="connsiteX568" fmla="*/ 9702800 w 24072850"/>
              <a:gd name="connsiteY568" fmla="*/ 2393950 h 4651543"/>
              <a:gd name="connsiteX569" fmla="*/ 9779000 w 24072850"/>
              <a:gd name="connsiteY569" fmla="*/ 2413000 h 4651543"/>
              <a:gd name="connsiteX570" fmla="*/ 9823450 w 24072850"/>
              <a:gd name="connsiteY570" fmla="*/ 2349500 h 4651543"/>
              <a:gd name="connsiteX571" fmla="*/ 10039350 w 24072850"/>
              <a:gd name="connsiteY571" fmla="*/ 2349500 h 4651543"/>
              <a:gd name="connsiteX572" fmla="*/ 10071100 w 24072850"/>
              <a:gd name="connsiteY572" fmla="*/ 2400300 h 4651543"/>
              <a:gd name="connsiteX573" fmla="*/ 10077450 w 24072850"/>
              <a:gd name="connsiteY573" fmla="*/ 2444750 h 4651543"/>
              <a:gd name="connsiteX574" fmla="*/ 10102850 w 24072850"/>
              <a:gd name="connsiteY574" fmla="*/ 2457450 h 4651543"/>
              <a:gd name="connsiteX575" fmla="*/ 10140950 w 24072850"/>
              <a:gd name="connsiteY575" fmla="*/ 2324100 h 4651543"/>
              <a:gd name="connsiteX576" fmla="*/ 10153650 w 24072850"/>
              <a:gd name="connsiteY576" fmla="*/ 2197100 h 4651543"/>
              <a:gd name="connsiteX577" fmla="*/ 10172700 w 24072850"/>
              <a:gd name="connsiteY577" fmla="*/ 2089150 h 4651543"/>
              <a:gd name="connsiteX578" fmla="*/ 10210800 w 24072850"/>
              <a:gd name="connsiteY578" fmla="*/ 1962150 h 4651543"/>
              <a:gd name="connsiteX579" fmla="*/ 10356850 w 24072850"/>
              <a:gd name="connsiteY579" fmla="*/ 1816100 h 4651543"/>
              <a:gd name="connsiteX580" fmla="*/ 10433050 w 24072850"/>
              <a:gd name="connsiteY580" fmla="*/ 1727200 h 4651543"/>
              <a:gd name="connsiteX581" fmla="*/ 10471150 w 24072850"/>
              <a:gd name="connsiteY581" fmla="*/ 1809750 h 4651543"/>
              <a:gd name="connsiteX582" fmla="*/ 10515600 w 24072850"/>
              <a:gd name="connsiteY582" fmla="*/ 2133600 h 4651543"/>
              <a:gd name="connsiteX583" fmla="*/ 10528300 w 24072850"/>
              <a:gd name="connsiteY583" fmla="*/ 2647950 h 4651543"/>
              <a:gd name="connsiteX584" fmla="*/ 10547350 w 24072850"/>
              <a:gd name="connsiteY584" fmla="*/ 2654300 h 4651543"/>
              <a:gd name="connsiteX585" fmla="*/ 10706100 w 24072850"/>
              <a:gd name="connsiteY585" fmla="*/ 2622550 h 4651543"/>
              <a:gd name="connsiteX586" fmla="*/ 10712450 w 24072850"/>
              <a:gd name="connsiteY586" fmla="*/ 2540000 h 4651543"/>
              <a:gd name="connsiteX587" fmla="*/ 10807700 w 24072850"/>
              <a:gd name="connsiteY587" fmla="*/ 2451100 h 4651543"/>
              <a:gd name="connsiteX588" fmla="*/ 10909300 w 24072850"/>
              <a:gd name="connsiteY588" fmla="*/ 2368550 h 4651543"/>
              <a:gd name="connsiteX589" fmla="*/ 10915650 w 24072850"/>
              <a:gd name="connsiteY589" fmla="*/ 2330450 h 4651543"/>
              <a:gd name="connsiteX590" fmla="*/ 10915650 w 24072850"/>
              <a:gd name="connsiteY590" fmla="*/ 2444750 h 4651543"/>
              <a:gd name="connsiteX591" fmla="*/ 11004550 w 24072850"/>
              <a:gd name="connsiteY591" fmla="*/ 2444750 h 4651543"/>
              <a:gd name="connsiteX592" fmla="*/ 11017250 w 24072850"/>
              <a:gd name="connsiteY592" fmla="*/ 2482850 h 4651543"/>
              <a:gd name="connsiteX593" fmla="*/ 11080750 w 24072850"/>
              <a:gd name="connsiteY593" fmla="*/ 2482850 h 4651543"/>
              <a:gd name="connsiteX594" fmla="*/ 11080750 w 24072850"/>
              <a:gd name="connsiteY594" fmla="*/ 2114550 h 4651543"/>
              <a:gd name="connsiteX595" fmla="*/ 11163300 w 24072850"/>
              <a:gd name="connsiteY595" fmla="*/ 2032000 h 4651543"/>
              <a:gd name="connsiteX596" fmla="*/ 11239500 w 24072850"/>
              <a:gd name="connsiteY596" fmla="*/ 1968500 h 4651543"/>
              <a:gd name="connsiteX597" fmla="*/ 11436350 w 24072850"/>
              <a:gd name="connsiteY597" fmla="*/ 2025650 h 4651543"/>
              <a:gd name="connsiteX598" fmla="*/ 11449050 w 24072850"/>
              <a:gd name="connsiteY598" fmla="*/ 2070100 h 4651543"/>
              <a:gd name="connsiteX599" fmla="*/ 11455400 w 24072850"/>
              <a:gd name="connsiteY599" fmla="*/ 2470150 h 4651543"/>
              <a:gd name="connsiteX600" fmla="*/ 11474450 w 24072850"/>
              <a:gd name="connsiteY600" fmla="*/ 2578100 h 4651543"/>
              <a:gd name="connsiteX601" fmla="*/ 11461750 w 24072850"/>
              <a:gd name="connsiteY601" fmla="*/ 2679700 h 4651543"/>
              <a:gd name="connsiteX602" fmla="*/ 11512550 w 24072850"/>
              <a:gd name="connsiteY602" fmla="*/ 2762250 h 4651543"/>
              <a:gd name="connsiteX603" fmla="*/ 11576050 w 24072850"/>
              <a:gd name="connsiteY603" fmla="*/ 2749550 h 4651543"/>
              <a:gd name="connsiteX604" fmla="*/ 11874500 w 24072850"/>
              <a:gd name="connsiteY604" fmla="*/ 2755900 h 4651543"/>
              <a:gd name="connsiteX605" fmla="*/ 11963400 w 24072850"/>
              <a:gd name="connsiteY605" fmla="*/ 2736850 h 4651543"/>
              <a:gd name="connsiteX606" fmla="*/ 12026900 w 24072850"/>
              <a:gd name="connsiteY606" fmla="*/ 2736850 h 4651543"/>
              <a:gd name="connsiteX607" fmla="*/ 12052300 w 24072850"/>
              <a:gd name="connsiteY607" fmla="*/ 2711450 h 4651543"/>
              <a:gd name="connsiteX608" fmla="*/ 12211050 w 24072850"/>
              <a:gd name="connsiteY608" fmla="*/ 2711450 h 4651543"/>
              <a:gd name="connsiteX609" fmla="*/ 12268200 w 24072850"/>
              <a:gd name="connsiteY609" fmla="*/ 2559050 h 4651543"/>
              <a:gd name="connsiteX610" fmla="*/ 12293600 w 24072850"/>
              <a:gd name="connsiteY610" fmla="*/ 2501900 h 4651543"/>
              <a:gd name="connsiteX611" fmla="*/ 12299950 w 24072850"/>
              <a:gd name="connsiteY611" fmla="*/ 2457450 h 4651543"/>
              <a:gd name="connsiteX612" fmla="*/ 12204700 w 24072850"/>
              <a:gd name="connsiteY612" fmla="*/ 2266950 h 4651543"/>
              <a:gd name="connsiteX613" fmla="*/ 12299950 w 24072850"/>
              <a:gd name="connsiteY613" fmla="*/ 2120900 h 4651543"/>
              <a:gd name="connsiteX614" fmla="*/ 12312650 w 24072850"/>
              <a:gd name="connsiteY614" fmla="*/ 1257300 h 4651543"/>
              <a:gd name="connsiteX615" fmla="*/ 12268200 w 24072850"/>
              <a:gd name="connsiteY615" fmla="*/ 1212850 h 4651543"/>
              <a:gd name="connsiteX616" fmla="*/ 12230100 w 24072850"/>
              <a:gd name="connsiteY616" fmla="*/ 1117600 h 4651543"/>
              <a:gd name="connsiteX617" fmla="*/ 12395200 w 24072850"/>
              <a:gd name="connsiteY617" fmla="*/ 914400 h 4651543"/>
              <a:gd name="connsiteX618" fmla="*/ 12376150 w 24072850"/>
              <a:gd name="connsiteY618" fmla="*/ 889000 h 4651543"/>
              <a:gd name="connsiteX619" fmla="*/ 12401550 w 24072850"/>
              <a:gd name="connsiteY619" fmla="*/ 863600 h 4651543"/>
              <a:gd name="connsiteX620" fmla="*/ 12401550 w 24072850"/>
              <a:gd name="connsiteY620" fmla="*/ 736600 h 4651543"/>
              <a:gd name="connsiteX621" fmla="*/ 12376150 w 24072850"/>
              <a:gd name="connsiteY621" fmla="*/ 692150 h 4651543"/>
              <a:gd name="connsiteX622" fmla="*/ 12382500 w 24072850"/>
              <a:gd name="connsiteY622" fmla="*/ 635000 h 4651543"/>
              <a:gd name="connsiteX623" fmla="*/ 12414250 w 24072850"/>
              <a:gd name="connsiteY623" fmla="*/ 571500 h 4651543"/>
              <a:gd name="connsiteX624" fmla="*/ 12420600 w 24072850"/>
              <a:gd name="connsiteY624" fmla="*/ 514350 h 4651543"/>
              <a:gd name="connsiteX625" fmla="*/ 12401550 w 24072850"/>
              <a:gd name="connsiteY625" fmla="*/ 469900 h 4651543"/>
              <a:gd name="connsiteX626" fmla="*/ 12433300 w 24072850"/>
              <a:gd name="connsiteY626" fmla="*/ 457200 h 4651543"/>
              <a:gd name="connsiteX627" fmla="*/ 12433300 w 24072850"/>
              <a:gd name="connsiteY627" fmla="*/ 311150 h 4651543"/>
              <a:gd name="connsiteX628" fmla="*/ 12420600 w 24072850"/>
              <a:gd name="connsiteY628" fmla="*/ 304800 h 4651543"/>
              <a:gd name="connsiteX629" fmla="*/ 12433300 w 24072850"/>
              <a:gd name="connsiteY629" fmla="*/ 273050 h 4651543"/>
              <a:gd name="connsiteX630" fmla="*/ 12433300 w 24072850"/>
              <a:gd name="connsiteY630" fmla="*/ 241300 h 4651543"/>
              <a:gd name="connsiteX631" fmla="*/ 12439650 w 24072850"/>
              <a:gd name="connsiteY631" fmla="*/ 203200 h 4651543"/>
              <a:gd name="connsiteX632" fmla="*/ 12446000 w 24072850"/>
              <a:gd name="connsiteY632" fmla="*/ 0 h 4651543"/>
              <a:gd name="connsiteX633" fmla="*/ 12458700 w 24072850"/>
              <a:gd name="connsiteY633" fmla="*/ 6350 h 4651543"/>
              <a:gd name="connsiteX0" fmla="*/ 12109450 w 24072850"/>
              <a:gd name="connsiteY0" fmla="*/ 2749550 h 5077833"/>
              <a:gd name="connsiteX1" fmla="*/ 12039600 w 24072850"/>
              <a:gd name="connsiteY1" fmla="*/ 2736850 h 5077833"/>
              <a:gd name="connsiteX2" fmla="*/ 12192000 w 24072850"/>
              <a:gd name="connsiteY2" fmla="*/ 2749550 h 5077833"/>
              <a:gd name="connsiteX3" fmla="*/ 12109450 w 24072850"/>
              <a:gd name="connsiteY3" fmla="*/ 2749550 h 5077833"/>
              <a:gd name="connsiteX4" fmla="*/ 12750800 w 24072850"/>
              <a:gd name="connsiteY4" fmla="*/ 2736850 h 5077833"/>
              <a:gd name="connsiteX5" fmla="*/ 12674600 w 24072850"/>
              <a:gd name="connsiteY5" fmla="*/ 2730500 h 5077833"/>
              <a:gd name="connsiteX6" fmla="*/ 12649200 w 24072850"/>
              <a:gd name="connsiteY6" fmla="*/ 2755900 h 5077833"/>
              <a:gd name="connsiteX7" fmla="*/ 12528550 w 24072850"/>
              <a:gd name="connsiteY7" fmla="*/ 2749550 h 5077833"/>
              <a:gd name="connsiteX8" fmla="*/ 12642850 w 24072850"/>
              <a:gd name="connsiteY8" fmla="*/ 2603500 h 5077833"/>
              <a:gd name="connsiteX9" fmla="*/ 12750800 w 24072850"/>
              <a:gd name="connsiteY9" fmla="*/ 2736850 h 5077833"/>
              <a:gd name="connsiteX10" fmla="*/ 12420600 w 24072850"/>
              <a:gd name="connsiteY10" fmla="*/ 2730500 h 5077833"/>
              <a:gd name="connsiteX11" fmla="*/ 12376150 w 24072850"/>
              <a:gd name="connsiteY11" fmla="*/ 2616200 h 5077833"/>
              <a:gd name="connsiteX12" fmla="*/ 12382500 w 24072850"/>
              <a:gd name="connsiteY12" fmla="*/ 2603500 h 5077833"/>
              <a:gd name="connsiteX13" fmla="*/ 12420600 w 24072850"/>
              <a:gd name="connsiteY13" fmla="*/ 2609850 h 5077833"/>
              <a:gd name="connsiteX14" fmla="*/ 12420600 w 24072850"/>
              <a:gd name="connsiteY14" fmla="*/ 2730500 h 5077833"/>
              <a:gd name="connsiteX15" fmla="*/ 12420600 w 24072850"/>
              <a:gd name="connsiteY15" fmla="*/ 2451100 h 5077833"/>
              <a:gd name="connsiteX16" fmla="*/ 12414250 w 24072850"/>
              <a:gd name="connsiteY16" fmla="*/ 2559050 h 5077833"/>
              <a:gd name="connsiteX17" fmla="*/ 12388850 w 24072850"/>
              <a:gd name="connsiteY17" fmla="*/ 2559050 h 5077833"/>
              <a:gd name="connsiteX18" fmla="*/ 12376150 w 24072850"/>
              <a:gd name="connsiteY18" fmla="*/ 2546350 h 5077833"/>
              <a:gd name="connsiteX19" fmla="*/ 12401550 w 24072850"/>
              <a:gd name="connsiteY19" fmla="*/ 2444750 h 5077833"/>
              <a:gd name="connsiteX20" fmla="*/ 12420600 w 24072850"/>
              <a:gd name="connsiteY20" fmla="*/ 2451100 h 5077833"/>
              <a:gd name="connsiteX21" fmla="*/ 12617450 w 24072850"/>
              <a:gd name="connsiteY21" fmla="*/ 2559050 h 5077833"/>
              <a:gd name="connsiteX22" fmla="*/ 12522200 w 24072850"/>
              <a:gd name="connsiteY22" fmla="*/ 2667000 h 5077833"/>
              <a:gd name="connsiteX23" fmla="*/ 12528550 w 24072850"/>
              <a:gd name="connsiteY23" fmla="*/ 2432050 h 5077833"/>
              <a:gd name="connsiteX24" fmla="*/ 12617450 w 24072850"/>
              <a:gd name="connsiteY24" fmla="*/ 2559050 h 5077833"/>
              <a:gd name="connsiteX25" fmla="*/ 12426950 w 24072850"/>
              <a:gd name="connsiteY25" fmla="*/ 2025650 h 5077833"/>
              <a:gd name="connsiteX26" fmla="*/ 12420600 w 24072850"/>
              <a:gd name="connsiteY26" fmla="*/ 2057400 h 5077833"/>
              <a:gd name="connsiteX27" fmla="*/ 12388850 w 24072850"/>
              <a:gd name="connsiteY27" fmla="*/ 2057400 h 5077833"/>
              <a:gd name="connsiteX28" fmla="*/ 12388850 w 24072850"/>
              <a:gd name="connsiteY28" fmla="*/ 1987550 h 5077833"/>
              <a:gd name="connsiteX29" fmla="*/ 12426950 w 24072850"/>
              <a:gd name="connsiteY29" fmla="*/ 2025650 h 5077833"/>
              <a:gd name="connsiteX30" fmla="*/ 17576800 w 24072850"/>
              <a:gd name="connsiteY30" fmla="*/ 1866900 h 5077833"/>
              <a:gd name="connsiteX31" fmla="*/ 17570450 w 24072850"/>
              <a:gd name="connsiteY31" fmla="*/ 1835150 h 5077833"/>
              <a:gd name="connsiteX32" fmla="*/ 17589500 w 24072850"/>
              <a:gd name="connsiteY32" fmla="*/ 1854200 h 5077833"/>
              <a:gd name="connsiteX33" fmla="*/ 17576800 w 24072850"/>
              <a:gd name="connsiteY33" fmla="*/ 1866900 h 5077833"/>
              <a:gd name="connsiteX34" fmla="*/ 12426950 w 24072850"/>
              <a:gd name="connsiteY34" fmla="*/ 1879600 h 5077833"/>
              <a:gd name="connsiteX35" fmla="*/ 12388850 w 24072850"/>
              <a:gd name="connsiteY35" fmla="*/ 1930400 h 5077833"/>
              <a:gd name="connsiteX36" fmla="*/ 12388850 w 24072850"/>
              <a:gd name="connsiteY36" fmla="*/ 1828800 h 5077833"/>
              <a:gd name="connsiteX37" fmla="*/ 12426950 w 24072850"/>
              <a:gd name="connsiteY37" fmla="*/ 1879600 h 5077833"/>
              <a:gd name="connsiteX38" fmla="*/ 17595850 w 24072850"/>
              <a:gd name="connsiteY38" fmla="*/ 1866900 h 5077833"/>
              <a:gd name="connsiteX39" fmla="*/ 17576800 w 24072850"/>
              <a:gd name="connsiteY39" fmla="*/ 1892300 h 5077833"/>
              <a:gd name="connsiteX40" fmla="*/ 17557750 w 24072850"/>
              <a:gd name="connsiteY40" fmla="*/ 1847850 h 5077833"/>
              <a:gd name="connsiteX41" fmla="*/ 17570450 w 24072850"/>
              <a:gd name="connsiteY41" fmla="*/ 1809750 h 5077833"/>
              <a:gd name="connsiteX42" fmla="*/ 17557750 w 24072850"/>
              <a:gd name="connsiteY42" fmla="*/ 1797050 h 5077833"/>
              <a:gd name="connsiteX43" fmla="*/ 17557750 w 24072850"/>
              <a:gd name="connsiteY43" fmla="*/ 1778000 h 5077833"/>
              <a:gd name="connsiteX44" fmla="*/ 17576800 w 24072850"/>
              <a:gd name="connsiteY44" fmla="*/ 1797050 h 5077833"/>
              <a:gd name="connsiteX45" fmla="*/ 17595850 w 24072850"/>
              <a:gd name="connsiteY45" fmla="*/ 1771650 h 5077833"/>
              <a:gd name="connsiteX46" fmla="*/ 17595850 w 24072850"/>
              <a:gd name="connsiteY46" fmla="*/ 1866900 h 5077833"/>
              <a:gd name="connsiteX47" fmla="*/ 12426950 w 24072850"/>
              <a:gd name="connsiteY47" fmla="*/ 1727200 h 5077833"/>
              <a:gd name="connsiteX48" fmla="*/ 12388850 w 24072850"/>
              <a:gd name="connsiteY48" fmla="*/ 1778000 h 5077833"/>
              <a:gd name="connsiteX49" fmla="*/ 12388850 w 24072850"/>
              <a:gd name="connsiteY49" fmla="*/ 1689100 h 5077833"/>
              <a:gd name="connsiteX50" fmla="*/ 12426950 w 24072850"/>
              <a:gd name="connsiteY50" fmla="*/ 1727200 h 5077833"/>
              <a:gd name="connsiteX51" fmla="*/ 15011400 w 24072850"/>
              <a:gd name="connsiteY51" fmla="*/ 1708150 h 5077833"/>
              <a:gd name="connsiteX52" fmla="*/ 15011400 w 24072850"/>
              <a:gd name="connsiteY52" fmla="*/ 1682750 h 5077833"/>
              <a:gd name="connsiteX53" fmla="*/ 15011400 w 24072850"/>
              <a:gd name="connsiteY53" fmla="*/ 1708150 h 5077833"/>
              <a:gd name="connsiteX54" fmla="*/ 15303500 w 24072850"/>
              <a:gd name="connsiteY54" fmla="*/ 1708150 h 5077833"/>
              <a:gd name="connsiteX55" fmla="*/ 15303500 w 24072850"/>
              <a:gd name="connsiteY55" fmla="*/ 1612900 h 5077833"/>
              <a:gd name="connsiteX56" fmla="*/ 15303500 w 24072850"/>
              <a:gd name="connsiteY56" fmla="*/ 1708150 h 5077833"/>
              <a:gd name="connsiteX57" fmla="*/ 15011400 w 24072850"/>
              <a:gd name="connsiteY57" fmla="*/ 1651000 h 5077833"/>
              <a:gd name="connsiteX58" fmla="*/ 15011400 w 24072850"/>
              <a:gd name="connsiteY58" fmla="*/ 1606550 h 5077833"/>
              <a:gd name="connsiteX59" fmla="*/ 15011400 w 24072850"/>
              <a:gd name="connsiteY59" fmla="*/ 1651000 h 5077833"/>
              <a:gd name="connsiteX60" fmla="*/ 12426950 w 24072850"/>
              <a:gd name="connsiteY60" fmla="*/ 1587500 h 5077833"/>
              <a:gd name="connsiteX61" fmla="*/ 12388850 w 24072850"/>
              <a:gd name="connsiteY61" fmla="*/ 1631950 h 5077833"/>
              <a:gd name="connsiteX62" fmla="*/ 12388850 w 24072850"/>
              <a:gd name="connsiteY62" fmla="*/ 1543050 h 5077833"/>
              <a:gd name="connsiteX63" fmla="*/ 12426950 w 24072850"/>
              <a:gd name="connsiteY63" fmla="*/ 1587500 h 5077833"/>
              <a:gd name="connsiteX64" fmla="*/ 12426950 w 24072850"/>
              <a:gd name="connsiteY64" fmla="*/ 1454150 h 5077833"/>
              <a:gd name="connsiteX65" fmla="*/ 12388850 w 24072850"/>
              <a:gd name="connsiteY65" fmla="*/ 1492250 h 5077833"/>
              <a:gd name="connsiteX66" fmla="*/ 12395200 w 24072850"/>
              <a:gd name="connsiteY66" fmla="*/ 1416050 h 5077833"/>
              <a:gd name="connsiteX67" fmla="*/ 12426950 w 24072850"/>
              <a:gd name="connsiteY67" fmla="*/ 1454150 h 5077833"/>
              <a:gd name="connsiteX68" fmla="*/ 12426950 w 24072850"/>
              <a:gd name="connsiteY68" fmla="*/ 1282700 h 5077833"/>
              <a:gd name="connsiteX69" fmla="*/ 12433300 w 24072850"/>
              <a:gd name="connsiteY69" fmla="*/ 1314450 h 5077833"/>
              <a:gd name="connsiteX70" fmla="*/ 12395200 w 24072850"/>
              <a:gd name="connsiteY70" fmla="*/ 1365250 h 5077833"/>
              <a:gd name="connsiteX71" fmla="*/ 12395200 w 24072850"/>
              <a:gd name="connsiteY71" fmla="*/ 1282700 h 5077833"/>
              <a:gd name="connsiteX72" fmla="*/ 12426950 w 24072850"/>
              <a:gd name="connsiteY72" fmla="*/ 1282700 h 5077833"/>
              <a:gd name="connsiteX73" fmla="*/ 21869400 w 24072850"/>
              <a:gd name="connsiteY73" fmla="*/ 209550 h 5077833"/>
              <a:gd name="connsiteX74" fmla="*/ 21818600 w 24072850"/>
              <a:gd name="connsiteY74" fmla="*/ 387350 h 5077833"/>
              <a:gd name="connsiteX75" fmla="*/ 21786850 w 24072850"/>
              <a:gd name="connsiteY75" fmla="*/ 393700 h 5077833"/>
              <a:gd name="connsiteX76" fmla="*/ 21532850 w 24072850"/>
              <a:gd name="connsiteY76" fmla="*/ 387350 h 5077833"/>
              <a:gd name="connsiteX77" fmla="*/ 21501100 w 24072850"/>
              <a:gd name="connsiteY77" fmla="*/ 196850 h 5077833"/>
              <a:gd name="connsiteX78" fmla="*/ 21863050 w 24072850"/>
              <a:gd name="connsiteY78" fmla="*/ 196850 h 5077833"/>
              <a:gd name="connsiteX79" fmla="*/ 21869400 w 24072850"/>
              <a:gd name="connsiteY79" fmla="*/ 209550 h 5077833"/>
              <a:gd name="connsiteX80" fmla="*/ 12458700 w 24072850"/>
              <a:gd name="connsiteY80" fmla="*/ 6350 h 5077833"/>
              <a:gd name="connsiteX81" fmla="*/ 12452350 w 24072850"/>
              <a:gd name="connsiteY81" fmla="*/ 247650 h 5077833"/>
              <a:gd name="connsiteX82" fmla="*/ 12452350 w 24072850"/>
              <a:gd name="connsiteY82" fmla="*/ 285750 h 5077833"/>
              <a:gd name="connsiteX83" fmla="*/ 12471400 w 24072850"/>
              <a:gd name="connsiteY83" fmla="*/ 304800 h 5077833"/>
              <a:gd name="connsiteX84" fmla="*/ 12458700 w 24072850"/>
              <a:gd name="connsiteY84" fmla="*/ 317500 h 5077833"/>
              <a:gd name="connsiteX85" fmla="*/ 12458700 w 24072850"/>
              <a:gd name="connsiteY85" fmla="*/ 457200 h 5077833"/>
              <a:gd name="connsiteX86" fmla="*/ 12484100 w 24072850"/>
              <a:gd name="connsiteY86" fmla="*/ 476250 h 5077833"/>
              <a:gd name="connsiteX87" fmla="*/ 12465050 w 24072850"/>
              <a:gd name="connsiteY87" fmla="*/ 609600 h 5077833"/>
              <a:gd name="connsiteX88" fmla="*/ 12496800 w 24072850"/>
              <a:gd name="connsiteY88" fmla="*/ 641350 h 5077833"/>
              <a:gd name="connsiteX89" fmla="*/ 12509500 w 24072850"/>
              <a:gd name="connsiteY89" fmla="*/ 692150 h 5077833"/>
              <a:gd name="connsiteX90" fmla="*/ 12484100 w 24072850"/>
              <a:gd name="connsiteY90" fmla="*/ 730250 h 5077833"/>
              <a:gd name="connsiteX91" fmla="*/ 12484100 w 24072850"/>
              <a:gd name="connsiteY91" fmla="*/ 863600 h 5077833"/>
              <a:gd name="connsiteX92" fmla="*/ 12503150 w 24072850"/>
              <a:gd name="connsiteY92" fmla="*/ 889000 h 5077833"/>
              <a:gd name="connsiteX93" fmla="*/ 12484100 w 24072850"/>
              <a:gd name="connsiteY93" fmla="*/ 920750 h 5077833"/>
              <a:gd name="connsiteX94" fmla="*/ 12636500 w 24072850"/>
              <a:gd name="connsiteY94" fmla="*/ 1117600 h 5077833"/>
              <a:gd name="connsiteX95" fmla="*/ 12630150 w 24072850"/>
              <a:gd name="connsiteY95" fmla="*/ 1149350 h 5077833"/>
              <a:gd name="connsiteX96" fmla="*/ 12528550 w 24072850"/>
              <a:gd name="connsiteY96" fmla="*/ 1263650 h 5077833"/>
              <a:gd name="connsiteX97" fmla="*/ 12522200 w 24072850"/>
              <a:gd name="connsiteY97" fmla="*/ 1333500 h 5077833"/>
              <a:gd name="connsiteX98" fmla="*/ 12522200 w 24072850"/>
              <a:gd name="connsiteY98" fmla="*/ 2101850 h 5077833"/>
              <a:gd name="connsiteX99" fmla="*/ 12655550 w 24072850"/>
              <a:gd name="connsiteY99" fmla="*/ 2266950 h 5077833"/>
              <a:gd name="connsiteX100" fmla="*/ 12585700 w 24072850"/>
              <a:gd name="connsiteY100" fmla="*/ 2400300 h 5077833"/>
              <a:gd name="connsiteX101" fmla="*/ 12833350 w 24072850"/>
              <a:gd name="connsiteY101" fmla="*/ 2749550 h 5077833"/>
              <a:gd name="connsiteX102" fmla="*/ 12896850 w 24072850"/>
              <a:gd name="connsiteY102" fmla="*/ 2749550 h 5077833"/>
              <a:gd name="connsiteX103" fmla="*/ 12928600 w 24072850"/>
              <a:gd name="connsiteY103" fmla="*/ 2622550 h 5077833"/>
              <a:gd name="connsiteX104" fmla="*/ 13112750 w 24072850"/>
              <a:gd name="connsiteY104" fmla="*/ 2622550 h 5077833"/>
              <a:gd name="connsiteX105" fmla="*/ 13138150 w 24072850"/>
              <a:gd name="connsiteY105" fmla="*/ 2660650 h 5077833"/>
              <a:gd name="connsiteX106" fmla="*/ 13519150 w 24072850"/>
              <a:gd name="connsiteY106" fmla="*/ 2660650 h 5077833"/>
              <a:gd name="connsiteX107" fmla="*/ 13519150 w 24072850"/>
              <a:gd name="connsiteY107" fmla="*/ 2463800 h 5077833"/>
              <a:gd name="connsiteX108" fmla="*/ 12890500 w 24072850"/>
              <a:gd name="connsiteY108" fmla="*/ 2222500 h 5077833"/>
              <a:gd name="connsiteX109" fmla="*/ 12915900 w 24072850"/>
              <a:gd name="connsiteY109" fmla="*/ 2209800 h 5077833"/>
              <a:gd name="connsiteX110" fmla="*/ 13271500 w 24072850"/>
              <a:gd name="connsiteY110" fmla="*/ 2216150 h 5077833"/>
              <a:gd name="connsiteX111" fmla="*/ 13373100 w 24072850"/>
              <a:gd name="connsiteY111" fmla="*/ 2228850 h 5077833"/>
              <a:gd name="connsiteX112" fmla="*/ 14446250 w 24072850"/>
              <a:gd name="connsiteY112" fmla="*/ 2235200 h 5077833"/>
              <a:gd name="connsiteX113" fmla="*/ 14471650 w 24072850"/>
              <a:gd name="connsiteY113" fmla="*/ 2222500 h 5077833"/>
              <a:gd name="connsiteX114" fmla="*/ 14852650 w 24072850"/>
              <a:gd name="connsiteY114" fmla="*/ 2222500 h 5077833"/>
              <a:gd name="connsiteX115" fmla="*/ 14852650 w 24072850"/>
              <a:gd name="connsiteY115" fmla="*/ 2241550 h 5077833"/>
              <a:gd name="connsiteX116" fmla="*/ 14712950 w 24072850"/>
              <a:gd name="connsiteY116" fmla="*/ 2311400 h 5077833"/>
              <a:gd name="connsiteX117" fmla="*/ 14249400 w 24072850"/>
              <a:gd name="connsiteY117" fmla="*/ 2463800 h 5077833"/>
              <a:gd name="connsiteX118" fmla="*/ 14236700 w 24072850"/>
              <a:gd name="connsiteY118" fmla="*/ 2514600 h 5077833"/>
              <a:gd name="connsiteX119" fmla="*/ 14249400 w 24072850"/>
              <a:gd name="connsiteY119" fmla="*/ 2565400 h 5077833"/>
              <a:gd name="connsiteX120" fmla="*/ 14763750 w 24072850"/>
              <a:gd name="connsiteY120" fmla="*/ 2565400 h 5077833"/>
              <a:gd name="connsiteX121" fmla="*/ 14763750 w 24072850"/>
              <a:gd name="connsiteY121" fmla="*/ 2635250 h 5077833"/>
              <a:gd name="connsiteX122" fmla="*/ 14890750 w 24072850"/>
              <a:gd name="connsiteY122" fmla="*/ 2635250 h 5077833"/>
              <a:gd name="connsiteX123" fmla="*/ 14941550 w 24072850"/>
              <a:gd name="connsiteY123" fmla="*/ 2540000 h 5077833"/>
              <a:gd name="connsiteX124" fmla="*/ 14941550 w 24072850"/>
              <a:gd name="connsiteY124" fmla="*/ 1949450 h 5077833"/>
              <a:gd name="connsiteX125" fmla="*/ 14973300 w 24072850"/>
              <a:gd name="connsiteY125" fmla="*/ 1905000 h 5077833"/>
              <a:gd name="connsiteX126" fmla="*/ 14973300 w 24072850"/>
              <a:gd name="connsiteY126" fmla="*/ 1790700 h 5077833"/>
              <a:gd name="connsiteX127" fmla="*/ 14986000 w 24072850"/>
              <a:gd name="connsiteY127" fmla="*/ 1733550 h 5077833"/>
              <a:gd name="connsiteX128" fmla="*/ 15036800 w 24072850"/>
              <a:gd name="connsiteY128" fmla="*/ 1733550 h 5077833"/>
              <a:gd name="connsiteX129" fmla="*/ 15043150 w 24072850"/>
              <a:gd name="connsiteY129" fmla="*/ 1784350 h 5077833"/>
              <a:gd name="connsiteX130" fmla="*/ 15252700 w 24072850"/>
              <a:gd name="connsiteY130" fmla="*/ 1784350 h 5077833"/>
              <a:gd name="connsiteX131" fmla="*/ 15265400 w 24072850"/>
              <a:gd name="connsiteY131" fmla="*/ 1739900 h 5077833"/>
              <a:gd name="connsiteX132" fmla="*/ 15303500 w 24072850"/>
              <a:gd name="connsiteY132" fmla="*/ 1733550 h 5077833"/>
              <a:gd name="connsiteX133" fmla="*/ 15316200 w 24072850"/>
              <a:gd name="connsiteY133" fmla="*/ 1739900 h 5077833"/>
              <a:gd name="connsiteX134" fmla="*/ 15335250 w 24072850"/>
              <a:gd name="connsiteY134" fmla="*/ 1803400 h 5077833"/>
              <a:gd name="connsiteX135" fmla="*/ 15328900 w 24072850"/>
              <a:gd name="connsiteY135" fmla="*/ 1924050 h 5077833"/>
              <a:gd name="connsiteX136" fmla="*/ 15354300 w 24072850"/>
              <a:gd name="connsiteY136" fmla="*/ 1949450 h 5077833"/>
              <a:gd name="connsiteX137" fmla="*/ 15360650 w 24072850"/>
              <a:gd name="connsiteY137" fmla="*/ 2012950 h 5077833"/>
              <a:gd name="connsiteX138" fmla="*/ 15373350 w 24072850"/>
              <a:gd name="connsiteY138" fmla="*/ 2019300 h 5077833"/>
              <a:gd name="connsiteX139" fmla="*/ 15411450 w 24072850"/>
              <a:gd name="connsiteY139" fmla="*/ 2000250 h 5077833"/>
              <a:gd name="connsiteX140" fmla="*/ 15411450 w 24072850"/>
              <a:gd name="connsiteY140" fmla="*/ 1555750 h 5077833"/>
              <a:gd name="connsiteX141" fmla="*/ 15436850 w 24072850"/>
              <a:gd name="connsiteY141" fmla="*/ 1555750 h 5077833"/>
              <a:gd name="connsiteX142" fmla="*/ 15887700 w 24072850"/>
              <a:gd name="connsiteY142" fmla="*/ 1631950 h 5077833"/>
              <a:gd name="connsiteX143" fmla="*/ 15894050 w 24072850"/>
              <a:gd name="connsiteY143" fmla="*/ 1682750 h 5077833"/>
              <a:gd name="connsiteX144" fmla="*/ 15894050 w 24072850"/>
              <a:gd name="connsiteY144" fmla="*/ 1974850 h 5077833"/>
              <a:gd name="connsiteX145" fmla="*/ 16141700 w 24072850"/>
              <a:gd name="connsiteY145" fmla="*/ 2012950 h 5077833"/>
              <a:gd name="connsiteX146" fmla="*/ 16141700 w 24072850"/>
              <a:gd name="connsiteY146" fmla="*/ 2044700 h 5077833"/>
              <a:gd name="connsiteX147" fmla="*/ 16141700 w 24072850"/>
              <a:gd name="connsiteY147" fmla="*/ 2762250 h 5077833"/>
              <a:gd name="connsiteX148" fmla="*/ 16160750 w 24072850"/>
              <a:gd name="connsiteY148" fmla="*/ 2768600 h 5077833"/>
              <a:gd name="connsiteX149" fmla="*/ 16186150 w 24072850"/>
              <a:gd name="connsiteY149" fmla="*/ 2724150 h 5077833"/>
              <a:gd name="connsiteX150" fmla="*/ 16154400 w 24072850"/>
              <a:gd name="connsiteY150" fmla="*/ 1441450 h 5077833"/>
              <a:gd name="connsiteX151" fmla="*/ 16617950 w 24072850"/>
              <a:gd name="connsiteY151" fmla="*/ 1441450 h 5077833"/>
              <a:gd name="connsiteX152" fmla="*/ 16617950 w 24072850"/>
              <a:gd name="connsiteY152" fmla="*/ 2622550 h 5077833"/>
              <a:gd name="connsiteX153" fmla="*/ 16630650 w 24072850"/>
              <a:gd name="connsiteY153" fmla="*/ 2628900 h 5077833"/>
              <a:gd name="connsiteX154" fmla="*/ 16725900 w 24072850"/>
              <a:gd name="connsiteY154" fmla="*/ 2578100 h 5077833"/>
              <a:gd name="connsiteX155" fmla="*/ 16700500 w 24072850"/>
              <a:gd name="connsiteY155" fmla="*/ 1479550 h 5077833"/>
              <a:gd name="connsiteX156" fmla="*/ 16789400 w 24072850"/>
              <a:gd name="connsiteY156" fmla="*/ 1479550 h 5077833"/>
              <a:gd name="connsiteX157" fmla="*/ 16789400 w 24072850"/>
              <a:gd name="connsiteY157" fmla="*/ 1295400 h 5077833"/>
              <a:gd name="connsiteX158" fmla="*/ 16871950 w 24072850"/>
              <a:gd name="connsiteY158" fmla="*/ 1257300 h 5077833"/>
              <a:gd name="connsiteX159" fmla="*/ 16871950 w 24072850"/>
              <a:gd name="connsiteY159" fmla="*/ 1193800 h 5077833"/>
              <a:gd name="connsiteX160" fmla="*/ 16884650 w 24072850"/>
              <a:gd name="connsiteY160" fmla="*/ 1181100 h 5077833"/>
              <a:gd name="connsiteX161" fmla="*/ 17233900 w 24072850"/>
              <a:gd name="connsiteY161" fmla="*/ 1174750 h 5077833"/>
              <a:gd name="connsiteX162" fmla="*/ 17233900 w 24072850"/>
              <a:gd name="connsiteY162" fmla="*/ 1143000 h 5077833"/>
              <a:gd name="connsiteX163" fmla="*/ 17233900 w 24072850"/>
              <a:gd name="connsiteY163" fmla="*/ 1123950 h 5077833"/>
              <a:gd name="connsiteX164" fmla="*/ 17233900 w 24072850"/>
              <a:gd name="connsiteY164" fmla="*/ 1111250 h 5077833"/>
              <a:gd name="connsiteX165" fmla="*/ 17265650 w 24072850"/>
              <a:gd name="connsiteY165" fmla="*/ 1092200 h 5077833"/>
              <a:gd name="connsiteX166" fmla="*/ 17265650 w 24072850"/>
              <a:gd name="connsiteY166" fmla="*/ 1073150 h 5077833"/>
              <a:gd name="connsiteX167" fmla="*/ 17278350 w 24072850"/>
              <a:gd name="connsiteY167" fmla="*/ 1060450 h 5077833"/>
              <a:gd name="connsiteX168" fmla="*/ 17278350 w 24072850"/>
              <a:gd name="connsiteY168" fmla="*/ 920750 h 5077833"/>
              <a:gd name="connsiteX169" fmla="*/ 17297400 w 24072850"/>
              <a:gd name="connsiteY169" fmla="*/ 920750 h 5077833"/>
              <a:gd name="connsiteX170" fmla="*/ 17297400 w 24072850"/>
              <a:gd name="connsiteY170" fmla="*/ 1054100 h 5077833"/>
              <a:gd name="connsiteX171" fmla="*/ 17303750 w 24072850"/>
              <a:gd name="connsiteY171" fmla="*/ 1098550 h 5077833"/>
              <a:gd name="connsiteX172" fmla="*/ 17329150 w 24072850"/>
              <a:gd name="connsiteY172" fmla="*/ 1111250 h 5077833"/>
              <a:gd name="connsiteX173" fmla="*/ 17335500 w 24072850"/>
              <a:gd name="connsiteY173" fmla="*/ 1187450 h 5077833"/>
              <a:gd name="connsiteX174" fmla="*/ 17373600 w 24072850"/>
              <a:gd name="connsiteY174" fmla="*/ 1206500 h 5077833"/>
              <a:gd name="connsiteX175" fmla="*/ 17379950 w 24072850"/>
              <a:gd name="connsiteY175" fmla="*/ 1301750 h 5077833"/>
              <a:gd name="connsiteX176" fmla="*/ 17405350 w 24072850"/>
              <a:gd name="connsiteY176" fmla="*/ 1339850 h 5077833"/>
              <a:gd name="connsiteX177" fmla="*/ 17405350 w 24072850"/>
              <a:gd name="connsiteY177" fmla="*/ 1498600 h 5077833"/>
              <a:gd name="connsiteX178" fmla="*/ 17430750 w 24072850"/>
              <a:gd name="connsiteY178" fmla="*/ 1517650 h 5077833"/>
              <a:gd name="connsiteX179" fmla="*/ 17430750 w 24072850"/>
              <a:gd name="connsiteY179" fmla="*/ 2197100 h 5077833"/>
              <a:gd name="connsiteX180" fmla="*/ 17545050 w 24072850"/>
              <a:gd name="connsiteY180" fmla="*/ 2127250 h 5077833"/>
              <a:gd name="connsiteX181" fmla="*/ 17545050 w 24072850"/>
              <a:gd name="connsiteY181" fmla="*/ 1924050 h 5077833"/>
              <a:gd name="connsiteX182" fmla="*/ 17564100 w 24072850"/>
              <a:gd name="connsiteY182" fmla="*/ 1905000 h 5077833"/>
              <a:gd name="connsiteX183" fmla="*/ 17576800 w 24072850"/>
              <a:gd name="connsiteY183" fmla="*/ 1911350 h 5077833"/>
              <a:gd name="connsiteX184" fmla="*/ 17580166 w 24072850"/>
              <a:gd name="connsiteY184" fmla="*/ 1914144 h 5077833"/>
              <a:gd name="connsiteX185" fmla="*/ 17589500 w 24072850"/>
              <a:gd name="connsiteY185" fmla="*/ 1911350 h 5077833"/>
              <a:gd name="connsiteX186" fmla="*/ 17843500 w 24072850"/>
              <a:gd name="connsiteY186" fmla="*/ 2095500 h 5077833"/>
              <a:gd name="connsiteX187" fmla="*/ 17843500 w 24072850"/>
              <a:gd name="connsiteY187" fmla="*/ 1771650 h 5077833"/>
              <a:gd name="connsiteX188" fmla="*/ 17983200 w 24072850"/>
              <a:gd name="connsiteY188" fmla="*/ 1720850 h 5077833"/>
              <a:gd name="connsiteX189" fmla="*/ 18053050 w 24072850"/>
              <a:gd name="connsiteY189" fmla="*/ 1727200 h 5077833"/>
              <a:gd name="connsiteX190" fmla="*/ 18072100 w 24072850"/>
              <a:gd name="connsiteY190" fmla="*/ 1752600 h 5077833"/>
              <a:gd name="connsiteX191" fmla="*/ 18192750 w 24072850"/>
              <a:gd name="connsiteY191" fmla="*/ 1701800 h 5077833"/>
              <a:gd name="connsiteX192" fmla="*/ 18351500 w 24072850"/>
              <a:gd name="connsiteY192" fmla="*/ 1670050 h 5077833"/>
              <a:gd name="connsiteX193" fmla="*/ 18357850 w 24072850"/>
              <a:gd name="connsiteY193" fmla="*/ 1714500 h 5077833"/>
              <a:gd name="connsiteX194" fmla="*/ 18395950 w 24072850"/>
              <a:gd name="connsiteY194" fmla="*/ 1778000 h 5077833"/>
              <a:gd name="connsiteX195" fmla="*/ 18389600 w 24072850"/>
              <a:gd name="connsiteY195" fmla="*/ 2159000 h 5077833"/>
              <a:gd name="connsiteX196" fmla="*/ 18402300 w 24072850"/>
              <a:gd name="connsiteY196" fmla="*/ 2165350 h 5077833"/>
              <a:gd name="connsiteX197" fmla="*/ 18440400 w 24072850"/>
              <a:gd name="connsiteY197" fmla="*/ 2076450 h 5077833"/>
              <a:gd name="connsiteX198" fmla="*/ 18446750 w 24072850"/>
              <a:gd name="connsiteY198" fmla="*/ 1993900 h 5077833"/>
              <a:gd name="connsiteX199" fmla="*/ 18446750 w 24072850"/>
              <a:gd name="connsiteY199" fmla="*/ 1866900 h 5077833"/>
              <a:gd name="connsiteX200" fmla="*/ 18491200 w 24072850"/>
              <a:gd name="connsiteY200" fmla="*/ 1866900 h 5077833"/>
              <a:gd name="connsiteX201" fmla="*/ 18491200 w 24072850"/>
              <a:gd name="connsiteY201" fmla="*/ 1530350 h 5077833"/>
              <a:gd name="connsiteX202" fmla="*/ 18503900 w 24072850"/>
              <a:gd name="connsiteY202" fmla="*/ 1524000 h 5077833"/>
              <a:gd name="connsiteX203" fmla="*/ 18503900 w 24072850"/>
              <a:gd name="connsiteY203" fmla="*/ 1866900 h 5077833"/>
              <a:gd name="connsiteX204" fmla="*/ 18567400 w 24072850"/>
              <a:gd name="connsiteY204" fmla="*/ 1873250 h 5077833"/>
              <a:gd name="connsiteX205" fmla="*/ 18637250 w 24072850"/>
              <a:gd name="connsiteY205" fmla="*/ 1860550 h 5077833"/>
              <a:gd name="connsiteX206" fmla="*/ 18643600 w 24072850"/>
              <a:gd name="connsiteY206" fmla="*/ 1524000 h 5077833"/>
              <a:gd name="connsiteX207" fmla="*/ 18649950 w 24072850"/>
              <a:gd name="connsiteY207" fmla="*/ 1860550 h 5077833"/>
              <a:gd name="connsiteX208" fmla="*/ 18694400 w 24072850"/>
              <a:gd name="connsiteY208" fmla="*/ 1873250 h 5077833"/>
              <a:gd name="connsiteX209" fmla="*/ 18688050 w 24072850"/>
              <a:gd name="connsiteY209" fmla="*/ 2120900 h 5077833"/>
              <a:gd name="connsiteX210" fmla="*/ 18732500 w 24072850"/>
              <a:gd name="connsiteY210" fmla="*/ 2178050 h 5077833"/>
              <a:gd name="connsiteX211" fmla="*/ 18745200 w 24072850"/>
              <a:gd name="connsiteY211" fmla="*/ 2133600 h 5077833"/>
              <a:gd name="connsiteX212" fmla="*/ 18751550 w 24072850"/>
              <a:gd name="connsiteY212" fmla="*/ 1708150 h 5077833"/>
              <a:gd name="connsiteX213" fmla="*/ 18776950 w 24072850"/>
              <a:gd name="connsiteY213" fmla="*/ 1689100 h 5077833"/>
              <a:gd name="connsiteX214" fmla="*/ 18751550 w 24072850"/>
              <a:gd name="connsiteY214" fmla="*/ 1663700 h 5077833"/>
              <a:gd name="connsiteX215" fmla="*/ 19081750 w 24072850"/>
              <a:gd name="connsiteY215" fmla="*/ 1587500 h 5077833"/>
              <a:gd name="connsiteX216" fmla="*/ 19240500 w 24072850"/>
              <a:gd name="connsiteY216" fmla="*/ 1562100 h 5077833"/>
              <a:gd name="connsiteX217" fmla="*/ 19304000 w 24072850"/>
              <a:gd name="connsiteY217" fmla="*/ 1574800 h 5077833"/>
              <a:gd name="connsiteX218" fmla="*/ 19227800 w 24072850"/>
              <a:gd name="connsiteY218" fmla="*/ 1644650 h 5077833"/>
              <a:gd name="connsiteX219" fmla="*/ 19240500 w 24072850"/>
              <a:gd name="connsiteY219" fmla="*/ 1701800 h 5077833"/>
              <a:gd name="connsiteX220" fmla="*/ 19227800 w 24072850"/>
              <a:gd name="connsiteY220" fmla="*/ 2139950 h 5077833"/>
              <a:gd name="connsiteX221" fmla="*/ 19240500 w 24072850"/>
              <a:gd name="connsiteY221" fmla="*/ 2171700 h 5077833"/>
              <a:gd name="connsiteX222" fmla="*/ 19253200 w 24072850"/>
              <a:gd name="connsiteY222" fmla="*/ 2165350 h 5077833"/>
              <a:gd name="connsiteX223" fmla="*/ 19259550 w 24072850"/>
              <a:gd name="connsiteY223" fmla="*/ 2127250 h 5077833"/>
              <a:gd name="connsiteX224" fmla="*/ 19424650 w 24072850"/>
              <a:gd name="connsiteY224" fmla="*/ 2076450 h 5077833"/>
              <a:gd name="connsiteX225" fmla="*/ 19621500 w 24072850"/>
              <a:gd name="connsiteY225" fmla="*/ 2139950 h 5077833"/>
              <a:gd name="connsiteX226" fmla="*/ 19634200 w 24072850"/>
              <a:gd name="connsiteY226" fmla="*/ 2101850 h 5077833"/>
              <a:gd name="connsiteX227" fmla="*/ 19634200 w 24072850"/>
              <a:gd name="connsiteY227" fmla="*/ 1384300 h 5077833"/>
              <a:gd name="connsiteX228" fmla="*/ 19723100 w 24072850"/>
              <a:gd name="connsiteY228" fmla="*/ 1339850 h 5077833"/>
              <a:gd name="connsiteX229" fmla="*/ 19754850 w 24072850"/>
              <a:gd name="connsiteY229" fmla="*/ 1339850 h 5077833"/>
              <a:gd name="connsiteX230" fmla="*/ 19773900 w 24072850"/>
              <a:gd name="connsiteY230" fmla="*/ 1289050 h 5077833"/>
              <a:gd name="connsiteX231" fmla="*/ 19812000 w 24072850"/>
              <a:gd name="connsiteY231" fmla="*/ 1181100 h 5077833"/>
              <a:gd name="connsiteX232" fmla="*/ 19939000 w 24072850"/>
              <a:gd name="connsiteY232" fmla="*/ 1155700 h 5077833"/>
              <a:gd name="connsiteX233" fmla="*/ 20046950 w 24072850"/>
              <a:gd name="connsiteY233" fmla="*/ 1187450 h 5077833"/>
              <a:gd name="connsiteX234" fmla="*/ 20046950 w 24072850"/>
              <a:gd name="connsiteY234" fmla="*/ 1308100 h 5077833"/>
              <a:gd name="connsiteX235" fmla="*/ 20078700 w 24072850"/>
              <a:gd name="connsiteY235" fmla="*/ 1333500 h 5077833"/>
              <a:gd name="connsiteX236" fmla="*/ 20046950 w 24072850"/>
              <a:gd name="connsiteY236" fmla="*/ 1390650 h 5077833"/>
              <a:gd name="connsiteX237" fmla="*/ 20066000 w 24072850"/>
              <a:gd name="connsiteY237" fmla="*/ 1428750 h 5077833"/>
              <a:gd name="connsiteX238" fmla="*/ 20066000 w 24072850"/>
              <a:gd name="connsiteY238" fmla="*/ 2673350 h 5077833"/>
              <a:gd name="connsiteX239" fmla="*/ 20129500 w 24072850"/>
              <a:gd name="connsiteY239" fmla="*/ 2692400 h 5077833"/>
              <a:gd name="connsiteX240" fmla="*/ 20154900 w 24072850"/>
              <a:gd name="connsiteY240" fmla="*/ 1612900 h 5077833"/>
              <a:gd name="connsiteX241" fmla="*/ 20135850 w 24072850"/>
              <a:gd name="connsiteY241" fmla="*/ 1555750 h 5077833"/>
              <a:gd name="connsiteX242" fmla="*/ 20135850 w 24072850"/>
              <a:gd name="connsiteY242" fmla="*/ 1422400 h 5077833"/>
              <a:gd name="connsiteX243" fmla="*/ 20173950 w 24072850"/>
              <a:gd name="connsiteY243" fmla="*/ 1428750 h 5077833"/>
              <a:gd name="connsiteX244" fmla="*/ 20370800 w 24072850"/>
              <a:gd name="connsiteY244" fmla="*/ 1422400 h 5077833"/>
              <a:gd name="connsiteX245" fmla="*/ 20637500 w 24072850"/>
              <a:gd name="connsiteY245" fmla="*/ 1454150 h 5077833"/>
              <a:gd name="connsiteX246" fmla="*/ 20612100 w 24072850"/>
              <a:gd name="connsiteY246" fmla="*/ 1454150 h 5077833"/>
              <a:gd name="connsiteX247" fmla="*/ 20593050 w 24072850"/>
              <a:gd name="connsiteY247" fmla="*/ 1498600 h 5077833"/>
              <a:gd name="connsiteX248" fmla="*/ 20548600 w 24072850"/>
              <a:gd name="connsiteY248" fmla="*/ 1460500 h 5077833"/>
              <a:gd name="connsiteX249" fmla="*/ 20154900 w 24072850"/>
              <a:gd name="connsiteY249" fmla="*/ 1447800 h 5077833"/>
              <a:gd name="connsiteX250" fmla="*/ 20142200 w 24072850"/>
              <a:gd name="connsiteY250" fmla="*/ 1460500 h 5077833"/>
              <a:gd name="connsiteX251" fmla="*/ 20167600 w 24072850"/>
              <a:gd name="connsiteY251" fmla="*/ 1517650 h 5077833"/>
              <a:gd name="connsiteX252" fmla="*/ 20193000 w 24072850"/>
              <a:gd name="connsiteY252" fmla="*/ 1473200 h 5077833"/>
              <a:gd name="connsiteX253" fmla="*/ 20212050 w 24072850"/>
              <a:gd name="connsiteY253" fmla="*/ 1479550 h 5077833"/>
              <a:gd name="connsiteX254" fmla="*/ 20224750 w 24072850"/>
              <a:gd name="connsiteY254" fmla="*/ 1498600 h 5077833"/>
              <a:gd name="connsiteX255" fmla="*/ 20358100 w 24072850"/>
              <a:gd name="connsiteY255" fmla="*/ 1504950 h 5077833"/>
              <a:gd name="connsiteX256" fmla="*/ 20510500 w 24072850"/>
              <a:gd name="connsiteY256" fmla="*/ 1504950 h 5077833"/>
              <a:gd name="connsiteX257" fmla="*/ 20618450 w 24072850"/>
              <a:gd name="connsiteY257" fmla="*/ 1530350 h 5077833"/>
              <a:gd name="connsiteX258" fmla="*/ 20618450 w 24072850"/>
              <a:gd name="connsiteY258" fmla="*/ 2724150 h 5077833"/>
              <a:gd name="connsiteX259" fmla="*/ 20631150 w 24072850"/>
              <a:gd name="connsiteY259" fmla="*/ 2736850 h 5077833"/>
              <a:gd name="connsiteX260" fmla="*/ 20656550 w 24072850"/>
              <a:gd name="connsiteY260" fmla="*/ 2717800 h 5077833"/>
              <a:gd name="connsiteX261" fmla="*/ 20662900 w 24072850"/>
              <a:gd name="connsiteY261" fmla="*/ 2152650 h 5077833"/>
              <a:gd name="connsiteX262" fmla="*/ 20650200 w 24072850"/>
              <a:gd name="connsiteY262" fmla="*/ 2095500 h 5077833"/>
              <a:gd name="connsiteX263" fmla="*/ 20669250 w 24072850"/>
              <a:gd name="connsiteY263" fmla="*/ 2076450 h 5077833"/>
              <a:gd name="connsiteX264" fmla="*/ 20681950 w 24072850"/>
              <a:gd name="connsiteY264" fmla="*/ 1346200 h 5077833"/>
              <a:gd name="connsiteX265" fmla="*/ 20694650 w 24072850"/>
              <a:gd name="connsiteY265" fmla="*/ 1308100 h 5077833"/>
              <a:gd name="connsiteX266" fmla="*/ 20701000 w 24072850"/>
              <a:gd name="connsiteY266" fmla="*/ 1276350 h 5077833"/>
              <a:gd name="connsiteX267" fmla="*/ 20688300 w 24072850"/>
              <a:gd name="connsiteY267" fmla="*/ 1206500 h 5077833"/>
              <a:gd name="connsiteX268" fmla="*/ 20707350 w 24072850"/>
              <a:gd name="connsiteY268" fmla="*/ 1162050 h 5077833"/>
              <a:gd name="connsiteX269" fmla="*/ 20713700 w 24072850"/>
              <a:gd name="connsiteY269" fmla="*/ 1066800 h 5077833"/>
              <a:gd name="connsiteX270" fmla="*/ 20713700 w 24072850"/>
              <a:gd name="connsiteY270" fmla="*/ 1047750 h 5077833"/>
              <a:gd name="connsiteX271" fmla="*/ 20713700 w 24072850"/>
              <a:gd name="connsiteY271" fmla="*/ 914400 h 5077833"/>
              <a:gd name="connsiteX272" fmla="*/ 20726400 w 24072850"/>
              <a:gd name="connsiteY272" fmla="*/ 863600 h 5077833"/>
              <a:gd name="connsiteX273" fmla="*/ 20713700 w 24072850"/>
              <a:gd name="connsiteY273" fmla="*/ 838200 h 5077833"/>
              <a:gd name="connsiteX274" fmla="*/ 20726400 w 24072850"/>
              <a:gd name="connsiteY274" fmla="*/ 812800 h 5077833"/>
              <a:gd name="connsiteX275" fmla="*/ 20713700 w 24072850"/>
              <a:gd name="connsiteY275" fmla="*/ 793750 h 5077833"/>
              <a:gd name="connsiteX276" fmla="*/ 20726400 w 24072850"/>
              <a:gd name="connsiteY276" fmla="*/ 774700 h 5077833"/>
              <a:gd name="connsiteX277" fmla="*/ 20713700 w 24072850"/>
              <a:gd name="connsiteY277" fmla="*/ 755650 h 5077833"/>
              <a:gd name="connsiteX278" fmla="*/ 20720050 w 24072850"/>
              <a:gd name="connsiteY278" fmla="*/ 736600 h 5077833"/>
              <a:gd name="connsiteX279" fmla="*/ 20720050 w 24072850"/>
              <a:gd name="connsiteY279" fmla="*/ 711200 h 5077833"/>
              <a:gd name="connsiteX280" fmla="*/ 20745450 w 24072850"/>
              <a:gd name="connsiteY280" fmla="*/ 685800 h 5077833"/>
              <a:gd name="connsiteX281" fmla="*/ 20745450 w 24072850"/>
              <a:gd name="connsiteY281" fmla="*/ 654050 h 5077833"/>
              <a:gd name="connsiteX282" fmla="*/ 20764500 w 24072850"/>
              <a:gd name="connsiteY282" fmla="*/ 635000 h 5077833"/>
              <a:gd name="connsiteX283" fmla="*/ 20764500 w 24072850"/>
              <a:gd name="connsiteY283" fmla="*/ 615950 h 5077833"/>
              <a:gd name="connsiteX284" fmla="*/ 20796250 w 24072850"/>
              <a:gd name="connsiteY284" fmla="*/ 577850 h 5077833"/>
              <a:gd name="connsiteX285" fmla="*/ 20834350 w 24072850"/>
              <a:gd name="connsiteY285" fmla="*/ 577850 h 5077833"/>
              <a:gd name="connsiteX286" fmla="*/ 20834350 w 24072850"/>
              <a:gd name="connsiteY286" fmla="*/ 552450 h 5077833"/>
              <a:gd name="connsiteX287" fmla="*/ 20866100 w 24072850"/>
              <a:gd name="connsiteY287" fmla="*/ 533400 h 5077833"/>
              <a:gd name="connsiteX288" fmla="*/ 20891500 w 24072850"/>
              <a:gd name="connsiteY288" fmla="*/ 463550 h 5077833"/>
              <a:gd name="connsiteX289" fmla="*/ 20878800 w 24072850"/>
              <a:gd name="connsiteY289" fmla="*/ 393700 h 5077833"/>
              <a:gd name="connsiteX290" fmla="*/ 20923250 w 24072850"/>
              <a:gd name="connsiteY290" fmla="*/ 311150 h 5077833"/>
              <a:gd name="connsiteX291" fmla="*/ 20929600 w 24072850"/>
              <a:gd name="connsiteY291" fmla="*/ 393700 h 5077833"/>
              <a:gd name="connsiteX292" fmla="*/ 20955000 w 24072850"/>
              <a:gd name="connsiteY292" fmla="*/ 387350 h 5077833"/>
              <a:gd name="connsiteX293" fmla="*/ 20955000 w 24072850"/>
              <a:gd name="connsiteY293" fmla="*/ 514350 h 5077833"/>
              <a:gd name="connsiteX294" fmla="*/ 21005800 w 24072850"/>
              <a:gd name="connsiteY294" fmla="*/ 571500 h 5077833"/>
              <a:gd name="connsiteX295" fmla="*/ 21088350 w 24072850"/>
              <a:gd name="connsiteY295" fmla="*/ 730250 h 5077833"/>
              <a:gd name="connsiteX296" fmla="*/ 21113750 w 24072850"/>
              <a:gd name="connsiteY296" fmla="*/ 755650 h 5077833"/>
              <a:gd name="connsiteX297" fmla="*/ 21120100 w 24072850"/>
              <a:gd name="connsiteY297" fmla="*/ 901700 h 5077833"/>
              <a:gd name="connsiteX298" fmla="*/ 21120100 w 24072850"/>
              <a:gd name="connsiteY298" fmla="*/ 958850 h 5077833"/>
              <a:gd name="connsiteX299" fmla="*/ 21132800 w 24072850"/>
              <a:gd name="connsiteY299" fmla="*/ 977900 h 5077833"/>
              <a:gd name="connsiteX300" fmla="*/ 21120100 w 24072850"/>
              <a:gd name="connsiteY300" fmla="*/ 1054100 h 5077833"/>
              <a:gd name="connsiteX301" fmla="*/ 21132800 w 24072850"/>
              <a:gd name="connsiteY301" fmla="*/ 1073150 h 5077833"/>
              <a:gd name="connsiteX302" fmla="*/ 21145500 w 24072850"/>
              <a:gd name="connsiteY302" fmla="*/ 1352550 h 5077833"/>
              <a:gd name="connsiteX303" fmla="*/ 21145500 w 24072850"/>
              <a:gd name="connsiteY303" fmla="*/ 1511300 h 5077833"/>
              <a:gd name="connsiteX304" fmla="*/ 21164550 w 24072850"/>
              <a:gd name="connsiteY304" fmla="*/ 1536700 h 5077833"/>
              <a:gd name="connsiteX305" fmla="*/ 21151850 w 24072850"/>
              <a:gd name="connsiteY305" fmla="*/ 1568450 h 5077833"/>
              <a:gd name="connsiteX306" fmla="*/ 21164550 w 24072850"/>
              <a:gd name="connsiteY306" fmla="*/ 1587500 h 5077833"/>
              <a:gd name="connsiteX307" fmla="*/ 21386800 w 24072850"/>
              <a:gd name="connsiteY307" fmla="*/ 1587500 h 5077833"/>
              <a:gd name="connsiteX308" fmla="*/ 21412200 w 24072850"/>
              <a:gd name="connsiteY308" fmla="*/ 127000 h 5077833"/>
              <a:gd name="connsiteX309" fmla="*/ 21945600 w 24072850"/>
              <a:gd name="connsiteY309" fmla="*/ 127000 h 5077833"/>
              <a:gd name="connsiteX310" fmla="*/ 21945600 w 24072850"/>
              <a:gd name="connsiteY310" fmla="*/ 1593850 h 5077833"/>
              <a:gd name="connsiteX311" fmla="*/ 22199600 w 24072850"/>
              <a:gd name="connsiteY311" fmla="*/ 1593850 h 5077833"/>
              <a:gd name="connsiteX312" fmla="*/ 22199600 w 24072850"/>
              <a:gd name="connsiteY312" fmla="*/ 1314450 h 5077833"/>
              <a:gd name="connsiteX313" fmla="*/ 22205950 w 24072850"/>
              <a:gd name="connsiteY313" fmla="*/ 1238250 h 5077833"/>
              <a:gd name="connsiteX314" fmla="*/ 22205950 w 24072850"/>
              <a:gd name="connsiteY314" fmla="*/ 1174750 h 5077833"/>
              <a:gd name="connsiteX315" fmla="*/ 22205950 w 24072850"/>
              <a:gd name="connsiteY315" fmla="*/ 1149350 h 5077833"/>
              <a:gd name="connsiteX316" fmla="*/ 22269450 w 24072850"/>
              <a:gd name="connsiteY316" fmla="*/ 1092200 h 5077833"/>
              <a:gd name="connsiteX317" fmla="*/ 22269450 w 24072850"/>
              <a:gd name="connsiteY317" fmla="*/ 914400 h 5077833"/>
              <a:gd name="connsiteX318" fmla="*/ 22472650 w 24072850"/>
              <a:gd name="connsiteY318" fmla="*/ 869950 h 5077833"/>
              <a:gd name="connsiteX319" fmla="*/ 22720300 w 24072850"/>
              <a:gd name="connsiteY319" fmla="*/ 927100 h 5077833"/>
              <a:gd name="connsiteX320" fmla="*/ 22720300 w 24072850"/>
              <a:gd name="connsiteY320" fmla="*/ 1092200 h 5077833"/>
              <a:gd name="connsiteX321" fmla="*/ 22752050 w 24072850"/>
              <a:gd name="connsiteY321" fmla="*/ 1162050 h 5077833"/>
              <a:gd name="connsiteX322" fmla="*/ 22752050 w 24072850"/>
              <a:gd name="connsiteY322" fmla="*/ 2387600 h 5077833"/>
              <a:gd name="connsiteX323" fmla="*/ 22777450 w 24072850"/>
              <a:gd name="connsiteY323" fmla="*/ 2387600 h 5077833"/>
              <a:gd name="connsiteX324" fmla="*/ 22783800 w 24072850"/>
              <a:gd name="connsiteY324" fmla="*/ 2311400 h 5077833"/>
              <a:gd name="connsiteX325" fmla="*/ 22815550 w 24072850"/>
              <a:gd name="connsiteY325" fmla="*/ 2228850 h 5077833"/>
              <a:gd name="connsiteX326" fmla="*/ 22860000 w 24072850"/>
              <a:gd name="connsiteY326" fmla="*/ 2228850 h 5077833"/>
              <a:gd name="connsiteX327" fmla="*/ 22879050 w 24072850"/>
              <a:gd name="connsiteY327" fmla="*/ 2120900 h 5077833"/>
              <a:gd name="connsiteX328" fmla="*/ 22980650 w 24072850"/>
              <a:gd name="connsiteY328" fmla="*/ 2146300 h 5077833"/>
              <a:gd name="connsiteX329" fmla="*/ 23133050 w 24072850"/>
              <a:gd name="connsiteY329" fmla="*/ 2133600 h 5077833"/>
              <a:gd name="connsiteX330" fmla="*/ 23145750 w 24072850"/>
              <a:gd name="connsiteY330" fmla="*/ 2101850 h 5077833"/>
              <a:gd name="connsiteX331" fmla="*/ 23145750 w 24072850"/>
              <a:gd name="connsiteY331" fmla="*/ 2044700 h 5077833"/>
              <a:gd name="connsiteX332" fmla="*/ 23348950 w 24072850"/>
              <a:gd name="connsiteY332" fmla="*/ 2044700 h 5077833"/>
              <a:gd name="connsiteX333" fmla="*/ 23361650 w 24072850"/>
              <a:gd name="connsiteY333" fmla="*/ 2127250 h 5077833"/>
              <a:gd name="connsiteX334" fmla="*/ 23488650 w 24072850"/>
              <a:gd name="connsiteY334" fmla="*/ 2146300 h 5077833"/>
              <a:gd name="connsiteX335" fmla="*/ 23526750 w 24072850"/>
              <a:gd name="connsiteY335" fmla="*/ 2152650 h 5077833"/>
              <a:gd name="connsiteX336" fmla="*/ 23583900 w 24072850"/>
              <a:gd name="connsiteY336" fmla="*/ 2133600 h 5077833"/>
              <a:gd name="connsiteX337" fmla="*/ 23647400 w 24072850"/>
              <a:gd name="connsiteY337" fmla="*/ 2133600 h 5077833"/>
              <a:gd name="connsiteX338" fmla="*/ 23647400 w 24072850"/>
              <a:gd name="connsiteY338" fmla="*/ 2216150 h 5077833"/>
              <a:gd name="connsiteX339" fmla="*/ 23679150 w 24072850"/>
              <a:gd name="connsiteY339" fmla="*/ 2235200 h 5077833"/>
              <a:gd name="connsiteX340" fmla="*/ 23685500 w 24072850"/>
              <a:gd name="connsiteY340" fmla="*/ 2273300 h 5077833"/>
              <a:gd name="connsiteX341" fmla="*/ 23710900 w 24072850"/>
              <a:gd name="connsiteY341" fmla="*/ 2286000 h 5077833"/>
              <a:gd name="connsiteX342" fmla="*/ 23729950 w 24072850"/>
              <a:gd name="connsiteY342" fmla="*/ 2400300 h 5077833"/>
              <a:gd name="connsiteX343" fmla="*/ 23729950 w 24072850"/>
              <a:gd name="connsiteY343" fmla="*/ 1555750 h 5077833"/>
              <a:gd name="connsiteX344" fmla="*/ 23768050 w 24072850"/>
              <a:gd name="connsiteY344" fmla="*/ 1117600 h 5077833"/>
              <a:gd name="connsiteX345" fmla="*/ 23787100 w 24072850"/>
              <a:gd name="connsiteY345" fmla="*/ 1117600 h 5077833"/>
              <a:gd name="connsiteX346" fmla="*/ 23901400 w 24072850"/>
              <a:gd name="connsiteY346" fmla="*/ 1168400 h 5077833"/>
              <a:gd name="connsiteX347" fmla="*/ 23926800 w 24072850"/>
              <a:gd name="connsiteY347" fmla="*/ 1168400 h 5077833"/>
              <a:gd name="connsiteX348" fmla="*/ 23939500 w 24072850"/>
              <a:gd name="connsiteY348" fmla="*/ 1143000 h 5077833"/>
              <a:gd name="connsiteX349" fmla="*/ 24047450 w 24072850"/>
              <a:gd name="connsiteY349" fmla="*/ 1117600 h 5077833"/>
              <a:gd name="connsiteX350" fmla="*/ 24072850 w 24072850"/>
              <a:gd name="connsiteY350" fmla="*/ 1117600 h 5077833"/>
              <a:gd name="connsiteX351" fmla="*/ 24072850 w 24072850"/>
              <a:gd name="connsiteY351" fmla="*/ 3117850 h 5077833"/>
              <a:gd name="connsiteX352" fmla="*/ 14418634 w 24072850"/>
              <a:gd name="connsiteY352" fmla="*/ 4651543 h 5077833"/>
              <a:gd name="connsiteX353" fmla="*/ 6168668 w 24072850"/>
              <a:gd name="connsiteY353" fmla="*/ 5077833 h 5077833"/>
              <a:gd name="connsiteX354" fmla="*/ 0 w 24072850"/>
              <a:gd name="connsiteY354" fmla="*/ 3117850 h 5077833"/>
              <a:gd name="connsiteX355" fmla="*/ 0 w 24072850"/>
              <a:gd name="connsiteY355" fmla="*/ 2222500 h 5077833"/>
              <a:gd name="connsiteX356" fmla="*/ 127000 w 24072850"/>
              <a:gd name="connsiteY356" fmla="*/ 2228850 h 5077833"/>
              <a:gd name="connsiteX357" fmla="*/ 63500 w 24072850"/>
              <a:gd name="connsiteY357" fmla="*/ 2286000 h 5077833"/>
              <a:gd name="connsiteX358" fmla="*/ 196850 w 24072850"/>
              <a:gd name="connsiteY358" fmla="*/ 2336800 h 5077833"/>
              <a:gd name="connsiteX359" fmla="*/ 107950 w 24072850"/>
              <a:gd name="connsiteY359" fmla="*/ 2393950 h 5077833"/>
              <a:gd name="connsiteX360" fmla="*/ 311150 w 24072850"/>
              <a:gd name="connsiteY360" fmla="*/ 2444750 h 5077833"/>
              <a:gd name="connsiteX361" fmla="*/ 311150 w 24072850"/>
              <a:gd name="connsiteY361" fmla="*/ 2527300 h 5077833"/>
              <a:gd name="connsiteX362" fmla="*/ 349250 w 24072850"/>
              <a:gd name="connsiteY362" fmla="*/ 2533650 h 5077833"/>
              <a:gd name="connsiteX363" fmla="*/ 596900 w 24072850"/>
              <a:gd name="connsiteY363" fmla="*/ 2489200 h 5077833"/>
              <a:gd name="connsiteX364" fmla="*/ 742950 w 24072850"/>
              <a:gd name="connsiteY364" fmla="*/ 2501900 h 5077833"/>
              <a:gd name="connsiteX365" fmla="*/ 800100 w 24072850"/>
              <a:gd name="connsiteY365" fmla="*/ 2489200 h 5077833"/>
              <a:gd name="connsiteX366" fmla="*/ 895350 w 24072850"/>
              <a:gd name="connsiteY366" fmla="*/ 2584450 h 5077833"/>
              <a:gd name="connsiteX367" fmla="*/ 920750 w 24072850"/>
              <a:gd name="connsiteY367" fmla="*/ 2584450 h 5077833"/>
              <a:gd name="connsiteX368" fmla="*/ 933450 w 24072850"/>
              <a:gd name="connsiteY368" fmla="*/ 2514600 h 5077833"/>
              <a:gd name="connsiteX369" fmla="*/ 933450 w 24072850"/>
              <a:gd name="connsiteY369" fmla="*/ 2355850 h 5077833"/>
              <a:gd name="connsiteX370" fmla="*/ 939800 w 24072850"/>
              <a:gd name="connsiteY370" fmla="*/ 2279650 h 5077833"/>
              <a:gd name="connsiteX371" fmla="*/ 946150 w 24072850"/>
              <a:gd name="connsiteY371" fmla="*/ 2184400 h 5077833"/>
              <a:gd name="connsiteX372" fmla="*/ 952500 w 24072850"/>
              <a:gd name="connsiteY372" fmla="*/ 2114550 h 5077833"/>
              <a:gd name="connsiteX373" fmla="*/ 1092200 w 24072850"/>
              <a:gd name="connsiteY373" fmla="*/ 2038350 h 5077833"/>
              <a:gd name="connsiteX374" fmla="*/ 1193800 w 24072850"/>
              <a:gd name="connsiteY374" fmla="*/ 2114550 h 5077833"/>
              <a:gd name="connsiteX375" fmla="*/ 1206500 w 24072850"/>
              <a:gd name="connsiteY375" fmla="*/ 2247900 h 5077833"/>
              <a:gd name="connsiteX376" fmla="*/ 1206500 w 24072850"/>
              <a:gd name="connsiteY376" fmla="*/ 2635250 h 5077833"/>
              <a:gd name="connsiteX377" fmla="*/ 1270000 w 24072850"/>
              <a:gd name="connsiteY377" fmla="*/ 2768600 h 5077833"/>
              <a:gd name="connsiteX378" fmla="*/ 1289050 w 24072850"/>
              <a:gd name="connsiteY378" fmla="*/ 2768600 h 5077833"/>
              <a:gd name="connsiteX379" fmla="*/ 1295400 w 24072850"/>
              <a:gd name="connsiteY379" fmla="*/ 2711450 h 5077833"/>
              <a:gd name="connsiteX380" fmla="*/ 1282700 w 24072850"/>
              <a:gd name="connsiteY380" fmla="*/ 2533650 h 5077833"/>
              <a:gd name="connsiteX381" fmla="*/ 1447800 w 24072850"/>
              <a:gd name="connsiteY381" fmla="*/ 2533650 h 5077833"/>
              <a:gd name="connsiteX382" fmla="*/ 1422400 w 24072850"/>
              <a:gd name="connsiteY382" fmla="*/ 2387600 h 5077833"/>
              <a:gd name="connsiteX383" fmla="*/ 1657350 w 24072850"/>
              <a:gd name="connsiteY383" fmla="*/ 2393950 h 5077833"/>
              <a:gd name="connsiteX384" fmla="*/ 1689100 w 24072850"/>
              <a:gd name="connsiteY384" fmla="*/ 2413000 h 5077833"/>
              <a:gd name="connsiteX385" fmla="*/ 1714500 w 24072850"/>
              <a:gd name="connsiteY385" fmla="*/ 2413000 h 5077833"/>
              <a:gd name="connsiteX386" fmla="*/ 1720850 w 24072850"/>
              <a:gd name="connsiteY386" fmla="*/ 2273300 h 5077833"/>
              <a:gd name="connsiteX387" fmla="*/ 1746250 w 24072850"/>
              <a:gd name="connsiteY387" fmla="*/ 2279650 h 5077833"/>
              <a:gd name="connsiteX388" fmla="*/ 1790700 w 24072850"/>
              <a:gd name="connsiteY388" fmla="*/ 2235200 h 5077833"/>
              <a:gd name="connsiteX389" fmla="*/ 1930400 w 24072850"/>
              <a:gd name="connsiteY389" fmla="*/ 2241550 h 5077833"/>
              <a:gd name="connsiteX390" fmla="*/ 1955800 w 24072850"/>
              <a:gd name="connsiteY390" fmla="*/ 2273300 h 5077833"/>
              <a:gd name="connsiteX391" fmla="*/ 2095500 w 24072850"/>
              <a:gd name="connsiteY391" fmla="*/ 2292350 h 5077833"/>
              <a:gd name="connsiteX392" fmla="*/ 2095500 w 24072850"/>
              <a:gd name="connsiteY392" fmla="*/ 2317750 h 5077833"/>
              <a:gd name="connsiteX393" fmla="*/ 2095500 w 24072850"/>
              <a:gd name="connsiteY393" fmla="*/ 2736850 h 5077833"/>
              <a:gd name="connsiteX394" fmla="*/ 2108200 w 24072850"/>
              <a:gd name="connsiteY394" fmla="*/ 2825750 h 5077833"/>
              <a:gd name="connsiteX395" fmla="*/ 2203450 w 24072850"/>
              <a:gd name="connsiteY395" fmla="*/ 2825750 h 5077833"/>
              <a:gd name="connsiteX396" fmla="*/ 2222500 w 24072850"/>
              <a:gd name="connsiteY396" fmla="*/ 2724150 h 5077833"/>
              <a:gd name="connsiteX397" fmla="*/ 2241550 w 24072850"/>
              <a:gd name="connsiteY397" fmla="*/ 2527300 h 5077833"/>
              <a:gd name="connsiteX398" fmla="*/ 2209800 w 24072850"/>
              <a:gd name="connsiteY398" fmla="*/ 2273300 h 5077833"/>
              <a:gd name="connsiteX399" fmla="*/ 2336800 w 24072850"/>
              <a:gd name="connsiteY399" fmla="*/ 2273300 h 5077833"/>
              <a:gd name="connsiteX400" fmla="*/ 2336800 w 24072850"/>
              <a:gd name="connsiteY400" fmla="*/ 2235200 h 5077833"/>
              <a:gd name="connsiteX401" fmla="*/ 2482850 w 24072850"/>
              <a:gd name="connsiteY401" fmla="*/ 2235200 h 5077833"/>
              <a:gd name="connsiteX402" fmla="*/ 2584450 w 24072850"/>
              <a:gd name="connsiteY402" fmla="*/ 2266950 h 5077833"/>
              <a:gd name="connsiteX403" fmla="*/ 2755900 w 24072850"/>
              <a:gd name="connsiteY403" fmla="*/ 2266950 h 5077833"/>
              <a:gd name="connsiteX404" fmla="*/ 2711450 w 24072850"/>
              <a:gd name="connsiteY404" fmla="*/ 2533650 h 5077833"/>
              <a:gd name="connsiteX405" fmla="*/ 2730500 w 24072850"/>
              <a:gd name="connsiteY405" fmla="*/ 2870200 h 5077833"/>
              <a:gd name="connsiteX406" fmla="*/ 2787650 w 24072850"/>
              <a:gd name="connsiteY406" fmla="*/ 2762250 h 5077833"/>
              <a:gd name="connsiteX407" fmla="*/ 2889250 w 24072850"/>
              <a:gd name="connsiteY407" fmla="*/ 2762250 h 5077833"/>
              <a:gd name="connsiteX408" fmla="*/ 2914650 w 24072850"/>
              <a:gd name="connsiteY408" fmla="*/ 2686050 h 5077833"/>
              <a:gd name="connsiteX409" fmla="*/ 2927350 w 24072850"/>
              <a:gd name="connsiteY409" fmla="*/ 2616200 h 5077833"/>
              <a:gd name="connsiteX410" fmla="*/ 2940050 w 24072850"/>
              <a:gd name="connsiteY410" fmla="*/ 2540000 h 5077833"/>
              <a:gd name="connsiteX411" fmla="*/ 2990850 w 24072850"/>
              <a:gd name="connsiteY411" fmla="*/ 2165350 h 5077833"/>
              <a:gd name="connsiteX412" fmla="*/ 3009900 w 24072850"/>
              <a:gd name="connsiteY412" fmla="*/ 1981200 h 5077833"/>
              <a:gd name="connsiteX413" fmla="*/ 3009900 w 24072850"/>
              <a:gd name="connsiteY413" fmla="*/ 1612900 h 5077833"/>
              <a:gd name="connsiteX414" fmla="*/ 2971800 w 24072850"/>
              <a:gd name="connsiteY414" fmla="*/ 1308100 h 5077833"/>
              <a:gd name="connsiteX415" fmla="*/ 2940050 w 24072850"/>
              <a:gd name="connsiteY415" fmla="*/ 1104900 h 5077833"/>
              <a:gd name="connsiteX416" fmla="*/ 3060700 w 24072850"/>
              <a:gd name="connsiteY416" fmla="*/ 1041400 h 5077833"/>
              <a:gd name="connsiteX417" fmla="*/ 3073400 w 24072850"/>
              <a:gd name="connsiteY417" fmla="*/ 977900 h 5077833"/>
              <a:gd name="connsiteX418" fmla="*/ 3073400 w 24072850"/>
              <a:gd name="connsiteY418" fmla="*/ 933450 h 5077833"/>
              <a:gd name="connsiteX419" fmla="*/ 3086100 w 24072850"/>
              <a:gd name="connsiteY419" fmla="*/ 774700 h 5077833"/>
              <a:gd name="connsiteX420" fmla="*/ 3111500 w 24072850"/>
              <a:gd name="connsiteY420" fmla="*/ 1047750 h 5077833"/>
              <a:gd name="connsiteX421" fmla="*/ 3206750 w 24072850"/>
              <a:gd name="connsiteY421" fmla="*/ 1143000 h 5077833"/>
              <a:gd name="connsiteX422" fmla="*/ 3149600 w 24072850"/>
              <a:gd name="connsiteY422" fmla="*/ 1714500 h 5077833"/>
              <a:gd name="connsiteX423" fmla="*/ 3149600 w 24072850"/>
              <a:gd name="connsiteY423" fmla="*/ 2063750 h 5077833"/>
              <a:gd name="connsiteX424" fmla="*/ 3194050 w 24072850"/>
              <a:gd name="connsiteY424" fmla="*/ 2768600 h 5077833"/>
              <a:gd name="connsiteX425" fmla="*/ 3416300 w 24072850"/>
              <a:gd name="connsiteY425" fmla="*/ 2768600 h 5077833"/>
              <a:gd name="connsiteX426" fmla="*/ 3448050 w 24072850"/>
              <a:gd name="connsiteY426" fmla="*/ 1809750 h 5077833"/>
              <a:gd name="connsiteX427" fmla="*/ 3403600 w 24072850"/>
              <a:gd name="connsiteY427" fmla="*/ 1778000 h 5077833"/>
              <a:gd name="connsiteX428" fmla="*/ 3409950 w 24072850"/>
              <a:gd name="connsiteY428" fmla="*/ 1765300 h 5077833"/>
              <a:gd name="connsiteX429" fmla="*/ 3479800 w 24072850"/>
              <a:gd name="connsiteY429" fmla="*/ 1733550 h 5077833"/>
              <a:gd name="connsiteX430" fmla="*/ 3771900 w 24072850"/>
              <a:gd name="connsiteY430" fmla="*/ 1733550 h 5077833"/>
              <a:gd name="connsiteX431" fmla="*/ 3841750 w 24072850"/>
              <a:gd name="connsiteY431" fmla="*/ 1771650 h 5077833"/>
              <a:gd name="connsiteX432" fmla="*/ 3810000 w 24072850"/>
              <a:gd name="connsiteY432" fmla="*/ 1822450 h 5077833"/>
              <a:gd name="connsiteX433" fmla="*/ 3822700 w 24072850"/>
              <a:gd name="connsiteY433" fmla="*/ 1841500 h 5077833"/>
              <a:gd name="connsiteX434" fmla="*/ 3803650 w 24072850"/>
              <a:gd name="connsiteY434" fmla="*/ 1892300 h 5077833"/>
              <a:gd name="connsiteX435" fmla="*/ 3822700 w 24072850"/>
              <a:gd name="connsiteY435" fmla="*/ 1936750 h 5077833"/>
              <a:gd name="connsiteX436" fmla="*/ 3822700 w 24072850"/>
              <a:gd name="connsiteY436" fmla="*/ 2146300 h 5077833"/>
              <a:gd name="connsiteX437" fmla="*/ 3810000 w 24072850"/>
              <a:gd name="connsiteY437" fmla="*/ 2216150 h 5077833"/>
              <a:gd name="connsiteX438" fmla="*/ 3822700 w 24072850"/>
              <a:gd name="connsiteY438" fmla="*/ 2247900 h 5077833"/>
              <a:gd name="connsiteX439" fmla="*/ 3810000 w 24072850"/>
              <a:gd name="connsiteY439" fmla="*/ 2266950 h 5077833"/>
              <a:gd name="connsiteX440" fmla="*/ 3810000 w 24072850"/>
              <a:gd name="connsiteY440" fmla="*/ 2768600 h 5077833"/>
              <a:gd name="connsiteX441" fmla="*/ 3924300 w 24072850"/>
              <a:gd name="connsiteY441" fmla="*/ 2768600 h 5077833"/>
              <a:gd name="connsiteX442" fmla="*/ 3943350 w 24072850"/>
              <a:gd name="connsiteY442" fmla="*/ 1987550 h 5077833"/>
              <a:gd name="connsiteX443" fmla="*/ 3930650 w 24072850"/>
              <a:gd name="connsiteY443" fmla="*/ 1962150 h 5077833"/>
              <a:gd name="connsiteX444" fmla="*/ 3949700 w 24072850"/>
              <a:gd name="connsiteY444" fmla="*/ 1924050 h 5077833"/>
              <a:gd name="connsiteX445" fmla="*/ 3949700 w 24072850"/>
              <a:gd name="connsiteY445" fmla="*/ 1879600 h 5077833"/>
              <a:gd name="connsiteX446" fmla="*/ 3949700 w 24072850"/>
              <a:gd name="connsiteY446" fmla="*/ 1847850 h 5077833"/>
              <a:gd name="connsiteX447" fmla="*/ 4222750 w 24072850"/>
              <a:gd name="connsiteY447" fmla="*/ 1847850 h 5077833"/>
              <a:gd name="connsiteX448" fmla="*/ 4222750 w 24072850"/>
              <a:gd name="connsiteY448" fmla="*/ 1943100 h 5077833"/>
              <a:gd name="connsiteX449" fmla="*/ 4260850 w 24072850"/>
              <a:gd name="connsiteY449" fmla="*/ 2006600 h 5077833"/>
              <a:gd name="connsiteX450" fmla="*/ 4260850 w 24072850"/>
              <a:gd name="connsiteY450" fmla="*/ 2768600 h 5077833"/>
              <a:gd name="connsiteX451" fmla="*/ 4279900 w 24072850"/>
              <a:gd name="connsiteY451" fmla="*/ 2774950 h 5077833"/>
              <a:gd name="connsiteX452" fmla="*/ 4311650 w 24072850"/>
              <a:gd name="connsiteY452" fmla="*/ 2616200 h 5077833"/>
              <a:gd name="connsiteX453" fmla="*/ 4311650 w 24072850"/>
              <a:gd name="connsiteY453" fmla="*/ 1511300 h 5077833"/>
              <a:gd name="connsiteX454" fmla="*/ 4584700 w 24072850"/>
              <a:gd name="connsiteY454" fmla="*/ 1511300 h 5077833"/>
              <a:gd name="connsiteX455" fmla="*/ 4616450 w 24072850"/>
              <a:gd name="connsiteY455" fmla="*/ 1593850 h 5077833"/>
              <a:gd name="connsiteX456" fmla="*/ 4610100 w 24072850"/>
              <a:gd name="connsiteY456" fmla="*/ 2647950 h 5077833"/>
              <a:gd name="connsiteX457" fmla="*/ 4660900 w 24072850"/>
              <a:gd name="connsiteY457" fmla="*/ 2673350 h 5077833"/>
              <a:gd name="connsiteX458" fmla="*/ 4699000 w 24072850"/>
              <a:gd name="connsiteY458" fmla="*/ 2667000 h 5077833"/>
              <a:gd name="connsiteX459" fmla="*/ 4699000 w 24072850"/>
              <a:gd name="connsiteY459" fmla="*/ 1155700 h 5077833"/>
              <a:gd name="connsiteX460" fmla="*/ 4914900 w 24072850"/>
              <a:gd name="connsiteY460" fmla="*/ 1155700 h 5077833"/>
              <a:gd name="connsiteX461" fmla="*/ 4914900 w 24072850"/>
              <a:gd name="connsiteY461" fmla="*/ 2667000 h 5077833"/>
              <a:gd name="connsiteX462" fmla="*/ 4933950 w 24072850"/>
              <a:gd name="connsiteY462" fmla="*/ 2673350 h 5077833"/>
              <a:gd name="connsiteX463" fmla="*/ 4997450 w 24072850"/>
              <a:gd name="connsiteY463" fmla="*/ 2654300 h 5077833"/>
              <a:gd name="connsiteX464" fmla="*/ 5003800 w 24072850"/>
              <a:gd name="connsiteY464" fmla="*/ 1676400 h 5077833"/>
              <a:gd name="connsiteX465" fmla="*/ 4997450 w 24072850"/>
              <a:gd name="connsiteY465" fmla="*/ 1625600 h 5077833"/>
              <a:gd name="connsiteX466" fmla="*/ 4997450 w 24072850"/>
              <a:gd name="connsiteY466" fmla="*/ 1568450 h 5077833"/>
              <a:gd name="connsiteX467" fmla="*/ 5022850 w 24072850"/>
              <a:gd name="connsiteY467" fmla="*/ 1492250 h 5077833"/>
              <a:gd name="connsiteX468" fmla="*/ 5137150 w 24072850"/>
              <a:gd name="connsiteY468" fmla="*/ 1485900 h 5077833"/>
              <a:gd name="connsiteX469" fmla="*/ 5302250 w 24072850"/>
              <a:gd name="connsiteY469" fmla="*/ 1485900 h 5077833"/>
              <a:gd name="connsiteX470" fmla="*/ 5302250 w 24072850"/>
              <a:gd name="connsiteY470" fmla="*/ 2260600 h 5077833"/>
              <a:gd name="connsiteX471" fmla="*/ 5321300 w 24072850"/>
              <a:gd name="connsiteY471" fmla="*/ 2711450 h 5077833"/>
              <a:gd name="connsiteX472" fmla="*/ 5346700 w 24072850"/>
              <a:gd name="connsiteY472" fmla="*/ 2673350 h 5077833"/>
              <a:gd name="connsiteX473" fmla="*/ 5397500 w 24072850"/>
              <a:gd name="connsiteY473" fmla="*/ 2673350 h 5077833"/>
              <a:gd name="connsiteX474" fmla="*/ 5397500 w 24072850"/>
              <a:gd name="connsiteY474" fmla="*/ 2019300 h 5077833"/>
              <a:gd name="connsiteX475" fmla="*/ 5429250 w 24072850"/>
              <a:gd name="connsiteY475" fmla="*/ 1968500 h 5077833"/>
              <a:gd name="connsiteX476" fmla="*/ 5473700 w 24072850"/>
              <a:gd name="connsiteY476" fmla="*/ 1930400 h 5077833"/>
              <a:gd name="connsiteX477" fmla="*/ 5499100 w 24072850"/>
              <a:gd name="connsiteY477" fmla="*/ 1898650 h 5077833"/>
              <a:gd name="connsiteX478" fmla="*/ 5568950 w 24072850"/>
              <a:gd name="connsiteY478" fmla="*/ 1809750 h 5077833"/>
              <a:gd name="connsiteX479" fmla="*/ 5638800 w 24072850"/>
              <a:gd name="connsiteY479" fmla="*/ 1676400 h 5077833"/>
              <a:gd name="connsiteX480" fmla="*/ 5638800 w 24072850"/>
              <a:gd name="connsiteY480" fmla="*/ 1498600 h 5077833"/>
              <a:gd name="connsiteX481" fmla="*/ 5664200 w 24072850"/>
              <a:gd name="connsiteY481" fmla="*/ 1498600 h 5077833"/>
              <a:gd name="connsiteX482" fmla="*/ 5670550 w 24072850"/>
              <a:gd name="connsiteY482" fmla="*/ 1778000 h 5077833"/>
              <a:gd name="connsiteX483" fmla="*/ 5727700 w 24072850"/>
              <a:gd name="connsiteY483" fmla="*/ 1809750 h 5077833"/>
              <a:gd name="connsiteX484" fmla="*/ 5727700 w 24072850"/>
              <a:gd name="connsiteY484" fmla="*/ 1873250 h 5077833"/>
              <a:gd name="connsiteX485" fmla="*/ 5791200 w 24072850"/>
              <a:gd name="connsiteY485" fmla="*/ 1898650 h 5077833"/>
              <a:gd name="connsiteX486" fmla="*/ 5835650 w 24072850"/>
              <a:gd name="connsiteY486" fmla="*/ 1930400 h 5077833"/>
              <a:gd name="connsiteX487" fmla="*/ 5854700 w 24072850"/>
              <a:gd name="connsiteY487" fmla="*/ 2019300 h 5077833"/>
              <a:gd name="connsiteX488" fmla="*/ 5873750 w 24072850"/>
              <a:gd name="connsiteY488" fmla="*/ 2032000 h 5077833"/>
              <a:gd name="connsiteX489" fmla="*/ 5886450 w 24072850"/>
              <a:gd name="connsiteY489" fmla="*/ 2184400 h 5077833"/>
              <a:gd name="connsiteX490" fmla="*/ 5886450 w 24072850"/>
              <a:gd name="connsiteY490" fmla="*/ 2387600 h 5077833"/>
              <a:gd name="connsiteX491" fmla="*/ 5899150 w 24072850"/>
              <a:gd name="connsiteY491" fmla="*/ 2393950 h 5077833"/>
              <a:gd name="connsiteX492" fmla="*/ 5949950 w 24072850"/>
              <a:gd name="connsiteY492" fmla="*/ 2368550 h 5077833"/>
              <a:gd name="connsiteX493" fmla="*/ 5949950 w 24072850"/>
              <a:gd name="connsiteY493" fmla="*/ 2324100 h 5077833"/>
              <a:gd name="connsiteX494" fmla="*/ 5962650 w 24072850"/>
              <a:gd name="connsiteY494" fmla="*/ 2324100 h 5077833"/>
              <a:gd name="connsiteX495" fmla="*/ 5962650 w 24072850"/>
              <a:gd name="connsiteY495" fmla="*/ 2368550 h 5077833"/>
              <a:gd name="connsiteX496" fmla="*/ 5981700 w 24072850"/>
              <a:gd name="connsiteY496" fmla="*/ 2381250 h 5077833"/>
              <a:gd name="connsiteX497" fmla="*/ 5988050 w 24072850"/>
              <a:gd name="connsiteY497" fmla="*/ 2343150 h 5077833"/>
              <a:gd name="connsiteX498" fmla="*/ 5988050 w 24072850"/>
              <a:gd name="connsiteY498" fmla="*/ 2235200 h 5077833"/>
              <a:gd name="connsiteX499" fmla="*/ 6038850 w 24072850"/>
              <a:gd name="connsiteY499" fmla="*/ 2190750 h 5077833"/>
              <a:gd name="connsiteX500" fmla="*/ 6153150 w 24072850"/>
              <a:gd name="connsiteY500" fmla="*/ 2190750 h 5077833"/>
              <a:gd name="connsiteX501" fmla="*/ 6165850 w 24072850"/>
              <a:gd name="connsiteY501" fmla="*/ 2216150 h 5077833"/>
              <a:gd name="connsiteX502" fmla="*/ 6184900 w 24072850"/>
              <a:gd name="connsiteY502" fmla="*/ 2203450 h 5077833"/>
              <a:gd name="connsiteX503" fmla="*/ 6242050 w 24072850"/>
              <a:gd name="connsiteY503" fmla="*/ 2120900 h 5077833"/>
              <a:gd name="connsiteX504" fmla="*/ 6248400 w 24072850"/>
              <a:gd name="connsiteY504" fmla="*/ 2095500 h 5077833"/>
              <a:gd name="connsiteX505" fmla="*/ 6248400 w 24072850"/>
              <a:gd name="connsiteY505" fmla="*/ 2051050 h 5077833"/>
              <a:gd name="connsiteX506" fmla="*/ 6254750 w 24072850"/>
              <a:gd name="connsiteY506" fmla="*/ 2019300 h 5077833"/>
              <a:gd name="connsiteX507" fmla="*/ 6267450 w 24072850"/>
              <a:gd name="connsiteY507" fmla="*/ 2120900 h 5077833"/>
              <a:gd name="connsiteX508" fmla="*/ 6375400 w 24072850"/>
              <a:gd name="connsiteY508" fmla="*/ 2146300 h 5077833"/>
              <a:gd name="connsiteX509" fmla="*/ 6369050 w 24072850"/>
              <a:gd name="connsiteY509" fmla="*/ 2171700 h 5077833"/>
              <a:gd name="connsiteX510" fmla="*/ 6394450 w 24072850"/>
              <a:gd name="connsiteY510" fmla="*/ 2197100 h 5077833"/>
              <a:gd name="connsiteX511" fmla="*/ 6445250 w 24072850"/>
              <a:gd name="connsiteY511" fmla="*/ 2476500 h 5077833"/>
              <a:gd name="connsiteX512" fmla="*/ 6451600 w 24072850"/>
              <a:gd name="connsiteY512" fmla="*/ 2565400 h 5077833"/>
              <a:gd name="connsiteX513" fmla="*/ 6483350 w 24072850"/>
              <a:gd name="connsiteY513" fmla="*/ 2597150 h 5077833"/>
              <a:gd name="connsiteX514" fmla="*/ 6515100 w 24072850"/>
              <a:gd name="connsiteY514" fmla="*/ 2571750 h 5077833"/>
              <a:gd name="connsiteX515" fmla="*/ 6515100 w 24072850"/>
              <a:gd name="connsiteY515" fmla="*/ 2451100 h 5077833"/>
              <a:gd name="connsiteX516" fmla="*/ 6553200 w 24072850"/>
              <a:gd name="connsiteY516" fmla="*/ 2419350 h 5077833"/>
              <a:gd name="connsiteX517" fmla="*/ 6737350 w 24072850"/>
              <a:gd name="connsiteY517" fmla="*/ 2425700 h 5077833"/>
              <a:gd name="connsiteX518" fmla="*/ 6762750 w 24072850"/>
              <a:gd name="connsiteY518" fmla="*/ 2419350 h 5077833"/>
              <a:gd name="connsiteX519" fmla="*/ 6762750 w 24072850"/>
              <a:gd name="connsiteY519" fmla="*/ 1885950 h 5077833"/>
              <a:gd name="connsiteX520" fmla="*/ 6864350 w 24072850"/>
              <a:gd name="connsiteY520" fmla="*/ 1778000 h 5077833"/>
              <a:gd name="connsiteX521" fmla="*/ 6864350 w 24072850"/>
              <a:gd name="connsiteY521" fmla="*/ 1752600 h 5077833"/>
              <a:gd name="connsiteX522" fmla="*/ 6877050 w 24072850"/>
              <a:gd name="connsiteY522" fmla="*/ 1670050 h 5077833"/>
              <a:gd name="connsiteX523" fmla="*/ 6965950 w 24072850"/>
              <a:gd name="connsiteY523" fmla="*/ 1778000 h 5077833"/>
              <a:gd name="connsiteX524" fmla="*/ 7010400 w 24072850"/>
              <a:gd name="connsiteY524" fmla="*/ 1778000 h 5077833"/>
              <a:gd name="connsiteX525" fmla="*/ 7016750 w 24072850"/>
              <a:gd name="connsiteY525" fmla="*/ 1714500 h 5077833"/>
              <a:gd name="connsiteX526" fmla="*/ 7143750 w 24072850"/>
              <a:gd name="connsiteY526" fmla="*/ 1841500 h 5077833"/>
              <a:gd name="connsiteX527" fmla="*/ 7131050 w 24072850"/>
              <a:gd name="connsiteY527" fmla="*/ 2057400 h 5077833"/>
              <a:gd name="connsiteX528" fmla="*/ 7137400 w 24072850"/>
              <a:gd name="connsiteY528" fmla="*/ 2311400 h 5077833"/>
              <a:gd name="connsiteX529" fmla="*/ 7169150 w 24072850"/>
              <a:gd name="connsiteY529" fmla="*/ 2330450 h 5077833"/>
              <a:gd name="connsiteX530" fmla="*/ 7200900 w 24072850"/>
              <a:gd name="connsiteY530" fmla="*/ 2305050 h 5077833"/>
              <a:gd name="connsiteX531" fmla="*/ 7264400 w 24072850"/>
              <a:gd name="connsiteY531" fmla="*/ 2298700 h 5077833"/>
              <a:gd name="connsiteX532" fmla="*/ 7264400 w 24072850"/>
              <a:gd name="connsiteY532" fmla="*/ 2082800 h 5077833"/>
              <a:gd name="connsiteX533" fmla="*/ 7378700 w 24072850"/>
              <a:gd name="connsiteY533" fmla="*/ 2025650 h 5077833"/>
              <a:gd name="connsiteX534" fmla="*/ 7550150 w 24072850"/>
              <a:gd name="connsiteY534" fmla="*/ 2025650 h 5077833"/>
              <a:gd name="connsiteX535" fmla="*/ 7569200 w 24072850"/>
              <a:gd name="connsiteY535" fmla="*/ 2057400 h 5077833"/>
              <a:gd name="connsiteX536" fmla="*/ 7594600 w 24072850"/>
              <a:gd name="connsiteY536" fmla="*/ 2057400 h 5077833"/>
              <a:gd name="connsiteX537" fmla="*/ 7613650 w 24072850"/>
              <a:gd name="connsiteY537" fmla="*/ 1651000 h 5077833"/>
              <a:gd name="connsiteX538" fmla="*/ 7620000 w 24072850"/>
              <a:gd name="connsiteY538" fmla="*/ 1612900 h 5077833"/>
              <a:gd name="connsiteX539" fmla="*/ 7626350 w 24072850"/>
              <a:gd name="connsiteY539" fmla="*/ 1562100 h 5077833"/>
              <a:gd name="connsiteX540" fmla="*/ 7772400 w 24072850"/>
              <a:gd name="connsiteY540" fmla="*/ 1524000 h 5077833"/>
              <a:gd name="connsiteX541" fmla="*/ 7867650 w 24072850"/>
              <a:gd name="connsiteY541" fmla="*/ 1581150 h 5077833"/>
              <a:gd name="connsiteX542" fmla="*/ 7867650 w 24072850"/>
              <a:gd name="connsiteY542" fmla="*/ 1943100 h 5077833"/>
              <a:gd name="connsiteX543" fmla="*/ 7893050 w 24072850"/>
              <a:gd name="connsiteY543" fmla="*/ 1993900 h 5077833"/>
              <a:gd name="connsiteX544" fmla="*/ 7893050 w 24072850"/>
              <a:gd name="connsiteY544" fmla="*/ 2343150 h 5077833"/>
              <a:gd name="connsiteX545" fmla="*/ 7969250 w 24072850"/>
              <a:gd name="connsiteY545" fmla="*/ 2597150 h 5077833"/>
              <a:gd name="connsiteX546" fmla="*/ 7988300 w 24072850"/>
              <a:gd name="connsiteY546" fmla="*/ 2597150 h 5077833"/>
              <a:gd name="connsiteX547" fmla="*/ 7994650 w 24072850"/>
              <a:gd name="connsiteY547" fmla="*/ 2540000 h 5077833"/>
              <a:gd name="connsiteX548" fmla="*/ 8115300 w 24072850"/>
              <a:gd name="connsiteY548" fmla="*/ 2355850 h 5077833"/>
              <a:gd name="connsiteX549" fmla="*/ 8197850 w 24072850"/>
              <a:gd name="connsiteY549" fmla="*/ 2362200 h 5077833"/>
              <a:gd name="connsiteX550" fmla="*/ 8216900 w 24072850"/>
              <a:gd name="connsiteY550" fmla="*/ 2667000 h 5077833"/>
              <a:gd name="connsiteX551" fmla="*/ 8248650 w 24072850"/>
              <a:gd name="connsiteY551" fmla="*/ 2679700 h 5077833"/>
              <a:gd name="connsiteX552" fmla="*/ 8343900 w 24072850"/>
              <a:gd name="connsiteY552" fmla="*/ 2647950 h 5077833"/>
              <a:gd name="connsiteX553" fmla="*/ 8356600 w 24072850"/>
              <a:gd name="connsiteY553" fmla="*/ 2603500 h 5077833"/>
              <a:gd name="connsiteX554" fmla="*/ 8356600 w 24072850"/>
              <a:gd name="connsiteY554" fmla="*/ 2095500 h 5077833"/>
              <a:gd name="connsiteX555" fmla="*/ 8832850 w 24072850"/>
              <a:gd name="connsiteY555" fmla="*/ 1949450 h 5077833"/>
              <a:gd name="connsiteX556" fmla="*/ 9010650 w 24072850"/>
              <a:gd name="connsiteY556" fmla="*/ 2012950 h 5077833"/>
              <a:gd name="connsiteX557" fmla="*/ 9010650 w 24072850"/>
              <a:gd name="connsiteY557" fmla="*/ 2571750 h 5077833"/>
              <a:gd name="connsiteX558" fmla="*/ 9029700 w 24072850"/>
              <a:gd name="connsiteY558" fmla="*/ 2590800 h 5077833"/>
              <a:gd name="connsiteX559" fmla="*/ 9163050 w 24072850"/>
              <a:gd name="connsiteY559" fmla="*/ 2559050 h 5077833"/>
              <a:gd name="connsiteX560" fmla="*/ 9188450 w 24072850"/>
              <a:gd name="connsiteY560" fmla="*/ 2520950 h 5077833"/>
              <a:gd name="connsiteX561" fmla="*/ 9188450 w 24072850"/>
              <a:gd name="connsiteY561" fmla="*/ 2552700 h 5077833"/>
              <a:gd name="connsiteX562" fmla="*/ 9201150 w 24072850"/>
              <a:gd name="connsiteY562" fmla="*/ 2565400 h 5077833"/>
              <a:gd name="connsiteX563" fmla="*/ 9264650 w 24072850"/>
              <a:gd name="connsiteY563" fmla="*/ 2470150 h 5077833"/>
              <a:gd name="connsiteX564" fmla="*/ 9264650 w 24072850"/>
              <a:gd name="connsiteY564" fmla="*/ 2247900 h 5077833"/>
              <a:gd name="connsiteX565" fmla="*/ 9321800 w 24072850"/>
              <a:gd name="connsiteY565" fmla="*/ 2171700 h 5077833"/>
              <a:gd name="connsiteX566" fmla="*/ 9626600 w 24072850"/>
              <a:gd name="connsiteY566" fmla="*/ 2171700 h 5077833"/>
              <a:gd name="connsiteX567" fmla="*/ 9702800 w 24072850"/>
              <a:gd name="connsiteY567" fmla="*/ 2254250 h 5077833"/>
              <a:gd name="connsiteX568" fmla="*/ 9702800 w 24072850"/>
              <a:gd name="connsiteY568" fmla="*/ 2393950 h 5077833"/>
              <a:gd name="connsiteX569" fmla="*/ 9779000 w 24072850"/>
              <a:gd name="connsiteY569" fmla="*/ 2413000 h 5077833"/>
              <a:gd name="connsiteX570" fmla="*/ 9823450 w 24072850"/>
              <a:gd name="connsiteY570" fmla="*/ 2349500 h 5077833"/>
              <a:gd name="connsiteX571" fmla="*/ 10039350 w 24072850"/>
              <a:gd name="connsiteY571" fmla="*/ 2349500 h 5077833"/>
              <a:gd name="connsiteX572" fmla="*/ 10071100 w 24072850"/>
              <a:gd name="connsiteY572" fmla="*/ 2400300 h 5077833"/>
              <a:gd name="connsiteX573" fmla="*/ 10077450 w 24072850"/>
              <a:gd name="connsiteY573" fmla="*/ 2444750 h 5077833"/>
              <a:gd name="connsiteX574" fmla="*/ 10102850 w 24072850"/>
              <a:gd name="connsiteY574" fmla="*/ 2457450 h 5077833"/>
              <a:gd name="connsiteX575" fmla="*/ 10140950 w 24072850"/>
              <a:gd name="connsiteY575" fmla="*/ 2324100 h 5077833"/>
              <a:gd name="connsiteX576" fmla="*/ 10153650 w 24072850"/>
              <a:gd name="connsiteY576" fmla="*/ 2197100 h 5077833"/>
              <a:gd name="connsiteX577" fmla="*/ 10172700 w 24072850"/>
              <a:gd name="connsiteY577" fmla="*/ 2089150 h 5077833"/>
              <a:gd name="connsiteX578" fmla="*/ 10210800 w 24072850"/>
              <a:gd name="connsiteY578" fmla="*/ 1962150 h 5077833"/>
              <a:gd name="connsiteX579" fmla="*/ 10356850 w 24072850"/>
              <a:gd name="connsiteY579" fmla="*/ 1816100 h 5077833"/>
              <a:gd name="connsiteX580" fmla="*/ 10433050 w 24072850"/>
              <a:gd name="connsiteY580" fmla="*/ 1727200 h 5077833"/>
              <a:gd name="connsiteX581" fmla="*/ 10471150 w 24072850"/>
              <a:gd name="connsiteY581" fmla="*/ 1809750 h 5077833"/>
              <a:gd name="connsiteX582" fmla="*/ 10515600 w 24072850"/>
              <a:gd name="connsiteY582" fmla="*/ 2133600 h 5077833"/>
              <a:gd name="connsiteX583" fmla="*/ 10528300 w 24072850"/>
              <a:gd name="connsiteY583" fmla="*/ 2647950 h 5077833"/>
              <a:gd name="connsiteX584" fmla="*/ 10547350 w 24072850"/>
              <a:gd name="connsiteY584" fmla="*/ 2654300 h 5077833"/>
              <a:gd name="connsiteX585" fmla="*/ 10706100 w 24072850"/>
              <a:gd name="connsiteY585" fmla="*/ 2622550 h 5077833"/>
              <a:gd name="connsiteX586" fmla="*/ 10712450 w 24072850"/>
              <a:gd name="connsiteY586" fmla="*/ 2540000 h 5077833"/>
              <a:gd name="connsiteX587" fmla="*/ 10807700 w 24072850"/>
              <a:gd name="connsiteY587" fmla="*/ 2451100 h 5077833"/>
              <a:gd name="connsiteX588" fmla="*/ 10909300 w 24072850"/>
              <a:gd name="connsiteY588" fmla="*/ 2368550 h 5077833"/>
              <a:gd name="connsiteX589" fmla="*/ 10915650 w 24072850"/>
              <a:gd name="connsiteY589" fmla="*/ 2330450 h 5077833"/>
              <a:gd name="connsiteX590" fmla="*/ 10915650 w 24072850"/>
              <a:gd name="connsiteY590" fmla="*/ 2444750 h 5077833"/>
              <a:gd name="connsiteX591" fmla="*/ 11004550 w 24072850"/>
              <a:gd name="connsiteY591" fmla="*/ 2444750 h 5077833"/>
              <a:gd name="connsiteX592" fmla="*/ 11017250 w 24072850"/>
              <a:gd name="connsiteY592" fmla="*/ 2482850 h 5077833"/>
              <a:gd name="connsiteX593" fmla="*/ 11080750 w 24072850"/>
              <a:gd name="connsiteY593" fmla="*/ 2482850 h 5077833"/>
              <a:gd name="connsiteX594" fmla="*/ 11080750 w 24072850"/>
              <a:gd name="connsiteY594" fmla="*/ 2114550 h 5077833"/>
              <a:gd name="connsiteX595" fmla="*/ 11163300 w 24072850"/>
              <a:gd name="connsiteY595" fmla="*/ 2032000 h 5077833"/>
              <a:gd name="connsiteX596" fmla="*/ 11239500 w 24072850"/>
              <a:gd name="connsiteY596" fmla="*/ 1968500 h 5077833"/>
              <a:gd name="connsiteX597" fmla="*/ 11436350 w 24072850"/>
              <a:gd name="connsiteY597" fmla="*/ 2025650 h 5077833"/>
              <a:gd name="connsiteX598" fmla="*/ 11449050 w 24072850"/>
              <a:gd name="connsiteY598" fmla="*/ 2070100 h 5077833"/>
              <a:gd name="connsiteX599" fmla="*/ 11455400 w 24072850"/>
              <a:gd name="connsiteY599" fmla="*/ 2470150 h 5077833"/>
              <a:gd name="connsiteX600" fmla="*/ 11474450 w 24072850"/>
              <a:gd name="connsiteY600" fmla="*/ 2578100 h 5077833"/>
              <a:gd name="connsiteX601" fmla="*/ 11461750 w 24072850"/>
              <a:gd name="connsiteY601" fmla="*/ 2679700 h 5077833"/>
              <a:gd name="connsiteX602" fmla="*/ 11512550 w 24072850"/>
              <a:gd name="connsiteY602" fmla="*/ 2762250 h 5077833"/>
              <a:gd name="connsiteX603" fmla="*/ 11576050 w 24072850"/>
              <a:gd name="connsiteY603" fmla="*/ 2749550 h 5077833"/>
              <a:gd name="connsiteX604" fmla="*/ 11874500 w 24072850"/>
              <a:gd name="connsiteY604" fmla="*/ 2755900 h 5077833"/>
              <a:gd name="connsiteX605" fmla="*/ 11963400 w 24072850"/>
              <a:gd name="connsiteY605" fmla="*/ 2736850 h 5077833"/>
              <a:gd name="connsiteX606" fmla="*/ 12026900 w 24072850"/>
              <a:gd name="connsiteY606" fmla="*/ 2736850 h 5077833"/>
              <a:gd name="connsiteX607" fmla="*/ 12052300 w 24072850"/>
              <a:gd name="connsiteY607" fmla="*/ 2711450 h 5077833"/>
              <a:gd name="connsiteX608" fmla="*/ 12211050 w 24072850"/>
              <a:gd name="connsiteY608" fmla="*/ 2711450 h 5077833"/>
              <a:gd name="connsiteX609" fmla="*/ 12268200 w 24072850"/>
              <a:gd name="connsiteY609" fmla="*/ 2559050 h 5077833"/>
              <a:gd name="connsiteX610" fmla="*/ 12293600 w 24072850"/>
              <a:gd name="connsiteY610" fmla="*/ 2501900 h 5077833"/>
              <a:gd name="connsiteX611" fmla="*/ 12299950 w 24072850"/>
              <a:gd name="connsiteY611" fmla="*/ 2457450 h 5077833"/>
              <a:gd name="connsiteX612" fmla="*/ 12204700 w 24072850"/>
              <a:gd name="connsiteY612" fmla="*/ 2266950 h 5077833"/>
              <a:gd name="connsiteX613" fmla="*/ 12299950 w 24072850"/>
              <a:gd name="connsiteY613" fmla="*/ 2120900 h 5077833"/>
              <a:gd name="connsiteX614" fmla="*/ 12312650 w 24072850"/>
              <a:gd name="connsiteY614" fmla="*/ 1257300 h 5077833"/>
              <a:gd name="connsiteX615" fmla="*/ 12268200 w 24072850"/>
              <a:gd name="connsiteY615" fmla="*/ 1212850 h 5077833"/>
              <a:gd name="connsiteX616" fmla="*/ 12230100 w 24072850"/>
              <a:gd name="connsiteY616" fmla="*/ 1117600 h 5077833"/>
              <a:gd name="connsiteX617" fmla="*/ 12395200 w 24072850"/>
              <a:gd name="connsiteY617" fmla="*/ 914400 h 5077833"/>
              <a:gd name="connsiteX618" fmla="*/ 12376150 w 24072850"/>
              <a:gd name="connsiteY618" fmla="*/ 889000 h 5077833"/>
              <a:gd name="connsiteX619" fmla="*/ 12401550 w 24072850"/>
              <a:gd name="connsiteY619" fmla="*/ 863600 h 5077833"/>
              <a:gd name="connsiteX620" fmla="*/ 12401550 w 24072850"/>
              <a:gd name="connsiteY620" fmla="*/ 736600 h 5077833"/>
              <a:gd name="connsiteX621" fmla="*/ 12376150 w 24072850"/>
              <a:gd name="connsiteY621" fmla="*/ 692150 h 5077833"/>
              <a:gd name="connsiteX622" fmla="*/ 12382500 w 24072850"/>
              <a:gd name="connsiteY622" fmla="*/ 635000 h 5077833"/>
              <a:gd name="connsiteX623" fmla="*/ 12414250 w 24072850"/>
              <a:gd name="connsiteY623" fmla="*/ 571500 h 5077833"/>
              <a:gd name="connsiteX624" fmla="*/ 12420600 w 24072850"/>
              <a:gd name="connsiteY624" fmla="*/ 514350 h 5077833"/>
              <a:gd name="connsiteX625" fmla="*/ 12401550 w 24072850"/>
              <a:gd name="connsiteY625" fmla="*/ 469900 h 5077833"/>
              <a:gd name="connsiteX626" fmla="*/ 12433300 w 24072850"/>
              <a:gd name="connsiteY626" fmla="*/ 457200 h 5077833"/>
              <a:gd name="connsiteX627" fmla="*/ 12433300 w 24072850"/>
              <a:gd name="connsiteY627" fmla="*/ 311150 h 5077833"/>
              <a:gd name="connsiteX628" fmla="*/ 12420600 w 24072850"/>
              <a:gd name="connsiteY628" fmla="*/ 304800 h 5077833"/>
              <a:gd name="connsiteX629" fmla="*/ 12433300 w 24072850"/>
              <a:gd name="connsiteY629" fmla="*/ 273050 h 5077833"/>
              <a:gd name="connsiteX630" fmla="*/ 12433300 w 24072850"/>
              <a:gd name="connsiteY630" fmla="*/ 241300 h 5077833"/>
              <a:gd name="connsiteX631" fmla="*/ 12439650 w 24072850"/>
              <a:gd name="connsiteY631" fmla="*/ 203200 h 5077833"/>
              <a:gd name="connsiteX632" fmla="*/ 12446000 w 24072850"/>
              <a:gd name="connsiteY632" fmla="*/ 0 h 5077833"/>
              <a:gd name="connsiteX633" fmla="*/ 12458700 w 24072850"/>
              <a:gd name="connsiteY633" fmla="*/ 6350 h 507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</a:cxnLst>
            <a:rect l="l" t="t" r="r" b="b"/>
            <a:pathLst>
              <a:path w="24072850" h="5077833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lnTo>
                  <a:pt x="17557750" y="1797050"/>
                </a:ln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lnTo>
                  <a:pt x="12496800" y="641350"/>
                </a:ln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lnTo>
                  <a:pt x="15354300" y="1949450"/>
                </a:ln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lnTo>
                  <a:pt x="16141700" y="2044700"/>
                </a:ln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cubicBezTo>
                  <a:pt x="18747317" y="1991783"/>
                  <a:pt x="18749433" y="1849967"/>
                  <a:pt x="18751550" y="1708150"/>
                </a:cubicBez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lnTo>
                  <a:pt x="20669250" y="2076450"/>
                </a:ln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lnTo>
                  <a:pt x="20720050" y="711200"/>
                </a:lnTo>
                <a:cubicBezTo>
                  <a:pt x="20720050" y="698500"/>
                  <a:pt x="20739100" y="698500"/>
                  <a:pt x="20745450" y="685800"/>
                </a:cubicBezTo>
                <a:lnTo>
                  <a:pt x="20745450" y="654050"/>
                </a:ln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14418634" y="4651543"/>
                </a:lnTo>
                <a:lnTo>
                  <a:pt x="6168668" y="5077833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lnTo>
                  <a:pt x="2095500" y="2317750"/>
                </a:ln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cubicBezTo>
                  <a:pt x="4614333" y="1945217"/>
                  <a:pt x="4612217" y="2296583"/>
                  <a:pt x="4610100" y="2647950"/>
                </a:cubicBez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cubicBezTo>
                  <a:pt x="4999567" y="2328333"/>
                  <a:pt x="5001683" y="2002367"/>
                  <a:pt x="5003800" y="1676400"/>
                </a:cubicBez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lnTo>
                  <a:pt x="12052300" y="2711450"/>
                </a:ln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BF56A2F-FB12-FC62-828B-E913B57F6925}"/>
              </a:ext>
            </a:extLst>
          </p:cNvPr>
          <p:cNvSpPr/>
          <p:nvPr/>
        </p:nvSpPr>
        <p:spPr>
          <a:xfrm rot="282287">
            <a:off x="-31212" y="3865644"/>
            <a:ext cx="12295305" cy="3489834"/>
          </a:xfrm>
          <a:custGeom>
            <a:avLst/>
            <a:gdLst>
              <a:gd name="connsiteX0" fmla="*/ 12100147 w 12295305"/>
              <a:gd name="connsiteY0" fmla="*/ 0 h 3489834"/>
              <a:gd name="connsiteX1" fmla="*/ 12295305 w 12295305"/>
              <a:gd name="connsiteY1" fmla="*/ 2371326 h 3489834"/>
              <a:gd name="connsiteX2" fmla="*/ 7796019 w 12295305"/>
              <a:gd name="connsiteY2" fmla="*/ 2860915 h 3489834"/>
              <a:gd name="connsiteX3" fmla="*/ 154138 w 12295305"/>
              <a:gd name="connsiteY3" fmla="*/ 3489834 h 3489834"/>
              <a:gd name="connsiteX4" fmla="*/ 0 w 12295305"/>
              <a:gd name="connsiteY4" fmla="*/ 1616935 h 3489834"/>
              <a:gd name="connsiteX5" fmla="*/ 58386 w 12295305"/>
              <a:gd name="connsiteY5" fmla="*/ 1630629 h 3489834"/>
              <a:gd name="connsiteX6" fmla="*/ 3966282 w 12295305"/>
              <a:gd name="connsiteY6" fmla="*/ 2040893 h 3489834"/>
              <a:gd name="connsiteX7" fmla="*/ 12003020 w 12295305"/>
              <a:gd name="connsiteY7" fmla="*/ 60602 h 348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95305" h="3489834">
                <a:moveTo>
                  <a:pt x="12100147" y="0"/>
                </a:moveTo>
                <a:lnTo>
                  <a:pt x="12295305" y="2371326"/>
                </a:lnTo>
                <a:lnTo>
                  <a:pt x="7796019" y="2860915"/>
                </a:lnTo>
                <a:lnTo>
                  <a:pt x="154138" y="3489834"/>
                </a:lnTo>
                <a:lnTo>
                  <a:pt x="0" y="1616935"/>
                </a:lnTo>
                <a:lnTo>
                  <a:pt x="58386" y="1630629"/>
                </a:lnTo>
                <a:cubicBezTo>
                  <a:pt x="1276930" y="1896043"/>
                  <a:pt x="2593171" y="2040893"/>
                  <a:pt x="3966282" y="2040893"/>
                </a:cubicBezTo>
                <a:cubicBezTo>
                  <a:pt x="7104823" y="2040893"/>
                  <a:pt x="9946239" y="1284128"/>
                  <a:pt x="12003020" y="60602"/>
                </a:cubicBezTo>
                <a:close/>
              </a:path>
            </a:pathLst>
          </a:custGeom>
          <a:solidFill>
            <a:srgbClr val="AAB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D05DBEB-0272-1148-B0FB-05B57125A19F}"/>
              </a:ext>
            </a:extLst>
          </p:cNvPr>
          <p:cNvSpPr/>
          <p:nvPr/>
        </p:nvSpPr>
        <p:spPr>
          <a:xfrm>
            <a:off x="0" y="4392454"/>
            <a:ext cx="12192000" cy="2465547"/>
          </a:xfrm>
          <a:custGeom>
            <a:avLst/>
            <a:gdLst>
              <a:gd name="connsiteX0" fmla="*/ 12192000 w 12192000"/>
              <a:gd name="connsiteY0" fmla="*/ 0 h 2465547"/>
              <a:gd name="connsiteX1" fmla="*/ 12192000 w 12192000"/>
              <a:gd name="connsiteY1" fmla="*/ 2465547 h 2465547"/>
              <a:gd name="connsiteX2" fmla="*/ 0 w 12192000"/>
              <a:gd name="connsiteY2" fmla="*/ 2465547 h 2465547"/>
              <a:gd name="connsiteX3" fmla="*/ 0 w 12192000"/>
              <a:gd name="connsiteY3" fmla="*/ 1365277 h 2465547"/>
              <a:gd name="connsiteX4" fmla="*/ 384980 w 12192000"/>
              <a:gd name="connsiteY4" fmla="*/ 1432773 h 2465547"/>
              <a:gd name="connsiteX5" fmla="*/ 4020457 w 12192000"/>
              <a:gd name="connsiteY5" fmla="*/ 1718061 h 2465547"/>
              <a:gd name="connsiteX6" fmla="*/ 12179379 w 12192000"/>
              <a:gd name="connsiteY6" fmla="*/ 7141 h 2465547"/>
              <a:gd name="connsiteX7" fmla="*/ 12192000 w 12192000"/>
              <a:gd name="connsiteY7" fmla="*/ 0 h 246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65547">
                <a:moveTo>
                  <a:pt x="12192000" y="0"/>
                </a:moveTo>
                <a:lnTo>
                  <a:pt x="12192000" y="2465547"/>
                </a:lnTo>
                <a:lnTo>
                  <a:pt x="0" y="2465547"/>
                </a:lnTo>
                <a:lnTo>
                  <a:pt x="0" y="1365277"/>
                </a:lnTo>
                <a:lnTo>
                  <a:pt x="384980" y="1432773"/>
                </a:lnTo>
                <a:cubicBezTo>
                  <a:pt x="1518579" y="1617336"/>
                  <a:pt x="2743065" y="1718061"/>
                  <a:pt x="4020457" y="1718061"/>
                </a:cubicBezTo>
                <a:cubicBezTo>
                  <a:pt x="7305180" y="1718061"/>
                  <a:pt x="10240069" y="1052043"/>
                  <a:pt x="12179379" y="7141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6CF12C-0DEB-50D0-4F73-4F6827D59B57}"/>
              </a:ext>
            </a:extLst>
          </p:cNvPr>
          <p:cNvSpPr txBox="1"/>
          <p:nvPr/>
        </p:nvSpPr>
        <p:spPr>
          <a:xfrm>
            <a:off x="4275907" y="2040566"/>
            <a:ext cx="35830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汇报完毕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5A563D-3B18-8246-22A1-722229FB5E7B}"/>
              </a:ext>
            </a:extLst>
          </p:cNvPr>
          <p:cNvSpPr txBox="1"/>
          <p:nvPr/>
        </p:nvSpPr>
        <p:spPr>
          <a:xfrm>
            <a:off x="2788827" y="3002073"/>
            <a:ext cx="6557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ea typeface="优设标题黑" panose="00000500000000000000" pitchFamily="2" charset="-122"/>
              </a:rPr>
              <a:t>Enterprise summary report business general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ea typeface="优设标题黑" panose="00000500000000000000" pitchFamily="2" charset="-122"/>
            </a:endParaRPr>
          </a:p>
        </p:txBody>
      </p:sp>
      <p:sp>
        <p:nvSpPr>
          <p:cNvPr id="119" name="矩形: 圆角 118">
            <a:extLst>
              <a:ext uri="{FF2B5EF4-FFF2-40B4-BE49-F238E27FC236}">
                <a16:creationId xmlns:a16="http://schemas.microsoft.com/office/drawing/2014/main" id="{B5F6C1F3-543C-F4EA-49C2-C68B7BF4FE8D}"/>
              </a:ext>
            </a:extLst>
          </p:cNvPr>
          <p:cNvSpPr/>
          <p:nvPr/>
        </p:nvSpPr>
        <p:spPr>
          <a:xfrm>
            <a:off x="3390896" y="3694540"/>
            <a:ext cx="5353054" cy="44162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00BA0644-D6C7-DB38-EAB2-F57ED149D497}"/>
              </a:ext>
            </a:extLst>
          </p:cNvPr>
          <p:cNvGrpSpPr/>
          <p:nvPr/>
        </p:nvGrpSpPr>
        <p:grpSpPr>
          <a:xfrm>
            <a:off x="4109692" y="3750740"/>
            <a:ext cx="3972613" cy="338554"/>
            <a:chOff x="3894796" y="3853877"/>
            <a:chExt cx="3972613" cy="338554"/>
          </a:xfrm>
        </p:grpSpPr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14C263C-50A3-4307-9443-9352C2EECDFF}"/>
                </a:ext>
              </a:extLst>
            </p:cNvPr>
            <p:cNvSpPr txBox="1"/>
            <p:nvPr/>
          </p:nvSpPr>
          <p:spPr>
            <a:xfrm>
              <a:off x="3894796" y="3853877"/>
              <a:ext cx="22333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4C1116A2-DDC6-FC07-1826-862BDE10BDB7}"/>
                </a:ext>
              </a:extLst>
            </p:cNvPr>
            <p:cNvSpPr txBox="1"/>
            <p:nvPr/>
          </p:nvSpPr>
          <p:spPr>
            <a:xfrm>
              <a:off x="6281719" y="3853877"/>
              <a:ext cx="158569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2022.11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583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F513B63-F564-1112-606E-DE8C2947D597}"/>
              </a:ext>
            </a:extLst>
          </p:cNvPr>
          <p:cNvSpPr txBox="1"/>
          <p:nvPr/>
        </p:nvSpPr>
        <p:spPr>
          <a:xfrm>
            <a:off x="874713" y="4033206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91471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536A221-3821-3CF2-48B7-2AC56971F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" t="26481" r="877" b="5669"/>
          <a:stretch/>
        </p:blipFill>
        <p:spPr>
          <a:xfrm>
            <a:off x="0" y="-527509"/>
            <a:ext cx="12192000" cy="59440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4059DD9-9D7A-01D8-F6CB-23D99C5BC3F1}"/>
              </a:ext>
            </a:extLst>
          </p:cNvPr>
          <p:cNvGrpSpPr/>
          <p:nvPr/>
        </p:nvGrpSpPr>
        <p:grpSpPr>
          <a:xfrm>
            <a:off x="4023237" y="484558"/>
            <a:ext cx="3965617" cy="3770263"/>
            <a:chOff x="497733" y="-552424"/>
            <a:chExt cx="3965617" cy="37702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560190-1A5A-A504-57CF-431B9A62EEDD}"/>
                </a:ext>
              </a:extLst>
            </p:cNvPr>
            <p:cNvSpPr txBox="1"/>
            <p:nvPr/>
          </p:nvSpPr>
          <p:spPr>
            <a:xfrm>
              <a:off x="497733" y="-552424"/>
              <a:ext cx="386836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0000"/>
                        </a:srgbClr>
                      </a:gs>
                    </a:gsLst>
                    <a:lin ang="16200000" scaled="1"/>
                  </a:gradFill>
                </a:rPr>
                <a:t>01</a:t>
              </a:r>
              <a:endParaRPr lang="zh-CN" altLang="en-US" sz="239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C45B4">
                        <a:alpha val="40000"/>
                      </a:srgb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7DF2019-2EA4-1FBB-D0E1-608A83B80F36}"/>
                </a:ext>
              </a:extLst>
            </p:cNvPr>
            <p:cNvSpPr txBox="1"/>
            <p:nvPr/>
          </p:nvSpPr>
          <p:spPr>
            <a:xfrm>
              <a:off x="594983" y="-552424"/>
              <a:ext cx="386836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00" b="1" dirty="0"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rgbClr val="2C45B4">
                            <a:alpha val="49000"/>
                          </a:srgbClr>
                        </a:gs>
                      </a:gsLst>
                      <a:lin ang="16200000" scaled="1"/>
                      <a:tileRect/>
                    </a:gradFill>
                  </a:ln>
                  <a:noFill/>
                </a:rPr>
                <a:t>01</a:t>
              </a:r>
              <a:endParaRPr lang="zh-CN" altLang="en-US" sz="23900" b="1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9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</a:endParaRPr>
            </a:p>
          </p:txBody>
        </p:sp>
      </p:grpSp>
      <p:sp>
        <p:nvSpPr>
          <p:cNvPr id="118" name="矩形 117">
            <a:extLst>
              <a:ext uri="{FF2B5EF4-FFF2-40B4-BE49-F238E27FC236}">
                <a16:creationId xmlns:a16="http://schemas.microsoft.com/office/drawing/2014/main" id="{276831B3-3E4A-9074-9507-116F6C5E2F7E}"/>
              </a:ext>
            </a:extLst>
          </p:cNvPr>
          <p:cNvSpPr/>
          <p:nvPr/>
        </p:nvSpPr>
        <p:spPr>
          <a:xfrm>
            <a:off x="0" y="3879868"/>
            <a:ext cx="12192000" cy="29781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6000">
                <a:schemeClr val="tx1">
                  <a:lumMod val="50000"/>
                  <a:lumOff val="50000"/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7DDF91E-A4D0-FD53-117E-8402AB4722B1}"/>
              </a:ext>
            </a:extLst>
          </p:cNvPr>
          <p:cNvGrpSpPr/>
          <p:nvPr/>
        </p:nvGrpSpPr>
        <p:grpSpPr>
          <a:xfrm>
            <a:off x="3188240" y="2941649"/>
            <a:ext cx="5701760" cy="797625"/>
            <a:chOff x="1494971" y="2485877"/>
            <a:chExt cx="4118226" cy="79762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C6EA4FF-2A37-311A-1F3D-F13ABAD3D7A6}"/>
                </a:ext>
              </a:extLst>
            </p:cNvPr>
            <p:cNvGrpSpPr/>
            <p:nvPr/>
          </p:nvGrpSpPr>
          <p:grpSpPr>
            <a:xfrm>
              <a:off x="1494971" y="2485877"/>
              <a:ext cx="4118226" cy="797625"/>
              <a:chOff x="3390896" y="3510785"/>
              <a:chExt cx="5449926" cy="797625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2DB4F593-F6EC-B941-B681-2F908C7053E7}"/>
                  </a:ext>
                </a:extLst>
              </p:cNvPr>
              <p:cNvSpPr/>
              <p:nvPr/>
            </p:nvSpPr>
            <p:spPr>
              <a:xfrm>
                <a:off x="3487768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B5F6C1F3-543C-F4EA-49C2-C68B7BF4FE8D}"/>
                  </a:ext>
                </a:extLst>
              </p:cNvPr>
              <p:cNvSpPr/>
              <p:nvPr/>
            </p:nvSpPr>
            <p:spPr>
              <a:xfrm>
                <a:off x="3390896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14C263C-50A3-4307-9443-9352C2EECDFF}"/>
                </a:ext>
              </a:extLst>
            </p:cNvPr>
            <p:cNvSpPr txBox="1"/>
            <p:nvPr/>
          </p:nvSpPr>
          <p:spPr>
            <a:xfrm>
              <a:off x="2049003" y="2546050"/>
              <a:ext cx="3051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F61310E7-4179-5768-E5BE-73F555E51A04}"/>
              </a:ext>
            </a:extLst>
          </p:cNvPr>
          <p:cNvSpPr txBox="1"/>
          <p:nvPr/>
        </p:nvSpPr>
        <p:spPr>
          <a:xfrm>
            <a:off x="2958046" y="4210877"/>
            <a:ext cx="609600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00E25C2-D27E-D876-8B19-DC8A61E54CA5}"/>
              </a:ext>
            </a:extLst>
          </p:cNvPr>
          <p:cNvSpPr/>
          <p:nvPr/>
        </p:nvSpPr>
        <p:spPr>
          <a:xfrm>
            <a:off x="0" y="3879868"/>
            <a:ext cx="12192000" cy="2571732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14393558 w 24072850"/>
              <a:gd name="connsiteY352" fmla="*/ 3096838 h 3117850"/>
              <a:gd name="connsiteX353" fmla="*/ 0 w 24072850"/>
              <a:gd name="connsiteY353" fmla="*/ 3117850 h 3117850"/>
              <a:gd name="connsiteX354" fmla="*/ 0 w 24072850"/>
              <a:gd name="connsiteY354" fmla="*/ 2222500 h 3117850"/>
              <a:gd name="connsiteX355" fmla="*/ 127000 w 24072850"/>
              <a:gd name="connsiteY355" fmla="*/ 2228850 h 3117850"/>
              <a:gd name="connsiteX356" fmla="*/ 63500 w 24072850"/>
              <a:gd name="connsiteY356" fmla="*/ 2286000 h 3117850"/>
              <a:gd name="connsiteX357" fmla="*/ 196850 w 24072850"/>
              <a:gd name="connsiteY357" fmla="*/ 2336800 h 3117850"/>
              <a:gd name="connsiteX358" fmla="*/ 107950 w 24072850"/>
              <a:gd name="connsiteY358" fmla="*/ 2393950 h 3117850"/>
              <a:gd name="connsiteX359" fmla="*/ 311150 w 24072850"/>
              <a:gd name="connsiteY359" fmla="*/ 2444750 h 3117850"/>
              <a:gd name="connsiteX360" fmla="*/ 311150 w 24072850"/>
              <a:gd name="connsiteY360" fmla="*/ 2527300 h 3117850"/>
              <a:gd name="connsiteX361" fmla="*/ 349250 w 24072850"/>
              <a:gd name="connsiteY361" fmla="*/ 2533650 h 3117850"/>
              <a:gd name="connsiteX362" fmla="*/ 596900 w 24072850"/>
              <a:gd name="connsiteY362" fmla="*/ 2489200 h 3117850"/>
              <a:gd name="connsiteX363" fmla="*/ 742950 w 24072850"/>
              <a:gd name="connsiteY363" fmla="*/ 2501900 h 3117850"/>
              <a:gd name="connsiteX364" fmla="*/ 800100 w 24072850"/>
              <a:gd name="connsiteY364" fmla="*/ 2489200 h 3117850"/>
              <a:gd name="connsiteX365" fmla="*/ 895350 w 24072850"/>
              <a:gd name="connsiteY365" fmla="*/ 2584450 h 3117850"/>
              <a:gd name="connsiteX366" fmla="*/ 920750 w 24072850"/>
              <a:gd name="connsiteY366" fmla="*/ 2584450 h 3117850"/>
              <a:gd name="connsiteX367" fmla="*/ 933450 w 24072850"/>
              <a:gd name="connsiteY367" fmla="*/ 2514600 h 3117850"/>
              <a:gd name="connsiteX368" fmla="*/ 933450 w 24072850"/>
              <a:gd name="connsiteY368" fmla="*/ 2355850 h 3117850"/>
              <a:gd name="connsiteX369" fmla="*/ 939800 w 24072850"/>
              <a:gd name="connsiteY369" fmla="*/ 2279650 h 3117850"/>
              <a:gd name="connsiteX370" fmla="*/ 946150 w 24072850"/>
              <a:gd name="connsiteY370" fmla="*/ 2184400 h 3117850"/>
              <a:gd name="connsiteX371" fmla="*/ 952500 w 24072850"/>
              <a:gd name="connsiteY371" fmla="*/ 2114550 h 3117850"/>
              <a:gd name="connsiteX372" fmla="*/ 1092200 w 24072850"/>
              <a:gd name="connsiteY372" fmla="*/ 2038350 h 3117850"/>
              <a:gd name="connsiteX373" fmla="*/ 1193800 w 24072850"/>
              <a:gd name="connsiteY373" fmla="*/ 2114550 h 3117850"/>
              <a:gd name="connsiteX374" fmla="*/ 1206500 w 24072850"/>
              <a:gd name="connsiteY374" fmla="*/ 2247900 h 3117850"/>
              <a:gd name="connsiteX375" fmla="*/ 1206500 w 24072850"/>
              <a:gd name="connsiteY375" fmla="*/ 2635250 h 3117850"/>
              <a:gd name="connsiteX376" fmla="*/ 1270000 w 24072850"/>
              <a:gd name="connsiteY376" fmla="*/ 2768600 h 3117850"/>
              <a:gd name="connsiteX377" fmla="*/ 1289050 w 24072850"/>
              <a:gd name="connsiteY377" fmla="*/ 2768600 h 3117850"/>
              <a:gd name="connsiteX378" fmla="*/ 1295400 w 24072850"/>
              <a:gd name="connsiteY378" fmla="*/ 2711450 h 3117850"/>
              <a:gd name="connsiteX379" fmla="*/ 1282700 w 24072850"/>
              <a:gd name="connsiteY379" fmla="*/ 2533650 h 3117850"/>
              <a:gd name="connsiteX380" fmla="*/ 1447800 w 24072850"/>
              <a:gd name="connsiteY380" fmla="*/ 2533650 h 3117850"/>
              <a:gd name="connsiteX381" fmla="*/ 1422400 w 24072850"/>
              <a:gd name="connsiteY381" fmla="*/ 2387600 h 3117850"/>
              <a:gd name="connsiteX382" fmla="*/ 1657350 w 24072850"/>
              <a:gd name="connsiteY382" fmla="*/ 2393950 h 3117850"/>
              <a:gd name="connsiteX383" fmla="*/ 1689100 w 24072850"/>
              <a:gd name="connsiteY383" fmla="*/ 2413000 h 3117850"/>
              <a:gd name="connsiteX384" fmla="*/ 1714500 w 24072850"/>
              <a:gd name="connsiteY384" fmla="*/ 2413000 h 3117850"/>
              <a:gd name="connsiteX385" fmla="*/ 1720850 w 24072850"/>
              <a:gd name="connsiteY385" fmla="*/ 2273300 h 3117850"/>
              <a:gd name="connsiteX386" fmla="*/ 1746250 w 24072850"/>
              <a:gd name="connsiteY386" fmla="*/ 2279650 h 3117850"/>
              <a:gd name="connsiteX387" fmla="*/ 1790700 w 24072850"/>
              <a:gd name="connsiteY387" fmla="*/ 2235200 h 3117850"/>
              <a:gd name="connsiteX388" fmla="*/ 1930400 w 24072850"/>
              <a:gd name="connsiteY388" fmla="*/ 2241550 h 3117850"/>
              <a:gd name="connsiteX389" fmla="*/ 1955800 w 24072850"/>
              <a:gd name="connsiteY389" fmla="*/ 2273300 h 3117850"/>
              <a:gd name="connsiteX390" fmla="*/ 2095500 w 24072850"/>
              <a:gd name="connsiteY390" fmla="*/ 2292350 h 3117850"/>
              <a:gd name="connsiteX391" fmla="*/ 2095500 w 24072850"/>
              <a:gd name="connsiteY391" fmla="*/ 2317750 h 3117850"/>
              <a:gd name="connsiteX392" fmla="*/ 2095500 w 24072850"/>
              <a:gd name="connsiteY392" fmla="*/ 2736850 h 3117850"/>
              <a:gd name="connsiteX393" fmla="*/ 2108200 w 24072850"/>
              <a:gd name="connsiteY393" fmla="*/ 2825750 h 3117850"/>
              <a:gd name="connsiteX394" fmla="*/ 2203450 w 24072850"/>
              <a:gd name="connsiteY394" fmla="*/ 2825750 h 3117850"/>
              <a:gd name="connsiteX395" fmla="*/ 2222500 w 24072850"/>
              <a:gd name="connsiteY395" fmla="*/ 2724150 h 3117850"/>
              <a:gd name="connsiteX396" fmla="*/ 2241550 w 24072850"/>
              <a:gd name="connsiteY396" fmla="*/ 2527300 h 3117850"/>
              <a:gd name="connsiteX397" fmla="*/ 2209800 w 24072850"/>
              <a:gd name="connsiteY397" fmla="*/ 2273300 h 3117850"/>
              <a:gd name="connsiteX398" fmla="*/ 2336800 w 24072850"/>
              <a:gd name="connsiteY398" fmla="*/ 2273300 h 3117850"/>
              <a:gd name="connsiteX399" fmla="*/ 2336800 w 24072850"/>
              <a:gd name="connsiteY399" fmla="*/ 2235200 h 3117850"/>
              <a:gd name="connsiteX400" fmla="*/ 2482850 w 24072850"/>
              <a:gd name="connsiteY400" fmla="*/ 2235200 h 3117850"/>
              <a:gd name="connsiteX401" fmla="*/ 2584450 w 24072850"/>
              <a:gd name="connsiteY401" fmla="*/ 2266950 h 3117850"/>
              <a:gd name="connsiteX402" fmla="*/ 2755900 w 24072850"/>
              <a:gd name="connsiteY402" fmla="*/ 2266950 h 3117850"/>
              <a:gd name="connsiteX403" fmla="*/ 2711450 w 24072850"/>
              <a:gd name="connsiteY403" fmla="*/ 2533650 h 3117850"/>
              <a:gd name="connsiteX404" fmla="*/ 2730500 w 24072850"/>
              <a:gd name="connsiteY404" fmla="*/ 2870200 h 3117850"/>
              <a:gd name="connsiteX405" fmla="*/ 2787650 w 24072850"/>
              <a:gd name="connsiteY405" fmla="*/ 2762250 h 3117850"/>
              <a:gd name="connsiteX406" fmla="*/ 2889250 w 24072850"/>
              <a:gd name="connsiteY406" fmla="*/ 2762250 h 3117850"/>
              <a:gd name="connsiteX407" fmla="*/ 2914650 w 24072850"/>
              <a:gd name="connsiteY407" fmla="*/ 2686050 h 3117850"/>
              <a:gd name="connsiteX408" fmla="*/ 2927350 w 24072850"/>
              <a:gd name="connsiteY408" fmla="*/ 2616200 h 3117850"/>
              <a:gd name="connsiteX409" fmla="*/ 2940050 w 24072850"/>
              <a:gd name="connsiteY409" fmla="*/ 2540000 h 3117850"/>
              <a:gd name="connsiteX410" fmla="*/ 2990850 w 24072850"/>
              <a:gd name="connsiteY410" fmla="*/ 2165350 h 3117850"/>
              <a:gd name="connsiteX411" fmla="*/ 3009900 w 24072850"/>
              <a:gd name="connsiteY411" fmla="*/ 1981200 h 3117850"/>
              <a:gd name="connsiteX412" fmla="*/ 3009900 w 24072850"/>
              <a:gd name="connsiteY412" fmla="*/ 1612900 h 3117850"/>
              <a:gd name="connsiteX413" fmla="*/ 2971800 w 24072850"/>
              <a:gd name="connsiteY413" fmla="*/ 1308100 h 3117850"/>
              <a:gd name="connsiteX414" fmla="*/ 2940050 w 24072850"/>
              <a:gd name="connsiteY414" fmla="*/ 1104900 h 3117850"/>
              <a:gd name="connsiteX415" fmla="*/ 3060700 w 24072850"/>
              <a:gd name="connsiteY415" fmla="*/ 1041400 h 3117850"/>
              <a:gd name="connsiteX416" fmla="*/ 3073400 w 24072850"/>
              <a:gd name="connsiteY416" fmla="*/ 977900 h 3117850"/>
              <a:gd name="connsiteX417" fmla="*/ 3073400 w 24072850"/>
              <a:gd name="connsiteY417" fmla="*/ 933450 h 3117850"/>
              <a:gd name="connsiteX418" fmla="*/ 3086100 w 24072850"/>
              <a:gd name="connsiteY418" fmla="*/ 774700 h 3117850"/>
              <a:gd name="connsiteX419" fmla="*/ 3111500 w 24072850"/>
              <a:gd name="connsiteY419" fmla="*/ 1047750 h 3117850"/>
              <a:gd name="connsiteX420" fmla="*/ 3206750 w 24072850"/>
              <a:gd name="connsiteY420" fmla="*/ 1143000 h 3117850"/>
              <a:gd name="connsiteX421" fmla="*/ 3149600 w 24072850"/>
              <a:gd name="connsiteY421" fmla="*/ 1714500 h 3117850"/>
              <a:gd name="connsiteX422" fmla="*/ 3149600 w 24072850"/>
              <a:gd name="connsiteY422" fmla="*/ 2063750 h 3117850"/>
              <a:gd name="connsiteX423" fmla="*/ 3194050 w 24072850"/>
              <a:gd name="connsiteY423" fmla="*/ 2768600 h 3117850"/>
              <a:gd name="connsiteX424" fmla="*/ 3416300 w 24072850"/>
              <a:gd name="connsiteY424" fmla="*/ 2768600 h 3117850"/>
              <a:gd name="connsiteX425" fmla="*/ 3448050 w 24072850"/>
              <a:gd name="connsiteY425" fmla="*/ 1809750 h 3117850"/>
              <a:gd name="connsiteX426" fmla="*/ 3403600 w 24072850"/>
              <a:gd name="connsiteY426" fmla="*/ 1778000 h 3117850"/>
              <a:gd name="connsiteX427" fmla="*/ 3409950 w 24072850"/>
              <a:gd name="connsiteY427" fmla="*/ 1765300 h 3117850"/>
              <a:gd name="connsiteX428" fmla="*/ 3479800 w 24072850"/>
              <a:gd name="connsiteY428" fmla="*/ 1733550 h 3117850"/>
              <a:gd name="connsiteX429" fmla="*/ 3771900 w 24072850"/>
              <a:gd name="connsiteY429" fmla="*/ 1733550 h 3117850"/>
              <a:gd name="connsiteX430" fmla="*/ 3841750 w 24072850"/>
              <a:gd name="connsiteY430" fmla="*/ 1771650 h 3117850"/>
              <a:gd name="connsiteX431" fmla="*/ 3810000 w 24072850"/>
              <a:gd name="connsiteY431" fmla="*/ 1822450 h 3117850"/>
              <a:gd name="connsiteX432" fmla="*/ 3822700 w 24072850"/>
              <a:gd name="connsiteY432" fmla="*/ 1841500 h 3117850"/>
              <a:gd name="connsiteX433" fmla="*/ 3803650 w 24072850"/>
              <a:gd name="connsiteY433" fmla="*/ 1892300 h 3117850"/>
              <a:gd name="connsiteX434" fmla="*/ 3822700 w 24072850"/>
              <a:gd name="connsiteY434" fmla="*/ 1936750 h 3117850"/>
              <a:gd name="connsiteX435" fmla="*/ 3822700 w 24072850"/>
              <a:gd name="connsiteY435" fmla="*/ 2146300 h 3117850"/>
              <a:gd name="connsiteX436" fmla="*/ 3810000 w 24072850"/>
              <a:gd name="connsiteY436" fmla="*/ 2216150 h 3117850"/>
              <a:gd name="connsiteX437" fmla="*/ 3822700 w 24072850"/>
              <a:gd name="connsiteY437" fmla="*/ 2247900 h 3117850"/>
              <a:gd name="connsiteX438" fmla="*/ 3810000 w 24072850"/>
              <a:gd name="connsiteY438" fmla="*/ 2266950 h 3117850"/>
              <a:gd name="connsiteX439" fmla="*/ 3810000 w 24072850"/>
              <a:gd name="connsiteY439" fmla="*/ 2768600 h 3117850"/>
              <a:gd name="connsiteX440" fmla="*/ 3924300 w 24072850"/>
              <a:gd name="connsiteY440" fmla="*/ 2768600 h 3117850"/>
              <a:gd name="connsiteX441" fmla="*/ 3943350 w 24072850"/>
              <a:gd name="connsiteY441" fmla="*/ 1987550 h 3117850"/>
              <a:gd name="connsiteX442" fmla="*/ 3930650 w 24072850"/>
              <a:gd name="connsiteY442" fmla="*/ 1962150 h 3117850"/>
              <a:gd name="connsiteX443" fmla="*/ 3949700 w 24072850"/>
              <a:gd name="connsiteY443" fmla="*/ 1924050 h 3117850"/>
              <a:gd name="connsiteX444" fmla="*/ 3949700 w 24072850"/>
              <a:gd name="connsiteY444" fmla="*/ 1879600 h 3117850"/>
              <a:gd name="connsiteX445" fmla="*/ 3949700 w 24072850"/>
              <a:gd name="connsiteY445" fmla="*/ 1847850 h 3117850"/>
              <a:gd name="connsiteX446" fmla="*/ 4222750 w 24072850"/>
              <a:gd name="connsiteY446" fmla="*/ 1847850 h 3117850"/>
              <a:gd name="connsiteX447" fmla="*/ 4222750 w 24072850"/>
              <a:gd name="connsiteY447" fmla="*/ 1943100 h 3117850"/>
              <a:gd name="connsiteX448" fmla="*/ 4260850 w 24072850"/>
              <a:gd name="connsiteY448" fmla="*/ 2006600 h 3117850"/>
              <a:gd name="connsiteX449" fmla="*/ 4260850 w 24072850"/>
              <a:gd name="connsiteY449" fmla="*/ 2768600 h 3117850"/>
              <a:gd name="connsiteX450" fmla="*/ 4279900 w 24072850"/>
              <a:gd name="connsiteY450" fmla="*/ 2774950 h 3117850"/>
              <a:gd name="connsiteX451" fmla="*/ 4311650 w 24072850"/>
              <a:gd name="connsiteY451" fmla="*/ 2616200 h 3117850"/>
              <a:gd name="connsiteX452" fmla="*/ 4311650 w 24072850"/>
              <a:gd name="connsiteY452" fmla="*/ 1511300 h 3117850"/>
              <a:gd name="connsiteX453" fmla="*/ 4584700 w 24072850"/>
              <a:gd name="connsiteY453" fmla="*/ 1511300 h 3117850"/>
              <a:gd name="connsiteX454" fmla="*/ 4616450 w 24072850"/>
              <a:gd name="connsiteY454" fmla="*/ 1593850 h 3117850"/>
              <a:gd name="connsiteX455" fmla="*/ 4610100 w 24072850"/>
              <a:gd name="connsiteY455" fmla="*/ 2647950 h 3117850"/>
              <a:gd name="connsiteX456" fmla="*/ 4660900 w 24072850"/>
              <a:gd name="connsiteY456" fmla="*/ 2673350 h 3117850"/>
              <a:gd name="connsiteX457" fmla="*/ 4699000 w 24072850"/>
              <a:gd name="connsiteY457" fmla="*/ 2667000 h 3117850"/>
              <a:gd name="connsiteX458" fmla="*/ 4699000 w 24072850"/>
              <a:gd name="connsiteY458" fmla="*/ 1155700 h 3117850"/>
              <a:gd name="connsiteX459" fmla="*/ 4914900 w 24072850"/>
              <a:gd name="connsiteY459" fmla="*/ 1155700 h 3117850"/>
              <a:gd name="connsiteX460" fmla="*/ 4914900 w 24072850"/>
              <a:gd name="connsiteY460" fmla="*/ 2667000 h 3117850"/>
              <a:gd name="connsiteX461" fmla="*/ 4933950 w 24072850"/>
              <a:gd name="connsiteY461" fmla="*/ 2673350 h 3117850"/>
              <a:gd name="connsiteX462" fmla="*/ 4997450 w 24072850"/>
              <a:gd name="connsiteY462" fmla="*/ 2654300 h 3117850"/>
              <a:gd name="connsiteX463" fmla="*/ 5003800 w 24072850"/>
              <a:gd name="connsiteY463" fmla="*/ 1676400 h 3117850"/>
              <a:gd name="connsiteX464" fmla="*/ 4997450 w 24072850"/>
              <a:gd name="connsiteY464" fmla="*/ 1625600 h 3117850"/>
              <a:gd name="connsiteX465" fmla="*/ 4997450 w 24072850"/>
              <a:gd name="connsiteY465" fmla="*/ 1568450 h 3117850"/>
              <a:gd name="connsiteX466" fmla="*/ 5022850 w 24072850"/>
              <a:gd name="connsiteY466" fmla="*/ 1492250 h 3117850"/>
              <a:gd name="connsiteX467" fmla="*/ 5137150 w 24072850"/>
              <a:gd name="connsiteY467" fmla="*/ 1485900 h 3117850"/>
              <a:gd name="connsiteX468" fmla="*/ 5302250 w 24072850"/>
              <a:gd name="connsiteY468" fmla="*/ 1485900 h 3117850"/>
              <a:gd name="connsiteX469" fmla="*/ 5302250 w 24072850"/>
              <a:gd name="connsiteY469" fmla="*/ 2260600 h 3117850"/>
              <a:gd name="connsiteX470" fmla="*/ 5321300 w 24072850"/>
              <a:gd name="connsiteY470" fmla="*/ 2711450 h 3117850"/>
              <a:gd name="connsiteX471" fmla="*/ 5346700 w 24072850"/>
              <a:gd name="connsiteY471" fmla="*/ 2673350 h 3117850"/>
              <a:gd name="connsiteX472" fmla="*/ 5397500 w 24072850"/>
              <a:gd name="connsiteY472" fmla="*/ 2673350 h 3117850"/>
              <a:gd name="connsiteX473" fmla="*/ 5397500 w 24072850"/>
              <a:gd name="connsiteY473" fmla="*/ 2019300 h 3117850"/>
              <a:gd name="connsiteX474" fmla="*/ 5429250 w 24072850"/>
              <a:gd name="connsiteY474" fmla="*/ 1968500 h 3117850"/>
              <a:gd name="connsiteX475" fmla="*/ 5473700 w 24072850"/>
              <a:gd name="connsiteY475" fmla="*/ 1930400 h 3117850"/>
              <a:gd name="connsiteX476" fmla="*/ 5499100 w 24072850"/>
              <a:gd name="connsiteY476" fmla="*/ 1898650 h 3117850"/>
              <a:gd name="connsiteX477" fmla="*/ 5568950 w 24072850"/>
              <a:gd name="connsiteY477" fmla="*/ 1809750 h 3117850"/>
              <a:gd name="connsiteX478" fmla="*/ 5638800 w 24072850"/>
              <a:gd name="connsiteY478" fmla="*/ 1676400 h 3117850"/>
              <a:gd name="connsiteX479" fmla="*/ 5638800 w 24072850"/>
              <a:gd name="connsiteY479" fmla="*/ 1498600 h 3117850"/>
              <a:gd name="connsiteX480" fmla="*/ 5664200 w 24072850"/>
              <a:gd name="connsiteY480" fmla="*/ 1498600 h 3117850"/>
              <a:gd name="connsiteX481" fmla="*/ 5670550 w 24072850"/>
              <a:gd name="connsiteY481" fmla="*/ 1778000 h 3117850"/>
              <a:gd name="connsiteX482" fmla="*/ 5727700 w 24072850"/>
              <a:gd name="connsiteY482" fmla="*/ 1809750 h 3117850"/>
              <a:gd name="connsiteX483" fmla="*/ 5727700 w 24072850"/>
              <a:gd name="connsiteY483" fmla="*/ 1873250 h 3117850"/>
              <a:gd name="connsiteX484" fmla="*/ 5791200 w 24072850"/>
              <a:gd name="connsiteY484" fmla="*/ 1898650 h 3117850"/>
              <a:gd name="connsiteX485" fmla="*/ 5835650 w 24072850"/>
              <a:gd name="connsiteY485" fmla="*/ 1930400 h 3117850"/>
              <a:gd name="connsiteX486" fmla="*/ 5854700 w 24072850"/>
              <a:gd name="connsiteY486" fmla="*/ 2019300 h 3117850"/>
              <a:gd name="connsiteX487" fmla="*/ 5873750 w 24072850"/>
              <a:gd name="connsiteY487" fmla="*/ 2032000 h 3117850"/>
              <a:gd name="connsiteX488" fmla="*/ 5886450 w 24072850"/>
              <a:gd name="connsiteY488" fmla="*/ 2184400 h 3117850"/>
              <a:gd name="connsiteX489" fmla="*/ 5886450 w 24072850"/>
              <a:gd name="connsiteY489" fmla="*/ 2387600 h 3117850"/>
              <a:gd name="connsiteX490" fmla="*/ 5899150 w 24072850"/>
              <a:gd name="connsiteY490" fmla="*/ 2393950 h 3117850"/>
              <a:gd name="connsiteX491" fmla="*/ 5949950 w 24072850"/>
              <a:gd name="connsiteY491" fmla="*/ 2368550 h 3117850"/>
              <a:gd name="connsiteX492" fmla="*/ 5949950 w 24072850"/>
              <a:gd name="connsiteY492" fmla="*/ 2324100 h 3117850"/>
              <a:gd name="connsiteX493" fmla="*/ 5962650 w 24072850"/>
              <a:gd name="connsiteY493" fmla="*/ 2324100 h 3117850"/>
              <a:gd name="connsiteX494" fmla="*/ 5962650 w 24072850"/>
              <a:gd name="connsiteY494" fmla="*/ 2368550 h 3117850"/>
              <a:gd name="connsiteX495" fmla="*/ 5981700 w 24072850"/>
              <a:gd name="connsiteY495" fmla="*/ 2381250 h 3117850"/>
              <a:gd name="connsiteX496" fmla="*/ 5988050 w 24072850"/>
              <a:gd name="connsiteY496" fmla="*/ 2343150 h 3117850"/>
              <a:gd name="connsiteX497" fmla="*/ 5988050 w 24072850"/>
              <a:gd name="connsiteY497" fmla="*/ 2235200 h 3117850"/>
              <a:gd name="connsiteX498" fmla="*/ 6038850 w 24072850"/>
              <a:gd name="connsiteY498" fmla="*/ 2190750 h 3117850"/>
              <a:gd name="connsiteX499" fmla="*/ 6153150 w 24072850"/>
              <a:gd name="connsiteY499" fmla="*/ 2190750 h 3117850"/>
              <a:gd name="connsiteX500" fmla="*/ 6165850 w 24072850"/>
              <a:gd name="connsiteY500" fmla="*/ 2216150 h 3117850"/>
              <a:gd name="connsiteX501" fmla="*/ 6184900 w 24072850"/>
              <a:gd name="connsiteY501" fmla="*/ 2203450 h 3117850"/>
              <a:gd name="connsiteX502" fmla="*/ 6242050 w 24072850"/>
              <a:gd name="connsiteY502" fmla="*/ 2120900 h 3117850"/>
              <a:gd name="connsiteX503" fmla="*/ 6248400 w 24072850"/>
              <a:gd name="connsiteY503" fmla="*/ 2095500 h 3117850"/>
              <a:gd name="connsiteX504" fmla="*/ 6248400 w 24072850"/>
              <a:gd name="connsiteY504" fmla="*/ 2051050 h 3117850"/>
              <a:gd name="connsiteX505" fmla="*/ 6254750 w 24072850"/>
              <a:gd name="connsiteY505" fmla="*/ 2019300 h 3117850"/>
              <a:gd name="connsiteX506" fmla="*/ 6267450 w 24072850"/>
              <a:gd name="connsiteY506" fmla="*/ 2120900 h 3117850"/>
              <a:gd name="connsiteX507" fmla="*/ 6375400 w 24072850"/>
              <a:gd name="connsiteY507" fmla="*/ 2146300 h 3117850"/>
              <a:gd name="connsiteX508" fmla="*/ 6369050 w 24072850"/>
              <a:gd name="connsiteY508" fmla="*/ 2171700 h 3117850"/>
              <a:gd name="connsiteX509" fmla="*/ 6394450 w 24072850"/>
              <a:gd name="connsiteY509" fmla="*/ 2197100 h 3117850"/>
              <a:gd name="connsiteX510" fmla="*/ 6445250 w 24072850"/>
              <a:gd name="connsiteY510" fmla="*/ 2476500 h 3117850"/>
              <a:gd name="connsiteX511" fmla="*/ 6451600 w 24072850"/>
              <a:gd name="connsiteY511" fmla="*/ 2565400 h 3117850"/>
              <a:gd name="connsiteX512" fmla="*/ 6483350 w 24072850"/>
              <a:gd name="connsiteY512" fmla="*/ 2597150 h 3117850"/>
              <a:gd name="connsiteX513" fmla="*/ 6515100 w 24072850"/>
              <a:gd name="connsiteY513" fmla="*/ 2571750 h 3117850"/>
              <a:gd name="connsiteX514" fmla="*/ 6515100 w 24072850"/>
              <a:gd name="connsiteY514" fmla="*/ 2451100 h 3117850"/>
              <a:gd name="connsiteX515" fmla="*/ 6553200 w 24072850"/>
              <a:gd name="connsiteY515" fmla="*/ 2419350 h 3117850"/>
              <a:gd name="connsiteX516" fmla="*/ 6737350 w 24072850"/>
              <a:gd name="connsiteY516" fmla="*/ 2425700 h 3117850"/>
              <a:gd name="connsiteX517" fmla="*/ 6762750 w 24072850"/>
              <a:gd name="connsiteY517" fmla="*/ 2419350 h 3117850"/>
              <a:gd name="connsiteX518" fmla="*/ 6762750 w 24072850"/>
              <a:gd name="connsiteY518" fmla="*/ 1885950 h 3117850"/>
              <a:gd name="connsiteX519" fmla="*/ 6864350 w 24072850"/>
              <a:gd name="connsiteY519" fmla="*/ 1778000 h 3117850"/>
              <a:gd name="connsiteX520" fmla="*/ 6864350 w 24072850"/>
              <a:gd name="connsiteY520" fmla="*/ 1752600 h 3117850"/>
              <a:gd name="connsiteX521" fmla="*/ 6877050 w 24072850"/>
              <a:gd name="connsiteY521" fmla="*/ 1670050 h 3117850"/>
              <a:gd name="connsiteX522" fmla="*/ 6965950 w 24072850"/>
              <a:gd name="connsiteY522" fmla="*/ 1778000 h 3117850"/>
              <a:gd name="connsiteX523" fmla="*/ 7010400 w 24072850"/>
              <a:gd name="connsiteY523" fmla="*/ 1778000 h 3117850"/>
              <a:gd name="connsiteX524" fmla="*/ 7016750 w 24072850"/>
              <a:gd name="connsiteY524" fmla="*/ 1714500 h 3117850"/>
              <a:gd name="connsiteX525" fmla="*/ 7143750 w 24072850"/>
              <a:gd name="connsiteY525" fmla="*/ 1841500 h 3117850"/>
              <a:gd name="connsiteX526" fmla="*/ 7131050 w 24072850"/>
              <a:gd name="connsiteY526" fmla="*/ 2057400 h 3117850"/>
              <a:gd name="connsiteX527" fmla="*/ 7137400 w 24072850"/>
              <a:gd name="connsiteY527" fmla="*/ 2311400 h 3117850"/>
              <a:gd name="connsiteX528" fmla="*/ 7169150 w 24072850"/>
              <a:gd name="connsiteY528" fmla="*/ 2330450 h 3117850"/>
              <a:gd name="connsiteX529" fmla="*/ 7200900 w 24072850"/>
              <a:gd name="connsiteY529" fmla="*/ 2305050 h 3117850"/>
              <a:gd name="connsiteX530" fmla="*/ 7264400 w 24072850"/>
              <a:gd name="connsiteY530" fmla="*/ 2298700 h 3117850"/>
              <a:gd name="connsiteX531" fmla="*/ 7264400 w 24072850"/>
              <a:gd name="connsiteY531" fmla="*/ 2082800 h 3117850"/>
              <a:gd name="connsiteX532" fmla="*/ 7378700 w 24072850"/>
              <a:gd name="connsiteY532" fmla="*/ 2025650 h 3117850"/>
              <a:gd name="connsiteX533" fmla="*/ 7550150 w 24072850"/>
              <a:gd name="connsiteY533" fmla="*/ 2025650 h 3117850"/>
              <a:gd name="connsiteX534" fmla="*/ 7569200 w 24072850"/>
              <a:gd name="connsiteY534" fmla="*/ 2057400 h 3117850"/>
              <a:gd name="connsiteX535" fmla="*/ 7594600 w 24072850"/>
              <a:gd name="connsiteY535" fmla="*/ 2057400 h 3117850"/>
              <a:gd name="connsiteX536" fmla="*/ 7613650 w 24072850"/>
              <a:gd name="connsiteY536" fmla="*/ 1651000 h 3117850"/>
              <a:gd name="connsiteX537" fmla="*/ 7620000 w 24072850"/>
              <a:gd name="connsiteY537" fmla="*/ 1612900 h 3117850"/>
              <a:gd name="connsiteX538" fmla="*/ 7626350 w 24072850"/>
              <a:gd name="connsiteY538" fmla="*/ 1562100 h 3117850"/>
              <a:gd name="connsiteX539" fmla="*/ 7772400 w 24072850"/>
              <a:gd name="connsiteY539" fmla="*/ 1524000 h 3117850"/>
              <a:gd name="connsiteX540" fmla="*/ 7867650 w 24072850"/>
              <a:gd name="connsiteY540" fmla="*/ 1581150 h 3117850"/>
              <a:gd name="connsiteX541" fmla="*/ 7867650 w 24072850"/>
              <a:gd name="connsiteY541" fmla="*/ 1943100 h 3117850"/>
              <a:gd name="connsiteX542" fmla="*/ 7893050 w 24072850"/>
              <a:gd name="connsiteY542" fmla="*/ 1993900 h 3117850"/>
              <a:gd name="connsiteX543" fmla="*/ 7893050 w 24072850"/>
              <a:gd name="connsiteY543" fmla="*/ 2343150 h 3117850"/>
              <a:gd name="connsiteX544" fmla="*/ 7969250 w 24072850"/>
              <a:gd name="connsiteY544" fmla="*/ 2597150 h 3117850"/>
              <a:gd name="connsiteX545" fmla="*/ 7988300 w 24072850"/>
              <a:gd name="connsiteY545" fmla="*/ 2597150 h 3117850"/>
              <a:gd name="connsiteX546" fmla="*/ 7994650 w 24072850"/>
              <a:gd name="connsiteY546" fmla="*/ 2540000 h 3117850"/>
              <a:gd name="connsiteX547" fmla="*/ 8115300 w 24072850"/>
              <a:gd name="connsiteY547" fmla="*/ 2355850 h 3117850"/>
              <a:gd name="connsiteX548" fmla="*/ 8197850 w 24072850"/>
              <a:gd name="connsiteY548" fmla="*/ 2362200 h 3117850"/>
              <a:gd name="connsiteX549" fmla="*/ 8216900 w 24072850"/>
              <a:gd name="connsiteY549" fmla="*/ 2667000 h 3117850"/>
              <a:gd name="connsiteX550" fmla="*/ 8248650 w 24072850"/>
              <a:gd name="connsiteY550" fmla="*/ 2679700 h 3117850"/>
              <a:gd name="connsiteX551" fmla="*/ 8343900 w 24072850"/>
              <a:gd name="connsiteY551" fmla="*/ 2647950 h 3117850"/>
              <a:gd name="connsiteX552" fmla="*/ 8356600 w 24072850"/>
              <a:gd name="connsiteY552" fmla="*/ 2603500 h 3117850"/>
              <a:gd name="connsiteX553" fmla="*/ 8356600 w 24072850"/>
              <a:gd name="connsiteY553" fmla="*/ 2095500 h 3117850"/>
              <a:gd name="connsiteX554" fmla="*/ 8832850 w 24072850"/>
              <a:gd name="connsiteY554" fmla="*/ 1949450 h 3117850"/>
              <a:gd name="connsiteX555" fmla="*/ 9010650 w 24072850"/>
              <a:gd name="connsiteY555" fmla="*/ 2012950 h 3117850"/>
              <a:gd name="connsiteX556" fmla="*/ 9010650 w 24072850"/>
              <a:gd name="connsiteY556" fmla="*/ 2571750 h 3117850"/>
              <a:gd name="connsiteX557" fmla="*/ 9029700 w 24072850"/>
              <a:gd name="connsiteY557" fmla="*/ 2590800 h 3117850"/>
              <a:gd name="connsiteX558" fmla="*/ 9163050 w 24072850"/>
              <a:gd name="connsiteY558" fmla="*/ 2559050 h 3117850"/>
              <a:gd name="connsiteX559" fmla="*/ 9188450 w 24072850"/>
              <a:gd name="connsiteY559" fmla="*/ 2520950 h 3117850"/>
              <a:gd name="connsiteX560" fmla="*/ 9188450 w 24072850"/>
              <a:gd name="connsiteY560" fmla="*/ 2552700 h 3117850"/>
              <a:gd name="connsiteX561" fmla="*/ 9201150 w 24072850"/>
              <a:gd name="connsiteY561" fmla="*/ 2565400 h 3117850"/>
              <a:gd name="connsiteX562" fmla="*/ 9264650 w 24072850"/>
              <a:gd name="connsiteY562" fmla="*/ 2470150 h 3117850"/>
              <a:gd name="connsiteX563" fmla="*/ 9264650 w 24072850"/>
              <a:gd name="connsiteY563" fmla="*/ 2247900 h 3117850"/>
              <a:gd name="connsiteX564" fmla="*/ 9321800 w 24072850"/>
              <a:gd name="connsiteY564" fmla="*/ 2171700 h 3117850"/>
              <a:gd name="connsiteX565" fmla="*/ 9626600 w 24072850"/>
              <a:gd name="connsiteY565" fmla="*/ 2171700 h 3117850"/>
              <a:gd name="connsiteX566" fmla="*/ 9702800 w 24072850"/>
              <a:gd name="connsiteY566" fmla="*/ 2254250 h 3117850"/>
              <a:gd name="connsiteX567" fmla="*/ 9702800 w 24072850"/>
              <a:gd name="connsiteY567" fmla="*/ 2393950 h 3117850"/>
              <a:gd name="connsiteX568" fmla="*/ 9779000 w 24072850"/>
              <a:gd name="connsiteY568" fmla="*/ 2413000 h 3117850"/>
              <a:gd name="connsiteX569" fmla="*/ 9823450 w 24072850"/>
              <a:gd name="connsiteY569" fmla="*/ 2349500 h 3117850"/>
              <a:gd name="connsiteX570" fmla="*/ 10039350 w 24072850"/>
              <a:gd name="connsiteY570" fmla="*/ 2349500 h 3117850"/>
              <a:gd name="connsiteX571" fmla="*/ 10071100 w 24072850"/>
              <a:gd name="connsiteY571" fmla="*/ 2400300 h 3117850"/>
              <a:gd name="connsiteX572" fmla="*/ 10077450 w 24072850"/>
              <a:gd name="connsiteY572" fmla="*/ 2444750 h 3117850"/>
              <a:gd name="connsiteX573" fmla="*/ 10102850 w 24072850"/>
              <a:gd name="connsiteY573" fmla="*/ 2457450 h 3117850"/>
              <a:gd name="connsiteX574" fmla="*/ 10140950 w 24072850"/>
              <a:gd name="connsiteY574" fmla="*/ 2324100 h 3117850"/>
              <a:gd name="connsiteX575" fmla="*/ 10153650 w 24072850"/>
              <a:gd name="connsiteY575" fmla="*/ 2197100 h 3117850"/>
              <a:gd name="connsiteX576" fmla="*/ 10172700 w 24072850"/>
              <a:gd name="connsiteY576" fmla="*/ 2089150 h 3117850"/>
              <a:gd name="connsiteX577" fmla="*/ 10210800 w 24072850"/>
              <a:gd name="connsiteY577" fmla="*/ 1962150 h 3117850"/>
              <a:gd name="connsiteX578" fmla="*/ 10356850 w 24072850"/>
              <a:gd name="connsiteY578" fmla="*/ 1816100 h 3117850"/>
              <a:gd name="connsiteX579" fmla="*/ 10433050 w 24072850"/>
              <a:gd name="connsiteY579" fmla="*/ 1727200 h 3117850"/>
              <a:gd name="connsiteX580" fmla="*/ 10471150 w 24072850"/>
              <a:gd name="connsiteY580" fmla="*/ 1809750 h 3117850"/>
              <a:gd name="connsiteX581" fmla="*/ 10515600 w 24072850"/>
              <a:gd name="connsiteY581" fmla="*/ 2133600 h 3117850"/>
              <a:gd name="connsiteX582" fmla="*/ 10528300 w 24072850"/>
              <a:gd name="connsiteY582" fmla="*/ 2647950 h 3117850"/>
              <a:gd name="connsiteX583" fmla="*/ 10547350 w 24072850"/>
              <a:gd name="connsiteY583" fmla="*/ 2654300 h 3117850"/>
              <a:gd name="connsiteX584" fmla="*/ 10706100 w 24072850"/>
              <a:gd name="connsiteY584" fmla="*/ 2622550 h 3117850"/>
              <a:gd name="connsiteX585" fmla="*/ 10712450 w 24072850"/>
              <a:gd name="connsiteY585" fmla="*/ 2540000 h 3117850"/>
              <a:gd name="connsiteX586" fmla="*/ 10807700 w 24072850"/>
              <a:gd name="connsiteY586" fmla="*/ 2451100 h 3117850"/>
              <a:gd name="connsiteX587" fmla="*/ 10909300 w 24072850"/>
              <a:gd name="connsiteY587" fmla="*/ 2368550 h 3117850"/>
              <a:gd name="connsiteX588" fmla="*/ 10915650 w 24072850"/>
              <a:gd name="connsiteY588" fmla="*/ 2330450 h 3117850"/>
              <a:gd name="connsiteX589" fmla="*/ 10915650 w 24072850"/>
              <a:gd name="connsiteY589" fmla="*/ 2444750 h 3117850"/>
              <a:gd name="connsiteX590" fmla="*/ 11004550 w 24072850"/>
              <a:gd name="connsiteY590" fmla="*/ 2444750 h 3117850"/>
              <a:gd name="connsiteX591" fmla="*/ 11017250 w 24072850"/>
              <a:gd name="connsiteY591" fmla="*/ 2482850 h 3117850"/>
              <a:gd name="connsiteX592" fmla="*/ 11080750 w 24072850"/>
              <a:gd name="connsiteY592" fmla="*/ 2482850 h 3117850"/>
              <a:gd name="connsiteX593" fmla="*/ 11080750 w 24072850"/>
              <a:gd name="connsiteY593" fmla="*/ 2114550 h 3117850"/>
              <a:gd name="connsiteX594" fmla="*/ 11163300 w 24072850"/>
              <a:gd name="connsiteY594" fmla="*/ 2032000 h 3117850"/>
              <a:gd name="connsiteX595" fmla="*/ 11239500 w 24072850"/>
              <a:gd name="connsiteY595" fmla="*/ 1968500 h 3117850"/>
              <a:gd name="connsiteX596" fmla="*/ 11436350 w 24072850"/>
              <a:gd name="connsiteY596" fmla="*/ 2025650 h 3117850"/>
              <a:gd name="connsiteX597" fmla="*/ 11449050 w 24072850"/>
              <a:gd name="connsiteY597" fmla="*/ 2070100 h 3117850"/>
              <a:gd name="connsiteX598" fmla="*/ 11455400 w 24072850"/>
              <a:gd name="connsiteY598" fmla="*/ 2470150 h 3117850"/>
              <a:gd name="connsiteX599" fmla="*/ 11474450 w 24072850"/>
              <a:gd name="connsiteY599" fmla="*/ 2578100 h 3117850"/>
              <a:gd name="connsiteX600" fmla="*/ 11461750 w 24072850"/>
              <a:gd name="connsiteY600" fmla="*/ 2679700 h 3117850"/>
              <a:gd name="connsiteX601" fmla="*/ 11512550 w 24072850"/>
              <a:gd name="connsiteY601" fmla="*/ 2762250 h 3117850"/>
              <a:gd name="connsiteX602" fmla="*/ 11576050 w 24072850"/>
              <a:gd name="connsiteY602" fmla="*/ 2749550 h 3117850"/>
              <a:gd name="connsiteX603" fmla="*/ 11874500 w 24072850"/>
              <a:gd name="connsiteY603" fmla="*/ 2755900 h 3117850"/>
              <a:gd name="connsiteX604" fmla="*/ 11963400 w 24072850"/>
              <a:gd name="connsiteY604" fmla="*/ 2736850 h 3117850"/>
              <a:gd name="connsiteX605" fmla="*/ 12026900 w 24072850"/>
              <a:gd name="connsiteY605" fmla="*/ 2736850 h 3117850"/>
              <a:gd name="connsiteX606" fmla="*/ 12052300 w 24072850"/>
              <a:gd name="connsiteY606" fmla="*/ 2711450 h 3117850"/>
              <a:gd name="connsiteX607" fmla="*/ 12211050 w 24072850"/>
              <a:gd name="connsiteY607" fmla="*/ 2711450 h 3117850"/>
              <a:gd name="connsiteX608" fmla="*/ 12268200 w 24072850"/>
              <a:gd name="connsiteY608" fmla="*/ 2559050 h 3117850"/>
              <a:gd name="connsiteX609" fmla="*/ 12293600 w 24072850"/>
              <a:gd name="connsiteY609" fmla="*/ 2501900 h 3117850"/>
              <a:gd name="connsiteX610" fmla="*/ 12299950 w 24072850"/>
              <a:gd name="connsiteY610" fmla="*/ 2457450 h 3117850"/>
              <a:gd name="connsiteX611" fmla="*/ 12204700 w 24072850"/>
              <a:gd name="connsiteY611" fmla="*/ 2266950 h 3117850"/>
              <a:gd name="connsiteX612" fmla="*/ 12299950 w 24072850"/>
              <a:gd name="connsiteY612" fmla="*/ 2120900 h 3117850"/>
              <a:gd name="connsiteX613" fmla="*/ 12312650 w 24072850"/>
              <a:gd name="connsiteY613" fmla="*/ 1257300 h 3117850"/>
              <a:gd name="connsiteX614" fmla="*/ 12268200 w 24072850"/>
              <a:gd name="connsiteY614" fmla="*/ 1212850 h 3117850"/>
              <a:gd name="connsiteX615" fmla="*/ 12230100 w 24072850"/>
              <a:gd name="connsiteY615" fmla="*/ 1117600 h 3117850"/>
              <a:gd name="connsiteX616" fmla="*/ 12395200 w 24072850"/>
              <a:gd name="connsiteY616" fmla="*/ 914400 h 3117850"/>
              <a:gd name="connsiteX617" fmla="*/ 12376150 w 24072850"/>
              <a:gd name="connsiteY617" fmla="*/ 889000 h 3117850"/>
              <a:gd name="connsiteX618" fmla="*/ 12401550 w 24072850"/>
              <a:gd name="connsiteY618" fmla="*/ 863600 h 3117850"/>
              <a:gd name="connsiteX619" fmla="*/ 12401550 w 24072850"/>
              <a:gd name="connsiteY619" fmla="*/ 736600 h 3117850"/>
              <a:gd name="connsiteX620" fmla="*/ 12376150 w 24072850"/>
              <a:gd name="connsiteY620" fmla="*/ 692150 h 3117850"/>
              <a:gd name="connsiteX621" fmla="*/ 12382500 w 24072850"/>
              <a:gd name="connsiteY621" fmla="*/ 635000 h 3117850"/>
              <a:gd name="connsiteX622" fmla="*/ 12414250 w 24072850"/>
              <a:gd name="connsiteY622" fmla="*/ 571500 h 3117850"/>
              <a:gd name="connsiteX623" fmla="*/ 12420600 w 24072850"/>
              <a:gd name="connsiteY623" fmla="*/ 514350 h 3117850"/>
              <a:gd name="connsiteX624" fmla="*/ 12401550 w 24072850"/>
              <a:gd name="connsiteY624" fmla="*/ 469900 h 3117850"/>
              <a:gd name="connsiteX625" fmla="*/ 12433300 w 24072850"/>
              <a:gd name="connsiteY625" fmla="*/ 457200 h 3117850"/>
              <a:gd name="connsiteX626" fmla="*/ 12433300 w 24072850"/>
              <a:gd name="connsiteY626" fmla="*/ 311150 h 3117850"/>
              <a:gd name="connsiteX627" fmla="*/ 12420600 w 24072850"/>
              <a:gd name="connsiteY627" fmla="*/ 304800 h 3117850"/>
              <a:gd name="connsiteX628" fmla="*/ 12433300 w 24072850"/>
              <a:gd name="connsiteY628" fmla="*/ 273050 h 3117850"/>
              <a:gd name="connsiteX629" fmla="*/ 12433300 w 24072850"/>
              <a:gd name="connsiteY629" fmla="*/ 241300 h 3117850"/>
              <a:gd name="connsiteX630" fmla="*/ 12439650 w 24072850"/>
              <a:gd name="connsiteY630" fmla="*/ 203200 h 3117850"/>
              <a:gd name="connsiteX631" fmla="*/ 12446000 w 24072850"/>
              <a:gd name="connsiteY631" fmla="*/ 0 h 3117850"/>
              <a:gd name="connsiteX632" fmla="*/ 12458700 w 24072850"/>
              <a:gd name="connsiteY632" fmla="*/ 6350 h 3117850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0 w 24072850"/>
              <a:gd name="connsiteY353" fmla="*/ 3117850 h 4651543"/>
              <a:gd name="connsiteX354" fmla="*/ 0 w 24072850"/>
              <a:gd name="connsiteY354" fmla="*/ 2222500 h 4651543"/>
              <a:gd name="connsiteX355" fmla="*/ 127000 w 24072850"/>
              <a:gd name="connsiteY355" fmla="*/ 2228850 h 4651543"/>
              <a:gd name="connsiteX356" fmla="*/ 63500 w 24072850"/>
              <a:gd name="connsiteY356" fmla="*/ 2286000 h 4651543"/>
              <a:gd name="connsiteX357" fmla="*/ 196850 w 24072850"/>
              <a:gd name="connsiteY357" fmla="*/ 2336800 h 4651543"/>
              <a:gd name="connsiteX358" fmla="*/ 107950 w 24072850"/>
              <a:gd name="connsiteY358" fmla="*/ 2393950 h 4651543"/>
              <a:gd name="connsiteX359" fmla="*/ 311150 w 24072850"/>
              <a:gd name="connsiteY359" fmla="*/ 2444750 h 4651543"/>
              <a:gd name="connsiteX360" fmla="*/ 311150 w 24072850"/>
              <a:gd name="connsiteY360" fmla="*/ 2527300 h 4651543"/>
              <a:gd name="connsiteX361" fmla="*/ 349250 w 24072850"/>
              <a:gd name="connsiteY361" fmla="*/ 2533650 h 4651543"/>
              <a:gd name="connsiteX362" fmla="*/ 596900 w 24072850"/>
              <a:gd name="connsiteY362" fmla="*/ 2489200 h 4651543"/>
              <a:gd name="connsiteX363" fmla="*/ 742950 w 24072850"/>
              <a:gd name="connsiteY363" fmla="*/ 2501900 h 4651543"/>
              <a:gd name="connsiteX364" fmla="*/ 800100 w 24072850"/>
              <a:gd name="connsiteY364" fmla="*/ 2489200 h 4651543"/>
              <a:gd name="connsiteX365" fmla="*/ 895350 w 24072850"/>
              <a:gd name="connsiteY365" fmla="*/ 2584450 h 4651543"/>
              <a:gd name="connsiteX366" fmla="*/ 920750 w 24072850"/>
              <a:gd name="connsiteY366" fmla="*/ 2584450 h 4651543"/>
              <a:gd name="connsiteX367" fmla="*/ 933450 w 24072850"/>
              <a:gd name="connsiteY367" fmla="*/ 2514600 h 4651543"/>
              <a:gd name="connsiteX368" fmla="*/ 933450 w 24072850"/>
              <a:gd name="connsiteY368" fmla="*/ 2355850 h 4651543"/>
              <a:gd name="connsiteX369" fmla="*/ 939800 w 24072850"/>
              <a:gd name="connsiteY369" fmla="*/ 2279650 h 4651543"/>
              <a:gd name="connsiteX370" fmla="*/ 946150 w 24072850"/>
              <a:gd name="connsiteY370" fmla="*/ 2184400 h 4651543"/>
              <a:gd name="connsiteX371" fmla="*/ 952500 w 24072850"/>
              <a:gd name="connsiteY371" fmla="*/ 2114550 h 4651543"/>
              <a:gd name="connsiteX372" fmla="*/ 1092200 w 24072850"/>
              <a:gd name="connsiteY372" fmla="*/ 2038350 h 4651543"/>
              <a:gd name="connsiteX373" fmla="*/ 1193800 w 24072850"/>
              <a:gd name="connsiteY373" fmla="*/ 2114550 h 4651543"/>
              <a:gd name="connsiteX374" fmla="*/ 1206500 w 24072850"/>
              <a:gd name="connsiteY374" fmla="*/ 2247900 h 4651543"/>
              <a:gd name="connsiteX375" fmla="*/ 1206500 w 24072850"/>
              <a:gd name="connsiteY375" fmla="*/ 2635250 h 4651543"/>
              <a:gd name="connsiteX376" fmla="*/ 1270000 w 24072850"/>
              <a:gd name="connsiteY376" fmla="*/ 2768600 h 4651543"/>
              <a:gd name="connsiteX377" fmla="*/ 1289050 w 24072850"/>
              <a:gd name="connsiteY377" fmla="*/ 2768600 h 4651543"/>
              <a:gd name="connsiteX378" fmla="*/ 1295400 w 24072850"/>
              <a:gd name="connsiteY378" fmla="*/ 2711450 h 4651543"/>
              <a:gd name="connsiteX379" fmla="*/ 1282700 w 24072850"/>
              <a:gd name="connsiteY379" fmla="*/ 2533650 h 4651543"/>
              <a:gd name="connsiteX380" fmla="*/ 1447800 w 24072850"/>
              <a:gd name="connsiteY380" fmla="*/ 2533650 h 4651543"/>
              <a:gd name="connsiteX381" fmla="*/ 1422400 w 24072850"/>
              <a:gd name="connsiteY381" fmla="*/ 2387600 h 4651543"/>
              <a:gd name="connsiteX382" fmla="*/ 1657350 w 24072850"/>
              <a:gd name="connsiteY382" fmla="*/ 2393950 h 4651543"/>
              <a:gd name="connsiteX383" fmla="*/ 1689100 w 24072850"/>
              <a:gd name="connsiteY383" fmla="*/ 2413000 h 4651543"/>
              <a:gd name="connsiteX384" fmla="*/ 1714500 w 24072850"/>
              <a:gd name="connsiteY384" fmla="*/ 2413000 h 4651543"/>
              <a:gd name="connsiteX385" fmla="*/ 1720850 w 24072850"/>
              <a:gd name="connsiteY385" fmla="*/ 2273300 h 4651543"/>
              <a:gd name="connsiteX386" fmla="*/ 1746250 w 24072850"/>
              <a:gd name="connsiteY386" fmla="*/ 2279650 h 4651543"/>
              <a:gd name="connsiteX387" fmla="*/ 1790700 w 24072850"/>
              <a:gd name="connsiteY387" fmla="*/ 2235200 h 4651543"/>
              <a:gd name="connsiteX388" fmla="*/ 1930400 w 24072850"/>
              <a:gd name="connsiteY388" fmla="*/ 2241550 h 4651543"/>
              <a:gd name="connsiteX389" fmla="*/ 1955800 w 24072850"/>
              <a:gd name="connsiteY389" fmla="*/ 2273300 h 4651543"/>
              <a:gd name="connsiteX390" fmla="*/ 2095500 w 24072850"/>
              <a:gd name="connsiteY390" fmla="*/ 2292350 h 4651543"/>
              <a:gd name="connsiteX391" fmla="*/ 2095500 w 24072850"/>
              <a:gd name="connsiteY391" fmla="*/ 2317750 h 4651543"/>
              <a:gd name="connsiteX392" fmla="*/ 2095500 w 24072850"/>
              <a:gd name="connsiteY392" fmla="*/ 2736850 h 4651543"/>
              <a:gd name="connsiteX393" fmla="*/ 2108200 w 24072850"/>
              <a:gd name="connsiteY393" fmla="*/ 2825750 h 4651543"/>
              <a:gd name="connsiteX394" fmla="*/ 2203450 w 24072850"/>
              <a:gd name="connsiteY394" fmla="*/ 2825750 h 4651543"/>
              <a:gd name="connsiteX395" fmla="*/ 2222500 w 24072850"/>
              <a:gd name="connsiteY395" fmla="*/ 2724150 h 4651543"/>
              <a:gd name="connsiteX396" fmla="*/ 2241550 w 24072850"/>
              <a:gd name="connsiteY396" fmla="*/ 2527300 h 4651543"/>
              <a:gd name="connsiteX397" fmla="*/ 2209800 w 24072850"/>
              <a:gd name="connsiteY397" fmla="*/ 2273300 h 4651543"/>
              <a:gd name="connsiteX398" fmla="*/ 2336800 w 24072850"/>
              <a:gd name="connsiteY398" fmla="*/ 2273300 h 4651543"/>
              <a:gd name="connsiteX399" fmla="*/ 2336800 w 24072850"/>
              <a:gd name="connsiteY399" fmla="*/ 2235200 h 4651543"/>
              <a:gd name="connsiteX400" fmla="*/ 2482850 w 24072850"/>
              <a:gd name="connsiteY400" fmla="*/ 2235200 h 4651543"/>
              <a:gd name="connsiteX401" fmla="*/ 2584450 w 24072850"/>
              <a:gd name="connsiteY401" fmla="*/ 2266950 h 4651543"/>
              <a:gd name="connsiteX402" fmla="*/ 2755900 w 24072850"/>
              <a:gd name="connsiteY402" fmla="*/ 2266950 h 4651543"/>
              <a:gd name="connsiteX403" fmla="*/ 2711450 w 24072850"/>
              <a:gd name="connsiteY403" fmla="*/ 2533650 h 4651543"/>
              <a:gd name="connsiteX404" fmla="*/ 2730500 w 24072850"/>
              <a:gd name="connsiteY404" fmla="*/ 2870200 h 4651543"/>
              <a:gd name="connsiteX405" fmla="*/ 2787650 w 24072850"/>
              <a:gd name="connsiteY405" fmla="*/ 2762250 h 4651543"/>
              <a:gd name="connsiteX406" fmla="*/ 2889250 w 24072850"/>
              <a:gd name="connsiteY406" fmla="*/ 2762250 h 4651543"/>
              <a:gd name="connsiteX407" fmla="*/ 2914650 w 24072850"/>
              <a:gd name="connsiteY407" fmla="*/ 2686050 h 4651543"/>
              <a:gd name="connsiteX408" fmla="*/ 2927350 w 24072850"/>
              <a:gd name="connsiteY408" fmla="*/ 2616200 h 4651543"/>
              <a:gd name="connsiteX409" fmla="*/ 2940050 w 24072850"/>
              <a:gd name="connsiteY409" fmla="*/ 2540000 h 4651543"/>
              <a:gd name="connsiteX410" fmla="*/ 2990850 w 24072850"/>
              <a:gd name="connsiteY410" fmla="*/ 2165350 h 4651543"/>
              <a:gd name="connsiteX411" fmla="*/ 3009900 w 24072850"/>
              <a:gd name="connsiteY411" fmla="*/ 1981200 h 4651543"/>
              <a:gd name="connsiteX412" fmla="*/ 3009900 w 24072850"/>
              <a:gd name="connsiteY412" fmla="*/ 1612900 h 4651543"/>
              <a:gd name="connsiteX413" fmla="*/ 2971800 w 24072850"/>
              <a:gd name="connsiteY413" fmla="*/ 1308100 h 4651543"/>
              <a:gd name="connsiteX414" fmla="*/ 2940050 w 24072850"/>
              <a:gd name="connsiteY414" fmla="*/ 1104900 h 4651543"/>
              <a:gd name="connsiteX415" fmla="*/ 3060700 w 24072850"/>
              <a:gd name="connsiteY415" fmla="*/ 1041400 h 4651543"/>
              <a:gd name="connsiteX416" fmla="*/ 3073400 w 24072850"/>
              <a:gd name="connsiteY416" fmla="*/ 977900 h 4651543"/>
              <a:gd name="connsiteX417" fmla="*/ 3073400 w 24072850"/>
              <a:gd name="connsiteY417" fmla="*/ 933450 h 4651543"/>
              <a:gd name="connsiteX418" fmla="*/ 3086100 w 24072850"/>
              <a:gd name="connsiteY418" fmla="*/ 774700 h 4651543"/>
              <a:gd name="connsiteX419" fmla="*/ 3111500 w 24072850"/>
              <a:gd name="connsiteY419" fmla="*/ 1047750 h 4651543"/>
              <a:gd name="connsiteX420" fmla="*/ 3206750 w 24072850"/>
              <a:gd name="connsiteY420" fmla="*/ 1143000 h 4651543"/>
              <a:gd name="connsiteX421" fmla="*/ 3149600 w 24072850"/>
              <a:gd name="connsiteY421" fmla="*/ 1714500 h 4651543"/>
              <a:gd name="connsiteX422" fmla="*/ 3149600 w 24072850"/>
              <a:gd name="connsiteY422" fmla="*/ 2063750 h 4651543"/>
              <a:gd name="connsiteX423" fmla="*/ 3194050 w 24072850"/>
              <a:gd name="connsiteY423" fmla="*/ 2768600 h 4651543"/>
              <a:gd name="connsiteX424" fmla="*/ 3416300 w 24072850"/>
              <a:gd name="connsiteY424" fmla="*/ 2768600 h 4651543"/>
              <a:gd name="connsiteX425" fmla="*/ 3448050 w 24072850"/>
              <a:gd name="connsiteY425" fmla="*/ 1809750 h 4651543"/>
              <a:gd name="connsiteX426" fmla="*/ 3403600 w 24072850"/>
              <a:gd name="connsiteY426" fmla="*/ 1778000 h 4651543"/>
              <a:gd name="connsiteX427" fmla="*/ 3409950 w 24072850"/>
              <a:gd name="connsiteY427" fmla="*/ 1765300 h 4651543"/>
              <a:gd name="connsiteX428" fmla="*/ 3479800 w 24072850"/>
              <a:gd name="connsiteY428" fmla="*/ 1733550 h 4651543"/>
              <a:gd name="connsiteX429" fmla="*/ 3771900 w 24072850"/>
              <a:gd name="connsiteY429" fmla="*/ 1733550 h 4651543"/>
              <a:gd name="connsiteX430" fmla="*/ 3841750 w 24072850"/>
              <a:gd name="connsiteY430" fmla="*/ 1771650 h 4651543"/>
              <a:gd name="connsiteX431" fmla="*/ 3810000 w 24072850"/>
              <a:gd name="connsiteY431" fmla="*/ 1822450 h 4651543"/>
              <a:gd name="connsiteX432" fmla="*/ 3822700 w 24072850"/>
              <a:gd name="connsiteY432" fmla="*/ 1841500 h 4651543"/>
              <a:gd name="connsiteX433" fmla="*/ 3803650 w 24072850"/>
              <a:gd name="connsiteY433" fmla="*/ 1892300 h 4651543"/>
              <a:gd name="connsiteX434" fmla="*/ 3822700 w 24072850"/>
              <a:gd name="connsiteY434" fmla="*/ 1936750 h 4651543"/>
              <a:gd name="connsiteX435" fmla="*/ 3822700 w 24072850"/>
              <a:gd name="connsiteY435" fmla="*/ 2146300 h 4651543"/>
              <a:gd name="connsiteX436" fmla="*/ 3810000 w 24072850"/>
              <a:gd name="connsiteY436" fmla="*/ 2216150 h 4651543"/>
              <a:gd name="connsiteX437" fmla="*/ 3822700 w 24072850"/>
              <a:gd name="connsiteY437" fmla="*/ 2247900 h 4651543"/>
              <a:gd name="connsiteX438" fmla="*/ 3810000 w 24072850"/>
              <a:gd name="connsiteY438" fmla="*/ 2266950 h 4651543"/>
              <a:gd name="connsiteX439" fmla="*/ 3810000 w 24072850"/>
              <a:gd name="connsiteY439" fmla="*/ 2768600 h 4651543"/>
              <a:gd name="connsiteX440" fmla="*/ 3924300 w 24072850"/>
              <a:gd name="connsiteY440" fmla="*/ 2768600 h 4651543"/>
              <a:gd name="connsiteX441" fmla="*/ 3943350 w 24072850"/>
              <a:gd name="connsiteY441" fmla="*/ 1987550 h 4651543"/>
              <a:gd name="connsiteX442" fmla="*/ 3930650 w 24072850"/>
              <a:gd name="connsiteY442" fmla="*/ 1962150 h 4651543"/>
              <a:gd name="connsiteX443" fmla="*/ 3949700 w 24072850"/>
              <a:gd name="connsiteY443" fmla="*/ 1924050 h 4651543"/>
              <a:gd name="connsiteX444" fmla="*/ 3949700 w 24072850"/>
              <a:gd name="connsiteY444" fmla="*/ 1879600 h 4651543"/>
              <a:gd name="connsiteX445" fmla="*/ 3949700 w 24072850"/>
              <a:gd name="connsiteY445" fmla="*/ 1847850 h 4651543"/>
              <a:gd name="connsiteX446" fmla="*/ 4222750 w 24072850"/>
              <a:gd name="connsiteY446" fmla="*/ 1847850 h 4651543"/>
              <a:gd name="connsiteX447" fmla="*/ 4222750 w 24072850"/>
              <a:gd name="connsiteY447" fmla="*/ 1943100 h 4651543"/>
              <a:gd name="connsiteX448" fmla="*/ 4260850 w 24072850"/>
              <a:gd name="connsiteY448" fmla="*/ 2006600 h 4651543"/>
              <a:gd name="connsiteX449" fmla="*/ 4260850 w 24072850"/>
              <a:gd name="connsiteY449" fmla="*/ 2768600 h 4651543"/>
              <a:gd name="connsiteX450" fmla="*/ 4279900 w 24072850"/>
              <a:gd name="connsiteY450" fmla="*/ 2774950 h 4651543"/>
              <a:gd name="connsiteX451" fmla="*/ 4311650 w 24072850"/>
              <a:gd name="connsiteY451" fmla="*/ 2616200 h 4651543"/>
              <a:gd name="connsiteX452" fmla="*/ 4311650 w 24072850"/>
              <a:gd name="connsiteY452" fmla="*/ 1511300 h 4651543"/>
              <a:gd name="connsiteX453" fmla="*/ 4584700 w 24072850"/>
              <a:gd name="connsiteY453" fmla="*/ 1511300 h 4651543"/>
              <a:gd name="connsiteX454" fmla="*/ 4616450 w 24072850"/>
              <a:gd name="connsiteY454" fmla="*/ 1593850 h 4651543"/>
              <a:gd name="connsiteX455" fmla="*/ 4610100 w 24072850"/>
              <a:gd name="connsiteY455" fmla="*/ 2647950 h 4651543"/>
              <a:gd name="connsiteX456" fmla="*/ 4660900 w 24072850"/>
              <a:gd name="connsiteY456" fmla="*/ 2673350 h 4651543"/>
              <a:gd name="connsiteX457" fmla="*/ 4699000 w 24072850"/>
              <a:gd name="connsiteY457" fmla="*/ 2667000 h 4651543"/>
              <a:gd name="connsiteX458" fmla="*/ 4699000 w 24072850"/>
              <a:gd name="connsiteY458" fmla="*/ 1155700 h 4651543"/>
              <a:gd name="connsiteX459" fmla="*/ 4914900 w 24072850"/>
              <a:gd name="connsiteY459" fmla="*/ 1155700 h 4651543"/>
              <a:gd name="connsiteX460" fmla="*/ 4914900 w 24072850"/>
              <a:gd name="connsiteY460" fmla="*/ 2667000 h 4651543"/>
              <a:gd name="connsiteX461" fmla="*/ 4933950 w 24072850"/>
              <a:gd name="connsiteY461" fmla="*/ 2673350 h 4651543"/>
              <a:gd name="connsiteX462" fmla="*/ 4997450 w 24072850"/>
              <a:gd name="connsiteY462" fmla="*/ 2654300 h 4651543"/>
              <a:gd name="connsiteX463" fmla="*/ 5003800 w 24072850"/>
              <a:gd name="connsiteY463" fmla="*/ 1676400 h 4651543"/>
              <a:gd name="connsiteX464" fmla="*/ 4997450 w 24072850"/>
              <a:gd name="connsiteY464" fmla="*/ 1625600 h 4651543"/>
              <a:gd name="connsiteX465" fmla="*/ 4997450 w 24072850"/>
              <a:gd name="connsiteY465" fmla="*/ 1568450 h 4651543"/>
              <a:gd name="connsiteX466" fmla="*/ 5022850 w 24072850"/>
              <a:gd name="connsiteY466" fmla="*/ 1492250 h 4651543"/>
              <a:gd name="connsiteX467" fmla="*/ 5137150 w 24072850"/>
              <a:gd name="connsiteY467" fmla="*/ 1485900 h 4651543"/>
              <a:gd name="connsiteX468" fmla="*/ 5302250 w 24072850"/>
              <a:gd name="connsiteY468" fmla="*/ 1485900 h 4651543"/>
              <a:gd name="connsiteX469" fmla="*/ 5302250 w 24072850"/>
              <a:gd name="connsiteY469" fmla="*/ 2260600 h 4651543"/>
              <a:gd name="connsiteX470" fmla="*/ 5321300 w 24072850"/>
              <a:gd name="connsiteY470" fmla="*/ 2711450 h 4651543"/>
              <a:gd name="connsiteX471" fmla="*/ 5346700 w 24072850"/>
              <a:gd name="connsiteY471" fmla="*/ 2673350 h 4651543"/>
              <a:gd name="connsiteX472" fmla="*/ 5397500 w 24072850"/>
              <a:gd name="connsiteY472" fmla="*/ 2673350 h 4651543"/>
              <a:gd name="connsiteX473" fmla="*/ 5397500 w 24072850"/>
              <a:gd name="connsiteY473" fmla="*/ 2019300 h 4651543"/>
              <a:gd name="connsiteX474" fmla="*/ 5429250 w 24072850"/>
              <a:gd name="connsiteY474" fmla="*/ 1968500 h 4651543"/>
              <a:gd name="connsiteX475" fmla="*/ 5473700 w 24072850"/>
              <a:gd name="connsiteY475" fmla="*/ 1930400 h 4651543"/>
              <a:gd name="connsiteX476" fmla="*/ 5499100 w 24072850"/>
              <a:gd name="connsiteY476" fmla="*/ 1898650 h 4651543"/>
              <a:gd name="connsiteX477" fmla="*/ 5568950 w 24072850"/>
              <a:gd name="connsiteY477" fmla="*/ 1809750 h 4651543"/>
              <a:gd name="connsiteX478" fmla="*/ 5638800 w 24072850"/>
              <a:gd name="connsiteY478" fmla="*/ 1676400 h 4651543"/>
              <a:gd name="connsiteX479" fmla="*/ 5638800 w 24072850"/>
              <a:gd name="connsiteY479" fmla="*/ 1498600 h 4651543"/>
              <a:gd name="connsiteX480" fmla="*/ 5664200 w 24072850"/>
              <a:gd name="connsiteY480" fmla="*/ 1498600 h 4651543"/>
              <a:gd name="connsiteX481" fmla="*/ 5670550 w 24072850"/>
              <a:gd name="connsiteY481" fmla="*/ 1778000 h 4651543"/>
              <a:gd name="connsiteX482" fmla="*/ 5727700 w 24072850"/>
              <a:gd name="connsiteY482" fmla="*/ 1809750 h 4651543"/>
              <a:gd name="connsiteX483" fmla="*/ 5727700 w 24072850"/>
              <a:gd name="connsiteY483" fmla="*/ 1873250 h 4651543"/>
              <a:gd name="connsiteX484" fmla="*/ 5791200 w 24072850"/>
              <a:gd name="connsiteY484" fmla="*/ 1898650 h 4651543"/>
              <a:gd name="connsiteX485" fmla="*/ 5835650 w 24072850"/>
              <a:gd name="connsiteY485" fmla="*/ 1930400 h 4651543"/>
              <a:gd name="connsiteX486" fmla="*/ 5854700 w 24072850"/>
              <a:gd name="connsiteY486" fmla="*/ 2019300 h 4651543"/>
              <a:gd name="connsiteX487" fmla="*/ 5873750 w 24072850"/>
              <a:gd name="connsiteY487" fmla="*/ 2032000 h 4651543"/>
              <a:gd name="connsiteX488" fmla="*/ 5886450 w 24072850"/>
              <a:gd name="connsiteY488" fmla="*/ 2184400 h 4651543"/>
              <a:gd name="connsiteX489" fmla="*/ 5886450 w 24072850"/>
              <a:gd name="connsiteY489" fmla="*/ 2387600 h 4651543"/>
              <a:gd name="connsiteX490" fmla="*/ 5899150 w 24072850"/>
              <a:gd name="connsiteY490" fmla="*/ 2393950 h 4651543"/>
              <a:gd name="connsiteX491" fmla="*/ 5949950 w 24072850"/>
              <a:gd name="connsiteY491" fmla="*/ 2368550 h 4651543"/>
              <a:gd name="connsiteX492" fmla="*/ 5949950 w 24072850"/>
              <a:gd name="connsiteY492" fmla="*/ 2324100 h 4651543"/>
              <a:gd name="connsiteX493" fmla="*/ 5962650 w 24072850"/>
              <a:gd name="connsiteY493" fmla="*/ 2324100 h 4651543"/>
              <a:gd name="connsiteX494" fmla="*/ 5962650 w 24072850"/>
              <a:gd name="connsiteY494" fmla="*/ 2368550 h 4651543"/>
              <a:gd name="connsiteX495" fmla="*/ 5981700 w 24072850"/>
              <a:gd name="connsiteY495" fmla="*/ 2381250 h 4651543"/>
              <a:gd name="connsiteX496" fmla="*/ 5988050 w 24072850"/>
              <a:gd name="connsiteY496" fmla="*/ 2343150 h 4651543"/>
              <a:gd name="connsiteX497" fmla="*/ 5988050 w 24072850"/>
              <a:gd name="connsiteY497" fmla="*/ 2235200 h 4651543"/>
              <a:gd name="connsiteX498" fmla="*/ 6038850 w 24072850"/>
              <a:gd name="connsiteY498" fmla="*/ 2190750 h 4651543"/>
              <a:gd name="connsiteX499" fmla="*/ 6153150 w 24072850"/>
              <a:gd name="connsiteY499" fmla="*/ 2190750 h 4651543"/>
              <a:gd name="connsiteX500" fmla="*/ 6165850 w 24072850"/>
              <a:gd name="connsiteY500" fmla="*/ 2216150 h 4651543"/>
              <a:gd name="connsiteX501" fmla="*/ 6184900 w 24072850"/>
              <a:gd name="connsiteY501" fmla="*/ 2203450 h 4651543"/>
              <a:gd name="connsiteX502" fmla="*/ 6242050 w 24072850"/>
              <a:gd name="connsiteY502" fmla="*/ 2120900 h 4651543"/>
              <a:gd name="connsiteX503" fmla="*/ 6248400 w 24072850"/>
              <a:gd name="connsiteY503" fmla="*/ 2095500 h 4651543"/>
              <a:gd name="connsiteX504" fmla="*/ 6248400 w 24072850"/>
              <a:gd name="connsiteY504" fmla="*/ 2051050 h 4651543"/>
              <a:gd name="connsiteX505" fmla="*/ 6254750 w 24072850"/>
              <a:gd name="connsiteY505" fmla="*/ 2019300 h 4651543"/>
              <a:gd name="connsiteX506" fmla="*/ 6267450 w 24072850"/>
              <a:gd name="connsiteY506" fmla="*/ 2120900 h 4651543"/>
              <a:gd name="connsiteX507" fmla="*/ 6375400 w 24072850"/>
              <a:gd name="connsiteY507" fmla="*/ 2146300 h 4651543"/>
              <a:gd name="connsiteX508" fmla="*/ 6369050 w 24072850"/>
              <a:gd name="connsiteY508" fmla="*/ 2171700 h 4651543"/>
              <a:gd name="connsiteX509" fmla="*/ 6394450 w 24072850"/>
              <a:gd name="connsiteY509" fmla="*/ 2197100 h 4651543"/>
              <a:gd name="connsiteX510" fmla="*/ 6445250 w 24072850"/>
              <a:gd name="connsiteY510" fmla="*/ 2476500 h 4651543"/>
              <a:gd name="connsiteX511" fmla="*/ 6451600 w 24072850"/>
              <a:gd name="connsiteY511" fmla="*/ 2565400 h 4651543"/>
              <a:gd name="connsiteX512" fmla="*/ 6483350 w 24072850"/>
              <a:gd name="connsiteY512" fmla="*/ 2597150 h 4651543"/>
              <a:gd name="connsiteX513" fmla="*/ 6515100 w 24072850"/>
              <a:gd name="connsiteY513" fmla="*/ 2571750 h 4651543"/>
              <a:gd name="connsiteX514" fmla="*/ 6515100 w 24072850"/>
              <a:gd name="connsiteY514" fmla="*/ 2451100 h 4651543"/>
              <a:gd name="connsiteX515" fmla="*/ 6553200 w 24072850"/>
              <a:gd name="connsiteY515" fmla="*/ 2419350 h 4651543"/>
              <a:gd name="connsiteX516" fmla="*/ 6737350 w 24072850"/>
              <a:gd name="connsiteY516" fmla="*/ 2425700 h 4651543"/>
              <a:gd name="connsiteX517" fmla="*/ 6762750 w 24072850"/>
              <a:gd name="connsiteY517" fmla="*/ 2419350 h 4651543"/>
              <a:gd name="connsiteX518" fmla="*/ 6762750 w 24072850"/>
              <a:gd name="connsiteY518" fmla="*/ 1885950 h 4651543"/>
              <a:gd name="connsiteX519" fmla="*/ 6864350 w 24072850"/>
              <a:gd name="connsiteY519" fmla="*/ 1778000 h 4651543"/>
              <a:gd name="connsiteX520" fmla="*/ 6864350 w 24072850"/>
              <a:gd name="connsiteY520" fmla="*/ 1752600 h 4651543"/>
              <a:gd name="connsiteX521" fmla="*/ 6877050 w 24072850"/>
              <a:gd name="connsiteY521" fmla="*/ 1670050 h 4651543"/>
              <a:gd name="connsiteX522" fmla="*/ 6965950 w 24072850"/>
              <a:gd name="connsiteY522" fmla="*/ 1778000 h 4651543"/>
              <a:gd name="connsiteX523" fmla="*/ 7010400 w 24072850"/>
              <a:gd name="connsiteY523" fmla="*/ 1778000 h 4651543"/>
              <a:gd name="connsiteX524" fmla="*/ 7016750 w 24072850"/>
              <a:gd name="connsiteY524" fmla="*/ 1714500 h 4651543"/>
              <a:gd name="connsiteX525" fmla="*/ 7143750 w 24072850"/>
              <a:gd name="connsiteY525" fmla="*/ 1841500 h 4651543"/>
              <a:gd name="connsiteX526" fmla="*/ 7131050 w 24072850"/>
              <a:gd name="connsiteY526" fmla="*/ 2057400 h 4651543"/>
              <a:gd name="connsiteX527" fmla="*/ 7137400 w 24072850"/>
              <a:gd name="connsiteY527" fmla="*/ 2311400 h 4651543"/>
              <a:gd name="connsiteX528" fmla="*/ 7169150 w 24072850"/>
              <a:gd name="connsiteY528" fmla="*/ 2330450 h 4651543"/>
              <a:gd name="connsiteX529" fmla="*/ 7200900 w 24072850"/>
              <a:gd name="connsiteY529" fmla="*/ 2305050 h 4651543"/>
              <a:gd name="connsiteX530" fmla="*/ 7264400 w 24072850"/>
              <a:gd name="connsiteY530" fmla="*/ 2298700 h 4651543"/>
              <a:gd name="connsiteX531" fmla="*/ 7264400 w 24072850"/>
              <a:gd name="connsiteY531" fmla="*/ 2082800 h 4651543"/>
              <a:gd name="connsiteX532" fmla="*/ 7378700 w 24072850"/>
              <a:gd name="connsiteY532" fmla="*/ 2025650 h 4651543"/>
              <a:gd name="connsiteX533" fmla="*/ 7550150 w 24072850"/>
              <a:gd name="connsiteY533" fmla="*/ 2025650 h 4651543"/>
              <a:gd name="connsiteX534" fmla="*/ 7569200 w 24072850"/>
              <a:gd name="connsiteY534" fmla="*/ 2057400 h 4651543"/>
              <a:gd name="connsiteX535" fmla="*/ 7594600 w 24072850"/>
              <a:gd name="connsiteY535" fmla="*/ 2057400 h 4651543"/>
              <a:gd name="connsiteX536" fmla="*/ 7613650 w 24072850"/>
              <a:gd name="connsiteY536" fmla="*/ 1651000 h 4651543"/>
              <a:gd name="connsiteX537" fmla="*/ 7620000 w 24072850"/>
              <a:gd name="connsiteY537" fmla="*/ 1612900 h 4651543"/>
              <a:gd name="connsiteX538" fmla="*/ 7626350 w 24072850"/>
              <a:gd name="connsiteY538" fmla="*/ 1562100 h 4651543"/>
              <a:gd name="connsiteX539" fmla="*/ 7772400 w 24072850"/>
              <a:gd name="connsiteY539" fmla="*/ 1524000 h 4651543"/>
              <a:gd name="connsiteX540" fmla="*/ 7867650 w 24072850"/>
              <a:gd name="connsiteY540" fmla="*/ 1581150 h 4651543"/>
              <a:gd name="connsiteX541" fmla="*/ 7867650 w 24072850"/>
              <a:gd name="connsiteY541" fmla="*/ 1943100 h 4651543"/>
              <a:gd name="connsiteX542" fmla="*/ 7893050 w 24072850"/>
              <a:gd name="connsiteY542" fmla="*/ 1993900 h 4651543"/>
              <a:gd name="connsiteX543" fmla="*/ 7893050 w 24072850"/>
              <a:gd name="connsiteY543" fmla="*/ 2343150 h 4651543"/>
              <a:gd name="connsiteX544" fmla="*/ 7969250 w 24072850"/>
              <a:gd name="connsiteY544" fmla="*/ 2597150 h 4651543"/>
              <a:gd name="connsiteX545" fmla="*/ 7988300 w 24072850"/>
              <a:gd name="connsiteY545" fmla="*/ 2597150 h 4651543"/>
              <a:gd name="connsiteX546" fmla="*/ 7994650 w 24072850"/>
              <a:gd name="connsiteY546" fmla="*/ 2540000 h 4651543"/>
              <a:gd name="connsiteX547" fmla="*/ 8115300 w 24072850"/>
              <a:gd name="connsiteY547" fmla="*/ 2355850 h 4651543"/>
              <a:gd name="connsiteX548" fmla="*/ 8197850 w 24072850"/>
              <a:gd name="connsiteY548" fmla="*/ 2362200 h 4651543"/>
              <a:gd name="connsiteX549" fmla="*/ 8216900 w 24072850"/>
              <a:gd name="connsiteY549" fmla="*/ 2667000 h 4651543"/>
              <a:gd name="connsiteX550" fmla="*/ 8248650 w 24072850"/>
              <a:gd name="connsiteY550" fmla="*/ 2679700 h 4651543"/>
              <a:gd name="connsiteX551" fmla="*/ 8343900 w 24072850"/>
              <a:gd name="connsiteY551" fmla="*/ 2647950 h 4651543"/>
              <a:gd name="connsiteX552" fmla="*/ 8356600 w 24072850"/>
              <a:gd name="connsiteY552" fmla="*/ 2603500 h 4651543"/>
              <a:gd name="connsiteX553" fmla="*/ 8356600 w 24072850"/>
              <a:gd name="connsiteY553" fmla="*/ 2095500 h 4651543"/>
              <a:gd name="connsiteX554" fmla="*/ 8832850 w 24072850"/>
              <a:gd name="connsiteY554" fmla="*/ 1949450 h 4651543"/>
              <a:gd name="connsiteX555" fmla="*/ 9010650 w 24072850"/>
              <a:gd name="connsiteY555" fmla="*/ 2012950 h 4651543"/>
              <a:gd name="connsiteX556" fmla="*/ 9010650 w 24072850"/>
              <a:gd name="connsiteY556" fmla="*/ 2571750 h 4651543"/>
              <a:gd name="connsiteX557" fmla="*/ 9029700 w 24072850"/>
              <a:gd name="connsiteY557" fmla="*/ 2590800 h 4651543"/>
              <a:gd name="connsiteX558" fmla="*/ 9163050 w 24072850"/>
              <a:gd name="connsiteY558" fmla="*/ 2559050 h 4651543"/>
              <a:gd name="connsiteX559" fmla="*/ 9188450 w 24072850"/>
              <a:gd name="connsiteY559" fmla="*/ 2520950 h 4651543"/>
              <a:gd name="connsiteX560" fmla="*/ 9188450 w 24072850"/>
              <a:gd name="connsiteY560" fmla="*/ 2552700 h 4651543"/>
              <a:gd name="connsiteX561" fmla="*/ 9201150 w 24072850"/>
              <a:gd name="connsiteY561" fmla="*/ 2565400 h 4651543"/>
              <a:gd name="connsiteX562" fmla="*/ 9264650 w 24072850"/>
              <a:gd name="connsiteY562" fmla="*/ 2470150 h 4651543"/>
              <a:gd name="connsiteX563" fmla="*/ 9264650 w 24072850"/>
              <a:gd name="connsiteY563" fmla="*/ 2247900 h 4651543"/>
              <a:gd name="connsiteX564" fmla="*/ 9321800 w 24072850"/>
              <a:gd name="connsiteY564" fmla="*/ 2171700 h 4651543"/>
              <a:gd name="connsiteX565" fmla="*/ 9626600 w 24072850"/>
              <a:gd name="connsiteY565" fmla="*/ 2171700 h 4651543"/>
              <a:gd name="connsiteX566" fmla="*/ 9702800 w 24072850"/>
              <a:gd name="connsiteY566" fmla="*/ 2254250 h 4651543"/>
              <a:gd name="connsiteX567" fmla="*/ 9702800 w 24072850"/>
              <a:gd name="connsiteY567" fmla="*/ 2393950 h 4651543"/>
              <a:gd name="connsiteX568" fmla="*/ 9779000 w 24072850"/>
              <a:gd name="connsiteY568" fmla="*/ 2413000 h 4651543"/>
              <a:gd name="connsiteX569" fmla="*/ 9823450 w 24072850"/>
              <a:gd name="connsiteY569" fmla="*/ 2349500 h 4651543"/>
              <a:gd name="connsiteX570" fmla="*/ 10039350 w 24072850"/>
              <a:gd name="connsiteY570" fmla="*/ 2349500 h 4651543"/>
              <a:gd name="connsiteX571" fmla="*/ 10071100 w 24072850"/>
              <a:gd name="connsiteY571" fmla="*/ 2400300 h 4651543"/>
              <a:gd name="connsiteX572" fmla="*/ 10077450 w 24072850"/>
              <a:gd name="connsiteY572" fmla="*/ 2444750 h 4651543"/>
              <a:gd name="connsiteX573" fmla="*/ 10102850 w 24072850"/>
              <a:gd name="connsiteY573" fmla="*/ 2457450 h 4651543"/>
              <a:gd name="connsiteX574" fmla="*/ 10140950 w 24072850"/>
              <a:gd name="connsiteY574" fmla="*/ 2324100 h 4651543"/>
              <a:gd name="connsiteX575" fmla="*/ 10153650 w 24072850"/>
              <a:gd name="connsiteY575" fmla="*/ 2197100 h 4651543"/>
              <a:gd name="connsiteX576" fmla="*/ 10172700 w 24072850"/>
              <a:gd name="connsiteY576" fmla="*/ 2089150 h 4651543"/>
              <a:gd name="connsiteX577" fmla="*/ 10210800 w 24072850"/>
              <a:gd name="connsiteY577" fmla="*/ 1962150 h 4651543"/>
              <a:gd name="connsiteX578" fmla="*/ 10356850 w 24072850"/>
              <a:gd name="connsiteY578" fmla="*/ 1816100 h 4651543"/>
              <a:gd name="connsiteX579" fmla="*/ 10433050 w 24072850"/>
              <a:gd name="connsiteY579" fmla="*/ 1727200 h 4651543"/>
              <a:gd name="connsiteX580" fmla="*/ 10471150 w 24072850"/>
              <a:gd name="connsiteY580" fmla="*/ 1809750 h 4651543"/>
              <a:gd name="connsiteX581" fmla="*/ 10515600 w 24072850"/>
              <a:gd name="connsiteY581" fmla="*/ 2133600 h 4651543"/>
              <a:gd name="connsiteX582" fmla="*/ 10528300 w 24072850"/>
              <a:gd name="connsiteY582" fmla="*/ 2647950 h 4651543"/>
              <a:gd name="connsiteX583" fmla="*/ 10547350 w 24072850"/>
              <a:gd name="connsiteY583" fmla="*/ 2654300 h 4651543"/>
              <a:gd name="connsiteX584" fmla="*/ 10706100 w 24072850"/>
              <a:gd name="connsiteY584" fmla="*/ 2622550 h 4651543"/>
              <a:gd name="connsiteX585" fmla="*/ 10712450 w 24072850"/>
              <a:gd name="connsiteY585" fmla="*/ 2540000 h 4651543"/>
              <a:gd name="connsiteX586" fmla="*/ 10807700 w 24072850"/>
              <a:gd name="connsiteY586" fmla="*/ 2451100 h 4651543"/>
              <a:gd name="connsiteX587" fmla="*/ 10909300 w 24072850"/>
              <a:gd name="connsiteY587" fmla="*/ 2368550 h 4651543"/>
              <a:gd name="connsiteX588" fmla="*/ 10915650 w 24072850"/>
              <a:gd name="connsiteY588" fmla="*/ 2330450 h 4651543"/>
              <a:gd name="connsiteX589" fmla="*/ 10915650 w 24072850"/>
              <a:gd name="connsiteY589" fmla="*/ 2444750 h 4651543"/>
              <a:gd name="connsiteX590" fmla="*/ 11004550 w 24072850"/>
              <a:gd name="connsiteY590" fmla="*/ 2444750 h 4651543"/>
              <a:gd name="connsiteX591" fmla="*/ 11017250 w 24072850"/>
              <a:gd name="connsiteY591" fmla="*/ 2482850 h 4651543"/>
              <a:gd name="connsiteX592" fmla="*/ 11080750 w 24072850"/>
              <a:gd name="connsiteY592" fmla="*/ 2482850 h 4651543"/>
              <a:gd name="connsiteX593" fmla="*/ 11080750 w 24072850"/>
              <a:gd name="connsiteY593" fmla="*/ 2114550 h 4651543"/>
              <a:gd name="connsiteX594" fmla="*/ 11163300 w 24072850"/>
              <a:gd name="connsiteY594" fmla="*/ 2032000 h 4651543"/>
              <a:gd name="connsiteX595" fmla="*/ 11239500 w 24072850"/>
              <a:gd name="connsiteY595" fmla="*/ 1968500 h 4651543"/>
              <a:gd name="connsiteX596" fmla="*/ 11436350 w 24072850"/>
              <a:gd name="connsiteY596" fmla="*/ 2025650 h 4651543"/>
              <a:gd name="connsiteX597" fmla="*/ 11449050 w 24072850"/>
              <a:gd name="connsiteY597" fmla="*/ 2070100 h 4651543"/>
              <a:gd name="connsiteX598" fmla="*/ 11455400 w 24072850"/>
              <a:gd name="connsiteY598" fmla="*/ 2470150 h 4651543"/>
              <a:gd name="connsiteX599" fmla="*/ 11474450 w 24072850"/>
              <a:gd name="connsiteY599" fmla="*/ 2578100 h 4651543"/>
              <a:gd name="connsiteX600" fmla="*/ 11461750 w 24072850"/>
              <a:gd name="connsiteY600" fmla="*/ 2679700 h 4651543"/>
              <a:gd name="connsiteX601" fmla="*/ 11512550 w 24072850"/>
              <a:gd name="connsiteY601" fmla="*/ 2762250 h 4651543"/>
              <a:gd name="connsiteX602" fmla="*/ 11576050 w 24072850"/>
              <a:gd name="connsiteY602" fmla="*/ 2749550 h 4651543"/>
              <a:gd name="connsiteX603" fmla="*/ 11874500 w 24072850"/>
              <a:gd name="connsiteY603" fmla="*/ 2755900 h 4651543"/>
              <a:gd name="connsiteX604" fmla="*/ 11963400 w 24072850"/>
              <a:gd name="connsiteY604" fmla="*/ 2736850 h 4651543"/>
              <a:gd name="connsiteX605" fmla="*/ 12026900 w 24072850"/>
              <a:gd name="connsiteY605" fmla="*/ 2736850 h 4651543"/>
              <a:gd name="connsiteX606" fmla="*/ 12052300 w 24072850"/>
              <a:gd name="connsiteY606" fmla="*/ 2711450 h 4651543"/>
              <a:gd name="connsiteX607" fmla="*/ 12211050 w 24072850"/>
              <a:gd name="connsiteY607" fmla="*/ 2711450 h 4651543"/>
              <a:gd name="connsiteX608" fmla="*/ 12268200 w 24072850"/>
              <a:gd name="connsiteY608" fmla="*/ 2559050 h 4651543"/>
              <a:gd name="connsiteX609" fmla="*/ 12293600 w 24072850"/>
              <a:gd name="connsiteY609" fmla="*/ 2501900 h 4651543"/>
              <a:gd name="connsiteX610" fmla="*/ 12299950 w 24072850"/>
              <a:gd name="connsiteY610" fmla="*/ 2457450 h 4651543"/>
              <a:gd name="connsiteX611" fmla="*/ 12204700 w 24072850"/>
              <a:gd name="connsiteY611" fmla="*/ 2266950 h 4651543"/>
              <a:gd name="connsiteX612" fmla="*/ 12299950 w 24072850"/>
              <a:gd name="connsiteY612" fmla="*/ 2120900 h 4651543"/>
              <a:gd name="connsiteX613" fmla="*/ 12312650 w 24072850"/>
              <a:gd name="connsiteY613" fmla="*/ 1257300 h 4651543"/>
              <a:gd name="connsiteX614" fmla="*/ 12268200 w 24072850"/>
              <a:gd name="connsiteY614" fmla="*/ 1212850 h 4651543"/>
              <a:gd name="connsiteX615" fmla="*/ 12230100 w 24072850"/>
              <a:gd name="connsiteY615" fmla="*/ 1117600 h 4651543"/>
              <a:gd name="connsiteX616" fmla="*/ 12395200 w 24072850"/>
              <a:gd name="connsiteY616" fmla="*/ 914400 h 4651543"/>
              <a:gd name="connsiteX617" fmla="*/ 12376150 w 24072850"/>
              <a:gd name="connsiteY617" fmla="*/ 889000 h 4651543"/>
              <a:gd name="connsiteX618" fmla="*/ 12401550 w 24072850"/>
              <a:gd name="connsiteY618" fmla="*/ 863600 h 4651543"/>
              <a:gd name="connsiteX619" fmla="*/ 12401550 w 24072850"/>
              <a:gd name="connsiteY619" fmla="*/ 736600 h 4651543"/>
              <a:gd name="connsiteX620" fmla="*/ 12376150 w 24072850"/>
              <a:gd name="connsiteY620" fmla="*/ 692150 h 4651543"/>
              <a:gd name="connsiteX621" fmla="*/ 12382500 w 24072850"/>
              <a:gd name="connsiteY621" fmla="*/ 635000 h 4651543"/>
              <a:gd name="connsiteX622" fmla="*/ 12414250 w 24072850"/>
              <a:gd name="connsiteY622" fmla="*/ 571500 h 4651543"/>
              <a:gd name="connsiteX623" fmla="*/ 12420600 w 24072850"/>
              <a:gd name="connsiteY623" fmla="*/ 514350 h 4651543"/>
              <a:gd name="connsiteX624" fmla="*/ 12401550 w 24072850"/>
              <a:gd name="connsiteY624" fmla="*/ 469900 h 4651543"/>
              <a:gd name="connsiteX625" fmla="*/ 12433300 w 24072850"/>
              <a:gd name="connsiteY625" fmla="*/ 457200 h 4651543"/>
              <a:gd name="connsiteX626" fmla="*/ 12433300 w 24072850"/>
              <a:gd name="connsiteY626" fmla="*/ 311150 h 4651543"/>
              <a:gd name="connsiteX627" fmla="*/ 12420600 w 24072850"/>
              <a:gd name="connsiteY627" fmla="*/ 304800 h 4651543"/>
              <a:gd name="connsiteX628" fmla="*/ 12433300 w 24072850"/>
              <a:gd name="connsiteY628" fmla="*/ 273050 h 4651543"/>
              <a:gd name="connsiteX629" fmla="*/ 12433300 w 24072850"/>
              <a:gd name="connsiteY629" fmla="*/ 241300 h 4651543"/>
              <a:gd name="connsiteX630" fmla="*/ 12439650 w 24072850"/>
              <a:gd name="connsiteY630" fmla="*/ 203200 h 4651543"/>
              <a:gd name="connsiteX631" fmla="*/ 12446000 w 24072850"/>
              <a:gd name="connsiteY631" fmla="*/ 0 h 4651543"/>
              <a:gd name="connsiteX632" fmla="*/ 12458700 w 24072850"/>
              <a:gd name="connsiteY632" fmla="*/ 6350 h 4651543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7171703 w 24072850"/>
              <a:gd name="connsiteY353" fmla="*/ 3874190 h 4651543"/>
              <a:gd name="connsiteX354" fmla="*/ 0 w 24072850"/>
              <a:gd name="connsiteY354" fmla="*/ 3117850 h 4651543"/>
              <a:gd name="connsiteX355" fmla="*/ 0 w 24072850"/>
              <a:gd name="connsiteY355" fmla="*/ 2222500 h 4651543"/>
              <a:gd name="connsiteX356" fmla="*/ 127000 w 24072850"/>
              <a:gd name="connsiteY356" fmla="*/ 2228850 h 4651543"/>
              <a:gd name="connsiteX357" fmla="*/ 63500 w 24072850"/>
              <a:gd name="connsiteY357" fmla="*/ 2286000 h 4651543"/>
              <a:gd name="connsiteX358" fmla="*/ 196850 w 24072850"/>
              <a:gd name="connsiteY358" fmla="*/ 2336800 h 4651543"/>
              <a:gd name="connsiteX359" fmla="*/ 107950 w 24072850"/>
              <a:gd name="connsiteY359" fmla="*/ 2393950 h 4651543"/>
              <a:gd name="connsiteX360" fmla="*/ 311150 w 24072850"/>
              <a:gd name="connsiteY360" fmla="*/ 2444750 h 4651543"/>
              <a:gd name="connsiteX361" fmla="*/ 311150 w 24072850"/>
              <a:gd name="connsiteY361" fmla="*/ 2527300 h 4651543"/>
              <a:gd name="connsiteX362" fmla="*/ 349250 w 24072850"/>
              <a:gd name="connsiteY362" fmla="*/ 2533650 h 4651543"/>
              <a:gd name="connsiteX363" fmla="*/ 596900 w 24072850"/>
              <a:gd name="connsiteY363" fmla="*/ 2489200 h 4651543"/>
              <a:gd name="connsiteX364" fmla="*/ 742950 w 24072850"/>
              <a:gd name="connsiteY364" fmla="*/ 2501900 h 4651543"/>
              <a:gd name="connsiteX365" fmla="*/ 800100 w 24072850"/>
              <a:gd name="connsiteY365" fmla="*/ 2489200 h 4651543"/>
              <a:gd name="connsiteX366" fmla="*/ 895350 w 24072850"/>
              <a:gd name="connsiteY366" fmla="*/ 2584450 h 4651543"/>
              <a:gd name="connsiteX367" fmla="*/ 920750 w 24072850"/>
              <a:gd name="connsiteY367" fmla="*/ 2584450 h 4651543"/>
              <a:gd name="connsiteX368" fmla="*/ 933450 w 24072850"/>
              <a:gd name="connsiteY368" fmla="*/ 2514600 h 4651543"/>
              <a:gd name="connsiteX369" fmla="*/ 933450 w 24072850"/>
              <a:gd name="connsiteY369" fmla="*/ 2355850 h 4651543"/>
              <a:gd name="connsiteX370" fmla="*/ 939800 w 24072850"/>
              <a:gd name="connsiteY370" fmla="*/ 2279650 h 4651543"/>
              <a:gd name="connsiteX371" fmla="*/ 946150 w 24072850"/>
              <a:gd name="connsiteY371" fmla="*/ 2184400 h 4651543"/>
              <a:gd name="connsiteX372" fmla="*/ 952500 w 24072850"/>
              <a:gd name="connsiteY372" fmla="*/ 2114550 h 4651543"/>
              <a:gd name="connsiteX373" fmla="*/ 1092200 w 24072850"/>
              <a:gd name="connsiteY373" fmla="*/ 2038350 h 4651543"/>
              <a:gd name="connsiteX374" fmla="*/ 1193800 w 24072850"/>
              <a:gd name="connsiteY374" fmla="*/ 2114550 h 4651543"/>
              <a:gd name="connsiteX375" fmla="*/ 1206500 w 24072850"/>
              <a:gd name="connsiteY375" fmla="*/ 2247900 h 4651543"/>
              <a:gd name="connsiteX376" fmla="*/ 1206500 w 24072850"/>
              <a:gd name="connsiteY376" fmla="*/ 2635250 h 4651543"/>
              <a:gd name="connsiteX377" fmla="*/ 1270000 w 24072850"/>
              <a:gd name="connsiteY377" fmla="*/ 2768600 h 4651543"/>
              <a:gd name="connsiteX378" fmla="*/ 1289050 w 24072850"/>
              <a:gd name="connsiteY378" fmla="*/ 2768600 h 4651543"/>
              <a:gd name="connsiteX379" fmla="*/ 1295400 w 24072850"/>
              <a:gd name="connsiteY379" fmla="*/ 2711450 h 4651543"/>
              <a:gd name="connsiteX380" fmla="*/ 1282700 w 24072850"/>
              <a:gd name="connsiteY380" fmla="*/ 2533650 h 4651543"/>
              <a:gd name="connsiteX381" fmla="*/ 1447800 w 24072850"/>
              <a:gd name="connsiteY381" fmla="*/ 2533650 h 4651543"/>
              <a:gd name="connsiteX382" fmla="*/ 1422400 w 24072850"/>
              <a:gd name="connsiteY382" fmla="*/ 2387600 h 4651543"/>
              <a:gd name="connsiteX383" fmla="*/ 1657350 w 24072850"/>
              <a:gd name="connsiteY383" fmla="*/ 2393950 h 4651543"/>
              <a:gd name="connsiteX384" fmla="*/ 1689100 w 24072850"/>
              <a:gd name="connsiteY384" fmla="*/ 2413000 h 4651543"/>
              <a:gd name="connsiteX385" fmla="*/ 1714500 w 24072850"/>
              <a:gd name="connsiteY385" fmla="*/ 2413000 h 4651543"/>
              <a:gd name="connsiteX386" fmla="*/ 1720850 w 24072850"/>
              <a:gd name="connsiteY386" fmla="*/ 2273300 h 4651543"/>
              <a:gd name="connsiteX387" fmla="*/ 1746250 w 24072850"/>
              <a:gd name="connsiteY387" fmla="*/ 2279650 h 4651543"/>
              <a:gd name="connsiteX388" fmla="*/ 1790700 w 24072850"/>
              <a:gd name="connsiteY388" fmla="*/ 2235200 h 4651543"/>
              <a:gd name="connsiteX389" fmla="*/ 1930400 w 24072850"/>
              <a:gd name="connsiteY389" fmla="*/ 2241550 h 4651543"/>
              <a:gd name="connsiteX390" fmla="*/ 1955800 w 24072850"/>
              <a:gd name="connsiteY390" fmla="*/ 2273300 h 4651543"/>
              <a:gd name="connsiteX391" fmla="*/ 2095500 w 24072850"/>
              <a:gd name="connsiteY391" fmla="*/ 2292350 h 4651543"/>
              <a:gd name="connsiteX392" fmla="*/ 2095500 w 24072850"/>
              <a:gd name="connsiteY392" fmla="*/ 2317750 h 4651543"/>
              <a:gd name="connsiteX393" fmla="*/ 2095500 w 24072850"/>
              <a:gd name="connsiteY393" fmla="*/ 2736850 h 4651543"/>
              <a:gd name="connsiteX394" fmla="*/ 2108200 w 24072850"/>
              <a:gd name="connsiteY394" fmla="*/ 2825750 h 4651543"/>
              <a:gd name="connsiteX395" fmla="*/ 2203450 w 24072850"/>
              <a:gd name="connsiteY395" fmla="*/ 2825750 h 4651543"/>
              <a:gd name="connsiteX396" fmla="*/ 2222500 w 24072850"/>
              <a:gd name="connsiteY396" fmla="*/ 2724150 h 4651543"/>
              <a:gd name="connsiteX397" fmla="*/ 2241550 w 24072850"/>
              <a:gd name="connsiteY397" fmla="*/ 2527300 h 4651543"/>
              <a:gd name="connsiteX398" fmla="*/ 2209800 w 24072850"/>
              <a:gd name="connsiteY398" fmla="*/ 2273300 h 4651543"/>
              <a:gd name="connsiteX399" fmla="*/ 2336800 w 24072850"/>
              <a:gd name="connsiteY399" fmla="*/ 2273300 h 4651543"/>
              <a:gd name="connsiteX400" fmla="*/ 2336800 w 24072850"/>
              <a:gd name="connsiteY400" fmla="*/ 2235200 h 4651543"/>
              <a:gd name="connsiteX401" fmla="*/ 2482850 w 24072850"/>
              <a:gd name="connsiteY401" fmla="*/ 2235200 h 4651543"/>
              <a:gd name="connsiteX402" fmla="*/ 2584450 w 24072850"/>
              <a:gd name="connsiteY402" fmla="*/ 2266950 h 4651543"/>
              <a:gd name="connsiteX403" fmla="*/ 2755900 w 24072850"/>
              <a:gd name="connsiteY403" fmla="*/ 2266950 h 4651543"/>
              <a:gd name="connsiteX404" fmla="*/ 2711450 w 24072850"/>
              <a:gd name="connsiteY404" fmla="*/ 2533650 h 4651543"/>
              <a:gd name="connsiteX405" fmla="*/ 2730500 w 24072850"/>
              <a:gd name="connsiteY405" fmla="*/ 2870200 h 4651543"/>
              <a:gd name="connsiteX406" fmla="*/ 2787650 w 24072850"/>
              <a:gd name="connsiteY406" fmla="*/ 2762250 h 4651543"/>
              <a:gd name="connsiteX407" fmla="*/ 2889250 w 24072850"/>
              <a:gd name="connsiteY407" fmla="*/ 2762250 h 4651543"/>
              <a:gd name="connsiteX408" fmla="*/ 2914650 w 24072850"/>
              <a:gd name="connsiteY408" fmla="*/ 2686050 h 4651543"/>
              <a:gd name="connsiteX409" fmla="*/ 2927350 w 24072850"/>
              <a:gd name="connsiteY409" fmla="*/ 2616200 h 4651543"/>
              <a:gd name="connsiteX410" fmla="*/ 2940050 w 24072850"/>
              <a:gd name="connsiteY410" fmla="*/ 2540000 h 4651543"/>
              <a:gd name="connsiteX411" fmla="*/ 2990850 w 24072850"/>
              <a:gd name="connsiteY411" fmla="*/ 2165350 h 4651543"/>
              <a:gd name="connsiteX412" fmla="*/ 3009900 w 24072850"/>
              <a:gd name="connsiteY412" fmla="*/ 1981200 h 4651543"/>
              <a:gd name="connsiteX413" fmla="*/ 3009900 w 24072850"/>
              <a:gd name="connsiteY413" fmla="*/ 1612900 h 4651543"/>
              <a:gd name="connsiteX414" fmla="*/ 2971800 w 24072850"/>
              <a:gd name="connsiteY414" fmla="*/ 1308100 h 4651543"/>
              <a:gd name="connsiteX415" fmla="*/ 2940050 w 24072850"/>
              <a:gd name="connsiteY415" fmla="*/ 1104900 h 4651543"/>
              <a:gd name="connsiteX416" fmla="*/ 3060700 w 24072850"/>
              <a:gd name="connsiteY416" fmla="*/ 1041400 h 4651543"/>
              <a:gd name="connsiteX417" fmla="*/ 3073400 w 24072850"/>
              <a:gd name="connsiteY417" fmla="*/ 977900 h 4651543"/>
              <a:gd name="connsiteX418" fmla="*/ 3073400 w 24072850"/>
              <a:gd name="connsiteY418" fmla="*/ 933450 h 4651543"/>
              <a:gd name="connsiteX419" fmla="*/ 3086100 w 24072850"/>
              <a:gd name="connsiteY419" fmla="*/ 774700 h 4651543"/>
              <a:gd name="connsiteX420" fmla="*/ 3111500 w 24072850"/>
              <a:gd name="connsiteY420" fmla="*/ 1047750 h 4651543"/>
              <a:gd name="connsiteX421" fmla="*/ 3206750 w 24072850"/>
              <a:gd name="connsiteY421" fmla="*/ 1143000 h 4651543"/>
              <a:gd name="connsiteX422" fmla="*/ 3149600 w 24072850"/>
              <a:gd name="connsiteY422" fmla="*/ 1714500 h 4651543"/>
              <a:gd name="connsiteX423" fmla="*/ 3149600 w 24072850"/>
              <a:gd name="connsiteY423" fmla="*/ 2063750 h 4651543"/>
              <a:gd name="connsiteX424" fmla="*/ 3194050 w 24072850"/>
              <a:gd name="connsiteY424" fmla="*/ 2768600 h 4651543"/>
              <a:gd name="connsiteX425" fmla="*/ 3416300 w 24072850"/>
              <a:gd name="connsiteY425" fmla="*/ 2768600 h 4651543"/>
              <a:gd name="connsiteX426" fmla="*/ 3448050 w 24072850"/>
              <a:gd name="connsiteY426" fmla="*/ 1809750 h 4651543"/>
              <a:gd name="connsiteX427" fmla="*/ 3403600 w 24072850"/>
              <a:gd name="connsiteY427" fmla="*/ 1778000 h 4651543"/>
              <a:gd name="connsiteX428" fmla="*/ 3409950 w 24072850"/>
              <a:gd name="connsiteY428" fmla="*/ 1765300 h 4651543"/>
              <a:gd name="connsiteX429" fmla="*/ 3479800 w 24072850"/>
              <a:gd name="connsiteY429" fmla="*/ 1733550 h 4651543"/>
              <a:gd name="connsiteX430" fmla="*/ 3771900 w 24072850"/>
              <a:gd name="connsiteY430" fmla="*/ 1733550 h 4651543"/>
              <a:gd name="connsiteX431" fmla="*/ 3841750 w 24072850"/>
              <a:gd name="connsiteY431" fmla="*/ 1771650 h 4651543"/>
              <a:gd name="connsiteX432" fmla="*/ 3810000 w 24072850"/>
              <a:gd name="connsiteY432" fmla="*/ 1822450 h 4651543"/>
              <a:gd name="connsiteX433" fmla="*/ 3822700 w 24072850"/>
              <a:gd name="connsiteY433" fmla="*/ 1841500 h 4651543"/>
              <a:gd name="connsiteX434" fmla="*/ 3803650 w 24072850"/>
              <a:gd name="connsiteY434" fmla="*/ 1892300 h 4651543"/>
              <a:gd name="connsiteX435" fmla="*/ 3822700 w 24072850"/>
              <a:gd name="connsiteY435" fmla="*/ 1936750 h 4651543"/>
              <a:gd name="connsiteX436" fmla="*/ 3822700 w 24072850"/>
              <a:gd name="connsiteY436" fmla="*/ 2146300 h 4651543"/>
              <a:gd name="connsiteX437" fmla="*/ 3810000 w 24072850"/>
              <a:gd name="connsiteY437" fmla="*/ 2216150 h 4651543"/>
              <a:gd name="connsiteX438" fmla="*/ 3822700 w 24072850"/>
              <a:gd name="connsiteY438" fmla="*/ 2247900 h 4651543"/>
              <a:gd name="connsiteX439" fmla="*/ 3810000 w 24072850"/>
              <a:gd name="connsiteY439" fmla="*/ 2266950 h 4651543"/>
              <a:gd name="connsiteX440" fmla="*/ 3810000 w 24072850"/>
              <a:gd name="connsiteY440" fmla="*/ 2768600 h 4651543"/>
              <a:gd name="connsiteX441" fmla="*/ 3924300 w 24072850"/>
              <a:gd name="connsiteY441" fmla="*/ 2768600 h 4651543"/>
              <a:gd name="connsiteX442" fmla="*/ 3943350 w 24072850"/>
              <a:gd name="connsiteY442" fmla="*/ 1987550 h 4651543"/>
              <a:gd name="connsiteX443" fmla="*/ 3930650 w 24072850"/>
              <a:gd name="connsiteY443" fmla="*/ 1962150 h 4651543"/>
              <a:gd name="connsiteX444" fmla="*/ 3949700 w 24072850"/>
              <a:gd name="connsiteY444" fmla="*/ 1924050 h 4651543"/>
              <a:gd name="connsiteX445" fmla="*/ 3949700 w 24072850"/>
              <a:gd name="connsiteY445" fmla="*/ 1879600 h 4651543"/>
              <a:gd name="connsiteX446" fmla="*/ 3949700 w 24072850"/>
              <a:gd name="connsiteY446" fmla="*/ 1847850 h 4651543"/>
              <a:gd name="connsiteX447" fmla="*/ 4222750 w 24072850"/>
              <a:gd name="connsiteY447" fmla="*/ 1847850 h 4651543"/>
              <a:gd name="connsiteX448" fmla="*/ 4222750 w 24072850"/>
              <a:gd name="connsiteY448" fmla="*/ 1943100 h 4651543"/>
              <a:gd name="connsiteX449" fmla="*/ 4260850 w 24072850"/>
              <a:gd name="connsiteY449" fmla="*/ 2006600 h 4651543"/>
              <a:gd name="connsiteX450" fmla="*/ 4260850 w 24072850"/>
              <a:gd name="connsiteY450" fmla="*/ 2768600 h 4651543"/>
              <a:gd name="connsiteX451" fmla="*/ 4279900 w 24072850"/>
              <a:gd name="connsiteY451" fmla="*/ 2774950 h 4651543"/>
              <a:gd name="connsiteX452" fmla="*/ 4311650 w 24072850"/>
              <a:gd name="connsiteY452" fmla="*/ 2616200 h 4651543"/>
              <a:gd name="connsiteX453" fmla="*/ 4311650 w 24072850"/>
              <a:gd name="connsiteY453" fmla="*/ 1511300 h 4651543"/>
              <a:gd name="connsiteX454" fmla="*/ 4584700 w 24072850"/>
              <a:gd name="connsiteY454" fmla="*/ 1511300 h 4651543"/>
              <a:gd name="connsiteX455" fmla="*/ 4616450 w 24072850"/>
              <a:gd name="connsiteY455" fmla="*/ 1593850 h 4651543"/>
              <a:gd name="connsiteX456" fmla="*/ 4610100 w 24072850"/>
              <a:gd name="connsiteY456" fmla="*/ 2647950 h 4651543"/>
              <a:gd name="connsiteX457" fmla="*/ 4660900 w 24072850"/>
              <a:gd name="connsiteY457" fmla="*/ 2673350 h 4651543"/>
              <a:gd name="connsiteX458" fmla="*/ 4699000 w 24072850"/>
              <a:gd name="connsiteY458" fmla="*/ 2667000 h 4651543"/>
              <a:gd name="connsiteX459" fmla="*/ 4699000 w 24072850"/>
              <a:gd name="connsiteY459" fmla="*/ 1155700 h 4651543"/>
              <a:gd name="connsiteX460" fmla="*/ 4914900 w 24072850"/>
              <a:gd name="connsiteY460" fmla="*/ 1155700 h 4651543"/>
              <a:gd name="connsiteX461" fmla="*/ 4914900 w 24072850"/>
              <a:gd name="connsiteY461" fmla="*/ 2667000 h 4651543"/>
              <a:gd name="connsiteX462" fmla="*/ 4933950 w 24072850"/>
              <a:gd name="connsiteY462" fmla="*/ 2673350 h 4651543"/>
              <a:gd name="connsiteX463" fmla="*/ 4997450 w 24072850"/>
              <a:gd name="connsiteY463" fmla="*/ 2654300 h 4651543"/>
              <a:gd name="connsiteX464" fmla="*/ 5003800 w 24072850"/>
              <a:gd name="connsiteY464" fmla="*/ 1676400 h 4651543"/>
              <a:gd name="connsiteX465" fmla="*/ 4997450 w 24072850"/>
              <a:gd name="connsiteY465" fmla="*/ 1625600 h 4651543"/>
              <a:gd name="connsiteX466" fmla="*/ 4997450 w 24072850"/>
              <a:gd name="connsiteY466" fmla="*/ 1568450 h 4651543"/>
              <a:gd name="connsiteX467" fmla="*/ 5022850 w 24072850"/>
              <a:gd name="connsiteY467" fmla="*/ 1492250 h 4651543"/>
              <a:gd name="connsiteX468" fmla="*/ 5137150 w 24072850"/>
              <a:gd name="connsiteY468" fmla="*/ 1485900 h 4651543"/>
              <a:gd name="connsiteX469" fmla="*/ 5302250 w 24072850"/>
              <a:gd name="connsiteY469" fmla="*/ 1485900 h 4651543"/>
              <a:gd name="connsiteX470" fmla="*/ 5302250 w 24072850"/>
              <a:gd name="connsiteY470" fmla="*/ 2260600 h 4651543"/>
              <a:gd name="connsiteX471" fmla="*/ 5321300 w 24072850"/>
              <a:gd name="connsiteY471" fmla="*/ 2711450 h 4651543"/>
              <a:gd name="connsiteX472" fmla="*/ 5346700 w 24072850"/>
              <a:gd name="connsiteY472" fmla="*/ 2673350 h 4651543"/>
              <a:gd name="connsiteX473" fmla="*/ 5397500 w 24072850"/>
              <a:gd name="connsiteY473" fmla="*/ 2673350 h 4651543"/>
              <a:gd name="connsiteX474" fmla="*/ 5397500 w 24072850"/>
              <a:gd name="connsiteY474" fmla="*/ 2019300 h 4651543"/>
              <a:gd name="connsiteX475" fmla="*/ 5429250 w 24072850"/>
              <a:gd name="connsiteY475" fmla="*/ 1968500 h 4651543"/>
              <a:gd name="connsiteX476" fmla="*/ 5473700 w 24072850"/>
              <a:gd name="connsiteY476" fmla="*/ 1930400 h 4651543"/>
              <a:gd name="connsiteX477" fmla="*/ 5499100 w 24072850"/>
              <a:gd name="connsiteY477" fmla="*/ 1898650 h 4651543"/>
              <a:gd name="connsiteX478" fmla="*/ 5568950 w 24072850"/>
              <a:gd name="connsiteY478" fmla="*/ 1809750 h 4651543"/>
              <a:gd name="connsiteX479" fmla="*/ 5638800 w 24072850"/>
              <a:gd name="connsiteY479" fmla="*/ 1676400 h 4651543"/>
              <a:gd name="connsiteX480" fmla="*/ 5638800 w 24072850"/>
              <a:gd name="connsiteY480" fmla="*/ 1498600 h 4651543"/>
              <a:gd name="connsiteX481" fmla="*/ 5664200 w 24072850"/>
              <a:gd name="connsiteY481" fmla="*/ 1498600 h 4651543"/>
              <a:gd name="connsiteX482" fmla="*/ 5670550 w 24072850"/>
              <a:gd name="connsiteY482" fmla="*/ 1778000 h 4651543"/>
              <a:gd name="connsiteX483" fmla="*/ 5727700 w 24072850"/>
              <a:gd name="connsiteY483" fmla="*/ 1809750 h 4651543"/>
              <a:gd name="connsiteX484" fmla="*/ 5727700 w 24072850"/>
              <a:gd name="connsiteY484" fmla="*/ 1873250 h 4651543"/>
              <a:gd name="connsiteX485" fmla="*/ 5791200 w 24072850"/>
              <a:gd name="connsiteY485" fmla="*/ 1898650 h 4651543"/>
              <a:gd name="connsiteX486" fmla="*/ 5835650 w 24072850"/>
              <a:gd name="connsiteY486" fmla="*/ 1930400 h 4651543"/>
              <a:gd name="connsiteX487" fmla="*/ 5854700 w 24072850"/>
              <a:gd name="connsiteY487" fmla="*/ 2019300 h 4651543"/>
              <a:gd name="connsiteX488" fmla="*/ 5873750 w 24072850"/>
              <a:gd name="connsiteY488" fmla="*/ 2032000 h 4651543"/>
              <a:gd name="connsiteX489" fmla="*/ 5886450 w 24072850"/>
              <a:gd name="connsiteY489" fmla="*/ 2184400 h 4651543"/>
              <a:gd name="connsiteX490" fmla="*/ 5886450 w 24072850"/>
              <a:gd name="connsiteY490" fmla="*/ 2387600 h 4651543"/>
              <a:gd name="connsiteX491" fmla="*/ 5899150 w 24072850"/>
              <a:gd name="connsiteY491" fmla="*/ 2393950 h 4651543"/>
              <a:gd name="connsiteX492" fmla="*/ 5949950 w 24072850"/>
              <a:gd name="connsiteY492" fmla="*/ 2368550 h 4651543"/>
              <a:gd name="connsiteX493" fmla="*/ 5949950 w 24072850"/>
              <a:gd name="connsiteY493" fmla="*/ 2324100 h 4651543"/>
              <a:gd name="connsiteX494" fmla="*/ 5962650 w 24072850"/>
              <a:gd name="connsiteY494" fmla="*/ 2324100 h 4651543"/>
              <a:gd name="connsiteX495" fmla="*/ 5962650 w 24072850"/>
              <a:gd name="connsiteY495" fmla="*/ 2368550 h 4651543"/>
              <a:gd name="connsiteX496" fmla="*/ 5981700 w 24072850"/>
              <a:gd name="connsiteY496" fmla="*/ 2381250 h 4651543"/>
              <a:gd name="connsiteX497" fmla="*/ 5988050 w 24072850"/>
              <a:gd name="connsiteY497" fmla="*/ 2343150 h 4651543"/>
              <a:gd name="connsiteX498" fmla="*/ 5988050 w 24072850"/>
              <a:gd name="connsiteY498" fmla="*/ 2235200 h 4651543"/>
              <a:gd name="connsiteX499" fmla="*/ 6038850 w 24072850"/>
              <a:gd name="connsiteY499" fmla="*/ 2190750 h 4651543"/>
              <a:gd name="connsiteX500" fmla="*/ 6153150 w 24072850"/>
              <a:gd name="connsiteY500" fmla="*/ 2190750 h 4651543"/>
              <a:gd name="connsiteX501" fmla="*/ 6165850 w 24072850"/>
              <a:gd name="connsiteY501" fmla="*/ 2216150 h 4651543"/>
              <a:gd name="connsiteX502" fmla="*/ 6184900 w 24072850"/>
              <a:gd name="connsiteY502" fmla="*/ 2203450 h 4651543"/>
              <a:gd name="connsiteX503" fmla="*/ 6242050 w 24072850"/>
              <a:gd name="connsiteY503" fmla="*/ 2120900 h 4651543"/>
              <a:gd name="connsiteX504" fmla="*/ 6248400 w 24072850"/>
              <a:gd name="connsiteY504" fmla="*/ 2095500 h 4651543"/>
              <a:gd name="connsiteX505" fmla="*/ 6248400 w 24072850"/>
              <a:gd name="connsiteY505" fmla="*/ 2051050 h 4651543"/>
              <a:gd name="connsiteX506" fmla="*/ 6254750 w 24072850"/>
              <a:gd name="connsiteY506" fmla="*/ 2019300 h 4651543"/>
              <a:gd name="connsiteX507" fmla="*/ 6267450 w 24072850"/>
              <a:gd name="connsiteY507" fmla="*/ 2120900 h 4651543"/>
              <a:gd name="connsiteX508" fmla="*/ 6375400 w 24072850"/>
              <a:gd name="connsiteY508" fmla="*/ 2146300 h 4651543"/>
              <a:gd name="connsiteX509" fmla="*/ 6369050 w 24072850"/>
              <a:gd name="connsiteY509" fmla="*/ 2171700 h 4651543"/>
              <a:gd name="connsiteX510" fmla="*/ 6394450 w 24072850"/>
              <a:gd name="connsiteY510" fmla="*/ 2197100 h 4651543"/>
              <a:gd name="connsiteX511" fmla="*/ 6445250 w 24072850"/>
              <a:gd name="connsiteY511" fmla="*/ 2476500 h 4651543"/>
              <a:gd name="connsiteX512" fmla="*/ 6451600 w 24072850"/>
              <a:gd name="connsiteY512" fmla="*/ 2565400 h 4651543"/>
              <a:gd name="connsiteX513" fmla="*/ 6483350 w 24072850"/>
              <a:gd name="connsiteY513" fmla="*/ 2597150 h 4651543"/>
              <a:gd name="connsiteX514" fmla="*/ 6515100 w 24072850"/>
              <a:gd name="connsiteY514" fmla="*/ 2571750 h 4651543"/>
              <a:gd name="connsiteX515" fmla="*/ 6515100 w 24072850"/>
              <a:gd name="connsiteY515" fmla="*/ 2451100 h 4651543"/>
              <a:gd name="connsiteX516" fmla="*/ 6553200 w 24072850"/>
              <a:gd name="connsiteY516" fmla="*/ 2419350 h 4651543"/>
              <a:gd name="connsiteX517" fmla="*/ 6737350 w 24072850"/>
              <a:gd name="connsiteY517" fmla="*/ 2425700 h 4651543"/>
              <a:gd name="connsiteX518" fmla="*/ 6762750 w 24072850"/>
              <a:gd name="connsiteY518" fmla="*/ 2419350 h 4651543"/>
              <a:gd name="connsiteX519" fmla="*/ 6762750 w 24072850"/>
              <a:gd name="connsiteY519" fmla="*/ 1885950 h 4651543"/>
              <a:gd name="connsiteX520" fmla="*/ 6864350 w 24072850"/>
              <a:gd name="connsiteY520" fmla="*/ 1778000 h 4651543"/>
              <a:gd name="connsiteX521" fmla="*/ 6864350 w 24072850"/>
              <a:gd name="connsiteY521" fmla="*/ 1752600 h 4651543"/>
              <a:gd name="connsiteX522" fmla="*/ 6877050 w 24072850"/>
              <a:gd name="connsiteY522" fmla="*/ 1670050 h 4651543"/>
              <a:gd name="connsiteX523" fmla="*/ 6965950 w 24072850"/>
              <a:gd name="connsiteY523" fmla="*/ 1778000 h 4651543"/>
              <a:gd name="connsiteX524" fmla="*/ 7010400 w 24072850"/>
              <a:gd name="connsiteY524" fmla="*/ 1778000 h 4651543"/>
              <a:gd name="connsiteX525" fmla="*/ 7016750 w 24072850"/>
              <a:gd name="connsiteY525" fmla="*/ 1714500 h 4651543"/>
              <a:gd name="connsiteX526" fmla="*/ 7143750 w 24072850"/>
              <a:gd name="connsiteY526" fmla="*/ 1841500 h 4651543"/>
              <a:gd name="connsiteX527" fmla="*/ 7131050 w 24072850"/>
              <a:gd name="connsiteY527" fmla="*/ 2057400 h 4651543"/>
              <a:gd name="connsiteX528" fmla="*/ 7137400 w 24072850"/>
              <a:gd name="connsiteY528" fmla="*/ 2311400 h 4651543"/>
              <a:gd name="connsiteX529" fmla="*/ 7169150 w 24072850"/>
              <a:gd name="connsiteY529" fmla="*/ 2330450 h 4651543"/>
              <a:gd name="connsiteX530" fmla="*/ 7200900 w 24072850"/>
              <a:gd name="connsiteY530" fmla="*/ 2305050 h 4651543"/>
              <a:gd name="connsiteX531" fmla="*/ 7264400 w 24072850"/>
              <a:gd name="connsiteY531" fmla="*/ 2298700 h 4651543"/>
              <a:gd name="connsiteX532" fmla="*/ 7264400 w 24072850"/>
              <a:gd name="connsiteY532" fmla="*/ 2082800 h 4651543"/>
              <a:gd name="connsiteX533" fmla="*/ 7378700 w 24072850"/>
              <a:gd name="connsiteY533" fmla="*/ 2025650 h 4651543"/>
              <a:gd name="connsiteX534" fmla="*/ 7550150 w 24072850"/>
              <a:gd name="connsiteY534" fmla="*/ 2025650 h 4651543"/>
              <a:gd name="connsiteX535" fmla="*/ 7569200 w 24072850"/>
              <a:gd name="connsiteY535" fmla="*/ 2057400 h 4651543"/>
              <a:gd name="connsiteX536" fmla="*/ 7594600 w 24072850"/>
              <a:gd name="connsiteY536" fmla="*/ 2057400 h 4651543"/>
              <a:gd name="connsiteX537" fmla="*/ 7613650 w 24072850"/>
              <a:gd name="connsiteY537" fmla="*/ 1651000 h 4651543"/>
              <a:gd name="connsiteX538" fmla="*/ 7620000 w 24072850"/>
              <a:gd name="connsiteY538" fmla="*/ 1612900 h 4651543"/>
              <a:gd name="connsiteX539" fmla="*/ 7626350 w 24072850"/>
              <a:gd name="connsiteY539" fmla="*/ 1562100 h 4651543"/>
              <a:gd name="connsiteX540" fmla="*/ 7772400 w 24072850"/>
              <a:gd name="connsiteY540" fmla="*/ 1524000 h 4651543"/>
              <a:gd name="connsiteX541" fmla="*/ 7867650 w 24072850"/>
              <a:gd name="connsiteY541" fmla="*/ 1581150 h 4651543"/>
              <a:gd name="connsiteX542" fmla="*/ 7867650 w 24072850"/>
              <a:gd name="connsiteY542" fmla="*/ 1943100 h 4651543"/>
              <a:gd name="connsiteX543" fmla="*/ 7893050 w 24072850"/>
              <a:gd name="connsiteY543" fmla="*/ 1993900 h 4651543"/>
              <a:gd name="connsiteX544" fmla="*/ 7893050 w 24072850"/>
              <a:gd name="connsiteY544" fmla="*/ 2343150 h 4651543"/>
              <a:gd name="connsiteX545" fmla="*/ 7969250 w 24072850"/>
              <a:gd name="connsiteY545" fmla="*/ 2597150 h 4651543"/>
              <a:gd name="connsiteX546" fmla="*/ 7988300 w 24072850"/>
              <a:gd name="connsiteY546" fmla="*/ 2597150 h 4651543"/>
              <a:gd name="connsiteX547" fmla="*/ 7994650 w 24072850"/>
              <a:gd name="connsiteY547" fmla="*/ 2540000 h 4651543"/>
              <a:gd name="connsiteX548" fmla="*/ 8115300 w 24072850"/>
              <a:gd name="connsiteY548" fmla="*/ 2355850 h 4651543"/>
              <a:gd name="connsiteX549" fmla="*/ 8197850 w 24072850"/>
              <a:gd name="connsiteY549" fmla="*/ 2362200 h 4651543"/>
              <a:gd name="connsiteX550" fmla="*/ 8216900 w 24072850"/>
              <a:gd name="connsiteY550" fmla="*/ 2667000 h 4651543"/>
              <a:gd name="connsiteX551" fmla="*/ 8248650 w 24072850"/>
              <a:gd name="connsiteY551" fmla="*/ 2679700 h 4651543"/>
              <a:gd name="connsiteX552" fmla="*/ 8343900 w 24072850"/>
              <a:gd name="connsiteY552" fmla="*/ 2647950 h 4651543"/>
              <a:gd name="connsiteX553" fmla="*/ 8356600 w 24072850"/>
              <a:gd name="connsiteY553" fmla="*/ 2603500 h 4651543"/>
              <a:gd name="connsiteX554" fmla="*/ 8356600 w 24072850"/>
              <a:gd name="connsiteY554" fmla="*/ 2095500 h 4651543"/>
              <a:gd name="connsiteX555" fmla="*/ 8832850 w 24072850"/>
              <a:gd name="connsiteY555" fmla="*/ 1949450 h 4651543"/>
              <a:gd name="connsiteX556" fmla="*/ 9010650 w 24072850"/>
              <a:gd name="connsiteY556" fmla="*/ 2012950 h 4651543"/>
              <a:gd name="connsiteX557" fmla="*/ 9010650 w 24072850"/>
              <a:gd name="connsiteY557" fmla="*/ 2571750 h 4651543"/>
              <a:gd name="connsiteX558" fmla="*/ 9029700 w 24072850"/>
              <a:gd name="connsiteY558" fmla="*/ 2590800 h 4651543"/>
              <a:gd name="connsiteX559" fmla="*/ 9163050 w 24072850"/>
              <a:gd name="connsiteY559" fmla="*/ 2559050 h 4651543"/>
              <a:gd name="connsiteX560" fmla="*/ 9188450 w 24072850"/>
              <a:gd name="connsiteY560" fmla="*/ 2520950 h 4651543"/>
              <a:gd name="connsiteX561" fmla="*/ 9188450 w 24072850"/>
              <a:gd name="connsiteY561" fmla="*/ 2552700 h 4651543"/>
              <a:gd name="connsiteX562" fmla="*/ 9201150 w 24072850"/>
              <a:gd name="connsiteY562" fmla="*/ 2565400 h 4651543"/>
              <a:gd name="connsiteX563" fmla="*/ 9264650 w 24072850"/>
              <a:gd name="connsiteY563" fmla="*/ 2470150 h 4651543"/>
              <a:gd name="connsiteX564" fmla="*/ 9264650 w 24072850"/>
              <a:gd name="connsiteY564" fmla="*/ 2247900 h 4651543"/>
              <a:gd name="connsiteX565" fmla="*/ 9321800 w 24072850"/>
              <a:gd name="connsiteY565" fmla="*/ 2171700 h 4651543"/>
              <a:gd name="connsiteX566" fmla="*/ 9626600 w 24072850"/>
              <a:gd name="connsiteY566" fmla="*/ 2171700 h 4651543"/>
              <a:gd name="connsiteX567" fmla="*/ 9702800 w 24072850"/>
              <a:gd name="connsiteY567" fmla="*/ 2254250 h 4651543"/>
              <a:gd name="connsiteX568" fmla="*/ 9702800 w 24072850"/>
              <a:gd name="connsiteY568" fmla="*/ 2393950 h 4651543"/>
              <a:gd name="connsiteX569" fmla="*/ 9779000 w 24072850"/>
              <a:gd name="connsiteY569" fmla="*/ 2413000 h 4651543"/>
              <a:gd name="connsiteX570" fmla="*/ 9823450 w 24072850"/>
              <a:gd name="connsiteY570" fmla="*/ 2349500 h 4651543"/>
              <a:gd name="connsiteX571" fmla="*/ 10039350 w 24072850"/>
              <a:gd name="connsiteY571" fmla="*/ 2349500 h 4651543"/>
              <a:gd name="connsiteX572" fmla="*/ 10071100 w 24072850"/>
              <a:gd name="connsiteY572" fmla="*/ 2400300 h 4651543"/>
              <a:gd name="connsiteX573" fmla="*/ 10077450 w 24072850"/>
              <a:gd name="connsiteY573" fmla="*/ 2444750 h 4651543"/>
              <a:gd name="connsiteX574" fmla="*/ 10102850 w 24072850"/>
              <a:gd name="connsiteY574" fmla="*/ 2457450 h 4651543"/>
              <a:gd name="connsiteX575" fmla="*/ 10140950 w 24072850"/>
              <a:gd name="connsiteY575" fmla="*/ 2324100 h 4651543"/>
              <a:gd name="connsiteX576" fmla="*/ 10153650 w 24072850"/>
              <a:gd name="connsiteY576" fmla="*/ 2197100 h 4651543"/>
              <a:gd name="connsiteX577" fmla="*/ 10172700 w 24072850"/>
              <a:gd name="connsiteY577" fmla="*/ 2089150 h 4651543"/>
              <a:gd name="connsiteX578" fmla="*/ 10210800 w 24072850"/>
              <a:gd name="connsiteY578" fmla="*/ 1962150 h 4651543"/>
              <a:gd name="connsiteX579" fmla="*/ 10356850 w 24072850"/>
              <a:gd name="connsiteY579" fmla="*/ 1816100 h 4651543"/>
              <a:gd name="connsiteX580" fmla="*/ 10433050 w 24072850"/>
              <a:gd name="connsiteY580" fmla="*/ 1727200 h 4651543"/>
              <a:gd name="connsiteX581" fmla="*/ 10471150 w 24072850"/>
              <a:gd name="connsiteY581" fmla="*/ 1809750 h 4651543"/>
              <a:gd name="connsiteX582" fmla="*/ 10515600 w 24072850"/>
              <a:gd name="connsiteY582" fmla="*/ 2133600 h 4651543"/>
              <a:gd name="connsiteX583" fmla="*/ 10528300 w 24072850"/>
              <a:gd name="connsiteY583" fmla="*/ 2647950 h 4651543"/>
              <a:gd name="connsiteX584" fmla="*/ 10547350 w 24072850"/>
              <a:gd name="connsiteY584" fmla="*/ 2654300 h 4651543"/>
              <a:gd name="connsiteX585" fmla="*/ 10706100 w 24072850"/>
              <a:gd name="connsiteY585" fmla="*/ 2622550 h 4651543"/>
              <a:gd name="connsiteX586" fmla="*/ 10712450 w 24072850"/>
              <a:gd name="connsiteY586" fmla="*/ 2540000 h 4651543"/>
              <a:gd name="connsiteX587" fmla="*/ 10807700 w 24072850"/>
              <a:gd name="connsiteY587" fmla="*/ 2451100 h 4651543"/>
              <a:gd name="connsiteX588" fmla="*/ 10909300 w 24072850"/>
              <a:gd name="connsiteY588" fmla="*/ 2368550 h 4651543"/>
              <a:gd name="connsiteX589" fmla="*/ 10915650 w 24072850"/>
              <a:gd name="connsiteY589" fmla="*/ 2330450 h 4651543"/>
              <a:gd name="connsiteX590" fmla="*/ 10915650 w 24072850"/>
              <a:gd name="connsiteY590" fmla="*/ 2444750 h 4651543"/>
              <a:gd name="connsiteX591" fmla="*/ 11004550 w 24072850"/>
              <a:gd name="connsiteY591" fmla="*/ 2444750 h 4651543"/>
              <a:gd name="connsiteX592" fmla="*/ 11017250 w 24072850"/>
              <a:gd name="connsiteY592" fmla="*/ 2482850 h 4651543"/>
              <a:gd name="connsiteX593" fmla="*/ 11080750 w 24072850"/>
              <a:gd name="connsiteY593" fmla="*/ 2482850 h 4651543"/>
              <a:gd name="connsiteX594" fmla="*/ 11080750 w 24072850"/>
              <a:gd name="connsiteY594" fmla="*/ 2114550 h 4651543"/>
              <a:gd name="connsiteX595" fmla="*/ 11163300 w 24072850"/>
              <a:gd name="connsiteY595" fmla="*/ 2032000 h 4651543"/>
              <a:gd name="connsiteX596" fmla="*/ 11239500 w 24072850"/>
              <a:gd name="connsiteY596" fmla="*/ 1968500 h 4651543"/>
              <a:gd name="connsiteX597" fmla="*/ 11436350 w 24072850"/>
              <a:gd name="connsiteY597" fmla="*/ 2025650 h 4651543"/>
              <a:gd name="connsiteX598" fmla="*/ 11449050 w 24072850"/>
              <a:gd name="connsiteY598" fmla="*/ 2070100 h 4651543"/>
              <a:gd name="connsiteX599" fmla="*/ 11455400 w 24072850"/>
              <a:gd name="connsiteY599" fmla="*/ 2470150 h 4651543"/>
              <a:gd name="connsiteX600" fmla="*/ 11474450 w 24072850"/>
              <a:gd name="connsiteY600" fmla="*/ 2578100 h 4651543"/>
              <a:gd name="connsiteX601" fmla="*/ 11461750 w 24072850"/>
              <a:gd name="connsiteY601" fmla="*/ 2679700 h 4651543"/>
              <a:gd name="connsiteX602" fmla="*/ 11512550 w 24072850"/>
              <a:gd name="connsiteY602" fmla="*/ 2762250 h 4651543"/>
              <a:gd name="connsiteX603" fmla="*/ 11576050 w 24072850"/>
              <a:gd name="connsiteY603" fmla="*/ 2749550 h 4651543"/>
              <a:gd name="connsiteX604" fmla="*/ 11874500 w 24072850"/>
              <a:gd name="connsiteY604" fmla="*/ 2755900 h 4651543"/>
              <a:gd name="connsiteX605" fmla="*/ 11963400 w 24072850"/>
              <a:gd name="connsiteY605" fmla="*/ 2736850 h 4651543"/>
              <a:gd name="connsiteX606" fmla="*/ 12026900 w 24072850"/>
              <a:gd name="connsiteY606" fmla="*/ 2736850 h 4651543"/>
              <a:gd name="connsiteX607" fmla="*/ 12052300 w 24072850"/>
              <a:gd name="connsiteY607" fmla="*/ 2711450 h 4651543"/>
              <a:gd name="connsiteX608" fmla="*/ 12211050 w 24072850"/>
              <a:gd name="connsiteY608" fmla="*/ 2711450 h 4651543"/>
              <a:gd name="connsiteX609" fmla="*/ 12268200 w 24072850"/>
              <a:gd name="connsiteY609" fmla="*/ 2559050 h 4651543"/>
              <a:gd name="connsiteX610" fmla="*/ 12293600 w 24072850"/>
              <a:gd name="connsiteY610" fmla="*/ 2501900 h 4651543"/>
              <a:gd name="connsiteX611" fmla="*/ 12299950 w 24072850"/>
              <a:gd name="connsiteY611" fmla="*/ 2457450 h 4651543"/>
              <a:gd name="connsiteX612" fmla="*/ 12204700 w 24072850"/>
              <a:gd name="connsiteY612" fmla="*/ 2266950 h 4651543"/>
              <a:gd name="connsiteX613" fmla="*/ 12299950 w 24072850"/>
              <a:gd name="connsiteY613" fmla="*/ 2120900 h 4651543"/>
              <a:gd name="connsiteX614" fmla="*/ 12312650 w 24072850"/>
              <a:gd name="connsiteY614" fmla="*/ 1257300 h 4651543"/>
              <a:gd name="connsiteX615" fmla="*/ 12268200 w 24072850"/>
              <a:gd name="connsiteY615" fmla="*/ 1212850 h 4651543"/>
              <a:gd name="connsiteX616" fmla="*/ 12230100 w 24072850"/>
              <a:gd name="connsiteY616" fmla="*/ 1117600 h 4651543"/>
              <a:gd name="connsiteX617" fmla="*/ 12395200 w 24072850"/>
              <a:gd name="connsiteY617" fmla="*/ 914400 h 4651543"/>
              <a:gd name="connsiteX618" fmla="*/ 12376150 w 24072850"/>
              <a:gd name="connsiteY618" fmla="*/ 889000 h 4651543"/>
              <a:gd name="connsiteX619" fmla="*/ 12401550 w 24072850"/>
              <a:gd name="connsiteY619" fmla="*/ 863600 h 4651543"/>
              <a:gd name="connsiteX620" fmla="*/ 12401550 w 24072850"/>
              <a:gd name="connsiteY620" fmla="*/ 736600 h 4651543"/>
              <a:gd name="connsiteX621" fmla="*/ 12376150 w 24072850"/>
              <a:gd name="connsiteY621" fmla="*/ 692150 h 4651543"/>
              <a:gd name="connsiteX622" fmla="*/ 12382500 w 24072850"/>
              <a:gd name="connsiteY622" fmla="*/ 635000 h 4651543"/>
              <a:gd name="connsiteX623" fmla="*/ 12414250 w 24072850"/>
              <a:gd name="connsiteY623" fmla="*/ 571500 h 4651543"/>
              <a:gd name="connsiteX624" fmla="*/ 12420600 w 24072850"/>
              <a:gd name="connsiteY624" fmla="*/ 514350 h 4651543"/>
              <a:gd name="connsiteX625" fmla="*/ 12401550 w 24072850"/>
              <a:gd name="connsiteY625" fmla="*/ 469900 h 4651543"/>
              <a:gd name="connsiteX626" fmla="*/ 12433300 w 24072850"/>
              <a:gd name="connsiteY626" fmla="*/ 457200 h 4651543"/>
              <a:gd name="connsiteX627" fmla="*/ 12433300 w 24072850"/>
              <a:gd name="connsiteY627" fmla="*/ 311150 h 4651543"/>
              <a:gd name="connsiteX628" fmla="*/ 12420600 w 24072850"/>
              <a:gd name="connsiteY628" fmla="*/ 304800 h 4651543"/>
              <a:gd name="connsiteX629" fmla="*/ 12433300 w 24072850"/>
              <a:gd name="connsiteY629" fmla="*/ 273050 h 4651543"/>
              <a:gd name="connsiteX630" fmla="*/ 12433300 w 24072850"/>
              <a:gd name="connsiteY630" fmla="*/ 241300 h 4651543"/>
              <a:gd name="connsiteX631" fmla="*/ 12439650 w 24072850"/>
              <a:gd name="connsiteY631" fmla="*/ 203200 h 4651543"/>
              <a:gd name="connsiteX632" fmla="*/ 12446000 w 24072850"/>
              <a:gd name="connsiteY632" fmla="*/ 0 h 4651543"/>
              <a:gd name="connsiteX633" fmla="*/ 12458700 w 24072850"/>
              <a:gd name="connsiteY633" fmla="*/ 6350 h 4651543"/>
              <a:gd name="connsiteX0" fmla="*/ 12109450 w 24072850"/>
              <a:gd name="connsiteY0" fmla="*/ 2749550 h 5077833"/>
              <a:gd name="connsiteX1" fmla="*/ 12039600 w 24072850"/>
              <a:gd name="connsiteY1" fmla="*/ 2736850 h 5077833"/>
              <a:gd name="connsiteX2" fmla="*/ 12192000 w 24072850"/>
              <a:gd name="connsiteY2" fmla="*/ 2749550 h 5077833"/>
              <a:gd name="connsiteX3" fmla="*/ 12109450 w 24072850"/>
              <a:gd name="connsiteY3" fmla="*/ 2749550 h 5077833"/>
              <a:gd name="connsiteX4" fmla="*/ 12750800 w 24072850"/>
              <a:gd name="connsiteY4" fmla="*/ 2736850 h 5077833"/>
              <a:gd name="connsiteX5" fmla="*/ 12674600 w 24072850"/>
              <a:gd name="connsiteY5" fmla="*/ 2730500 h 5077833"/>
              <a:gd name="connsiteX6" fmla="*/ 12649200 w 24072850"/>
              <a:gd name="connsiteY6" fmla="*/ 2755900 h 5077833"/>
              <a:gd name="connsiteX7" fmla="*/ 12528550 w 24072850"/>
              <a:gd name="connsiteY7" fmla="*/ 2749550 h 5077833"/>
              <a:gd name="connsiteX8" fmla="*/ 12642850 w 24072850"/>
              <a:gd name="connsiteY8" fmla="*/ 2603500 h 5077833"/>
              <a:gd name="connsiteX9" fmla="*/ 12750800 w 24072850"/>
              <a:gd name="connsiteY9" fmla="*/ 2736850 h 5077833"/>
              <a:gd name="connsiteX10" fmla="*/ 12420600 w 24072850"/>
              <a:gd name="connsiteY10" fmla="*/ 2730500 h 5077833"/>
              <a:gd name="connsiteX11" fmla="*/ 12376150 w 24072850"/>
              <a:gd name="connsiteY11" fmla="*/ 2616200 h 5077833"/>
              <a:gd name="connsiteX12" fmla="*/ 12382500 w 24072850"/>
              <a:gd name="connsiteY12" fmla="*/ 2603500 h 5077833"/>
              <a:gd name="connsiteX13" fmla="*/ 12420600 w 24072850"/>
              <a:gd name="connsiteY13" fmla="*/ 2609850 h 5077833"/>
              <a:gd name="connsiteX14" fmla="*/ 12420600 w 24072850"/>
              <a:gd name="connsiteY14" fmla="*/ 2730500 h 5077833"/>
              <a:gd name="connsiteX15" fmla="*/ 12420600 w 24072850"/>
              <a:gd name="connsiteY15" fmla="*/ 2451100 h 5077833"/>
              <a:gd name="connsiteX16" fmla="*/ 12414250 w 24072850"/>
              <a:gd name="connsiteY16" fmla="*/ 2559050 h 5077833"/>
              <a:gd name="connsiteX17" fmla="*/ 12388850 w 24072850"/>
              <a:gd name="connsiteY17" fmla="*/ 2559050 h 5077833"/>
              <a:gd name="connsiteX18" fmla="*/ 12376150 w 24072850"/>
              <a:gd name="connsiteY18" fmla="*/ 2546350 h 5077833"/>
              <a:gd name="connsiteX19" fmla="*/ 12401550 w 24072850"/>
              <a:gd name="connsiteY19" fmla="*/ 2444750 h 5077833"/>
              <a:gd name="connsiteX20" fmla="*/ 12420600 w 24072850"/>
              <a:gd name="connsiteY20" fmla="*/ 2451100 h 5077833"/>
              <a:gd name="connsiteX21" fmla="*/ 12617450 w 24072850"/>
              <a:gd name="connsiteY21" fmla="*/ 2559050 h 5077833"/>
              <a:gd name="connsiteX22" fmla="*/ 12522200 w 24072850"/>
              <a:gd name="connsiteY22" fmla="*/ 2667000 h 5077833"/>
              <a:gd name="connsiteX23" fmla="*/ 12528550 w 24072850"/>
              <a:gd name="connsiteY23" fmla="*/ 2432050 h 5077833"/>
              <a:gd name="connsiteX24" fmla="*/ 12617450 w 24072850"/>
              <a:gd name="connsiteY24" fmla="*/ 2559050 h 5077833"/>
              <a:gd name="connsiteX25" fmla="*/ 12426950 w 24072850"/>
              <a:gd name="connsiteY25" fmla="*/ 2025650 h 5077833"/>
              <a:gd name="connsiteX26" fmla="*/ 12420600 w 24072850"/>
              <a:gd name="connsiteY26" fmla="*/ 2057400 h 5077833"/>
              <a:gd name="connsiteX27" fmla="*/ 12388850 w 24072850"/>
              <a:gd name="connsiteY27" fmla="*/ 2057400 h 5077833"/>
              <a:gd name="connsiteX28" fmla="*/ 12388850 w 24072850"/>
              <a:gd name="connsiteY28" fmla="*/ 1987550 h 5077833"/>
              <a:gd name="connsiteX29" fmla="*/ 12426950 w 24072850"/>
              <a:gd name="connsiteY29" fmla="*/ 2025650 h 5077833"/>
              <a:gd name="connsiteX30" fmla="*/ 17576800 w 24072850"/>
              <a:gd name="connsiteY30" fmla="*/ 1866900 h 5077833"/>
              <a:gd name="connsiteX31" fmla="*/ 17570450 w 24072850"/>
              <a:gd name="connsiteY31" fmla="*/ 1835150 h 5077833"/>
              <a:gd name="connsiteX32" fmla="*/ 17589500 w 24072850"/>
              <a:gd name="connsiteY32" fmla="*/ 1854200 h 5077833"/>
              <a:gd name="connsiteX33" fmla="*/ 17576800 w 24072850"/>
              <a:gd name="connsiteY33" fmla="*/ 1866900 h 5077833"/>
              <a:gd name="connsiteX34" fmla="*/ 12426950 w 24072850"/>
              <a:gd name="connsiteY34" fmla="*/ 1879600 h 5077833"/>
              <a:gd name="connsiteX35" fmla="*/ 12388850 w 24072850"/>
              <a:gd name="connsiteY35" fmla="*/ 1930400 h 5077833"/>
              <a:gd name="connsiteX36" fmla="*/ 12388850 w 24072850"/>
              <a:gd name="connsiteY36" fmla="*/ 1828800 h 5077833"/>
              <a:gd name="connsiteX37" fmla="*/ 12426950 w 24072850"/>
              <a:gd name="connsiteY37" fmla="*/ 1879600 h 5077833"/>
              <a:gd name="connsiteX38" fmla="*/ 17595850 w 24072850"/>
              <a:gd name="connsiteY38" fmla="*/ 1866900 h 5077833"/>
              <a:gd name="connsiteX39" fmla="*/ 17576800 w 24072850"/>
              <a:gd name="connsiteY39" fmla="*/ 1892300 h 5077833"/>
              <a:gd name="connsiteX40" fmla="*/ 17557750 w 24072850"/>
              <a:gd name="connsiteY40" fmla="*/ 1847850 h 5077833"/>
              <a:gd name="connsiteX41" fmla="*/ 17570450 w 24072850"/>
              <a:gd name="connsiteY41" fmla="*/ 1809750 h 5077833"/>
              <a:gd name="connsiteX42" fmla="*/ 17557750 w 24072850"/>
              <a:gd name="connsiteY42" fmla="*/ 1797050 h 5077833"/>
              <a:gd name="connsiteX43" fmla="*/ 17557750 w 24072850"/>
              <a:gd name="connsiteY43" fmla="*/ 1778000 h 5077833"/>
              <a:gd name="connsiteX44" fmla="*/ 17576800 w 24072850"/>
              <a:gd name="connsiteY44" fmla="*/ 1797050 h 5077833"/>
              <a:gd name="connsiteX45" fmla="*/ 17595850 w 24072850"/>
              <a:gd name="connsiteY45" fmla="*/ 1771650 h 5077833"/>
              <a:gd name="connsiteX46" fmla="*/ 17595850 w 24072850"/>
              <a:gd name="connsiteY46" fmla="*/ 1866900 h 5077833"/>
              <a:gd name="connsiteX47" fmla="*/ 12426950 w 24072850"/>
              <a:gd name="connsiteY47" fmla="*/ 1727200 h 5077833"/>
              <a:gd name="connsiteX48" fmla="*/ 12388850 w 24072850"/>
              <a:gd name="connsiteY48" fmla="*/ 1778000 h 5077833"/>
              <a:gd name="connsiteX49" fmla="*/ 12388850 w 24072850"/>
              <a:gd name="connsiteY49" fmla="*/ 1689100 h 5077833"/>
              <a:gd name="connsiteX50" fmla="*/ 12426950 w 24072850"/>
              <a:gd name="connsiteY50" fmla="*/ 1727200 h 5077833"/>
              <a:gd name="connsiteX51" fmla="*/ 15011400 w 24072850"/>
              <a:gd name="connsiteY51" fmla="*/ 1708150 h 5077833"/>
              <a:gd name="connsiteX52" fmla="*/ 15011400 w 24072850"/>
              <a:gd name="connsiteY52" fmla="*/ 1682750 h 5077833"/>
              <a:gd name="connsiteX53" fmla="*/ 15011400 w 24072850"/>
              <a:gd name="connsiteY53" fmla="*/ 1708150 h 5077833"/>
              <a:gd name="connsiteX54" fmla="*/ 15303500 w 24072850"/>
              <a:gd name="connsiteY54" fmla="*/ 1708150 h 5077833"/>
              <a:gd name="connsiteX55" fmla="*/ 15303500 w 24072850"/>
              <a:gd name="connsiteY55" fmla="*/ 1612900 h 5077833"/>
              <a:gd name="connsiteX56" fmla="*/ 15303500 w 24072850"/>
              <a:gd name="connsiteY56" fmla="*/ 1708150 h 5077833"/>
              <a:gd name="connsiteX57" fmla="*/ 15011400 w 24072850"/>
              <a:gd name="connsiteY57" fmla="*/ 1651000 h 5077833"/>
              <a:gd name="connsiteX58" fmla="*/ 15011400 w 24072850"/>
              <a:gd name="connsiteY58" fmla="*/ 1606550 h 5077833"/>
              <a:gd name="connsiteX59" fmla="*/ 15011400 w 24072850"/>
              <a:gd name="connsiteY59" fmla="*/ 1651000 h 5077833"/>
              <a:gd name="connsiteX60" fmla="*/ 12426950 w 24072850"/>
              <a:gd name="connsiteY60" fmla="*/ 1587500 h 5077833"/>
              <a:gd name="connsiteX61" fmla="*/ 12388850 w 24072850"/>
              <a:gd name="connsiteY61" fmla="*/ 1631950 h 5077833"/>
              <a:gd name="connsiteX62" fmla="*/ 12388850 w 24072850"/>
              <a:gd name="connsiteY62" fmla="*/ 1543050 h 5077833"/>
              <a:gd name="connsiteX63" fmla="*/ 12426950 w 24072850"/>
              <a:gd name="connsiteY63" fmla="*/ 1587500 h 5077833"/>
              <a:gd name="connsiteX64" fmla="*/ 12426950 w 24072850"/>
              <a:gd name="connsiteY64" fmla="*/ 1454150 h 5077833"/>
              <a:gd name="connsiteX65" fmla="*/ 12388850 w 24072850"/>
              <a:gd name="connsiteY65" fmla="*/ 1492250 h 5077833"/>
              <a:gd name="connsiteX66" fmla="*/ 12395200 w 24072850"/>
              <a:gd name="connsiteY66" fmla="*/ 1416050 h 5077833"/>
              <a:gd name="connsiteX67" fmla="*/ 12426950 w 24072850"/>
              <a:gd name="connsiteY67" fmla="*/ 1454150 h 5077833"/>
              <a:gd name="connsiteX68" fmla="*/ 12426950 w 24072850"/>
              <a:gd name="connsiteY68" fmla="*/ 1282700 h 5077833"/>
              <a:gd name="connsiteX69" fmla="*/ 12433300 w 24072850"/>
              <a:gd name="connsiteY69" fmla="*/ 1314450 h 5077833"/>
              <a:gd name="connsiteX70" fmla="*/ 12395200 w 24072850"/>
              <a:gd name="connsiteY70" fmla="*/ 1365250 h 5077833"/>
              <a:gd name="connsiteX71" fmla="*/ 12395200 w 24072850"/>
              <a:gd name="connsiteY71" fmla="*/ 1282700 h 5077833"/>
              <a:gd name="connsiteX72" fmla="*/ 12426950 w 24072850"/>
              <a:gd name="connsiteY72" fmla="*/ 1282700 h 5077833"/>
              <a:gd name="connsiteX73" fmla="*/ 21869400 w 24072850"/>
              <a:gd name="connsiteY73" fmla="*/ 209550 h 5077833"/>
              <a:gd name="connsiteX74" fmla="*/ 21818600 w 24072850"/>
              <a:gd name="connsiteY74" fmla="*/ 387350 h 5077833"/>
              <a:gd name="connsiteX75" fmla="*/ 21786850 w 24072850"/>
              <a:gd name="connsiteY75" fmla="*/ 393700 h 5077833"/>
              <a:gd name="connsiteX76" fmla="*/ 21532850 w 24072850"/>
              <a:gd name="connsiteY76" fmla="*/ 387350 h 5077833"/>
              <a:gd name="connsiteX77" fmla="*/ 21501100 w 24072850"/>
              <a:gd name="connsiteY77" fmla="*/ 196850 h 5077833"/>
              <a:gd name="connsiteX78" fmla="*/ 21863050 w 24072850"/>
              <a:gd name="connsiteY78" fmla="*/ 196850 h 5077833"/>
              <a:gd name="connsiteX79" fmla="*/ 21869400 w 24072850"/>
              <a:gd name="connsiteY79" fmla="*/ 209550 h 5077833"/>
              <a:gd name="connsiteX80" fmla="*/ 12458700 w 24072850"/>
              <a:gd name="connsiteY80" fmla="*/ 6350 h 5077833"/>
              <a:gd name="connsiteX81" fmla="*/ 12452350 w 24072850"/>
              <a:gd name="connsiteY81" fmla="*/ 247650 h 5077833"/>
              <a:gd name="connsiteX82" fmla="*/ 12452350 w 24072850"/>
              <a:gd name="connsiteY82" fmla="*/ 285750 h 5077833"/>
              <a:gd name="connsiteX83" fmla="*/ 12471400 w 24072850"/>
              <a:gd name="connsiteY83" fmla="*/ 304800 h 5077833"/>
              <a:gd name="connsiteX84" fmla="*/ 12458700 w 24072850"/>
              <a:gd name="connsiteY84" fmla="*/ 317500 h 5077833"/>
              <a:gd name="connsiteX85" fmla="*/ 12458700 w 24072850"/>
              <a:gd name="connsiteY85" fmla="*/ 457200 h 5077833"/>
              <a:gd name="connsiteX86" fmla="*/ 12484100 w 24072850"/>
              <a:gd name="connsiteY86" fmla="*/ 476250 h 5077833"/>
              <a:gd name="connsiteX87" fmla="*/ 12465050 w 24072850"/>
              <a:gd name="connsiteY87" fmla="*/ 609600 h 5077833"/>
              <a:gd name="connsiteX88" fmla="*/ 12496800 w 24072850"/>
              <a:gd name="connsiteY88" fmla="*/ 641350 h 5077833"/>
              <a:gd name="connsiteX89" fmla="*/ 12509500 w 24072850"/>
              <a:gd name="connsiteY89" fmla="*/ 692150 h 5077833"/>
              <a:gd name="connsiteX90" fmla="*/ 12484100 w 24072850"/>
              <a:gd name="connsiteY90" fmla="*/ 730250 h 5077833"/>
              <a:gd name="connsiteX91" fmla="*/ 12484100 w 24072850"/>
              <a:gd name="connsiteY91" fmla="*/ 863600 h 5077833"/>
              <a:gd name="connsiteX92" fmla="*/ 12503150 w 24072850"/>
              <a:gd name="connsiteY92" fmla="*/ 889000 h 5077833"/>
              <a:gd name="connsiteX93" fmla="*/ 12484100 w 24072850"/>
              <a:gd name="connsiteY93" fmla="*/ 920750 h 5077833"/>
              <a:gd name="connsiteX94" fmla="*/ 12636500 w 24072850"/>
              <a:gd name="connsiteY94" fmla="*/ 1117600 h 5077833"/>
              <a:gd name="connsiteX95" fmla="*/ 12630150 w 24072850"/>
              <a:gd name="connsiteY95" fmla="*/ 1149350 h 5077833"/>
              <a:gd name="connsiteX96" fmla="*/ 12528550 w 24072850"/>
              <a:gd name="connsiteY96" fmla="*/ 1263650 h 5077833"/>
              <a:gd name="connsiteX97" fmla="*/ 12522200 w 24072850"/>
              <a:gd name="connsiteY97" fmla="*/ 1333500 h 5077833"/>
              <a:gd name="connsiteX98" fmla="*/ 12522200 w 24072850"/>
              <a:gd name="connsiteY98" fmla="*/ 2101850 h 5077833"/>
              <a:gd name="connsiteX99" fmla="*/ 12655550 w 24072850"/>
              <a:gd name="connsiteY99" fmla="*/ 2266950 h 5077833"/>
              <a:gd name="connsiteX100" fmla="*/ 12585700 w 24072850"/>
              <a:gd name="connsiteY100" fmla="*/ 2400300 h 5077833"/>
              <a:gd name="connsiteX101" fmla="*/ 12833350 w 24072850"/>
              <a:gd name="connsiteY101" fmla="*/ 2749550 h 5077833"/>
              <a:gd name="connsiteX102" fmla="*/ 12896850 w 24072850"/>
              <a:gd name="connsiteY102" fmla="*/ 2749550 h 5077833"/>
              <a:gd name="connsiteX103" fmla="*/ 12928600 w 24072850"/>
              <a:gd name="connsiteY103" fmla="*/ 2622550 h 5077833"/>
              <a:gd name="connsiteX104" fmla="*/ 13112750 w 24072850"/>
              <a:gd name="connsiteY104" fmla="*/ 2622550 h 5077833"/>
              <a:gd name="connsiteX105" fmla="*/ 13138150 w 24072850"/>
              <a:gd name="connsiteY105" fmla="*/ 2660650 h 5077833"/>
              <a:gd name="connsiteX106" fmla="*/ 13519150 w 24072850"/>
              <a:gd name="connsiteY106" fmla="*/ 2660650 h 5077833"/>
              <a:gd name="connsiteX107" fmla="*/ 13519150 w 24072850"/>
              <a:gd name="connsiteY107" fmla="*/ 2463800 h 5077833"/>
              <a:gd name="connsiteX108" fmla="*/ 12890500 w 24072850"/>
              <a:gd name="connsiteY108" fmla="*/ 2222500 h 5077833"/>
              <a:gd name="connsiteX109" fmla="*/ 12915900 w 24072850"/>
              <a:gd name="connsiteY109" fmla="*/ 2209800 h 5077833"/>
              <a:gd name="connsiteX110" fmla="*/ 13271500 w 24072850"/>
              <a:gd name="connsiteY110" fmla="*/ 2216150 h 5077833"/>
              <a:gd name="connsiteX111" fmla="*/ 13373100 w 24072850"/>
              <a:gd name="connsiteY111" fmla="*/ 2228850 h 5077833"/>
              <a:gd name="connsiteX112" fmla="*/ 14446250 w 24072850"/>
              <a:gd name="connsiteY112" fmla="*/ 2235200 h 5077833"/>
              <a:gd name="connsiteX113" fmla="*/ 14471650 w 24072850"/>
              <a:gd name="connsiteY113" fmla="*/ 2222500 h 5077833"/>
              <a:gd name="connsiteX114" fmla="*/ 14852650 w 24072850"/>
              <a:gd name="connsiteY114" fmla="*/ 2222500 h 5077833"/>
              <a:gd name="connsiteX115" fmla="*/ 14852650 w 24072850"/>
              <a:gd name="connsiteY115" fmla="*/ 2241550 h 5077833"/>
              <a:gd name="connsiteX116" fmla="*/ 14712950 w 24072850"/>
              <a:gd name="connsiteY116" fmla="*/ 2311400 h 5077833"/>
              <a:gd name="connsiteX117" fmla="*/ 14249400 w 24072850"/>
              <a:gd name="connsiteY117" fmla="*/ 2463800 h 5077833"/>
              <a:gd name="connsiteX118" fmla="*/ 14236700 w 24072850"/>
              <a:gd name="connsiteY118" fmla="*/ 2514600 h 5077833"/>
              <a:gd name="connsiteX119" fmla="*/ 14249400 w 24072850"/>
              <a:gd name="connsiteY119" fmla="*/ 2565400 h 5077833"/>
              <a:gd name="connsiteX120" fmla="*/ 14763750 w 24072850"/>
              <a:gd name="connsiteY120" fmla="*/ 2565400 h 5077833"/>
              <a:gd name="connsiteX121" fmla="*/ 14763750 w 24072850"/>
              <a:gd name="connsiteY121" fmla="*/ 2635250 h 5077833"/>
              <a:gd name="connsiteX122" fmla="*/ 14890750 w 24072850"/>
              <a:gd name="connsiteY122" fmla="*/ 2635250 h 5077833"/>
              <a:gd name="connsiteX123" fmla="*/ 14941550 w 24072850"/>
              <a:gd name="connsiteY123" fmla="*/ 2540000 h 5077833"/>
              <a:gd name="connsiteX124" fmla="*/ 14941550 w 24072850"/>
              <a:gd name="connsiteY124" fmla="*/ 1949450 h 5077833"/>
              <a:gd name="connsiteX125" fmla="*/ 14973300 w 24072850"/>
              <a:gd name="connsiteY125" fmla="*/ 1905000 h 5077833"/>
              <a:gd name="connsiteX126" fmla="*/ 14973300 w 24072850"/>
              <a:gd name="connsiteY126" fmla="*/ 1790700 h 5077833"/>
              <a:gd name="connsiteX127" fmla="*/ 14986000 w 24072850"/>
              <a:gd name="connsiteY127" fmla="*/ 1733550 h 5077833"/>
              <a:gd name="connsiteX128" fmla="*/ 15036800 w 24072850"/>
              <a:gd name="connsiteY128" fmla="*/ 1733550 h 5077833"/>
              <a:gd name="connsiteX129" fmla="*/ 15043150 w 24072850"/>
              <a:gd name="connsiteY129" fmla="*/ 1784350 h 5077833"/>
              <a:gd name="connsiteX130" fmla="*/ 15252700 w 24072850"/>
              <a:gd name="connsiteY130" fmla="*/ 1784350 h 5077833"/>
              <a:gd name="connsiteX131" fmla="*/ 15265400 w 24072850"/>
              <a:gd name="connsiteY131" fmla="*/ 1739900 h 5077833"/>
              <a:gd name="connsiteX132" fmla="*/ 15303500 w 24072850"/>
              <a:gd name="connsiteY132" fmla="*/ 1733550 h 5077833"/>
              <a:gd name="connsiteX133" fmla="*/ 15316200 w 24072850"/>
              <a:gd name="connsiteY133" fmla="*/ 1739900 h 5077833"/>
              <a:gd name="connsiteX134" fmla="*/ 15335250 w 24072850"/>
              <a:gd name="connsiteY134" fmla="*/ 1803400 h 5077833"/>
              <a:gd name="connsiteX135" fmla="*/ 15328900 w 24072850"/>
              <a:gd name="connsiteY135" fmla="*/ 1924050 h 5077833"/>
              <a:gd name="connsiteX136" fmla="*/ 15354300 w 24072850"/>
              <a:gd name="connsiteY136" fmla="*/ 1949450 h 5077833"/>
              <a:gd name="connsiteX137" fmla="*/ 15360650 w 24072850"/>
              <a:gd name="connsiteY137" fmla="*/ 2012950 h 5077833"/>
              <a:gd name="connsiteX138" fmla="*/ 15373350 w 24072850"/>
              <a:gd name="connsiteY138" fmla="*/ 2019300 h 5077833"/>
              <a:gd name="connsiteX139" fmla="*/ 15411450 w 24072850"/>
              <a:gd name="connsiteY139" fmla="*/ 2000250 h 5077833"/>
              <a:gd name="connsiteX140" fmla="*/ 15411450 w 24072850"/>
              <a:gd name="connsiteY140" fmla="*/ 1555750 h 5077833"/>
              <a:gd name="connsiteX141" fmla="*/ 15436850 w 24072850"/>
              <a:gd name="connsiteY141" fmla="*/ 1555750 h 5077833"/>
              <a:gd name="connsiteX142" fmla="*/ 15887700 w 24072850"/>
              <a:gd name="connsiteY142" fmla="*/ 1631950 h 5077833"/>
              <a:gd name="connsiteX143" fmla="*/ 15894050 w 24072850"/>
              <a:gd name="connsiteY143" fmla="*/ 1682750 h 5077833"/>
              <a:gd name="connsiteX144" fmla="*/ 15894050 w 24072850"/>
              <a:gd name="connsiteY144" fmla="*/ 1974850 h 5077833"/>
              <a:gd name="connsiteX145" fmla="*/ 16141700 w 24072850"/>
              <a:gd name="connsiteY145" fmla="*/ 2012950 h 5077833"/>
              <a:gd name="connsiteX146" fmla="*/ 16141700 w 24072850"/>
              <a:gd name="connsiteY146" fmla="*/ 2044700 h 5077833"/>
              <a:gd name="connsiteX147" fmla="*/ 16141700 w 24072850"/>
              <a:gd name="connsiteY147" fmla="*/ 2762250 h 5077833"/>
              <a:gd name="connsiteX148" fmla="*/ 16160750 w 24072850"/>
              <a:gd name="connsiteY148" fmla="*/ 2768600 h 5077833"/>
              <a:gd name="connsiteX149" fmla="*/ 16186150 w 24072850"/>
              <a:gd name="connsiteY149" fmla="*/ 2724150 h 5077833"/>
              <a:gd name="connsiteX150" fmla="*/ 16154400 w 24072850"/>
              <a:gd name="connsiteY150" fmla="*/ 1441450 h 5077833"/>
              <a:gd name="connsiteX151" fmla="*/ 16617950 w 24072850"/>
              <a:gd name="connsiteY151" fmla="*/ 1441450 h 5077833"/>
              <a:gd name="connsiteX152" fmla="*/ 16617950 w 24072850"/>
              <a:gd name="connsiteY152" fmla="*/ 2622550 h 5077833"/>
              <a:gd name="connsiteX153" fmla="*/ 16630650 w 24072850"/>
              <a:gd name="connsiteY153" fmla="*/ 2628900 h 5077833"/>
              <a:gd name="connsiteX154" fmla="*/ 16725900 w 24072850"/>
              <a:gd name="connsiteY154" fmla="*/ 2578100 h 5077833"/>
              <a:gd name="connsiteX155" fmla="*/ 16700500 w 24072850"/>
              <a:gd name="connsiteY155" fmla="*/ 1479550 h 5077833"/>
              <a:gd name="connsiteX156" fmla="*/ 16789400 w 24072850"/>
              <a:gd name="connsiteY156" fmla="*/ 1479550 h 5077833"/>
              <a:gd name="connsiteX157" fmla="*/ 16789400 w 24072850"/>
              <a:gd name="connsiteY157" fmla="*/ 1295400 h 5077833"/>
              <a:gd name="connsiteX158" fmla="*/ 16871950 w 24072850"/>
              <a:gd name="connsiteY158" fmla="*/ 1257300 h 5077833"/>
              <a:gd name="connsiteX159" fmla="*/ 16871950 w 24072850"/>
              <a:gd name="connsiteY159" fmla="*/ 1193800 h 5077833"/>
              <a:gd name="connsiteX160" fmla="*/ 16884650 w 24072850"/>
              <a:gd name="connsiteY160" fmla="*/ 1181100 h 5077833"/>
              <a:gd name="connsiteX161" fmla="*/ 17233900 w 24072850"/>
              <a:gd name="connsiteY161" fmla="*/ 1174750 h 5077833"/>
              <a:gd name="connsiteX162" fmla="*/ 17233900 w 24072850"/>
              <a:gd name="connsiteY162" fmla="*/ 1143000 h 5077833"/>
              <a:gd name="connsiteX163" fmla="*/ 17233900 w 24072850"/>
              <a:gd name="connsiteY163" fmla="*/ 1123950 h 5077833"/>
              <a:gd name="connsiteX164" fmla="*/ 17233900 w 24072850"/>
              <a:gd name="connsiteY164" fmla="*/ 1111250 h 5077833"/>
              <a:gd name="connsiteX165" fmla="*/ 17265650 w 24072850"/>
              <a:gd name="connsiteY165" fmla="*/ 1092200 h 5077833"/>
              <a:gd name="connsiteX166" fmla="*/ 17265650 w 24072850"/>
              <a:gd name="connsiteY166" fmla="*/ 1073150 h 5077833"/>
              <a:gd name="connsiteX167" fmla="*/ 17278350 w 24072850"/>
              <a:gd name="connsiteY167" fmla="*/ 1060450 h 5077833"/>
              <a:gd name="connsiteX168" fmla="*/ 17278350 w 24072850"/>
              <a:gd name="connsiteY168" fmla="*/ 920750 h 5077833"/>
              <a:gd name="connsiteX169" fmla="*/ 17297400 w 24072850"/>
              <a:gd name="connsiteY169" fmla="*/ 920750 h 5077833"/>
              <a:gd name="connsiteX170" fmla="*/ 17297400 w 24072850"/>
              <a:gd name="connsiteY170" fmla="*/ 1054100 h 5077833"/>
              <a:gd name="connsiteX171" fmla="*/ 17303750 w 24072850"/>
              <a:gd name="connsiteY171" fmla="*/ 1098550 h 5077833"/>
              <a:gd name="connsiteX172" fmla="*/ 17329150 w 24072850"/>
              <a:gd name="connsiteY172" fmla="*/ 1111250 h 5077833"/>
              <a:gd name="connsiteX173" fmla="*/ 17335500 w 24072850"/>
              <a:gd name="connsiteY173" fmla="*/ 1187450 h 5077833"/>
              <a:gd name="connsiteX174" fmla="*/ 17373600 w 24072850"/>
              <a:gd name="connsiteY174" fmla="*/ 1206500 h 5077833"/>
              <a:gd name="connsiteX175" fmla="*/ 17379950 w 24072850"/>
              <a:gd name="connsiteY175" fmla="*/ 1301750 h 5077833"/>
              <a:gd name="connsiteX176" fmla="*/ 17405350 w 24072850"/>
              <a:gd name="connsiteY176" fmla="*/ 1339850 h 5077833"/>
              <a:gd name="connsiteX177" fmla="*/ 17405350 w 24072850"/>
              <a:gd name="connsiteY177" fmla="*/ 1498600 h 5077833"/>
              <a:gd name="connsiteX178" fmla="*/ 17430750 w 24072850"/>
              <a:gd name="connsiteY178" fmla="*/ 1517650 h 5077833"/>
              <a:gd name="connsiteX179" fmla="*/ 17430750 w 24072850"/>
              <a:gd name="connsiteY179" fmla="*/ 2197100 h 5077833"/>
              <a:gd name="connsiteX180" fmla="*/ 17545050 w 24072850"/>
              <a:gd name="connsiteY180" fmla="*/ 2127250 h 5077833"/>
              <a:gd name="connsiteX181" fmla="*/ 17545050 w 24072850"/>
              <a:gd name="connsiteY181" fmla="*/ 1924050 h 5077833"/>
              <a:gd name="connsiteX182" fmla="*/ 17564100 w 24072850"/>
              <a:gd name="connsiteY182" fmla="*/ 1905000 h 5077833"/>
              <a:gd name="connsiteX183" fmla="*/ 17576800 w 24072850"/>
              <a:gd name="connsiteY183" fmla="*/ 1911350 h 5077833"/>
              <a:gd name="connsiteX184" fmla="*/ 17580166 w 24072850"/>
              <a:gd name="connsiteY184" fmla="*/ 1914144 h 5077833"/>
              <a:gd name="connsiteX185" fmla="*/ 17589500 w 24072850"/>
              <a:gd name="connsiteY185" fmla="*/ 1911350 h 5077833"/>
              <a:gd name="connsiteX186" fmla="*/ 17843500 w 24072850"/>
              <a:gd name="connsiteY186" fmla="*/ 2095500 h 5077833"/>
              <a:gd name="connsiteX187" fmla="*/ 17843500 w 24072850"/>
              <a:gd name="connsiteY187" fmla="*/ 1771650 h 5077833"/>
              <a:gd name="connsiteX188" fmla="*/ 17983200 w 24072850"/>
              <a:gd name="connsiteY188" fmla="*/ 1720850 h 5077833"/>
              <a:gd name="connsiteX189" fmla="*/ 18053050 w 24072850"/>
              <a:gd name="connsiteY189" fmla="*/ 1727200 h 5077833"/>
              <a:gd name="connsiteX190" fmla="*/ 18072100 w 24072850"/>
              <a:gd name="connsiteY190" fmla="*/ 1752600 h 5077833"/>
              <a:gd name="connsiteX191" fmla="*/ 18192750 w 24072850"/>
              <a:gd name="connsiteY191" fmla="*/ 1701800 h 5077833"/>
              <a:gd name="connsiteX192" fmla="*/ 18351500 w 24072850"/>
              <a:gd name="connsiteY192" fmla="*/ 1670050 h 5077833"/>
              <a:gd name="connsiteX193" fmla="*/ 18357850 w 24072850"/>
              <a:gd name="connsiteY193" fmla="*/ 1714500 h 5077833"/>
              <a:gd name="connsiteX194" fmla="*/ 18395950 w 24072850"/>
              <a:gd name="connsiteY194" fmla="*/ 1778000 h 5077833"/>
              <a:gd name="connsiteX195" fmla="*/ 18389600 w 24072850"/>
              <a:gd name="connsiteY195" fmla="*/ 2159000 h 5077833"/>
              <a:gd name="connsiteX196" fmla="*/ 18402300 w 24072850"/>
              <a:gd name="connsiteY196" fmla="*/ 2165350 h 5077833"/>
              <a:gd name="connsiteX197" fmla="*/ 18440400 w 24072850"/>
              <a:gd name="connsiteY197" fmla="*/ 2076450 h 5077833"/>
              <a:gd name="connsiteX198" fmla="*/ 18446750 w 24072850"/>
              <a:gd name="connsiteY198" fmla="*/ 1993900 h 5077833"/>
              <a:gd name="connsiteX199" fmla="*/ 18446750 w 24072850"/>
              <a:gd name="connsiteY199" fmla="*/ 1866900 h 5077833"/>
              <a:gd name="connsiteX200" fmla="*/ 18491200 w 24072850"/>
              <a:gd name="connsiteY200" fmla="*/ 1866900 h 5077833"/>
              <a:gd name="connsiteX201" fmla="*/ 18491200 w 24072850"/>
              <a:gd name="connsiteY201" fmla="*/ 1530350 h 5077833"/>
              <a:gd name="connsiteX202" fmla="*/ 18503900 w 24072850"/>
              <a:gd name="connsiteY202" fmla="*/ 1524000 h 5077833"/>
              <a:gd name="connsiteX203" fmla="*/ 18503900 w 24072850"/>
              <a:gd name="connsiteY203" fmla="*/ 1866900 h 5077833"/>
              <a:gd name="connsiteX204" fmla="*/ 18567400 w 24072850"/>
              <a:gd name="connsiteY204" fmla="*/ 1873250 h 5077833"/>
              <a:gd name="connsiteX205" fmla="*/ 18637250 w 24072850"/>
              <a:gd name="connsiteY205" fmla="*/ 1860550 h 5077833"/>
              <a:gd name="connsiteX206" fmla="*/ 18643600 w 24072850"/>
              <a:gd name="connsiteY206" fmla="*/ 1524000 h 5077833"/>
              <a:gd name="connsiteX207" fmla="*/ 18649950 w 24072850"/>
              <a:gd name="connsiteY207" fmla="*/ 1860550 h 5077833"/>
              <a:gd name="connsiteX208" fmla="*/ 18694400 w 24072850"/>
              <a:gd name="connsiteY208" fmla="*/ 1873250 h 5077833"/>
              <a:gd name="connsiteX209" fmla="*/ 18688050 w 24072850"/>
              <a:gd name="connsiteY209" fmla="*/ 2120900 h 5077833"/>
              <a:gd name="connsiteX210" fmla="*/ 18732500 w 24072850"/>
              <a:gd name="connsiteY210" fmla="*/ 2178050 h 5077833"/>
              <a:gd name="connsiteX211" fmla="*/ 18745200 w 24072850"/>
              <a:gd name="connsiteY211" fmla="*/ 2133600 h 5077833"/>
              <a:gd name="connsiteX212" fmla="*/ 18751550 w 24072850"/>
              <a:gd name="connsiteY212" fmla="*/ 1708150 h 5077833"/>
              <a:gd name="connsiteX213" fmla="*/ 18776950 w 24072850"/>
              <a:gd name="connsiteY213" fmla="*/ 1689100 h 5077833"/>
              <a:gd name="connsiteX214" fmla="*/ 18751550 w 24072850"/>
              <a:gd name="connsiteY214" fmla="*/ 1663700 h 5077833"/>
              <a:gd name="connsiteX215" fmla="*/ 19081750 w 24072850"/>
              <a:gd name="connsiteY215" fmla="*/ 1587500 h 5077833"/>
              <a:gd name="connsiteX216" fmla="*/ 19240500 w 24072850"/>
              <a:gd name="connsiteY216" fmla="*/ 1562100 h 5077833"/>
              <a:gd name="connsiteX217" fmla="*/ 19304000 w 24072850"/>
              <a:gd name="connsiteY217" fmla="*/ 1574800 h 5077833"/>
              <a:gd name="connsiteX218" fmla="*/ 19227800 w 24072850"/>
              <a:gd name="connsiteY218" fmla="*/ 1644650 h 5077833"/>
              <a:gd name="connsiteX219" fmla="*/ 19240500 w 24072850"/>
              <a:gd name="connsiteY219" fmla="*/ 1701800 h 5077833"/>
              <a:gd name="connsiteX220" fmla="*/ 19227800 w 24072850"/>
              <a:gd name="connsiteY220" fmla="*/ 2139950 h 5077833"/>
              <a:gd name="connsiteX221" fmla="*/ 19240500 w 24072850"/>
              <a:gd name="connsiteY221" fmla="*/ 2171700 h 5077833"/>
              <a:gd name="connsiteX222" fmla="*/ 19253200 w 24072850"/>
              <a:gd name="connsiteY222" fmla="*/ 2165350 h 5077833"/>
              <a:gd name="connsiteX223" fmla="*/ 19259550 w 24072850"/>
              <a:gd name="connsiteY223" fmla="*/ 2127250 h 5077833"/>
              <a:gd name="connsiteX224" fmla="*/ 19424650 w 24072850"/>
              <a:gd name="connsiteY224" fmla="*/ 2076450 h 5077833"/>
              <a:gd name="connsiteX225" fmla="*/ 19621500 w 24072850"/>
              <a:gd name="connsiteY225" fmla="*/ 2139950 h 5077833"/>
              <a:gd name="connsiteX226" fmla="*/ 19634200 w 24072850"/>
              <a:gd name="connsiteY226" fmla="*/ 2101850 h 5077833"/>
              <a:gd name="connsiteX227" fmla="*/ 19634200 w 24072850"/>
              <a:gd name="connsiteY227" fmla="*/ 1384300 h 5077833"/>
              <a:gd name="connsiteX228" fmla="*/ 19723100 w 24072850"/>
              <a:gd name="connsiteY228" fmla="*/ 1339850 h 5077833"/>
              <a:gd name="connsiteX229" fmla="*/ 19754850 w 24072850"/>
              <a:gd name="connsiteY229" fmla="*/ 1339850 h 5077833"/>
              <a:gd name="connsiteX230" fmla="*/ 19773900 w 24072850"/>
              <a:gd name="connsiteY230" fmla="*/ 1289050 h 5077833"/>
              <a:gd name="connsiteX231" fmla="*/ 19812000 w 24072850"/>
              <a:gd name="connsiteY231" fmla="*/ 1181100 h 5077833"/>
              <a:gd name="connsiteX232" fmla="*/ 19939000 w 24072850"/>
              <a:gd name="connsiteY232" fmla="*/ 1155700 h 5077833"/>
              <a:gd name="connsiteX233" fmla="*/ 20046950 w 24072850"/>
              <a:gd name="connsiteY233" fmla="*/ 1187450 h 5077833"/>
              <a:gd name="connsiteX234" fmla="*/ 20046950 w 24072850"/>
              <a:gd name="connsiteY234" fmla="*/ 1308100 h 5077833"/>
              <a:gd name="connsiteX235" fmla="*/ 20078700 w 24072850"/>
              <a:gd name="connsiteY235" fmla="*/ 1333500 h 5077833"/>
              <a:gd name="connsiteX236" fmla="*/ 20046950 w 24072850"/>
              <a:gd name="connsiteY236" fmla="*/ 1390650 h 5077833"/>
              <a:gd name="connsiteX237" fmla="*/ 20066000 w 24072850"/>
              <a:gd name="connsiteY237" fmla="*/ 1428750 h 5077833"/>
              <a:gd name="connsiteX238" fmla="*/ 20066000 w 24072850"/>
              <a:gd name="connsiteY238" fmla="*/ 2673350 h 5077833"/>
              <a:gd name="connsiteX239" fmla="*/ 20129500 w 24072850"/>
              <a:gd name="connsiteY239" fmla="*/ 2692400 h 5077833"/>
              <a:gd name="connsiteX240" fmla="*/ 20154900 w 24072850"/>
              <a:gd name="connsiteY240" fmla="*/ 1612900 h 5077833"/>
              <a:gd name="connsiteX241" fmla="*/ 20135850 w 24072850"/>
              <a:gd name="connsiteY241" fmla="*/ 1555750 h 5077833"/>
              <a:gd name="connsiteX242" fmla="*/ 20135850 w 24072850"/>
              <a:gd name="connsiteY242" fmla="*/ 1422400 h 5077833"/>
              <a:gd name="connsiteX243" fmla="*/ 20173950 w 24072850"/>
              <a:gd name="connsiteY243" fmla="*/ 1428750 h 5077833"/>
              <a:gd name="connsiteX244" fmla="*/ 20370800 w 24072850"/>
              <a:gd name="connsiteY244" fmla="*/ 1422400 h 5077833"/>
              <a:gd name="connsiteX245" fmla="*/ 20637500 w 24072850"/>
              <a:gd name="connsiteY245" fmla="*/ 1454150 h 5077833"/>
              <a:gd name="connsiteX246" fmla="*/ 20612100 w 24072850"/>
              <a:gd name="connsiteY246" fmla="*/ 1454150 h 5077833"/>
              <a:gd name="connsiteX247" fmla="*/ 20593050 w 24072850"/>
              <a:gd name="connsiteY247" fmla="*/ 1498600 h 5077833"/>
              <a:gd name="connsiteX248" fmla="*/ 20548600 w 24072850"/>
              <a:gd name="connsiteY248" fmla="*/ 1460500 h 5077833"/>
              <a:gd name="connsiteX249" fmla="*/ 20154900 w 24072850"/>
              <a:gd name="connsiteY249" fmla="*/ 1447800 h 5077833"/>
              <a:gd name="connsiteX250" fmla="*/ 20142200 w 24072850"/>
              <a:gd name="connsiteY250" fmla="*/ 1460500 h 5077833"/>
              <a:gd name="connsiteX251" fmla="*/ 20167600 w 24072850"/>
              <a:gd name="connsiteY251" fmla="*/ 1517650 h 5077833"/>
              <a:gd name="connsiteX252" fmla="*/ 20193000 w 24072850"/>
              <a:gd name="connsiteY252" fmla="*/ 1473200 h 5077833"/>
              <a:gd name="connsiteX253" fmla="*/ 20212050 w 24072850"/>
              <a:gd name="connsiteY253" fmla="*/ 1479550 h 5077833"/>
              <a:gd name="connsiteX254" fmla="*/ 20224750 w 24072850"/>
              <a:gd name="connsiteY254" fmla="*/ 1498600 h 5077833"/>
              <a:gd name="connsiteX255" fmla="*/ 20358100 w 24072850"/>
              <a:gd name="connsiteY255" fmla="*/ 1504950 h 5077833"/>
              <a:gd name="connsiteX256" fmla="*/ 20510500 w 24072850"/>
              <a:gd name="connsiteY256" fmla="*/ 1504950 h 5077833"/>
              <a:gd name="connsiteX257" fmla="*/ 20618450 w 24072850"/>
              <a:gd name="connsiteY257" fmla="*/ 1530350 h 5077833"/>
              <a:gd name="connsiteX258" fmla="*/ 20618450 w 24072850"/>
              <a:gd name="connsiteY258" fmla="*/ 2724150 h 5077833"/>
              <a:gd name="connsiteX259" fmla="*/ 20631150 w 24072850"/>
              <a:gd name="connsiteY259" fmla="*/ 2736850 h 5077833"/>
              <a:gd name="connsiteX260" fmla="*/ 20656550 w 24072850"/>
              <a:gd name="connsiteY260" fmla="*/ 2717800 h 5077833"/>
              <a:gd name="connsiteX261" fmla="*/ 20662900 w 24072850"/>
              <a:gd name="connsiteY261" fmla="*/ 2152650 h 5077833"/>
              <a:gd name="connsiteX262" fmla="*/ 20650200 w 24072850"/>
              <a:gd name="connsiteY262" fmla="*/ 2095500 h 5077833"/>
              <a:gd name="connsiteX263" fmla="*/ 20669250 w 24072850"/>
              <a:gd name="connsiteY263" fmla="*/ 2076450 h 5077833"/>
              <a:gd name="connsiteX264" fmla="*/ 20681950 w 24072850"/>
              <a:gd name="connsiteY264" fmla="*/ 1346200 h 5077833"/>
              <a:gd name="connsiteX265" fmla="*/ 20694650 w 24072850"/>
              <a:gd name="connsiteY265" fmla="*/ 1308100 h 5077833"/>
              <a:gd name="connsiteX266" fmla="*/ 20701000 w 24072850"/>
              <a:gd name="connsiteY266" fmla="*/ 1276350 h 5077833"/>
              <a:gd name="connsiteX267" fmla="*/ 20688300 w 24072850"/>
              <a:gd name="connsiteY267" fmla="*/ 1206500 h 5077833"/>
              <a:gd name="connsiteX268" fmla="*/ 20707350 w 24072850"/>
              <a:gd name="connsiteY268" fmla="*/ 1162050 h 5077833"/>
              <a:gd name="connsiteX269" fmla="*/ 20713700 w 24072850"/>
              <a:gd name="connsiteY269" fmla="*/ 1066800 h 5077833"/>
              <a:gd name="connsiteX270" fmla="*/ 20713700 w 24072850"/>
              <a:gd name="connsiteY270" fmla="*/ 1047750 h 5077833"/>
              <a:gd name="connsiteX271" fmla="*/ 20713700 w 24072850"/>
              <a:gd name="connsiteY271" fmla="*/ 914400 h 5077833"/>
              <a:gd name="connsiteX272" fmla="*/ 20726400 w 24072850"/>
              <a:gd name="connsiteY272" fmla="*/ 863600 h 5077833"/>
              <a:gd name="connsiteX273" fmla="*/ 20713700 w 24072850"/>
              <a:gd name="connsiteY273" fmla="*/ 838200 h 5077833"/>
              <a:gd name="connsiteX274" fmla="*/ 20726400 w 24072850"/>
              <a:gd name="connsiteY274" fmla="*/ 812800 h 5077833"/>
              <a:gd name="connsiteX275" fmla="*/ 20713700 w 24072850"/>
              <a:gd name="connsiteY275" fmla="*/ 793750 h 5077833"/>
              <a:gd name="connsiteX276" fmla="*/ 20726400 w 24072850"/>
              <a:gd name="connsiteY276" fmla="*/ 774700 h 5077833"/>
              <a:gd name="connsiteX277" fmla="*/ 20713700 w 24072850"/>
              <a:gd name="connsiteY277" fmla="*/ 755650 h 5077833"/>
              <a:gd name="connsiteX278" fmla="*/ 20720050 w 24072850"/>
              <a:gd name="connsiteY278" fmla="*/ 736600 h 5077833"/>
              <a:gd name="connsiteX279" fmla="*/ 20720050 w 24072850"/>
              <a:gd name="connsiteY279" fmla="*/ 711200 h 5077833"/>
              <a:gd name="connsiteX280" fmla="*/ 20745450 w 24072850"/>
              <a:gd name="connsiteY280" fmla="*/ 685800 h 5077833"/>
              <a:gd name="connsiteX281" fmla="*/ 20745450 w 24072850"/>
              <a:gd name="connsiteY281" fmla="*/ 654050 h 5077833"/>
              <a:gd name="connsiteX282" fmla="*/ 20764500 w 24072850"/>
              <a:gd name="connsiteY282" fmla="*/ 635000 h 5077833"/>
              <a:gd name="connsiteX283" fmla="*/ 20764500 w 24072850"/>
              <a:gd name="connsiteY283" fmla="*/ 615950 h 5077833"/>
              <a:gd name="connsiteX284" fmla="*/ 20796250 w 24072850"/>
              <a:gd name="connsiteY284" fmla="*/ 577850 h 5077833"/>
              <a:gd name="connsiteX285" fmla="*/ 20834350 w 24072850"/>
              <a:gd name="connsiteY285" fmla="*/ 577850 h 5077833"/>
              <a:gd name="connsiteX286" fmla="*/ 20834350 w 24072850"/>
              <a:gd name="connsiteY286" fmla="*/ 552450 h 5077833"/>
              <a:gd name="connsiteX287" fmla="*/ 20866100 w 24072850"/>
              <a:gd name="connsiteY287" fmla="*/ 533400 h 5077833"/>
              <a:gd name="connsiteX288" fmla="*/ 20891500 w 24072850"/>
              <a:gd name="connsiteY288" fmla="*/ 463550 h 5077833"/>
              <a:gd name="connsiteX289" fmla="*/ 20878800 w 24072850"/>
              <a:gd name="connsiteY289" fmla="*/ 393700 h 5077833"/>
              <a:gd name="connsiteX290" fmla="*/ 20923250 w 24072850"/>
              <a:gd name="connsiteY290" fmla="*/ 311150 h 5077833"/>
              <a:gd name="connsiteX291" fmla="*/ 20929600 w 24072850"/>
              <a:gd name="connsiteY291" fmla="*/ 393700 h 5077833"/>
              <a:gd name="connsiteX292" fmla="*/ 20955000 w 24072850"/>
              <a:gd name="connsiteY292" fmla="*/ 387350 h 5077833"/>
              <a:gd name="connsiteX293" fmla="*/ 20955000 w 24072850"/>
              <a:gd name="connsiteY293" fmla="*/ 514350 h 5077833"/>
              <a:gd name="connsiteX294" fmla="*/ 21005800 w 24072850"/>
              <a:gd name="connsiteY294" fmla="*/ 571500 h 5077833"/>
              <a:gd name="connsiteX295" fmla="*/ 21088350 w 24072850"/>
              <a:gd name="connsiteY295" fmla="*/ 730250 h 5077833"/>
              <a:gd name="connsiteX296" fmla="*/ 21113750 w 24072850"/>
              <a:gd name="connsiteY296" fmla="*/ 755650 h 5077833"/>
              <a:gd name="connsiteX297" fmla="*/ 21120100 w 24072850"/>
              <a:gd name="connsiteY297" fmla="*/ 901700 h 5077833"/>
              <a:gd name="connsiteX298" fmla="*/ 21120100 w 24072850"/>
              <a:gd name="connsiteY298" fmla="*/ 958850 h 5077833"/>
              <a:gd name="connsiteX299" fmla="*/ 21132800 w 24072850"/>
              <a:gd name="connsiteY299" fmla="*/ 977900 h 5077833"/>
              <a:gd name="connsiteX300" fmla="*/ 21120100 w 24072850"/>
              <a:gd name="connsiteY300" fmla="*/ 1054100 h 5077833"/>
              <a:gd name="connsiteX301" fmla="*/ 21132800 w 24072850"/>
              <a:gd name="connsiteY301" fmla="*/ 1073150 h 5077833"/>
              <a:gd name="connsiteX302" fmla="*/ 21145500 w 24072850"/>
              <a:gd name="connsiteY302" fmla="*/ 1352550 h 5077833"/>
              <a:gd name="connsiteX303" fmla="*/ 21145500 w 24072850"/>
              <a:gd name="connsiteY303" fmla="*/ 1511300 h 5077833"/>
              <a:gd name="connsiteX304" fmla="*/ 21164550 w 24072850"/>
              <a:gd name="connsiteY304" fmla="*/ 1536700 h 5077833"/>
              <a:gd name="connsiteX305" fmla="*/ 21151850 w 24072850"/>
              <a:gd name="connsiteY305" fmla="*/ 1568450 h 5077833"/>
              <a:gd name="connsiteX306" fmla="*/ 21164550 w 24072850"/>
              <a:gd name="connsiteY306" fmla="*/ 1587500 h 5077833"/>
              <a:gd name="connsiteX307" fmla="*/ 21386800 w 24072850"/>
              <a:gd name="connsiteY307" fmla="*/ 1587500 h 5077833"/>
              <a:gd name="connsiteX308" fmla="*/ 21412200 w 24072850"/>
              <a:gd name="connsiteY308" fmla="*/ 127000 h 5077833"/>
              <a:gd name="connsiteX309" fmla="*/ 21945600 w 24072850"/>
              <a:gd name="connsiteY309" fmla="*/ 127000 h 5077833"/>
              <a:gd name="connsiteX310" fmla="*/ 21945600 w 24072850"/>
              <a:gd name="connsiteY310" fmla="*/ 1593850 h 5077833"/>
              <a:gd name="connsiteX311" fmla="*/ 22199600 w 24072850"/>
              <a:gd name="connsiteY311" fmla="*/ 1593850 h 5077833"/>
              <a:gd name="connsiteX312" fmla="*/ 22199600 w 24072850"/>
              <a:gd name="connsiteY312" fmla="*/ 1314450 h 5077833"/>
              <a:gd name="connsiteX313" fmla="*/ 22205950 w 24072850"/>
              <a:gd name="connsiteY313" fmla="*/ 1238250 h 5077833"/>
              <a:gd name="connsiteX314" fmla="*/ 22205950 w 24072850"/>
              <a:gd name="connsiteY314" fmla="*/ 1174750 h 5077833"/>
              <a:gd name="connsiteX315" fmla="*/ 22205950 w 24072850"/>
              <a:gd name="connsiteY315" fmla="*/ 1149350 h 5077833"/>
              <a:gd name="connsiteX316" fmla="*/ 22269450 w 24072850"/>
              <a:gd name="connsiteY316" fmla="*/ 1092200 h 5077833"/>
              <a:gd name="connsiteX317" fmla="*/ 22269450 w 24072850"/>
              <a:gd name="connsiteY317" fmla="*/ 914400 h 5077833"/>
              <a:gd name="connsiteX318" fmla="*/ 22472650 w 24072850"/>
              <a:gd name="connsiteY318" fmla="*/ 869950 h 5077833"/>
              <a:gd name="connsiteX319" fmla="*/ 22720300 w 24072850"/>
              <a:gd name="connsiteY319" fmla="*/ 927100 h 5077833"/>
              <a:gd name="connsiteX320" fmla="*/ 22720300 w 24072850"/>
              <a:gd name="connsiteY320" fmla="*/ 1092200 h 5077833"/>
              <a:gd name="connsiteX321" fmla="*/ 22752050 w 24072850"/>
              <a:gd name="connsiteY321" fmla="*/ 1162050 h 5077833"/>
              <a:gd name="connsiteX322" fmla="*/ 22752050 w 24072850"/>
              <a:gd name="connsiteY322" fmla="*/ 2387600 h 5077833"/>
              <a:gd name="connsiteX323" fmla="*/ 22777450 w 24072850"/>
              <a:gd name="connsiteY323" fmla="*/ 2387600 h 5077833"/>
              <a:gd name="connsiteX324" fmla="*/ 22783800 w 24072850"/>
              <a:gd name="connsiteY324" fmla="*/ 2311400 h 5077833"/>
              <a:gd name="connsiteX325" fmla="*/ 22815550 w 24072850"/>
              <a:gd name="connsiteY325" fmla="*/ 2228850 h 5077833"/>
              <a:gd name="connsiteX326" fmla="*/ 22860000 w 24072850"/>
              <a:gd name="connsiteY326" fmla="*/ 2228850 h 5077833"/>
              <a:gd name="connsiteX327" fmla="*/ 22879050 w 24072850"/>
              <a:gd name="connsiteY327" fmla="*/ 2120900 h 5077833"/>
              <a:gd name="connsiteX328" fmla="*/ 22980650 w 24072850"/>
              <a:gd name="connsiteY328" fmla="*/ 2146300 h 5077833"/>
              <a:gd name="connsiteX329" fmla="*/ 23133050 w 24072850"/>
              <a:gd name="connsiteY329" fmla="*/ 2133600 h 5077833"/>
              <a:gd name="connsiteX330" fmla="*/ 23145750 w 24072850"/>
              <a:gd name="connsiteY330" fmla="*/ 2101850 h 5077833"/>
              <a:gd name="connsiteX331" fmla="*/ 23145750 w 24072850"/>
              <a:gd name="connsiteY331" fmla="*/ 2044700 h 5077833"/>
              <a:gd name="connsiteX332" fmla="*/ 23348950 w 24072850"/>
              <a:gd name="connsiteY332" fmla="*/ 2044700 h 5077833"/>
              <a:gd name="connsiteX333" fmla="*/ 23361650 w 24072850"/>
              <a:gd name="connsiteY333" fmla="*/ 2127250 h 5077833"/>
              <a:gd name="connsiteX334" fmla="*/ 23488650 w 24072850"/>
              <a:gd name="connsiteY334" fmla="*/ 2146300 h 5077833"/>
              <a:gd name="connsiteX335" fmla="*/ 23526750 w 24072850"/>
              <a:gd name="connsiteY335" fmla="*/ 2152650 h 5077833"/>
              <a:gd name="connsiteX336" fmla="*/ 23583900 w 24072850"/>
              <a:gd name="connsiteY336" fmla="*/ 2133600 h 5077833"/>
              <a:gd name="connsiteX337" fmla="*/ 23647400 w 24072850"/>
              <a:gd name="connsiteY337" fmla="*/ 2133600 h 5077833"/>
              <a:gd name="connsiteX338" fmla="*/ 23647400 w 24072850"/>
              <a:gd name="connsiteY338" fmla="*/ 2216150 h 5077833"/>
              <a:gd name="connsiteX339" fmla="*/ 23679150 w 24072850"/>
              <a:gd name="connsiteY339" fmla="*/ 2235200 h 5077833"/>
              <a:gd name="connsiteX340" fmla="*/ 23685500 w 24072850"/>
              <a:gd name="connsiteY340" fmla="*/ 2273300 h 5077833"/>
              <a:gd name="connsiteX341" fmla="*/ 23710900 w 24072850"/>
              <a:gd name="connsiteY341" fmla="*/ 2286000 h 5077833"/>
              <a:gd name="connsiteX342" fmla="*/ 23729950 w 24072850"/>
              <a:gd name="connsiteY342" fmla="*/ 2400300 h 5077833"/>
              <a:gd name="connsiteX343" fmla="*/ 23729950 w 24072850"/>
              <a:gd name="connsiteY343" fmla="*/ 1555750 h 5077833"/>
              <a:gd name="connsiteX344" fmla="*/ 23768050 w 24072850"/>
              <a:gd name="connsiteY344" fmla="*/ 1117600 h 5077833"/>
              <a:gd name="connsiteX345" fmla="*/ 23787100 w 24072850"/>
              <a:gd name="connsiteY345" fmla="*/ 1117600 h 5077833"/>
              <a:gd name="connsiteX346" fmla="*/ 23901400 w 24072850"/>
              <a:gd name="connsiteY346" fmla="*/ 1168400 h 5077833"/>
              <a:gd name="connsiteX347" fmla="*/ 23926800 w 24072850"/>
              <a:gd name="connsiteY347" fmla="*/ 1168400 h 5077833"/>
              <a:gd name="connsiteX348" fmla="*/ 23939500 w 24072850"/>
              <a:gd name="connsiteY348" fmla="*/ 1143000 h 5077833"/>
              <a:gd name="connsiteX349" fmla="*/ 24047450 w 24072850"/>
              <a:gd name="connsiteY349" fmla="*/ 1117600 h 5077833"/>
              <a:gd name="connsiteX350" fmla="*/ 24072850 w 24072850"/>
              <a:gd name="connsiteY350" fmla="*/ 1117600 h 5077833"/>
              <a:gd name="connsiteX351" fmla="*/ 24072850 w 24072850"/>
              <a:gd name="connsiteY351" fmla="*/ 3117850 h 5077833"/>
              <a:gd name="connsiteX352" fmla="*/ 14418634 w 24072850"/>
              <a:gd name="connsiteY352" fmla="*/ 4651543 h 5077833"/>
              <a:gd name="connsiteX353" fmla="*/ 6168668 w 24072850"/>
              <a:gd name="connsiteY353" fmla="*/ 5077833 h 5077833"/>
              <a:gd name="connsiteX354" fmla="*/ 0 w 24072850"/>
              <a:gd name="connsiteY354" fmla="*/ 3117850 h 5077833"/>
              <a:gd name="connsiteX355" fmla="*/ 0 w 24072850"/>
              <a:gd name="connsiteY355" fmla="*/ 2222500 h 5077833"/>
              <a:gd name="connsiteX356" fmla="*/ 127000 w 24072850"/>
              <a:gd name="connsiteY356" fmla="*/ 2228850 h 5077833"/>
              <a:gd name="connsiteX357" fmla="*/ 63500 w 24072850"/>
              <a:gd name="connsiteY357" fmla="*/ 2286000 h 5077833"/>
              <a:gd name="connsiteX358" fmla="*/ 196850 w 24072850"/>
              <a:gd name="connsiteY358" fmla="*/ 2336800 h 5077833"/>
              <a:gd name="connsiteX359" fmla="*/ 107950 w 24072850"/>
              <a:gd name="connsiteY359" fmla="*/ 2393950 h 5077833"/>
              <a:gd name="connsiteX360" fmla="*/ 311150 w 24072850"/>
              <a:gd name="connsiteY360" fmla="*/ 2444750 h 5077833"/>
              <a:gd name="connsiteX361" fmla="*/ 311150 w 24072850"/>
              <a:gd name="connsiteY361" fmla="*/ 2527300 h 5077833"/>
              <a:gd name="connsiteX362" fmla="*/ 349250 w 24072850"/>
              <a:gd name="connsiteY362" fmla="*/ 2533650 h 5077833"/>
              <a:gd name="connsiteX363" fmla="*/ 596900 w 24072850"/>
              <a:gd name="connsiteY363" fmla="*/ 2489200 h 5077833"/>
              <a:gd name="connsiteX364" fmla="*/ 742950 w 24072850"/>
              <a:gd name="connsiteY364" fmla="*/ 2501900 h 5077833"/>
              <a:gd name="connsiteX365" fmla="*/ 800100 w 24072850"/>
              <a:gd name="connsiteY365" fmla="*/ 2489200 h 5077833"/>
              <a:gd name="connsiteX366" fmla="*/ 895350 w 24072850"/>
              <a:gd name="connsiteY366" fmla="*/ 2584450 h 5077833"/>
              <a:gd name="connsiteX367" fmla="*/ 920750 w 24072850"/>
              <a:gd name="connsiteY367" fmla="*/ 2584450 h 5077833"/>
              <a:gd name="connsiteX368" fmla="*/ 933450 w 24072850"/>
              <a:gd name="connsiteY368" fmla="*/ 2514600 h 5077833"/>
              <a:gd name="connsiteX369" fmla="*/ 933450 w 24072850"/>
              <a:gd name="connsiteY369" fmla="*/ 2355850 h 5077833"/>
              <a:gd name="connsiteX370" fmla="*/ 939800 w 24072850"/>
              <a:gd name="connsiteY370" fmla="*/ 2279650 h 5077833"/>
              <a:gd name="connsiteX371" fmla="*/ 946150 w 24072850"/>
              <a:gd name="connsiteY371" fmla="*/ 2184400 h 5077833"/>
              <a:gd name="connsiteX372" fmla="*/ 952500 w 24072850"/>
              <a:gd name="connsiteY372" fmla="*/ 2114550 h 5077833"/>
              <a:gd name="connsiteX373" fmla="*/ 1092200 w 24072850"/>
              <a:gd name="connsiteY373" fmla="*/ 2038350 h 5077833"/>
              <a:gd name="connsiteX374" fmla="*/ 1193800 w 24072850"/>
              <a:gd name="connsiteY374" fmla="*/ 2114550 h 5077833"/>
              <a:gd name="connsiteX375" fmla="*/ 1206500 w 24072850"/>
              <a:gd name="connsiteY375" fmla="*/ 2247900 h 5077833"/>
              <a:gd name="connsiteX376" fmla="*/ 1206500 w 24072850"/>
              <a:gd name="connsiteY376" fmla="*/ 2635250 h 5077833"/>
              <a:gd name="connsiteX377" fmla="*/ 1270000 w 24072850"/>
              <a:gd name="connsiteY377" fmla="*/ 2768600 h 5077833"/>
              <a:gd name="connsiteX378" fmla="*/ 1289050 w 24072850"/>
              <a:gd name="connsiteY378" fmla="*/ 2768600 h 5077833"/>
              <a:gd name="connsiteX379" fmla="*/ 1295400 w 24072850"/>
              <a:gd name="connsiteY379" fmla="*/ 2711450 h 5077833"/>
              <a:gd name="connsiteX380" fmla="*/ 1282700 w 24072850"/>
              <a:gd name="connsiteY380" fmla="*/ 2533650 h 5077833"/>
              <a:gd name="connsiteX381" fmla="*/ 1447800 w 24072850"/>
              <a:gd name="connsiteY381" fmla="*/ 2533650 h 5077833"/>
              <a:gd name="connsiteX382" fmla="*/ 1422400 w 24072850"/>
              <a:gd name="connsiteY382" fmla="*/ 2387600 h 5077833"/>
              <a:gd name="connsiteX383" fmla="*/ 1657350 w 24072850"/>
              <a:gd name="connsiteY383" fmla="*/ 2393950 h 5077833"/>
              <a:gd name="connsiteX384" fmla="*/ 1689100 w 24072850"/>
              <a:gd name="connsiteY384" fmla="*/ 2413000 h 5077833"/>
              <a:gd name="connsiteX385" fmla="*/ 1714500 w 24072850"/>
              <a:gd name="connsiteY385" fmla="*/ 2413000 h 5077833"/>
              <a:gd name="connsiteX386" fmla="*/ 1720850 w 24072850"/>
              <a:gd name="connsiteY386" fmla="*/ 2273300 h 5077833"/>
              <a:gd name="connsiteX387" fmla="*/ 1746250 w 24072850"/>
              <a:gd name="connsiteY387" fmla="*/ 2279650 h 5077833"/>
              <a:gd name="connsiteX388" fmla="*/ 1790700 w 24072850"/>
              <a:gd name="connsiteY388" fmla="*/ 2235200 h 5077833"/>
              <a:gd name="connsiteX389" fmla="*/ 1930400 w 24072850"/>
              <a:gd name="connsiteY389" fmla="*/ 2241550 h 5077833"/>
              <a:gd name="connsiteX390" fmla="*/ 1955800 w 24072850"/>
              <a:gd name="connsiteY390" fmla="*/ 2273300 h 5077833"/>
              <a:gd name="connsiteX391" fmla="*/ 2095500 w 24072850"/>
              <a:gd name="connsiteY391" fmla="*/ 2292350 h 5077833"/>
              <a:gd name="connsiteX392" fmla="*/ 2095500 w 24072850"/>
              <a:gd name="connsiteY392" fmla="*/ 2317750 h 5077833"/>
              <a:gd name="connsiteX393" fmla="*/ 2095500 w 24072850"/>
              <a:gd name="connsiteY393" fmla="*/ 2736850 h 5077833"/>
              <a:gd name="connsiteX394" fmla="*/ 2108200 w 24072850"/>
              <a:gd name="connsiteY394" fmla="*/ 2825750 h 5077833"/>
              <a:gd name="connsiteX395" fmla="*/ 2203450 w 24072850"/>
              <a:gd name="connsiteY395" fmla="*/ 2825750 h 5077833"/>
              <a:gd name="connsiteX396" fmla="*/ 2222500 w 24072850"/>
              <a:gd name="connsiteY396" fmla="*/ 2724150 h 5077833"/>
              <a:gd name="connsiteX397" fmla="*/ 2241550 w 24072850"/>
              <a:gd name="connsiteY397" fmla="*/ 2527300 h 5077833"/>
              <a:gd name="connsiteX398" fmla="*/ 2209800 w 24072850"/>
              <a:gd name="connsiteY398" fmla="*/ 2273300 h 5077833"/>
              <a:gd name="connsiteX399" fmla="*/ 2336800 w 24072850"/>
              <a:gd name="connsiteY399" fmla="*/ 2273300 h 5077833"/>
              <a:gd name="connsiteX400" fmla="*/ 2336800 w 24072850"/>
              <a:gd name="connsiteY400" fmla="*/ 2235200 h 5077833"/>
              <a:gd name="connsiteX401" fmla="*/ 2482850 w 24072850"/>
              <a:gd name="connsiteY401" fmla="*/ 2235200 h 5077833"/>
              <a:gd name="connsiteX402" fmla="*/ 2584450 w 24072850"/>
              <a:gd name="connsiteY402" fmla="*/ 2266950 h 5077833"/>
              <a:gd name="connsiteX403" fmla="*/ 2755900 w 24072850"/>
              <a:gd name="connsiteY403" fmla="*/ 2266950 h 5077833"/>
              <a:gd name="connsiteX404" fmla="*/ 2711450 w 24072850"/>
              <a:gd name="connsiteY404" fmla="*/ 2533650 h 5077833"/>
              <a:gd name="connsiteX405" fmla="*/ 2730500 w 24072850"/>
              <a:gd name="connsiteY405" fmla="*/ 2870200 h 5077833"/>
              <a:gd name="connsiteX406" fmla="*/ 2787650 w 24072850"/>
              <a:gd name="connsiteY406" fmla="*/ 2762250 h 5077833"/>
              <a:gd name="connsiteX407" fmla="*/ 2889250 w 24072850"/>
              <a:gd name="connsiteY407" fmla="*/ 2762250 h 5077833"/>
              <a:gd name="connsiteX408" fmla="*/ 2914650 w 24072850"/>
              <a:gd name="connsiteY408" fmla="*/ 2686050 h 5077833"/>
              <a:gd name="connsiteX409" fmla="*/ 2927350 w 24072850"/>
              <a:gd name="connsiteY409" fmla="*/ 2616200 h 5077833"/>
              <a:gd name="connsiteX410" fmla="*/ 2940050 w 24072850"/>
              <a:gd name="connsiteY410" fmla="*/ 2540000 h 5077833"/>
              <a:gd name="connsiteX411" fmla="*/ 2990850 w 24072850"/>
              <a:gd name="connsiteY411" fmla="*/ 2165350 h 5077833"/>
              <a:gd name="connsiteX412" fmla="*/ 3009900 w 24072850"/>
              <a:gd name="connsiteY412" fmla="*/ 1981200 h 5077833"/>
              <a:gd name="connsiteX413" fmla="*/ 3009900 w 24072850"/>
              <a:gd name="connsiteY413" fmla="*/ 1612900 h 5077833"/>
              <a:gd name="connsiteX414" fmla="*/ 2971800 w 24072850"/>
              <a:gd name="connsiteY414" fmla="*/ 1308100 h 5077833"/>
              <a:gd name="connsiteX415" fmla="*/ 2940050 w 24072850"/>
              <a:gd name="connsiteY415" fmla="*/ 1104900 h 5077833"/>
              <a:gd name="connsiteX416" fmla="*/ 3060700 w 24072850"/>
              <a:gd name="connsiteY416" fmla="*/ 1041400 h 5077833"/>
              <a:gd name="connsiteX417" fmla="*/ 3073400 w 24072850"/>
              <a:gd name="connsiteY417" fmla="*/ 977900 h 5077833"/>
              <a:gd name="connsiteX418" fmla="*/ 3073400 w 24072850"/>
              <a:gd name="connsiteY418" fmla="*/ 933450 h 5077833"/>
              <a:gd name="connsiteX419" fmla="*/ 3086100 w 24072850"/>
              <a:gd name="connsiteY419" fmla="*/ 774700 h 5077833"/>
              <a:gd name="connsiteX420" fmla="*/ 3111500 w 24072850"/>
              <a:gd name="connsiteY420" fmla="*/ 1047750 h 5077833"/>
              <a:gd name="connsiteX421" fmla="*/ 3206750 w 24072850"/>
              <a:gd name="connsiteY421" fmla="*/ 1143000 h 5077833"/>
              <a:gd name="connsiteX422" fmla="*/ 3149600 w 24072850"/>
              <a:gd name="connsiteY422" fmla="*/ 1714500 h 5077833"/>
              <a:gd name="connsiteX423" fmla="*/ 3149600 w 24072850"/>
              <a:gd name="connsiteY423" fmla="*/ 2063750 h 5077833"/>
              <a:gd name="connsiteX424" fmla="*/ 3194050 w 24072850"/>
              <a:gd name="connsiteY424" fmla="*/ 2768600 h 5077833"/>
              <a:gd name="connsiteX425" fmla="*/ 3416300 w 24072850"/>
              <a:gd name="connsiteY425" fmla="*/ 2768600 h 5077833"/>
              <a:gd name="connsiteX426" fmla="*/ 3448050 w 24072850"/>
              <a:gd name="connsiteY426" fmla="*/ 1809750 h 5077833"/>
              <a:gd name="connsiteX427" fmla="*/ 3403600 w 24072850"/>
              <a:gd name="connsiteY427" fmla="*/ 1778000 h 5077833"/>
              <a:gd name="connsiteX428" fmla="*/ 3409950 w 24072850"/>
              <a:gd name="connsiteY428" fmla="*/ 1765300 h 5077833"/>
              <a:gd name="connsiteX429" fmla="*/ 3479800 w 24072850"/>
              <a:gd name="connsiteY429" fmla="*/ 1733550 h 5077833"/>
              <a:gd name="connsiteX430" fmla="*/ 3771900 w 24072850"/>
              <a:gd name="connsiteY430" fmla="*/ 1733550 h 5077833"/>
              <a:gd name="connsiteX431" fmla="*/ 3841750 w 24072850"/>
              <a:gd name="connsiteY431" fmla="*/ 1771650 h 5077833"/>
              <a:gd name="connsiteX432" fmla="*/ 3810000 w 24072850"/>
              <a:gd name="connsiteY432" fmla="*/ 1822450 h 5077833"/>
              <a:gd name="connsiteX433" fmla="*/ 3822700 w 24072850"/>
              <a:gd name="connsiteY433" fmla="*/ 1841500 h 5077833"/>
              <a:gd name="connsiteX434" fmla="*/ 3803650 w 24072850"/>
              <a:gd name="connsiteY434" fmla="*/ 1892300 h 5077833"/>
              <a:gd name="connsiteX435" fmla="*/ 3822700 w 24072850"/>
              <a:gd name="connsiteY435" fmla="*/ 1936750 h 5077833"/>
              <a:gd name="connsiteX436" fmla="*/ 3822700 w 24072850"/>
              <a:gd name="connsiteY436" fmla="*/ 2146300 h 5077833"/>
              <a:gd name="connsiteX437" fmla="*/ 3810000 w 24072850"/>
              <a:gd name="connsiteY437" fmla="*/ 2216150 h 5077833"/>
              <a:gd name="connsiteX438" fmla="*/ 3822700 w 24072850"/>
              <a:gd name="connsiteY438" fmla="*/ 2247900 h 5077833"/>
              <a:gd name="connsiteX439" fmla="*/ 3810000 w 24072850"/>
              <a:gd name="connsiteY439" fmla="*/ 2266950 h 5077833"/>
              <a:gd name="connsiteX440" fmla="*/ 3810000 w 24072850"/>
              <a:gd name="connsiteY440" fmla="*/ 2768600 h 5077833"/>
              <a:gd name="connsiteX441" fmla="*/ 3924300 w 24072850"/>
              <a:gd name="connsiteY441" fmla="*/ 2768600 h 5077833"/>
              <a:gd name="connsiteX442" fmla="*/ 3943350 w 24072850"/>
              <a:gd name="connsiteY442" fmla="*/ 1987550 h 5077833"/>
              <a:gd name="connsiteX443" fmla="*/ 3930650 w 24072850"/>
              <a:gd name="connsiteY443" fmla="*/ 1962150 h 5077833"/>
              <a:gd name="connsiteX444" fmla="*/ 3949700 w 24072850"/>
              <a:gd name="connsiteY444" fmla="*/ 1924050 h 5077833"/>
              <a:gd name="connsiteX445" fmla="*/ 3949700 w 24072850"/>
              <a:gd name="connsiteY445" fmla="*/ 1879600 h 5077833"/>
              <a:gd name="connsiteX446" fmla="*/ 3949700 w 24072850"/>
              <a:gd name="connsiteY446" fmla="*/ 1847850 h 5077833"/>
              <a:gd name="connsiteX447" fmla="*/ 4222750 w 24072850"/>
              <a:gd name="connsiteY447" fmla="*/ 1847850 h 5077833"/>
              <a:gd name="connsiteX448" fmla="*/ 4222750 w 24072850"/>
              <a:gd name="connsiteY448" fmla="*/ 1943100 h 5077833"/>
              <a:gd name="connsiteX449" fmla="*/ 4260850 w 24072850"/>
              <a:gd name="connsiteY449" fmla="*/ 2006600 h 5077833"/>
              <a:gd name="connsiteX450" fmla="*/ 4260850 w 24072850"/>
              <a:gd name="connsiteY450" fmla="*/ 2768600 h 5077833"/>
              <a:gd name="connsiteX451" fmla="*/ 4279900 w 24072850"/>
              <a:gd name="connsiteY451" fmla="*/ 2774950 h 5077833"/>
              <a:gd name="connsiteX452" fmla="*/ 4311650 w 24072850"/>
              <a:gd name="connsiteY452" fmla="*/ 2616200 h 5077833"/>
              <a:gd name="connsiteX453" fmla="*/ 4311650 w 24072850"/>
              <a:gd name="connsiteY453" fmla="*/ 1511300 h 5077833"/>
              <a:gd name="connsiteX454" fmla="*/ 4584700 w 24072850"/>
              <a:gd name="connsiteY454" fmla="*/ 1511300 h 5077833"/>
              <a:gd name="connsiteX455" fmla="*/ 4616450 w 24072850"/>
              <a:gd name="connsiteY455" fmla="*/ 1593850 h 5077833"/>
              <a:gd name="connsiteX456" fmla="*/ 4610100 w 24072850"/>
              <a:gd name="connsiteY456" fmla="*/ 2647950 h 5077833"/>
              <a:gd name="connsiteX457" fmla="*/ 4660900 w 24072850"/>
              <a:gd name="connsiteY457" fmla="*/ 2673350 h 5077833"/>
              <a:gd name="connsiteX458" fmla="*/ 4699000 w 24072850"/>
              <a:gd name="connsiteY458" fmla="*/ 2667000 h 5077833"/>
              <a:gd name="connsiteX459" fmla="*/ 4699000 w 24072850"/>
              <a:gd name="connsiteY459" fmla="*/ 1155700 h 5077833"/>
              <a:gd name="connsiteX460" fmla="*/ 4914900 w 24072850"/>
              <a:gd name="connsiteY460" fmla="*/ 1155700 h 5077833"/>
              <a:gd name="connsiteX461" fmla="*/ 4914900 w 24072850"/>
              <a:gd name="connsiteY461" fmla="*/ 2667000 h 5077833"/>
              <a:gd name="connsiteX462" fmla="*/ 4933950 w 24072850"/>
              <a:gd name="connsiteY462" fmla="*/ 2673350 h 5077833"/>
              <a:gd name="connsiteX463" fmla="*/ 4997450 w 24072850"/>
              <a:gd name="connsiteY463" fmla="*/ 2654300 h 5077833"/>
              <a:gd name="connsiteX464" fmla="*/ 5003800 w 24072850"/>
              <a:gd name="connsiteY464" fmla="*/ 1676400 h 5077833"/>
              <a:gd name="connsiteX465" fmla="*/ 4997450 w 24072850"/>
              <a:gd name="connsiteY465" fmla="*/ 1625600 h 5077833"/>
              <a:gd name="connsiteX466" fmla="*/ 4997450 w 24072850"/>
              <a:gd name="connsiteY466" fmla="*/ 1568450 h 5077833"/>
              <a:gd name="connsiteX467" fmla="*/ 5022850 w 24072850"/>
              <a:gd name="connsiteY467" fmla="*/ 1492250 h 5077833"/>
              <a:gd name="connsiteX468" fmla="*/ 5137150 w 24072850"/>
              <a:gd name="connsiteY468" fmla="*/ 1485900 h 5077833"/>
              <a:gd name="connsiteX469" fmla="*/ 5302250 w 24072850"/>
              <a:gd name="connsiteY469" fmla="*/ 1485900 h 5077833"/>
              <a:gd name="connsiteX470" fmla="*/ 5302250 w 24072850"/>
              <a:gd name="connsiteY470" fmla="*/ 2260600 h 5077833"/>
              <a:gd name="connsiteX471" fmla="*/ 5321300 w 24072850"/>
              <a:gd name="connsiteY471" fmla="*/ 2711450 h 5077833"/>
              <a:gd name="connsiteX472" fmla="*/ 5346700 w 24072850"/>
              <a:gd name="connsiteY472" fmla="*/ 2673350 h 5077833"/>
              <a:gd name="connsiteX473" fmla="*/ 5397500 w 24072850"/>
              <a:gd name="connsiteY473" fmla="*/ 2673350 h 5077833"/>
              <a:gd name="connsiteX474" fmla="*/ 5397500 w 24072850"/>
              <a:gd name="connsiteY474" fmla="*/ 2019300 h 5077833"/>
              <a:gd name="connsiteX475" fmla="*/ 5429250 w 24072850"/>
              <a:gd name="connsiteY475" fmla="*/ 1968500 h 5077833"/>
              <a:gd name="connsiteX476" fmla="*/ 5473700 w 24072850"/>
              <a:gd name="connsiteY476" fmla="*/ 1930400 h 5077833"/>
              <a:gd name="connsiteX477" fmla="*/ 5499100 w 24072850"/>
              <a:gd name="connsiteY477" fmla="*/ 1898650 h 5077833"/>
              <a:gd name="connsiteX478" fmla="*/ 5568950 w 24072850"/>
              <a:gd name="connsiteY478" fmla="*/ 1809750 h 5077833"/>
              <a:gd name="connsiteX479" fmla="*/ 5638800 w 24072850"/>
              <a:gd name="connsiteY479" fmla="*/ 1676400 h 5077833"/>
              <a:gd name="connsiteX480" fmla="*/ 5638800 w 24072850"/>
              <a:gd name="connsiteY480" fmla="*/ 1498600 h 5077833"/>
              <a:gd name="connsiteX481" fmla="*/ 5664200 w 24072850"/>
              <a:gd name="connsiteY481" fmla="*/ 1498600 h 5077833"/>
              <a:gd name="connsiteX482" fmla="*/ 5670550 w 24072850"/>
              <a:gd name="connsiteY482" fmla="*/ 1778000 h 5077833"/>
              <a:gd name="connsiteX483" fmla="*/ 5727700 w 24072850"/>
              <a:gd name="connsiteY483" fmla="*/ 1809750 h 5077833"/>
              <a:gd name="connsiteX484" fmla="*/ 5727700 w 24072850"/>
              <a:gd name="connsiteY484" fmla="*/ 1873250 h 5077833"/>
              <a:gd name="connsiteX485" fmla="*/ 5791200 w 24072850"/>
              <a:gd name="connsiteY485" fmla="*/ 1898650 h 5077833"/>
              <a:gd name="connsiteX486" fmla="*/ 5835650 w 24072850"/>
              <a:gd name="connsiteY486" fmla="*/ 1930400 h 5077833"/>
              <a:gd name="connsiteX487" fmla="*/ 5854700 w 24072850"/>
              <a:gd name="connsiteY487" fmla="*/ 2019300 h 5077833"/>
              <a:gd name="connsiteX488" fmla="*/ 5873750 w 24072850"/>
              <a:gd name="connsiteY488" fmla="*/ 2032000 h 5077833"/>
              <a:gd name="connsiteX489" fmla="*/ 5886450 w 24072850"/>
              <a:gd name="connsiteY489" fmla="*/ 2184400 h 5077833"/>
              <a:gd name="connsiteX490" fmla="*/ 5886450 w 24072850"/>
              <a:gd name="connsiteY490" fmla="*/ 2387600 h 5077833"/>
              <a:gd name="connsiteX491" fmla="*/ 5899150 w 24072850"/>
              <a:gd name="connsiteY491" fmla="*/ 2393950 h 5077833"/>
              <a:gd name="connsiteX492" fmla="*/ 5949950 w 24072850"/>
              <a:gd name="connsiteY492" fmla="*/ 2368550 h 5077833"/>
              <a:gd name="connsiteX493" fmla="*/ 5949950 w 24072850"/>
              <a:gd name="connsiteY493" fmla="*/ 2324100 h 5077833"/>
              <a:gd name="connsiteX494" fmla="*/ 5962650 w 24072850"/>
              <a:gd name="connsiteY494" fmla="*/ 2324100 h 5077833"/>
              <a:gd name="connsiteX495" fmla="*/ 5962650 w 24072850"/>
              <a:gd name="connsiteY495" fmla="*/ 2368550 h 5077833"/>
              <a:gd name="connsiteX496" fmla="*/ 5981700 w 24072850"/>
              <a:gd name="connsiteY496" fmla="*/ 2381250 h 5077833"/>
              <a:gd name="connsiteX497" fmla="*/ 5988050 w 24072850"/>
              <a:gd name="connsiteY497" fmla="*/ 2343150 h 5077833"/>
              <a:gd name="connsiteX498" fmla="*/ 5988050 w 24072850"/>
              <a:gd name="connsiteY498" fmla="*/ 2235200 h 5077833"/>
              <a:gd name="connsiteX499" fmla="*/ 6038850 w 24072850"/>
              <a:gd name="connsiteY499" fmla="*/ 2190750 h 5077833"/>
              <a:gd name="connsiteX500" fmla="*/ 6153150 w 24072850"/>
              <a:gd name="connsiteY500" fmla="*/ 2190750 h 5077833"/>
              <a:gd name="connsiteX501" fmla="*/ 6165850 w 24072850"/>
              <a:gd name="connsiteY501" fmla="*/ 2216150 h 5077833"/>
              <a:gd name="connsiteX502" fmla="*/ 6184900 w 24072850"/>
              <a:gd name="connsiteY502" fmla="*/ 2203450 h 5077833"/>
              <a:gd name="connsiteX503" fmla="*/ 6242050 w 24072850"/>
              <a:gd name="connsiteY503" fmla="*/ 2120900 h 5077833"/>
              <a:gd name="connsiteX504" fmla="*/ 6248400 w 24072850"/>
              <a:gd name="connsiteY504" fmla="*/ 2095500 h 5077833"/>
              <a:gd name="connsiteX505" fmla="*/ 6248400 w 24072850"/>
              <a:gd name="connsiteY505" fmla="*/ 2051050 h 5077833"/>
              <a:gd name="connsiteX506" fmla="*/ 6254750 w 24072850"/>
              <a:gd name="connsiteY506" fmla="*/ 2019300 h 5077833"/>
              <a:gd name="connsiteX507" fmla="*/ 6267450 w 24072850"/>
              <a:gd name="connsiteY507" fmla="*/ 2120900 h 5077833"/>
              <a:gd name="connsiteX508" fmla="*/ 6375400 w 24072850"/>
              <a:gd name="connsiteY508" fmla="*/ 2146300 h 5077833"/>
              <a:gd name="connsiteX509" fmla="*/ 6369050 w 24072850"/>
              <a:gd name="connsiteY509" fmla="*/ 2171700 h 5077833"/>
              <a:gd name="connsiteX510" fmla="*/ 6394450 w 24072850"/>
              <a:gd name="connsiteY510" fmla="*/ 2197100 h 5077833"/>
              <a:gd name="connsiteX511" fmla="*/ 6445250 w 24072850"/>
              <a:gd name="connsiteY511" fmla="*/ 2476500 h 5077833"/>
              <a:gd name="connsiteX512" fmla="*/ 6451600 w 24072850"/>
              <a:gd name="connsiteY512" fmla="*/ 2565400 h 5077833"/>
              <a:gd name="connsiteX513" fmla="*/ 6483350 w 24072850"/>
              <a:gd name="connsiteY513" fmla="*/ 2597150 h 5077833"/>
              <a:gd name="connsiteX514" fmla="*/ 6515100 w 24072850"/>
              <a:gd name="connsiteY514" fmla="*/ 2571750 h 5077833"/>
              <a:gd name="connsiteX515" fmla="*/ 6515100 w 24072850"/>
              <a:gd name="connsiteY515" fmla="*/ 2451100 h 5077833"/>
              <a:gd name="connsiteX516" fmla="*/ 6553200 w 24072850"/>
              <a:gd name="connsiteY516" fmla="*/ 2419350 h 5077833"/>
              <a:gd name="connsiteX517" fmla="*/ 6737350 w 24072850"/>
              <a:gd name="connsiteY517" fmla="*/ 2425700 h 5077833"/>
              <a:gd name="connsiteX518" fmla="*/ 6762750 w 24072850"/>
              <a:gd name="connsiteY518" fmla="*/ 2419350 h 5077833"/>
              <a:gd name="connsiteX519" fmla="*/ 6762750 w 24072850"/>
              <a:gd name="connsiteY519" fmla="*/ 1885950 h 5077833"/>
              <a:gd name="connsiteX520" fmla="*/ 6864350 w 24072850"/>
              <a:gd name="connsiteY520" fmla="*/ 1778000 h 5077833"/>
              <a:gd name="connsiteX521" fmla="*/ 6864350 w 24072850"/>
              <a:gd name="connsiteY521" fmla="*/ 1752600 h 5077833"/>
              <a:gd name="connsiteX522" fmla="*/ 6877050 w 24072850"/>
              <a:gd name="connsiteY522" fmla="*/ 1670050 h 5077833"/>
              <a:gd name="connsiteX523" fmla="*/ 6965950 w 24072850"/>
              <a:gd name="connsiteY523" fmla="*/ 1778000 h 5077833"/>
              <a:gd name="connsiteX524" fmla="*/ 7010400 w 24072850"/>
              <a:gd name="connsiteY524" fmla="*/ 1778000 h 5077833"/>
              <a:gd name="connsiteX525" fmla="*/ 7016750 w 24072850"/>
              <a:gd name="connsiteY525" fmla="*/ 1714500 h 5077833"/>
              <a:gd name="connsiteX526" fmla="*/ 7143750 w 24072850"/>
              <a:gd name="connsiteY526" fmla="*/ 1841500 h 5077833"/>
              <a:gd name="connsiteX527" fmla="*/ 7131050 w 24072850"/>
              <a:gd name="connsiteY527" fmla="*/ 2057400 h 5077833"/>
              <a:gd name="connsiteX528" fmla="*/ 7137400 w 24072850"/>
              <a:gd name="connsiteY528" fmla="*/ 2311400 h 5077833"/>
              <a:gd name="connsiteX529" fmla="*/ 7169150 w 24072850"/>
              <a:gd name="connsiteY529" fmla="*/ 2330450 h 5077833"/>
              <a:gd name="connsiteX530" fmla="*/ 7200900 w 24072850"/>
              <a:gd name="connsiteY530" fmla="*/ 2305050 h 5077833"/>
              <a:gd name="connsiteX531" fmla="*/ 7264400 w 24072850"/>
              <a:gd name="connsiteY531" fmla="*/ 2298700 h 5077833"/>
              <a:gd name="connsiteX532" fmla="*/ 7264400 w 24072850"/>
              <a:gd name="connsiteY532" fmla="*/ 2082800 h 5077833"/>
              <a:gd name="connsiteX533" fmla="*/ 7378700 w 24072850"/>
              <a:gd name="connsiteY533" fmla="*/ 2025650 h 5077833"/>
              <a:gd name="connsiteX534" fmla="*/ 7550150 w 24072850"/>
              <a:gd name="connsiteY534" fmla="*/ 2025650 h 5077833"/>
              <a:gd name="connsiteX535" fmla="*/ 7569200 w 24072850"/>
              <a:gd name="connsiteY535" fmla="*/ 2057400 h 5077833"/>
              <a:gd name="connsiteX536" fmla="*/ 7594600 w 24072850"/>
              <a:gd name="connsiteY536" fmla="*/ 2057400 h 5077833"/>
              <a:gd name="connsiteX537" fmla="*/ 7613650 w 24072850"/>
              <a:gd name="connsiteY537" fmla="*/ 1651000 h 5077833"/>
              <a:gd name="connsiteX538" fmla="*/ 7620000 w 24072850"/>
              <a:gd name="connsiteY538" fmla="*/ 1612900 h 5077833"/>
              <a:gd name="connsiteX539" fmla="*/ 7626350 w 24072850"/>
              <a:gd name="connsiteY539" fmla="*/ 1562100 h 5077833"/>
              <a:gd name="connsiteX540" fmla="*/ 7772400 w 24072850"/>
              <a:gd name="connsiteY540" fmla="*/ 1524000 h 5077833"/>
              <a:gd name="connsiteX541" fmla="*/ 7867650 w 24072850"/>
              <a:gd name="connsiteY541" fmla="*/ 1581150 h 5077833"/>
              <a:gd name="connsiteX542" fmla="*/ 7867650 w 24072850"/>
              <a:gd name="connsiteY542" fmla="*/ 1943100 h 5077833"/>
              <a:gd name="connsiteX543" fmla="*/ 7893050 w 24072850"/>
              <a:gd name="connsiteY543" fmla="*/ 1993900 h 5077833"/>
              <a:gd name="connsiteX544" fmla="*/ 7893050 w 24072850"/>
              <a:gd name="connsiteY544" fmla="*/ 2343150 h 5077833"/>
              <a:gd name="connsiteX545" fmla="*/ 7969250 w 24072850"/>
              <a:gd name="connsiteY545" fmla="*/ 2597150 h 5077833"/>
              <a:gd name="connsiteX546" fmla="*/ 7988300 w 24072850"/>
              <a:gd name="connsiteY546" fmla="*/ 2597150 h 5077833"/>
              <a:gd name="connsiteX547" fmla="*/ 7994650 w 24072850"/>
              <a:gd name="connsiteY547" fmla="*/ 2540000 h 5077833"/>
              <a:gd name="connsiteX548" fmla="*/ 8115300 w 24072850"/>
              <a:gd name="connsiteY548" fmla="*/ 2355850 h 5077833"/>
              <a:gd name="connsiteX549" fmla="*/ 8197850 w 24072850"/>
              <a:gd name="connsiteY549" fmla="*/ 2362200 h 5077833"/>
              <a:gd name="connsiteX550" fmla="*/ 8216900 w 24072850"/>
              <a:gd name="connsiteY550" fmla="*/ 2667000 h 5077833"/>
              <a:gd name="connsiteX551" fmla="*/ 8248650 w 24072850"/>
              <a:gd name="connsiteY551" fmla="*/ 2679700 h 5077833"/>
              <a:gd name="connsiteX552" fmla="*/ 8343900 w 24072850"/>
              <a:gd name="connsiteY552" fmla="*/ 2647950 h 5077833"/>
              <a:gd name="connsiteX553" fmla="*/ 8356600 w 24072850"/>
              <a:gd name="connsiteY553" fmla="*/ 2603500 h 5077833"/>
              <a:gd name="connsiteX554" fmla="*/ 8356600 w 24072850"/>
              <a:gd name="connsiteY554" fmla="*/ 2095500 h 5077833"/>
              <a:gd name="connsiteX555" fmla="*/ 8832850 w 24072850"/>
              <a:gd name="connsiteY555" fmla="*/ 1949450 h 5077833"/>
              <a:gd name="connsiteX556" fmla="*/ 9010650 w 24072850"/>
              <a:gd name="connsiteY556" fmla="*/ 2012950 h 5077833"/>
              <a:gd name="connsiteX557" fmla="*/ 9010650 w 24072850"/>
              <a:gd name="connsiteY557" fmla="*/ 2571750 h 5077833"/>
              <a:gd name="connsiteX558" fmla="*/ 9029700 w 24072850"/>
              <a:gd name="connsiteY558" fmla="*/ 2590800 h 5077833"/>
              <a:gd name="connsiteX559" fmla="*/ 9163050 w 24072850"/>
              <a:gd name="connsiteY559" fmla="*/ 2559050 h 5077833"/>
              <a:gd name="connsiteX560" fmla="*/ 9188450 w 24072850"/>
              <a:gd name="connsiteY560" fmla="*/ 2520950 h 5077833"/>
              <a:gd name="connsiteX561" fmla="*/ 9188450 w 24072850"/>
              <a:gd name="connsiteY561" fmla="*/ 2552700 h 5077833"/>
              <a:gd name="connsiteX562" fmla="*/ 9201150 w 24072850"/>
              <a:gd name="connsiteY562" fmla="*/ 2565400 h 5077833"/>
              <a:gd name="connsiteX563" fmla="*/ 9264650 w 24072850"/>
              <a:gd name="connsiteY563" fmla="*/ 2470150 h 5077833"/>
              <a:gd name="connsiteX564" fmla="*/ 9264650 w 24072850"/>
              <a:gd name="connsiteY564" fmla="*/ 2247900 h 5077833"/>
              <a:gd name="connsiteX565" fmla="*/ 9321800 w 24072850"/>
              <a:gd name="connsiteY565" fmla="*/ 2171700 h 5077833"/>
              <a:gd name="connsiteX566" fmla="*/ 9626600 w 24072850"/>
              <a:gd name="connsiteY566" fmla="*/ 2171700 h 5077833"/>
              <a:gd name="connsiteX567" fmla="*/ 9702800 w 24072850"/>
              <a:gd name="connsiteY567" fmla="*/ 2254250 h 5077833"/>
              <a:gd name="connsiteX568" fmla="*/ 9702800 w 24072850"/>
              <a:gd name="connsiteY568" fmla="*/ 2393950 h 5077833"/>
              <a:gd name="connsiteX569" fmla="*/ 9779000 w 24072850"/>
              <a:gd name="connsiteY569" fmla="*/ 2413000 h 5077833"/>
              <a:gd name="connsiteX570" fmla="*/ 9823450 w 24072850"/>
              <a:gd name="connsiteY570" fmla="*/ 2349500 h 5077833"/>
              <a:gd name="connsiteX571" fmla="*/ 10039350 w 24072850"/>
              <a:gd name="connsiteY571" fmla="*/ 2349500 h 5077833"/>
              <a:gd name="connsiteX572" fmla="*/ 10071100 w 24072850"/>
              <a:gd name="connsiteY572" fmla="*/ 2400300 h 5077833"/>
              <a:gd name="connsiteX573" fmla="*/ 10077450 w 24072850"/>
              <a:gd name="connsiteY573" fmla="*/ 2444750 h 5077833"/>
              <a:gd name="connsiteX574" fmla="*/ 10102850 w 24072850"/>
              <a:gd name="connsiteY574" fmla="*/ 2457450 h 5077833"/>
              <a:gd name="connsiteX575" fmla="*/ 10140950 w 24072850"/>
              <a:gd name="connsiteY575" fmla="*/ 2324100 h 5077833"/>
              <a:gd name="connsiteX576" fmla="*/ 10153650 w 24072850"/>
              <a:gd name="connsiteY576" fmla="*/ 2197100 h 5077833"/>
              <a:gd name="connsiteX577" fmla="*/ 10172700 w 24072850"/>
              <a:gd name="connsiteY577" fmla="*/ 2089150 h 5077833"/>
              <a:gd name="connsiteX578" fmla="*/ 10210800 w 24072850"/>
              <a:gd name="connsiteY578" fmla="*/ 1962150 h 5077833"/>
              <a:gd name="connsiteX579" fmla="*/ 10356850 w 24072850"/>
              <a:gd name="connsiteY579" fmla="*/ 1816100 h 5077833"/>
              <a:gd name="connsiteX580" fmla="*/ 10433050 w 24072850"/>
              <a:gd name="connsiteY580" fmla="*/ 1727200 h 5077833"/>
              <a:gd name="connsiteX581" fmla="*/ 10471150 w 24072850"/>
              <a:gd name="connsiteY581" fmla="*/ 1809750 h 5077833"/>
              <a:gd name="connsiteX582" fmla="*/ 10515600 w 24072850"/>
              <a:gd name="connsiteY582" fmla="*/ 2133600 h 5077833"/>
              <a:gd name="connsiteX583" fmla="*/ 10528300 w 24072850"/>
              <a:gd name="connsiteY583" fmla="*/ 2647950 h 5077833"/>
              <a:gd name="connsiteX584" fmla="*/ 10547350 w 24072850"/>
              <a:gd name="connsiteY584" fmla="*/ 2654300 h 5077833"/>
              <a:gd name="connsiteX585" fmla="*/ 10706100 w 24072850"/>
              <a:gd name="connsiteY585" fmla="*/ 2622550 h 5077833"/>
              <a:gd name="connsiteX586" fmla="*/ 10712450 w 24072850"/>
              <a:gd name="connsiteY586" fmla="*/ 2540000 h 5077833"/>
              <a:gd name="connsiteX587" fmla="*/ 10807700 w 24072850"/>
              <a:gd name="connsiteY587" fmla="*/ 2451100 h 5077833"/>
              <a:gd name="connsiteX588" fmla="*/ 10909300 w 24072850"/>
              <a:gd name="connsiteY588" fmla="*/ 2368550 h 5077833"/>
              <a:gd name="connsiteX589" fmla="*/ 10915650 w 24072850"/>
              <a:gd name="connsiteY589" fmla="*/ 2330450 h 5077833"/>
              <a:gd name="connsiteX590" fmla="*/ 10915650 w 24072850"/>
              <a:gd name="connsiteY590" fmla="*/ 2444750 h 5077833"/>
              <a:gd name="connsiteX591" fmla="*/ 11004550 w 24072850"/>
              <a:gd name="connsiteY591" fmla="*/ 2444750 h 5077833"/>
              <a:gd name="connsiteX592" fmla="*/ 11017250 w 24072850"/>
              <a:gd name="connsiteY592" fmla="*/ 2482850 h 5077833"/>
              <a:gd name="connsiteX593" fmla="*/ 11080750 w 24072850"/>
              <a:gd name="connsiteY593" fmla="*/ 2482850 h 5077833"/>
              <a:gd name="connsiteX594" fmla="*/ 11080750 w 24072850"/>
              <a:gd name="connsiteY594" fmla="*/ 2114550 h 5077833"/>
              <a:gd name="connsiteX595" fmla="*/ 11163300 w 24072850"/>
              <a:gd name="connsiteY595" fmla="*/ 2032000 h 5077833"/>
              <a:gd name="connsiteX596" fmla="*/ 11239500 w 24072850"/>
              <a:gd name="connsiteY596" fmla="*/ 1968500 h 5077833"/>
              <a:gd name="connsiteX597" fmla="*/ 11436350 w 24072850"/>
              <a:gd name="connsiteY597" fmla="*/ 2025650 h 5077833"/>
              <a:gd name="connsiteX598" fmla="*/ 11449050 w 24072850"/>
              <a:gd name="connsiteY598" fmla="*/ 2070100 h 5077833"/>
              <a:gd name="connsiteX599" fmla="*/ 11455400 w 24072850"/>
              <a:gd name="connsiteY599" fmla="*/ 2470150 h 5077833"/>
              <a:gd name="connsiteX600" fmla="*/ 11474450 w 24072850"/>
              <a:gd name="connsiteY600" fmla="*/ 2578100 h 5077833"/>
              <a:gd name="connsiteX601" fmla="*/ 11461750 w 24072850"/>
              <a:gd name="connsiteY601" fmla="*/ 2679700 h 5077833"/>
              <a:gd name="connsiteX602" fmla="*/ 11512550 w 24072850"/>
              <a:gd name="connsiteY602" fmla="*/ 2762250 h 5077833"/>
              <a:gd name="connsiteX603" fmla="*/ 11576050 w 24072850"/>
              <a:gd name="connsiteY603" fmla="*/ 2749550 h 5077833"/>
              <a:gd name="connsiteX604" fmla="*/ 11874500 w 24072850"/>
              <a:gd name="connsiteY604" fmla="*/ 2755900 h 5077833"/>
              <a:gd name="connsiteX605" fmla="*/ 11963400 w 24072850"/>
              <a:gd name="connsiteY605" fmla="*/ 2736850 h 5077833"/>
              <a:gd name="connsiteX606" fmla="*/ 12026900 w 24072850"/>
              <a:gd name="connsiteY606" fmla="*/ 2736850 h 5077833"/>
              <a:gd name="connsiteX607" fmla="*/ 12052300 w 24072850"/>
              <a:gd name="connsiteY607" fmla="*/ 2711450 h 5077833"/>
              <a:gd name="connsiteX608" fmla="*/ 12211050 w 24072850"/>
              <a:gd name="connsiteY608" fmla="*/ 2711450 h 5077833"/>
              <a:gd name="connsiteX609" fmla="*/ 12268200 w 24072850"/>
              <a:gd name="connsiteY609" fmla="*/ 2559050 h 5077833"/>
              <a:gd name="connsiteX610" fmla="*/ 12293600 w 24072850"/>
              <a:gd name="connsiteY610" fmla="*/ 2501900 h 5077833"/>
              <a:gd name="connsiteX611" fmla="*/ 12299950 w 24072850"/>
              <a:gd name="connsiteY611" fmla="*/ 2457450 h 5077833"/>
              <a:gd name="connsiteX612" fmla="*/ 12204700 w 24072850"/>
              <a:gd name="connsiteY612" fmla="*/ 2266950 h 5077833"/>
              <a:gd name="connsiteX613" fmla="*/ 12299950 w 24072850"/>
              <a:gd name="connsiteY613" fmla="*/ 2120900 h 5077833"/>
              <a:gd name="connsiteX614" fmla="*/ 12312650 w 24072850"/>
              <a:gd name="connsiteY614" fmla="*/ 1257300 h 5077833"/>
              <a:gd name="connsiteX615" fmla="*/ 12268200 w 24072850"/>
              <a:gd name="connsiteY615" fmla="*/ 1212850 h 5077833"/>
              <a:gd name="connsiteX616" fmla="*/ 12230100 w 24072850"/>
              <a:gd name="connsiteY616" fmla="*/ 1117600 h 5077833"/>
              <a:gd name="connsiteX617" fmla="*/ 12395200 w 24072850"/>
              <a:gd name="connsiteY617" fmla="*/ 914400 h 5077833"/>
              <a:gd name="connsiteX618" fmla="*/ 12376150 w 24072850"/>
              <a:gd name="connsiteY618" fmla="*/ 889000 h 5077833"/>
              <a:gd name="connsiteX619" fmla="*/ 12401550 w 24072850"/>
              <a:gd name="connsiteY619" fmla="*/ 863600 h 5077833"/>
              <a:gd name="connsiteX620" fmla="*/ 12401550 w 24072850"/>
              <a:gd name="connsiteY620" fmla="*/ 736600 h 5077833"/>
              <a:gd name="connsiteX621" fmla="*/ 12376150 w 24072850"/>
              <a:gd name="connsiteY621" fmla="*/ 692150 h 5077833"/>
              <a:gd name="connsiteX622" fmla="*/ 12382500 w 24072850"/>
              <a:gd name="connsiteY622" fmla="*/ 635000 h 5077833"/>
              <a:gd name="connsiteX623" fmla="*/ 12414250 w 24072850"/>
              <a:gd name="connsiteY623" fmla="*/ 571500 h 5077833"/>
              <a:gd name="connsiteX624" fmla="*/ 12420600 w 24072850"/>
              <a:gd name="connsiteY624" fmla="*/ 514350 h 5077833"/>
              <a:gd name="connsiteX625" fmla="*/ 12401550 w 24072850"/>
              <a:gd name="connsiteY625" fmla="*/ 469900 h 5077833"/>
              <a:gd name="connsiteX626" fmla="*/ 12433300 w 24072850"/>
              <a:gd name="connsiteY626" fmla="*/ 457200 h 5077833"/>
              <a:gd name="connsiteX627" fmla="*/ 12433300 w 24072850"/>
              <a:gd name="connsiteY627" fmla="*/ 311150 h 5077833"/>
              <a:gd name="connsiteX628" fmla="*/ 12420600 w 24072850"/>
              <a:gd name="connsiteY628" fmla="*/ 304800 h 5077833"/>
              <a:gd name="connsiteX629" fmla="*/ 12433300 w 24072850"/>
              <a:gd name="connsiteY629" fmla="*/ 273050 h 5077833"/>
              <a:gd name="connsiteX630" fmla="*/ 12433300 w 24072850"/>
              <a:gd name="connsiteY630" fmla="*/ 241300 h 5077833"/>
              <a:gd name="connsiteX631" fmla="*/ 12439650 w 24072850"/>
              <a:gd name="connsiteY631" fmla="*/ 203200 h 5077833"/>
              <a:gd name="connsiteX632" fmla="*/ 12446000 w 24072850"/>
              <a:gd name="connsiteY632" fmla="*/ 0 h 5077833"/>
              <a:gd name="connsiteX633" fmla="*/ 12458700 w 24072850"/>
              <a:gd name="connsiteY633" fmla="*/ 6350 h 507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</a:cxnLst>
            <a:rect l="l" t="t" r="r" b="b"/>
            <a:pathLst>
              <a:path w="24072850" h="5077833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lnTo>
                  <a:pt x="17557750" y="1797050"/>
                </a:ln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lnTo>
                  <a:pt x="12496800" y="641350"/>
                </a:ln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lnTo>
                  <a:pt x="15354300" y="1949450"/>
                </a:ln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lnTo>
                  <a:pt x="16141700" y="2044700"/>
                </a:ln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cubicBezTo>
                  <a:pt x="18747317" y="1991783"/>
                  <a:pt x="18749433" y="1849967"/>
                  <a:pt x="18751550" y="1708150"/>
                </a:cubicBez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lnTo>
                  <a:pt x="20669250" y="2076450"/>
                </a:ln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lnTo>
                  <a:pt x="20720050" y="711200"/>
                </a:lnTo>
                <a:cubicBezTo>
                  <a:pt x="20720050" y="698500"/>
                  <a:pt x="20739100" y="698500"/>
                  <a:pt x="20745450" y="685800"/>
                </a:cubicBezTo>
                <a:lnTo>
                  <a:pt x="20745450" y="654050"/>
                </a:ln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14418634" y="4651543"/>
                </a:lnTo>
                <a:lnTo>
                  <a:pt x="6168668" y="5077833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lnTo>
                  <a:pt x="2095500" y="2317750"/>
                </a:ln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cubicBezTo>
                  <a:pt x="4614333" y="1945217"/>
                  <a:pt x="4612217" y="2296583"/>
                  <a:pt x="4610100" y="2647950"/>
                </a:cubicBez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cubicBezTo>
                  <a:pt x="4999567" y="2328333"/>
                  <a:pt x="5001683" y="2002367"/>
                  <a:pt x="5003800" y="1676400"/>
                </a:cubicBez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lnTo>
                  <a:pt x="12052300" y="2711450"/>
                </a:ln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8684AF2-7F23-304C-BBC9-4655EB2F3C2D}"/>
              </a:ext>
            </a:extLst>
          </p:cNvPr>
          <p:cNvSpPr/>
          <p:nvPr/>
        </p:nvSpPr>
        <p:spPr>
          <a:xfrm rot="282287">
            <a:off x="-31212" y="3865644"/>
            <a:ext cx="12295305" cy="3489834"/>
          </a:xfrm>
          <a:custGeom>
            <a:avLst/>
            <a:gdLst>
              <a:gd name="connsiteX0" fmla="*/ 12100147 w 12295305"/>
              <a:gd name="connsiteY0" fmla="*/ 0 h 3489834"/>
              <a:gd name="connsiteX1" fmla="*/ 12295305 w 12295305"/>
              <a:gd name="connsiteY1" fmla="*/ 2371326 h 3489834"/>
              <a:gd name="connsiteX2" fmla="*/ 7796019 w 12295305"/>
              <a:gd name="connsiteY2" fmla="*/ 2860915 h 3489834"/>
              <a:gd name="connsiteX3" fmla="*/ 154138 w 12295305"/>
              <a:gd name="connsiteY3" fmla="*/ 3489834 h 3489834"/>
              <a:gd name="connsiteX4" fmla="*/ 0 w 12295305"/>
              <a:gd name="connsiteY4" fmla="*/ 1616935 h 3489834"/>
              <a:gd name="connsiteX5" fmla="*/ 58386 w 12295305"/>
              <a:gd name="connsiteY5" fmla="*/ 1630629 h 3489834"/>
              <a:gd name="connsiteX6" fmla="*/ 3966282 w 12295305"/>
              <a:gd name="connsiteY6" fmla="*/ 2040893 h 3489834"/>
              <a:gd name="connsiteX7" fmla="*/ 12003020 w 12295305"/>
              <a:gd name="connsiteY7" fmla="*/ 60602 h 348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95305" h="3489834">
                <a:moveTo>
                  <a:pt x="12100147" y="0"/>
                </a:moveTo>
                <a:lnTo>
                  <a:pt x="12295305" y="2371326"/>
                </a:lnTo>
                <a:lnTo>
                  <a:pt x="7796019" y="2860915"/>
                </a:lnTo>
                <a:lnTo>
                  <a:pt x="154138" y="3489834"/>
                </a:lnTo>
                <a:lnTo>
                  <a:pt x="0" y="1616935"/>
                </a:lnTo>
                <a:lnTo>
                  <a:pt x="58386" y="1630629"/>
                </a:lnTo>
                <a:cubicBezTo>
                  <a:pt x="1276930" y="1896043"/>
                  <a:pt x="2593171" y="2040893"/>
                  <a:pt x="3966282" y="2040893"/>
                </a:cubicBezTo>
                <a:cubicBezTo>
                  <a:pt x="7104823" y="2040893"/>
                  <a:pt x="9946239" y="1284128"/>
                  <a:pt x="12003020" y="60602"/>
                </a:cubicBezTo>
                <a:close/>
              </a:path>
            </a:pathLst>
          </a:custGeom>
          <a:solidFill>
            <a:srgbClr val="AAB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4151D19A-8536-2B53-AC3F-3A47D6E9681A}"/>
              </a:ext>
            </a:extLst>
          </p:cNvPr>
          <p:cNvSpPr/>
          <p:nvPr/>
        </p:nvSpPr>
        <p:spPr>
          <a:xfrm>
            <a:off x="0" y="4392454"/>
            <a:ext cx="12192000" cy="2465547"/>
          </a:xfrm>
          <a:custGeom>
            <a:avLst/>
            <a:gdLst>
              <a:gd name="connsiteX0" fmla="*/ 12192000 w 12192000"/>
              <a:gd name="connsiteY0" fmla="*/ 0 h 2465547"/>
              <a:gd name="connsiteX1" fmla="*/ 12192000 w 12192000"/>
              <a:gd name="connsiteY1" fmla="*/ 2465547 h 2465547"/>
              <a:gd name="connsiteX2" fmla="*/ 0 w 12192000"/>
              <a:gd name="connsiteY2" fmla="*/ 2465547 h 2465547"/>
              <a:gd name="connsiteX3" fmla="*/ 0 w 12192000"/>
              <a:gd name="connsiteY3" fmla="*/ 1365277 h 2465547"/>
              <a:gd name="connsiteX4" fmla="*/ 384980 w 12192000"/>
              <a:gd name="connsiteY4" fmla="*/ 1432773 h 2465547"/>
              <a:gd name="connsiteX5" fmla="*/ 4020457 w 12192000"/>
              <a:gd name="connsiteY5" fmla="*/ 1718061 h 2465547"/>
              <a:gd name="connsiteX6" fmla="*/ 12179379 w 12192000"/>
              <a:gd name="connsiteY6" fmla="*/ 7141 h 2465547"/>
              <a:gd name="connsiteX7" fmla="*/ 12192000 w 12192000"/>
              <a:gd name="connsiteY7" fmla="*/ 0 h 246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65547">
                <a:moveTo>
                  <a:pt x="12192000" y="0"/>
                </a:moveTo>
                <a:lnTo>
                  <a:pt x="12192000" y="2465547"/>
                </a:lnTo>
                <a:lnTo>
                  <a:pt x="0" y="2465547"/>
                </a:lnTo>
                <a:lnTo>
                  <a:pt x="0" y="1365277"/>
                </a:lnTo>
                <a:lnTo>
                  <a:pt x="384980" y="1432773"/>
                </a:lnTo>
                <a:cubicBezTo>
                  <a:pt x="1518579" y="1617336"/>
                  <a:pt x="2743065" y="1718061"/>
                  <a:pt x="4020457" y="1718061"/>
                </a:cubicBezTo>
                <a:cubicBezTo>
                  <a:pt x="7305180" y="1718061"/>
                  <a:pt x="10240069" y="1052043"/>
                  <a:pt x="12179379" y="7141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323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E892DCAD-EFCB-4788-BC07-7B20EBB18B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738" y="1720635"/>
            <a:ext cx="5143841" cy="3416729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2E7C0C3E-ED58-4796-825D-0224941FFB35}"/>
              </a:ext>
            </a:extLst>
          </p:cNvPr>
          <p:cNvGrpSpPr/>
          <p:nvPr/>
        </p:nvGrpSpPr>
        <p:grpSpPr>
          <a:xfrm>
            <a:off x="6372498" y="1720635"/>
            <a:ext cx="2291001" cy="3416729"/>
            <a:chOff x="6390945" y="2446332"/>
            <a:chExt cx="2405392" cy="3416729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E50CF45B-5B63-4F32-9B3E-930F901A128D}"/>
                </a:ext>
              </a:extLst>
            </p:cNvPr>
            <p:cNvGrpSpPr/>
            <p:nvPr/>
          </p:nvGrpSpPr>
          <p:grpSpPr>
            <a:xfrm>
              <a:off x="6390945" y="2446332"/>
              <a:ext cx="2405392" cy="3416729"/>
              <a:chOff x="6390945" y="2792696"/>
              <a:chExt cx="2405392" cy="3416729"/>
            </a:xfrm>
            <a:solidFill>
              <a:srgbClr val="D19F62"/>
            </a:solidFill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E0FB6189-0FBB-46B7-9352-69334C8512C9}"/>
                  </a:ext>
                </a:extLst>
              </p:cNvPr>
              <p:cNvSpPr/>
              <p:nvPr/>
            </p:nvSpPr>
            <p:spPr>
              <a:xfrm>
                <a:off x="6390945" y="2792696"/>
                <a:ext cx="2405392" cy="3416729"/>
              </a:xfrm>
              <a:prstGeom prst="rect">
                <a:avLst/>
              </a:prstGeom>
              <a:solidFill>
                <a:srgbClr val="2C45B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1472A4DB-07E0-49C2-85EB-320E7C31D619}"/>
                  </a:ext>
                </a:extLst>
              </p:cNvPr>
              <p:cNvGrpSpPr/>
              <p:nvPr/>
            </p:nvGrpSpPr>
            <p:grpSpPr>
              <a:xfrm>
                <a:off x="6575188" y="3888460"/>
                <a:ext cx="2036906" cy="1960710"/>
                <a:chOff x="6575188" y="4028682"/>
                <a:chExt cx="2036906" cy="1960710"/>
              </a:xfrm>
              <a:grpFill/>
            </p:grpSpPr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9A85A803-001E-4F63-BC52-3094348DEB40}"/>
                    </a:ext>
                  </a:extLst>
                </p:cNvPr>
                <p:cNvSpPr txBox="1"/>
                <p:nvPr/>
              </p:nvSpPr>
              <p:spPr>
                <a:xfrm>
                  <a:off x="6575188" y="4465513"/>
                  <a:ext cx="2036906" cy="15238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0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此处添加详细文本描述，建议与标题相关并符合整体语言风格，语言描述尽量简洁生动。尽量将每页幻灯片的字数控制在</a:t>
                  </a:r>
                  <a:r>
                    <a:rPr kumimoji="0" lang="en-US" altLang="zh-CN" sz="10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200</a:t>
                  </a:r>
                  <a:r>
                    <a:rPr kumimoji="0" lang="zh-CN" altLang="en-US" sz="10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字以内，据统计每页幻灯片的最好控制在</a:t>
                  </a:r>
                  <a:r>
                    <a:rPr kumimoji="0" lang="en-US" altLang="zh-CN" sz="10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5</a:t>
                  </a:r>
                  <a:r>
                    <a:rPr kumimoji="0" lang="zh-CN" altLang="en-US" sz="105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分钟之内。</a:t>
                  </a: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C1478253-FEDB-4114-A5B6-FE5D07E7751D}"/>
                    </a:ext>
                  </a:extLst>
                </p:cNvPr>
                <p:cNvSpPr txBox="1"/>
                <p:nvPr/>
              </p:nvSpPr>
              <p:spPr>
                <a:xfrm>
                  <a:off x="6910221" y="4028682"/>
                  <a:ext cx="13668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添加标题</a:t>
                  </a:r>
                </a:p>
              </p:txBody>
            </p:sp>
          </p:grpSp>
        </p:grpSp>
        <p:sp>
          <p:nvSpPr>
            <p:cNvPr id="22" name="Oval 9">
              <a:extLst>
                <a:ext uri="{FF2B5EF4-FFF2-40B4-BE49-F238E27FC236}">
                  <a16:creationId xmlns:a16="http://schemas.microsoft.com/office/drawing/2014/main" id="{39820774-C09A-4D34-8367-D6BB8541CE8B}"/>
                </a:ext>
              </a:extLst>
            </p:cNvPr>
            <p:cNvSpPr/>
            <p:nvPr/>
          </p:nvSpPr>
          <p:spPr>
            <a:xfrm>
              <a:off x="7342646" y="2861703"/>
              <a:ext cx="501991" cy="501114"/>
            </a:xfrm>
            <a:custGeom>
              <a:avLst/>
              <a:gdLst>
                <a:gd name="connsiteX0" fmla="*/ 164777 w 604110"/>
                <a:gd name="connsiteY0" fmla="*/ 264973 h 603052"/>
                <a:gd name="connsiteX1" fmla="*/ 457609 w 604110"/>
                <a:gd name="connsiteY1" fmla="*/ 264973 h 603052"/>
                <a:gd name="connsiteX2" fmla="*/ 485066 w 604110"/>
                <a:gd name="connsiteY2" fmla="*/ 292388 h 603052"/>
                <a:gd name="connsiteX3" fmla="*/ 457609 w 604110"/>
                <a:gd name="connsiteY3" fmla="*/ 319802 h 603052"/>
                <a:gd name="connsiteX4" fmla="*/ 164777 w 604110"/>
                <a:gd name="connsiteY4" fmla="*/ 319802 h 603052"/>
                <a:gd name="connsiteX5" fmla="*/ 137320 w 604110"/>
                <a:gd name="connsiteY5" fmla="*/ 292388 h 603052"/>
                <a:gd name="connsiteX6" fmla="*/ 164777 w 604110"/>
                <a:gd name="connsiteY6" fmla="*/ 264973 h 603052"/>
                <a:gd name="connsiteX7" fmla="*/ 164777 w 604110"/>
                <a:gd name="connsiteY7" fmla="*/ 137038 h 603052"/>
                <a:gd name="connsiteX8" fmla="*/ 457609 w 604110"/>
                <a:gd name="connsiteY8" fmla="*/ 137038 h 603052"/>
                <a:gd name="connsiteX9" fmla="*/ 485066 w 604110"/>
                <a:gd name="connsiteY9" fmla="*/ 164453 h 603052"/>
                <a:gd name="connsiteX10" fmla="*/ 457609 w 604110"/>
                <a:gd name="connsiteY10" fmla="*/ 191867 h 603052"/>
                <a:gd name="connsiteX11" fmla="*/ 164777 w 604110"/>
                <a:gd name="connsiteY11" fmla="*/ 191867 h 603052"/>
                <a:gd name="connsiteX12" fmla="*/ 137320 w 604110"/>
                <a:gd name="connsiteY12" fmla="*/ 164453 h 603052"/>
                <a:gd name="connsiteX13" fmla="*/ 164777 w 604110"/>
                <a:gd name="connsiteY13" fmla="*/ 137038 h 603052"/>
                <a:gd name="connsiteX14" fmla="*/ 54919 w 604110"/>
                <a:gd name="connsiteY14" fmla="*/ 54823 h 603052"/>
                <a:gd name="connsiteX15" fmla="*/ 54919 w 604110"/>
                <a:gd name="connsiteY15" fmla="*/ 420355 h 603052"/>
                <a:gd name="connsiteX16" fmla="*/ 137298 w 604110"/>
                <a:gd name="connsiteY16" fmla="*/ 420355 h 603052"/>
                <a:gd name="connsiteX17" fmla="*/ 164757 w 604110"/>
                <a:gd name="connsiteY17" fmla="*/ 447766 h 603052"/>
                <a:gd name="connsiteX18" fmla="*/ 164757 w 604110"/>
                <a:gd name="connsiteY18" fmla="*/ 523011 h 603052"/>
                <a:gd name="connsiteX19" fmla="*/ 304664 w 604110"/>
                <a:gd name="connsiteY19" fmla="*/ 425289 h 603052"/>
                <a:gd name="connsiteX20" fmla="*/ 320316 w 604110"/>
                <a:gd name="connsiteY20" fmla="*/ 420355 h 603052"/>
                <a:gd name="connsiteX21" fmla="*/ 549191 w 604110"/>
                <a:gd name="connsiteY21" fmla="*/ 420355 h 603052"/>
                <a:gd name="connsiteX22" fmla="*/ 549191 w 604110"/>
                <a:gd name="connsiteY22" fmla="*/ 54823 h 603052"/>
                <a:gd name="connsiteX23" fmla="*/ 27460 w 604110"/>
                <a:gd name="connsiteY23" fmla="*/ 0 h 603052"/>
                <a:gd name="connsiteX24" fmla="*/ 576650 w 604110"/>
                <a:gd name="connsiteY24" fmla="*/ 0 h 603052"/>
                <a:gd name="connsiteX25" fmla="*/ 604110 w 604110"/>
                <a:gd name="connsiteY25" fmla="*/ 27411 h 603052"/>
                <a:gd name="connsiteX26" fmla="*/ 604110 w 604110"/>
                <a:gd name="connsiteY26" fmla="*/ 447766 h 603052"/>
                <a:gd name="connsiteX27" fmla="*/ 576650 w 604110"/>
                <a:gd name="connsiteY27" fmla="*/ 475178 h 603052"/>
                <a:gd name="connsiteX28" fmla="*/ 328965 w 604110"/>
                <a:gd name="connsiteY28" fmla="*/ 475178 h 603052"/>
                <a:gd name="connsiteX29" fmla="*/ 153087 w 604110"/>
                <a:gd name="connsiteY29" fmla="*/ 598118 h 603052"/>
                <a:gd name="connsiteX30" fmla="*/ 137298 w 604110"/>
                <a:gd name="connsiteY30" fmla="*/ 603052 h 603052"/>
                <a:gd name="connsiteX31" fmla="*/ 124666 w 604110"/>
                <a:gd name="connsiteY31" fmla="*/ 599900 h 603052"/>
                <a:gd name="connsiteX32" fmla="*/ 109838 w 604110"/>
                <a:gd name="connsiteY32" fmla="*/ 575641 h 603052"/>
                <a:gd name="connsiteX33" fmla="*/ 109838 w 604110"/>
                <a:gd name="connsiteY33" fmla="*/ 475178 h 603052"/>
                <a:gd name="connsiteX34" fmla="*/ 27460 w 604110"/>
                <a:gd name="connsiteY34" fmla="*/ 475178 h 603052"/>
                <a:gd name="connsiteX35" fmla="*/ 0 w 604110"/>
                <a:gd name="connsiteY35" fmla="*/ 447766 h 603052"/>
                <a:gd name="connsiteX36" fmla="*/ 0 w 604110"/>
                <a:gd name="connsiteY36" fmla="*/ 27411 h 603052"/>
                <a:gd name="connsiteX37" fmla="*/ 27460 w 604110"/>
                <a:gd name="connsiteY37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4110" h="603052">
                  <a:moveTo>
                    <a:pt x="164777" y="264973"/>
                  </a:moveTo>
                  <a:lnTo>
                    <a:pt x="457609" y="264973"/>
                  </a:lnTo>
                  <a:cubicBezTo>
                    <a:pt x="472848" y="264973"/>
                    <a:pt x="485066" y="277310"/>
                    <a:pt x="485066" y="292388"/>
                  </a:cubicBezTo>
                  <a:cubicBezTo>
                    <a:pt x="485066" y="307603"/>
                    <a:pt x="472848" y="319802"/>
                    <a:pt x="457609" y="319802"/>
                  </a:cubicBezTo>
                  <a:lnTo>
                    <a:pt x="164777" y="319802"/>
                  </a:lnTo>
                  <a:cubicBezTo>
                    <a:pt x="149676" y="319802"/>
                    <a:pt x="137320" y="307603"/>
                    <a:pt x="137320" y="292388"/>
                  </a:cubicBezTo>
                  <a:cubicBezTo>
                    <a:pt x="137320" y="277310"/>
                    <a:pt x="149676" y="264973"/>
                    <a:pt x="164777" y="264973"/>
                  </a:cubicBezTo>
                  <a:close/>
                  <a:moveTo>
                    <a:pt x="164777" y="137038"/>
                  </a:moveTo>
                  <a:lnTo>
                    <a:pt x="457609" y="137038"/>
                  </a:lnTo>
                  <a:cubicBezTo>
                    <a:pt x="472848" y="137038"/>
                    <a:pt x="485066" y="149375"/>
                    <a:pt x="485066" y="164453"/>
                  </a:cubicBezTo>
                  <a:cubicBezTo>
                    <a:pt x="485066" y="179531"/>
                    <a:pt x="472848" y="191867"/>
                    <a:pt x="457609" y="191867"/>
                  </a:cubicBezTo>
                  <a:lnTo>
                    <a:pt x="164777" y="191867"/>
                  </a:lnTo>
                  <a:cubicBezTo>
                    <a:pt x="149676" y="191867"/>
                    <a:pt x="137320" y="179531"/>
                    <a:pt x="137320" y="164453"/>
                  </a:cubicBezTo>
                  <a:cubicBezTo>
                    <a:pt x="137320" y="149375"/>
                    <a:pt x="149676" y="137038"/>
                    <a:pt x="164777" y="137038"/>
                  </a:cubicBezTo>
                  <a:close/>
                  <a:moveTo>
                    <a:pt x="54919" y="54823"/>
                  </a:moveTo>
                  <a:lnTo>
                    <a:pt x="54919" y="420355"/>
                  </a:lnTo>
                  <a:lnTo>
                    <a:pt x="137298" y="420355"/>
                  </a:lnTo>
                  <a:cubicBezTo>
                    <a:pt x="152401" y="420355"/>
                    <a:pt x="164757" y="432553"/>
                    <a:pt x="164757" y="447766"/>
                  </a:cubicBezTo>
                  <a:lnTo>
                    <a:pt x="164757" y="523011"/>
                  </a:lnTo>
                  <a:lnTo>
                    <a:pt x="304664" y="425289"/>
                  </a:lnTo>
                  <a:cubicBezTo>
                    <a:pt x="309194" y="422000"/>
                    <a:pt x="314686" y="420355"/>
                    <a:pt x="320316" y="420355"/>
                  </a:cubicBezTo>
                  <a:lnTo>
                    <a:pt x="549191" y="420355"/>
                  </a:lnTo>
                  <a:lnTo>
                    <a:pt x="549191" y="54823"/>
                  </a:lnTo>
                  <a:close/>
                  <a:moveTo>
                    <a:pt x="27460" y="0"/>
                  </a:moveTo>
                  <a:lnTo>
                    <a:pt x="576650" y="0"/>
                  </a:lnTo>
                  <a:cubicBezTo>
                    <a:pt x="591753" y="0"/>
                    <a:pt x="604110" y="12335"/>
                    <a:pt x="604110" y="27411"/>
                  </a:cubicBezTo>
                  <a:lnTo>
                    <a:pt x="604110" y="447766"/>
                  </a:lnTo>
                  <a:cubicBezTo>
                    <a:pt x="604110" y="462843"/>
                    <a:pt x="591753" y="475178"/>
                    <a:pt x="576650" y="475178"/>
                  </a:cubicBezTo>
                  <a:lnTo>
                    <a:pt x="328965" y="475178"/>
                  </a:lnTo>
                  <a:lnTo>
                    <a:pt x="153087" y="598118"/>
                  </a:lnTo>
                  <a:cubicBezTo>
                    <a:pt x="148282" y="601408"/>
                    <a:pt x="142790" y="603052"/>
                    <a:pt x="137298" y="603052"/>
                  </a:cubicBezTo>
                  <a:cubicBezTo>
                    <a:pt x="132904" y="603052"/>
                    <a:pt x="128648" y="602093"/>
                    <a:pt x="124666" y="599900"/>
                  </a:cubicBezTo>
                  <a:cubicBezTo>
                    <a:pt x="115467" y="595240"/>
                    <a:pt x="109838" y="585920"/>
                    <a:pt x="109838" y="575641"/>
                  </a:cubicBezTo>
                  <a:lnTo>
                    <a:pt x="109838" y="475178"/>
                  </a:lnTo>
                  <a:lnTo>
                    <a:pt x="27460" y="475178"/>
                  </a:lnTo>
                  <a:cubicBezTo>
                    <a:pt x="12357" y="475178"/>
                    <a:pt x="0" y="462843"/>
                    <a:pt x="0" y="447766"/>
                  </a:cubicBezTo>
                  <a:lnTo>
                    <a:pt x="0" y="27411"/>
                  </a:lnTo>
                  <a:cubicBezTo>
                    <a:pt x="0" y="12335"/>
                    <a:pt x="12357" y="0"/>
                    <a:pt x="2746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378C079-E0BB-51F9-DE75-3075793CCFD6}"/>
              </a:ext>
            </a:extLst>
          </p:cNvPr>
          <p:cNvGrpSpPr/>
          <p:nvPr/>
        </p:nvGrpSpPr>
        <p:grpSpPr>
          <a:xfrm>
            <a:off x="8953262" y="1720635"/>
            <a:ext cx="2291001" cy="3416729"/>
            <a:chOff x="6390945" y="2792696"/>
            <a:chExt cx="2405392" cy="3416729"/>
          </a:xfrm>
          <a:solidFill>
            <a:srgbClr val="D19F62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A600168-93AC-C863-C40E-113348232CEA}"/>
                </a:ext>
              </a:extLst>
            </p:cNvPr>
            <p:cNvSpPr/>
            <p:nvPr/>
          </p:nvSpPr>
          <p:spPr>
            <a:xfrm>
              <a:off x="6390945" y="2792696"/>
              <a:ext cx="2405392" cy="3416729"/>
            </a:xfrm>
            <a:prstGeom prst="rect">
              <a:avLst/>
            </a:prstGeom>
            <a:solidFill>
              <a:srgbClr val="6F80C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B391DD2-EE5D-F04E-EC31-167BAC5C2E66}"/>
                </a:ext>
              </a:extLst>
            </p:cNvPr>
            <p:cNvGrpSpPr/>
            <p:nvPr/>
          </p:nvGrpSpPr>
          <p:grpSpPr>
            <a:xfrm>
              <a:off x="6575188" y="3888460"/>
              <a:ext cx="2036906" cy="1960710"/>
              <a:chOff x="6575188" y="4028682"/>
              <a:chExt cx="2036906" cy="1960710"/>
            </a:xfrm>
            <a:grpFill/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AF6E0C1-7FE4-CE35-FA61-D0C13AD45273}"/>
                  </a:ext>
                </a:extLst>
              </p:cNvPr>
              <p:cNvSpPr txBox="1"/>
              <p:nvPr/>
            </p:nvSpPr>
            <p:spPr>
              <a:xfrm>
                <a:off x="6575188" y="4465513"/>
                <a:ext cx="2036906" cy="15238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200</a:t>
                </a: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字以内，据统计每页幻灯片的最好控制在</a:t>
                </a:r>
                <a:r>
                  <a:rPr kumimoji="0" lang="en-US" altLang="zh-CN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</a:t>
                </a:r>
                <a:r>
                  <a:rPr kumimoji="0" lang="zh-CN" alt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分钟之内。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69008AF-E816-72D3-2C56-733370EB5A19}"/>
                  </a:ext>
                </a:extLst>
              </p:cNvPr>
              <p:cNvSpPr txBox="1"/>
              <p:nvPr/>
            </p:nvSpPr>
            <p:spPr>
              <a:xfrm>
                <a:off x="6910221" y="4028682"/>
                <a:ext cx="13668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15" name="Oval 12">
            <a:extLst>
              <a:ext uri="{FF2B5EF4-FFF2-40B4-BE49-F238E27FC236}">
                <a16:creationId xmlns:a16="http://schemas.microsoft.com/office/drawing/2014/main" id="{B2DF91FD-7BEF-DC47-8568-84765B797F80}"/>
              </a:ext>
            </a:extLst>
          </p:cNvPr>
          <p:cNvSpPr/>
          <p:nvPr/>
        </p:nvSpPr>
        <p:spPr>
          <a:xfrm>
            <a:off x="9934363" y="2142648"/>
            <a:ext cx="471674" cy="494472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88862 h 440259"/>
              <a:gd name="T27" fmla="*/ 88862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57" h="2757">
                <a:moveTo>
                  <a:pt x="1063" y="2589"/>
                </a:moveTo>
                <a:lnTo>
                  <a:pt x="0" y="2757"/>
                </a:lnTo>
                <a:lnTo>
                  <a:pt x="168" y="1694"/>
                </a:lnTo>
                <a:lnTo>
                  <a:pt x="1226" y="883"/>
                </a:lnTo>
                <a:lnTo>
                  <a:pt x="1503" y="1160"/>
                </a:lnTo>
                <a:lnTo>
                  <a:pt x="984" y="1679"/>
                </a:lnTo>
                <a:cubicBezTo>
                  <a:pt x="914" y="1646"/>
                  <a:pt x="827" y="1659"/>
                  <a:pt x="769" y="1717"/>
                </a:cubicBezTo>
                <a:cubicBezTo>
                  <a:pt x="694" y="1792"/>
                  <a:pt x="694" y="1913"/>
                  <a:pt x="769" y="1988"/>
                </a:cubicBezTo>
                <a:cubicBezTo>
                  <a:pt x="844" y="2063"/>
                  <a:pt x="965" y="2063"/>
                  <a:pt x="1040" y="1988"/>
                </a:cubicBezTo>
                <a:cubicBezTo>
                  <a:pt x="1098" y="1930"/>
                  <a:pt x="1111" y="1844"/>
                  <a:pt x="1079" y="1773"/>
                </a:cubicBezTo>
                <a:lnTo>
                  <a:pt x="1597" y="1254"/>
                </a:lnTo>
                <a:lnTo>
                  <a:pt x="1875" y="1531"/>
                </a:lnTo>
                <a:lnTo>
                  <a:pt x="1063" y="2589"/>
                </a:lnTo>
                <a:close/>
                <a:moveTo>
                  <a:pt x="1763" y="291"/>
                </a:moveTo>
                <a:lnTo>
                  <a:pt x="1695" y="223"/>
                </a:lnTo>
                <a:lnTo>
                  <a:pt x="1266" y="652"/>
                </a:lnTo>
                <a:lnTo>
                  <a:pt x="2105" y="1491"/>
                </a:lnTo>
                <a:lnTo>
                  <a:pt x="2534" y="1062"/>
                </a:lnTo>
                <a:lnTo>
                  <a:pt x="2466" y="994"/>
                </a:lnTo>
                <a:lnTo>
                  <a:pt x="2757" y="755"/>
                </a:lnTo>
                <a:lnTo>
                  <a:pt x="2002" y="0"/>
                </a:lnTo>
                <a:lnTo>
                  <a:pt x="1763" y="291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9819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cxnSp>
        <p:nvCxnSpPr>
          <p:cNvPr id="9" name="Straight Connector 23">
            <a:extLst>
              <a:ext uri="{FF2B5EF4-FFF2-40B4-BE49-F238E27FC236}">
                <a16:creationId xmlns:a16="http://schemas.microsoft.com/office/drawing/2014/main" id="{E47E227C-9668-648C-DCE9-75ABDA98B2DF}"/>
              </a:ext>
            </a:extLst>
          </p:cNvPr>
          <p:cNvCxnSpPr/>
          <p:nvPr/>
        </p:nvCxnSpPr>
        <p:spPr bwMode="auto">
          <a:xfrm>
            <a:off x="4223993" y="1576293"/>
            <a:ext cx="0" cy="399669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cxnSp>
        <p:nvCxnSpPr>
          <p:cNvPr id="17" name="Straight Connector 24">
            <a:extLst>
              <a:ext uri="{FF2B5EF4-FFF2-40B4-BE49-F238E27FC236}">
                <a16:creationId xmlns:a16="http://schemas.microsoft.com/office/drawing/2014/main" id="{B1254F02-3573-36F5-4092-725BF11EF2C8}"/>
              </a:ext>
            </a:extLst>
          </p:cNvPr>
          <p:cNvCxnSpPr/>
          <p:nvPr/>
        </p:nvCxnSpPr>
        <p:spPr bwMode="auto">
          <a:xfrm>
            <a:off x="7774835" y="1576293"/>
            <a:ext cx="0" cy="399669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</p:cxnSp>
      <p:sp>
        <p:nvSpPr>
          <p:cNvPr id="38" name="Oval 25">
            <a:extLst>
              <a:ext uri="{FF2B5EF4-FFF2-40B4-BE49-F238E27FC236}">
                <a16:creationId xmlns:a16="http://schemas.microsoft.com/office/drawing/2014/main" id="{CBADE15A-8C5E-BDE0-598A-EE5421AB13BD}"/>
              </a:ext>
            </a:extLst>
          </p:cNvPr>
          <p:cNvSpPr/>
          <p:nvPr/>
        </p:nvSpPr>
        <p:spPr bwMode="auto">
          <a:xfrm>
            <a:off x="1833550" y="2022381"/>
            <a:ext cx="1369704" cy="1356360"/>
          </a:xfrm>
          <a:prstGeom prst="ellipse">
            <a:avLst/>
          </a:prstGeom>
          <a:solidFill>
            <a:srgbClr val="2C45B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Shape 2605">
            <a:extLst>
              <a:ext uri="{FF2B5EF4-FFF2-40B4-BE49-F238E27FC236}">
                <a16:creationId xmlns:a16="http://schemas.microsoft.com/office/drawing/2014/main" id="{F2525C2E-19AB-F993-CBE5-CAD50F8164E6}"/>
              </a:ext>
            </a:extLst>
          </p:cNvPr>
          <p:cNvSpPr/>
          <p:nvPr/>
        </p:nvSpPr>
        <p:spPr>
          <a:xfrm>
            <a:off x="2227894" y="2385486"/>
            <a:ext cx="652149" cy="652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4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7"/>
                </a:lnTo>
                <a:cubicBezTo>
                  <a:pt x="10221" y="13409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8"/>
                  <a:pt x="877" y="7133"/>
                  <a:pt x="1256" y="6753"/>
                </a:cubicBezTo>
                <a:lnTo>
                  <a:pt x="6754" y="1255"/>
                </a:lnTo>
                <a:cubicBezTo>
                  <a:pt x="7133" y="876"/>
                  <a:pt x="7749" y="876"/>
                  <a:pt x="8128" y="1255"/>
                </a:cubicBezTo>
                <a:lnTo>
                  <a:pt x="14312" y="7440"/>
                </a:lnTo>
                <a:cubicBezTo>
                  <a:pt x="14691" y="7820"/>
                  <a:pt x="14691" y="8435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0"/>
                </a:cubicBezTo>
                <a:cubicBezTo>
                  <a:pt x="13370" y="10084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4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4999"/>
                </a:lnTo>
                <a:cubicBezTo>
                  <a:pt x="7513" y="15758"/>
                  <a:pt x="8743" y="15758"/>
                  <a:pt x="9502" y="14999"/>
                </a:cubicBezTo>
                <a:lnTo>
                  <a:pt x="9968" y="14533"/>
                </a:lnTo>
                <a:lnTo>
                  <a:pt x="12798" y="17376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3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3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6"/>
                  <a:pt x="5846" y="6819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19"/>
                </a:cubicBezTo>
                <a:cubicBezTo>
                  <a:pt x="7792" y="7356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19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19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Oval 26">
            <a:extLst>
              <a:ext uri="{FF2B5EF4-FFF2-40B4-BE49-F238E27FC236}">
                <a16:creationId xmlns:a16="http://schemas.microsoft.com/office/drawing/2014/main" id="{8FA1D64E-8901-656B-E905-2C450E0E0E25}"/>
              </a:ext>
            </a:extLst>
          </p:cNvPr>
          <p:cNvSpPr/>
          <p:nvPr/>
        </p:nvSpPr>
        <p:spPr bwMode="auto">
          <a:xfrm>
            <a:off x="5352649" y="2021430"/>
            <a:ext cx="1369704" cy="1358265"/>
          </a:xfrm>
          <a:prstGeom prst="ellipse">
            <a:avLst/>
          </a:prstGeom>
          <a:solidFill>
            <a:srgbClr val="6F80CA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Shape 2551">
            <a:extLst>
              <a:ext uri="{FF2B5EF4-FFF2-40B4-BE49-F238E27FC236}">
                <a16:creationId xmlns:a16="http://schemas.microsoft.com/office/drawing/2014/main" id="{FE9BB9FC-3681-370C-9EAB-559ABD43D80D}"/>
              </a:ext>
            </a:extLst>
          </p:cNvPr>
          <p:cNvSpPr/>
          <p:nvPr/>
        </p:nvSpPr>
        <p:spPr>
          <a:xfrm>
            <a:off x="5711580" y="2384231"/>
            <a:ext cx="651841" cy="651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Oval 36">
            <a:extLst>
              <a:ext uri="{FF2B5EF4-FFF2-40B4-BE49-F238E27FC236}">
                <a16:creationId xmlns:a16="http://schemas.microsoft.com/office/drawing/2014/main" id="{3C9A46D3-96E3-CBEB-1A17-AB705B452D52}"/>
              </a:ext>
            </a:extLst>
          </p:cNvPr>
          <p:cNvSpPr/>
          <p:nvPr/>
        </p:nvSpPr>
        <p:spPr bwMode="auto">
          <a:xfrm>
            <a:off x="8905607" y="2021430"/>
            <a:ext cx="1369704" cy="1358265"/>
          </a:xfrm>
          <a:prstGeom prst="ellipse">
            <a:avLst/>
          </a:prstGeom>
          <a:solidFill>
            <a:srgbClr val="2C45B4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Shape 2562">
            <a:extLst>
              <a:ext uri="{FF2B5EF4-FFF2-40B4-BE49-F238E27FC236}">
                <a16:creationId xmlns:a16="http://schemas.microsoft.com/office/drawing/2014/main" id="{51C1A542-7261-AC4B-9CA7-DA74262B3B3E}"/>
              </a:ext>
            </a:extLst>
          </p:cNvPr>
          <p:cNvSpPr/>
          <p:nvPr/>
        </p:nvSpPr>
        <p:spPr>
          <a:xfrm>
            <a:off x="9270468" y="2384231"/>
            <a:ext cx="651841" cy="651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9571E373-C2F2-9CE2-D0EB-E8C1FB243499}"/>
              </a:ext>
            </a:extLst>
          </p:cNvPr>
          <p:cNvSpPr txBox="1"/>
          <p:nvPr/>
        </p:nvSpPr>
        <p:spPr>
          <a:xfrm>
            <a:off x="1567718" y="3738512"/>
            <a:ext cx="2009593" cy="336342"/>
          </a:xfrm>
          <a:prstGeom prst="rect">
            <a:avLst/>
          </a:prstGeom>
          <a:solidFill>
            <a:srgbClr val="2C45B4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A4874709-1EA8-7466-7441-90D5E9F78DD7}"/>
              </a:ext>
            </a:extLst>
          </p:cNvPr>
          <p:cNvSpPr txBox="1"/>
          <p:nvPr/>
        </p:nvSpPr>
        <p:spPr>
          <a:xfrm>
            <a:off x="1312448" y="4411405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AU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B449AD5C-5B64-A427-A6DE-CE57E6753C45}"/>
              </a:ext>
            </a:extLst>
          </p:cNvPr>
          <p:cNvSpPr txBox="1"/>
          <p:nvPr/>
        </p:nvSpPr>
        <p:spPr>
          <a:xfrm>
            <a:off x="5237383" y="3738512"/>
            <a:ext cx="2009593" cy="336342"/>
          </a:xfrm>
          <a:prstGeom prst="rect">
            <a:avLst/>
          </a:prstGeom>
          <a:solidFill>
            <a:srgbClr val="6F80CA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41B4A60-25CC-6914-22B8-BD809E6460B9}"/>
              </a:ext>
            </a:extLst>
          </p:cNvPr>
          <p:cNvSpPr txBox="1"/>
          <p:nvPr/>
        </p:nvSpPr>
        <p:spPr>
          <a:xfrm>
            <a:off x="4874798" y="4411405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AU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837D8BFA-86CA-4305-B502-B1BC3A777F1E}"/>
              </a:ext>
            </a:extLst>
          </p:cNvPr>
          <p:cNvSpPr txBox="1"/>
          <p:nvPr/>
        </p:nvSpPr>
        <p:spPr>
          <a:xfrm>
            <a:off x="8692418" y="3738512"/>
            <a:ext cx="2009593" cy="336342"/>
          </a:xfrm>
          <a:prstGeom prst="rect">
            <a:avLst/>
          </a:prstGeom>
          <a:solidFill>
            <a:srgbClr val="2C45B4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338A27E2-6D4B-0DF4-4834-F4A4960C709D}"/>
              </a:ext>
            </a:extLst>
          </p:cNvPr>
          <p:cNvSpPr txBox="1"/>
          <p:nvPr/>
        </p:nvSpPr>
        <p:spPr>
          <a:xfrm>
            <a:off x="8437148" y="4411405"/>
            <a:ext cx="2519396" cy="5648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AU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0926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>
            <a:extLst>
              <a:ext uri="{FF2B5EF4-FFF2-40B4-BE49-F238E27FC236}">
                <a16:creationId xmlns:a16="http://schemas.microsoft.com/office/drawing/2014/main" id="{33D7354F-DB50-CD0F-9589-DC43F73B756C}"/>
              </a:ext>
            </a:extLst>
          </p:cNvPr>
          <p:cNvSpPr/>
          <p:nvPr/>
        </p:nvSpPr>
        <p:spPr>
          <a:xfrm>
            <a:off x="1233376" y="1749943"/>
            <a:ext cx="2792524" cy="2792524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FFBACFD-3C4F-C844-15D8-8793419540AE}"/>
              </a:ext>
            </a:extLst>
          </p:cNvPr>
          <p:cNvSpPr/>
          <p:nvPr/>
        </p:nvSpPr>
        <p:spPr>
          <a:xfrm>
            <a:off x="2919162" y="1614147"/>
            <a:ext cx="1106738" cy="1106738"/>
          </a:xfrm>
          <a:prstGeom prst="ellipse">
            <a:avLst/>
          </a:prstGeom>
          <a:solidFill>
            <a:srgbClr val="2C4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039B565-ECC7-BF3E-1883-FC3BD9F73AC3}"/>
              </a:ext>
            </a:extLst>
          </p:cNvPr>
          <p:cNvGrpSpPr/>
          <p:nvPr/>
        </p:nvGrpSpPr>
        <p:grpSpPr>
          <a:xfrm>
            <a:off x="1233376" y="4697303"/>
            <a:ext cx="2792524" cy="1126728"/>
            <a:chOff x="6522910" y="1649098"/>
            <a:chExt cx="2792524" cy="112672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2CD2264-4EA2-4990-706B-25DE52ACA0A8}"/>
                </a:ext>
              </a:extLst>
            </p:cNvPr>
            <p:cNvSpPr/>
            <p:nvPr/>
          </p:nvSpPr>
          <p:spPr>
            <a:xfrm>
              <a:off x="6522910" y="2030750"/>
              <a:ext cx="2792524" cy="7450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6C8700E-E2BC-12CE-AC5D-F604D07D9C86}"/>
                </a:ext>
              </a:extLst>
            </p:cNvPr>
            <p:cNvSpPr/>
            <p:nvPr/>
          </p:nvSpPr>
          <p:spPr>
            <a:xfrm>
              <a:off x="6798185" y="1649098"/>
              <a:ext cx="2241974" cy="41088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4" name="椭圆 41">
            <a:extLst>
              <a:ext uri="{FF2B5EF4-FFF2-40B4-BE49-F238E27FC236}">
                <a16:creationId xmlns:a16="http://schemas.microsoft.com/office/drawing/2014/main" id="{A8F4C2B7-EC22-DA48-F4E3-7F061487298A}"/>
              </a:ext>
            </a:extLst>
          </p:cNvPr>
          <p:cNvSpPr/>
          <p:nvPr/>
        </p:nvSpPr>
        <p:spPr>
          <a:xfrm>
            <a:off x="3294293" y="1942886"/>
            <a:ext cx="355206" cy="449260"/>
          </a:xfrm>
          <a:custGeom>
            <a:avLst/>
            <a:gdLst>
              <a:gd name="connsiteX0" fmla="*/ 126399 w 261072"/>
              <a:gd name="connsiteY0" fmla="*/ 143933 h 330200"/>
              <a:gd name="connsiteX1" fmla="*/ 114493 w 261072"/>
              <a:gd name="connsiteY1" fmla="*/ 165100 h 330200"/>
              <a:gd name="connsiteX2" fmla="*/ 135660 w 261072"/>
              <a:gd name="connsiteY2" fmla="*/ 179652 h 330200"/>
              <a:gd name="connsiteX3" fmla="*/ 148889 w 261072"/>
              <a:gd name="connsiteY3" fmla="*/ 157162 h 330200"/>
              <a:gd name="connsiteX4" fmla="*/ 126399 w 261072"/>
              <a:gd name="connsiteY4" fmla="*/ 143933 h 330200"/>
              <a:gd name="connsiteX5" fmla="*/ 62158 w 261072"/>
              <a:gd name="connsiteY5" fmla="*/ 142587 h 330200"/>
              <a:gd name="connsiteX6" fmla="*/ 59301 w 261072"/>
              <a:gd name="connsiteY6" fmla="*/ 149803 h 330200"/>
              <a:gd name="connsiteX7" fmla="*/ 67873 w 261072"/>
              <a:gd name="connsiteY7" fmla="*/ 154132 h 330200"/>
              <a:gd name="connsiteX8" fmla="*/ 70731 w 261072"/>
              <a:gd name="connsiteY8" fmla="*/ 145473 h 330200"/>
              <a:gd name="connsiteX9" fmla="*/ 62158 w 261072"/>
              <a:gd name="connsiteY9" fmla="*/ 142587 h 330200"/>
              <a:gd name="connsiteX10" fmla="*/ 60253 w 261072"/>
              <a:gd name="connsiteY10" fmla="*/ 111601 h 330200"/>
              <a:gd name="connsiteX11" fmla="*/ 50887 w 261072"/>
              <a:gd name="connsiteY11" fmla="*/ 112077 h 330200"/>
              <a:gd name="connsiteX12" fmla="*/ 41997 w 261072"/>
              <a:gd name="connsiteY12" fmla="*/ 118427 h 330200"/>
              <a:gd name="connsiteX13" fmla="*/ 47077 w 261072"/>
              <a:gd name="connsiteY13" fmla="*/ 124777 h 330200"/>
              <a:gd name="connsiteX14" fmla="*/ 52157 w 261072"/>
              <a:gd name="connsiteY14" fmla="*/ 119697 h 330200"/>
              <a:gd name="connsiteX15" fmla="*/ 57237 w 261072"/>
              <a:gd name="connsiteY15" fmla="*/ 122237 h 330200"/>
              <a:gd name="connsiteX16" fmla="*/ 57237 w 261072"/>
              <a:gd name="connsiteY16" fmla="*/ 128587 h 330200"/>
              <a:gd name="connsiteX17" fmla="*/ 57237 w 261072"/>
              <a:gd name="connsiteY17" fmla="*/ 140017 h 330200"/>
              <a:gd name="connsiteX18" fmla="*/ 58507 w 261072"/>
              <a:gd name="connsiteY18" fmla="*/ 141287 h 330200"/>
              <a:gd name="connsiteX19" fmla="*/ 66127 w 261072"/>
              <a:gd name="connsiteY19" fmla="*/ 137477 h 330200"/>
              <a:gd name="connsiteX20" fmla="*/ 64857 w 261072"/>
              <a:gd name="connsiteY20" fmla="*/ 136207 h 330200"/>
              <a:gd name="connsiteX21" fmla="*/ 64857 w 261072"/>
              <a:gd name="connsiteY21" fmla="*/ 128587 h 330200"/>
              <a:gd name="connsiteX22" fmla="*/ 64857 w 261072"/>
              <a:gd name="connsiteY22" fmla="*/ 115887 h 330200"/>
              <a:gd name="connsiteX23" fmla="*/ 60253 w 261072"/>
              <a:gd name="connsiteY23" fmla="*/ 111601 h 330200"/>
              <a:gd name="connsiteX24" fmla="*/ 182967 w 261072"/>
              <a:gd name="connsiteY24" fmla="*/ 102870 h 330200"/>
              <a:gd name="connsiteX25" fmla="*/ 170584 w 261072"/>
              <a:gd name="connsiteY25" fmla="*/ 109220 h 330200"/>
              <a:gd name="connsiteX26" fmla="*/ 178839 w 261072"/>
              <a:gd name="connsiteY26" fmla="*/ 119380 h 330200"/>
              <a:gd name="connsiteX27" fmla="*/ 189846 w 261072"/>
              <a:gd name="connsiteY27" fmla="*/ 113030 h 330200"/>
              <a:gd name="connsiteX28" fmla="*/ 182967 w 261072"/>
              <a:gd name="connsiteY28" fmla="*/ 102870 h 330200"/>
              <a:gd name="connsiteX29" fmla="*/ 176934 w 261072"/>
              <a:gd name="connsiteY29" fmla="*/ 50542 h 330200"/>
              <a:gd name="connsiteX30" fmla="*/ 178287 w 261072"/>
              <a:gd name="connsiteY30" fmla="*/ 62513 h 330200"/>
              <a:gd name="connsiteX31" fmla="*/ 189105 w 261072"/>
              <a:gd name="connsiteY31" fmla="*/ 62513 h 330200"/>
              <a:gd name="connsiteX32" fmla="*/ 194515 w 261072"/>
              <a:gd name="connsiteY32" fmla="*/ 69163 h 330200"/>
              <a:gd name="connsiteX33" fmla="*/ 186401 w 261072"/>
              <a:gd name="connsiteY33" fmla="*/ 78474 h 330200"/>
              <a:gd name="connsiteX34" fmla="*/ 176934 w 261072"/>
              <a:gd name="connsiteY34" fmla="*/ 93105 h 330200"/>
              <a:gd name="connsiteX35" fmla="*/ 176934 w 261072"/>
              <a:gd name="connsiteY35" fmla="*/ 95765 h 330200"/>
              <a:gd name="connsiteX36" fmla="*/ 190458 w 261072"/>
              <a:gd name="connsiteY36" fmla="*/ 98425 h 330200"/>
              <a:gd name="connsiteX37" fmla="*/ 190458 w 261072"/>
              <a:gd name="connsiteY37" fmla="*/ 97095 h 330200"/>
              <a:gd name="connsiteX38" fmla="*/ 198572 w 261072"/>
              <a:gd name="connsiteY38" fmla="*/ 85124 h 330200"/>
              <a:gd name="connsiteX39" fmla="*/ 210743 w 261072"/>
              <a:gd name="connsiteY39" fmla="*/ 70494 h 330200"/>
              <a:gd name="connsiteX40" fmla="*/ 194515 w 261072"/>
              <a:gd name="connsiteY40" fmla="*/ 50542 h 330200"/>
              <a:gd name="connsiteX41" fmla="*/ 176934 w 261072"/>
              <a:gd name="connsiteY41" fmla="*/ 50542 h 330200"/>
              <a:gd name="connsiteX42" fmla="*/ 104071 w 261072"/>
              <a:gd name="connsiteY42" fmla="*/ 44936 h 330200"/>
              <a:gd name="connsiteX43" fmla="*/ 73747 w 261072"/>
              <a:gd name="connsiteY43" fmla="*/ 60685 h 330200"/>
              <a:gd name="connsiteX44" fmla="*/ 85613 w 261072"/>
              <a:gd name="connsiteY44" fmla="*/ 80370 h 330200"/>
              <a:gd name="connsiteX45" fmla="*/ 102752 w 261072"/>
              <a:gd name="connsiteY45" fmla="*/ 69871 h 330200"/>
              <a:gd name="connsiteX46" fmla="*/ 119892 w 261072"/>
              <a:gd name="connsiteY46" fmla="*/ 77745 h 330200"/>
              <a:gd name="connsiteX47" fmla="*/ 113300 w 261072"/>
              <a:gd name="connsiteY47" fmla="*/ 101367 h 330200"/>
              <a:gd name="connsiteX48" fmla="*/ 109345 w 261072"/>
              <a:gd name="connsiteY48" fmla="*/ 134175 h 330200"/>
              <a:gd name="connsiteX49" fmla="*/ 110663 w 261072"/>
              <a:gd name="connsiteY49" fmla="*/ 138112 h 330200"/>
              <a:gd name="connsiteX50" fmla="*/ 137032 w 261072"/>
              <a:gd name="connsiteY50" fmla="*/ 132863 h 330200"/>
              <a:gd name="connsiteX51" fmla="*/ 135713 w 261072"/>
              <a:gd name="connsiteY51" fmla="*/ 128926 h 330200"/>
              <a:gd name="connsiteX52" fmla="*/ 139669 w 261072"/>
              <a:gd name="connsiteY52" fmla="*/ 102679 h 330200"/>
              <a:gd name="connsiteX53" fmla="*/ 148898 w 261072"/>
              <a:gd name="connsiteY53" fmla="*/ 65934 h 330200"/>
              <a:gd name="connsiteX54" fmla="*/ 104071 w 261072"/>
              <a:gd name="connsiteY54" fmla="*/ 44936 h 330200"/>
              <a:gd name="connsiteX55" fmla="*/ 134819 w 261072"/>
              <a:gd name="connsiteY55" fmla="*/ 0 h 330200"/>
              <a:gd name="connsiteX56" fmla="*/ 221618 w 261072"/>
              <a:gd name="connsiteY56" fmla="*/ 35519 h 330200"/>
              <a:gd name="connsiteX57" fmla="*/ 247921 w 261072"/>
              <a:gd name="connsiteY57" fmla="*/ 113137 h 330200"/>
              <a:gd name="connsiteX58" fmla="*/ 243975 w 261072"/>
              <a:gd name="connsiteY58" fmla="*/ 144709 h 330200"/>
              <a:gd name="connsiteX59" fmla="*/ 261072 w 261072"/>
              <a:gd name="connsiteY59" fmla="*/ 180229 h 330200"/>
              <a:gd name="connsiteX60" fmla="*/ 246606 w 261072"/>
              <a:gd name="connsiteY60" fmla="*/ 190753 h 330200"/>
              <a:gd name="connsiteX61" fmla="*/ 243975 w 261072"/>
              <a:gd name="connsiteY61" fmla="*/ 198646 h 330200"/>
              <a:gd name="connsiteX62" fmla="*/ 243975 w 261072"/>
              <a:gd name="connsiteY62" fmla="*/ 210486 h 330200"/>
              <a:gd name="connsiteX63" fmla="*/ 237400 w 261072"/>
              <a:gd name="connsiteY63" fmla="*/ 215748 h 330200"/>
              <a:gd name="connsiteX64" fmla="*/ 237400 w 261072"/>
              <a:gd name="connsiteY64" fmla="*/ 219695 h 330200"/>
              <a:gd name="connsiteX65" fmla="*/ 236085 w 261072"/>
              <a:gd name="connsiteY65" fmla="*/ 230219 h 330200"/>
              <a:gd name="connsiteX66" fmla="*/ 232139 w 261072"/>
              <a:gd name="connsiteY66" fmla="*/ 244690 h 330200"/>
              <a:gd name="connsiteX67" fmla="*/ 229509 w 261072"/>
              <a:gd name="connsiteY67" fmla="*/ 263108 h 330200"/>
              <a:gd name="connsiteX68" fmla="*/ 196631 w 261072"/>
              <a:gd name="connsiteY68" fmla="*/ 267054 h 330200"/>
              <a:gd name="connsiteX69" fmla="*/ 161121 w 261072"/>
              <a:gd name="connsiteY69" fmla="*/ 273632 h 330200"/>
              <a:gd name="connsiteX70" fmla="*/ 136134 w 261072"/>
              <a:gd name="connsiteY70" fmla="*/ 330200 h 330200"/>
              <a:gd name="connsiteX71" fmla="*/ 45389 w 261072"/>
              <a:gd name="connsiteY71" fmla="*/ 246006 h 330200"/>
              <a:gd name="connsiteX72" fmla="*/ 32238 w 261072"/>
              <a:gd name="connsiteY72" fmla="*/ 184176 h 330200"/>
              <a:gd name="connsiteX73" fmla="*/ 675 w 261072"/>
              <a:gd name="connsiteY73" fmla="*/ 121030 h 330200"/>
              <a:gd name="connsiteX74" fmla="*/ 30923 w 261072"/>
              <a:gd name="connsiteY74" fmla="*/ 40781 h 330200"/>
              <a:gd name="connsiteX75" fmla="*/ 134819 w 261072"/>
              <a:gd name="connsiteY75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61072" h="330200">
                <a:moveTo>
                  <a:pt x="126399" y="143933"/>
                </a:moveTo>
                <a:cubicBezTo>
                  <a:pt x="117138" y="146579"/>
                  <a:pt x="111847" y="155840"/>
                  <a:pt x="114493" y="165100"/>
                </a:cubicBezTo>
                <a:cubicBezTo>
                  <a:pt x="115816" y="175684"/>
                  <a:pt x="125076" y="180975"/>
                  <a:pt x="135660" y="179652"/>
                </a:cubicBezTo>
                <a:cubicBezTo>
                  <a:pt x="146243" y="177006"/>
                  <a:pt x="151535" y="167746"/>
                  <a:pt x="148889" y="157162"/>
                </a:cubicBezTo>
                <a:cubicBezTo>
                  <a:pt x="146243" y="146579"/>
                  <a:pt x="136982" y="141287"/>
                  <a:pt x="126399" y="143933"/>
                </a:cubicBezTo>
                <a:close/>
                <a:moveTo>
                  <a:pt x="62158" y="142587"/>
                </a:moveTo>
                <a:cubicBezTo>
                  <a:pt x="59301" y="144030"/>
                  <a:pt x="57872" y="146916"/>
                  <a:pt x="59301" y="149803"/>
                </a:cubicBezTo>
                <a:cubicBezTo>
                  <a:pt x="60729" y="154132"/>
                  <a:pt x="65016" y="155575"/>
                  <a:pt x="67873" y="154132"/>
                </a:cubicBezTo>
                <a:cubicBezTo>
                  <a:pt x="70731" y="152689"/>
                  <a:pt x="72160" y="148359"/>
                  <a:pt x="70731" y="145473"/>
                </a:cubicBezTo>
                <a:cubicBezTo>
                  <a:pt x="69302" y="141143"/>
                  <a:pt x="66445" y="139700"/>
                  <a:pt x="62158" y="142587"/>
                </a:cubicBezTo>
                <a:close/>
                <a:moveTo>
                  <a:pt x="60253" y="111601"/>
                </a:moveTo>
                <a:cubicBezTo>
                  <a:pt x="57872" y="110807"/>
                  <a:pt x="54697" y="110807"/>
                  <a:pt x="50887" y="112077"/>
                </a:cubicBezTo>
                <a:cubicBezTo>
                  <a:pt x="47077" y="114617"/>
                  <a:pt x="43267" y="117157"/>
                  <a:pt x="41997" y="118427"/>
                </a:cubicBezTo>
                <a:cubicBezTo>
                  <a:pt x="41997" y="118427"/>
                  <a:pt x="41997" y="118427"/>
                  <a:pt x="47077" y="124777"/>
                </a:cubicBezTo>
                <a:cubicBezTo>
                  <a:pt x="48347" y="122237"/>
                  <a:pt x="49617" y="120967"/>
                  <a:pt x="52157" y="119697"/>
                </a:cubicBezTo>
                <a:cubicBezTo>
                  <a:pt x="54697" y="118427"/>
                  <a:pt x="55967" y="119697"/>
                  <a:pt x="57237" y="122237"/>
                </a:cubicBezTo>
                <a:cubicBezTo>
                  <a:pt x="58507" y="123507"/>
                  <a:pt x="57237" y="126047"/>
                  <a:pt x="57237" y="128587"/>
                </a:cubicBezTo>
                <a:cubicBezTo>
                  <a:pt x="55967" y="133667"/>
                  <a:pt x="55967" y="136207"/>
                  <a:pt x="57237" y="140017"/>
                </a:cubicBezTo>
                <a:lnTo>
                  <a:pt x="58507" y="141287"/>
                </a:lnTo>
                <a:cubicBezTo>
                  <a:pt x="58507" y="141287"/>
                  <a:pt x="58507" y="141287"/>
                  <a:pt x="66127" y="137477"/>
                </a:cubicBezTo>
                <a:cubicBezTo>
                  <a:pt x="66127" y="137477"/>
                  <a:pt x="66127" y="137477"/>
                  <a:pt x="64857" y="136207"/>
                </a:cubicBezTo>
                <a:cubicBezTo>
                  <a:pt x="63587" y="133667"/>
                  <a:pt x="63587" y="131127"/>
                  <a:pt x="64857" y="128587"/>
                </a:cubicBezTo>
                <a:cubicBezTo>
                  <a:pt x="66127" y="124777"/>
                  <a:pt x="67397" y="120967"/>
                  <a:pt x="64857" y="115887"/>
                </a:cubicBezTo>
                <a:cubicBezTo>
                  <a:pt x="64222" y="113982"/>
                  <a:pt x="62634" y="112395"/>
                  <a:pt x="60253" y="111601"/>
                </a:cubicBezTo>
                <a:close/>
                <a:moveTo>
                  <a:pt x="182967" y="102870"/>
                </a:moveTo>
                <a:cubicBezTo>
                  <a:pt x="177464" y="101600"/>
                  <a:pt x="171960" y="104140"/>
                  <a:pt x="170584" y="109220"/>
                </a:cubicBezTo>
                <a:cubicBezTo>
                  <a:pt x="170584" y="114300"/>
                  <a:pt x="173335" y="118110"/>
                  <a:pt x="178839" y="119380"/>
                </a:cubicBezTo>
                <a:cubicBezTo>
                  <a:pt x="184343" y="120650"/>
                  <a:pt x="188471" y="118110"/>
                  <a:pt x="189846" y="113030"/>
                </a:cubicBezTo>
                <a:cubicBezTo>
                  <a:pt x="191222" y="107950"/>
                  <a:pt x="188471" y="102870"/>
                  <a:pt x="182967" y="102870"/>
                </a:cubicBezTo>
                <a:close/>
                <a:moveTo>
                  <a:pt x="176934" y="50542"/>
                </a:moveTo>
                <a:cubicBezTo>
                  <a:pt x="176934" y="50542"/>
                  <a:pt x="176934" y="50542"/>
                  <a:pt x="178287" y="62513"/>
                </a:cubicBezTo>
                <a:cubicBezTo>
                  <a:pt x="180991" y="61183"/>
                  <a:pt x="185048" y="61183"/>
                  <a:pt x="189105" y="62513"/>
                </a:cubicBezTo>
                <a:cubicBezTo>
                  <a:pt x="194515" y="63843"/>
                  <a:pt x="195867" y="66503"/>
                  <a:pt x="194515" y="69163"/>
                </a:cubicBezTo>
                <a:cubicBezTo>
                  <a:pt x="194515" y="73154"/>
                  <a:pt x="190458" y="75814"/>
                  <a:pt x="186401" y="78474"/>
                </a:cubicBezTo>
                <a:cubicBezTo>
                  <a:pt x="180991" y="83794"/>
                  <a:pt x="178287" y="87785"/>
                  <a:pt x="176934" y="93105"/>
                </a:cubicBezTo>
                <a:cubicBezTo>
                  <a:pt x="176934" y="93105"/>
                  <a:pt x="176934" y="93105"/>
                  <a:pt x="176934" y="95765"/>
                </a:cubicBezTo>
                <a:cubicBezTo>
                  <a:pt x="176934" y="95765"/>
                  <a:pt x="176934" y="95765"/>
                  <a:pt x="190458" y="98425"/>
                </a:cubicBezTo>
                <a:cubicBezTo>
                  <a:pt x="190458" y="98425"/>
                  <a:pt x="190458" y="98425"/>
                  <a:pt x="190458" y="97095"/>
                </a:cubicBezTo>
                <a:cubicBezTo>
                  <a:pt x="191810" y="91775"/>
                  <a:pt x="193162" y="89115"/>
                  <a:pt x="198572" y="85124"/>
                </a:cubicBezTo>
                <a:cubicBezTo>
                  <a:pt x="203981" y="82464"/>
                  <a:pt x="209390" y="78474"/>
                  <a:pt x="210743" y="70494"/>
                </a:cubicBezTo>
                <a:cubicBezTo>
                  <a:pt x="213447" y="62513"/>
                  <a:pt x="208038" y="53202"/>
                  <a:pt x="194515" y="50542"/>
                </a:cubicBezTo>
                <a:cubicBezTo>
                  <a:pt x="187753" y="49212"/>
                  <a:pt x="180991" y="50542"/>
                  <a:pt x="176934" y="50542"/>
                </a:cubicBezTo>
                <a:close/>
                <a:moveTo>
                  <a:pt x="104071" y="44936"/>
                </a:moveTo>
                <a:cubicBezTo>
                  <a:pt x="90886" y="48873"/>
                  <a:pt x="80339" y="55435"/>
                  <a:pt x="73747" y="60685"/>
                </a:cubicBezTo>
                <a:cubicBezTo>
                  <a:pt x="73747" y="60685"/>
                  <a:pt x="73747" y="60685"/>
                  <a:pt x="85613" y="80370"/>
                </a:cubicBezTo>
                <a:cubicBezTo>
                  <a:pt x="89568" y="76433"/>
                  <a:pt x="97479" y="71183"/>
                  <a:pt x="102752" y="69871"/>
                </a:cubicBezTo>
                <a:cubicBezTo>
                  <a:pt x="113300" y="68559"/>
                  <a:pt x="118574" y="71183"/>
                  <a:pt x="119892" y="77745"/>
                </a:cubicBezTo>
                <a:cubicBezTo>
                  <a:pt x="121211" y="84307"/>
                  <a:pt x="118574" y="92181"/>
                  <a:pt x="113300" y="101367"/>
                </a:cubicBezTo>
                <a:cubicBezTo>
                  <a:pt x="108026" y="113178"/>
                  <a:pt x="106708" y="123677"/>
                  <a:pt x="109345" y="134175"/>
                </a:cubicBezTo>
                <a:cubicBezTo>
                  <a:pt x="109345" y="134175"/>
                  <a:pt x="109345" y="134175"/>
                  <a:pt x="110663" y="138112"/>
                </a:cubicBezTo>
                <a:cubicBezTo>
                  <a:pt x="110663" y="138112"/>
                  <a:pt x="110663" y="138112"/>
                  <a:pt x="137032" y="132863"/>
                </a:cubicBezTo>
                <a:cubicBezTo>
                  <a:pt x="137032" y="132863"/>
                  <a:pt x="137032" y="132863"/>
                  <a:pt x="135713" y="128926"/>
                </a:cubicBezTo>
                <a:cubicBezTo>
                  <a:pt x="134395" y="119740"/>
                  <a:pt x="134395" y="111866"/>
                  <a:pt x="139669" y="102679"/>
                </a:cubicBezTo>
                <a:cubicBezTo>
                  <a:pt x="144943" y="92181"/>
                  <a:pt x="151535" y="81682"/>
                  <a:pt x="148898" y="65934"/>
                </a:cubicBezTo>
                <a:cubicBezTo>
                  <a:pt x="144943" y="50186"/>
                  <a:pt x="129121" y="39687"/>
                  <a:pt x="104071" y="44936"/>
                </a:cubicBezTo>
                <a:close/>
                <a:moveTo>
                  <a:pt x="134819" y="0"/>
                </a:moveTo>
                <a:cubicBezTo>
                  <a:pt x="158491" y="0"/>
                  <a:pt x="194000" y="5262"/>
                  <a:pt x="221618" y="35519"/>
                </a:cubicBezTo>
                <a:cubicBezTo>
                  <a:pt x="238715" y="52622"/>
                  <a:pt x="251866" y="74986"/>
                  <a:pt x="247921" y="113137"/>
                </a:cubicBezTo>
                <a:cubicBezTo>
                  <a:pt x="246606" y="121030"/>
                  <a:pt x="236085" y="130238"/>
                  <a:pt x="243975" y="144709"/>
                </a:cubicBezTo>
                <a:cubicBezTo>
                  <a:pt x="243975" y="144709"/>
                  <a:pt x="261072" y="176282"/>
                  <a:pt x="261072" y="180229"/>
                </a:cubicBezTo>
                <a:cubicBezTo>
                  <a:pt x="261072" y="180229"/>
                  <a:pt x="261072" y="189438"/>
                  <a:pt x="246606" y="190753"/>
                </a:cubicBezTo>
                <a:cubicBezTo>
                  <a:pt x="246606" y="190753"/>
                  <a:pt x="242660" y="190753"/>
                  <a:pt x="243975" y="198646"/>
                </a:cubicBezTo>
                <a:cubicBezTo>
                  <a:pt x="243975" y="198646"/>
                  <a:pt x="243975" y="198646"/>
                  <a:pt x="243975" y="210486"/>
                </a:cubicBezTo>
                <a:cubicBezTo>
                  <a:pt x="243975" y="210486"/>
                  <a:pt x="243975" y="213117"/>
                  <a:pt x="237400" y="215748"/>
                </a:cubicBezTo>
                <a:cubicBezTo>
                  <a:pt x="237400" y="215748"/>
                  <a:pt x="236085" y="217064"/>
                  <a:pt x="237400" y="219695"/>
                </a:cubicBezTo>
                <a:cubicBezTo>
                  <a:pt x="237400" y="219695"/>
                  <a:pt x="241345" y="222326"/>
                  <a:pt x="236085" y="230219"/>
                </a:cubicBezTo>
                <a:cubicBezTo>
                  <a:pt x="233454" y="234166"/>
                  <a:pt x="229509" y="236797"/>
                  <a:pt x="232139" y="244690"/>
                </a:cubicBezTo>
                <a:cubicBezTo>
                  <a:pt x="232139" y="244690"/>
                  <a:pt x="234769" y="259161"/>
                  <a:pt x="229509" y="263108"/>
                </a:cubicBezTo>
                <a:cubicBezTo>
                  <a:pt x="229509" y="263108"/>
                  <a:pt x="222933" y="269685"/>
                  <a:pt x="196631" y="267054"/>
                </a:cubicBezTo>
                <a:cubicBezTo>
                  <a:pt x="187425" y="265739"/>
                  <a:pt x="171642" y="261792"/>
                  <a:pt x="161121" y="273632"/>
                </a:cubicBezTo>
                <a:cubicBezTo>
                  <a:pt x="161121" y="273632"/>
                  <a:pt x="137449" y="319676"/>
                  <a:pt x="136134" y="330200"/>
                </a:cubicBezTo>
                <a:cubicBezTo>
                  <a:pt x="136134" y="330200"/>
                  <a:pt x="95364" y="257846"/>
                  <a:pt x="45389" y="246006"/>
                </a:cubicBezTo>
                <a:cubicBezTo>
                  <a:pt x="45389" y="246006"/>
                  <a:pt x="57225" y="219695"/>
                  <a:pt x="32238" y="184176"/>
                </a:cubicBezTo>
                <a:cubicBezTo>
                  <a:pt x="32238" y="184176"/>
                  <a:pt x="1990" y="143394"/>
                  <a:pt x="675" y="121030"/>
                </a:cubicBezTo>
                <a:cubicBezTo>
                  <a:pt x="675" y="121030"/>
                  <a:pt x="-7216" y="82879"/>
                  <a:pt x="30923" y="40781"/>
                </a:cubicBezTo>
                <a:cubicBezTo>
                  <a:pt x="49335" y="19733"/>
                  <a:pt x="74322" y="0"/>
                  <a:pt x="1348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B45EE364-F642-70BB-BE1D-6A8A41E163AE}"/>
              </a:ext>
            </a:extLst>
          </p:cNvPr>
          <p:cNvSpPr/>
          <p:nvPr/>
        </p:nvSpPr>
        <p:spPr>
          <a:xfrm>
            <a:off x="4699738" y="1749943"/>
            <a:ext cx="2792524" cy="2792524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773D05C8-E760-49CD-C06F-52298BFC9B0B}"/>
              </a:ext>
            </a:extLst>
          </p:cNvPr>
          <p:cNvSpPr/>
          <p:nvPr/>
        </p:nvSpPr>
        <p:spPr>
          <a:xfrm>
            <a:off x="6385524" y="1614147"/>
            <a:ext cx="1106738" cy="1106738"/>
          </a:xfrm>
          <a:prstGeom prst="ellipse">
            <a:avLst/>
          </a:prstGeom>
          <a:solidFill>
            <a:srgbClr val="2C4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椭圆 41">
            <a:extLst>
              <a:ext uri="{FF2B5EF4-FFF2-40B4-BE49-F238E27FC236}">
                <a16:creationId xmlns:a16="http://schemas.microsoft.com/office/drawing/2014/main" id="{8633F64B-34FB-40EF-E543-D55F763D4C29}"/>
              </a:ext>
            </a:extLst>
          </p:cNvPr>
          <p:cNvSpPr/>
          <p:nvPr/>
        </p:nvSpPr>
        <p:spPr>
          <a:xfrm>
            <a:off x="6713628" y="1964962"/>
            <a:ext cx="449260" cy="405109"/>
          </a:xfrm>
          <a:custGeom>
            <a:avLst/>
            <a:gdLst>
              <a:gd name="T0" fmla="*/ 5454 w 5662"/>
              <a:gd name="T1" fmla="*/ 0 h 5113"/>
              <a:gd name="T2" fmla="*/ 208 w 5662"/>
              <a:gd name="T3" fmla="*/ 0 h 5113"/>
              <a:gd name="T4" fmla="*/ 0 w 5662"/>
              <a:gd name="T5" fmla="*/ 208 h 5113"/>
              <a:gd name="T6" fmla="*/ 0 w 5662"/>
              <a:gd name="T7" fmla="*/ 4906 h 5113"/>
              <a:gd name="T8" fmla="*/ 208 w 5662"/>
              <a:gd name="T9" fmla="*/ 5113 h 5113"/>
              <a:gd name="T10" fmla="*/ 5454 w 5662"/>
              <a:gd name="T11" fmla="*/ 5113 h 5113"/>
              <a:gd name="T12" fmla="*/ 5662 w 5662"/>
              <a:gd name="T13" fmla="*/ 4906 h 5113"/>
              <a:gd name="T14" fmla="*/ 5662 w 5662"/>
              <a:gd name="T15" fmla="*/ 208 h 5113"/>
              <a:gd name="T16" fmla="*/ 5454 w 5662"/>
              <a:gd name="T17" fmla="*/ 0 h 5113"/>
              <a:gd name="T18" fmla="*/ 5412 w 5662"/>
              <a:gd name="T19" fmla="*/ 4864 h 5113"/>
              <a:gd name="T20" fmla="*/ 249 w 5662"/>
              <a:gd name="T21" fmla="*/ 4864 h 5113"/>
              <a:gd name="T22" fmla="*/ 249 w 5662"/>
              <a:gd name="T23" fmla="*/ 1160 h 5113"/>
              <a:gd name="T24" fmla="*/ 5412 w 5662"/>
              <a:gd name="T25" fmla="*/ 1160 h 5113"/>
              <a:gd name="T26" fmla="*/ 5412 w 5662"/>
              <a:gd name="T27" fmla="*/ 4864 h 5113"/>
              <a:gd name="T28" fmla="*/ 2246 w 5662"/>
              <a:gd name="T29" fmla="*/ 3384 h 5113"/>
              <a:gd name="T30" fmla="*/ 1763 w 5662"/>
              <a:gd name="T31" fmla="*/ 2491 h 5113"/>
              <a:gd name="T32" fmla="*/ 2831 w 5662"/>
              <a:gd name="T33" fmla="*/ 1423 h 5113"/>
              <a:gd name="T34" fmla="*/ 3899 w 5662"/>
              <a:gd name="T35" fmla="*/ 2491 h 5113"/>
              <a:gd name="T36" fmla="*/ 3416 w 5662"/>
              <a:gd name="T37" fmla="*/ 3384 h 5113"/>
              <a:gd name="T38" fmla="*/ 4193 w 5662"/>
              <a:gd name="T39" fmla="*/ 4615 h 5113"/>
              <a:gd name="T40" fmla="*/ 1468 w 5662"/>
              <a:gd name="T41" fmla="*/ 4615 h 5113"/>
              <a:gd name="T42" fmla="*/ 2246 w 5662"/>
              <a:gd name="T43" fmla="*/ 3384 h 5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62" h="5113">
                <a:moveTo>
                  <a:pt x="5454" y="0"/>
                </a:moveTo>
                <a:lnTo>
                  <a:pt x="208" y="0"/>
                </a:lnTo>
                <a:cubicBezTo>
                  <a:pt x="93" y="0"/>
                  <a:pt x="0" y="93"/>
                  <a:pt x="0" y="208"/>
                </a:cubicBezTo>
                <a:lnTo>
                  <a:pt x="0" y="4906"/>
                </a:lnTo>
                <a:cubicBezTo>
                  <a:pt x="0" y="5020"/>
                  <a:pt x="93" y="5113"/>
                  <a:pt x="208" y="5113"/>
                </a:cubicBezTo>
                <a:lnTo>
                  <a:pt x="5454" y="5113"/>
                </a:lnTo>
                <a:cubicBezTo>
                  <a:pt x="5568" y="5113"/>
                  <a:pt x="5662" y="5020"/>
                  <a:pt x="5662" y="4906"/>
                </a:cubicBezTo>
                <a:lnTo>
                  <a:pt x="5662" y="208"/>
                </a:lnTo>
                <a:cubicBezTo>
                  <a:pt x="5662" y="93"/>
                  <a:pt x="5568" y="0"/>
                  <a:pt x="5454" y="0"/>
                </a:cubicBezTo>
                <a:close/>
                <a:moveTo>
                  <a:pt x="5412" y="4864"/>
                </a:moveTo>
                <a:lnTo>
                  <a:pt x="249" y="4864"/>
                </a:lnTo>
                <a:lnTo>
                  <a:pt x="249" y="1160"/>
                </a:lnTo>
                <a:lnTo>
                  <a:pt x="5412" y="1160"/>
                </a:lnTo>
                <a:lnTo>
                  <a:pt x="5412" y="4864"/>
                </a:lnTo>
                <a:close/>
                <a:moveTo>
                  <a:pt x="2246" y="3384"/>
                </a:moveTo>
                <a:cubicBezTo>
                  <a:pt x="1955" y="3193"/>
                  <a:pt x="1763" y="2865"/>
                  <a:pt x="1763" y="2491"/>
                </a:cubicBezTo>
                <a:cubicBezTo>
                  <a:pt x="1763" y="1901"/>
                  <a:pt x="2241" y="1423"/>
                  <a:pt x="2831" y="1423"/>
                </a:cubicBezTo>
                <a:cubicBezTo>
                  <a:pt x="3421" y="1423"/>
                  <a:pt x="3899" y="1901"/>
                  <a:pt x="3899" y="2491"/>
                </a:cubicBezTo>
                <a:cubicBezTo>
                  <a:pt x="3899" y="2865"/>
                  <a:pt x="3707" y="3193"/>
                  <a:pt x="3416" y="3384"/>
                </a:cubicBezTo>
                <a:cubicBezTo>
                  <a:pt x="3876" y="3603"/>
                  <a:pt x="4193" y="4072"/>
                  <a:pt x="4193" y="4615"/>
                </a:cubicBezTo>
                <a:lnTo>
                  <a:pt x="1468" y="4615"/>
                </a:lnTo>
                <a:cubicBezTo>
                  <a:pt x="1468" y="4072"/>
                  <a:pt x="1786" y="3603"/>
                  <a:pt x="2246" y="33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DD6AE00-89A4-B162-0BE1-EDB05A207974}"/>
              </a:ext>
            </a:extLst>
          </p:cNvPr>
          <p:cNvSpPr/>
          <p:nvPr/>
        </p:nvSpPr>
        <p:spPr>
          <a:xfrm>
            <a:off x="8166100" y="1749943"/>
            <a:ext cx="2792524" cy="2792524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88B2A0CD-0A27-CA54-38B5-1D67F8B93680}"/>
              </a:ext>
            </a:extLst>
          </p:cNvPr>
          <p:cNvSpPr/>
          <p:nvPr/>
        </p:nvSpPr>
        <p:spPr>
          <a:xfrm>
            <a:off x="9851886" y="1614147"/>
            <a:ext cx="1106738" cy="1106738"/>
          </a:xfrm>
          <a:prstGeom prst="ellipse">
            <a:avLst/>
          </a:prstGeom>
          <a:solidFill>
            <a:srgbClr val="2C4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椭圆 41">
            <a:extLst>
              <a:ext uri="{FF2B5EF4-FFF2-40B4-BE49-F238E27FC236}">
                <a16:creationId xmlns:a16="http://schemas.microsoft.com/office/drawing/2014/main" id="{D91DBAE8-EBE8-363D-F23A-98384D284CF9}"/>
              </a:ext>
            </a:extLst>
          </p:cNvPr>
          <p:cNvSpPr/>
          <p:nvPr/>
        </p:nvSpPr>
        <p:spPr>
          <a:xfrm>
            <a:off x="10179990" y="2023903"/>
            <a:ext cx="449260" cy="287226"/>
          </a:xfrm>
          <a:custGeom>
            <a:avLst/>
            <a:gdLst>
              <a:gd name="T0" fmla="*/ 5984 w 6043"/>
              <a:gd name="T1" fmla="*/ 1809 h 3869"/>
              <a:gd name="T2" fmla="*/ 3022 w 6043"/>
              <a:gd name="T3" fmla="*/ 0 h 3869"/>
              <a:gd name="T4" fmla="*/ 60 w 6043"/>
              <a:gd name="T5" fmla="*/ 1809 h 3869"/>
              <a:gd name="T6" fmla="*/ 60 w 6043"/>
              <a:gd name="T7" fmla="*/ 2060 h 3869"/>
              <a:gd name="T8" fmla="*/ 3022 w 6043"/>
              <a:gd name="T9" fmla="*/ 3869 h 3869"/>
              <a:gd name="T10" fmla="*/ 5984 w 6043"/>
              <a:gd name="T11" fmla="*/ 2060 h 3869"/>
              <a:gd name="T12" fmla="*/ 5984 w 6043"/>
              <a:gd name="T13" fmla="*/ 1809 h 3869"/>
              <a:gd name="T14" fmla="*/ 1700 w 6043"/>
              <a:gd name="T15" fmla="*/ 1330 h 3869"/>
              <a:gd name="T16" fmla="*/ 2083 w 6043"/>
              <a:gd name="T17" fmla="*/ 947 h 3869"/>
              <a:gd name="T18" fmla="*/ 2466 w 6043"/>
              <a:gd name="T19" fmla="*/ 1330 h 3869"/>
              <a:gd name="T20" fmla="*/ 2083 w 6043"/>
              <a:gd name="T21" fmla="*/ 1713 h 3869"/>
              <a:gd name="T22" fmla="*/ 1700 w 6043"/>
              <a:gd name="T23" fmla="*/ 1330 h 3869"/>
              <a:gd name="T24" fmla="*/ 3022 w 6043"/>
              <a:gd name="T25" fmla="*/ 2962 h 3869"/>
              <a:gd name="T26" fmla="*/ 2009 w 6043"/>
              <a:gd name="T27" fmla="*/ 2110 h 3869"/>
              <a:gd name="T28" fmla="*/ 2866 w 6043"/>
              <a:gd name="T29" fmla="*/ 1330 h 3869"/>
              <a:gd name="T30" fmla="*/ 2866 w 6043"/>
              <a:gd name="T31" fmla="*/ 1326 h 3869"/>
              <a:gd name="T32" fmla="*/ 2761 w 6043"/>
              <a:gd name="T33" fmla="*/ 940 h 3869"/>
              <a:gd name="T34" fmla="*/ 3022 w 6043"/>
              <a:gd name="T35" fmla="*/ 907 h 3869"/>
              <a:gd name="T36" fmla="*/ 4049 w 6043"/>
              <a:gd name="T37" fmla="*/ 1935 h 3869"/>
              <a:gd name="T38" fmla="*/ 3022 w 6043"/>
              <a:gd name="T39" fmla="*/ 2962 h 3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043" h="3869">
                <a:moveTo>
                  <a:pt x="5984" y="1809"/>
                </a:moveTo>
                <a:cubicBezTo>
                  <a:pt x="5924" y="1735"/>
                  <a:pt x="4503" y="0"/>
                  <a:pt x="3022" y="0"/>
                </a:cubicBezTo>
                <a:cubicBezTo>
                  <a:pt x="1540" y="0"/>
                  <a:pt x="119" y="1735"/>
                  <a:pt x="60" y="1809"/>
                </a:cubicBezTo>
                <a:cubicBezTo>
                  <a:pt x="0" y="1882"/>
                  <a:pt x="0" y="1987"/>
                  <a:pt x="60" y="2060"/>
                </a:cubicBezTo>
                <a:cubicBezTo>
                  <a:pt x="119" y="2134"/>
                  <a:pt x="1540" y="3869"/>
                  <a:pt x="3022" y="3869"/>
                </a:cubicBezTo>
                <a:cubicBezTo>
                  <a:pt x="4503" y="3869"/>
                  <a:pt x="5924" y="2134"/>
                  <a:pt x="5984" y="2060"/>
                </a:cubicBezTo>
                <a:cubicBezTo>
                  <a:pt x="6043" y="1987"/>
                  <a:pt x="6043" y="1882"/>
                  <a:pt x="5984" y="1809"/>
                </a:cubicBezTo>
                <a:close/>
                <a:moveTo>
                  <a:pt x="1700" y="1330"/>
                </a:moveTo>
                <a:cubicBezTo>
                  <a:pt x="1700" y="1119"/>
                  <a:pt x="1872" y="947"/>
                  <a:pt x="2083" y="947"/>
                </a:cubicBezTo>
                <a:cubicBezTo>
                  <a:pt x="2294" y="947"/>
                  <a:pt x="2466" y="1119"/>
                  <a:pt x="2466" y="1330"/>
                </a:cubicBezTo>
                <a:cubicBezTo>
                  <a:pt x="2466" y="1541"/>
                  <a:pt x="2294" y="1713"/>
                  <a:pt x="2083" y="1713"/>
                </a:cubicBezTo>
                <a:cubicBezTo>
                  <a:pt x="1872" y="1713"/>
                  <a:pt x="1700" y="1541"/>
                  <a:pt x="1700" y="1330"/>
                </a:cubicBezTo>
                <a:close/>
                <a:moveTo>
                  <a:pt x="3022" y="2962"/>
                </a:moveTo>
                <a:cubicBezTo>
                  <a:pt x="2515" y="2962"/>
                  <a:pt x="2092" y="2593"/>
                  <a:pt x="2009" y="2110"/>
                </a:cubicBezTo>
                <a:cubicBezTo>
                  <a:pt x="2468" y="2153"/>
                  <a:pt x="2866" y="1791"/>
                  <a:pt x="2866" y="1330"/>
                </a:cubicBezTo>
                <a:cubicBezTo>
                  <a:pt x="2866" y="1329"/>
                  <a:pt x="2866" y="1328"/>
                  <a:pt x="2866" y="1326"/>
                </a:cubicBezTo>
                <a:cubicBezTo>
                  <a:pt x="2865" y="1186"/>
                  <a:pt x="2827" y="1054"/>
                  <a:pt x="2761" y="940"/>
                </a:cubicBezTo>
                <a:cubicBezTo>
                  <a:pt x="2844" y="918"/>
                  <a:pt x="2932" y="907"/>
                  <a:pt x="3022" y="907"/>
                </a:cubicBezTo>
                <a:cubicBezTo>
                  <a:pt x="3588" y="907"/>
                  <a:pt x="4049" y="1368"/>
                  <a:pt x="4049" y="1935"/>
                </a:cubicBezTo>
                <a:cubicBezTo>
                  <a:pt x="4049" y="2501"/>
                  <a:pt x="3588" y="2962"/>
                  <a:pt x="3022" y="29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746C7D7-0B04-DFE4-9E39-3FB65333C87B}"/>
              </a:ext>
            </a:extLst>
          </p:cNvPr>
          <p:cNvGrpSpPr/>
          <p:nvPr/>
        </p:nvGrpSpPr>
        <p:grpSpPr>
          <a:xfrm>
            <a:off x="4699738" y="4697303"/>
            <a:ext cx="2792524" cy="1126728"/>
            <a:chOff x="6522910" y="1649098"/>
            <a:chExt cx="2792524" cy="1126728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48D554C7-26BB-4969-6475-00BE5118BD0C}"/>
                </a:ext>
              </a:extLst>
            </p:cNvPr>
            <p:cNvSpPr/>
            <p:nvPr/>
          </p:nvSpPr>
          <p:spPr>
            <a:xfrm>
              <a:off x="6522910" y="2030750"/>
              <a:ext cx="2792524" cy="7450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A3098867-84D3-93CE-72B9-A155BA1816DD}"/>
                </a:ext>
              </a:extLst>
            </p:cNvPr>
            <p:cNvSpPr/>
            <p:nvPr/>
          </p:nvSpPr>
          <p:spPr>
            <a:xfrm>
              <a:off x="6798185" y="1649098"/>
              <a:ext cx="2241974" cy="41088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2894A2C-605A-4242-7C9A-E70EDF76BFCA}"/>
              </a:ext>
            </a:extLst>
          </p:cNvPr>
          <p:cNvGrpSpPr/>
          <p:nvPr/>
        </p:nvGrpSpPr>
        <p:grpSpPr>
          <a:xfrm>
            <a:off x="8166100" y="4697303"/>
            <a:ext cx="2792524" cy="1126728"/>
            <a:chOff x="6522910" y="1649098"/>
            <a:chExt cx="2792524" cy="1126728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0A45C1B3-C958-31BE-C018-00DE9339F718}"/>
                </a:ext>
              </a:extLst>
            </p:cNvPr>
            <p:cNvSpPr/>
            <p:nvPr/>
          </p:nvSpPr>
          <p:spPr>
            <a:xfrm>
              <a:off x="6522910" y="2030750"/>
              <a:ext cx="2792524" cy="74507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10D74126-67B9-90D1-D719-B789D60915F5}"/>
                </a:ext>
              </a:extLst>
            </p:cNvPr>
            <p:cNvSpPr/>
            <p:nvPr/>
          </p:nvSpPr>
          <p:spPr>
            <a:xfrm>
              <a:off x="6798185" y="1649098"/>
              <a:ext cx="2241974" cy="41088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96847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3B5790-DD22-0383-8445-C5C645A6F706}"/>
              </a:ext>
            </a:extLst>
          </p:cNvPr>
          <p:cNvGrpSpPr/>
          <p:nvPr/>
        </p:nvGrpSpPr>
        <p:grpSpPr>
          <a:xfrm>
            <a:off x="7103798" y="1779539"/>
            <a:ext cx="4229941" cy="960823"/>
            <a:chOff x="2486796" y="2343753"/>
            <a:chExt cx="4229941" cy="96082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33D03C6-E660-4F26-311E-98AF63D56350}"/>
                </a:ext>
              </a:extLst>
            </p:cNvPr>
            <p:cNvSpPr txBox="1"/>
            <p:nvPr/>
          </p:nvSpPr>
          <p:spPr>
            <a:xfrm>
              <a:off x="2486796" y="2343753"/>
              <a:ext cx="3585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添加标题文本一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26CB120-2620-A1AF-83FA-5062CB9A5010}"/>
                </a:ext>
              </a:extLst>
            </p:cNvPr>
            <p:cNvSpPr txBox="1"/>
            <p:nvPr/>
          </p:nvSpPr>
          <p:spPr>
            <a:xfrm>
              <a:off x="2486796" y="2687228"/>
              <a:ext cx="4229941" cy="6173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0" name="椭圆 38">
            <a:extLst>
              <a:ext uri="{FF2B5EF4-FFF2-40B4-BE49-F238E27FC236}">
                <a16:creationId xmlns:a16="http://schemas.microsoft.com/office/drawing/2014/main" id="{A3B3605A-A687-DCC0-C231-9E1FF3CA178A}"/>
              </a:ext>
            </a:extLst>
          </p:cNvPr>
          <p:cNvSpPr/>
          <p:nvPr/>
        </p:nvSpPr>
        <p:spPr>
          <a:xfrm>
            <a:off x="6584701" y="1845878"/>
            <a:ext cx="394467" cy="317917"/>
          </a:xfrm>
          <a:custGeom>
            <a:avLst/>
            <a:gdLst>
              <a:gd name="connsiteX0" fmla="*/ 50882 w 608344"/>
              <a:gd name="connsiteY0" fmla="*/ 115887 h 490289"/>
              <a:gd name="connsiteX1" fmla="*/ 50882 w 608344"/>
              <a:gd name="connsiteY1" fmla="*/ 201112 h 490289"/>
              <a:gd name="connsiteX2" fmla="*/ 438489 w 608344"/>
              <a:gd name="connsiteY2" fmla="*/ 201112 h 490289"/>
              <a:gd name="connsiteX3" fmla="*/ 438489 w 608344"/>
              <a:gd name="connsiteY3" fmla="*/ 162825 h 490289"/>
              <a:gd name="connsiteX4" fmla="*/ 219567 w 608344"/>
              <a:gd name="connsiteY4" fmla="*/ 162825 h 490289"/>
              <a:gd name="connsiteX5" fmla="*/ 174400 w 608344"/>
              <a:gd name="connsiteY5" fmla="*/ 135399 h 490289"/>
              <a:gd name="connsiteX6" fmla="*/ 165459 w 608344"/>
              <a:gd name="connsiteY6" fmla="*/ 118372 h 490289"/>
              <a:gd name="connsiteX7" fmla="*/ 164260 w 608344"/>
              <a:gd name="connsiteY7" fmla="*/ 115887 h 490289"/>
              <a:gd name="connsiteX8" fmla="*/ 50697 w 608344"/>
              <a:gd name="connsiteY8" fmla="*/ 64991 h 490289"/>
              <a:gd name="connsiteX9" fmla="*/ 164445 w 608344"/>
              <a:gd name="connsiteY9" fmla="*/ 64991 h 490289"/>
              <a:gd name="connsiteX10" fmla="*/ 210718 w 608344"/>
              <a:gd name="connsiteY10" fmla="*/ 94995 h 490289"/>
              <a:gd name="connsiteX11" fmla="*/ 219567 w 608344"/>
              <a:gd name="connsiteY11" fmla="*/ 112022 h 490289"/>
              <a:gd name="connsiteX12" fmla="*/ 438674 w 608344"/>
              <a:gd name="connsiteY12" fmla="*/ 112022 h 490289"/>
              <a:gd name="connsiteX13" fmla="*/ 489371 w 608344"/>
              <a:gd name="connsiteY13" fmla="*/ 162641 h 490289"/>
              <a:gd name="connsiteX14" fmla="*/ 489371 w 608344"/>
              <a:gd name="connsiteY14" fmla="*/ 445560 h 490289"/>
              <a:gd name="connsiteX15" fmla="*/ 444665 w 608344"/>
              <a:gd name="connsiteY15" fmla="*/ 490289 h 490289"/>
              <a:gd name="connsiteX16" fmla="*/ 44798 w 608344"/>
              <a:gd name="connsiteY16" fmla="*/ 490289 h 490289"/>
              <a:gd name="connsiteX17" fmla="*/ 0 w 608344"/>
              <a:gd name="connsiteY17" fmla="*/ 445560 h 490289"/>
              <a:gd name="connsiteX18" fmla="*/ 0 w 608344"/>
              <a:gd name="connsiteY18" fmla="*/ 115611 h 490289"/>
              <a:gd name="connsiteX19" fmla="*/ 50697 w 608344"/>
              <a:gd name="connsiteY19" fmla="*/ 64991 h 490289"/>
              <a:gd name="connsiteX20" fmla="*/ 261904 w 608344"/>
              <a:gd name="connsiteY20" fmla="*/ 0 h 490289"/>
              <a:gd name="connsiteX21" fmla="*/ 519660 w 608344"/>
              <a:gd name="connsiteY21" fmla="*/ 0 h 490289"/>
              <a:gd name="connsiteX22" fmla="*/ 608344 w 608344"/>
              <a:gd name="connsiteY22" fmla="*/ 88635 h 490289"/>
              <a:gd name="connsiteX23" fmla="*/ 608344 w 608344"/>
              <a:gd name="connsiteY23" fmla="*/ 335764 h 490289"/>
              <a:gd name="connsiteX24" fmla="*/ 578107 w 608344"/>
              <a:gd name="connsiteY24" fmla="*/ 365953 h 490289"/>
              <a:gd name="connsiteX25" fmla="*/ 547961 w 608344"/>
              <a:gd name="connsiteY25" fmla="*/ 335764 h 490289"/>
              <a:gd name="connsiteX26" fmla="*/ 547961 w 608344"/>
              <a:gd name="connsiteY26" fmla="*/ 88635 h 490289"/>
              <a:gd name="connsiteX27" fmla="*/ 519660 w 608344"/>
              <a:gd name="connsiteY27" fmla="*/ 60379 h 490289"/>
              <a:gd name="connsiteX28" fmla="*/ 261904 w 608344"/>
              <a:gd name="connsiteY28" fmla="*/ 60379 h 490289"/>
              <a:gd name="connsiteX29" fmla="*/ 231666 w 608344"/>
              <a:gd name="connsiteY29" fmla="*/ 30190 h 490289"/>
              <a:gd name="connsiteX30" fmla="*/ 261904 w 608344"/>
              <a:gd name="connsiteY30" fmla="*/ 0 h 49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8344" h="490289">
                <a:moveTo>
                  <a:pt x="50882" y="115887"/>
                </a:moveTo>
                <a:lnTo>
                  <a:pt x="50882" y="201112"/>
                </a:lnTo>
                <a:lnTo>
                  <a:pt x="438489" y="201112"/>
                </a:lnTo>
                <a:lnTo>
                  <a:pt x="438489" y="162825"/>
                </a:lnTo>
                <a:lnTo>
                  <a:pt x="219567" y="162825"/>
                </a:lnTo>
                <a:cubicBezTo>
                  <a:pt x="200578" y="162825"/>
                  <a:pt x="183065" y="152241"/>
                  <a:pt x="174400" y="135399"/>
                </a:cubicBezTo>
                <a:lnTo>
                  <a:pt x="165459" y="118372"/>
                </a:lnTo>
                <a:cubicBezTo>
                  <a:pt x="165090" y="117544"/>
                  <a:pt x="164629" y="116715"/>
                  <a:pt x="164260" y="115887"/>
                </a:cubicBezTo>
                <a:close/>
                <a:moveTo>
                  <a:pt x="50697" y="64991"/>
                </a:moveTo>
                <a:lnTo>
                  <a:pt x="164445" y="64991"/>
                </a:lnTo>
                <a:cubicBezTo>
                  <a:pt x="184447" y="64991"/>
                  <a:pt x="202514" y="76772"/>
                  <a:pt x="210718" y="94995"/>
                </a:cubicBezTo>
                <a:lnTo>
                  <a:pt x="219567" y="112022"/>
                </a:lnTo>
                <a:lnTo>
                  <a:pt x="438674" y="112022"/>
                </a:lnTo>
                <a:cubicBezTo>
                  <a:pt x="466696" y="112022"/>
                  <a:pt x="489371" y="134662"/>
                  <a:pt x="489371" y="162641"/>
                </a:cubicBezTo>
                <a:lnTo>
                  <a:pt x="489371" y="445560"/>
                </a:lnTo>
                <a:cubicBezTo>
                  <a:pt x="489371" y="470225"/>
                  <a:pt x="469369" y="490289"/>
                  <a:pt x="444665" y="490289"/>
                </a:cubicBezTo>
                <a:lnTo>
                  <a:pt x="44798" y="490289"/>
                </a:lnTo>
                <a:cubicBezTo>
                  <a:pt x="20002" y="490289"/>
                  <a:pt x="0" y="470225"/>
                  <a:pt x="0" y="445560"/>
                </a:cubicBezTo>
                <a:lnTo>
                  <a:pt x="0" y="115611"/>
                </a:lnTo>
                <a:cubicBezTo>
                  <a:pt x="0" y="87632"/>
                  <a:pt x="22675" y="64991"/>
                  <a:pt x="50697" y="64991"/>
                </a:cubicBezTo>
                <a:close/>
                <a:moveTo>
                  <a:pt x="261904" y="0"/>
                </a:moveTo>
                <a:lnTo>
                  <a:pt x="519660" y="0"/>
                </a:lnTo>
                <a:cubicBezTo>
                  <a:pt x="568611" y="0"/>
                  <a:pt x="608344" y="39762"/>
                  <a:pt x="608344" y="88635"/>
                </a:cubicBezTo>
                <a:lnTo>
                  <a:pt x="608344" y="335764"/>
                </a:lnTo>
                <a:cubicBezTo>
                  <a:pt x="608344" y="352423"/>
                  <a:pt x="594885" y="365953"/>
                  <a:pt x="578107" y="365953"/>
                </a:cubicBezTo>
                <a:cubicBezTo>
                  <a:pt x="561421" y="365953"/>
                  <a:pt x="547961" y="352423"/>
                  <a:pt x="547961" y="335764"/>
                </a:cubicBezTo>
                <a:lnTo>
                  <a:pt x="547961" y="88635"/>
                </a:lnTo>
                <a:cubicBezTo>
                  <a:pt x="547961" y="72988"/>
                  <a:pt x="535240" y="60379"/>
                  <a:pt x="519660" y="60379"/>
                </a:cubicBezTo>
                <a:lnTo>
                  <a:pt x="261904" y="60379"/>
                </a:lnTo>
                <a:cubicBezTo>
                  <a:pt x="245218" y="60379"/>
                  <a:pt x="231666" y="46849"/>
                  <a:pt x="231666" y="30190"/>
                </a:cubicBezTo>
                <a:cubicBezTo>
                  <a:pt x="231666" y="13530"/>
                  <a:pt x="245218" y="0"/>
                  <a:pt x="261904" y="0"/>
                </a:cubicBezTo>
                <a:close/>
              </a:path>
            </a:pathLst>
          </a:custGeom>
          <a:solidFill>
            <a:srgbClr val="2C45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B29324D-8D5E-AAC2-D46D-85EFFB3E35F1}"/>
              </a:ext>
            </a:extLst>
          </p:cNvPr>
          <p:cNvGrpSpPr/>
          <p:nvPr/>
        </p:nvGrpSpPr>
        <p:grpSpPr>
          <a:xfrm>
            <a:off x="7103798" y="3108974"/>
            <a:ext cx="4229941" cy="960823"/>
            <a:chOff x="2486796" y="2343753"/>
            <a:chExt cx="4229941" cy="96082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08FF02B-4E52-7752-2340-C6A5AFACF325}"/>
                </a:ext>
              </a:extLst>
            </p:cNvPr>
            <p:cNvSpPr txBox="1"/>
            <p:nvPr/>
          </p:nvSpPr>
          <p:spPr>
            <a:xfrm>
              <a:off x="2486796" y="2343753"/>
              <a:ext cx="3585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添加标题文本二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6C38DD8-E599-E0CE-3ABA-7285C3AC544B}"/>
                </a:ext>
              </a:extLst>
            </p:cNvPr>
            <p:cNvSpPr txBox="1"/>
            <p:nvPr/>
          </p:nvSpPr>
          <p:spPr>
            <a:xfrm>
              <a:off x="2486796" y="2687228"/>
              <a:ext cx="4229941" cy="6173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7E699E9-8DFF-F3C1-9144-D21C1CB32184}"/>
              </a:ext>
            </a:extLst>
          </p:cNvPr>
          <p:cNvGrpSpPr/>
          <p:nvPr/>
        </p:nvGrpSpPr>
        <p:grpSpPr>
          <a:xfrm>
            <a:off x="7103798" y="4438409"/>
            <a:ext cx="4229941" cy="960823"/>
            <a:chOff x="2486796" y="2343753"/>
            <a:chExt cx="4229941" cy="96082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6F4361-00EE-FDB6-26B4-C15111985996}"/>
                </a:ext>
              </a:extLst>
            </p:cNvPr>
            <p:cNvSpPr txBox="1"/>
            <p:nvPr/>
          </p:nvSpPr>
          <p:spPr>
            <a:xfrm>
              <a:off x="2486796" y="2343753"/>
              <a:ext cx="35857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添加标题文本三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2E70729-9153-78ED-8250-442875A0666E}"/>
                </a:ext>
              </a:extLst>
            </p:cNvPr>
            <p:cNvSpPr txBox="1"/>
            <p:nvPr/>
          </p:nvSpPr>
          <p:spPr>
            <a:xfrm>
              <a:off x="2486796" y="2687228"/>
              <a:ext cx="4229941" cy="6173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ACA57E-2E5F-3FED-4B1A-38B5543B67AC}"/>
              </a:ext>
            </a:extLst>
          </p:cNvPr>
          <p:cNvGrpSpPr/>
          <p:nvPr/>
        </p:nvGrpSpPr>
        <p:grpSpPr>
          <a:xfrm>
            <a:off x="6774030" y="2858925"/>
            <a:ext cx="4488460" cy="1333500"/>
            <a:chOff x="6153150" y="3105150"/>
            <a:chExt cx="4488460" cy="133350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FEA2A77F-2A27-5D69-0A80-D54C249690D9}"/>
                </a:ext>
              </a:extLst>
            </p:cNvPr>
            <p:cNvCxnSpPr>
              <a:cxnSpLocks/>
            </p:cNvCxnSpPr>
            <p:nvPr/>
          </p:nvCxnSpPr>
          <p:spPr>
            <a:xfrm>
              <a:off x="6153150" y="3105150"/>
              <a:ext cx="44884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2C23FDD6-DFF3-0B68-C906-3070DB0943D2}"/>
                </a:ext>
              </a:extLst>
            </p:cNvPr>
            <p:cNvCxnSpPr>
              <a:cxnSpLocks/>
            </p:cNvCxnSpPr>
            <p:nvPr/>
          </p:nvCxnSpPr>
          <p:spPr>
            <a:xfrm>
              <a:off x="6153150" y="4438650"/>
              <a:ext cx="44884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Freeform 15">
            <a:extLst>
              <a:ext uri="{FF2B5EF4-FFF2-40B4-BE49-F238E27FC236}">
                <a16:creationId xmlns:a16="http://schemas.microsoft.com/office/drawing/2014/main" id="{13265BE2-4C58-1B70-42D1-DA3A1AD9E42E}"/>
              </a:ext>
            </a:extLst>
          </p:cNvPr>
          <p:cNvSpPr>
            <a:spLocks noEditPoints="1"/>
          </p:cNvSpPr>
          <p:nvPr/>
        </p:nvSpPr>
        <p:spPr bwMode="auto">
          <a:xfrm>
            <a:off x="6588580" y="3176346"/>
            <a:ext cx="370900" cy="317916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6F80CA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id="{2A237482-A81B-6622-9951-00534653B3CE}"/>
              </a:ext>
            </a:extLst>
          </p:cNvPr>
          <p:cNvSpPr>
            <a:spLocks noEditPoints="1"/>
          </p:cNvSpPr>
          <p:nvPr/>
        </p:nvSpPr>
        <p:spPr bwMode="auto">
          <a:xfrm>
            <a:off x="6555729" y="4447513"/>
            <a:ext cx="365897" cy="369333"/>
          </a:xfrm>
          <a:custGeom>
            <a:avLst/>
            <a:gdLst>
              <a:gd name="T0" fmla="*/ 49 w 99"/>
              <a:gd name="T1" fmla="*/ 0 h 100"/>
              <a:gd name="T2" fmla="*/ 99 w 99"/>
              <a:gd name="T3" fmla="*/ 50 h 100"/>
              <a:gd name="T4" fmla="*/ 49 w 99"/>
              <a:gd name="T5" fmla="*/ 100 h 100"/>
              <a:gd name="T6" fmla="*/ 0 w 99"/>
              <a:gd name="T7" fmla="*/ 50 h 100"/>
              <a:gd name="T8" fmla="*/ 49 w 99"/>
              <a:gd name="T9" fmla="*/ 0 h 100"/>
              <a:gd name="T10" fmla="*/ 45 w 99"/>
              <a:gd name="T11" fmla="*/ 15 h 100"/>
              <a:gd name="T12" fmla="*/ 45 w 99"/>
              <a:gd name="T13" fmla="*/ 44 h 100"/>
              <a:gd name="T14" fmla="*/ 54 w 99"/>
              <a:gd name="T15" fmla="*/ 44 h 100"/>
              <a:gd name="T16" fmla="*/ 54 w 99"/>
              <a:gd name="T17" fmla="*/ 15 h 100"/>
              <a:gd name="T18" fmla="*/ 45 w 99"/>
              <a:gd name="T19" fmla="*/ 15 h 100"/>
              <a:gd name="T20" fmla="*/ 67 w 99"/>
              <a:gd name="T21" fmla="*/ 24 h 100"/>
              <a:gd name="T22" fmla="*/ 61 w 99"/>
              <a:gd name="T23" fmla="*/ 32 h 100"/>
              <a:gd name="T24" fmla="*/ 64 w 99"/>
              <a:gd name="T25" fmla="*/ 35 h 100"/>
              <a:gd name="T26" fmla="*/ 70 w 99"/>
              <a:gd name="T27" fmla="*/ 50 h 100"/>
              <a:gd name="T28" fmla="*/ 64 w 99"/>
              <a:gd name="T29" fmla="*/ 65 h 100"/>
              <a:gd name="T30" fmla="*/ 49 w 99"/>
              <a:gd name="T31" fmla="*/ 71 h 100"/>
              <a:gd name="T32" fmla="*/ 35 w 99"/>
              <a:gd name="T33" fmla="*/ 65 h 100"/>
              <a:gd name="T34" fmla="*/ 28 w 99"/>
              <a:gd name="T35" fmla="*/ 50 h 100"/>
              <a:gd name="T36" fmla="*/ 35 w 99"/>
              <a:gd name="T37" fmla="*/ 35 h 100"/>
              <a:gd name="T38" fmla="*/ 37 w 99"/>
              <a:gd name="T39" fmla="*/ 32 h 100"/>
              <a:gd name="T40" fmla="*/ 31 w 99"/>
              <a:gd name="T41" fmla="*/ 24 h 100"/>
              <a:gd name="T42" fmla="*/ 27 w 99"/>
              <a:gd name="T43" fmla="*/ 28 h 100"/>
              <a:gd name="T44" fmla="*/ 18 w 99"/>
              <a:gd name="T45" fmla="*/ 50 h 100"/>
              <a:gd name="T46" fmla="*/ 27 w 99"/>
              <a:gd name="T47" fmla="*/ 72 h 100"/>
              <a:gd name="T48" fmla="*/ 49 w 99"/>
              <a:gd name="T49" fmla="*/ 81 h 100"/>
              <a:gd name="T50" fmla="*/ 72 w 99"/>
              <a:gd name="T51" fmla="*/ 72 h 100"/>
              <a:gd name="T52" fmla="*/ 81 w 99"/>
              <a:gd name="T53" fmla="*/ 50 h 100"/>
              <a:gd name="T54" fmla="*/ 72 w 99"/>
              <a:gd name="T55" fmla="*/ 28 h 100"/>
              <a:gd name="T56" fmla="*/ 67 w 99"/>
              <a:gd name="T57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rgbClr val="2C45B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Group 1">
            <a:extLst>
              <a:ext uri="{FF2B5EF4-FFF2-40B4-BE49-F238E27FC236}">
                <a16:creationId xmlns:a16="http://schemas.microsoft.com/office/drawing/2014/main" id="{3EDC15B0-E11B-A0C6-573D-B7DFED120F8D}"/>
              </a:ext>
            </a:extLst>
          </p:cNvPr>
          <p:cNvGrpSpPr/>
          <p:nvPr/>
        </p:nvGrpSpPr>
        <p:grpSpPr>
          <a:xfrm>
            <a:off x="325608" y="1827452"/>
            <a:ext cx="6186934" cy="3543862"/>
            <a:chOff x="2007321" y="1438226"/>
            <a:chExt cx="8493758" cy="4865206"/>
          </a:xfrm>
        </p:grpSpPr>
        <p:sp>
          <p:nvSpPr>
            <p:cNvPr id="24" name="Freeform 2">
              <a:extLst>
                <a:ext uri="{FF2B5EF4-FFF2-40B4-BE49-F238E27FC236}">
                  <a16:creationId xmlns:a16="http://schemas.microsoft.com/office/drawing/2014/main" id="{D721C5F1-8C0D-C716-C215-00532261B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7321" y="6114631"/>
              <a:ext cx="4278336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Freeform 3">
              <a:extLst>
                <a:ext uri="{FF2B5EF4-FFF2-40B4-BE49-F238E27FC236}">
                  <a16:creationId xmlns:a16="http://schemas.microsoft.com/office/drawing/2014/main" id="{A9B99B74-1D3C-0319-2268-76C7A4B92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740" y="6114631"/>
              <a:ext cx="4278336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Freeform 4">
              <a:extLst>
                <a:ext uri="{FF2B5EF4-FFF2-40B4-BE49-F238E27FC236}">
                  <a16:creationId xmlns:a16="http://schemas.microsoft.com/office/drawing/2014/main" id="{74854510-3126-3317-079B-42F2A066E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796" y="1438226"/>
              <a:ext cx="6838568" cy="4666723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Rectangle 5">
              <a:extLst>
                <a:ext uri="{FF2B5EF4-FFF2-40B4-BE49-F238E27FC236}">
                  <a16:creationId xmlns:a16="http://schemas.microsoft.com/office/drawing/2014/main" id="{F4ACF99C-3874-BEFD-73CB-BBDDD3D5A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321" y="6037175"/>
              <a:ext cx="8493758" cy="1549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862F7DA9-459D-7A8F-07E1-93C66430A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69" y="6037175"/>
              <a:ext cx="1219616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Rectangle 7">
              <a:extLst>
                <a:ext uri="{FF2B5EF4-FFF2-40B4-BE49-F238E27FC236}">
                  <a16:creationId xmlns:a16="http://schemas.microsoft.com/office/drawing/2014/main" id="{1B6B7F1C-21DD-5291-548D-31CA8DB27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6263" y="1733529"/>
              <a:ext cx="6383628" cy="4032554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="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kern="12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Oval 8">
              <a:extLst>
                <a:ext uri="{FF2B5EF4-FFF2-40B4-BE49-F238E27FC236}">
                  <a16:creationId xmlns:a16="http://schemas.microsoft.com/office/drawing/2014/main" id="{F659D697-A21A-4C17-E232-FB1909DCC7CE}"/>
                </a:ext>
              </a:extLst>
            </p:cNvPr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6285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536A221-3821-3CF2-48B7-2AC56971F1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" t="26481" r="877" b="5669"/>
          <a:stretch/>
        </p:blipFill>
        <p:spPr>
          <a:xfrm>
            <a:off x="0" y="-527509"/>
            <a:ext cx="12192000" cy="594404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4059DD9-9D7A-01D8-F6CB-23D99C5BC3F1}"/>
              </a:ext>
            </a:extLst>
          </p:cNvPr>
          <p:cNvGrpSpPr/>
          <p:nvPr/>
        </p:nvGrpSpPr>
        <p:grpSpPr>
          <a:xfrm>
            <a:off x="4023237" y="484558"/>
            <a:ext cx="3965617" cy="3770263"/>
            <a:chOff x="497733" y="-552424"/>
            <a:chExt cx="3965617" cy="377026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560190-1A5A-A504-57CF-431B9A62EEDD}"/>
                </a:ext>
              </a:extLst>
            </p:cNvPr>
            <p:cNvSpPr txBox="1"/>
            <p:nvPr/>
          </p:nvSpPr>
          <p:spPr>
            <a:xfrm>
              <a:off x="497733" y="-552424"/>
              <a:ext cx="386836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00" b="1" dirty="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0000"/>
                        </a:srgbClr>
                      </a:gs>
                    </a:gsLst>
                    <a:lin ang="16200000" scaled="1"/>
                  </a:gradFill>
                </a:rPr>
                <a:t>02</a:t>
              </a:r>
              <a:endParaRPr lang="zh-CN" altLang="en-US" sz="23900" b="1" dirty="0"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C45B4">
                        <a:alpha val="40000"/>
                      </a:srgbClr>
                    </a:gs>
                  </a:gsLst>
                  <a:lin ang="16200000" scaled="1"/>
                </a:gradFill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77DF2019-2EA4-1FBB-D0E1-608A83B80F36}"/>
                </a:ext>
              </a:extLst>
            </p:cNvPr>
            <p:cNvSpPr txBox="1"/>
            <p:nvPr/>
          </p:nvSpPr>
          <p:spPr>
            <a:xfrm>
              <a:off x="594983" y="-552424"/>
              <a:ext cx="386836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00" b="1" dirty="0"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rgbClr val="2C45B4">
                            <a:alpha val="49000"/>
                          </a:srgbClr>
                        </a:gs>
                      </a:gsLst>
                      <a:lin ang="16200000" scaled="1"/>
                      <a:tileRect/>
                    </a:gradFill>
                  </a:ln>
                  <a:noFill/>
                </a:rPr>
                <a:t>02</a:t>
              </a:r>
              <a:endParaRPr lang="zh-CN" altLang="en-US" sz="23900" b="1" dirty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rgbClr val="2C45B4">
                          <a:alpha val="49000"/>
                        </a:srgbClr>
                      </a:gs>
                    </a:gsLst>
                    <a:lin ang="16200000" scaled="1"/>
                    <a:tileRect/>
                  </a:gradFill>
                </a:ln>
                <a:noFill/>
              </a:endParaRPr>
            </a:p>
          </p:txBody>
        </p:sp>
      </p:grpSp>
      <p:sp>
        <p:nvSpPr>
          <p:cNvPr id="118" name="矩形 117">
            <a:extLst>
              <a:ext uri="{FF2B5EF4-FFF2-40B4-BE49-F238E27FC236}">
                <a16:creationId xmlns:a16="http://schemas.microsoft.com/office/drawing/2014/main" id="{276831B3-3E4A-9074-9507-116F6C5E2F7E}"/>
              </a:ext>
            </a:extLst>
          </p:cNvPr>
          <p:cNvSpPr/>
          <p:nvPr/>
        </p:nvSpPr>
        <p:spPr>
          <a:xfrm>
            <a:off x="0" y="3879868"/>
            <a:ext cx="12192000" cy="29781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6000">
                <a:schemeClr val="tx1">
                  <a:lumMod val="50000"/>
                  <a:lumOff val="50000"/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7DDF91E-A4D0-FD53-117E-8402AB4722B1}"/>
              </a:ext>
            </a:extLst>
          </p:cNvPr>
          <p:cNvGrpSpPr/>
          <p:nvPr/>
        </p:nvGrpSpPr>
        <p:grpSpPr>
          <a:xfrm>
            <a:off x="3188240" y="2941649"/>
            <a:ext cx="5701760" cy="797625"/>
            <a:chOff x="1494971" y="2485877"/>
            <a:chExt cx="4118226" cy="79762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C6EA4FF-2A37-311A-1F3D-F13ABAD3D7A6}"/>
                </a:ext>
              </a:extLst>
            </p:cNvPr>
            <p:cNvGrpSpPr/>
            <p:nvPr/>
          </p:nvGrpSpPr>
          <p:grpSpPr>
            <a:xfrm>
              <a:off x="1494971" y="2485877"/>
              <a:ext cx="4118226" cy="797625"/>
              <a:chOff x="3390896" y="3510785"/>
              <a:chExt cx="5449926" cy="797625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2DB4F593-F6EC-B941-B681-2F908C7053E7}"/>
                  </a:ext>
                </a:extLst>
              </p:cNvPr>
              <p:cNvSpPr/>
              <p:nvPr/>
            </p:nvSpPr>
            <p:spPr>
              <a:xfrm>
                <a:off x="3487768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B5F6C1F3-543C-F4EA-49C2-C68B7BF4FE8D}"/>
                  </a:ext>
                </a:extLst>
              </p:cNvPr>
              <p:cNvSpPr/>
              <p:nvPr/>
            </p:nvSpPr>
            <p:spPr>
              <a:xfrm>
                <a:off x="3390896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A14C263C-50A3-4307-9443-9352C2EECDFF}"/>
                </a:ext>
              </a:extLst>
            </p:cNvPr>
            <p:cNvSpPr txBox="1"/>
            <p:nvPr/>
          </p:nvSpPr>
          <p:spPr>
            <a:xfrm>
              <a:off x="2049003" y="2546050"/>
              <a:ext cx="3051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F61310E7-4179-5768-E5BE-73F555E51A04}"/>
              </a:ext>
            </a:extLst>
          </p:cNvPr>
          <p:cNvSpPr txBox="1"/>
          <p:nvPr/>
        </p:nvSpPr>
        <p:spPr>
          <a:xfrm>
            <a:off x="2958046" y="4210877"/>
            <a:ext cx="609600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00E25C2-D27E-D876-8B19-DC8A61E54CA5}"/>
              </a:ext>
            </a:extLst>
          </p:cNvPr>
          <p:cNvSpPr/>
          <p:nvPr/>
        </p:nvSpPr>
        <p:spPr>
          <a:xfrm>
            <a:off x="0" y="3879868"/>
            <a:ext cx="12192000" cy="2571732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14393558 w 24072850"/>
              <a:gd name="connsiteY352" fmla="*/ 3096838 h 3117850"/>
              <a:gd name="connsiteX353" fmla="*/ 0 w 24072850"/>
              <a:gd name="connsiteY353" fmla="*/ 3117850 h 3117850"/>
              <a:gd name="connsiteX354" fmla="*/ 0 w 24072850"/>
              <a:gd name="connsiteY354" fmla="*/ 2222500 h 3117850"/>
              <a:gd name="connsiteX355" fmla="*/ 127000 w 24072850"/>
              <a:gd name="connsiteY355" fmla="*/ 2228850 h 3117850"/>
              <a:gd name="connsiteX356" fmla="*/ 63500 w 24072850"/>
              <a:gd name="connsiteY356" fmla="*/ 2286000 h 3117850"/>
              <a:gd name="connsiteX357" fmla="*/ 196850 w 24072850"/>
              <a:gd name="connsiteY357" fmla="*/ 2336800 h 3117850"/>
              <a:gd name="connsiteX358" fmla="*/ 107950 w 24072850"/>
              <a:gd name="connsiteY358" fmla="*/ 2393950 h 3117850"/>
              <a:gd name="connsiteX359" fmla="*/ 311150 w 24072850"/>
              <a:gd name="connsiteY359" fmla="*/ 2444750 h 3117850"/>
              <a:gd name="connsiteX360" fmla="*/ 311150 w 24072850"/>
              <a:gd name="connsiteY360" fmla="*/ 2527300 h 3117850"/>
              <a:gd name="connsiteX361" fmla="*/ 349250 w 24072850"/>
              <a:gd name="connsiteY361" fmla="*/ 2533650 h 3117850"/>
              <a:gd name="connsiteX362" fmla="*/ 596900 w 24072850"/>
              <a:gd name="connsiteY362" fmla="*/ 2489200 h 3117850"/>
              <a:gd name="connsiteX363" fmla="*/ 742950 w 24072850"/>
              <a:gd name="connsiteY363" fmla="*/ 2501900 h 3117850"/>
              <a:gd name="connsiteX364" fmla="*/ 800100 w 24072850"/>
              <a:gd name="connsiteY364" fmla="*/ 2489200 h 3117850"/>
              <a:gd name="connsiteX365" fmla="*/ 895350 w 24072850"/>
              <a:gd name="connsiteY365" fmla="*/ 2584450 h 3117850"/>
              <a:gd name="connsiteX366" fmla="*/ 920750 w 24072850"/>
              <a:gd name="connsiteY366" fmla="*/ 2584450 h 3117850"/>
              <a:gd name="connsiteX367" fmla="*/ 933450 w 24072850"/>
              <a:gd name="connsiteY367" fmla="*/ 2514600 h 3117850"/>
              <a:gd name="connsiteX368" fmla="*/ 933450 w 24072850"/>
              <a:gd name="connsiteY368" fmla="*/ 2355850 h 3117850"/>
              <a:gd name="connsiteX369" fmla="*/ 939800 w 24072850"/>
              <a:gd name="connsiteY369" fmla="*/ 2279650 h 3117850"/>
              <a:gd name="connsiteX370" fmla="*/ 946150 w 24072850"/>
              <a:gd name="connsiteY370" fmla="*/ 2184400 h 3117850"/>
              <a:gd name="connsiteX371" fmla="*/ 952500 w 24072850"/>
              <a:gd name="connsiteY371" fmla="*/ 2114550 h 3117850"/>
              <a:gd name="connsiteX372" fmla="*/ 1092200 w 24072850"/>
              <a:gd name="connsiteY372" fmla="*/ 2038350 h 3117850"/>
              <a:gd name="connsiteX373" fmla="*/ 1193800 w 24072850"/>
              <a:gd name="connsiteY373" fmla="*/ 2114550 h 3117850"/>
              <a:gd name="connsiteX374" fmla="*/ 1206500 w 24072850"/>
              <a:gd name="connsiteY374" fmla="*/ 2247900 h 3117850"/>
              <a:gd name="connsiteX375" fmla="*/ 1206500 w 24072850"/>
              <a:gd name="connsiteY375" fmla="*/ 2635250 h 3117850"/>
              <a:gd name="connsiteX376" fmla="*/ 1270000 w 24072850"/>
              <a:gd name="connsiteY376" fmla="*/ 2768600 h 3117850"/>
              <a:gd name="connsiteX377" fmla="*/ 1289050 w 24072850"/>
              <a:gd name="connsiteY377" fmla="*/ 2768600 h 3117850"/>
              <a:gd name="connsiteX378" fmla="*/ 1295400 w 24072850"/>
              <a:gd name="connsiteY378" fmla="*/ 2711450 h 3117850"/>
              <a:gd name="connsiteX379" fmla="*/ 1282700 w 24072850"/>
              <a:gd name="connsiteY379" fmla="*/ 2533650 h 3117850"/>
              <a:gd name="connsiteX380" fmla="*/ 1447800 w 24072850"/>
              <a:gd name="connsiteY380" fmla="*/ 2533650 h 3117850"/>
              <a:gd name="connsiteX381" fmla="*/ 1422400 w 24072850"/>
              <a:gd name="connsiteY381" fmla="*/ 2387600 h 3117850"/>
              <a:gd name="connsiteX382" fmla="*/ 1657350 w 24072850"/>
              <a:gd name="connsiteY382" fmla="*/ 2393950 h 3117850"/>
              <a:gd name="connsiteX383" fmla="*/ 1689100 w 24072850"/>
              <a:gd name="connsiteY383" fmla="*/ 2413000 h 3117850"/>
              <a:gd name="connsiteX384" fmla="*/ 1714500 w 24072850"/>
              <a:gd name="connsiteY384" fmla="*/ 2413000 h 3117850"/>
              <a:gd name="connsiteX385" fmla="*/ 1720850 w 24072850"/>
              <a:gd name="connsiteY385" fmla="*/ 2273300 h 3117850"/>
              <a:gd name="connsiteX386" fmla="*/ 1746250 w 24072850"/>
              <a:gd name="connsiteY386" fmla="*/ 2279650 h 3117850"/>
              <a:gd name="connsiteX387" fmla="*/ 1790700 w 24072850"/>
              <a:gd name="connsiteY387" fmla="*/ 2235200 h 3117850"/>
              <a:gd name="connsiteX388" fmla="*/ 1930400 w 24072850"/>
              <a:gd name="connsiteY388" fmla="*/ 2241550 h 3117850"/>
              <a:gd name="connsiteX389" fmla="*/ 1955800 w 24072850"/>
              <a:gd name="connsiteY389" fmla="*/ 2273300 h 3117850"/>
              <a:gd name="connsiteX390" fmla="*/ 2095500 w 24072850"/>
              <a:gd name="connsiteY390" fmla="*/ 2292350 h 3117850"/>
              <a:gd name="connsiteX391" fmla="*/ 2095500 w 24072850"/>
              <a:gd name="connsiteY391" fmla="*/ 2317750 h 3117850"/>
              <a:gd name="connsiteX392" fmla="*/ 2095500 w 24072850"/>
              <a:gd name="connsiteY392" fmla="*/ 2736850 h 3117850"/>
              <a:gd name="connsiteX393" fmla="*/ 2108200 w 24072850"/>
              <a:gd name="connsiteY393" fmla="*/ 2825750 h 3117850"/>
              <a:gd name="connsiteX394" fmla="*/ 2203450 w 24072850"/>
              <a:gd name="connsiteY394" fmla="*/ 2825750 h 3117850"/>
              <a:gd name="connsiteX395" fmla="*/ 2222500 w 24072850"/>
              <a:gd name="connsiteY395" fmla="*/ 2724150 h 3117850"/>
              <a:gd name="connsiteX396" fmla="*/ 2241550 w 24072850"/>
              <a:gd name="connsiteY396" fmla="*/ 2527300 h 3117850"/>
              <a:gd name="connsiteX397" fmla="*/ 2209800 w 24072850"/>
              <a:gd name="connsiteY397" fmla="*/ 2273300 h 3117850"/>
              <a:gd name="connsiteX398" fmla="*/ 2336800 w 24072850"/>
              <a:gd name="connsiteY398" fmla="*/ 2273300 h 3117850"/>
              <a:gd name="connsiteX399" fmla="*/ 2336800 w 24072850"/>
              <a:gd name="connsiteY399" fmla="*/ 2235200 h 3117850"/>
              <a:gd name="connsiteX400" fmla="*/ 2482850 w 24072850"/>
              <a:gd name="connsiteY400" fmla="*/ 2235200 h 3117850"/>
              <a:gd name="connsiteX401" fmla="*/ 2584450 w 24072850"/>
              <a:gd name="connsiteY401" fmla="*/ 2266950 h 3117850"/>
              <a:gd name="connsiteX402" fmla="*/ 2755900 w 24072850"/>
              <a:gd name="connsiteY402" fmla="*/ 2266950 h 3117850"/>
              <a:gd name="connsiteX403" fmla="*/ 2711450 w 24072850"/>
              <a:gd name="connsiteY403" fmla="*/ 2533650 h 3117850"/>
              <a:gd name="connsiteX404" fmla="*/ 2730500 w 24072850"/>
              <a:gd name="connsiteY404" fmla="*/ 2870200 h 3117850"/>
              <a:gd name="connsiteX405" fmla="*/ 2787650 w 24072850"/>
              <a:gd name="connsiteY405" fmla="*/ 2762250 h 3117850"/>
              <a:gd name="connsiteX406" fmla="*/ 2889250 w 24072850"/>
              <a:gd name="connsiteY406" fmla="*/ 2762250 h 3117850"/>
              <a:gd name="connsiteX407" fmla="*/ 2914650 w 24072850"/>
              <a:gd name="connsiteY407" fmla="*/ 2686050 h 3117850"/>
              <a:gd name="connsiteX408" fmla="*/ 2927350 w 24072850"/>
              <a:gd name="connsiteY408" fmla="*/ 2616200 h 3117850"/>
              <a:gd name="connsiteX409" fmla="*/ 2940050 w 24072850"/>
              <a:gd name="connsiteY409" fmla="*/ 2540000 h 3117850"/>
              <a:gd name="connsiteX410" fmla="*/ 2990850 w 24072850"/>
              <a:gd name="connsiteY410" fmla="*/ 2165350 h 3117850"/>
              <a:gd name="connsiteX411" fmla="*/ 3009900 w 24072850"/>
              <a:gd name="connsiteY411" fmla="*/ 1981200 h 3117850"/>
              <a:gd name="connsiteX412" fmla="*/ 3009900 w 24072850"/>
              <a:gd name="connsiteY412" fmla="*/ 1612900 h 3117850"/>
              <a:gd name="connsiteX413" fmla="*/ 2971800 w 24072850"/>
              <a:gd name="connsiteY413" fmla="*/ 1308100 h 3117850"/>
              <a:gd name="connsiteX414" fmla="*/ 2940050 w 24072850"/>
              <a:gd name="connsiteY414" fmla="*/ 1104900 h 3117850"/>
              <a:gd name="connsiteX415" fmla="*/ 3060700 w 24072850"/>
              <a:gd name="connsiteY415" fmla="*/ 1041400 h 3117850"/>
              <a:gd name="connsiteX416" fmla="*/ 3073400 w 24072850"/>
              <a:gd name="connsiteY416" fmla="*/ 977900 h 3117850"/>
              <a:gd name="connsiteX417" fmla="*/ 3073400 w 24072850"/>
              <a:gd name="connsiteY417" fmla="*/ 933450 h 3117850"/>
              <a:gd name="connsiteX418" fmla="*/ 3086100 w 24072850"/>
              <a:gd name="connsiteY418" fmla="*/ 774700 h 3117850"/>
              <a:gd name="connsiteX419" fmla="*/ 3111500 w 24072850"/>
              <a:gd name="connsiteY419" fmla="*/ 1047750 h 3117850"/>
              <a:gd name="connsiteX420" fmla="*/ 3206750 w 24072850"/>
              <a:gd name="connsiteY420" fmla="*/ 1143000 h 3117850"/>
              <a:gd name="connsiteX421" fmla="*/ 3149600 w 24072850"/>
              <a:gd name="connsiteY421" fmla="*/ 1714500 h 3117850"/>
              <a:gd name="connsiteX422" fmla="*/ 3149600 w 24072850"/>
              <a:gd name="connsiteY422" fmla="*/ 2063750 h 3117850"/>
              <a:gd name="connsiteX423" fmla="*/ 3194050 w 24072850"/>
              <a:gd name="connsiteY423" fmla="*/ 2768600 h 3117850"/>
              <a:gd name="connsiteX424" fmla="*/ 3416300 w 24072850"/>
              <a:gd name="connsiteY424" fmla="*/ 2768600 h 3117850"/>
              <a:gd name="connsiteX425" fmla="*/ 3448050 w 24072850"/>
              <a:gd name="connsiteY425" fmla="*/ 1809750 h 3117850"/>
              <a:gd name="connsiteX426" fmla="*/ 3403600 w 24072850"/>
              <a:gd name="connsiteY426" fmla="*/ 1778000 h 3117850"/>
              <a:gd name="connsiteX427" fmla="*/ 3409950 w 24072850"/>
              <a:gd name="connsiteY427" fmla="*/ 1765300 h 3117850"/>
              <a:gd name="connsiteX428" fmla="*/ 3479800 w 24072850"/>
              <a:gd name="connsiteY428" fmla="*/ 1733550 h 3117850"/>
              <a:gd name="connsiteX429" fmla="*/ 3771900 w 24072850"/>
              <a:gd name="connsiteY429" fmla="*/ 1733550 h 3117850"/>
              <a:gd name="connsiteX430" fmla="*/ 3841750 w 24072850"/>
              <a:gd name="connsiteY430" fmla="*/ 1771650 h 3117850"/>
              <a:gd name="connsiteX431" fmla="*/ 3810000 w 24072850"/>
              <a:gd name="connsiteY431" fmla="*/ 1822450 h 3117850"/>
              <a:gd name="connsiteX432" fmla="*/ 3822700 w 24072850"/>
              <a:gd name="connsiteY432" fmla="*/ 1841500 h 3117850"/>
              <a:gd name="connsiteX433" fmla="*/ 3803650 w 24072850"/>
              <a:gd name="connsiteY433" fmla="*/ 1892300 h 3117850"/>
              <a:gd name="connsiteX434" fmla="*/ 3822700 w 24072850"/>
              <a:gd name="connsiteY434" fmla="*/ 1936750 h 3117850"/>
              <a:gd name="connsiteX435" fmla="*/ 3822700 w 24072850"/>
              <a:gd name="connsiteY435" fmla="*/ 2146300 h 3117850"/>
              <a:gd name="connsiteX436" fmla="*/ 3810000 w 24072850"/>
              <a:gd name="connsiteY436" fmla="*/ 2216150 h 3117850"/>
              <a:gd name="connsiteX437" fmla="*/ 3822700 w 24072850"/>
              <a:gd name="connsiteY437" fmla="*/ 2247900 h 3117850"/>
              <a:gd name="connsiteX438" fmla="*/ 3810000 w 24072850"/>
              <a:gd name="connsiteY438" fmla="*/ 2266950 h 3117850"/>
              <a:gd name="connsiteX439" fmla="*/ 3810000 w 24072850"/>
              <a:gd name="connsiteY439" fmla="*/ 2768600 h 3117850"/>
              <a:gd name="connsiteX440" fmla="*/ 3924300 w 24072850"/>
              <a:gd name="connsiteY440" fmla="*/ 2768600 h 3117850"/>
              <a:gd name="connsiteX441" fmla="*/ 3943350 w 24072850"/>
              <a:gd name="connsiteY441" fmla="*/ 1987550 h 3117850"/>
              <a:gd name="connsiteX442" fmla="*/ 3930650 w 24072850"/>
              <a:gd name="connsiteY442" fmla="*/ 1962150 h 3117850"/>
              <a:gd name="connsiteX443" fmla="*/ 3949700 w 24072850"/>
              <a:gd name="connsiteY443" fmla="*/ 1924050 h 3117850"/>
              <a:gd name="connsiteX444" fmla="*/ 3949700 w 24072850"/>
              <a:gd name="connsiteY444" fmla="*/ 1879600 h 3117850"/>
              <a:gd name="connsiteX445" fmla="*/ 3949700 w 24072850"/>
              <a:gd name="connsiteY445" fmla="*/ 1847850 h 3117850"/>
              <a:gd name="connsiteX446" fmla="*/ 4222750 w 24072850"/>
              <a:gd name="connsiteY446" fmla="*/ 1847850 h 3117850"/>
              <a:gd name="connsiteX447" fmla="*/ 4222750 w 24072850"/>
              <a:gd name="connsiteY447" fmla="*/ 1943100 h 3117850"/>
              <a:gd name="connsiteX448" fmla="*/ 4260850 w 24072850"/>
              <a:gd name="connsiteY448" fmla="*/ 2006600 h 3117850"/>
              <a:gd name="connsiteX449" fmla="*/ 4260850 w 24072850"/>
              <a:gd name="connsiteY449" fmla="*/ 2768600 h 3117850"/>
              <a:gd name="connsiteX450" fmla="*/ 4279900 w 24072850"/>
              <a:gd name="connsiteY450" fmla="*/ 2774950 h 3117850"/>
              <a:gd name="connsiteX451" fmla="*/ 4311650 w 24072850"/>
              <a:gd name="connsiteY451" fmla="*/ 2616200 h 3117850"/>
              <a:gd name="connsiteX452" fmla="*/ 4311650 w 24072850"/>
              <a:gd name="connsiteY452" fmla="*/ 1511300 h 3117850"/>
              <a:gd name="connsiteX453" fmla="*/ 4584700 w 24072850"/>
              <a:gd name="connsiteY453" fmla="*/ 1511300 h 3117850"/>
              <a:gd name="connsiteX454" fmla="*/ 4616450 w 24072850"/>
              <a:gd name="connsiteY454" fmla="*/ 1593850 h 3117850"/>
              <a:gd name="connsiteX455" fmla="*/ 4610100 w 24072850"/>
              <a:gd name="connsiteY455" fmla="*/ 2647950 h 3117850"/>
              <a:gd name="connsiteX456" fmla="*/ 4660900 w 24072850"/>
              <a:gd name="connsiteY456" fmla="*/ 2673350 h 3117850"/>
              <a:gd name="connsiteX457" fmla="*/ 4699000 w 24072850"/>
              <a:gd name="connsiteY457" fmla="*/ 2667000 h 3117850"/>
              <a:gd name="connsiteX458" fmla="*/ 4699000 w 24072850"/>
              <a:gd name="connsiteY458" fmla="*/ 1155700 h 3117850"/>
              <a:gd name="connsiteX459" fmla="*/ 4914900 w 24072850"/>
              <a:gd name="connsiteY459" fmla="*/ 1155700 h 3117850"/>
              <a:gd name="connsiteX460" fmla="*/ 4914900 w 24072850"/>
              <a:gd name="connsiteY460" fmla="*/ 2667000 h 3117850"/>
              <a:gd name="connsiteX461" fmla="*/ 4933950 w 24072850"/>
              <a:gd name="connsiteY461" fmla="*/ 2673350 h 3117850"/>
              <a:gd name="connsiteX462" fmla="*/ 4997450 w 24072850"/>
              <a:gd name="connsiteY462" fmla="*/ 2654300 h 3117850"/>
              <a:gd name="connsiteX463" fmla="*/ 5003800 w 24072850"/>
              <a:gd name="connsiteY463" fmla="*/ 1676400 h 3117850"/>
              <a:gd name="connsiteX464" fmla="*/ 4997450 w 24072850"/>
              <a:gd name="connsiteY464" fmla="*/ 1625600 h 3117850"/>
              <a:gd name="connsiteX465" fmla="*/ 4997450 w 24072850"/>
              <a:gd name="connsiteY465" fmla="*/ 1568450 h 3117850"/>
              <a:gd name="connsiteX466" fmla="*/ 5022850 w 24072850"/>
              <a:gd name="connsiteY466" fmla="*/ 1492250 h 3117850"/>
              <a:gd name="connsiteX467" fmla="*/ 5137150 w 24072850"/>
              <a:gd name="connsiteY467" fmla="*/ 1485900 h 3117850"/>
              <a:gd name="connsiteX468" fmla="*/ 5302250 w 24072850"/>
              <a:gd name="connsiteY468" fmla="*/ 1485900 h 3117850"/>
              <a:gd name="connsiteX469" fmla="*/ 5302250 w 24072850"/>
              <a:gd name="connsiteY469" fmla="*/ 2260600 h 3117850"/>
              <a:gd name="connsiteX470" fmla="*/ 5321300 w 24072850"/>
              <a:gd name="connsiteY470" fmla="*/ 2711450 h 3117850"/>
              <a:gd name="connsiteX471" fmla="*/ 5346700 w 24072850"/>
              <a:gd name="connsiteY471" fmla="*/ 2673350 h 3117850"/>
              <a:gd name="connsiteX472" fmla="*/ 5397500 w 24072850"/>
              <a:gd name="connsiteY472" fmla="*/ 2673350 h 3117850"/>
              <a:gd name="connsiteX473" fmla="*/ 5397500 w 24072850"/>
              <a:gd name="connsiteY473" fmla="*/ 2019300 h 3117850"/>
              <a:gd name="connsiteX474" fmla="*/ 5429250 w 24072850"/>
              <a:gd name="connsiteY474" fmla="*/ 1968500 h 3117850"/>
              <a:gd name="connsiteX475" fmla="*/ 5473700 w 24072850"/>
              <a:gd name="connsiteY475" fmla="*/ 1930400 h 3117850"/>
              <a:gd name="connsiteX476" fmla="*/ 5499100 w 24072850"/>
              <a:gd name="connsiteY476" fmla="*/ 1898650 h 3117850"/>
              <a:gd name="connsiteX477" fmla="*/ 5568950 w 24072850"/>
              <a:gd name="connsiteY477" fmla="*/ 1809750 h 3117850"/>
              <a:gd name="connsiteX478" fmla="*/ 5638800 w 24072850"/>
              <a:gd name="connsiteY478" fmla="*/ 1676400 h 3117850"/>
              <a:gd name="connsiteX479" fmla="*/ 5638800 w 24072850"/>
              <a:gd name="connsiteY479" fmla="*/ 1498600 h 3117850"/>
              <a:gd name="connsiteX480" fmla="*/ 5664200 w 24072850"/>
              <a:gd name="connsiteY480" fmla="*/ 1498600 h 3117850"/>
              <a:gd name="connsiteX481" fmla="*/ 5670550 w 24072850"/>
              <a:gd name="connsiteY481" fmla="*/ 1778000 h 3117850"/>
              <a:gd name="connsiteX482" fmla="*/ 5727700 w 24072850"/>
              <a:gd name="connsiteY482" fmla="*/ 1809750 h 3117850"/>
              <a:gd name="connsiteX483" fmla="*/ 5727700 w 24072850"/>
              <a:gd name="connsiteY483" fmla="*/ 1873250 h 3117850"/>
              <a:gd name="connsiteX484" fmla="*/ 5791200 w 24072850"/>
              <a:gd name="connsiteY484" fmla="*/ 1898650 h 3117850"/>
              <a:gd name="connsiteX485" fmla="*/ 5835650 w 24072850"/>
              <a:gd name="connsiteY485" fmla="*/ 1930400 h 3117850"/>
              <a:gd name="connsiteX486" fmla="*/ 5854700 w 24072850"/>
              <a:gd name="connsiteY486" fmla="*/ 2019300 h 3117850"/>
              <a:gd name="connsiteX487" fmla="*/ 5873750 w 24072850"/>
              <a:gd name="connsiteY487" fmla="*/ 2032000 h 3117850"/>
              <a:gd name="connsiteX488" fmla="*/ 5886450 w 24072850"/>
              <a:gd name="connsiteY488" fmla="*/ 2184400 h 3117850"/>
              <a:gd name="connsiteX489" fmla="*/ 5886450 w 24072850"/>
              <a:gd name="connsiteY489" fmla="*/ 2387600 h 3117850"/>
              <a:gd name="connsiteX490" fmla="*/ 5899150 w 24072850"/>
              <a:gd name="connsiteY490" fmla="*/ 2393950 h 3117850"/>
              <a:gd name="connsiteX491" fmla="*/ 5949950 w 24072850"/>
              <a:gd name="connsiteY491" fmla="*/ 2368550 h 3117850"/>
              <a:gd name="connsiteX492" fmla="*/ 5949950 w 24072850"/>
              <a:gd name="connsiteY492" fmla="*/ 2324100 h 3117850"/>
              <a:gd name="connsiteX493" fmla="*/ 5962650 w 24072850"/>
              <a:gd name="connsiteY493" fmla="*/ 2324100 h 3117850"/>
              <a:gd name="connsiteX494" fmla="*/ 5962650 w 24072850"/>
              <a:gd name="connsiteY494" fmla="*/ 2368550 h 3117850"/>
              <a:gd name="connsiteX495" fmla="*/ 5981700 w 24072850"/>
              <a:gd name="connsiteY495" fmla="*/ 2381250 h 3117850"/>
              <a:gd name="connsiteX496" fmla="*/ 5988050 w 24072850"/>
              <a:gd name="connsiteY496" fmla="*/ 2343150 h 3117850"/>
              <a:gd name="connsiteX497" fmla="*/ 5988050 w 24072850"/>
              <a:gd name="connsiteY497" fmla="*/ 2235200 h 3117850"/>
              <a:gd name="connsiteX498" fmla="*/ 6038850 w 24072850"/>
              <a:gd name="connsiteY498" fmla="*/ 2190750 h 3117850"/>
              <a:gd name="connsiteX499" fmla="*/ 6153150 w 24072850"/>
              <a:gd name="connsiteY499" fmla="*/ 2190750 h 3117850"/>
              <a:gd name="connsiteX500" fmla="*/ 6165850 w 24072850"/>
              <a:gd name="connsiteY500" fmla="*/ 2216150 h 3117850"/>
              <a:gd name="connsiteX501" fmla="*/ 6184900 w 24072850"/>
              <a:gd name="connsiteY501" fmla="*/ 2203450 h 3117850"/>
              <a:gd name="connsiteX502" fmla="*/ 6242050 w 24072850"/>
              <a:gd name="connsiteY502" fmla="*/ 2120900 h 3117850"/>
              <a:gd name="connsiteX503" fmla="*/ 6248400 w 24072850"/>
              <a:gd name="connsiteY503" fmla="*/ 2095500 h 3117850"/>
              <a:gd name="connsiteX504" fmla="*/ 6248400 w 24072850"/>
              <a:gd name="connsiteY504" fmla="*/ 2051050 h 3117850"/>
              <a:gd name="connsiteX505" fmla="*/ 6254750 w 24072850"/>
              <a:gd name="connsiteY505" fmla="*/ 2019300 h 3117850"/>
              <a:gd name="connsiteX506" fmla="*/ 6267450 w 24072850"/>
              <a:gd name="connsiteY506" fmla="*/ 2120900 h 3117850"/>
              <a:gd name="connsiteX507" fmla="*/ 6375400 w 24072850"/>
              <a:gd name="connsiteY507" fmla="*/ 2146300 h 3117850"/>
              <a:gd name="connsiteX508" fmla="*/ 6369050 w 24072850"/>
              <a:gd name="connsiteY508" fmla="*/ 2171700 h 3117850"/>
              <a:gd name="connsiteX509" fmla="*/ 6394450 w 24072850"/>
              <a:gd name="connsiteY509" fmla="*/ 2197100 h 3117850"/>
              <a:gd name="connsiteX510" fmla="*/ 6445250 w 24072850"/>
              <a:gd name="connsiteY510" fmla="*/ 2476500 h 3117850"/>
              <a:gd name="connsiteX511" fmla="*/ 6451600 w 24072850"/>
              <a:gd name="connsiteY511" fmla="*/ 2565400 h 3117850"/>
              <a:gd name="connsiteX512" fmla="*/ 6483350 w 24072850"/>
              <a:gd name="connsiteY512" fmla="*/ 2597150 h 3117850"/>
              <a:gd name="connsiteX513" fmla="*/ 6515100 w 24072850"/>
              <a:gd name="connsiteY513" fmla="*/ 2571750 h 3117850"/>
              <a:gd name="connsiteX514" fmla="*/ 6515100 w 24072850"/>
              <a:gd name="connsiteY514" fmla="*/ 2451100 h 3117850"/>
              <a:gd name="connsiteX515" fmla="*/ 6553200 w 24072850"/>
              <a:gd name="connsiteY515" fmla="*/ 2419350 h 3117850"/>
              <a:gd name="connsiteX516" fmla="*/ 6737350 w 24072850"/>
              <a:gd name="connsiteY516" fmla="*/ 2425700 h 3117850"/>
              <a:gd name="connsiteX517" fmla="*/ 6762750 w 24072850"/>
              <a:gd name="connsiteY517" fmla="*/ 2419350 h 3117850"/>
              <a:gd name="connsiteX518" fmla="*/ 6762750 w 24072850"/>
              <a:gd name="connsiteY518" fmla="*/ 1885950 h 3117850"/>
              <a:gd name="connsiteX519" fmla="*/ 6864350 w 24072850"/>
              <a:gd name="connsiteY519" fmla="*/ 1778000 h 3117850"/>
              <a:gd name="connsiteX520" fmla="*/ 6864350 w 24072850"/>
              <a:gd name="connsiteY520" fmla="*/ 1752600 h 3117850"/>
              <a:gd name="connsiteX521" fmla="*/ 6877050 w 24072850"/>
              <a:gd name="connsiteY521" fmla="*/ 1670050 h 3117850"/>
              <a:gd name="connsiteX522" fmla="*/ 6965950 w 24072850"/>
              <a:gd name="connsiteY522" fmla="*/ 1778000 h 3117850"/>
              <a:gd name="connsiteX523" fmla="*/ 7010400 w 24072850"/>
              <a:gd name="connsiteY523" fmla="*/ 1778000 h 3117850"/>
              <a:gd name="connsiteX524" fmla="*/ 7016750 w 24072850"/>
              <a:gd name="connsiteY524" fmla="*/ 1714500 h 3117850"/>
              <a:gd name="connsiteX525" fmla="*/ 7143750 w 24072850"/>
              <a:gd name="connsiteY525" fmla="*/ 1841500 h 3117850"/>
              <a:gd name="connsiteX526" fmla="*/ 7131050 w 24072850"/>
              <a:gd name="connsiteY526" fmla="*/ 2057400 h 3117850"/>
              <a:gd name="connsiteX527" fmla="*/ 7137400 w 24072850"/>
              <a:gd name="connsiteY527" fmla="*/ 2311400 h 3117850"/>
              <a:gd name="connsiteX528" fmla="*/ 7169150 w 24072850"/>
              <a:gd name="connsiteY528" fmla="*/ 2330450 h 3117850"/>
              <a:gd name="connsiteX529" fmla="*/ 7200900 w 24072850"/>
              <a:gd name="connsiteY529" fmla="*/ 2305050 h 3117850"/>
              <a:gd name="connsiteX530" fmla="*/ 7264400 w 24072850"/>
              <a:gd name="connsiteY530" fmla="*/ 2298700 h 3117850"/>
              <a:gd name="connsiteX531" fmla="*/ 7264400 w 24072850"/>
              <a:gd name="connsiteY531" fmla="*/ 2082800 h 3117850"/>
              <a:gd name="connsiteX532" fmla="*/ 7378700 w 24072850"/>
              <a:gd name="connsiteY532" fmla="*/ 2025650 h 3117850"/>
              <a:gd name="connsiteX533" fmla="*/ 7550150 w 24072850"/>
              <a:gd name="connsiteY533" fmla="*/ 2025650 h 3117850"/>
              <a:gd name="connsiteX534" fmla="*/ 7569200 w 24072850"/>
              <a:gd name="connsiteY534" fmla="*/ 2057400 h 3117850"/>
              <a:gd name="connsiteX535" fmla="*/ 7594600 w 24072850"/>
              <a:gd name="connsiteY535" fmla="*/ 2057400 h 3117850"/>
              <a:gd name="connsiteX536" fmla="*/ 7613650 w 24072850"/>
              <a:gd name="connsiteY536" fmla="*/ 1651000 h 3117850"/>
              <a:gd name="connsiteX537" fmla="*/ 7620000 w 24072850"/>
              <a:gd name="connsiteY537" fmla="*/ 1612900 h 3117850"/>
              <a:gd name="connsiteX538" fmla="*/ 7626350 w 24072850"/>
              <a:gd name="connsiteY538" fmla="*/ 1562100 h 3117850"/>
              <a:gd name="connsiteX539" fmla="*/ 7772400 w 24072850"/>
              <a:gd name="connsiteY539" fmla="*/ 1524000 h 3117850"/>
              <a:gd name="connsiteX540" fmla="*/ 7867650 w 24072850"/>
              <a:gd name="connsiteY540" fmla="*/ 1581150 h 3117850"/>
              <a:gd name="connsiteX541" fmla="*/ 7867650 w 24072850"/>
              <a:gd name="connsiteY541" fmla="*/ 1943100 h 3117850"/>
              <a:gd name="connsiteX542" fmla="*/ 7893050 w 24072850"/>
              <a:gd name="connsiteY542" fmla="*/ 1993900 h 3117850"/>
              <a:gd name="connsiteX543" fmla="*/ 7893050 w 24072850"/>
              <a:gd name="connsiteY543" fmla="*/ 2343150 h 3117850"/>
              <a:gd name="connsiteX544" fmla="*/ 7969250 w 24072850"/>
              <a:gd name="connsiteY544" fmla="*/ 2597150 h 3117850"/>
              <a:gd name="connsiteX545" fmla="*/ 7988300 w 24072850"/>
              <a:gd name="connsiteY545" fmla="*/ 2597150 h 3117850"/>
              <a:gd name="connsiteX546" fmla="*/ 7994650 w 24072850"/>
              <a:gd name="connsiteY546" fmla="*/ 2540000 h 3117850"/>
              <a:gd name="connsiteX547" fmla="*/ 8115300 w 24072850"/>
              <a:gd name="connsiteY547" fmla="*/ 2355850 h 3117850"/>
              <a:gd name="connsiteX548" fmla="*/ 8197850 w 24072850"/>
              <a:gd name="connsiteY548" fmla="*/ 2362200 h 3117850"/>
              <a:gd name="connsiteX549" fmla="*/ 8216900 w 24072850"/>
              <a:gd name="connsiteY549" fmla="*/ 2667000 h 3117850"/>
              <a:gd name="connsiteX550" fmla="*/ 8248650 w 24072850"/>
              <a:gd name="connsiteY550" fmla="*/ 2679700 h 3117850"/>
              <a:gd name="connsiteX551" fmla="*/ 8343900 w 24072850"/>
              <a:gd name="connsiteY551" fmla="*/ 2647950 h 3117850"/>
              <a:gd name="connsiteX552" fmla="*/ 8356600 w 24072850"/>
              <a:gd name="connsiteY552" fmla="*/ 2603500 h 3117850"/>
              <a:gd name="connsiteX553" fmla="*/ 8356600 w 24072850"/>
              <a:gd name="connsiteY553" fmla="*/ 2095500 h 3117850"/>
              <a:gd name="connsiteX554" fmla="*/ 8832850 w 24072850"/>
              <a:gd name="connsiteY554" fmla="*/ 1949450 h 3117850"/>
              <a:gd name="connsiteX555" fmla="*/ 9010650 w 24072850"/>
              <a:gd name="connsiteY555" fmla="*/ 2012950 h 3117850"/>
              <a:gd name="connsiteX556" fmla="*/ 9010650 w 24072850"/>
              <a:gd name="connsiteY556" fmla="*/ 2571750 h 3117850"/>
              <a:gd name="connsiteX557" fmla="*/ 9029700 w 24072850"/>
              <a:gd name="connsiteY557" fmla="*/ 2590800 h 3117850"/>
              <a:gd name="connsiteX558" fmla="*/ 9163050 w 24072850"/>
              <a:gd name="connsiteY558" fmla="*/ 2559050 h 3117850"/>
              <a:gd name="connsiteX559" fmla="*/ 9188450 w 24072850"/>
              <a:gd name="connsiteY559" fmla="*/ 2520950 h 3117850"/>
              <a:gd name="connsiteX560" fmla="*/ 9188450 w 24072850"/>
              <a:gd name="connsiteY560" fmla="*/ 2552700 h 3117850"/>
              <a:gd name="connsiteX561" fmla="*/ 9201150 w 24072850"/>
              <a:gd name="connsiteY561" fmla="*/ 2565400 h 3117850"/>
              <a:gd name="connsiteX562" fmla="*/ 9264650 w 24072850"/>
              <a:gd name="connsiteY562" fmla="*/ 2470150 h 3117850"/>
              <a:gd name="connsiteX563" fmla="*/ 9264650 w 24072850"/>
              <a:gd name="connsiteY563" fmla="*/ 2247900 h 3117850"/>
              <a:gd name="connsiteX564" fmla="*/ 9321800 w 24072850"/>
              <a:gd name="connsiteY564" fmla="*/ 2171700 h 3117850"/>
              <a:gd name="connsiteX565" fmla="*/ 9626600 w 24072850"/>
              <a:gd name="connsiteY565" fmla="*/ 2171700 h 3117850"/>
              <a:gd name="connsiteX566" fmla="*/ 9702800 w 24072850"/>
              <a:gd name="connsiteY566" fmla="*/ 2254250 h 3117850"/>
              <a:gd name="connsiteX567" fmla="*/ 9702800 w 24072850"/>
              <a:gd name="connsiteY567" fmla="*/ 2393950 h 3117850"/>
              <a:gd name="connsiteX568" fmla="*/ 9779000 w 24072850"/>
              <a:gd name="connsiteY568" fmla="*/ 2413000 h 3117850"/>
              <a:gd name="connsiteX569" fmla="*/ 9823450 w 24072850"/>
              <a:gd name="connsiteY569" fmla="*/ 2349500 h 3117850"/>
              <a:gd name="connsiteX570" fmla="*/ 10039350 w 24072850"/>
              <a:gd name="connsiteY570" fmla="*/ 2349500 h 3117850"/>
              <a:gd name="connsiteX571" fmla="*/ 10071100 w 24072850"/>
              <a:gd name="connsiteY571" fmla="*/ 2400300 h 3117850"/>
              <a:gd name="connsiteX572" fmla="*/ 10077450 w 24072850"/>
              <a:gd name="connsiteY572" fmla="*/ 2444750 h 3117850"/>
              <a:gd name="connsiteX573" fmla="*/ 10102850 w 24072850"/>
              <a:gd name="connsiteY573" fmla="*/ 2457450 h 3117850"/>
              <a:gd name="connsiteX574" fmla="*/ 10140950 w 24072850"/>
              <a:gd name="connsiteY574" fmla="*/ 2324100 h 3117850"/>
              <a:gd name="connsiteX575" fmla="*/ 10153650 w 24072850"/>
              <a:gd name="connsiteY575" fmla="*/ 2197100 h 3117850"/>
              <a:gd name="connsiteX576" fmla="*/ 10172700 w 24072850"/>
              <a:gd name="connsiteY576" fmla="*/ 2089150 h 3117850"/>
              <a:gd name="connsiteX577" fmla="*/ 10210800 w 24072850"/>
              <a:gd name="connsiteY577" fmla="*/ 1962150 h 3117850"/>
              <a:gd name="connsiteX578" fmla="*/ 10356850 w 24072850"/>
              <a:gd name="connsiteY578" fmla="*/ 1816100 h 3117850"/>
              <a:gd name="connsiteX579" fmla="*/ 10433050 w 24072850"/>
              <a:gd name="connsiteY579" fmla="*/ 1727200 h 3117850"/>
              <a:gd name="connsiteX580" fmla="*/ 10471150 w 24072850"/>
              <a:gd name="connsiteY580" fmla="*/ 1809750 h 3117850"/>
              <a:gd name="connsiteX581" fmla="*/ 10515600 w 24072850"/>
              <a:gd name="connsiteY581" fmla="*/ 2133600 h 3117850"/>
              <a:gd name="connsiteX582" fmla="*/ 10528300 w 24072850"/>
              <a:gd name="connsiteY582" fmla="*/ 2647950 h 3117850"/>
              <a:gd name="connsiteX583" fmla="*/ 10547350 w 24072850"/>
              <a:gd name="connsiteY583" fmla="*/ 2654300 h 3117850"/>
              <a:gd name="connsiteX584" fmla="*/ 10706100 w 24072850"/>
              <a:gd name="connsiteY584" fmla="*/ 2622550 h 3117850"/>
              <a:gd name="connsiteX585" fmla="*/ 10712450 w 24072850"/>
              <a:gd name="connsiteY585" fmla="*/ 2540000 h 3117850"/>
              <a:gd name="connsiteX586" fmla="*/ 10807700 w 24072850"/>
              <a:gd name="connsiteY586" fmla="*/ 2451100 h 3117850"/>
              <a:gd name="connsiteX587" fmla="*/ 10909300 w 24072850"/>
              <a:gd name="connsiteY587" fmla="*/ 2368550 h 3117850"/>
              <a:gd name="connsiteX588" fmla="*/ 10915650 w 24072850"/>
              <a:gd name="connsiteY588" fmla="*/ 2330450 h 3117850"/>
              <a:gd name="connsiteX589" fmla="*/ 10915650 w 24072850"/>
              <a:gd name="connsiteY589" fmla="*/ 2444750 h 3117850"/>
              <a:gd name="connsiteX590" fmla="*/ 11004550 w 24072850"/>
              <a:gd name="connsiteY590" fmla="*/ 2444750 h 3117850"/>
              <a:gd name="connsiteX591" fmla="*/ 11017250 w 24072850"/>
              <a:gd name="connsiteY591" fmla="*/ 2482850 h 3117850"/>
              <a:gd name="connsiteX592" fmla="*/ 11080750 w 24072850"/>
              <a:gd name="connsiteY592" fmla="*/ 2482850 h 3117850"/>
              <a:gd name="connsiteX593" fmla="*/ 11080750 w 24072850"/>
              <a:gd name="connsiteY593" fmla="*/ 2114550 h 3117850"/>
              <a:gd name="connsiteX594" fmla="*/ 11163300 w 24072850"/>
              <a:gd name="connsiteY594" fmla="*/ 2032000 h 3117850"/>
              <a:gd name="connsiteX595" fmla="*/ 11239500 w 24072850"/>
              <a:gd name="connsiteY595" fmla="*/ 1968500 h 3117850"/>
              <a:gd name="connsiteX596" fmla="*/ 11436350 w 24072850"/>
              <a:gd name="connsiteY596" fmla="*/ 2025650 h 3117850"/>
              <a:gd name="connsiteX597" fmla="*/ 11449050 w 24072850"/>
              <a:gd name="connsiteY597" fmla="*/ 2070100 h 3117850"/>
              <a:gd name="connsiteX598" fmla="*/ 11455400 w 24072850"/>
              <a:gd name="connsiteY598" fmla="*/ 2470150 h 3117850"/>
              <a:gd name="connsiteX599" fmla="*/ 11474450 w 24072850"/>
              <a:gd name="connsiteY599" fmla="*/ 2578100 h 3117850"/>
              <a:gd name="connsiteX600" fmla="*/ 11461750 w 24072850"/>
              <a:gd name="connsiteY600" fmla="*/ 2679700 h 3117850"/>
              <a:gd name="connsiteX601" fmla="*/ 11512550 w 24072850"/>
              <a:gd name="connsiteY601" fmla="*/ 2762250 h 3117850"/>
              <a:gd name="connsiteX602" fmla="*/ 11576050 w 24072850"/>
              <a:gd name="connsiteY602" fmla="*/ 2749550 h 3117850"/>
              <a:gd name="connsiteX603" fmla="*/ 11874500 w 24072850"/>
              <a:gd name="connsiteY603" fmla="*/ 2755900 h 3117850"/>
              <a:gd name="connsiteX604" fmla="*/ 11963400 w 24072850"/>
              <a:gd name="connsiteY604" fmla="*/ 2736850 h 3117850"/>
              <a:gd name="connsiteX605" fmla="*/ 12026900 w 24072850"/>
              <a:gd name="connsiteY605" fmla="*/ 2736850 h 3117850"/>
              <a:gd name="connsiteX606" fmla="*/ 12052300 w 24072850"/>
              <a:gd name="connsiteY606" fmla="*/ 2711450 h 3117850"/>
              <a:gd name="connsiteX607" fmla="*/ 12211050 w 24072850"/>
              <a:gd name="connsiteY607" fmla="*/ 2711450 h 3117850"/>
              <a:gd name="connsiteX608" fmla="*/ 12268200 w 24072850"/>
              <a:gd name="connsiteY608" fmla="*/ 2559050 h 3117850"/>
              <a:gd name="connsiteX609" fmla="*/ 12293600 w 24072850"/>
              <a:gd name="connsiteY609" fmla="*/ 2501900 h 3117850"/>
              <a:gd name="connsiteX610" fmla="*/ 12299950 w 24072850"/>
              <a:gd name="connsiteY610" fmla="*/ 2457450 h 3117850"/>
              <a:gd name="connsiteX611" fmla="*/ 12204700 w 24072850"/>
              <a:gd name="connsiteY611" fmla="*/ 2266950 h 3117850"/>
              <a:gd name="connsiteX612" fmla="*/ 12299950 w 24072850"/>
              <a:gd name="connsiteY612" fmla="*/ 2120900 h 3117850"/>
              <a:gd name="connsiteX613" fmla="*/ 12312650 w 24072850"/>
              <a:gd name="connsiteY613" fmla="*/ 1257300 h 3117850"/>
              <a:gd name="connsiteX614" fmla="*/ 12268200 w 24072850"/>
              <a:gd name="connsiteY614" fmla="*/ 1212850 h 3117850"/>
              <a:gd name="connsiteX615" fmla="*/ 12230100 w 24072850"/>
              <a:gd name="connsiteY615" fmla="*/ 1117600 h 3117850"/>
              <a:gd name="connsiteX616" fmla="*/ 12395200 w 24072850"/>
              <a:gd name="connsiteY616" fmla="*/ 914400 h 3117850"/>
              <a:gd name="connsiteX617" fmla="*/ 12376150 w 24072850"/>
              <a:gd name="connsiteY617" fmla="*/ 889000 h 3117850"/>
              <a:gd name="connsiteX618" fmla="*/ 12401550 w 24072850"/>
              <a:gd name="connsiteY618" fmla="*/ 863600 h 3117850"/>
              <a:gd name="connsiteX619" fmla="*/ 12401550 w 24072850"/>
              <a:gd name="connsiteY619" fmla="*/ 736600 h 3117850"/>
              <a:gd name="connsiteX620" fmla="*/ 12376150 w 24072850"/>
              <a:gd name="connsiteY620" fmla="*/ 692150 h 3117850"/>
              <a:gd name="connsiteX621" fmla="*/ 12382500 w 24072850"/>
              <a:gd name="connsiteY621" fmla="*/ 635000 h 3117850"/>
              <a:gd name="connsiteX622" fmla="*/ 12414250 w 24072850"/>
              <a:gd name="connsiteY622" fmla="*/ 571500 h 3117850"/>
              <a:gd name="connsiteX623" fmla="*/ 12420600 w 24072850"/>
              <a:gd name="connsiteY623" fmla="*/ 514350 h 3117850"/>
              <a:gd name="connsiteX624" fmla="*/ 12401550 w 24072850"/>
              <a:gd name="connsiteY624" fmla="*/ 469900 h 3117850"/>
              <a:gd name="connsiteX625" fmla="*/ 12433300 w 24072850"/>
              <a:gd name="connsiteY625" fmla="*/ 457200 h 3117850"/>
              <a:gd name="connsiteX626" fmla="*/ 12433300 w 24072850"/>
              <a:gd name="connsiteY626" fmla="*/ 311150 h 3117850"/>
              <a:gd name="connsiteX627" fmla="*/ 12420600 w 24072850"/>
              <a:gd name="connsiteY627" fmla="*/ 304800 h 3117850"/>
              <a:gd name="connsiteX628" fmla="*/ 12433300 w 24072850"/>
              <a:gd name="connsiteY628" fmla="*/ 273050 h 3117850"/>
              <a:gd name="connsiteX629" fmla="*/ 12433300 w 24072850"/>
              <a:gd name="connsiteY629" fmla="*/ 241300 h 3117850"/>
              <a:gd name="connsiteX630" fmla="*/ 12439650 w 24072850"/>
              <a:gd name="connsiteY630" fmla="*/ 203200 h 3117850"/>
              <a:gd name="connsiteX631" fmla="*/ 12446000 w 24072850"/>
              <a:gd name="connsiteY631" fmla="*/ 0 h 3117850"/>
              <a:gd name="connsiteX632" fmla="*/ 12458700 w 24072850"/>
              <a:gd name="connsiteY632" fmla="*/ 6350 h 3117850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0 w 24072850"/>
              <a:gd name="connsiteY353" fmla="*/ 3117850 h 4651543"/>
              <a:gd name="connsiteX354" fmla="*/ 0 w 24072850"/>
              <a:gd name="connsiteY354" fmla="*/ 2222500 h 4651543"/>
              <a:gd name="connsiteX355" fmla="*/ 127000 w 24072850"/>
              <a:gd name="connsiteY355" fmla="*/ 2228850 h 4651543"/>
              <a:gd name="connsiteX356" fmla="*/ 63500 w 24072850"/>
              <a:gd name="connsiteY356" fmla="*/ 2286000 h 4651543"/>
              <a:gd name="connsiteX357" fmla="*/ 196850 w 24072850"/>
              <a:gd name="connsiteY357" fmla="*/ 2336800 h 4651543"/>
              <a:gd name="connsiteX358" fmla="*/ 107950 w 24072850"/>
              <a:gd name="connsiteY358" fmla="*/ 2393950 h 4651543"/>
              <a:gd name="connsiteX359" fmla="*/ 311150 w 24072850"/>
              <a:gd name="connsiteY359" fmla="*/ 2444750 h 4651543"/>
              <a:gd name="connsiteX360" fmla="*/ 311150 w 24072850"/>
              <a:gd name="connsiteY360" fmla="*/ 2527300 h 4651543"/>
              <a:gd name="connsiteX361" fmla="*/ 349250 w 24072850"/>
              <a:gd name="connsiteY361" fmla="*/ 2533650 h 4651543"/>
              <a:gd name="connsiteX362" fmla="*/ 596900 w 24072850"/>
              <a:gd name="connsiteY362" fmla="*/ 2489200 h 4651543"/>
              <a:gd name="connsiteX363" fmla="*/ 742950 w 24072850"/>
              <a:gd name="connsiteY363" fmla="*/ 2501900 h 4651543"/>
              <a:gd name="connsiteX364" fmla="*/ 800100 w 24072850"/>
              <a:gd name="connsiteY364" fmla="*/ 2489200 h 4651543"/>
              <a:gd name="connsiteX365" fmla="*/ 895350 w 24072850"/>
              <a:gd name="connsiteY365" fmla="*/ 2584450 h 4651543"/>
              <a:gd name="connsiteX366" fmla="*/ 920750 w 24072850"/>
              <a:gd name="connsiteY366" fmla="*/ 2584450 h 4651543"/>
              <a:gd name="connsiteX367" fmla="*/ 933450 w 24072850"/>
              <a:gd name="connsiteY367" fmla="*/ 2514600 h 4651543"/>
              <a:gd name="connsiteX368" fmla="*/ 933450 w 24072850"/>
              <a:gd name="connsiteY368" fmla="*/ 2355850 h 4651543"/>
              <a:gd name="connsiteX369" fmla="*/ 939800 w 24072850"/>
              <a:gd name="connsiteY369" fmla="*/ 2279650 h 4651543"/>
              <a:gd name="connsiteX370" fmla="*/ 946150 w 24072850"/>
              <a:gd name="connsiteY370" fmla="*/ 2184400 h 4651543"/>
              <a:gd name="connsiteX371" fmla="*/ 952500 w 24072850"/>
              <a:gd name="connsiteY371" fmla="*/ 2114550 h 4651543"/>
              <a:gd name="connsiteX372" fmla="*/ 1092200 w 24072850"/>
              <a:gd name="connsiteY372" fmla="*/ 2038350 h 4651543"/>
              <a:gd name="connsiteX373" fmla="*/ 1193800 w 24072850"/>
              <a:gd name="connsiteY373" fmla="*/ 2114550 h 4651543"/>
              <a:gd name="connsiteX374" fmla="*/ 1206500 w 24072850"/>
              <a:gd name="connsiteY374" fmla="*/ 2247900 h 4651543"/>
              <a:gd name="connsiteX375" fmla="*/ 1206500 w 24072850"/>
              <a:gd name="connsiteY375" fmla="*/ 2635250 h 4651543"/>
              <a:gd name="connsiteX376" fmla="*/ 1270000 w 24072850"/>
              <a:gd name="connsiteY376" fmla="*/ 2768600 h 4651543"/>
              <a:gd name="connsiteX377" fmla="*/ 1289050 w 24072850"/>
              <a:gd name="connsiteY377" fmla="*/ 2768600 h 4651543"/>
              <a:gd name="connsiteX378" fmla="*/ 1295400 w 24072850"/>
              <a:gd name="connsiteY378" fmla="*/ 2711450 h 4651543"/>
              <a:gd name="connsiteX379" fmla="*/ 1282700 w 24072850"/>
              <a:gd name="connsiteY379" fmla="*/ 2533650 h 4651543"/>
              <a:gd name="connsiteX380" fmla="*/ 1447800 w 24072850"/>
              <a:gd name="connsiteY380" fmla="*/ 2533650 h 4651543"/>
              <a:gd name="connsiteX381" fmla="*/ 1422400 w 24072850"/>
              <a:gd name="connsiteY381" fmla="*/ 2387600 h 4651543"/>
              <a:gd name="connsiteX382" fmla="*/ 1657350 w 24072850"/>
              <a:gd name="connsiteY382" fmla="*/ 2393950 h 4651543"/>
              <a:gd name="connsiteX383" fmla="*/ 1689100 w 24072850"/>
              <a:gd name="connsiteY383" fmla="*/ 2413000 h 4651543"/>
              <a:gd name="connsiteX384" fmla="*/ 1714500 w 24072850"/>
              <a:gd name="connsiteY384" fmla="*/ 2413000 h 4651543"/>
              <a:gd name="connsiteX385" fmla="*/ 1720850 w 24072850"/>
              <a:gd name="connsiteY385" fmla="*/ 2273300 h 4651543"/>
              <a:gd name="connsiteX386" fmla="*/ 1746250 w 24072850"/>
              <a:gd name="connsiteY386" fmla="*/ 2279650 h 4651543"/>
              <a:gd name="connsiteX387" fmla="*/ 1790700 w 24072850"/>
              <a:gd name="connsiteY387" fmla="*/ 2235200 h 4651543"/>
              <a:gd name="connsiteX388" fmla="*/ 1930400 w 24072850"/>
              <a:gd name="connsiteY388" fmla="*/ 2241550 h 4651543"/>
              <a:gd name="connsiteX389" fmla="*/ 1955800 w 24072850"/>
              <a:gd name="connsiteY389" fmla="*/ 2273300 h 4651543"/>
              <a:gd name="connsiteX390" fmla="*/ 2095500 w 24072850"/>
              <a:gd name="connsiteY390" fmla="*/ 2292350 h 4651543"/>
              <a:gd name="connsiteX391" fmla="*/ 2095500 w 24072850"/>
              <a:gd name="connsiteY391" fmla="*/ 2317750 h 4651543"/>
              <a:gd name="connsiteX392" fmla="*/ 2095500 w 24072850"/>
              <a:gd name="connsiteY392" fmla="*/ 2736850 h 4651543"/>
              <a:gd name="connsiteX393" fmla="*/ 2108200 w 24072850"/>
              <a:gd name="connsiteY393" fmla="*/ 2825750 h 4651543"/>
              <a:gd name="connsiteX394" fmla="*/ 2203450 w 24072850"/>
              <a:gd name="connsiteY394" fmla="*/ 2825750 h 4651543"/>
              <a:gd name="connsiteX395" fmla="*/ 2222500 w 24072850"/>
              <a:gd name="connsiteY395" fmla="*/ 2724150 h 4651543"/>
              <a:gd name="connsiteX396" fmla="*/ 2241550 w 24072850"/>
              <a:gd name="connsiteY396" fmla="*/ 2527300 h 4651543"/>
              <a:gd name="connsiteX397" fmla="*/ 2209800 w 24072850"/>
              <a:gd name="connsiteY397" fmla="*/ 2273300 h 4651543"/>
              <a:gd name="connsiteX398" fmla="*/ 2336800 w 24072850"/>
              <a:gd name="connsiteY398" fmla="*/ 2273300 h 4651543"/>
              <a:gd name="connsiteX399" fmla="*/ 2336800 w 24072850"/>
              <a:gd name="connsiteY399" fmla="*/ 2235200 h 4651543"/>
              <a:gd name="connsiteX400" fmla="*/ 2482850 w 24072850"/>
              <a:gd name="connsiteY400" fmla="*/ 2235200 h 4651543"/>
              <a:gd name="connsiteX401" fmla="*/ 2584450 w 24072850"/>
              <a:gd name="connsiteY401" fmla="*/ 2266950 h 4651543"/>
              <a:gd name="connsiteX402" fmla="*/ 2755900 w 24072850"/>
              <a:gd name="connsiteY402" fmla="*/ 2266950 h 4651543"/>
              <a:gd name="connsiteX403" fmla="*/ 2711450 w 24072850"/>
              <a:gd name="connsiteY403" fmla="*/ 2533650 h 4651543"/>
              <a:gd name="connsiteX404" fmla="*/ 2730500 w 24072850"/>
              <a:gd name="connsiteY404" fmla="*/ 2870200 h 4651543"/>
              <a:gd name="connsiteX405" fmla="*/ 2787650 w 24072850"/>
              <a:gd name="connsiteY405" fmla="*/ 2762250 h 4651543"/>
              <a:gd name="connsiteX406" fmla="*/ 2889250 w 24072850"/>
              <a:gd name="connsiteY406" fmla="*/ 2762250 h 4651543"/>
              <a:gd name="connsiteX407" fmla="*/ 2914650 w 24072850"/>
              <a:gd name="connsiteY407" fmla="*/ 2686050 h 4651543"/>
              <a:gd name="connsiteX408" fmla="*/ 2927350 w 24072850"/>
              <a:gd name="connsiteY408" fmla="*/ 2616200 h 4651543"/>
              <a:gd name="connsiteX409" fmla="*/ 2940050 w 24072850"/>
              <a:gd name="connsiteY409" fmla="*/ 2540000 h 4651543"/>
              <a:gd name="connsiteX410" fmla="*/ 2990850 w 24072850"/>
              <a:gd name="connsiteY410" fmla="*/ 2165350 h 4651543"/>
              <a:gd name="connsiteX411" fmla="*/ 3009900 w 24072850"/>
              <a:gd name="connsiteY411" fmla="*/ 1981200 h 4651543"/>
              <a:gd name="connsiteX412" fmla="*/ 3009900 w 24072850"/>
              <a:gd name="connsiteY412" fmla="*/ 1612900 h 4651543"/>
              <a:gd name="connsiteX413" fmla="*/ 2971800 w 24072850"/>
              <a:gd name="connsiteY413" fmla="*/ 1308100 h 4651543"/>
              <a:gd name="connsiteX414" fmla="*/ 2940050 w 24072850"/>
              <a:gd name="connsiteY414" fmla="*/ 1104900 h 4651543"/>
              <a:gd name="connsiteX415" fmla="*/ 3060700 w 24072850"/>
              <a:gd name="connsiteY415" fmla="*/ 1041400 h 4651543"/>
              <a:gd name="connsiteX416" fmla="*/ 3073400 w 24072850"/>
              <a:gd name="connsiteY416" fmla="*/ 977900 h 4651543"/>
              <a:gd name="connsiteX417" fmla="*/ 3073400 w 24072850"/>
              <a:gd name="connsiteY417" fmla="*/ 933450 h 4651543"/>
              <a:gd name="connsiteX418" fmla="*/ 3086100 w 24072850"/>
              <a:gd name="connsiteY418" fmla="*/ 774700 h 4651543"/>
              <a:gd name="connsiteX419" fmla="*/ 3111500 w 24072850"/>
              <a:gd name="connsiteY419" fmla="*/ 1047750 h 4651543"/>
              <a:gd name="connsiteX420" fmla="*/ 3206750 w 24072850"/>
              <a:gd name="connsiteY420" fmla="*/ 1143000 h 4651543"/>
              <a:gd name="connsiteX421" fmla="*/ 3149600 w 24072850"/>
              <a:gd name="connsiteY421" fmla="*/ 1714500 h 4651543"/>
              <a:gd name="connsiteX422" fmla="*/ 3149600 w 24072850"/>
              <a:gd name="connsiteY422" fmla="*/ 2063750 h 4651543"/>
              <a:gd name="connsiteX423" fmla="*/ 3194050 w 24072850"/>
              <a:gd name="connsiteY423" fmla="*/ 2768600 h 4651543"/>
              <a:gd name="connsiteX424" fmla="*/ 3416300 w 24072850"/>
              <a:gd name="connsiteY424" fmla="*/ 2768600 h 4651543"/>
              <a:gd name="connsiteX425" fmla="*/ 3448050 w 24072850"/>
              <a:gd name="connsiteY425" fmla="*/ 1809750 h 4651543"/>
              <a:gd name="connsiteX426" fmla="*/ 3403600 w 24072850"/>
              <a:gd name="connsiteY426" fmla="*/ 1778000 h 4651543"/>
              <a:gd name="connsiteX427" fmla="*/ 3409950 w 24072850"/>
              <a:gd name="connsiteY427" fmla="*/ 1765300 h 4651543"/>
              <a:gd name="connsiteX428" fmla="*/ 3479800 w 24072850"/>
              <a:gd name="connsiteY428" fmla="*/ 1733550 h 4651543"/>
              <a:gd name="connsiteX429" fmla="*/ 3771900 w 24072850"/>
              <a:gd name="connsiteY429" fmla="*/ 1733550 h 4651543"/>
              <a:gd name="connsiteX430" fmla="*/ 3841750 w 24072850"/>
              <a:gd name="connsiteY430" fmla="*/ 1771650 h 4651543"/>
              <a:gd name="connsiteX431" fmla="*/ 3810000 w 24072850"/>
              <a:gd name="connsiteY431" fmla="*/ 1822450 h 4651543"/>
              <a:gd name="connsiteX432" fmla="*/ 3822700 w 24072850"/>
              <a:gd name="connsiteY432" fmla="*/ 1841500 h 4651543"/>
              <a:gd name="connsiteX433" fmla="*/ 3803650 w 24072850"/>
              <a:gd name="connsiteY433" fmla="*/ 1892300 h 4651543"/>
              <a:gd name="connsiteX434" fmla="*/ 3822700 w 24072850"/>
              <a:gd name="connsiteY434" fmla="*/ 1936750 h 4651543"/>
              <a:gd name="connsiteX435" fmla="*/ 3822700 w 24072850"/>
              <a:gd name="connsiteY435" fmla="*/ 2146300 h 4651543"/>
              <a:gd name="connsiteX436" fmla="*/ 3810000 w 24072850"/>
              <a:gd name="connsiteY436" fmla="*/ 2216150 h 4651543"/>
              <a:gd name="connsiteX437" fmla="*/ 3822700 w 24072850"/>
              <a:gd name="connsiteY437" fmla="*/ 2247900 h 4651543"/>
              <a:gd name="connsiteX438" fmla="*/ 3810000 w 24072850"/>
              <a:gd name="connsiteY438" fmla="*/ 2266950 h 4651543"/>
              <a:gd name="connsiteX439" fmla="*/ 3810000 w 24072850"/>
              <a:gd name="connsiteY439" fmla="*/ 2768600 h 4651543"/>
              <a:gd name="connsiteX440" fmla="*/ 3924300 w 24072850"/>
              <a:gd name="connsiteY440" fmla="*/ 2768600 h 4651543"/>
              <a:gd name="connsiteX441" fmla="*/ 3943350 w 24072850"/>
              <a:gd name="connsiteY441" fmla="*/ 1987550 h 4651543"/>
              <a:gd name="connsiteX442" fmla="*/ 3930650 w 24072850"/>
              <a:gd name="connsiteY442" fmla="*/ 1962150 h 4651543"/>
              <a:gd name="connsiteX443" fmla="*/ 3949700 w 24072850"/>
              <a:gd name="connsiteY443" fmla="*/ 1924050 h 4651543"/>
              <a:gd name="connsiteX444" fmla="*/ 3949700 w 24072850"/>
              <a:gd name="connsiteY444" fmla="*/ 1879600 h 4651543"/>
              <a:gd name="connsiteX445" fmla="*/ 3949700 w 24072850"/>
              <a:gd name="connsiteY445" fmla="*/ 1847850 h 4651543"/>
              <a:gd name="connsiteX446" fmla="*/ 4222750 w 24072850"/>
              <a:gd name="connsiteY446" fmla="*/ 1847850 h 4651543"/>
              <a:gd name="connsiteX447" fmla="*/ 4222750 w 24072850"/>
              <a:gd name="connsiteY447" fmla="*/ 1943100 h 4651543"/>
              <a:gd name="connsiteX448" fmla="*/ 4260850 w 24072850"/>
              <a:gd name="connsiteY448" fmla="*/ 2006600 h 4651543"/>
              <a:gd name="connsiteX449" fmla="*/ 4260850 w 24072850"/>
              <a:gd name="connsiteY449" fmla="*/ 2768600 h 4651543"/>
              <a:gd name="connsiteX450" fmla="*/ 4279900 w 24072850"/>
              <a:gd name="connsiteY450" fmla="*/ 2774950 h 4651543"/>
              <a:gd name="connsiteX451" fmla="*/ 4311650 w 24072850"/>
              <a:gd name="connsiteY451" fmla="*/ 2616200 h 4651543"/>
              <a:gd name="connsiteX452" fmla="*/ 4311650 w 24072850"/>
              <a:gd name="connsiteY452" fmla="*/ 1511300 h 4651543"/>
              <a:gd name="connsiteX453" fmla="*/ 4584700 w 24072850"/>
              <a:gd name="connsiteY453" fmla="*/ 1511300 h 4651543"/>
              <a:gd name="connsiteX454" fmla="*/ 4616450 w 24072850"/>
              <a:gd name="connsiteY454" fmla="*/ 1593850 h 4651543"/>
              <a:gd name="connsiteX455" fmla="*/ 4610100 w 24072850"/>
              <a:gd name="connsiteY455" fmla="*/ 2647950 h 4651543"/>
              <a:gd name="connsiteX456" fmla="*/ 4660900 w 24072850"/>
              <a:gd name="connsiteY456" fmla="*/ 2673350 h 4651543"/>
              <a:gd name="connsiteX457" fmla="*/ 4699000 w 24072850"/>
              <a:gd name="connsiteY457" fmla="*/ 2667000 h 4651543"/>
              <a:gd name="connsiteX458" fmla="*/ 4699000 w 24072850"/>
              <a:gd name="connsiteY458" fmla="*/ 1155700 h 4651543"/>
              <a:gd name="connsiteX459" fmla="*/ 4914900 w 24072850"/>
              <a:gd name="connsiteY459" fmla="*/ 1155700 h 4651543"/>
              <a:gd name="connsiteX460" fmla="*/ 4914900 w 24072850"/>
              <a:gd name="connsiteY460" fmla="*/ 2667000 h 4651543"/>
              <a:gd name="connsiteX461" fmla="*/ 4933950 w 24072850"/>
              <a:gd name="connsiteY461" fmla="*/ 2673350 h 4651543"/>
              <a:gd name="connsiteX462" fmla="*/ 4997450 w 24072850"/>
              <a:gd name="connsiteY462" fmla="*/ 2654300 h 4651543"/>
              <a:gd name="connsiteX463" fmla="*/ 5003800 w 24072850"/>
              <a:gd name="connsiteY463" fmla="*/ 1676400 h 4651543"/>
              <a:gd name="connsiteX464" fmla="*/ 4997450 w 24072850"/>
              <a:gd name="connsiteY464" fmla="*/ 1625600 h 4651543"/>
              <a:gd name="connsiteX465" fmla="*/ 4997450 w 24072850"/>
              <a:gd name="connsiteY465" fmla="*/ 1568450 h 4651543"/>
              <a:gd name="connsiteX466" fmla="*/ 5022850 w 24072850"/>
              <a:gd name="connsiteY466" fmla="*/ 1492250 h 4651543"/>
              <a:gd name="connsiteX467" fmla="*/ 5137150 w 24072850"/>
              <a:gd name="connsiteY467" fmla="*/ 1485900 h 4651543"/>
              <a:gd name="connsiteX468" fmla="*/ 5302250 w 24072850"/>
              <a:gd name="connsiteY468" fmla="*/ 1485900 h 4651543"/>
              <a:gd name="connsiteX469" fmla="*/ 5302250 w 24072850"/>
              <a:gd name="connsiteY469" fmla="*/ 2260600 h 4651543"/>
              <a:gd name="connsiteX470" fmla="*/ 5321300 w 24072850"/>
              <a:gd name="connsiteY470" fmla="*/ 2711450 h 4651543"/>
              <a:gd name="connsiteX471" fmla="*/ 5346700 w 24072850"/>
              <a:gd name="connsiteY471" fmla="*/ 2673350 h 4651543"/>
              <a:gd name="connsiteX472" fmla="*/ 5397500 w 24072850"/>
              <a:gd name="connsiteY472" fmla="*/ 2673350 h 4651543"/>
              <a:gd name="connsiteX473" fmla="*/ 5397500 w 24072850"/>
              <a:gd name="connsiteY473" fmla="*/ 2019300 h 4651543"/>
              <a:gd name="connsiteX474" fmla="*/ 5429250 w 24072850"/>
              <a:gd name="connsiteY474" fmla="*/ 1968500 h 4651543"/>
              <a:gd name="connsiteX475" fmla="*/ 5473700 w 24072850"/>
              <a:gd name="connsiteY475" fmla="*/ 1930400 h 4651543"/>
              <a:gd name="connsiteX476" fmla="*/ 5499100 w 24072850"/>
              <a:gd name="connsiteY476" fmla="*/ 1898650 h 4651543"/>
              <a:gd name="connsiteX477" fmla="*/ 5568950 w 24072850"/>
              <a:gd name="connsiteY477" fmla="*/ 1809750 h 4651543"/>
              <a:gd name="connsiteX478" fmla="*/ 5638800 w 24072850"/>
              <a:gd name="connsiteY478" fmla="*/ 1676400 h 4651543"/>
              <a:gd name="connsiteX479" fmla="*/ 5638800 w 24072850"/>
              <a:gd name="connsiteY479" fmla="*/ 1498600 h 4651543"/>
              <a:gd name="connsiteX480" fmla="*/ 5664200 w 24072850"/>
              <a:gd name="connsiteY480" fmla="*/ 1498600 h 4651543"/>
              <a:gd name="connsiteX481" fmla="*/ 5670550 w 24072850"/>
              <a:gd name="connsiteY481" fmla="*/ 1778000 h 4651543"/>
              <a:gd name="connsiteX482" fmla="*/ 5727700 w 24072850"/>
              <a:gd name="connsiteY482" fmla="*/ 1809750 h 4651543"/>
              <a:gd name="connsiteX483" fmla="*/ 5727700 w 24072850"/>
              <a:gd name="connsiteY483" fmla="*/ 1873250 h 4651543"/>
              <a:gd name="connsiteX484" fmla="*/ 5791200 w 24072850"/>
              <a:gd name="connsiteY484" fmla="*/ 1898650 h 4651543"/>
              <a:gd name="connsiteX485" fmla="*/ 5835650 w 24072850"/>
              <a:gd name="connsiteY485" fmla="*/ 1930400 h 4651543"/>
              <a:gd name="connsiteX486" fmla="*/ 5854700 w 24072850"/>
              <a:gd name="connsiteY486" fmla="*/ 2019300 h 4651543"/>
              <a:gd name="connsiteX487" fmla="*/ 5873750 w 24072850"/>
              <a:gd name="connsiteY487" fmla="*/ 2032000 h 4651543"/>
              <a:gd name="connsiteX488" fmla="*/ 5886450 w 24072850"/>
              <a:gd name="connsiteY488" fmla="*/ 2184400 h 4651543"/>
              <a:gd name="connsiteX489" fmla="*/ 5886450 w 24072850"/>
              <a:gd name="connsiteY489" fmla="*/ 2387600 h 4651543"/>
              <a:gd name="connsiteX490" fmla="*/ 5899150 w 24072850"/>
              <a:gd name="connsiteY490" fmla="*/ 2393950 h 4651543"/>
              <a:gd name="connsiteX491" fmla="*/ 5949950 w 24072850"/>
              <a:gd name="connsiteY491" fmla="*/ 2368550 h 4651543"/>
              <a:gd name="connsiteX492" fmla="*/ 5949950 w 24072850"/>
              <a:gd name="connsiteY492" fmla="*/ 2324100 h 4651543"/>
              <a:gd name="connsiteX493" fmla="*/ 5962650 w 24072850"/>
              <a:gd name="connsiteY493" fmla="*/ 2324100 h 4651543"/>
              <a:gd name="connsiteX494" fmla="*/ 5962650 w 24072850"/>
              <a:gd name="connsiteY494" fmla="*/ 2368550 h 4651543"/>
              <a:gd name="connsiteX495" fmla="*/ 5981700 w 24072850"/>
              <a:gd name="connsiteY495" fmla="*/ 2381250 h 4651543"/>
              <a:gd name="connsiteX496" fmla="*/ 5988050 w 24072850"/>
              <a:gd name="connsiteY496" fmla="*/ 2343150 h 4651543"/>
              <a:gd name="connsiteX497" fmla="*/ 5988050 w 24072850"/>
              <a:gd name="connsiteY497" fmla="*/ 2235200 h 4651543"/>
              <a:gd name="connsiteX498" fmla="*/ 6038850 w 24072850"/>
              <a:gd name="connsiteY498" fmla="*/ 2190750 h 4651543"/>
              <a:gd name="connsiteX499" fmla="*/ 6153150 w 24072850"/>
              <a:gd name="connsiteY499" fmla="*/ 2190750 h 4651543"/>
              <a:gd name="connsiteX500" fmla="*/ 6165850 w 24072850"/>
              <a:gd name="connsiteY500" fmla="*/ 2216150 h 4651543"/>
              <a:gd name="connsiteX501" fmla="*/ 6184900 w 24072850"/>
              <a:gd name="connsiteY501" fmla="*/ 2203450 h 4651543"/>
              <a:gd name="connsiteX502" fmla="*/ 6242050 w 24072850"/>
              <a:gd name="connsiteY502" fmla="*/ 2120900 h 4651543"/>
              <a:gd name="connsiteX503" fmla="*/ 6248400 w 24072850"/>
              <a:gd name="connsiteY503" fmla="*/ 2095500 h 4651543"/>
              <a:gd name="connsiteX504" fmla="*/ 6248400 w 24072850"/>
              <a:gd name="connsiteY504" fmla="*/ 2051050 h 4651543"/>
              <a:gd name="connsiteX505" fmla="*/ 6254750 w 24072850"/>
              <a:gd name="connsiteY505" fmla="*/ 2019300 h 4651543"/>
              <a:gd name="connsiteX506" fmla="*/ 6267450 w 24072850"/>
              <a:gd name="connsiteY506" fmla="*/ 2120900 h 4651543"/>
              <a:gd name="connsiteX507" fmla="*/ 6375400 w 24072850"/>
              <a:gd name="connsiteY507" fmla="*/ 2146300 h 4651543"/>
              <a:gd name="connsiteX508" fmla="*/ 6369050 w 24072850"/>
              <a:gd name="connsiteY508" fmla="*/ 2171700 h 4651543"/>
              <a:gd name="connsiteX509" fmla="*/ 6394450 w 24072850"/>
              <a:gd name="connsiteY509" fmla="*/ 2197100 h 4651543"/>
              <a:gd name="connsiteX510" fmla="*/ 6445250 w 24072850"/>
              <a:gd name="connsiteY510" fmla="*/ 2476500 h 4651543"/>
              <a:gd name="connsiteX511" fmla="*/ 6451600 w 24072850"/>
              <a:gd name="connsiteY511" fmla="*/ 2565400 h 4651543"/>
              <a:gd name="connsiteX512" fmla="*/ 6483350 w 24072850"/>
              <a:gd name="connsiteY512" fmla="*/ 2597150 h 4651543"/>
              <a:gd name="connsiteX513" fmla="*/ 6515100 w 24072850"/>
              <a:gd name="connsiteY513" fmla="*/ 2571750 h 4651543"/>
              <a:gd name="connsiteX514" fmla="*/ 6515100 w 24072850"/>
              <a:gd name="connsiteY514" fmla="*/ 2451100 h 4651543"/>
              <a:gd name="connsiteX515" fmla="*/ 6553200 w 24072850"/>
              <a:gd name="connsiteY515" fmla="*/ 2419350 h 4651543"/>
              <a:gd name="connsiteX516" fmla="*/ 6737350 w 24072850"/>
              <a:gd name="connsiteY516" fmla="*/ 2425700 h 4651543"/>
              <a:gd name="connsiteX517" fmla="*/ 6762750 w 24072850"/>
              <a:gd name="connsiteY517" fmla="*/ 2419350 h 4651543"/>
              <a:gd name="connsiteX518" fmla="*/ 6762750 w 24072850"/>
              <a:gd name="connsiteY518" fmla="*/ 1885950 h 4651543"/>
              <a:gd name="connsiteX519" fmla="*/ 6864350 w 24072850"/>
              <a:gd name="connsiteY519" fmla="*/ 1778000 h 4651543"/>
              <a:gd name="connsiteX520" fmla="*/ 6864350 w 24072850"/>
              <a:gd name="connsiteY520" fmla="*/ 1752600 h 4651543"/>
              <a:gd name="connsiteX521" fmla="*/ 6877050 w 24072850"/>
              <a:gd name="connsiteY521" fmla="*/ 1670050 h 4651543"/>
              <a:gd name="connsiteX522" fmla="*/ 6965950 w 24072850"/>
              <a:gd name="connsiteY522" fmla="*/ 1778000 h 4651543"/>
              <a:gd name="connsiteX523" fmla="*/ 7010400 w 24072850"/>
              <a:gd name="connsiteY523" fmla="*/ 1778000 h 4651543"/>
              <a:gd name="connsiteX524" fmla="*/ 7016750 w 24072850"/>
              <a:gd name="connsiteY524" fmla="*/ 1714500 h 4651543"/>
              <a:gd name="connsiteX525" fmla="*/ 7143750 w 24072850"/>
              <a:gd name="connsiteY525" fmla="*/ 1841500 h 4651543"/>
              <a:gd name="connsiteX526" fmla="*/ 7131050 w 24072850"/>
              <a:gd name="connsiteY526" fmla="*/ 2057400 h 4651543"/>
              <a:gd name="connsiteX527" fmla="*/ 7137400 w 24072850"/>
              <a:gd name="connsiteY527" fmla="*/ 2311400 h 4651543"/>
              <a:gd name="connsiteX528" fmla="*/ 7169150 w 24072850"/>
              <a:gd name="connsiteY528" fmla="*/ 2330450 h 4651543"/>
              <a:gd name="connsiteX529" fmla="*/ 7200900 w 24072850"/>
              <a:gd name="connsiteY529" fmla="*/ 2305050 h 4651543"/>
              <a:gd name="connsiteX530" fmla="*/ 7264400 w 24072850"/>
              <a:gd name="connsiteY530" fmla="*/ 2298700 h 4651543"/>
              <a:gd name="connsiteX531" fmla="*/ 7264400 w 24072850"/>
              <a:gd name="connsiteY531" fmla="*/ 2082800 h 4651543"/>
              <a:gd name="connsiteX532" fmla="*/ 7378700 w 24072850"/>
              <a:gd name="connsiteY532" fmla="*/ 2025650 h 4651543"/>
              <a:gd name="connsiteX533" fmla="*/ 7550150 w 24072850"/>
              <a:gd name="connsiteY533" fmla="*/ 2025650 h 4651543"/>
              <a:gd name="connsiteX534" fmla="*/ 7569200 w 24072850"/>
              <a:gd name="connsiteY534" fmla="*/ 2057400 h 4651543"/>
              <a:gd name="connsiteX535" fmla="*/ 7594600 w 24072850"/>
              <a:gd name="connsiteY535" fmla="*/ 2057400 h 4651543"/>
              <a:gd name="connsiteX536" fmla="*/ 7613650 w 24072850"/>
              <a:gd name="connsiteY536" fmla="*/ 1651000 h 4651543"/>
              <a:gd name="connsiteX537" fmla="*/ 7620000 w 24072850"/>
              <a:gd name="connsiteY537" fmla="*/ 1612900 h 4651543"/>
              <a:gd name="connsiteX538" fmla="*/ 7626350 w 24072850"/>
              <a:gd name="connsiteY538" fmla="*/ 1562100 h 4651543"/>
              <a:gd name="connsiteX539" fmla="*/ 7772400 w 24072850"/>
              <a:gd name="connsiteY539" fmla="*/ 1524000 h 4651543"/>
              <a:gd name="connsiteX540" fmla="*/ 7867650 w 24072850"/>
              <a:gd name="connsiteY540" fmla="*/ 1581150 h 4651543"/>
              <a:gd name="connsiteX541" fmla="*/ 7867650 w 24072850"/>
              <a:gd name="connsiteY541" fmla="*/ 1943100 h 4651543"/>
              <a:gd name="connsiteX542" fmla="*/ 7893050 w 24072850"/>
              <a:gd name="connsiteY542" fmla="*/ 1993900 h 4651543"/>
              <a:gd name="connsiteX543" fmla="*/ 7893050 w 24072850"/>
              <a:gd name="connsiteY543" fmla="*/ 2343150 h 4651543"/>
              <a:gd name="connsiteX544" fmla="*/ 7969250 w 24072850"/>
              <a:gd name="connsiteY544" fmla="*/ 2597150 h 4651543"/>
              <a:gd name="connsiteX545" fmla="*/ 7988300 w 24072850"/>
              <a:gd name="connsiteY545" fmla="*/ 2597150 h 4651543"/>
              <a:gd name="connsiteX546" fmla="*/ 7994650 w 24072850"/>
              <a:gd name="connsiteY546" fmla="*/ 2540000 h 4651543"/>
              <a:gd name="connsiteX547" fmla="*/ 8115300 w 24072850"/>
              <a:gd name="connsiteY547" fmla="*/ 2355850 h 4651543"/>
              <a:gd name="connsiteX548" fmla="*/ 8197850 w 24072850"/>
              <a:gd name="connsiteY548" fmla="*/ 2362200 h 4651543"/>
              <a:gd name="connsiteX549" fmla="*/ 8216900 w 24072850"/>
              <a:gd name="connsiteY549" fmla="*/ 2667000 h 4651543"/>
              <a:gd name="connsiteX550" fmla="*/ 8248650 w 24072850"/>
              <a:gd name="connsiteY550" fmla="*/ 2679700 h 4651543"/>
              <a:gd name="connsiteX551" fmla="*/ 8343900 w 24072850"/>
              <a:gd name="connsiteY551" fmla="*/ 2647950 h 4651543"/>
              <a:gd name="connsiteX552" fmla="*/ 8356600 w 24072850"/>
              <a:gd name="connsiteY552" fmla="*/ 2603500 h 4651543"/>
              <a:gd name="connsiteX553" fmla="*/ 8356600 w 24072850"/>
              <a:gd name="connsiteY553" fmla="*/ 2095500 h 4651543"/>
              <a:gd name="connsiteX554" fmla="*/ 8832850 w 24072850"/>
              <a:gd name="connsiteY554" fmla="*/ 1949450 h 4651543"/>
              <a:gd name="connsiteX555" fmla="*/ 9010650 w 24072850"/>
              <a:gd name="connsiteY555" fmla="*/ 2012950 h 4651543"/>
              <a:gd name="connsiteX556" fmla="*/ 9010650 w 24072850"/>
              <a:gd name="connsiteY556" fmla="*/ 2571750 h 4651543"/>
              <a:gd name="connsiteX557" fmla="*/ 9029700 w 24072850"/>
              <a:gd name="connsiteY557" fmla="*/ 2590800 h 4651543"/>
              <a:gd name="connsiteX558" fmla="*/ 9163050 w 24072850"/>
              <a:gd name="connsiteY558" fmla="*/ 2559050 h 4651543"/>
              <a:gd name="connsiteX559" fmla="*/ 9188450 w 24072850"/>
              <a:gd name="connsiteY559" fmla="*/ 2520950 h 4651543"/>
              <a:gd name="connsiteX560" fmla="*/ 9188450 w 24072850"/>
              <a:gd name="connsiteY560" fmla="*/ 2552700 h 4651543"/>
              <a:gd name="connsiteX561" fmla="*/ 9201150 w 24072850"/>
              <a:gd name="connsiteY561" fmla="*/ 2565400 h 4651543"/>
              <a:gd name="connsiteX562" fmla="*/ 9264650 w 24072850"/>
              <a:gd name="connsiteY562" fmla="*/ 2470150 h 4651543"/>
              <a:gd name="connsiteX563" fmla="*/ 9264650 w 24072850"/>
              <a:gd name="connsiteY563" fmla="*/ 2247900 h 4651543"/>
              <a:gd name="connsiteX564" fmla="*/ 9321800 w 24072850"/>
              <a:gd name="connsiteY564" fmla="*/ 2171700 h 4651543"/>
              <a:gd name="connsiteX565" fmla="*/ 9626600 w 24072850"/>
              <a:gd name="connsiteY565" fmla="*/ 2171700 h 4651543"/>
              <a:gd name="connsiteX566" fmla="*/ 9702800 w 24072850"/>
              <a:gd name="connsiteY566" fmla="*/ 2254250 h 4651543"/>
              <a:gd name="connsiteX567" fmla="*/ 9702800 w 24072850"/>
              <a:gd name="connsiteY567" fmla="*/ 2393950 h 4651543"/>
              <a:gd name="connsiteX568" fmla="*/ 9779000 w 24072850"/>
              <a:gd name="connsiteY568" fmla="*/ 2413000 h 4651543"/>
              <a:gd name="connsiteX569" fmla="*/ 9823450 w 24072850"/>
              <a:gd name="connsiteY569" fmla="*/ 2349500 h 4651543"/>
              <a:gd name="connsiteX570" fmla="*/ 10039350 w 24072850"/>
              <a:gd name="connsiteY570" fmla="*/ 2349500 h 4651543"/>
              <a:gd name="connsiteX571" fmla="*/ 10071100 w 24072850"/>
              <a:gd name="connsiteY571" fmla="*/ 2400300 h 4651543"/>
              <a:gd name="connsiteX572" fmla="*/ 10077450 w 24072850"/>
              <a:gd name="connsiteY572" fmla="*/ 2444750 h 4651543"/>
              <a:gd name="connsiteX573" fmla="*/ 10102850 w 24072850"/>
              <a:gd name="connsiteY573" fmla="*/ 2457450 h 4651543"/>
              <a:gd name="connsiteX574" fmla="*/ 10140950 w 24072850"/>
              <a:gd name="connsiteY574" fmla="*/ 2324100 h 4651543"/>
              <a:gd name="connsiteX575" fmla="*/ 10153650 w 24072850"/>
              <a:gd name="connsiteY575" fmla="*/ 2197100 h 4651543"/>
              <a:gd name="connsiteX576" fmla="*/ 10172700 w 24072850"/>
              <a:gd name="connsiteY576" fmla="*/ 2089150 h 4651543"/>
              <a:gd name="connsiteX577" fmla="*/ 10210800 w 24072850"/>
              <a:gd name="connsiteY577" fmla="*/ 1962150 h 4651543"/>
              <a:gd name="connsiteX578" fmla="*/ 10356850 w 24072850"/>
              <a:gd name="connsiteY578" fmla="*/ 1816100 h 4651543"/>
              <a:gd name="connsiteX579" fmla="*/ 10433050 w 24072850"/>
              <a:gd name="connsiteY579" fmla="*/ 1727200 h 4651543"/>
              <a:gd name="connsiteX580" fmla="*/ 10471150 w 24072850"/>
              <a:gd name="connsiteY580" fmla="*/ 1809750 h 4651543"/>
              <a:gd name="connsiteX581" fmla="*/ 10515600 w 24072850"/>
              <a:gd name="connsiteY581" fmla="*/ 2133600 h 4651543"/>
              <a:gd name="connsiteX582" fmla="*/ 10528300 w 24072850"/>
              <a:gd name="connsiteY582" fmla="*/ 2647950 h 4651543"/>
              <a:gd name="connsiteX583" fmla="*/ 10547350 w 24072850"/>
              <a:gd name="connsiteY583" fmla="*/ 2654300 h 4651543"/>
              <a:gd name="connsiteX584" fmla="*/ 10706100 w 24072850"/>
              <a:gd name="connsiteY584" fmla="*/ 2622550 h 4651543"/>
              <a:gd name="connsiteX585" fmla="*/ 10712450 w 24072850"/>
              <a:gd name="connsiteY585" fmla="*/ 2540000 h 4651543"/>
              <a:gd name="connsiteX586" fmla="*/ 10807700 w 24072850"/>
              <a:gd name="connsiteY586" fmla="*/ 2451100 h 4651543"/>
              <a:gd name="connsiteX587" fmla="*/ 10909300 w 24072850"/>
              <a:gd name="connsiteY587" fmla="*/ 2368550 h 4651543"/>
              <a:gd name="connsiteX588" fmla="*/ 10915650 w 24072850"/>
              <a:gd name="connsiteY588" fmla="*/ 2330450 h 4651543"/>
              <a:gd name="connsiteX589" fmla="*/ 10915650 w 24072850"/>
              <a:gd name="connsiteY589" fmla="*/ 2444750 h 4651543"/>
              <a:gd name="connsiteX590" fmla="*/ 11004550 w 24072850"/>
              <a:gd name="connsiteY590" fmla="*/ 2444750 h 4651543"/>
              <a:gd name="connsiteX591" fmla="*/ 11017250 w 24072850"/>
              <a:gd name="connsiteY591" fmla="*/ 2482850 h 4651543"/>
              <a:gd name="connsiteX592" fmla="*/ 11080750 w 24072850"/>
              <a:gd name="connsiteY592" fmla="*/ 2482850 h 4651543"/>
              <a:gd name="connsiteX593" fmla="*/ 11080750 w 24072850"/>
              <a:gd name="connsiteY593" fmla="*/ 2114550 h 4651543"/>
              <a:gd name="connsiteX594" fmla="*/ 11163300 w 24072850"/>
              <a:gd name="connsiteY594" fmla="*/ 2032000 h 4651543"/>
              <a:gd name="connsiteX595" fmla="*/ 11239500 w 24072850"/>
              <a:gd name="connsiteY595" fmla="*/ 1968500 h 4651543"/>
              <a:gd name="connsiteX596" fmla="*/ 11436350 w 24072850"/>
              <a:gd name="connsiteY596" fmla="*/ 2025650 h 4651543"/>
              <a:gd name="connsiteX597" fmla="*/ 11449050 w 24072850"/>
              <a:gd name="connsiteY597" fmla="*/ 2070100 h 4651543"/>
              <a:gd name="connsiteX598" fmla="*/ 11455400 w 24072850"/>
              <a:gd name="connsiteY598" fmla="*/ 2470150 h 4651543"/>
              <a:gd name="connsiteX599" fmla="*/ 11474450 w 24072850"/>
              <a:gd name="connsiteY599" fmla="*/ 2578100 h 4651543"/>
              <a:gd name="connsiteX600" fmla="*/ 11461750 w 24072850"/>
              <a:gd name="connsiteY600" fmla="*/ 2679700 h 4651543"/>
              <a:gd name="connsiteX601" fmla="*/ 11512550 w 24072850"/>
              <a:gd name="connsiteY601" fmla="*/ 2762250 h 4651543"/>
              <a:gd name="connsiteX602" fmla="*/ 11576050 w 24072850"/>
              <a:gd name="connsiteY602" fmla="*/ 2749550 h 4651543"/>
              <a:gd name="connsiteX603" fmla="*/ 11874500 w 24072850"/>
              <a:gd name="connsiteY603" fmla="*/ 2755900 h 4651543"/>
              <a:gd name="connsiteX604" fmla="*/ 11963400 w 24072850"/>
              <a:gd name="connsiteY604" fmla="*/ 2736850 h 4651543"/>
              <a:gd name="connsiteX605" fmla="*/ 12026900 w 24072850"/>
              <a:gd name="connsiteY605" fmla="*/ 2736850 h 4651543"/>
              <a:gd name="connsiteX606" fmla="*/ 12052300 w 24072850"/>
              <a:gd name="connsiteY606" fmla="*/ 2711450 h 4651543"/>
              <a:gd name="connsiteX607" fmla="*/ 12211050 w 24072850"/>
              <a:gd name="connsiteY607" fmla="*/ 2711450 h 4651543"/>
              <a:gd name="connsiteX608" fmla="*/ 12268200 w 24072850"/>
              <a:gd name="connsiteY608" fmla="*/ 2559050 h 4651543"/>
              <a:gd name="connsiteX609" fmla="*/ 12293600 w 24072850"/>
              <a:gd name="connsiteY609" fmla="*/ 2501900 h 4651543"/>
              <a:gd name="connsiteX610" fmla="*/ 12299950 w 24072850"/>
              <a:gd name="connsiteY610" fmla="*/ 2457450 h 4651543"/>
              <a:gd name="connsiteX611" fmla="*/ 12204700 w 24072850"/>
              <a:gd name="connsiteY611" fmla="*/ 2266950 h 4651543"/>
              <a:gd name="connsiteX612" fmla="*/ 12299950 w 24072850"/>
              <a:gd name="connsiteY612" fmla="*/ 2120900 h 4651543"/>
              <a:gd name="connsiteX613" fmla="*/ 12312650 w 24072850"/>
              <a:gd name="connsiteY613" fmla="*/ 1257300 h 4651543"/>
              <a:gd name="connsiteX614" fmla="*/ 12268200 w 24072850"/>
              <a:gd name="connsiteY614" fmla="*/ 1212850 h 4651543"/>
              <a:gd name="connsiteX615" fmla="*/ 12230100 w 24072850"/>
              <a:gd name="connsiteY615" fmla="*/ 1117600 h 4651543"/>
              <a:gd name="connsiteX616" fmla="*/ 12395200 w 24072850"/>
              <a:gd name="connsiteY616" fmla="*/ 914400 h 4651543"/>
              <a:gd name="connsiteX617" fmla="*/ 12376150 w 24072850"/>
              <a:gd name="connsiteY617" fmla="*/ 889000 h 4651543"/>
              <a:gd name="connsiteX618" fmla="*/ 12401550 w 24072850"/>
              <a:gd name="connsiteY618" fmla="*/ 863600 h 4651543"/>
              <a:gd name="connsiteX619" fmla="*/ 12401550 w 24072850"/>
              <a:gd name="connsiteY619" fmla="*/ 736600 h 4651543"/>
              <a:gd name="connsiteX620" fmla="*/ 12376150 w 24072850"/>
              <a:gd name="connsiteY620" fmla="*/ 692150 h 4651543"/>
              <a:gd name="connsiteX621" fmla="*/ 12382500 w 24072850"/>
              <a:gd name="connsiteY621" fmla="*/ 635000 h 4651543"/>
              <a:gd name="connsiteX622" fmla="*/ 12414250 w 24072850"/>
              <a:gd name="connsiteY622" fmla="*/ 571500 h 4651543"/>
              <a:gd name="connsiteX623" fmla="*/ 12420600 w 24072850"/>
              <a:gd name="connsiteY623" fmla="*/ 514350 h 4651543"/>
              <a:gd name="connsiteX624" fmla="*/ 12401550 w 24072850"/>
              <a:gd name="connsiteY624" fmla="*/ 469900 h 4651543"/>
              <a:gd name="connsiteX625" fmla="*/ 12433300 w 24072850"/>
              <a:gd name="connsiteY625" fmla="*/ 457200 h 4651543"/>
              <a:gd name="connsiteX626" fmla="*/ 12433300 w 24072850"/>
              <a:gd name="connsiteY626" fmla="*/ 311150 h 4651543"/>
              <a:gd name="connsiteX627" fmla="*/ 12420600 w 24072850"/>
              <a:gd name="connsiteY627" fmla="*/ 304800 h 4651543"/>
              <a:gd name="connsiteX628" fmla="*/ 12433300 w 24072850"/>
              <a:gd name="connsiteY628" fmla="*/ 273050 h 4651543"/>
              <a:gd name="connsiteX629" fmla="*/ 12433300 w 24072850"/>
              <a:gd name="connsiteY629" fmla="*/ 241300 h 4651543"/>
              <a:gd name="connsiteX630" fmla="*/ 12439650 w 24072850"/>
              <a:gd name="connsiteY630" fmla="*/ 203200 h 4651543"/>
              <a:gd name="connsiteX631" fmla="*/ 12446000 w 24072850"/>
              <a:gd name="connsiteY631" fmla="*/ 0 h 4651543"/>
              <a:gd name="connsiteX632" fmla="*/ 12458700 w 24072850"/>
              <a:gd name="connsiteY632" fmla="*/ 6350 h 4651543"/>
              <a:gd name="connsiteX0" fmla="*/ 12109450 w 24072850"/>
              <a:gd name="connsiteY0" fmla="*/ 2749550 h 4651543"/>
              <a:gd name="connsiteX1" fmla="*/ 12039600 w 24072850"/>
              <a:gd name="connsiteY1" fmla="*/ 2736850 h 4651543"/>
              <a:gd name="connsiteX2" fmla="*/ 12192000 w 24072850"/>
              <a:gd name="connsiteY2" fmla="*/ 2749550 h 4651543"/>
              <a:gd name="connsiteX3" fmla="*/ 12109450 w 24072850"/>
              <a:gd name="connsiteY3" fmla="*/ 2749550 h 4651543"/>
              <a:gd name="connsiteX4" fmla="*/ 12750800 w 24072850"/>
              <a:gd name="connsiteY4" fmla="*/ 2736850 h 4651543"/>
              <a:gd name="connsiteX5" fmla="*/ 12674600 w 24072850"/>
              <a:gd name="connsiteY5" fmla="*/ 2730500 h 4651543"/>
              <a:gd name="connsiteX6" fmla="*/ 12649200 w 24072850"/>
              <a:gd name="connsiteY6" fmla="*/ 2755900 h 4651543"/>
              <a:gd name="connsiteX7" fmla="*/ 12528550 w 24072850"/>
              <a:gd name="connsiteY7" fmla="*/ 2749550 h 4651543"/>
              <a:gd name="connsiteX8" fmla="*/ 12642850 w 24072850"/>
              <a:gd name="connsiteY8" fmla="*/ 2603500 h 4651543"/>
              <a:gd name="connsiteX9" fmla="*/ 12750800 w 24072850"/>
              <a:gd name="connsiteY9" fmla="*/ 2736850 h 4651543"/>
              <a:gd name="connsiteX10" fmla="*/ 12420600 w 24072850"/>
              <a:gd name="connsiteY10" fmla="*/ 2730500 h 4651543"/>
              <a:gd name="connsiteX11" fmla="*/ 12376150 w 24072850"/>
              <a:gd name="connsiteY11" fmla="*/ 2616200 h 4651543"/>
              <a:gd name="connsiteX12" fmla="*/ 12382500 w 24072850"/>
              <a:gd name="connsiteY12" fmla="*/ 2603500 h 4651543"/>
              <a:gd name="connsiteX13" fmla="*/ 12420600 w 24072850"/>
              <a:gd name="connsiteY13" fmla="*/ 2609850 h 4651543"/>
              <a:gd name="connsiteX14" fmla="*/ 12420600 w 24072850"/>
              <a:gd name="connsiteY14" fmla="*/ 2730500 h 4651543"/>
              <a:gd name="connsiteX15" fmla="*/ 12420600 w 24072850"/>
              <a:gd name="connsiteY15" fmla="*/ 2451100 h 4651543"/>
              <a:gd name="connsiteX16" fmla="*/ 12414250 w 24072850"/>
              <a:gd name="connsiteY16" fmla="*/ 2559050 h 4651543"/>
              <a:gd name="connsiteX17" fmla="*/ 12388850 w 24072850"/>
              <a:gd name="connsiteY17" fmla="*/ 2559050 h 4651543"/>
              <a:gd name="connsiteX18" fmla="*/ 12376150 w 24072850"/>
              <a:gd name="connsiteY18" fmla="*/ 2546350 h 4651543"/>
              <a:gd name="connsiteX19" fmla="*/ 12401550 w 24072850"/>
              <a:gd name="connsiteY19" fmla="*/ 2444750 h 4651543"/>
              <a:gd name="connsiteX20" fmla="*/ 12420600 w 24072850"/>
              <a:gd name="connsiteY20" fmla="*/ 2451100 h 4651543"/>
              <a:gd name="connsiteX21" fmla="*/ 12617450 w 24072850"/>
              <a:gd name="connsiteY21" fmla="*/ 2559050 h 4651543"/>
              <a:gd name="connsiteX22" fmla="*/ 12522200 w 24072850"/>
              <a:gd name="connsiteY22" fmla="*/ 2667000 h 4651543"/>
              <a:gd name="connsiteX23" fmla="*/ 12528550 w 24072850"/>
              <a:gd name="connsiteY23" fmla="*/ 2432050 h 4651543"/>
              <a:gd name="connsiteX24" fmla="*/ 12617450 w 24072850"/>
              <a:gd name="connsiteY24" fmla="*/ 2559050 h 4651543"/>
              <a:gd name="connsiteX25" fmla="*/ 12426950 w 24072850"/>
              <a:gd name="connsiteY25" fmla="*/ 2025650 h 4651543"/>
              <a:gd name="connsiteX26" fmla="*/ 12420600 w 24072850"/>
              <a:gd name="connsiteY26" fmla="*/ 2057400 h 4651543"/>
              <a:gd name="connsiteX27" fmla="*/ 12388850 w 24072850"/>
              <a:gd name="connsiteY27" fmla="*/ 2057400 h 4651543"/>
              <a:gd name="connsiteX28" fmla="*/ 12388850 w 24072850"/>
              <a:gd name="connsiteY28" fmla="*/ 1987550 h 4651543"/>
              <a:gd name="connsiteX29" fmla="*/ 12426950 w 24072850"/>
              <a:gd name="connsiteY29" fmla="*/ 2025650 h 4651543"/>
              <a:gd name="connsiteX30" fmla="*/ 17576800 w 24072850"/>
              <a:gd name="connsiteY30" fmla="*/ 1866900 h 4651543"/>
              <a:gd name="connsiteX31" fmla="*/ 17570450 w 24072850"/>
              <a:gd name="connsiteY31" fmla="*/ 1835150 h 4651543"/>
              <a:gd name="connsiteX32" fmla="*/ 17589500 w 24072850"/>
              <a:gd name="connsiteY32" fmla="*/ 1854200 h 4651543"/>
              <a:gd name="connsiteX33" fmla="*/ 17576800 w 24072850"/>
              <a:gd name="connsiteY33" fmla="*/ 1866900 h 4651543"/>
              <a:gd name="connsiteX34" fmla="*/ 12426950 w 24072850"/>
              <a:gd name="connsiteY34" fmla="*/ 1879600 h 4651543"/>
              <a:gd name="connsiteX35" fmla="*/ 12388850 w 24072850"/>
              <a:gd name="connsiteY35" fmla="*/ 1930400 h 4651543"/>
              <a:gd name="connsiteX36" fmla="*/ 12388850 w 24072850"/>
              <a:gd name="connsiteY36" fmla="*/ 1828800 h 4651543"/>
              <a:gd name="connsiteX37" fmla="*/ 12426950 w 24072850"/>
              <a:gd name="connsiteY37" fmla="*/ 1879600 h 4651543"/>
              <a:gd name="connsiteX38" fmla="*/ 17595850 w 24072850"/>
              <a:gd name="connsiteY38" fmla="*/ 1866900 h 4651543"/>
              <a:gd name="connsiteX39" fmla="*/ 17576800 w 24072850"/>
              <a:gd name="connsiteY39" fmla="*/ 1892300 h 4651543"/>
              <a:gd name="connsiteX40" fmla="*/ 17557750 w 24072850"/>
              <a:gd name="connsiteY40" fmla="*/ 1847850 h 4651543"/>
              <a:gd name="connsiteX41" fmla="*/ 17570450 w 24072850"/>
              <a:gd name="connsiteY41" fmla="*/ 1809750 h 4651543"/>
              <a:gd name="connsiteX42" fmla="*/ 17557750 w 24072850"/>
              <a:gd name="connsiteY42" fmla="*/ 1797050 h 4651543"/>
              <a:gd name="connsiteX43" fmla="*/ 17557750 w 24072850"/>
              <a:gd name="connsiteY43" fmla="*/ 1778000 h 4651543"/>
              <a:gd name="connsiteX44" fmla="*/ 17576800 w 24072850"/>
              <a:gd name="connsiteY44" fmla="*/ 1797050 h 4651543"/>
              <a:gd name="connsiteX45" fmla="*/ 17595850 w 24072850"/>
              <a:gd name="connsiteY45" fmla="*/ 1771650 h 4651543"/>
              <a:gd name="connsiteX46" fmla="*/ 17595850 w 24072850"/>
              <a:gd name="connsiteY46" fmla="*/ 1866900 h 4651543"/>
              <a:gd name="connsiteX47" fmla="*/ 12426950 w 24072850"/>
              <a:gd name="connsiteY47" fmla="*/ 1727200 h 4651543"/>
              <a:gd name="connsiteX48" fmla="*/ 12388850 w 24072850"/>
              <a:gd name="connsiteY48" fmla="*/ 1778000 h 4651543"/>
              <a:gd name="connsiteX49" fmla="*/ 12388850 w 24072850"/>
              <a:gd name="connsiteY49" fmla="*/ 1689100 h 4651543"/>
              <a:gd name="connsiteX50" fmla="*/ 12426950 w 24072850"/>
              <a:gd name="connsiteY50" fmla="*/ 1727200 h 4651543"/>
              <a:gd name="connsiteX51" fmla="*/ 15011400 w 24072850"/>
              <a:gd name="connsiteY51" fmla="*/ 1708150 h 4651543"/>
              <a:gd name="connsiteX52" fmla="*/ 15011400 w 24072850"/>
              <a:gd name="connsiteY52" fmla="*/ 1682750 h 4651543"/>
              <a:gd name="connsiteX53" fmla="*/ 15011400 w 24072850"/>
              <a:gd name="connsiteY53" fmla="*/ 1708150 h 4651543"/>
              <a:gd name="connsiteX54" fmla="*/ 15303500 w 24072850"/>
              <a:gd name="connsiteY54" fmla="*/ 1708150 h 4651543"/>
              <a:gd name="connsiteX55" fmla="*/ 15303500 w 24072850"/>
              <a:gd name="connsiteY55" fmla="*/ 1612900 h 4651543"/>
              <a:gd name="connsiteX56" fmla="*/ 15303500 w 24072850"/>
              <a:gd name="connsiteY56" fmla="*/ 1708150 h 4651543"/>
              <a:gd name="connsiteX57" fmla="*/ 15011400 w 24072850"/>
              <a:gd name="connsiteY57" fmla="*/ 1651000 h 4651543"/>
              <a:gd name="connsiteX58" fmla="*/ 15011400 w 24072850"/>
              <a:gd name="connsiteY58" fmla="*/ 1606550 h 4651543"/>
              <a:gd name="connsiteX59" fmla="*/ 15011400 w 24072850"/>
              <a:gd name="connsiteY59" fmla="*/ 1651000 h 4651543"/>
              <a:gd name="connsiteX60" fmla="*/ 12426950 w 24072850"/>
              <a:gd name="connsiteY60" fmla="*/ 1587500 h 4651543"/>
              <a:gd name="connsiteX61" fmla="*/ 12388850 w 24072850"/>
              <a:gd name="connsiteY61" fmla="*/ 1631950 h 4651543"/>
              <a:gd name="connsiteX62" fmla="*/ 12388850 w 24072850"/>
              <a:gd name="connsiteY62" fmla="*/ 1543050 h 4651543"/>
              <a:gd name="connsiteX63" fmla="*/ 12426950 w 24072850"/>
              <a:gd name="connsiteY63" fmla="*/ 1587500 h 4651543"/>
              <a:gd name="connsiteX64" fmla="*/ 12426950 w 24072850"/>
              <a:gd name="connsiteY64" fmla="*/ 1454150 h 4651543"/>
              <a:gd name="connsiteX65" fmla="*/ 12388850 w 24072850"/>
              <a:gd name="connsiteY65" fmla="*/ 1492250 h 4651543"/>
              <a:gd name="connsiteX66" fmla="*/ 12395200 w 24072850"/>
              <a:gd name="connsiteY66" fmla="*/ 1416050 h 4651543"/>
              <a:gd name="connsiteX67" fmla="*/ 12426950 w 24072850"/>
              <a:gd name="connsiteY67" fmla="*/ 1454150 h 4651543"/>
              <a:gd name="connsiteX68" fmla="*/ 12426950 w 24072850"/>
              <a:gd name="connsiteY68" fmla="*/ 1282700 h 4651543"/>
              <a:gd name="connsiteX69" fmla="*/ 12433300 w 24072850"/>
              <a:gd name="connsiteY69" fmla="*/ 1314450 h 4651543"/>
              <a:gd name="connsiteX70" fmla="*/ 12395200 w 24072850"/>
              <a:gd name="connsiteY70" fmla="*/ 1365250 h 4651543"/>
              <a:gd name="connsiteX71" fmla="*/ 12395200 w 24072850"/>
              <a:gd name="connsiteY71" fmla="*/ 1282700 h 4651543"/>
              <a:gd name="connsiteX72" fmla="*/ 12426950 w 24072850"/>
              <a:gd name="connsiteY72" fmla="*/ 1282700 h 4651543"/>
              <a:gd name="connsiteX73" fmla="*/ 21869400 w 24072850"/>
              <a:gd name="connsiteY73" fmla="*/ 209550 h 4651543"/>
              <a:gd name="connsiteX74" fmla="*/ 21818600 w 24072850"/>
              <a:gd name="connsiteY74" fmla="*/ 387350 h 4651543"/>
              <a:gd name="connsiteX75" fmla="*/ 21786850 w 24072850"/>
              <a:gd name="connsiteY75" fmla="*/ 393700 h 4651543"/>
              <a:gd name="connsiteX76" fmla="*/ 21532850 w 24072850"/>
              <a:gd name="connsiteY76" fmla="*/ 387350 h 4651543"/>
              <a:gd name="connsiteX77" fmla="*/ 21501100 w 24072850"/>
              <a:gd name="connsiteY77" fmla="*/ 196850 h 4651543"/>
              <a:gd name="connsiteX78" fmla="*/ 21863050 w 24072850"/>
              <a:gd name="connsiteY78" fmla="*/ 196850 h 4651543"/>
              <a:gd name="connsiteX79" fmla="*/ 21869400 w 24072850"/>
              <a:gd name="connsiteY79" fmla="*/ 209550 h 4651543"/>
              <a:gd name="connsiteX80" fmla="*/ 12458700 w 24072850"/>
              <a:gd name="connsiteY80" fmla="*/ 6350 h 4651543"/>
              <a:gd name="connsiteX81" fmla="*/ 12452350 w 24072850"/>
              <a:gd name="connsiteY81" fmla="*/ 247650 h 4651543"/>
              <a:gd name="connsiteX82" fmla="*/ 12452350 w 24072850"/>
              <a:gd name="connsiteY82" fmla="*/ 285750 h 4651543"/>
              <a:gd name="connsiteX83" fmla="*/ 12471400 w 24072850"/>
              <a:gd name="connsiteY83" fmla="*/ 304800 h 4651543"/>
              <a:gd name="connsiteX84" fmla="*/ 12458700 w 24072850"/>
              <a:gd name="connsiteY84" fmla="*/ 317500 h 4651543"/>
              <a:gd name="connsiteX85" fmla="*/ 12458700 w 24072850"/>
              <a:gd name="connsiteY85" fmla="*/ 457200 h 4651543"/>
              <a:gd name="connsiteX86" fmla="*/ 12484100 w 24072850"/>
              <a:gd name="connsiteY86" fmla="*/ 476250 h 4651543"/>
              <a:gd name="connsiteX87" fmla="*/ 12465050 w 24072850"/>
              <a:gd name="connsiteY87" fmla="*/ 609600 h 4651543"/>
              <a:gd name="connsiteX88" fmla="*/ 12496800 w 24072850"/>
              <a:gd name="connsiteY88" fmla="*/ 641350 h 4651543"/>
              <a:gd name="connsiteX89" fmla="*/ 12509500 w 24072850"/>
              <a:gd name="connsiteY89" fmla="*/ 692150 h 4651543"/>
              <a:gd name="connsiteX90" fmla="*/ 12484100 w 24072850"/>
              <a:gd name="connsiteY90" fmla="*/ 730250 h 4651543"/>
              <a:gd name="connsiteX91" fmla="*/ 12484100 w 24072850"/>
              <a:gd name="connsiteY91" fmla="*/ 863600 h 4651543"/>
              <a:gd name="connsiteX92" fmla="*/ 12503150 w 24072850"/>
              <a:gd name="connsiteY92" fmla="*/ 889000 h 4651543"/>
              <a:gd name="connsiteX93" fmla="*/ 12484100 w 24072850"/>
              <a:gd name="connsiteY93" fmla="*/ 920750 h 4651543"/>
              <a:gd name="connsiteX94" fmla="*/ 12636500 w 24072850"/>
              <a:gd name="connsiteY94" fmla="*/ 1117600 h 4651543"/>
              <a:gd name="connsiteX95" fmla="*/ 12630150 w 24072850"/>
              <a:gd name="connsiteY95" fmla="*/ 1149350 h 4651543"/>
              <a:gd name="connsiteX96" fmla="*/ 12528550 w 24072850"/>
              <a:gd name="connsiteY96" fmla="*/ 1263650 h 4651543"/>
              <a:gd name="connsiteX97" fmla="*/ 12522200 w 24072850"/>
              <a:gd name="connsiteY97" fmla="*/ 1333500 h 4651543"/>
              <a:gd name="connsiteX98" fmla="*/ 12522200 w 24072850"/>
              <a:gd name="connsiteY98" fmla="*/ 2101850 h 4651543"/>
              <a:gd name="connsiteX99" fmla="*/ 12655550 w 24072850"/>
              <a:gd name="connsiteY99" fmla="*/ 2266950 h 4651543"/>
              <a:gd name="connsiteX100" fmla="*/ 12585700 w 24072850"/>
              <a:gd name="connsiteY100" fmla="*/ 2400300 h 4651543"/>
              <a:gd name="connsiteX101" fmla="*/ 12833350 w 24072850"/>
              <a:gd name="connsiteY101" fmla="*/ 2749550 h 4651543"/>
              <a:gd name="connsiteX102" fmla="*/ 12896850 w 24072850"/>
              <a:gd name="connsiteY102" fmla="*/ 2749550 h 4651543"/>
              <a:gd name="connsiteX103" fmla="*/ 12928600 w 24072850"/>
              <a:gd name="connsiteY103" fmla="*/ 2622550 h 4651543"/>
              <a:gd name="connsiteX104" fmla="*/ 13112750 w 24072850"/>
              <a:gd name="connsiteY104" fmla="*/ 2622550 h 4651543"/>
              <a:gd name="connsiteX105" fmla="*/ 13138150 w 24072850"/>
              <a:gd name="connsiteY105" fmla="*/ 2660650 h 4651543"/>
              <a:gd name="connsiteX106" fmla="*/ 13519150 w 24072850"/>
              <a:gd name="connsiteY106" fmla="*/ 2660650 h 4651543"/>
              <a:gd name="connsiteX107" fmla="*/ 13519150 w 24072850"/>
              <a:gd name="connsiteY107" fmla="*/ 2463800 h 4651543"/>
              <a:gd name="connsiteX108" fmla="*/ 12890500 w 24072850"/>
              <a:gd name="connsiteY108" fmla="*/ 2222500 h 4651543"/>
              <a:gd name="connsiteX109" fmla="*/ 12915900 w 24072850"/>
              <a:gd name="connsiteY109" fmla="*/ 2209800 h 4651543"/>
              <a:gd name="connsiteX110" fmla="*/ 13271500 w 24072850"/>
              <a:gd name="connsiteY110" fmla="*/ 2216150 h 4651543"/>
              <a:gd name="connsiteX111" fmla="*/ 13373100 w 24072850"/>
              <a:gd name="connsiteY111" fmla="*/ 2228850 h 4651543"/>
              <a:gd name="connsiteX112" fmla="*/ 14446250 w 24072850"/>
              <a:gd name="connsiteY112" fmla="*/ 2235200 h 4651543"/>
              <a:gd name="connsiteX113" fmla="*/ 14471650 w 24072850"/>
              <a:gd name="connsiteY113" fmla="*/ 2222500 h 4651543"/>
              <a:gd name="connsiteX114" fmla="*/ 14852650 w 24072850"/>
              <a:gd name="connsiteY114" fmla="*/ 2222500 h 4651543"/>
              <a:gd name="connsiteX115" fmla="*/ 14852650 w 24072850"/>
              <a:gd name="connsiteY115" fmla="*/ 2241550 h 4651543"/>
              <a:gd name="connsiteX116" fmla="*/ 14712950 w 24072850"/>
              <a:gd name="connsiteY116" fmla="*/ 2311400 h 4651543"/>
              <a:gd name="connsiteX117" fmla="*/ 14249400 w 24072850"/>
              <a:gd name="connsiteY117" fmla="*/ 2463800 h 4651543"/>
              <a:gd name="connsiteX118" fmla="*/ 14236700 w 24072850"/>
              <a:gd name="connsiteY118" fmla="*/ 2514600 h 4651543"/>
              <a:gd name="connsiteX119" fmla="*/ 14249400 w 24072850"/>
              <a:gd name="connsiteY119" fmla="*/ 2565400 h 4651543"/>
              <a:gd name="connsiteX120" fmla="*/ 14763750 w 24072850"/>
              <a:gd name="connsiteY120" fmla="*/ 2565400 h 4651543"/>
              <a:gd name="connsiteX121" fmla="*/ 14763750 w 24072850"/>
              <a:gd name="connsiteY121" fmla="*/ 2635250 h 4651543"/>
              <a:gd name="connsiteX122" fmla="*/ 14890750 w 24072850"/>
              <a:gd name="connsiteY122" fmla="*/ 2635250 h 4651543"/>
              <a:gd name="connsiteX123" fmla="*/ 14941550 w 24072850"/>
              <a:gd name="connsiteY123" fmla="*/ 2540000 h 4651543"/>
              <a:gd name="connsiteX124" fmla="*/ 14941550 w 24072850"/>
              <a:gd name="connsiteY124" fmla="*/ 1949450 h 4651543"/>
              <a:gd name="connsiteX125" fmla="*/ 14973300 w 24072850"/>
              <a:gd name="connsiteY125" fmla="*/ 1905000 h 4651543"/>
              <a:gd name="connsiteX126" fmla="*/ 14973300 w 24072850"/>
              <a:gd name="connsiteY126" fmla="*/ 1790700 h 4651543"/>
              <a:gd name="connsiteX127" fmla="*/ 14986000 w 24072850"/>
              <a:gd name="connsiteY127" fmla="*/ 1733550 h 4651543"/>
              <a:gd name="connsiteX128" fmla="*/ 15036800 w 24072850"/>
              <a:gd name="connsiteY128" fmla="*/ 1733550 h 4651543"/>
              <a:gd name="connsiteX129" fmla="*/ 15043150 w 24072850"/>
              <a:gd name="connsiteY129" fmla="*/ 1784350 h 4651543"/>
              <a:gd name="connsiteX130" fmla="*/ 15252700 w 24072850"/>
              <a:gd name="connsiteY130" fmla="*/ 1784350 h 4651543"/>
              <a:gd name="connsiteX131" fmla="*/ 15265400 w 24072850"/>
              <a:gd name="connsiteY131" fmla="*/ 1739900 h 4651543"/>
              <a:gd name="connsiteX132" fmla="*/ 15303500 w 24072850"/>
              <a:gd name="connsiteY132" fmla="*/ 1733550 h 4651543"/>
              <a:gd name="connsiteX133" fmla="*/ 15316200 w 24072850"/>
              <a:gd name="connsiteY133" fmla="*/ 1739900 h 4651543"/>
              <a:gd name="connsiteX134" fmla="*/ 15335250 w 24072850"/>
              <a:gd name="connsiteY134" fmla="*/ 1803400 h 4651543"/>
              <a:gd name="connsiteX135" fmla="*/ 15328900 w 24072850"/>
              <a:gd name="connsiteY135" fmla="*/ 1924050 h 4651543"/>
              <a:gd name="connsiteX136" fmla="*/ 15354300 w 24072850"/>
              <a:gd name="connsiteY136" fmla="*/ 1949450 h 4651543"/>
              <a:gd name="connsiteX137" fmla="*/ 15360650 w 24072850"/>
              <a:gd name="connsiteY137" fmla="*/ 2012950 h 4651543"/>
              <a:gd name="connsiteX138" fmla="*/ 15373350 w 24072850"/>
              <a:gd name="connsiteY138" fmla="*/ 2019300 h 4651543"/>
              <a:gd name="connsiteX139" fmla="*/ 15411450 w 24072850"/>
              <a:gd name="connsiteY139" fmla="*/ 2000250 h 4651543"/>
              <a:gd name="connsiteX140" fmla="*/ 15411450 w 24072850"/>
              <a:gd name="connsiteY140" fmla="*/ 1555750 h 4651543"/>
              <a:gd name="connsiteX141" fmla="*/ 15436850 w 24072850"/>
              <a:gd name="connsiteY141" fmla="*/ 1555750 h 4651543"/>
              <a:gd name="connsiteX142" fmla="*/ 15887700 w 24072850"/>
              <a:gd name="connsiteY142" fmla="*/ 1631950 h 4651543"/>
              <a:gd name="connsiteX143" fmla="*/ 15894050 w 24072850"/>
              <a:gd name="connsiteY143" fmla="*/ 1682750 h 4651543"/>
              <a:gd name="connsiteX144" fmla="*/ 15894050 w 24072850"/>
              <a:gd name="connsiteY144" fmla="*/ 1974850 h 4651543"/>
              <a:gd name="connsiteX145" fmla="*/ 16141700 w 24072850"/>
              <a:gd name="connsiteY145" fmla="*/ 2012950 h 4651543"/>
              <a:gd name="connsiteX146" fmla="*/ 16141700 w 24072850"/>
              <a:gd name="connsiteY146" fmla="*/ 2044700 h 4651543"/>
              <a:gd name="connsiteX147" fmla="*/ 16141700 w 24072850"/>
              <a:gd name="connsiteY147" fmla="*/ 2762250 h 4651543"/>
              <a:gd name="connsiteX148" fmla="*/ 16160750 w 24072850"/>
              <a:gd name="connsiteY148" fmla="*/ 2768600 h 4651543"/>
              <a:gd name="connsiteX149" fmla="*/ 16186150 w 24072850"/>
              <a:gd name="connsiteY149" fmla="*/ 2724150 h 4651543"/>
              <a:gd name="connsiteX150" fmla="*/ 16154400 w 24072850"/>
              <a:gd name="connsiteY150" fmla="*/ 1441450 h 4651543"/>
              <a:gd name="connsiteX151" fmla="*/ 16617950 w 24072850"/>
              <a:gd name="connsiteY151" fmla="*/ 1441450 h 4651543"/>
              <a:gd name="connsiteX152" fmla="*/ 16617950 w 24072850"/>
              <a:gd name="connsiteY152" fmla="*/ 2622550 h 4651543"/>
              <a:gd name="connsiteX153" fmla="*/ 16630650 w 24072850"/>
              <a:gd name="connsiteY153" fmla="*/ 2628900 h 4651543"/>
              <a:gd name="connsiteX154" fmla="*/ 16725900 w 24072850"/>
              <a:gd name="connsiteY154" fmla="*/ 2578100 h 4651543"/>
              <a:gd name="connsiteX155" fmla="*/ 16700500 w 24072850"/>
              <a:gd name="connsiteY155" fmla="*/ 1479550 h 4651543"/>
              <a:gd name="connsiteX156" fmla="*/ 16789400 w 24072850"/>
              <a:gd name="connsiteY156" fmla="*/ 1479550 h 4651543"/>
              <a:gd name="connsiteX157" fmla="*/ 16789400 w 24072850"/>
              <a:gd name="connsiteY157" fmla="*/ 1295400 h 4651543"/>
              <a:gd name="connsiteX158" fmla="*/ 16871950 w 24072850"/>
              <a:gd name="connsiteY158" fmla="*/ 1257300 h 4651543"/>
              <a:gd name="connsiteX159" fmla="*/ 16871950 w 24072850"/>
              <a:gd name="connsiteY159" fmla="*/ 1193800 h 4651543"/>
              <a:gd name="connsiteX160" fmla="*/ 16884650 w 24072850"/>
              <a:gd name="connsiteY160" fmla="*/ 1181100 h 4651543"/>
              <a:gd name="connsiteX161" fmla="*/ 17233900 w 24072850"/>
              <a:gd name="connsiteY161" fmla="*/ 1174750 h 4651543"/>
              <a:gd name="connsiteX162" fmla="*/ 17233900 w 24072850"/>
              <a:gd name="connsiteY162" fmla="*/ 1143000 h 4651543"/>
              <a:gd name="connsiteX163" fmla="*/ 17233900 w 24072850"/>
              <a:gd name="connsiteY163" fmla="*/ 1123950 h 4651543"/>
              <a:gd name="connsiteX164" fmla="*/ 17233900 w 24072850"/>
              <a:gd name="connsiteY164" fmla="*/ 1111250 h 4651543"/>
              <a:gd name="connsiteX165" fmla="*/ 17265650 w 24072850"/>
              <a:gd name="connsiteY165" fmla="*/ 1092200 h 4651543"/>
              <a:gd name="connsiteX166" fmla="*/ 17265650 w 24072850"/>
              <a:gd name="connsiteY166" fmla="*/ 1073150 h 4651543"/>
              <a:gd name="connsiteX167" fmla="*/ 17278350 w 24072850"/>
              <a:gd name="connsiteY167" fmla="*/ 1060450 h 4651543"/>
              <a:gd name="connsiteX168" fmla="*/ 17278350 w 24072850"/>
              <a:gd name="connsiteY168" fmla="*/ 920750 h 4651543"/>
              <a:gd name="connsiteX169" fmla="*/ 17297400 w 24072850"/>
              <a:gd name="connsiteY169" fmla="*/ 920750 h 4651543"/>
              <a:gd name="connsiteX170" fmla="*/ 17297400 w 24072850"/>
              <a:gd name="connsiteY170" fmla="*/ 1054100 h 4651543"/>
              <a:gd name="connsiteX171" fmla="*/ 17303750 w 24072850"/>
              <a:gd name="connsiteY171" fmla="*/ 1098550 h 4651543"/>
              <a:gd name="connsiteX172" fmla="*/ 17329150 w 24072850"/>
              <a:gd name="connsiteY172" fmla="*/ 1111250 h 4651543"/>
              <a:gd name="connsiteX173" fmla="*/ 17335500 w 24072850"/>
              <a:gd name="connsiteY173" fmla="*/ 1187450 h 4651543"/>
              <a:gd name="connsiteX174" fmla="*/ 17373600 w 24072850"/>
              <a:gd name="connsiteY174" fmla="*/ 1206500 h 4651543"/>
              <a:gd name="connsiteX175" fmla="*/ 17379950 w 24072850"/>
              <a:gd name="connsiteY175" fmla="*/ 1301750 h 4651543"/>
              <a:gd name="connsiteX176" fmla="*/ 17405350 w 24072850"/>
              <a:gd name="connsiteY176" fmla="*/ 1339850 h 4651543"/>
              <a:gd name="connsiteX177" fmla="*/ 17405350 w 24072850"/>
              <a:gd name="connsiteY177" fmla="*/ 1498600 h 4651543"/>
              <a:gd name="connsiteX178" fmla="*/ 17430750 w 24072850"/>
              <a:gd name="connsiteY178" fmla="*/ 1517650 h 4651543"/>
              <a:gd name="connsiteX179" fmla="*/ 17430750 w 24072850"/>
              <a:gd name="connsiteY179" fmla="*/ 2197100 h 4651543"/>
              <a:gd name="connsiteX180" fmla="*/ 17545050 w 24072850"/>
              <a:gd name="connsiteY180" fmla="*/ 2127250 h 4651543"/>
              <a:gd name="connsiteX181" fmla="*/ 17545050 w 24072850"/>
              <a:gd name="connsiteY181" fmla="*/ 1924050 h 4651543"/>
              <a:gd name="connsiteX182" fmla="*/ 17564100 w 24072850"/>
              <a:gd name="connsiteY182" fmla="*/ 1905000 h 4651543"/>
              <a:gd name="connsiteX183" fmla="*/ 17576800 w 24072850"/>
              <a:gd name="connsiteY183" fmla="*/ 1911350 h 4651543"/>
              <a:gd name="connsiteX184" fmla="*/ 17580166 w 24072850"/>
              <a:gd name="connsiteY184" fmla="*/ 1914144 h 4651543"/>
              <a:gd name="connsiteX185" fmla="*/ 17589500 w 24072850"/>
              <a:gd name="connsiteY185" fmla="*/ 1911350 h 4651543"/>
              <a:gd name="connsiteX186" fmla="*/ 17843500 w 24072850"/>
              <a:gd name="connsiteY186" fmla="*/ 2095500 h 4651543"/>
              <a:gd name="connsiteX187" fmla="*/ 17843500 w 24072850"/>
              <a:gd name="connsiteY187" fmla="*/ 1771650 h 4651543"/>
              <a:gd name="connsiteX188" fmla="*/ 17983200 w 24072850"/>
              <a:gd name="connsiteY188" fmla="*/ 1720850 h 4651543"/>
              <a:gd name="connsiteX189" fmla="*/ 18053050 w 24072850"/>
              <a:gd name="connsiteY189" fmla="*/ 1727200 h 4651543"/>
              <a:gd name="connsiteX190" fmla="*/ 18072100 w 24072850"/>
              <a:gd name="connsiteY190" fmla="*/ 1752600 h 4651543"/>
              <a:gd name="connsiteX191" fmla="*/ 18192750 w 24072850"/>
              <a:gd name="connsiteY191" fmla="*/ 1701800 h 4651543"/>
              <a:gd name="connsiteX192" fmla="*/ 18351500 w 24072850"/>
              <a:gd name="connsiteY192" fmla="*/ 1670050 h 4651543"/>
              <a:gd name="connsiteX193" fmla="*/ 18357850 w 24072850"/>
              <a:gd name="connsiteY193" fmla="*/ 1714500 h 4651543"/>
              <a:gd name="connsiteX194" fmla="*/ 18395950 w 24072850"/>
              <a:gd name="connsiteY194" fmla="*/ 1778000 h 4651543"/>
              <a:gd name="connsiteX195" fmla="*/ 18389600 w 24072850"/>
              <a:gd name="connsiteY195" fmla="*/ 2159000 h 4651543"/>
              <a:gd name="connsiteX196" fmla="*/ 18402300 w 24072850"/>
              <a:gd name="connsiteY196" fmla="*/ 2165350 h 4651543"/>
              <a:gd name="connsiteX197" fmla="*/ 18440400 w 24072850"/>
              <a:gd name="connsiteY197" fmla="*/ 2076450 h 4651543"/>
              <a:gd name="connsiteX198" fmla="*/ 18446750 w 24072850"/>
              <a:gd name="connsiteY198" fmla="*/ 1993900 h 4651543"/>
              <a:gd name="connsiteX199" fmla="*/ 18446750 w 24072850"/>
              <a:gd name="connsiteY199" fmla="*/ 1866900 h 4651543"/>
              <a:gd name="connsiteX200" fmla="*/ 18491200 w 24072850"/>
              <a:gd name="connsiteY200" fmla="*/ 1866900 h 4651543"/>
              <a:gd name="connsiteX201" fmla="*/ 18491200 w 24072850"/>
              <a:gd name="connsiteY201" fmla="*/ 1530350 h 4651543"/>
              <a:gd name="connsiteX202" fmla="*/ 18503900 w 24072850"/>
              <a:gd name="connsiteY202" fmla="*/ 1524000 h 4651543"/>
              <a:gd name="connsiteX203" fmla="*/ 18503900 w 24072850"/>
              <a:gd name="connsiteY203" fmla="*/ 1866900 h 4651543"/>
              <a:gd name="connsiteX204" fmla="*/ 18567400 w 24072850"/>
              <a:gd name="connsiteY204" fmla="*/ 1873250 h 4651543"/>
              <a:gd name="connsiteX205" fmla="*/ 18637250 w 24072850"/>
              <a:gd name="connsiteY205" fmla="*/ 1860550 h 4651543"/>
              <a:gd name="connsiteX206" fmla="*/ 18643600 w 24072850"/>
              <a:gd name="connsiteY206" fmla="*/ 1524000 h 4651543"/>
              <a:gd name="connsiteX207" fmla="*/ 18649950 w 24072850"/>
              <a:gd name="connsiteY207" fmla="*/ 1860550 h 4651543"/>
              <a:gd name="connsiteX208" fmla="*/ 18694400 w 24072850"/>
              <a:gd name="connsiteY208" fmla="*/ 1873250 h 4651543"/>
              <a:gd name="connsiteX209" fmla="*/ 18688050 w 24072850"/>
              <a:gd name="connsiteY209" fmla="*/ 2120900 h 4651543"/>
              <a:gd name="connsiteX210" fmla="*/ 18732500 w 24072850"/>
              <a:gd name="connsiteY210" fmla="*/ 2178050 h 4651543"/>
              <a:gd name="connsiteX211" fmla="*/ 18745200 w 24072850"/>
              <a:gd name="connsiteY211" fmla="*/ 2133600 h 4651543"/>
              <a:gd name="connsiteX212" fmla="*/ 18751550 w 24072850"/>
              <a:gd name="connsiteY212" fmla="*/ 1708150 h 4651543"/>
              <a:gd name="connsiteX213" fmla="*/ 18776950 w 24072850"/>
              <a:gd name="connsiteY213" fmla="*/ 1689100 h 4651543"/>
              <a:gd name="connsiteX214" fmla="*/ 18751550 w 24072850"/>
              <a:gd name="connsiteY214" fmla="*/ 1663700 h 4651543"/>
              <a:gd name="connsiteX215" fmla="*/ 19081750 w 24072850"/>
              <a:gd name="connsiteY215" fmla="*/ 1587500 h 4651543"/>
              <a:gd name="connsiteX216" fmla="*/ 19240500 w 24072850"/>
              <a:gd name="connsiteY216" fmla="*/ 1562100 h 4651543"/>
              <a:gd name="connsiteX217" fmla="*/ 19304000 w 24072850"/>
              <a:gd name="connsiteY217" fmla="*/ 1574800 h 4651543"/>
              <a:gd name="connsiteX218" fmla="*/ 19227800 w 24072850"/>
              <a:gd name="connsiteY218" fmla="*/ 1644650 h 4651543"/>
              <a:gd name="connsiteX219" fmla="*/ 19240500 w 24072850"/>
              <a:gd name="connsiteY219" fmla="*/ 1701800 h 4651543"/>
              <a:gd name="connsiteX220" fmla="*/ 19227800 w 24072850"/>
              <a:gd name="connsiteY220" fmla="*/ 2139950 h 4651543"/>
              <a:gd name="connsiteX221" fmla="*/ 19240500 w 24072850"/>
              <a:gd name="connsiteY221" fmla="*/ 2171700 h 4651543"/>
              <a:gd name="connsiteX222" fmla="*/ 19253200 w 24072850"/>
              <a:gd name="connsiteY222" fmla="*/ 2165350 h 4651543"/>
              <a:gd name="connsiteX223" fmla="*/ 19259550 w 24072850"/>
              <a:gd name="connsiteY223" fmla="*/ 2127250 h 4651543"/>
              <a:gd name="connsiteX224" fmla="*/ 19424650 w 24072850"/>
              <a:gd name="connsiteY224" fmla="*/ 2076450 h 4651543"/>
              <a:gd name="connsiteX225" fmla="*/ 19621500 w 24072850"/>
              <a:gd name="connsiteY225" fmla="*/ 2139950 h 4651543"/>
              <a:gd name="connsiteX226" fmla="*/ 19634200 w 24072850"/>
              <a:gd name="connsiteY226" fmla="*/ 2101850 h 4651543"/>
              <a:gd name="connsiteX227" fmla="*/ 19634200 w 24072850"/>
              <a:gd name="connsiteY227" fmla="*/ 1384300 h 4651543"/>
              <a:gd name="connsiteX228" fmla="*/ 19723100 w 24072850"/>
              <a:gd name="connsiteY228" fmla="*/ 1339850 h 4651543"/>
              <a:gd name="connsiteX229" fmla="*/ 19754850 w 24072850"/>
              <a:gd name="connsiteY229" fmla="*/ 1339850 h 4651543"/>
              <a:gd name="connsiteX230" fmla="*/ 19773900 w 24072850"/>
              <a:gd name="connsiteY230" fmla="*/ 1289050 h 4651543"/>
              <a:gd name="connsiteX231" fmla="*/ 19812000 w 24072850"/>
              <a:gd name="connsiteY231" fmla="*/ 1181100 h 4651543"/>
              <a:gd name="connsiteX232" fmla="*/ 19939000 w 24072850"/>
              <a:gd name="connsiteY232" fmla="*/ 1155700 h 4651543"/>
              <a:gd name="connsiteX233" fmla="*/ 20046950 w 24072850"/>
              <a:gd name="connsiteY233" fmla="*/ 1187450 h 4651543"/>
              <a:gd name="connsiteX234" fmla="*/ 20046950 w 24072850"/>
              <a:gd name="connsiteY234" fmla="*/ 1308100 h 4651543"/>
              <a:gd name="connsiteX235" fmla="*/ 20078700 w 24072850"/>
              <a:gd name="connsiteY235" fmla="*/ 1333500 h 4651543"/>
              <a:gd name="connsiteX236" fmla="*/ 20046950 w 24072850"/>
              <a:gd name="connsiteY236" fmla="*/ 1390650 h 4651543"/>
              <a:gd name="connsiteX237" fmla="*/ 20066000 w 24072850"/>
              <a:gd name="connsiteY237" fmla="*/ 1428750 h 4651543"/>
              <a:gd name="connsiteX238" fmla="*/ 20066000 w 24072850"/>
              <a:gd name="connsiteY238" fmla="*/ 2673350 h 4651543"/>
              <a:gd name="connsiteX239" fmla="*/ 20129500 w 24072850"/>
              <a:gd name="connsiteY239" fmla="*/ 2692400 h 4651543"/>
              <a:gd name="connsiteX240" fmla="*/ 20154900 w 24072850"/>
              <a:gd name="connsiteY240" fmla="*/ 1612900 h 4651543"/>
              <a:gd name="connsiteX241" fmla="*/ 20135850 w 24072850"/>
              <a:gd name="connsiteY241" fmla="*/ 1555750 h 4651543"/>
              <a:gd name="connsiteX242" fmla="*/ 20135850 w 24072850"/>
              <a:gd name="connsiteY242" fmla="*/ 1422400 h 4651543"/>
              <a:gd name="connsiteX243" fmla="*/ 20173950 w 24072850"/>
              <a:gd name="connsiteY243" fmla="*/ 1428750 h 4651543"/>
              <a:gd name="connsiteX244" fmla="*/ 20370800 w 24072850"/>
              <a:gd name="connsiteY244" fmla="*/ 1422400 h 4651543"/>
              <a:gd name="connsiteX245" fmla="*/ 20637500 w 24072850"/>
              <a:gd name="connsiteY245" fmla="*/ 1454150 h 4651543"/>
              <a:gd name="connsiteX246" fmla="*/ 20612100 w 24072850"/>
              <a:gd name="connsiteY246" fmla="*/ 1454150 h 4651543"/>
              <a:gd name="connsiteX247" fmla="*/ 20593050 w 24072850"/>
              <a:gd name="connsiteY247" fmla="*/ 1498600 h 4651543"/>
              <a:gd name="connsiteX248" fmla="*/ 20548600 w 24072850"/>
              <a:gd name="connsiteY248" fmla="*/ 1460500 h 4651543"/>
              <a:gd name="connsiteX249" fmla="*/ 20154900 w 24072850"/>
              <a:gd name="connsiteY249" fmla="*/ 1447800 h 4651543"/>
              <a:gd name="connsiteX250" fmla="*/ 20142200 w 24072850"/>
              <a:gd name="connsiteY250" fmla="*/ 1460500 h 4651543"/>
              <a:gd name="connsiteX251" fmla="*/ 20167600 w 24072850"/>
              <a:gd name="connsiteY251" fmla="*/ 1517650 h 4651543"/>
              <a:gd name="connsiteX252" fmla="*/ 20193000 w 24072850"/>
              <a:gd name="connsiteY252" fmla="*/ 1473200 h 4651543"/>
              <a:gd name="connsiteX253" fmla="*/ 20212050 w 24072850"/>
              <a:gd name="connsiteY253" fmla="*/ 1479550 h 4651543"/>
              <a:gd name="connsiteX254" fmla="*/ 20224750 w 24072850"/>
              <a:gd name="connsiteY254" fmla="*/ 1498600 h 4651543"/>
              <a:gd name="connsiteX255" fmla="*/ 20358100 w 24072850"/>
              <a:gd name="connsiteY255" fmla="*/ 1504950 h 4651543"/>
              <a:gd name="connsiteX256" fmla="*/ 20510500 w 24072850"/>
              <a:gd name="connsiteY256" fmla="*/ 1504950 h 4651543"/>
              <a:gd name="connsiteX257" fmla="*/ 20618450 w 24072850"/>
              <a:gd name="connsiteY257" fmla="*/ 1530350 h 4651543"/>
              <a:gd name="connsiteX258" fmla="*/ 20618450 w 24072850"/>
              <a:gd name="connsiteY258" fmla="*/ 2724150 h 4651543"/>
              <a:gd name="connsiteX259" fmla="*/ 20631150 w 24072850"/>
              <a:gd name="connsiteY259" fmla="*/ 2736850 h 4651543"/>
              <a:gd name="connsiteX260" fmla="*/ 20656550 w 24072850"/>
              <a:gd name="connsiteY260" fmla="*/ 2717800 h 4651543"/>
              <a:gd name="connsiteX261" fmla="*/ 20662900 w 24072850"/>
              <a:gd name="connsiteY261" fmla="*/ 2152650 h 4651543"/>
              <a:gd name="connsiteX262" fmla="*/ 20650200 w 24072850"/>
              <a:gd name="connsiteY262" fmla="*/ 2095500 h 4651543"/>
              <a:gd name="connsiteX263" fmla="*/ 20669250 w 24072850"/>
              <a:gd name="connsiteY263" fmla="*/ 2076450 h 4651543"/>
              <a:gd name="connsiteX264" fmla="*/ 20681950 w 24072850"/>
              <a:gd name="connsiteY264" fmla="*/ 1346200 h 4651543"/>
              <a:gd name="connsiteX265" fmla="*/ 20694650 w 24072850"/>
              <a:gd name="connsiteY265" fmla="*/ 1308100 h 4651543"/>
              <a:gd name="connsiteX266" fmla="*/ 20701000 w 24072850"/>
              <a:gd name="connsiteY266" fmla="*/ 1276350 h 4651543"/>
              <a:gd name="connsiteX267" fmla="*/ 20688300 w 24072850"/>
              <a:gd name="connsiteY267" fmla="*/ 1206500 h 4651543"/>
              <a:gd name="connsiteX268" fmla="*/ 20707350 w 24072850"/>
              <a:gd name="connsiteY268" fmla="*/ 1162050 h 4651543"/>
              <a:gd name="connsiteX269" fmla="*/ 20713700 w 24072850"/>
              <a:gd name="connsiteY269" fmla="*/ 1066800 h 4651543"/>
              <a:gd name="connsiteX270" fmla="*/ 20713700 w 24072850"/>
              <a:gd name="connsiteY270" fmla="*/ 1047750 h 4651543"/>
              <a:gd name="connsiteX271" fmla="*/ 20713700 w 24072850"/>
              <a:gd name="connsiteY271" fmla="*/ 914400 h 4651543"/>
              <a:gd name="connsiteX272" fmla="*/ 20726400 w 24072850"/>
              <a:gd name="connsiteY272" fmla="*/ 863600 h 4651543"/>
              <a:gd name="connsiteX273" fmla="*/ 20713700 w 24072850"/>
              <a:gd name="connsiteY273" fmla="*/ 838200 h 4651543"/>
              <a:gd name="connsiteX274" fmla="*/ 20726400 w 24072850"/>
              <a:gd name="connsiteY274" fmla="*/ 812800 h 4651543"/>
              <a:gd name="connsiteX275" fmla="*/ 20713700 w 24072850"/>
              <a:gd name="connsiteY275" fmla="*/ 793750 h 4651543"/>
              <a:gd name="connsiteX276" fmla="*/ 20726400 w 24072850"/>
              <a:gd name="connsiteY276" fmla="*/ 774700 h 4651543"/>
              <a:gd name="connsiteX277" fmla="*/ 20713700 w 24072850"/>
              <a:gd name="connsiteY277" fmla="*/ 755650 h 4651543"/>
              <a:gd name="connsiteX278" fmla="*/ 20720050 w 24072850"/>
              <a:gd name="connsiteY278" fmla="*/ 736600 h 4651543"/>
              <a:gd name="connsiteX279" fmla="*/ 20720050 w 24072850"/>
              <a:gd name="connsiteY279" fmla="*/ 711200 h 4651543"/>
              <a:gd name="connsiteX280" fmla="*/ 20745450 w 24072850"/>
              <a:gd name="connsiteY280" fmla="*/ 685800 h 4651543"/>
              <a:gd name="connsiteX281" fmla="*/ 20745450 w 24072850"/>
              <a:gd name="connsiteY281" fmla="*/ 654050 h 4651543"/>
              <a:gd name="connsiteX282" fmla="*/ 20764500 w 24072850"/>
              <a:gd name="connsiteY282" fmla="*/ 635000 h 4651543"/>
              <a:gd name="connsiteX283" fmla="*/ 20764500 w 24072850"/>
              <a:gd name="connsiteY283" fmla="*/ 615950 h 4651543"/>
              <a:gd name="connsiteX284" fmla="*/ 20796250 w 24072850"/>
              <a:gd name="connsiteY284" fmla="*/ 577850 h 4651543"/>
              <a:gd name="connsiteX285" fmla="*/ 20834350 w 24072850"/>
              <a:gd name="connsiteY285" fmla="*/ 577850 h 4651543"/>
              <a:gd name="connsiteX286" fmla="*/ 20834350 w 24072850"/>
              <a:gd name="connsiteY286" fmla="*/ 552450 h 4651543"/>
              <a:gd name="connsiteX287" fmla="*/ 20866100 w 24072850"/>
              <a:gd name="connsiteY287" fmla="*/ 533400 h 4651543"/>
              <a:gd name="connsiteX288" fmla="*/ 20891500 w 24072850"/>
              <a:gd name="connsiteY288" fmla="*/ 463550 h 4651543"/>
              <a:gd name="connsiteX289" fmla="*/ 20878800 w 24072850"/>
              <a:gd name="connsiteY289" fmla="*/ 393700 h 4651543"/>
              <a:gd name="connsiteX290" fmla="*/ 20923250 w 24072850"/>
              <a:gd name="connsiteY290" fmla="*/ 311150 h 4651543"/>
              <a:gd name="connsiteX291" fmla="*/ 20929600 w 24072850"/>
              <a:gd name="connsiteY291" fmla="*/ 393700 h 4651543"/>
              <a:gd name="connsiteX292" fmla="*/ 20955000 w 24072850"/>
              <a:gd name="connsiteY292" fmla="*/ 387350 h 4651543"/>
              <a:gd name="connsiteX293" fmla="*/ 20955000 w 24072850"/>
              <a:gd name="connsiteY293" fmla="*/ 514350 h 4651543"/>
              <a:gd name="connsiteX294" fmla="*/ 21005800 w 24072850"/>
              <a:gd name="connsiteY294" fmla="*/ 571500 h 4651543"/>
              <a:gd name="connsiteX295" fmla="*/ 21088350 w 24072850"/>
              <a:gd name="connsiteY295" fmla="*/ 730250 h 4651543"/>
              <a:gd name="connsiteX296" fmla="*/ 21113750 w 24072850"/>
              <a:gd name="connsiteY296" fmla="*/ 755650 h 4651543"/>
              <a:gd name="connsiteX297" fmla="*/ 21120100 w 24072850"/>
              <a:gd name="connsiteY297" fmla="*/ 901700 h 4651543"/>
              <a:gd name="connsiteX298" fmla="*/ 21120100 w 24072850"/>
              <a:gd name="connsiteY298" fmla="*/ 958850 h 4651543"/>
              <a:gd name="connsiteX299" fmla="*/ 21132800 w 24072850"/>
              <a:gd name="connsiteY299" fmla="*/ 977900 h 4651543"/>
              <a:gd name="connsiteX300" fmla="*/ 21120100 w 24072850"/>
              <a:gd name="connsiteY300" fmla="*/ 1054100 h 4651543"/>
              <a:gd name="connsiteX301" fmla="*/ 21132800 w 24072850"/>
              <a:gd name="connsiteY301" fmla="*/ 1073150 h 4651543"/>
              <a:gd name="connsiteX302" fmla="*/ 21145500 w 24072850"/>
              <a:gd name="connsiteY302" fmla="*/ 1352550 h 4651543"/>
              <a:gd name="connsiteX303" fmla="*/ 21145500 w 24072850"/>
              <a:gd name="connsiteY303" fmla="*/ 1511300 h 4651543"/>
              <a:gd name="connsiteX304" fmla="*/ 21164550 w 24072850"/>
              <a:gd name="connsiteY304" fmla="*/ 1536700 h 4651543"/>
              <a:gd name="connsiteX305" fmla="*/ 21151850 w 24072850"/>
              <a:gd name="connsiteY305" fmla="*/ 1568450 h 4651543"/>
              <a:gd name="connsiteX306" fmla="*/ 21164550 w 24072850"/>
              <a:gd name="connsiteY306" fmla="*/ 1587500 h 4651543"/>
              <a:gd name="connsiteX307" fmla="*/ 21386800 w 24072850"/>
              <a:gd name="connsiteY307" fmla="*/ 1587500 h 4651543"/>
              <a:gd name="connsiteX308" fmla="*/ 21412200 w 24072850"/>
              <a:gd name="connsiteY308" fmla="*/ 127000 h 4651543"/>
              <a:gd name="connsiteX309" fmla="*/ 21945600 w 24072850"/>
              <a:gd name="connsiteY309" fmla="*/ 127000 h 4651543"/>
              <a:gd name="connsiteX310" fmla="*/ 21945600 w 24072850"/>
              <a:gd name="connsiteY310" fmla="*/ 1593850 h 4651543"/>
              <a:gd name="connsiteX311" fmla="*/ 22199600 w 24072850"/>
              <a:gd name="connsiteY311" fmla="*/ 1593850 h 4651543"/>
              <a:gd name="connsiteX312" fmla="*/ 22199600 w 24072850"/>
              <a:gd name="connsiteY312" fmla="*/ 1314450 h 4651543"/>
              <a:gd name="connsiteX313" fmla="*/ 22205950 w 24072850"/>
              <a:gd name="connsiteY313" fmla="*/ 1238250 h 4651543"/>
              <a:gd name="connsiteX314" fmla="*/ 22205950 w 24072850"/>
              <a:gd name="connsiteY314" fmla="*/ 1174750 h 4651543"/>
              <a:gd name="connsiteX315" fmla="*/ 22205950 w 24072850"/>
              <a:gd name="connsiteY315" fmla="*/ 1149350 h 4651543"/>
              <a:gd name="connsiteX316" fmla="*/ 22269450 w 24072850"/>
              <a:gd name="connsiteY316" fmla="*/ 1092200 h 4651543"/>
              <a:gd name="connsiteX317" fmla="*/ 22269450 w 24072850"/>
              <a:gd name="connsiteY317" fmla="*/ 914400 h 4651543"/>
              <a:gd name="connsiteX318" fmla="*/ 22472650 w 24072850"/>
              <a:gd name="connsiteY318" fmla="*/ 869950 h 4651543"/>
              <a:gd name="connsiteX319" fmla="*/ 22720300 w 24072850"/>
              <a:gd name="connsiteY319" fmla="*/ 927100 h 4651543"/>
              <a:gd name="connsiteX320" fmla="*/ 22720300 w 24072850"/>
              <a:gd name="connsiteY320" fmla="*/ 1092200 h 4651543"/>
              <a:gd name="connsiteX321" fmla="*/ 22752050 w 24072850"/>
              <a:gd name="connsiteY321" fmla="*/ 1162050 h 4651543"/>
              <a:gd name="connsiteX322" fmla="*/ 22752050 w 24072850"/>
              <a:gd name="connsiteY322" fmla="*/ 2387600 h 4651543"/>
              <a:gd name="connsiteX323" fmla="*/ 22777450 w 24072850"/>
              <a:gd name="connsiteY323" fmla="*/ 2387600 h 4651543"/>
              <a:gd name="connsiteX324" fmla="*/ 22783800 w 24072850"/>
              <a:gd name="connsiteY324" fmla="*/ 2311400 h 4651543"/>
              <a:gd name="connsiteX325" fmla="*/ 22815550 w 24072850"/>
              <a:gd name="connsiteY325" fmla="*/ 2228850 h 4651543"/>
              <a:gd name="connsiteX326" fmla="*/ 22860000 w 24072850"/>
              <a:gd name="connsiteY326" fmla="*/ 2228850 h 4651543"/>
              <a:gd name="connsiteX327" fmla="*/ 22879050 w 24072850"/>
              <a:gd name="connsiteY327" fmla="*/ 2120900 h 4651543"/>
              <a:gd name="connsiteX328" fmla="*/ 22980650 w 24072850"/>
              <a:gd name="connsiteY328" fmla="*/ 2146300 h 4651543"/>
              <a:gd name="connsiteX329" fmla="*/ 23133050 w 24072850"/>
              <a:gd name="connsiteY329" fmla="*/ 2133600 h 4651543"/>
              <a:gd name="connsiteX330" fmla="*/ 23145750 w 24072850"/>
              <a:gd name="connsiteY330" fmla="*/ 2101850 h 4651543"/>
              <a:gd name="connsiteX331" fmla="*/ 23145750 w 24072850"/>
              <a:gd name="connsiteY331" fmla="*/ 2044700 h 4651543"/>
              <a:gd name="connsiteX332" fmla="*/ 23348950 w 24072850"/>
              <a:gd name="connsiteY332" fmla="*/ 2044700 h 4651543"/>
              <a:gd name="connsiteX333" fmla="*/ 23361650 w 24072850"/>
              <a:gd name="connsiteY333" fmla="*/ 2127250 h 4651543"/>
              <a:gd name="connsiteX334" fmla="*/ 23488650 w 24072850"/>
              <a:gd name="connsiteY334" fmla="*/ 2146300 h 4651543"/>
              <a:gd name="connsiteX335" fmla="*/ 23526750 w 24072850"/>
              <a:gd name="connsiteY335" fmla="*/ 2152650 h 4651543"/>
              <a:gd name="connsiteX336" fmla="*/ 23583900 w 24072850"/>
              <a:gd name="connsiteY336" fmla="*/ 2133600 h 4651543"/>
              <a:gd name="connsiteX337" fmla="*/ 23647400 w 24072850"/>
              <a:gd name="connsiteY337" fmla="*/ 2133600 h 4651543"/>
              <a:gd name="connsiteX338" fmla="*/ 23647400 w 24072850"/>
              <a:gd name="connsiteY338" fmla="*/ 2216150 h 4651543"/>
              <a:gd name="connsiteX339" fmla="*/ 23679150 w 24072850"/>
              <a:gd name="connsiteY339" fmla="*/ 2235200 h 4651543"/>
              <a:gd name="connsiteX340" fmla="*/ 23685500 w 24072850"/>
              <a:gd name="connsiteY340" fmla="*/ 2273300 h 4651543"/>
              <a:gd name="connsiteX341" fmla="*/ 23710900 w 24072850"/>
              <a:gd name="connsiteY341" fmla="*/ 2286000 h 4651543"/>
              <a:gd name="connsiteX342" fmla="*/ 23729950 w 24072850"/>
              <a:gd name="connsiteY342" fmla="*/ 2400300 h 4651543"/>
              <a:gd name="connsiteX343" fmla="*/ 23729950 w 24072850"/>
              <a:gd name="connsiteY343" fmla="*/ 1555750 h 4651543"/>
              <a:gd name="connsiteX344" fmla="*/ 23768050 w 24072850"/>
              <a:gd name="connsiteY344" fmla="*/ 1117600 h 4651543"/>
              <a:gd name="connsiteX345" fmla="*/ 23787100 w 24072850"/>
              <a:gd name="connsiteY345" fmla="*/ 1117600 h 4651543"/>
              <a:gd name="connsiteX346" fmla="*/ 23901400 w 24072850"/>
              <a:gd name="connsiteY346" fmla="*/ 1168400 h 4651543"/>
              <a:gd name="connsiteX347" fmla="*/ 23926800 w 24072850"/>
              <a:gd name="connsiteY347" fmla="*/ 1168400 h 4651543"/>
              <a:gd name="connsiteX348" fmla="*/ 23939500 w 24072850"/>
              <a:gd name="connsiteY348" fmla="*/ 1143000 h 4651543"/>
              <a:gd name="connsiteX349" fmla="*/ 24047450 w 24072850"/>
              <a:gd name="connsiteY349" fmla="*/ 1117600 h 4651543"/>
              <a:gd name="connsiteX350" fmla="*/ 24072850 w 24072850"/>
              <a:gd name="connsiteY350" fmla="*/ 1117600 h 4651543"/>
              <a:gd name="connsiteX351" fmla="*/ 24072850 w 24072850"/>
              <a:gd name="connsiteY351" fmla="*/ 3117850 h 4651543"/>
              <a:gd name="connsiteX352" fmla="*/ 14418634 w 24072850"/>
              <a:gd name="connsiteY352" fmla="*/ 4651543 h 4651543"/>
              <a:gd name="connsiteX353" fmla="*/ 7171703 w 24072850"/>
              <a:gd name="connsiteY353" fmla="*/ 3874190 h 4651543"/>
              <a:gd name="connsiteX354" fmla="*/ 0 w 24072850"/>
              <a:gd name="connsiteY354" fmla="*/ 3117850 h 4651543"/>
              <a:gd name="connsiteX355" fmla="*/ 0 w 24072850"/>
              <a:gd name="connsiteY355" fmla="*/ 2222500 h 4651543"/>
              <a:gd name="connsiteX356" fmla="*/ 127000 w 24072850"/>
              <a:gd name="connsiteY356" fmla="*/ 2228850 h 4651543"/>
              <a:gd name="connsiteX357" fmla="*/ 63500 w 24072850"/>
              <a:gd name="connsiteY357" fmla="*/ 2286000 h 4651543"/>
              <a:gd name="connsiteX358" fmla="*/ 196850 w 24072850"/>
              <a:gd name="connsiteY358" fmla="*/ 2336800 h 4651543"/>
              <a:gd name="connsiteX359" fmla="*/ 107950 w 24072850"/>
              <a:gd name="connsiteY359" fmla="*/ 2393950 h 4651543"/>
              <a:gd name="connsiteX360" fmla="*/ 311150 w 24072850"/>
              <a:gd name="connsiteY360" fmla="*/ 2444750 h 4651543"/>
              <a:gd name="connsiteX361" fmla="*/ 311150 w 24072850"/>
              <a:gd name="connsiteY361" fmla="*/ 2527300 h 4651543"/>
              <a:gd name="connsiteX362" fmla="*/ 349250 w 24072850"/>
              <a:gd name="connsiteY362" fmla="*/ 2533650 h 4651543"/>
              <a:gd name="connsiteX363" fmla="*/ 596900 w 24072850"/>
              <a:gd name="connsiteY363" fmla="*/ 2489200 h 4651543"/>
              <a:gd name="connsiteX364" fmla="*/ 742950 w 24072850"/>
              <a:gd name="connsiteY364" fmla="*/ 2501900 h 4651543"/>
              <a:gd name="connsiteX365" fmla="*/ 800100 w 24072850"/>
              <a:gd name="connsiteY365" fmla="*/ 2489200 h 4651543"/>
              <a:gd name="connsiteX366" fmla="*/ 895350 w 24072850"/>
              <a:gd name="connsiteY366" fmla="*/ 2584450 h 4651543"/>
              <a:gd name="connsiteX367" fmla="*/ 920750 w 24072850"/>
              <a:gd name="connsiteY367" fmla="*/ 2584450 h 4651543"/>
              <a:gd name="connsiteX368" fmla="*/ 933450 w 24072850"/>
              <a:gd name="connsiteY368" fmla="*/ 2514600 h 4651543"/>
              <a:gd name="connsiteX369" fmla="*/ 933450 w 24072850"/>
              <a:gd name="connsiteY369" fmla="*/ 2355850 h 4651543"/>
              <a:gd name="connsiteX370" fmla="*/ 939800 w 24072850"/>
              <a:gd name="connsiteY370" fmla="*/ 2279650 h 4651543"/>
              <a:gd name="connsiteX371" fmla="*/ 946150 w 24072850"/>
              <a:gd name="connsiteY371" fmla="*/ 2184400 h 4651543"/>
              <a:gd name="connsiteX372" fmla="*/ 952500 w 24072850"/>
              <a:gd name="connsiteY372" fmla="*/ 2114550 h 4651543"/>
              <a:gd name="connsiteX373" fmla="*/ 1092200 w 24072850"/>
              <a:gd name="connsiteY373" fmla="*/ 2038350 h 4651543"/>
              <a:gd name="connsiteX374" fmla="*/ 1193800 w 24072850"/>
              <a:gd name="connsiteY374" fmla="*/ 2114550 h 4651543"/>
              <a:gd name="connsiteX375" fmla="*/ 1206500 w 24072850"/>
              <a:gd name="connsiteY375" fmla="*/ 2247900 h 4651543"/>
              <a:gd name="connsiteX376" fmla="*/ 1206500 w 24072850"/>
              <a:gd name="connsiteY376" fmla="*/ 2635250 h 4651543"/>
              <a:gd name="connsiteX377" fmla="*/ 1270000 w 24072850"/>
              <a:gd name="connsiteY377" fmla="*/ 2768600 h 4651543"/>
              <a:gd name="connsiteX378" fmla="*/ 1289050 w 24072850"/>
              <a:gd name="connsiteY378" fmla="*/ 2768600 h 4651543"/>
              <a:gd name="connsiteX379" fmla="*/ 1295400 w 24072850"/>
              <a:gd name="connsiteY379" fmla="*/ 2711450 h 4651543"/>
              <a:gd name="connsiteX380" fmla="*/ 1282700 w 24072850"/>
              <a:gd name="connsiteY380" fmla="*/ 2533650 h 4651543"/>
              <a:gd name="connsiteX381" fmla="*/ 1447800 w 24072850"/>
              <a:gd name="connsiteY381" fmla="*/ 2533650 h 4651543"/>
              <a:gd name="connsiteX382" fmla="*/ 1422400 w 24072850"/>
              <a:gd name="connsiteY382" fmla="*/ 2387600 h 4651543"/>
              <a:gd name="connsiteX383" fmla="*/ 1657350 w 24072850"/>
              <a:gd name="connsiteY383" fmla="*/ 2393950 h 4651543"/>
              <a:gd name="connsiteX384" fmla="*/ 1689100 w 24072850"/>
              <a:gd name="connsiteY384" fmla="*/ 2413000 h 4651543"/>
              <a:gd name="connsiteX385" fmla="*/ 1714500 w 24072850"/>
              <a:gd name="connsiteY385" fmla="*/ 2413000 h 4651543"/>
              <a:gd name="connsiteX386" fmla="*/ 1720850 w 24072850"/>
              <a:gd name="connsiteY386" fmla="*/ 2273300 h 4651543"/>
              <a:gd name="connsiteX387" fmla="*/ 1746250 w 24072850"/>
              <a:gd name="connsiteY387" fmla="*/ 2279650 h 4651543"/>
              <a:gd name="connsiteX388" fmla="*/ 1790700 w 24072850"/>
              <a:gd name="connsiteY388" fmla="*/ 2235200 h 4651543"/>
              <a:gd name="connsiteX389" fmla="*/ 1930400 w 24072850"/>
              <a:gd name="connsiteY389" fmla="*/ 2241550 h 4651543"/>
              <a:gd name="connsiteX390" fmla="*/ 1955800 w 24072850"/>
              <a:gd name="connsiteY390" fmla="*/ 2273300 h 4651543"/>
              <a:gd name="connsiteX391" fmla="*/ 2095500 w 24072850"/>
              <a:gd name="connsiteY391" fmla="*/ 2292350 h 4651543"/>
              <a:gd name="connsiteX392" fmla="*/ 2095500 w 24072850"/>
              <a:gd name="connsiteY392" fmla="*/ 2317750 h 4651543"/>
              <a:gd name="connsiteX393" fmla="*/ 2095500 w 24072850"/>
              <a:gd name="connsiteY393" fmla="*/ 2736850 h 4651543"/>
              <a:gd name="connsiteX394" fmla="*/ 2108200 w 24072850"/>
              <a:gd name="connsiteY394" fmla="*/ 2825750 h 4651543"/>
              <a:gd name="connsiteX395" fmla="*/ 2203450 w 24072850"/>
              <a:gd name="connsiteY395" fmla="*/ 2825750 h 4651543"/>
              <a:gd name="connsiteX396" fmla="*/ 2222500 w 24072850"/>
              <a:gd name="connsiteY396" fmla="*/ 2724150 h 4651543"/>
              <a:gd name="connsiteX397" fmla="*/ 2241550 w 24072850"/>
              <a:gd name="connsiteY397" fmla="*/ 2527300 h 4651543"/>
              <a:gd name="connsiteX398" fmla="*/ 2209800 w 24072850"/>
              <a:gd name="connsiteY398" fmla="*/ 2273300 h 4651543"/>
              <a:gd name="connsiteX399" fmla="*/ 2336800 w 24072850"/>
              <a:gd name="connsiteY399" fmla="*/ 2273300 h 4651543"/>
              <a:gd name="connsiteX400" fmla="*/ 2336800 w 24072850"/>
              <a:gd name="connsiteY400" fmla="*/ 2235200 h 4651543"/>
              <a:gd name="connsiteX401" fmla="*/ 2482850 w 24072850"/>
              <a:gd name="connsiteY401" fmla="*/ 2235200 h 4651543"/>
              <a:gd name="connsiteX402" fmla="*/ 2584450 w 24072850"/>
              <a:gd name="connsiteY402" fmla="*/ 2266950 h 4651543"/>
              <a:gd name="connsiteX403" fmla="*/ 2755900 w 24072850"/>
              <a:gd name="connsiteY403" fmla="*/ 2266950 h 4651543"/>
              <a:gd name="connsiteX404" fmla="*/ 2711450 w 24072850"/>
              <a:gd name="connsiteY404" fmla="*/ 2533650 h 4651543"/>
              <a:gd name="connsiteX405" fmla="*/ 2730500 w 24072850"/>
              <a:gd name="connsiteY405" fmla="*/ 2870200 h 4651543"/>
              <a:gd name="connsiteX406" fmla="*/ 2787650 w 24072850"/>
              <a:gd name="connsiteY406" fmla="*/ 2762250 h 4651543"/>
              <a:gd name="connsiteX407" fmla="*/ 2889250 w 24072850"/>
              <a:gd name="connsiteY407" fmla="*/ 2762250 h 4651543"/>
              <a:gd name="connsiteX408" fmla="*/ 2914650 w 24072850"/>
              <a:gd name="connsiteY408" fmla="*/ 2686050 h 4651543"/>
              <a:gd name="connsiteX409" fmla="*/ 2927350 w 24072850"/>
              <a:gd name="connsiteY409" fmla="*/ 2616200 h 4651543"/>
              <a:gd name="connsiteX410" fmla="*/ 2940050 w 24072850"/>
              <a:gd name="connsiteY410" fmla="*/ 2540000 h 4651543"/>
              <a:gd name="connsiteX411" fmla="*/ 2990850 w 24072850"/>
              <a:gd name="connsiteY411" fmla="*/ 2165350 h 4651543"/>
              <a:gd name="connsiteX412" fmla="*/ 3009900 w 24072850"/>
              <a:gd name="connsiteY412" fmla="*/ 1981200 h 4651543"/>
              <a:gd name="connsiteX413" fmla="*/ 3009900 w 24072850"/>
              <a:gd name="connsiteY413" fmla="*/ 1612900 h 4651543"/>
              <a:gd name="connsiteX414" fmla="*/ 2971800 w 24072850"/>
              <a:gd name="connsiteY414" fmla="*/ 1308100 h 4651543"/>
              <a:gd name="connsiteX415" fmla="*/ 2940050 w 24072850"/>
              <a:gd name="connsiteY415" fmla="*/ 1104900 h 4651543"/>
              <a:gd name="connsiteX416" fmla="*/ 3060700 w 24072850"/>
              <a:gd name="connsiteY416" fmla="*/ 1041400 h 4651543"/>
              <a:gd name="connsiteX417" fmla="*/ 3073400 w 24072850"/>
              <a:gd name="connsiteY417" fmla="*/ 977900 h 4651543"/>
              <a:gd name="connsiteX418" fmla="*/ 3073400 w 24072850"/>
              <a:gd name="connsiteY418" fmla="*/ 933450 h 4651543"/>
              <a:gd name="connsiteX419" fmla="*/ 3086100 w 24072850"/>
              <a:gd name="connsiteY419" fmla="*/ 774700 h 4651543"/>
              <a:gd name="connsiteX420" fmla="*/ 3111500 w 24072850"/>
              <a:gd name="connsiteY420" fmla="*/ 1047750 h 4651543"/>
              <a:gd name="connsiteX421" fmla="*/ 3206750 w 24072850"/>
              <a:gd name="connsiteY421" fmla="*/ 1143000 h 4651543"/>
              <a:gd name="connsiteX422" fmla="*/ 3149600 w 24072850"/>
              <a:gd name="connsiteY422" fmla="*/ 1714500 h 4651543"/>
              <a:gd name="connsiteX423" fmla="*/ 3149600 w 24072850"/>
              <a:gd name="connsiteY423" fmla="*/ 2063750 h 4651543"/>
              <a:gd name="connsiteX424" fmla="*/ 3194050 w 24072850"/>
              <a:gd name="connsiteY424" fmla="*/ 2768600 h 4651543"/>
              <a:gd name="connsiteX425" fmla="*/ 3416300 w 24072850"/>
              <a:gd name="connsiteY425" fmla="*/ 2768600 h 4651543"/>
              <a:gd name="connsiteX426" fmla="*/ 3448050 w 24072850"/>
              <a:gd name="connsiteY426" fmla="*/ 1809750 h 4651543"/>
              <a:gd name="connsiteX427" fmla="*/ 3403600 w 24072850"/>
              <a:gd name="connsiteY427" fmla="*/ 1778000 h 4651543"/>
              <a:gd name="connsiteX428" fmla="*/ 3409950 w 24072850"/>
              <a:gd name="connsiteY428" fmla="*/ 1765300 h 4651543"/>
              <a:gd name="connsiteX429" fmla="*/ 3479800 w 24072850"/>
              <a:gd name="connsiteY429" fmla="*/ 1733550 h 4651543"/>
              <a:gd name="connsiteX430" fmla="*/ 3771900 w 24072850"/>
              <a:gd name="connsiteY430" fmla="*/ 1733550 h 4651543"/>
              <a:gd name="connsiteX431" fmla="*/ 3841750 w 24072850"/>
              <a:gd name="connsiteY431" fmla="*/ 1771650 h 4651543"/>
              <a:gd name="connsiteX432" fmla="*/ 3810000 w 24072850"/>
              <a:gd name="connsiteY432" fmla="*/ 1822450 h 4651543"/>
              <a:gd name="connsiteX433" fmla="*/ 3822700 w 24072850"/>
              <a:gd name="connsiteY433" fmla="*/ 1841500 h 4651543"/>
              <a:gd name="connsiteX434" fmla="*/ 3803650 w 24072850"/>
              <a:gd name="connsiteY434" fmla="*/ 1892300 h 4651543"/>
              <a:gd name="connsiteX435" fmla="*/ 3822700 w 24072850"/>
              <a:gd name="connsiteY435" fmla="*/ 1936750 h 4651543"/>
              <a:gd name="connsiteX436" fmla="*/ 3822700 w 24072850"/>
              <a:gd name="connsiteY436" fmla="*/ 2146300 h 4651543"/>
              <a:gd name="connsiteX437" fmla="*/ 3810000 w 24072850"/>
              <a:gd name="connsiteY437" fmla="*/ 2216150 h 4651543"/>
              <a:gd name="connsiteX438" fmla="*/ 3822700 w 24072850"/>
              <a:gd name="connsiteY438" fmla="*/ 2247900 h 4651543"/>
              <a:gd name="connsiteX439" fmla="*/ 3810000 w 24072850"/>
              <a:gd name="connsiteY439" fmla="*/ 2266950 h 4651543"/>
              <a:gd name="connsiteX440" fmla="*/ 3810000 w 24072850"/>
              <a:gd name="connsiteY440" fmla="*/ 2768600 h 4651543"/>
              <a:gd name="connsiteX441" fmla="*/ 3924300 w 24072850"/>
              <a:gd name="connsiteY441" fmla="*/ 2768600 h 4651543"/>
              <a:gd name="connsiteX442" fmla="*/ 3943350 w 24072850"/>
              <a:gd name="connsiteY442" fmla="*/ 1987550 h 4651543"/>
              <a:gd name="connsiteX443" fmla="*/ 3930650 w 24072850"/>
              <a:gd name="connsiteY443" fmla="*/ 1962150 h 4651543"/>
              <a:gd name="connsiteX444" fmla="*/ 3949700 w 24072850"/>
              <a:gd name="connsiteY444" fmla="*/ 1924050 h 4651543"/>
              <a:gd name="connsiteX445" fmla="*/ 3949700 w 24072850"/>
              <a:gd name="connsiteY445" fmla="*/ 1879600 h 4651543"/>
              <a:gd name="connsiteX446" fmla="*/ 3949700 w 24072850"/>
              <a:gd name="connsiteY446" fmla="*/ 1847850 h 4651543"/>
              <a:gd name="connsiteX447" fmla="*/ 4222750 w 24072850"/>
              <a:gd name="connsiteY447" fmla="*/ 1847850 h 4651543"/>
              <a:gd name="connsiteX448" fmla="*/ 4222750 w 24072850"/>
              <a:gd name="connsiteY448" fmla="*/ 1943100 h 4651543"/>
              <a:gd name="connsiteX449" fmla="*/ 4260850 w 24072850"/>
              <a:gd name="connsiteY449" fmla="*/ 2006600 h 4651543"/>
              <a:gd name="connsiteX450" fmla="*/ 4260850 w 24072850"/>
              <a:gd name="connsiteY450" fmla="*/ 2768600 h 4651543"/>
              <a:gd name="connsiteX451" fmla="*/ 4279900 w 24072850"/>
              <a:gd name="connsiteY451" fmla="*/ 2774950 h 4651543"/>
              <a:gd name="connsiteX452" fmla="*/ 4311650 w 24072850"/>
              <a:gd name="connsiteY452" fmla="*/ 2616200 h 4651543"/>
              <a:gd name="connsiteX453" fmla="*/ 4311650 w 24072850"/>
              <a:gd name="connsiteY453" fmla="*/ 1511300 h 4651543"/>
              <a:gd name="connsiteX454" fmla="*/ 4584700 w 24072850"/>
              <a:gd name="connsiteY454" fmla="*/ 1511300 h 4651543"/>
              <a:gd name="connsiteX455" fmla="*/ 4616450 w 24072850"/>
              <a:gd name="connsiteY455" fmla="*/ 1593850 h 4651543"/>
              <a:gd name="connsiteX456" fmla="*/ 4610100 w 24072850"/>
              <a:gd name="connsiteY456" fmla="*/ 2647950 h 4651543"/>
              <a:gd name="connsiteX457" fmla="*/ 4660900 w 24072850"/>
              <a:gd name="connsiteY457" fmla="*/ 2673350 h 4651543"/>
              <a:gd name="connsiteX458" fmla="*/ 4699000 w 24072850"/>
              <a:gd name="connsiteY458" fmla="*/ 2667000 h 4651543"/>
              <a:gd name="connsiteX459" fmla="*/ 4699000 w 24072850"/>
              <a:gd name="connsiteY459" fmla="*/ 1155700 h 4651543"/>
              <a:gd name="connsiteX460" fmla="*/ 4914900 w 24072850"/>
              <a:gd name="connsiteY460" fmla="*/ 1155700 h 4651543"/>
              <a:gd name="connsiteX461" fmla="*/ 4914900 w 24072850"/>
              <a:gd name="connsiteY461" fmla="*/ 2667000 h 4651543"/>
              <a:gd name="connsiteX462" fmla="*/ 4933950 w 24072850"/>
              <a:gd name="connsiteY462" fmla="*/ 2673350 h 4651543"/>
              <a:gd name="connsiteX463" fmla="*/ 4997450 w 24072850"/>
              <a:gd name="connsiteY463" fmla="*/ 2654300 h 4651543"/>
              <a:gd name="connsiteX464" fmla="*/ 5003800 w 24072850"/>
              <a:gd name="connsiteY464" fmla="*/ 1676400 h 4651543"/>
              <a:gd name="connsiteX465" fmla="*/ 4997450 w 24072850"/>
              <a:gd name="connsiteY465" fmla="*/ 1625600 h 4651543"/>
              <a:gd name="connsiteX466" fmla="*/ 4997450 w 24072850"/>
              <a:gd name="connsiteY466" fmla="*/ 1568450 h 4651543"/>
              <a:gd name="connsiteX467" fmla="*/ 5022850 w 24072850"/>
              <a:gd name="connsiteY467" fmla="*/ 1492250 h 4651543"/>
              <a:gd name="connsiteX468" fmla="*/ 5137150 w 24072850"/>
              <a:gd name="connsiteY468" fmla="*/ 1485900 h 4651543"/>
              <a:gd name="connsiteX469" fmla="*/ 5302250 w 24072850"/>
              <a:gd name="connsiteY469" fmla="*/ 1485900 h 4651543"/>
              <a:gd name="connsiteX470" fmla="*/ 5302250 w 24072850"/>
              <a:gd name="connsiteY470" fmla="*/ 2260600 h 4651543"/>
              <a:gd name="connsiteX471" fmla="*/ 5321300 w 24072850"/>
              <a:gd name="connsiteY471" fmla="*/ 2711450 h 4651543"/>
              <a:gd name="connsiteX472" fmla="*/ 5346700 w 24072850"/>
              <a:gd name="connsiteY472" fmla="*/ 2673350 h 4651543"/>
              <a:gd name="connsiteX473" fmla="*/ 5397500 w 24072850"/>
              <a:gd name="connsiteY473" fmla="*/ 2673350 h 4651543"/>
              <a:gd name="connsiteX474" fmla="*/ 5397500 w 24072850"/>
              <a:gd name="connsiteY474" fmla="*/ 2019300 h 4651543"/>
              <a:gd name="connsiteX475" fmla="*/ 5429250 w 24072850"/>
              <a:gd name="connsiteY475" fmla="*/ 1968500 h 4651543"/>
              <a:gd name="connsiteX476" fmla="*/ 5473700 w 24072850"/>
              <a:gd name="connsiteY476" fmla="*/ 1930400 h 4651543"/>
              <a:gd name="connsiteX477" fmla="*/ 5499100 w 24072850"/>
              <a:gd name="connsiteY477" fmla="*/ 1898650 h 4651543"/>
              <a:gd name="connsiteX478" fmla="*/ 5568950 w 24072850"/>
              <a:gd name="connsiteY478" fmla="*/ 1809750 h 4651543"/>
              <a:gd name="connsiteX479" fmla="*/ 5638800 w 24072850"/>
              <a:gd name="connsiteY479" fmla="*/ 1676400 h 4651543"/>
              <a:gd name="connsiteX480" fmla="*/ 5638800 w 24072850"/>
              <a:gd name="connsiteY480" fmla="*/ 1498600 h 4651543"/>
              <a:gd name="connsiteX481" fmla="*/ 5664200 w 24072850"/>
              <a:gd name="connsiteY481" fmla="*/ 1498600 h 4651543"/>
              <a:gd name="connsiteX482" fmla="*/ 5670550 w 24072850"/>
              <a:gd name="connsiteY482" fmla="*/ 1778000 h 4651543"/>
              <a:gd name="connsiteX483" fmla="*/ 5727700 w 24072850"/>
              <a:gd name="connsiteY483" fmla="*/ 1809750 h 4651543"/>
              <a:gd name="connsiteX484" fmla="*/ 5727700 w 24072850"/>
              <a:gd name="connsiteY484" fmla="*/ 1873250 h 4651543"/>
              <a:gd name="connsiteX485" fmla="*/ 5791200 w 24072850"/>
              <a:gd name="connsiteY485" fmla="*/ 1898650 h 4651543"/>
              <a:gd name="connsiteX486" fmla="*/ 5835650 w 24072850"/>
              <a:gd name="connsiteY486" fmla="*/ 1930400 h 4651543"/>
              <a:gd name="connsiteX487" fmla="*/ 5854700 w 24072850"/>
              <a:gd name="connsiteY487" fmla="*/ 2019300 h 4651543"/>
              <a:gd name="connsiteX488" fmla="*/ 5873750 w 24072850"/>
              <a:gd name="connsiteY488" fmla="*/ 2032000 h 4651543"/>
              <a:gd name="connsiteX489" fmla="*/ 5886450 w 24072850"/>
              <a:gd name="connsiteY489" fmla="*/ 2184400 h 4651543"/>
              <a:gd name="connsiteX490" fmla="*/ 5886450 w 24072850"/>
              <a:gd name="connsiteY490" fmla="*/ 2387600 h 4651543"/>
              <a:gd name="connsiteX491" fmla="*/ 5899150 w 24072850"/>
              <a:gd name="connsiteY491" fmla="*/ 2393950 h 4651543"/>
              <a:gd name="connsiteX492" fmla="*/ 5949950 w 24072850"/>
              <a:gd name="connsiteY492" fmla="*/ 2368550 h 4651543"/>
              <a:gd name="connsiteX493" fmla="*/ 5949950 w 24072850"/>
              <a:gd name="connsiteY493" fmla="*/ 2324100 h 4651543"/>
              <a:gd name="connsiteX494" fmla="*/ 5962650 w 24072850"/>
              <a:gd name="connsiteY494" fmla="*/ 2324100 h 4651543"/>
              <a:gd name="connsiteX495" fmla="*/ 5962650 w 24072850"/>
              <a:gd name="connsiteY495" fmla="*/ 2368550 h 4651543"/>
              <a:gd name="connsiteX496" fmla="*/ 5981700 w 24072850"/>
              <a:gd name="connsiteY496" fmla="*/ 2381250 h 4651543"/>
              <a:gd name="connsiteX497" fmla="*/ 5988050 w 24072850"/>
              <a:gd name="connsiteY497" fmla="*/ 2343150 h 4651543"/>
              <a:gd name="connsiteX498" fmla="*/ 5988050 w 24072850"/>
              <a:gd name="connsiteY498" fmla="*/ 2235200 h 4651543"/>
              <a:gd name="connsiteX499" fmla="*/ 6038850 w 24072850"/>
              <a:gd name="connsiteY499" fmla="*/ 2190750 h 4651543"/>
              <a:gd name="connsiteX500" fmla="*/ 6153150 w 24072850"/>
              <a:gd name="connsiteY500" fmla="*/ 2190750 h 4651543"/>
              <a:gd name="connsiteX501" fmla="*/ 6165850 w 24072850"/>
              <a:gd name="connsiteY501" fmla="*/ 2216150 h 4651543"/>
              <a:gd name="connsiteX502" fmla="*/ 6184900 w 24072850"/>
              <a:gd name="connsiteY502" fmla="*/ 2203450 h 4651543"/>
              <a:gd name="connsiteX503" fmla="*/ 6242050 w 24072850"/>
              <a:gd name="connsiteY503" fmla="*/ 2120900 h 4651543"/>
              <a:gd name="connsiteX504" fmla="*/ 6248400 w 24072850"/>
              <a:gd name="connsiteY504" fmla="*/ 2095500 h 4651543"/>
              <a:gd name="connsiteX505" fmla="*/ 6248400 w 24072850"/>
              <a:gd name="connsiteY505" fmla="*/ 2051050 h 4651543"/>
              <a:gd name="connsiteX506" fmla="*/ 6254750 w 24072850"/>
              <a:gd name="connsiteY506" fmla="*/ 2019300 h 4651543"/>
              <a:gd name="connsiteX507" fmla="*/ 6267450 w 24072850"/>
              <a:gd name="connsiteY507" fmla="*/ 2120900 h 4651543"/>
              <a:gd name="connsiteX508" fmla="*/ 6375400 w 24072850"/>
              <a:gd name="connsiteY508" fmla="*/ 2146300 h 4651543"/>
              <a:gd name="connsiteX509" fmla="*/ 6369050 w 24072850"/>
              <a:gd name="connsiteY509" fmla="*/ 2171700 h 4651543"/>
              <a:gd name="connsiteX510" fmla="*/ 6394450 w 24072850"/>
              <a:gd name="connsiteY510" fmla="*/ 2197100 h 4651543"/>
              <a:gd name="connsiteX511" fmla="*/ 6445250 w 24072850"/>
              <a:gd name="connsiteY511" fmla="*/ 2476500 h 4651543"/>
              <a:gd name="connsiteX512" fmla="*/ 6451600 w 24072850"/>
              <a:gd name="connsiteY512" fmla="*/ 2565400 h 4651543"/>
              <a:gd name="connsiteX513" fmla="*/ 6483350 w 24072850"/>
              <a:gd name="connsiteY513" fmla="*/ 2597150 h 4651543"/>
              <a:gd name="connsiteX514" fmla="*/ 6515100 w 24072850"/>
              <a:gd name="connsiteY514" fmla="*/ 2571750 h 4651543"/>
              <a:gd name="connsiteX515" fmla="*/ 6515100 w 24072850"/>
              <a:gd name="connsiteY515" fmla="*/ 2451100 h 4651543"/>
              <a:gd name="connsiteX516" fmla="*/ 6553200 w 24072850"/>
              <a:gd name="connsiteY516" fmla="*/ 2419350 h 4651543"/>
              <a:gd name="connsiteX517" fmla="*/ 6737350 w 24072850"/>
              <a:gd name="connsiteY517" fmla="*/ 2425700 h 4651543"/>
              <a:gd name="connsiteX518" fmla="*/ 6762750 w 24072850"/>
              <a:gd name="connsiteY518" fmla="*/ 2419350 h 4651543"/>
              <a:gd name="connsiteX519" fmla="*/ 6762750 w 24072850"/>
              <a:gd name="connsiteY519" fmla="*/ 1885950 h 4651543"/>
              <a:gd name="connsiteX520" fmla="*/ 6864350 w 24072850"/>
              <a:gd name="connsiteY520" fmla="*/ 1778000 h 4651543"/>
              <a:gd name="connsiteX521" fmla="*/ 6864350 w 24072850"/>
              <a:gd name="connsiteY521" fmla="*/ 1752600 h 4651543"/>
              <a:gd name="connsiteX522" fmla="*/ 6877050 w 24072850"/>
              <a:gd name="connsiteY522" fmla="*/ 1670050 h 4651543"/>
              <a:gd name="connsiteX523" fmla="*/ 6965950 w 24072850"/>
              <a:gd name="connsiteY523" fmla="*/ 1778000 h 4651543"/>
              <a:gd name="connsiteX524" fmla="*/ 7010400 w 24072850"/>
              <a:gd name="connsiteY524" fmla="*/ 1778000 h 4651543"/>
              <a:gd name="connsiteX525" fmla="*/ 7016750 w 24072850"/>
              <a:gd name="connsiteY525" fmla="*/ 1714500 h 4651543"/>
              <a:gd name="connsiteX526" fmla="*/ 7143750 w 24072850"/>
              <a:gd name="connsiteY526" fmla="*/ 1841500 h 4651543"/>
              <a:gd name="connsiteX527" fmla="*/ 7131050 w 24072850"/>
              <a:gd name="connsiteY527" fmla="*/ 2057400 h 4651543"/>
              <a:gd name="connsiteX528" fmla="*/ 7137400 w 24072850"/>
              <a:gd name="connsiteY528" fmla="*/ 2311400 h 4651543"/>
              <a:gd name="connsiteX529" fmla="*/ 7169150 w 24072850"/>
              <a:gd name="connsiteY529" fmla="*/ 2330450 h 4651543"/>
              <a:gd name="connsiteX530" fmla="*/ 7200900 w 24072850"/>
              <a:gd name="connsiteY530" fmla="*/ 2305050 h 4651543"/>
              <a:gd name="connsiteX531" fmla="*/ 7264400 w 24072850"/>
              <a:gd name="connsiteY531" fmla="*/ 2298700 h 4651543"/>
              <a:gd name="connsiteX532" fmla="*/ 7264400 w 24072850"/>
              <a:gd name="connsiteY532" fmla="*/ 2082800 h 4651543"/>
              <a:gd name="connsiteX533" fmla="*/ 7378700 w 24072850"/>
              <a:gd name="connsiteY533" fmla="*/ 2025650 h 4651543"/>
              <a:gd name="connsiteX534" fmla="*/ 7550150 w 24072850"/>
              <a:gd name="connsiteY534" fmla="*/ 2025650 h 4651543"/>
              <a:gd name="connsiteX535" fmla="*/ 7569200 w 24072850"/>
              <a:gd name="connsiteY535" fmla="*/ 2057400 h 4651543"/>
              <a:gd name="connsiteX536" fmla="*/ 7594600 w 24072850"/>
              <a:gd name="connsiteY536" fmla="*/ 2057400 h 4651543"/>
              <a:gd name="connsiteX537" fmla="*/ 7613650 w 24072850"/>
              <a:gd name="connsiteY537" fmla="*/ 1651000 h 4651543"/>
              <a:gd name="connsiteX538" fmla="*/ 7620000 w 24072850"/>
              <a:gd name="connsiteY538" fmla="*/ 1612900 h 4651543"/>
              <a:gd name="connsiteX539" fmla="*/ 7626350 w 24072850"/>
              <a:gd name="connsiteY539" fmla="*/ 1562100 h 4651543"/>
              <a:gd name="connsiteX540" fmla="*/ 7772400 w 24072850"/>
              <a:gd name="connsiteY540" fmla="*/ 1524000 h 4651543"/>
              <a:gd name="connsiteX541" fmla="*/ 7867650 w 24072850"/>
              <a:gd name="connsiteY541" fmla="*/ 1581150 h 4651543"/>
              <a:gd name="connsiteX542" fmla="*/ 7867650 w 24072850"/>
              <a:gd name="connsiteY542" fmla="*/ 1943100 h 4651543"/>
              <a:gd name="connsiteX543" fmla="*/ 7893050 w 24072850"/>
              <a:gd name="connsiteY543" fmla="*/ 1993900 h 4651543"/>
              <a:gd name="connsiteX544" fmla="*/ 7893050 w 24072850"/>
              <a:gd name="connsiteY544" fmla="*/ 2343150 h 4651543"/>
              <a:gd name="connsiteX545" fmla="*/ 7969250 w 24072850"/>
              <a:gd name="connsiteY545" fmla="*/ 2597150 h 4651543"/>
              <a:gd name="connsiteX546" fmla="*/ 7988300 w 24072850"/>
              <a:gd name="connsiteY546" fmla="*/ 2597150 h 4651543"/>
              <a:gd name="connsiteX547" fmla="*/ 7994650 w 24072850"/>
              <a:gd name="connsiteY547" fmla="*/ 2540000 h 4651543"/>
              <a:gd name="connsiteX548" fmla="*/ 8115300 w 24072850"/>
              <a:gd name="connsiteY548" fmla="*/ 2355850 h 4651543"/>
              <a:gd name="connsiteX549" fmla="*/ 8197850 w 24072850"/>
              <a:gd name="connsiteY549" fmla="*/ 2362200 h 4651543"/>
              <a:gd name="connsiteX550" fmla="*/ 8216900 w 24072850"/>
              <a:gd name="connsiteY550" fmla="*/ 2667000 h 4651543"/>
              <a:gd name="connsiteX551" fmla="*/ 8248650 w 24072850"/>
              <a:gd name="connsiteY551" fmla="*/ 2679700 h 4651543"/>
              <a:gd name="connsiteX552" fmla="*/ 8343900 w 24072850"/>
              <a:gd name="connsiteY552" fmla="*/ 2647950 h 4651543"/>
              <a:gd name="connsiteX553" fmla="*/ 8356600 w 24072850"/>
              <a:gd name="connsiteY553" fmla="*/ 2603500 h 4651543"/>
              <a:gd name="connsiteX554" fmla="*/ 8356600 w 24072850"/>
              <a:gd name="connsiteY554" fmla="*/ 2095500 h 4651543"/>
              <a:gd name="connsiteX555" fmla="*/ 8832850 w 24072850"/>
              <a:gd name="connsiteY555" fmla="*/ 1949450 h 4651543"/>
              <a:gd name="connsiteX556" fmla="*/ 9010650 w 24072850"/>
              <a:gd name="connsiteY556" fmla="*/ 2012950 h 4651543"/>
              <a:gd name="connsiteX557" fmla="*/ 9010650 w 24072850"/>
              <a:gd name="connsiteY557" fmla="*/ 2571750 h 4651543"/>
              <a:gd name="connsiteX558" fmla="*/ 9029700 w 24072850"/>
              <a:gd name="connsiteY558" fmla="*/ 2590800 h 4651543"/>
              <a:gd name="connsiteX559" fmla="*/ 9163050 w 24072850"/>
              <a:gd name="connsiteY559" fmla="*/ 2559050 h 4651543"/>
              <a:gd name="connsiteX560" fmla="*/ 9188450 w 24072850"/>
              <a:gd name="connsiteY560" fmla="*/ 2520950 h 4651543"/>
              <a:gd name="connsiteX561" fmla="*/ 9188450 w 24072850"/>
              <a:gd name="connsiteY561" fmla="*/ 2552700 h 4651543"/>
              <a:gd name="connsiteX562" fmla="*/ 9201150 w 24072850"/>
              <a:gd name="connsiteY562" fmla="*/ 2565400 h 4651543"/>
              <a:gd name="connsiteX563" fmla="*/ 9264650 w 24072850"/>
              <a:gd name="connsiteY563" fmla="*/ 2470150 h 4651543"/>
              <a:gd name="connsiteX564" fmla="*/ 9264650 w 24072850"/>
              <a:gd name="connsiteY564" fmla="*/ 2247900 h 4651543"/>
              <a:gd name="connsiteX565" fmla="*/ 9321800 w 24072850"/>
              <a:gd name="connsiteY565" fmla="*/ 2171700 h 4651543"/>
              <a:gd name="connsiteX566" fmla="*/ 9626600 w 24072850"/>
              <a:gd name="connsiteY566" fmla="*/ 2171700 h 4651543"/>
              <a:gd name="connsiteX567" fmla="*/ 9702800 w 24072850"/>
              <a:gd name="connsiteY567" fmla="*/ 2254250 h 4651543"/>
              <a:gd name="connsiteX568" fmla="*/ 9702800 w 24072850"/>
              <a:gd name="connsiteY568" fmla="*/ 2393950 h 4651543"/>
              <a:gd name="connsiteX569" fmla="*/ 9779000 w 24072850"/>
              <a:gd name="connsiteY569" fmla="*/ 2413000 h 4651543"/>
              <a:gd name="connsiteX570" fmla="*/ 9823450 w 24072850"/>
              <a:gd name="connsiteY570" fmla="*/ 2349500 h 4651543"/>
              <a:gd name="connsiteX571" fmla="*/ 10039350 w 24072850"/>
              <a:gd name="connsiteY571" fmla="*/ 2349500 h 4651543"/>
              <a:gd name="connsiteX572" fmla="*/ 10071100 w 24072850"/>
              <a:gd name="connsiteY572" fmla="*/ 2400300 h 4651543"/>
              <a:gd name="connsiteX573" fmla="*/ 10077450 w 24072850"/>
              <a:gd name="connsiteY573" fmla="*/ 2444750 h 4651543"/>
              <a:gd name="connsiteX574" fmla="*/ 10102850 w 24072850"/>
              <a:gd name="connsiteY574" fmla="*/ 2457450 h 4651543"/>
              <a:gd name="connsiteX575" fmla="*/ 10140950 w 24072850"/>
              <a:gd name="connsiteY575" fmla="*/ 2324100 h 4651543"/>
              <a:gd name="connsiteX576" fmla="*/ 10153650 w 24072850"/>
              <a:gd name="connsiteY576" fmla="*/ 2197100 h 4651543"/>
              <a:gd name="connsiteX577" fmla="*/ 10172700 w 24072850"/>
              <a:gd name="connsiteY577" fmla="*/ 2089150 h 4651543"/>
              <a:gd name="connsiteX578" fmla="*/ 10210800 w 24072850"/>
              <a:gd name="connsiteY578" fmla="*/ 1962150 h 4651543"/>
              <a:gd name="connsiteX579" fmla="*/ 10356850 w 24072850"/>
              <a:gd name="connsiteY579" fmla="*/ 1816100 h 4651543"/>
              <a:gd name="connsiteX580" fmla="*/ 10433050 w 24072850"/>
              <a:gd name="connsiteY580" fmla="*/ 1727200 h 4651543"/>
              <a:gd name="connsiteX581" fmla="*/ 10471150 w 24072850"/>
              <a:gd name="connsiteY581" fmla="*/ 1809750 h 4651543"/>
              <a:gd name="connsiteX582" fmla="*/ 10515600 w 24072850"/>
              <a:gd name="connsiteY582" fmla="*/ 2133600 h 4651543"/>
              <a:gd name="connsiteX583" fmla="*/ 10528300 w 24072850"/>
              <a:gd name="connsiteY583" fmla="*/ 2647950 h 4651543"/>
              <a:gd name="connsiteX584" fmla="*/ 10547350 w 24072850"/>
              <a:gd name="connsiteY584" fmla="*/ 2654300 h 4651543"/>
              <a:gd name="connsiteX585" fmla="*/ 10706100 w 24072850"/>
              <a:gd name="connsiteY585" fmla="*/ 2622550 h 4651543"/>
              <a:gd name="connsiteX586" fmla="*/ 10712450 w 24072850"/>
              <a:gd name="connsiteY586" fmla="*/ 2540000 h 4651543"/>
              <a:gd name="connsiteX587" fmla="*/ 10807700 w 24072850"/>
              <a:gd name="connsiteY587" fmla="*/ 2451100 h 4651543"/>
              <a:gd name="connsiteX588" fmla="*/ 10909300 w 24072850"/>
              <a:gd name="connsiteY588" fmla="*/ 2368550 h 4651543"/>
              <a:gd name="connsiteX589" fmla="*/ 10915650 w 24072850"/>
              <a:gd name="connsiteY589" fmla="*/ 2330450 h 4651543"/>
              <a:gd name="connsiteX590" fmla="*/ 10915650 w 24072850"/>
              <a:gd name="connsiteY590" fmla="*/ 2444750 h 4651543"/>
              <a:gd name="connsiteX591" fmla="*/ 11004550 w 24072850"/>
              <a:gd name="connsiteY591" fmla="*/ 2444750 h 4651543"/>
              <a:gd name="connsiteX592" fmla="*/ 11017250 w 24072850"/>
              <a:gd name="connsiteY592" fmla="*/ 2482850 h 4651543"/>
              <a:gd name="connsiteX593" fmla="*/ 11080750 w 24072850"/>
              <a:gd name="connsiteY593" fmla="*/ 2482850 h 4651543"/>
              <a:gd name="connsiteX594" fmla="*/ 11080750 w 24072850"/>
              <a:gd name="connsiteY594" fmla="*/ 2114550 h 4651543"/>
              <a:gd name="connsiteX595" fmla="*/ 11163300 w 24072850"/>
              <a:gd name="connsiteY595" fmla="*/ 2032000 h 4651543"/>
              <a:gd name="connsiteX596" fmla="*/ 11239500 w 24072850"/>
              <a:gd name="connsiteY596" fmla="*/ 1968500 h 4651543"/>
              <a:gd name="connsiteX597" fmla="*/ 11436350 w 24072850"/>
              <a:gd name="connsiteY597" fmla="*/ 2025650 h 4651543"/>
              <a:gd name="connsiteX598" fmla="*/ 11449050 w 24072850"/>
              <a:gd name="connsiteY598" fmla="*/ 2070100 h 4651543"/>
              <a:gd name="connsiteX599" fmla="*/ 11455400 w 24072850"/>
              <a:gd name="connsiteY599" fmla="*/ 2470150 h 4651543"/>
              <a:gd name="connsiteX600" fmla="*/ 11474450 w 24072850"/>
              <a:gd name="connsiteY600" fmla="*/ 2578100 h 4651543"/>
              <a:gd name="connsiteX601" fmla="*/ 11461750 w 24072850"/>
              <a:gd name="connsiteY601" fmla="*/ 2679700 h 4651543"/>
              <a:gd name="connsiteX602" fmla="*/ 11512550 w 24072850"/>
              <a:gd name="connsiteY602" fmla="*/ 2762250 h 4651543"/>
              <a:gd name="connsiteX603" fmla="*/ 11576050 w 24072850"/>
              <a:gd name="connsiteY603" fmla="*/ 2749550 h 4651543"/>
              <a:gd name="connsiteX604" fmla="*/ 11874500 w 24072850"/>
              <a:gd name="connsiteY604" fmla="*/ 2755900 h 4651543"/>
              <a:gd name="connsiteX605" fmla="*/ 11963400 w 24072850"/>
              <a:gd name="connsiteY605" fmla="*/ 2736850 h 4651543"/>
              <a:gd name="connsiteX606" fmla="*/ 12026900 w 24072850"/>
              <a:gd name="connsiteY606" fmla="*/ 2736850 h 4651543"/>
              <a:gd name="connsiteX607" fmla="*/ 12052300 w 24072850"/>
              <a:gd name="connsiteY607" fmla="*/ 2711450 h 4651543"/>
              <a:gd name="connsiteX608" fmla="*/ 12211050 w 24072850"/>
              <a:gd name="connsiteY608" fmla="*/ 2711450 h 4651543"/>
              <a:gd name="connsiteX609" fmla="*/ 12268200 w 24072850"/>
              <a:gd name="connsiteY609" fmla="*/ 2559050 h 4651543"/>
              <a:gd name="connsiteX610" fmla="*/ 12293600 w 24072850"/>
              <a:gd name="connsiteY610" fmla="*/ 2501900 h 4651543"/>
              <a:gd name="connsiteX611" fmla="*/ 12299950 w 24072850"/>
              <a:gd name="connsiteY611" fmla="*/ 2457450 h 4651543"/>
              <a:gd name="connsiteX612" fmla="*/ 12204700 w 24072850"/>
              <a:gd name="connsiteY612" fmla="*/ 2266950 h 4651543"/>
              <a:gd name="connsiteX613" fmla="*/ 12299950 w 24072850"/>
              <a:gd name="connsiteY613" fmla="*/ 2120900 h 4651543"/>
              <a:gd name="connsiteX614" fmla="*/ 12312650 w 24072850"/>
              <a:gd name="connsiteY614" fmla="*/ 1257300 h 4651543"/>
              <a:gd name="connsiteX615" fmla="*/ 12268200 w 24072850"/>
              <a:gd name="connsiteY615" fmla="*/ 1212850 h 4651543"/>
              <a:gd name="connsiteX616" fmla="*/ 12230100 w 24072850"/>
              <a:gd name="connsiteY616" fmla="*/ 1117600 h 4651543"/>
              <a:gd name="connsiteX617" fmla="*/ 12395200 w 24072850"/>
              <a:gd name="connsiteY617" fmla="*/ 914400 h 4651543"/>
              <a:gd name="connsiteX618" fmla="*/ 12376150 w 24072850"/>
              <a:gd name="connsiteY618" fmla="*/ 889000 h 4651543"/>
              <a:gd name="connsiteX619" fmla="*/ 12401550 w 24072850"/>
              <a:gd name="connsiteY619" fmla="*/ 863600 h 4651543"/>
              <a:gd name="connsiteX620" fmla="*/ 12401550 w 24072850"/>
              <a:gd name="connsiteY620" fmla="*/ 736600 h 4651543"/>
              <a:gd name="connsiteX621" fmla="*/ 12376150 w 24072850"/>
              <a:gd name="connsiteY621" fmla="*/ 692150 h 4651543"/>
              <a:gd name="connsiteX622" fmla="*/ 12382500 w 24072850"/>
              <a:gd name="connsiteY622" fmla="*/ 635000 h 4651543"/>
              <a:gd name="connsiteX623" fmla="*/ 12414250 w 24072850"/>
              <a:gd name="connsiteY623" fmla="*/ 571500 h 4651543"/>
              <a:gd name="connsiteX624" fmla="*/ 12420600 w 24072850"/>
              <a:gd name="connsiteY624" fmla="*/ 514350 h 4651543"/>
              <a:gd name="connsiteX625" fmla="*/ 12401550 w 24072850"/>
              <a:gd name="connsiteY625" fmla="*/ 469900 h 4651543"/>
              <a:gd name="connsiteX626" fmla="*/ 12433300 w 24072850"/>
              <a:gd name="connsiteY626" fmla="*/ 457200 h 4651543"/>
              <a:gd name="connsiteX627" fmla="*/ 12433300 w 24072850"/>
              <a:gd name="connsiteY627" fmla="*/ 311150 h 4651543"/>
              <a:gd name="connsiteX628" fmla="*/ 12420600 w 24072850"/>
              <a:gd name="connsiteY628" fmla="*/ 304800 h 4651543"/>
              <a:gd name="connsiteX629" fmla="*/ 12433300 w 24072850"/>
              <a:gd name="connsiteY629" fmla="*/ 273050 h 4651543"/>
              <a:gd name="connsiteX630" fmla="*/ 12433300 w 24072850"/>
              <a:gd name="connsiteY630" fmla="*/ 241300 h 4651543"/>
              <a:gd name="connsiteX631" fmla="*/ 12439650 w 24072850"/>
              <a:gd name="connsiteY631" fmla="*/ 203200 h 4651543"/>
              <a:gd name="connsiteX632" fmla="*/ 12446000 w 24072850"/>
              <a:gd name="connsiteY632" fmla="*/ 0 h 4651543"/>
              <a:gd name="connsiteX633" fmla="*/ 12458700 w 24072850"/>
              <a:gd name="connsiteY633" fmla="*/ 6350 h 4651543"/>
              <a:gd name="connsiteX0" fmla="*/ 12109450 w 24072850"/>
              <a:gd name="connsiteY0" fmla="*/ 2749550 h 5077833"/>
              <a:gd name="connsiteX1" fmla="*/ 12039600 w 24072850"/>
              <a:gd name="connsiteY1" fmla="*/ 2736850 h 5077833"/>
              <a:gd name="connsiteX2" fmla="*/ 12192000 w 24072850"/>
              <a:gd name="connsiteY2" fmla="*/ 2749550 h 5077833"/>
              <a:gd name="connsiteX3" fmla="*/ 12109450 w 24072850"/>
              <a:gd name="connsiteY3" fmla="*/ 2749550 h 5077833"/>
              <a:gd name="connsiteX4" fmla="*/ 12750800 w 24072850"/>
              <a:gd name="connsiteY4" fmla="*/ 2736850 h 5077833"/>
              <a:gd name="connsiteX5" fmla="*/ 12674600 w 24072850"/>
              <a:gd name="connsiteY5" fmla="*/ 2730500 h 5077833"/>
              <a:gd name="connsiteX6" fmla="*/ 12649200 w 24072850"/>
              <a:gd name="connsiteY6" fmla="*/ 2755900 h 5077833"/>
              <a:gd name="connsiteX7" fmla="*/ 12528550 w 24072850"/>
              <a:gd name="connsiteY7" fmla="*/ 2749550 h 5077833"/>
              <a:gd name="connsiteX8" fmla="*/ 12642850 w 24072850"/>
              <a:gd name="connsiteY8" fmla="*/ 2603500 h 5077833"/>
              <a:gd name="connsiteX9" fmla="*/ 12750800 w 24072850"/>
              <a:gd name="connsiteY9" fmla="*/ 2736850 h 5077833"/>
              <a:gd name="connsiteX10" fmla="*/ 12420600 w 24072850"/>
              <a:gd name="connsiteY10" fmla="*/ 2730500 h 5077833"/>
              <a:gd name="connsiteX11" fmla="*/ 12376150 w 24072850"/>
              <a:gd name="connsiteY11" fmla="*/ 2616200 h 5077833"/>
              <a:gd name="connsiteX12" fmla="*/ 12382500 w 24072850"/>
              <a:gd name="connsiteY12" fmla="*/ 2603500 h 5077833"/>
              <a:gd name="connsiteX13" fmla="*/ 12420600 w 24072850"/>
              <a:gd name="connsiteY13" fmla="*/ 2609850 h 5077833"/>
              <a:gd name="connsiteX14" fmla="*/ 12420600 w 24072850"/>
              <a:gd name="connsiteY14" fmla="*/ 2730500 h 5077833"/>
              <a:gd name="connsiteX15" fmla="*/ 12420600 w 24072850"/>
              <a:gd name="connsiteY15" fmla="*/ 2451100 h 5077833"/>
              <a:gd name="connsiteX16" fmla="*/ 12414250 w 24072850"/>
              <a:gd name="connsiteY16" fmla="*/ 2559050 h 5077833"/>
              <a:gd name="connsiteX17" fmla="*/ 12388850 w 24072850"/>
              <a:gd name="connsiteY17" fmla="*/ 2559050 h 5077833"/>
              <a:gd name="connsiteX18" fmla="*/ 12376150 w 24072850"/>
              <a:gd name="connsiteY18" fmla="*/ 2546350 h 5077833"/>
              <a:gd name="connsiteX19" fmla="*/ 12401550 w 24072850"/>
              <a:gd name="connsiteY19" fmla="*/ 2444750 h 5077833"/>
              <a:gd name="connsiteX20" fmla="*/ 12420600 w 24072850"/>
              <a:gd name="connsiteY20" fmla="*/ 2451100 h 5077833"/>
              <a:gd name="connsiteX21" fmla="*/ 12617450 w 24072850"/>
              <a:gd name="connsiteY21" fmla="*/ 2559050 h 5077833"/>
              <a:gd name="connsiteX22" fmla="*/ 12522200 w 24072850"/>
              <a:gd name="connsiteY22" fmla="*/ 2667000 h 5077833"/>
              <a:gd name="connsiteX23" fmla="*/ 12528550 w 24072850"/>
              <a:gd name="connsiteY23" fmla="*/ 2432050 h 5077833"/>
              <a:gd name="connsiteX24" fmla="*/ 12617450 w 24072850"/>
              <a:gd name="connsiteY24" fmla="*/ 2559050 h 5077833"/>
              <a:gd name="connsiteX25" fmla="*/ 12426950 w 24072850"/>
              <a:gd name="connsiteY25" fmla="*/ 2025650 h 5077833"/>
              <a:gd name="connsiteX26" fmla="*/ 12420600 w 24072850"/>
              <a:gd name="connsiteY26" fmla="*/ 2057400 h 5077833"/>
              <a:gd name="connsiteX27" fmla="*/ 12388850 w 24072850"/>
              <a:gd name="connsiteY27" fmla="*/ 2057400 h 5077833"/>
              <a:gd name="connsiteX28" fmla="*/ 12388850 w 24072850"/>
              <a:gd name="connsiteY28" fmla="*/ 1987550 h 5077833"/>
              <a:gd name="connsiteX29" fmla="*/ 12426950 w 24072850"/>
              <a:gd name="connsiteY29" fmla="*/ 2025650 h 5077833"/>
              <a:gd name="connsiteX30" fmla="*/ 17576800 w 24072850"/>
              <a:gd name="connsiteY30" fmla="*/ 1866900 h 5077833"/>
              <a:gd name="connsiteX31" fmla="*/ 17570450 w 24072850"/>
              <a:gd name="connsiteY31" fmla="*/ 1835150 h 5077833"/>
              <a:gd name="connsiteX32" fmla="*/ 17589500 w 24072850"/>
              <a:gd name="connsiteY32" fmla="*/ 1854200 h 5077833"/>
              <a:gd name="connsiteX33" fmla="*/ 17576800 w 24072850"/>
              <a:gd name="connsiteY33" fmla="*/ 1866900 h 5077833"/>
              <a:gd name="connsiteX34" fmla="*/ 12426950 w 24072850"/>
              <a:gd name="connsiteY34" fmla="*/ 1879600 h 5077833"/>
              <a:gd name="connsiteX35" fmla="*/ 12388850 w 24072850"/>
              <a:gd name="connsiteY35" fmla="*/ 1930400 h 5077833"/>
              <a:gd name="connsiteX36" fmla="*/ 12388850 w 24072850"/>
              <a:gd name="connsiteY36" fmla="*/ 1828800 h 5077833"/>
              <a:gd name="connsiteX37" fmla="*/ 12426950 w 24072850"/>
              <a:gd name="connsiteY37" fmla="*/ 1879600 h 5077833"/>
              <a:gd name="connsiteX38" fmla="*/ 17595850 w 24072850"/>
              <a:gd name="connsiteY38" fmla="*/ 1866900 h 5077833"/>
              <a:gd name="connsiteX39" fmla="*/ 17576800 w 24072850"/>
              <a:gd name="connsiteY39" fmla="*/ 1892300 h 5077833"/>
              <a:gd name="connsiteX40" fmla="*/ 17557750 w 24072850"/>
              <a:gd name="connsiteY40" fmla="*/ 1847850 h 5077833"/>
              <a:gd name="connsiteX41" fmla="*/ 17570450 w 24072850"/>
              <a:gd name="connsiteY41" fmla="*/ 1809750 h 5077833"/>
              <a:gd name="connsiteX42" fmla="*/ 17557750 w 24072850"/>
              <a:gd name="connsiteY42" fmla="*/ 1797050 h 5077833"/>
              <a:gd name="connsiteX43" fmla="*/ 17557750 w 24072850"/>
              <a:gd name="connsiteY43" fmla="*/ 1778000 h 5077833"/>
              <a:gd name="connsiteX44" fmla="*/ 17576800 w 24072850"/>
              <a:gd name="connsiteY44" fmla="*/ 1797050 h 5077833"/>
              <a:gd name="connsiteX45" fmla="*/ 17595850 w 24072850"/>
              <a:gd name="connsiteY45" fmla="*/ 1771650 h 5077833"/>
              <a:gd name="connsiteX46" fmla="*/ 17595850 w 24072850"/>
              <a:gd name="connsiteY46" fmla="*/ 1866900 h 5077833"/>
              <a:gd name="connsiteX47" fmla="*/ 12426950 w 24072850"/>
              <a:gd name="connsiteY47" fmla="*/ 1727200 h 5077833"/>
              <a:gd name="connsiteX48" fmla="*/ 12388850 w 24072850"/>
              <a:gd name="connsiteY48" fmla="*/ 1778000 h 5077833"/>
              <a:gd name="connsiteX49" fmla="*/ 12388850 w 24072850"/>
              <a:gd name="connsiteY49" fmla="*/ 1689100 h 5077833"/>
              <a:gd name="connsiteX50" fmla="*/ 12426950 w 24072850"/>
              <a:gd name="connsiteY50" fmla="*/ 1727200 h 5077833"/>
              <a:gd name="connsiteX51" fmla="*/ 15011400 w 24072850"/>
              <a:gd name="connsiteY51" fmla="*/ 1708150 h 5077833"/>
              <a:gd name="connsiteX52" fmla="*/ 15011400 w 24072850"/>
              <a:gd name="connsiteY52" fmla="*/ 1682750 h 5077833"/>
              <a:gd name="connsiteX53" fmla="*/ 15011400 w 24072850"/>
              <a:gd name="connsiteY53" fmla="*/ 1708150 h 5077833"/>
              <a:gd name="connsiteX54" fmla="*/ 15303500 w 24072850"/>
              <a:gd name="connsiteY54" fmla="*/ 1708150 h 5077833"/>
              <a:gd name="connsiteX55" fmla="*/ 15303500 w 24072850"/>
              <a:gd name="connsiteY55" fmla="*/ 1612900 h 5077833"/>
              <a:gd name="connsiteX56" fmla="*/ 15303500 w 24072850"/>
              <a:gd name="connsiteY56" fmla="*/ 1708150 h 5077833"/>
              <a:gd name="connsiteX57" fmla="*/ 15011400 w 24072850"/>
              <a:gd name="connsiteY57" fmla="*/ 1651000 h 5077833"/>
              <a:gd name="connsiteX58" fmla="*/ 15011400 w 24072850"/>
              <a:gd name="connsiteY58" fmla="*/ 1606550 h 5077833"/>
              <a:gd name="connsiteX59" fmla="*/ 15011400 w 24072850"/>
              <a:gd name="connsiteY59" fmla="*/ 1651000 h 5077833"/>
              <a:gd name="connsiteX60" fmla="*/ 12426950 w 24072850"/>
              <a:gd name="connsiteY60" fmla="*/ 1587500 h 5077833"/>
              <a:gd name="connsiteX61" fmla="*/ 12388850 w 24072850"/>
              <a:gd name="connsiteY61" fmla="*/ 1631950 h 5077833"/>
              <a:gd name="connsiteX62" fmla="*/ 12388850 w 24072850"/>
              <a:gd name="connsiteY62" fmla="*/ 1543050 h 5077833"/>
              <a:gd name="connsiteX63" fmla="*/ 12426950 w 24072850"/>
              <a:gd name="connsiteY63" fmla="*/ 1587500 h 5077833"/>
              <a:gd name="connsiteX64" fmla="*/ 12426950 w 24072850"/>
              <a:gd name="connsiteY64" fmla="*/ 1454150 h 5077833"/>
              <a:gd name="connsiteX65" fmla="*/ 12388850 w 24072850"/>
              <a:gd name="connsiteY65" fmla="*/ 1492250 h 5077833"/>
              <a:gd name="connsiteX66" fmla="*/ 12395200 w 24072850"/>
              <a:gd name="connsiteY66" fmla="*/ 1416050 h 5077833"/>
              <a:gd name="connsiteX67" fmla="*/ 12426950 w 24072850"/>
              <a:gd name="connsiteY67" fmla="*/ 1454150 h 5077833"/>
              <a:gd name="connsiteX68" fmla="*/ 12426950 w 24072850"/>
              <a:gd name="connsiteY68" fmla="*/ 1282700 h 5077833"/>
              <a:gd name="connsiteX69" fmla="*/ 12433300 w 24072850"/>
              <a:gd name="connsiteY69" fmla="*/ 1314450 h 5077833"/>
              <a:gd name="connsiteX70" fmla="*/ 12395200 w 24072850"/>
              <a:gd name="connsiteY70" fmla="*/ 1365250 h 5077833"/>
              <a:gd name="connsiteX71" fmla="*/ 12395200 w 24072850"/>
              <a:gd name="connsiteY71" fmla="*/ 1282700 h 5077833"/>
              <a:gd name="connsiteX72" fmla="*/ 12426950 w 24072850"/>
              <a:gd name="connsiteY72" fmla="*/ 1282700 h 5077833"/>
              <a:gd name="connsiteX73" fmla="*/ 21869400 w 24072850"/>
              <a:gd name="connsiteY73" fmla="*/ 209550 h 5077833"/>
              <a:gd name="connsiteX74" fmla="*/ 21818600 w 24072850"/>
              <a:gd name="connsiteY74" fmla="*/ 387350 h 5077833"/>
              <a:gd name="connsiteX75" fmla="*/ 21786850 w 24072850"/>
              <a:gd name="connsiteY75" fmla="*/ 393700 h 5077833"/>
              <a:gd name="connsiteX76" fmla="*/ 21532850 w 24072850"/>
              <a:gd name="connsiteY76" fmla="*/ 387350 h 5077833"/>
              <a:gd name="connsiteX77" fmla="*/ 21501100 w 24072850"/>
              <a:gd name="connsiteY77" fmla="*/ 196850 h 5077833"/>
              <a:gd name="connsiteX78" fmla="*/ 21863050 w 24072850"/>
              <a:gd name="connsiteY78" fmla="*/ 196850 h 5077833"/>
              <a:gd name="connsiteX79" fmla="*/ 21869400 w 24072850"/>
              <a:gd name="connsiteY79" fmla="*/ 209550 h 5077833"/>
              <a:gd name="connsiteX80" fmla="*/ 12458700 w 24072850"/>
              <a:gd name="connsiteY80" fmla="*/ 6350 h 5077833"/>
              <a:gd name="connsiteX81" fmla="*/ 12452350 w 24072850"/>
              <a:gd name="connsiteY81" fmla="*/ 247650 h 5077833"/>
              <a:gd name="connsiteX82" fmla="*/ 12452350 w 24072850"/>
              <a:gd name="connsiteY82" fmla="*/ 285750 h 5077833"/>
              <a:gd name="connsiteX83" fmla="*/ 12471400 w 24072850"/>
              <a:gd name="connsiteY83" fmla="*/ 304800 h 5077833"/>
              <a:gd name="connsiteX84" fmla="*/ 12458700 w 24072850"/>
              <a:gd name="connsiteY84" fmla="*/ 317500 h 5077833"/>
              <a:gd name="connsiteX85" fmla="*/ 12458700 w 24072850"/>
              <a:gd name="connsiteY85" fmla="*/ 457200 h 5077833"/>
              <a:gd name="connsiteX86" fmla="*/ 12484100 w 24072850"/>
              <a:gd name="connsiteY86" fmla="*/ 476250 h 5077833"/>
              <a:gd name="connsiteX87" fmla="*/ 12465050 w 24072850"/>
              <a:gd name="connsiteY87" fmla="*/ 609600 h 5077833"/>
              <a:gd name="connsiteX88" fmla="*/ 12496800 w 24072850"/>
              <a:gd name="connsiteY88" fmla="*/ 641350 h 5077833"/>
              <a:gd name="connsiteX89" fmla="*/ 12509500 w 24072850"/>
              <a:gd name="connsiteY89" fmla="*/ 692150 h 5077833"/>
              <a:gd name="connsiteX90" fmla="*/ 12484100 w 24072850"/>
              <a:gd name="connsiteY90" fmla="*/ 730250 h 5077833"/>
              <a:gd name="connsiteX91" fmla="*/ 12484100 w 24072850"/>
              <a:gd name="connsiteY91" fmla="*/ 863600 h 5077833"/>
              <a:gd name="connsiteX92" fmla="*/ 12503150 w 24072850"/>
              <a:gd name="connsiteY92" fmla="*/ 889000 h 5077833"/>
              <a:gd name="connsiteX93" fmla="*/ 12484100 w 24072850"/>
              <a:gd name="connsiteY93" fmla="*/ 920750 h 5077833"/>
              <a:gd name="connsiteX94" fmla="*/ 12636500 w 24072850"/>
              <a:gd name="connsiteY94" fmla="*/ 1117600 h 5077833"/>
              <a:gd name="connsiteX95" fmla="*/ 12630150 w 24072850"/>
              <a:gd name="connsiteY95" fmla="*/ 1149350 h 5077833"/>
              <a:gd name="connsiteX96" fmla="*/ 12528550 w 24072850"/>
              <a:gd name="connsiteY96" fmla="*/ 1263650 h 5077833"/>
              <a:gd name="connsiteX97" fmla="*/ 12522200 w 24072850"/>
              <a:gd name="connsiteY97" fmla="*/ 1333500 h 5077833"/>
              <a:gd name="connsiteX98" fmla="*/ 12522200 w 24072850"/>
              <a:gd name="connsiteY98" fmla="*/ 2101850 h 5077833"/>
              <a:gd name="connsiteX99" fmla="*/ 12655550 w 24072850"/>
              <a:gd name="connsiteY99" fmla="*/ 2266950 h 5077833"/>
              <a:gd name="connsiteX100" fmla="*/ 12585700 w 24072850"/>
              <a:gd name="connsiteY100" fmla="*/ 2400300 h 5077833"/>
              <a:gd name="connsiteX101" fmla="*/ 12833350 w 24072850"/>
              <a:gd name="connsiteY101" fmla="*/ 2749550 h 5077833"/>
              <a:gd name="connsiteX102" fmla="*/ 12896850 w 24072850"/>
              <a:gd name="connsiteY102" fmla="*/ 2749550 h 5077833"/>
              <a:gd name="connsiteX103" fmla="*/ 12928600 w 24072850"/>
              <a:gd name="connsiteY103" fmla="*/ 2622550 h 5077833"/>
              <a:gd name="connsiteX104" fmla="*/ 13112750 w 24072850"/>
              <a:gd name="connsiteY104" fmla="*/ 2622550 h 5077833"/>
              <a:gd name="connsiteX105" fmla="*/ 13138150 w 24072850"/>
              <a:gd name="connsiteY105" fmla="*/ 2660650 h 5077833"/>
              <a:gd name="connsiteX106" fmla="*/ 13519150 w 24072850"/>
              <a:gd name="connsiteY106" fmla="*/ 2660650 h 5077833"/>
              <a:gd name="connsiteX107" fmla="*/ 13519150 w 24072850"/>
              <a:gd name="connsiteY107" fmla="*/ 2463800 h 5077833"/>
              <a:gd name="connsiteX108" fmla="*/ 12890500 w 24072850"/>
              <a:gd name="connsiteY108" fmla="*/ 2222500 h 5077833"/>
              <a:gd name="connsiteX109" fmla="*/ 12915900 w 24072850"/>
              <a:gd name="connsiteY109" fmla="*/ 2209800 h 5077833"/>
              <a:gd name="connsiteX110" fmla="*/ 13271500 w 24072850"/>
              <a:gd name="connsiteY110" fmla="*/ 2216150 h 5077833"/>
              <a:gd name="connsiteX111" fmla="*/ 13373100 w 24072850"/>
              <a:gd name="connsiteY111" fmla="*/ 2228850 h 5077833"/>
              <a:gd name="connsiteX112" fmla="*/ 14446250 w 24072850"/>
              <a:gd name="connsiteY112" fmla="*/ 2235200 h 5077833"/>
              <a:gd name="connsiteX113" fmla="*/ 14471650 w 24072850"/>
              <a:gd name="connsiteY113" fmla="*/ 2222500 h 5077833"/>
              <a:gd name="connsiteX114" fmla="*/ 14852650 w 24072850"/>
              <a:gd name="connsiteY114" fmla="*/ 2222500 h 5077833"/>
              <a:gd name="connsiteX115" fmla="*/ 14852650 w 24072850"/>
              <a:gd name="connsiteY115" fmla="*/ 2241550 h 5077833"/>
              <a:gd name="connsiteX116" fmla="*/ 14712950 w 24072850"/>
              <a:gd name="connsiteY116" fmla="*/ 2311400 h 5077833"/>
              <a:gd name="connsiteX117" fmla="*/ 14249400 w 24072850"/>
              <a:gd name="connsiteY117" fmla="*/ 2463800 h 5077833"/>
              <a:gd name="connsiteX118" fmla="*/ 14236700 w 24072850"/>
              <a:gd name="connsiteY118" fmla="*/ 2514600 h 5077833"/>
              <a:gd name="connsiteX119" fmla="*/ 14249400 w 24072850"/>
              <a:gd name="connsiteY119" fmla="*/ 2565400 h 5077833"/>
              <a:gd name="connsiteX120" fmla="*/ 14763750 w 24072850"/>
              <a:gd name="connsiteY120" fmla="*/ 2565400 h 5077833"/>
              <a:gd name="connsiteX121" fmla="*/ 14763750 w 24072850"/>
              <a:gd name="connsiteY121" fmla="*/ 2635250 h 5077833"/>
              <a:gd name="connsiteX122" fmla="*/ 14890750 w 24072850"/>
              <a:gd name="connsiteY122" fmla="*/ 2635250 h 5077833"/>
              <a:gd name="connsiteX123" fmla="*/ 14941550 w 24072850"/>
              <a:gd name="connsiteY123" fmla="*/ 2540000 h 5077833"/>
              <a:gd name="connsiteX124" fmla="*/ 14941550 w 24072850"/>
              <a:gd name="connsiteY124" fmla="*/ 1949450 h 5077833"/>
              <a:gd name="connsiteX125" fmla="*/ 14973300 w 24072850"/>
              <a:gd name="connsiteY125" fmla="*/ 1905000 h 5077833"/>
              <a:gd name="connsiteX126" fmla="*/ 14973300 w 24072850"/>
              <a:gd name="connsiteY126" fmla="*/ 1790700 h 5077833"/>
              <a:gd name="connsiteX127" fmla="*/ 14986000 w 24072850"/>
              <a:gd name="connsiteY127" fmla="*/ 1733550 h 5077833"/>
              <a:gd name="connsiteX128" fmla="*/ 15036800 w 24072850"/>
              <a:gd name="connsiteY128" fmla="*/ 1733550 h 5077833"/>
              <a:gd name="connsiteX129" fmla="*/ 15043150 w 24072850"/>
              <a:gd name="connsiteY129" fmla="*/ 1784350 h 5077833"/>
              <a:gd name="connsiteX130" fmla="*/ 15252700 w 24072850"/>
              <a:gd name="connsiteY130" fmla="*/ 1784350 h 5077833"/>
              <a:gd name="connsiteX131" fmla="*/ 15265400 w 24072850"/>
              <a:gd name="connsiteY131" fmla="*/ 1739900 h 5077833"/>
              <a:gd name="connsiteX132" fmla="*/ 15303500 w 24072850"/>
              <a:gd name="connsiteY132" fmla="*/ 1733550 h 5077833"/>
              <a:gd name="connsiteX133" fmla="*/ 15316200 w 24072850"/>
              <a:gd name="connsiteY133" fmla="*/ 1739900 h 5077833"/>
              <a:gd name="connsiteX134" fmla="*/ 15335250 w 24072850"/>
              <a:gd name="connsiteY134" fmla="*/ 1803400 h 5077833"/>
              <a:gd name="connsiteX135" fmla="*/ 15328900 w 24072850"/>
              <a:gd name="connsiteY135" fmla="*/ 1924050 h 5077833"/>
              <a:gd name="connsiteX136" fmla="*/ 15354300 w 24072850"/>
              <a:gd name="connsiteY136" fmla="*/ 1949450 h 5077833"/>
              <a:gd name="connsiteX137" fmla="*/ 15360650 w 24072850"/>
              <a:gd name="connsiteY137" fmla="*/ 2012950 h 5077833"/>
              <a:gd name="connsiteX138" fmla="*/ 15373350 w 24072850"/>
              <a:gd name="connsiteY138" fmla="*/ 2019300 h 5077833"/>
              <a:gd name="connsiteX139" fmla="*/ 15411450 w 24072850"/>
              <a:gd name="connsiteY139" fmla="*/ 2000250 h 5077833"/>
              <a:gd name="connsiteX140" fmla="*/ 15411450 w 24072850"/>
              <a:gd name="connsiteY140" fmla="*/ 1555750 h 5077833"/>
              <a:gd name="connsiteX141" fmla="*/ 15436850 w 24072850"/>
              <a:gd name="connsiteY141" fmla="*/ 1555750 h 5077833"/>
              <a:gd name="connsiteX142" fmla="*/ 15887700 w 24072850"/>
              <a:gd name="connsiteY142" fmla="*/ 1631950 h 5077833"/>
              <a:gd name="connsiteX143" fmla="*/ 15894050 w 24072850"/>
              <a:gd name="connsiteY143" fmla="*/ 1682750 h 5077833"/>
              <a:gd name="connsiteX144" fmla="*/ 15894050 w 24072850"/>
              <a:gd name="connsiteY144" fmla="*/ 1974850 h 5077833"/>
              <a:gd name="connsiteX145" fmla="*/ 16141700 w 24072850"/>
              <a:gd name="connsiteY145" fmla="*/ 2012950 h 5077833"/>
              <a:gd name="connsiteX146" fmla="*/ 16141700 w 24072850"/>
              <a:gd name="connsiteY146" fmla="*/ 2044700 h 5077833"/>
              <a:gd name="connsiteX147" fmla="*/ 16141700 w 24072850"/>
              <a:gd name="connsiteY147" fmla="*/ 2762250 h 5077833"/>
              <a:gd name="connsiteX148" fmla="*/ 16160750 w 24072850"/>
              <a:gd name="connsiteY148" fmla="*/ 2768600 h 5077833"/>
              <a:gd name="connsiteX149" fmla="*/ 16186150 w 24072850"/>
              <a:gd name="connsiteY149" fmla="*/ 2724150 h 5077833"/>
              <a:gd name="connsiteX150" fmla="*/ 16154400 w 24072850"/>
              <a:gd name="connsiteY150" fmla="*/ 1441450 h 5077833"/>
              <a:gd name="connsiteX151" fmla="*/ 16617950 w 24072850"/>
              <a:gd name="connsiteY151" fmla="*/ 1441450 h 5077833"/>
              <a:gd name="connsiteX152" fmla="*/ 16617950 w 24072850"/>
              <a:gd name="connsiteY152" fmla="*/ 2622550 h 5077833"/>
              <a:gd name="connsiteX153" fmla="*/ 16630650 w 24072850"/>
              <a:gd name="connsiteY153" fmla="*/ 2628900 h 5077833"/>
              <a:gd name="connsiteX154" fmla="*/ 16725900 w 24072850"/>
              <a:gd name="connsiteY154" fmla="*/ 2578100 h 5077833"/>
              <a:gd name="connsiteX155" fmla="*/ 16700500 w 24072850"/>
              <a:gd name="connsiteY155" fmla="*/ 1479550 h 5077833"/>
              <a:gd name="connsiteX156" fmla="*/ 16789400 w 24072850"/>
              <a:gd name="connsiteY156" fmla="*/ 1479550 h 5077833"/>
              <a:gd name="connsiteX157" fmla="*/ 16789400 w 24072850"/>
              <a:gd name="connsiteY157" fmla="*/ 1295400 h 5077833"/>
              <a:gd name="connsiteX158" fmla="*/ 16871950 w 24072850"/>
              <a:gd name="connsiteY158" fmla="*/ 1257300 h 5077833"/>
              <a:gd name="connsiteX159" fmla="*/ 16871950 w 24072850"/>
              <a:gd name="connsiteY159" fmla="*/ 1193800 h 5077833"/>
              <a:gd name="connsiteX160" fmla="*/ 16884650 w 24072850"/>
              <a:gd name="connsiteY160" fmla="*/ 1181100 h 5077833"/>
              <a:gd name="connsiteX161" fmla="*/ 17233900 w 24072850"/>
              <a:gd name="connsiteY161" fmla="*/ 1174750 h 5077833"/>
              <a:gd name="connsiteX162" fmla="*/ 17233900 w 24072850"/>
              <a:gd name="connsiteY162" fmla="*/ 1143000 h 5077833"/>
              <a:gd name="connsiteX163" fmla="*/ 17233900 w 24072850"/>
              <a:gd name="connsiteY163" fmla="*/ 1123950 h 5077833"/>
              <a:gd name="connsiteX164" fmla="*/ 17233900 w 24072850"/>
              <a:gd name="connsiteY164" fmla="*/ 1111250 h 5077833"/>
              <a:gd name="connsiteX165" fmla="*/ 17265650 w 24072850"/>
              <a:gd name="connsiteY165" fmla="*/ 1092200 h 5077833"/>
              <a:gd name="connsiteX166" fmla="*/ 17265650 w 24072850"/>
              <a:gd name="connsiteY166" fmla="*/ 1073150 h 5077833"/>
              <a:gd name="connsiteX167" fmla="*/ 17278350 w 24072850"/>
              <a:gd name="connsiteY167" fmla="*/ 1060450 h 5077833"/>
              <a:gd name="connsiteX168" fmla="*/ 17278350 w 24072850"/>
              <a:gd name="connsiteY168" fmla="*/ 920750 h 5077833"/>
              <a:gd name="connsiteX169" fmla="*/ 17297400 w 24072850"/>
              <a:gd name="connsiteY169" fmla="*/ 920750 h 5077833"/>
              <a:gd name="connsiteX170" fmla="*/ 17297400 w 24072850"/>
              <a:gd name="connsiteY170" fmla="*/ 1054100 h 5077833"/>
              <a:gd name="connsiteX171" fmla="*/ 17303750 w 24072850"/>
              <a:gd name="connsiteY171" fmla="*/ 1098550 h 5077833"/>
              <a:gd name="connsiteX172" fmla="*/ 17329150 w 24072850"/>
              <a:gd name="connsiteY172" fmla="*/ 1111250 h 5077833"/>
              <a:gd name="connsiteX173" fmla="*/ 17335500 w 24072850"/>
              <a:gd name="connsiteY173" fmla="*/ 1187450 h 5077833"/>
              <a:gd name="connsiteX174" fmla="*/ 17373600 w 24072850"/>
              <a:gd name="connsiteY174" fmla="*/ 1206500 h 5077833"/>
              <a:gd name="connsiteX175" fmla="*/ 17379950 w 24072850"/>
              <a:gd name="connsiteY175" fmla="*/ 1301750 h 5077833"/>
              <a:gd name="connsiteX176" fmla="*/ 17405350 w 24072850"/>
              <a:gd name="connsiteY176" fmla="*/ 1339850 h 5077833"/>
              <a:gd name="connsiteX177" fmla="*/ 17405350 w 24072850"/>
              <a:gd name="connsiteY177" fmla="*/ 1498600 h 5077833"/>
              <a:gd name="connsiteX178" fmla="*/ 17430750 w 24072850"/>
              <a:gd name="connsiteY178" fmla="*/ 1517650 h 5077833"/>
              <a:gd name="connsiteX179" fmla="*/ 17430750 w 24072850"/>
              <a:gd name="connsiteY179" fmla="*/ 2197100 h 5077833"/>
              <a:gd name="connsiteX180" fmla="*/ 17545050 w 24072850"/>
              <a:gd name="connsiteY180" fmla="*/ 2127250 h 5077833"/>
              <a:gd name="connsiteX181" fmla="*/ 17545050 w 24072850"/>
              <a:gd name="connsiteY181" fmla="*/ 1924050 h 5077833"/>
              <a:gd name="connsiteX182" fmla="*/ 17564100 w 24072850"/>
              <a:gd name="connsiteY182" fmla="*/ 1905000 h 5077833"/>
              <a:gd name="connsiteX183" fmla="*/ 17576800 w 24072850"/>
              <a:gd name="connsiteY183" fmla="*/ 1911350 h 5077833"/>
              <a:gd name="connsiteX184" fmla="*/ 17580166 w 24072850"/>
              <a:gd name="connsiteY184" fmla="*/ 1914144 h 5077833"/>
              <a:gd name="connsiteX185" fmla="*/ 17589500 w 24072850"/>
              <a:gd name="connsiteY185" fmla="*/ 1911350 h 5077833"/>
              <a:gd name="connsiteX186" fmla="*/ 17843500 w 24072850"/>
              <a:gd name="connsiteY186" fmla="*/ 2095500 h 5077833"/>
              <a:gd name="connsiteX187" fmla="*/ 17843500 w 24072850"/>
              <a:gd name="connsiteY187" fmla="*/ 1771650 h 5077833"/>
              <a:gd name="connsiteX188" fmla="*/ 17983200 w 24072850"/>
              <a:gd name="connsiteY188" fmla="*/ 1720850 h 5077833"/>
              <a:gd name="connsiteX189" fmla="*/ 18053050 w 24072850"/>
              <a:gd name="connsiteY189" fmla="*/ 1727200 h 5077833"/>
              <a:gd name="connsiteX190" fmla="*/ 18072100 w 24072850"/>
              <a:gd name="connsiteY190" fmla="*/ 1752600 h 5077833"/>
              <a:gd name="connsiteX191" fmla="*/ 18192750 w 24072850"/>
              <a:gd name="connsiteY191" fmla="*/ 1701800 h 5077833"/>
              <a:gd name="connsiteX192" fmla="*/ 18351500 w 24072850"/>
              <a:gd name="connsiteY192" fmla="*/ 1670050 h 5077833"/>
              <a:gd name="connsiteX193" fmla="*/ 18357850 w 24072850"/>
              <a:gd name="connsiteY193" fmla="*/ 1714500 h 5077833"/>
              <a:gd name="connsiteX194" fmla="*/ 18395950 w 24072850"/>
              <a:gd name="connsiteY194" fmla="*/ 1778000 h 5077833"/>
              <a:gd name="connsiteX195" fmla="*/ 18389600 w 24072850"/>
              <a:gd name="connsiteY195" fmla="*/ 2159000 h 5077833"/>
              <a:gd name="connsiteX196" fmla="*/ 18402300 w 24072850"/>
              <a:gd name="connsiteY196" fmla="*/ 2165350 h 5077833"/>
              <a:gd name="connsiteX197" fmla="*/ 18440400 w 24072850"/>
              <a:gd name="connsiteY197" fmla="*/ 2076450 h 5077833"/>
              <a:gd name="connsiteX198" fmla="*/ 18446750 w 24072850"/>
              <a:gd name="connsiteY198" fmla="*/ 1993900 h 5077833"/>
              <a:gd name="connsiteX199" fmla="*/ 18446750 w 24072850"/>
              <a:gd name="connsiteY199" fmla="*/ 1866900 h 5077833"/>
              <a:gd name="connsiteX200" fmla="*/ 18491200 w 24072850"/>
              <a:gd name="connsiteY200" fmla="*/ 1866900 h 5077833"/>
              <a:gd name="connsiteX201" fmla="*/ 18491200 w 24072850"/>
              <a:gd name="connsiteY201" fmla="*/ 1530350 h 5077833"/>
              <a:gd name="connsiteX202" fmla="*/ 18503900 w 24072850"/>
              <a:gd name="connsiteY202" fmla="*/ 1524000 h 5077833"/>
              <a:gd name="connsiteX203" fmla="*/ 18503900 w 24072850"/>
              <a:gd name="connsiteY203" fmla="*/ 1866900 h 5077833"/>
              <a:gd name="connsiteX204" fmla="*/ 18567400 w 24072850"/>
              <a:gd name="connsiteY204" fmla="*/ 1873250 h 5077833"/>
              <a:gd name="connsiteX205" fmla="*/ 18637250 w 24072850"/>
              <a:gd name="connsiteY205" fmla="*/ 1860550 h 5077833"/>
              <a:gd name="connsiteX206" fmla="*/ 18643600 w 24072850"/>
              <a:gd name="connsiteY206" fmla="*/ 1524000 h 5077833"/>
              <a:gd name="connsiteX207" fmla="*/ 18649950 w 24072850"/>
              <a:gd name="connsiteY207" fmla="*/ 1860550 h 5077833"/>
              <a:gd name="connsiteX208" fmla="*/ 18694400 w 24072850"/>
              <a:gd name="connsiteY208" fmla="*/ 1873250 h 5077833"/>
              <a:gd name="connsiteX209" fmla="*/ 18688050 w 24072850"/>
              <a:gd name="connsiteY209" fmla="*/ 2120900 h 5077833"/>
              <a:gd name="connsiteX210" fmla="*/ 18732500 w 24072850"/>
              <a:gd name="connsiteY210" fmla="*/ 2178050 h 5077833"/>
              <a:gd name="connsiteX211" fmla="*/ 18745200 w 24072850"/>
              <a:gd name="connsiteY211" fmla="*/ 2133600 h 5077833"/>
              <a:gd name="connsiteX212" fmla="*/ 18751550 w 24072850"/>
              <a:gd name="connsiteY212" fmla="*/ 1708150 h 5077833"/>
              <a:gd name="connsiteX213" fmla="*/ 18776950 w 24072850"/>
              <a:gd name="connsiteY213" fmla="*/ 1689100 h 5077833"/>
              <a:gd name="connsiteX214" fmla="*/ 18751550 w 24072850"/>
              <a:gd name="connsiteY214" fmla="*/ 1663700 h 5077833"/>
              <a:gd name="connsiteX215" fmla="*/ 19081750 w 24072850"/>
              <a:gd name="connsiteY215" fmla="*/ 1587500 h 5077833"/>
              <a:gd name="connsiteX216" fmla="*/ 19240500 w 24072850"/>
              <a:gd name="connsiteY216" fmla="*/ 1562100 h 5077833"/>
              <a:gd name="connsiteX217" fmla="*/ 19304000 w 24072850"/>
              <a:gd name="connsiteY217" fmla="*/ 1574800 h 5077833"/>
              <a:gd name="connsiteX218" fmla="*/ 19227800 w 24072850"/>
              <a:gd name="connsiteY218" fmla="*/ 1644650 h 5077833"/>
              <a:gd name="connsiteX219" fmla="*/ 19240500 w 24072850"/>
              <a:gd name="connsiteY219" fmla="*/ 1701800 h 5077833"/>
              <a:gd name="connsiteX220" fmla="*/ 19227800 w 24072850"/>
              <a:gd name="connsiteY220" fmla="*/ 2139950 h 5077833"/>
              <a:gd name="connsiteX221" fmla="*/ 19240500 w 24072850"/>
              <a:gd name="connsiteY221" fmla="*/ 2171700 h 5077833"/>
              <a:gd name="connsiteX222" fmla="*/ 19253200 w 24072850"/>
              <a:gd name="connsiteY222" fmla="*/ 2165350 h 5077833"/>
              <a:gd name="connsiteX223" fmla="*/ 19259550 w 24072850"/>
              <a:gd name="connsiteY223" fmla="*/ 2127250 h 5077833"/>
              <a:gd name="connsiteX224" fmla="*/ 19424650 w 24072850"/>
              <a:gd name="connsiteY224" fmla="*/ 2076450 h 5077833"/>
              <a:gd name="connsiteX225" fmla="*/ 19621500 w 24072850"/>
              <a:gd name="connsiteY225" fmla="*/ 2139950 h 5077833"/>
              <a:gd name="connsiteX226" fmla="*/ 19634200 w 24072850"/>
              <a:gd name="connsiteY226" fmla="*/ 2101850 h 5077833"/>
              <a:gd name="connsiteX227" fmla="*/ 19634200 w 24072850"/>
              <a:gd name="connsiteY227" fmla="*/ 1384300 h 5077833"/>
              <a:gd name="connsiteX228" fmla="*/ 19723100 w 24072850"/>
              <a:gd name="connsiteY228" fmla="*/ 1339850 h 5077833"/>
              <a:gd name="connsiteX229" fmla="*/ 19754850 w 24072850"/>
              <a:gd name="connsiteY229" fmla="*/ 1339850 h 5077833"/>
              <a:gd name="connsiteX230" fmla="*/ 19773900 w 24072850"/>
              <a:gd name="connsiteY230" fmla="*/ 1289050 h 5077833"/>
              <a:gd name="connsiteX231" fmla="*/ 19812000 w 24072850"/>
              <a:gd name="connsiteY231" fmla="*/ 1181100 h 5077833"/>
              <a:gd name="connsiteX232" fmla="*/ 19939000 w 24072850"/>
              <a:gd name="connsiteY232" fmla="*/ 1155700 h 5077833"/>
              <a:gd name="connsiteX233" fmla="*/ 20046950 w 24072850"/>
              <a:gd name="connsiteY233" fmla="*/ 1187450 h 5077833"/>
              <a:gd name="connsiteX234" fmla="*/ 20046950 w 24072850"/>
              <a:gd name="connsiteY234" fmla="*/ 1308100 h 5077833"/>
              <a:gd name="connsiteX235" fmla="*/ 20078700 w 24072850"/>
              <a:gd name="connsiteY235" fmla="*/ 1333500 h 5077833"/>
              <a:gd name="connsiteX236" fmla="*/ 20046950 w 24072850"/>
              <a:gd name="connsiteY236" fmla="*/ 1390650 h 5077833"/>
              <a:gd name="connsiteX237" fmla="*/ 20066000 w 24072850"/>
              <a:gd name="connsiteY237" fmla="*/ 1428750 h 5077833"/>
              <a:gd name="connsiteX238" fmla="*/ 20066000 w 24072850"/>
              <a:gd name="connsiteY238" fmla="*/ 2673350 h 5077833"/>
              <a:gd name="connsiteX239" fmla="*/ 20129500 w 24072850"/>
              <a:gd name="connsiteY239" fmla="*/ 2692400 h 5077833"/>
              <a:gd name="connsiteX240" fmla="*/ 20154900 w 24072850"/>
              <a:gd name="connsiteY240" fmla="*/ 1612900 h 5077833"/>
              <a:gd name="connsiteX241" fmla="*/ 20135850 w 24072850"/>
              <a:gd name="connsiteY241" fmla="*/ 1555750 h 5077833"/>
              <a:gd name="connsiteX242" fmla="*/ 20135850 w 24072850"/>
              <a:gd name="connsiteY242" fmla="*/ 1422400 h 5077833"/>
              <a:gd name="connsiteX243" fmla="*/ 20173950 w 24072850"/>
              <a:gd name="connsiteY243" fmla="*/ 1428750 h 5077833"/>
              <a:gd name="connsiteX244" fmla="*/ 20370800 w 24072850"/>
              <a:gd name="connsiteY244" fmla="*/ 1422400 h 5077833"/>
              <a:gd name="connsiteX245" fmla="*/ 20637500 w 24072850"/>
              <a:gd name="connsiteY245" fmla="*/ 1454150 h 5077833"/>
              <a:gd name="connsiteX246" fmla="*/ 20612100 w 24072850"/>
              <a:gd name="connsiteY246" fmla="*/ 1454150 h 5077833"/>
              <a:gd name="connsiteX247" fmla="*/ 20593050 w 24072850"/>
              <a:gd name="connsiteY247" fmla="*/ 1498600 h 5077833"/>
              <a:gd name="connsiteX248" fmla="*/ 20548600 w 24072850"/>
              <a:gd name="connsiteY248" fmla="*/ 1460500 h 5077833"/>
              <a:gd name="connsiteX249" fmla="*/ 20154900 w 24072850"/>
              <a:gd name="connsiteY249" fmla="*/ 1447800 h 5077833"/>
              <a:gd name="connsiteX250" fmla="*/ 20142200 w 24072850"/>
              <a:gd name="connsiteY250" fmla="*/ 1460500 h 5077833"/>
              <a:gd name="connsiteX251" fmla="*/ 20167600 w 24072850"/>
              <a:gd name="connsiteY251" fmla="*/ 1517650 h 5077833"/>
              <a:gd name="connsiteX252" fmla="*/ 20193000 w 24072850"/>
              <a:gd name="connsiteY252" fmla="*/ 1473200 h 5077833"/>
              <a:gd name="connsiteX253" fmla="*/ 20212050 w 24072850"/>
              <a:gd name="connsiteY253" fmla="*/ 1479550 h 5077833"/>
              <a:gd name="connsiteX254" fmla="*/ 20224750 w 24072850"/>
              <a:gd name="connsiteY254" fmla="*/ 1498600 h 5077833"/>
              <a:gd name="connsiteX255" fmla="*/ 20358100 w 24072850"/>
              <a:gd name="connsiteY255" fmla="*/ 1504950 h 5077833"/>
              <a:gd name="connsiteX256" fmla="*/ 20510500 w 24072850"/>
              <a:gd name="connsiteY256" fmla="*/ 1504950 h 5077833"/>
              <a:gd name="connsiteX257" fmla="*/ 20618450 w 24072850"/>
              <a:gd name="connsiteY257" fmla="*/ 1530350 h 5077833"/>
              <a:gd name="connsiteX258" fmla="*/ 20618450 w 24072850"/>
              <a:gd name="connsiteY258" fmla="*/ 2724150 h 5077833"/>
              <a:gd name="connsiteX259" fmla="*/ 20631150 w 24072850"/>
              <a:gd name="connsiteY259" fmla="*/ 2736850 h 5077833"/>
              <a:gd name="connsiteX260" fmla="*/ 20656550 w 24072850"/>
              <a:gd name="connsiteY260" fmla="*/ 2717800 h 5077833"/>
              <a:gd name="connsiteX261" fmla="*/ 20662900 w 24072850"/>
              <a:gd name="connsiteY261" fmla="*/ 2152650 h 5077833"/>
              <a:gd name="connsiteX262" fmla="*/ 20650200 w 24072850"/>
              <a:gd name="connsiteY262" fmla="*/ 2095500 h 5077833"/>
              <a:gd name="connsiteX263" fmla="*/ 20669250 w 24072850"/>
              <a:gd name="connsiteY263" fmla="*/ 2076450 h 5077833"/>
              <a:gd name="connsiteX264" fmla="*/ 20681950 w 24072850"/>
              <a:gd name="connsiteY264" fmla="*/ 1346200 h 5077833"/>
              <a:gd name="connsiteX265" fmla="*/ 20694650 w 24072850"/>
              <a:gd name="connsiteY265" fmla="*/ 1308100 h 5077833"/>
              <a:gd name="connsiteX266" fmla="*/ 20701000 w 24072850"/>
              <a:gd name="connsiteY266" fmla="*/ 1276350 h 5077833"/>
              <a:gd name="connsiteX267" fmla="*/ 20688300 w 24072850"/>
              <a:gd name="connsiteY267" fmla="*/ 1206500 h 5077833"/>
              <a:gd name="connsiteX268" fmla="*/ 20707350 w 24072850"/>
              <a:gd name="connsiteY268" fmla="*/ 1162050 h 5077833"/>
              <a:gd name="connsiteX269" fmla="*/ 20713700 w 24072850"/>
              <a:gd name="connsiteY269" fmla="*/ 1066800 h 5077833"/>
              <a:gd name="connsiteX270" fmla="*/ 20713700 w 24072850"/>
              <a:gd name="connsiteY270" fmla="*/ 1047750 h 5077833"/>
              <a:gd name="connsiteX271" fmla="*/ 20713700 w 24072850"/>
              <a:gd name="connsiteY271" fmla="*/ 914400 h 5077833"/>
              <a:gd name="connsiteX272" fmla="*/ 20726400 w 24072850"/>
              <a:gd name="connsiteY272" fmla="*/ 863600 h 5077833"/>
              <a:gd name="connsiteX273" fmla="*/ 20713700 w 24072850"/>
              <a:gd name="connsiteY273" fmla="*/ 838200 h 5077833"/>
              <a:gd name="connsiteX274" fmla="*/ 20726400 w 24072850"/>
              <a:gd name="connsiteY274" fmla="*/ 812800 h 5077833"/>
              <a:gd name="connsiteX275" fmla="*/ 20713700 w 24072850"/>
              <a:gd name="connsiteY275" fmla="*/ 793750 h 5077833"/>
              <a:gd name="connsiteX276" fmla="*/ 20726400 w 24072850"/>
              <a:gd name="connsiteY276" fmla="*/ 774700 h 5077833"/>
              <a:gd name="connsiteX277" fmla="*/ 20713700 w 24072850"/>
              <a:gd name="connsiteY277" fmla="*/ 755650 h 5077833"/>
              <a:gd name="connsiteX278" fmla="*/ 20720050 w 24072850"/>
              <a:gd name="connsiteY278" fmla="*/ 736600 h 5077833"/>
              <a:gd name="connsiteX279" fmla="*/ 20720050 w 24072850"/>
              <a:gd name="connsiteY279" fmla="*/ 711200 h 5077833"/>
              <a:gd name="connsiteX280" fmla="*/ 20745450 w 24072850"/>
              <a:gd name="connsiteY280" fmla="*/ 685800 h 5077833"/>
              <a:gd name="connsiteX281" fmla="*/ 20745450 w 24072850"/>
              <a:gd name="connsiteY281" fmla="*/ 654050 h 5077833"/>
              <a:gd name="connsiteX282" fmla="*/ 20764500 w 24072850"/>
              <a:gd name="connsiteY282" fmla="*/ 635000 h 5077833"/>
              <a:gd name="connsiteX283" fmla="*/ 20764500 w 24072850"/>
              <a:gd name="connsiteY283" fmla="*/ 615950 h 5077833"/>
              <a:gd name="connsiteX284" fmla="*/ 20796250 w 24072850"/>
              <a:gd name="connsiteY284" fmla="*/ 577850 h 5077833"/>
              <a:gd name="connsiteX285" fmla="*/ 20834350 w 24072850"/>
              <a:gd name="connsiteY285" fmla="*/ 577850 h 5077833"/>
              <a:gd name="connsiteX286" fmla="*/ 20834350 w 24072850"/>
              <a:gd name="connsiteY286" fmla="*/ 552450 h 5077833"/>
              <a:gd name="connsiteX287" fmla="*/ 20866100 w 24072850"/>
              <a:gd name="connsiteY287" fmla="*/ 533400 h 5077833"/>
              <a:gd name="connsiteX288" fmla="*/ 20891500 w 24072850"/>
              <a:gd name="connsiteY288" fmla="*/ 463550 h 5077833"/>
              <a:gd name="connsiteX289" fmla="*/ 20878800 w 24072850"/>
              <a:gd name="connsiteY289" fmla="*/ 393700 h 5077833"/>
              <a:gd name="connsiteX290" fmla="*/ 20923250 w 24072850"/>
              <a:gd name="connsiteY290" fmla="*/ 311150 h 5077833"/>
              <a:gd name="connsiteX291" fmla="*/ 20929600 w 24072850"/>
              <a:gd name="connsiteY291" fmla="*/ 393700 h 5077833"/>
              <a:gd name="connsiteX292" fmla="*/ 20955000 w 24072850"/>
              <a:gd name="connsiteY292" fmla="*/ 387350 h 5077833"/>
              <a:gd name="connsiteX293" fmla="*/ 20955000 w 24072850"/>
              <a:gd name="connsiteY293" fmla="*/ 514350 h 5077833"/>
              <a:gd name="connsiteX294" fmla="*/ 21005800 w 24072850"/>
              <a:gd name="connsiteY294" fmla="*/ 571500 h 5077833"/>
              <a:gd name="connsiteX295" fmla="*/ 21088350 w 24072850"/>
              <a:gd name="connsiteY295" fmla="*/ 730250 h 5077833"/>
              <a:gd name="connsiteX296" fmla="*/ 21113750 w 24072850"/>
              <a:gd name="connsiteY296" fmla="*/ 755650 h 5077833"/>
              <a:gd name="connsiteX297" fmla="*/ 21120100 w 24072850"/>
              <a:gd name="connsiteY297" fmla="*/ 901700 h 5077833"/>
              <a:gd name="connsiteX298" fmla="*/ 21120100 w 24072850"/>
              <a:gd name="connsiteY298" fmla="*/ 958850 h 5077833"/>
              <a:gd name="connsiteX299" fmla="*/ 21132800 w 24072850"/>
              <a:gd name="connsiteY299" fmla="*/ 977900 h 5077833"/>
              <a:gd name="connsiteX300" fmla="*/ 21120100 w 24072850"/>
              <a:gd name="connsiteY300" fmla="*/ 1054100 h 5077833"/>
              <a:gd name="connsiteX301" fmla="*/ 21132800 w 24072850"/>
              <a:gd name="connsiteY301" fmla="*/ 1073150 h 5077833"/>
              <a:gd name="connsiteX302" fmla="*/ 21145500 w 24072850"/>
              <a:gd name="connsiteY302" fmla="*/ 1352550 h 5077833"/>
              <a:gd name="connsiteX303" fmla="*/ 21145500 w 24072850"/>
              <a:gd name="connsiteY303" fmla="*/ 1511300 h 5077833"/>
              <a:gd name="connsiteX304" fmla="*/ 21164550 w 24072850"/>
              <a:gd name="connsiteY304" fmla="*/ 1536700 h 5077833"/>
              <a:gd name="connsiteX305" fmla="*/ 21151850 w 24072850"/>
              <a:gd name="connsiteY305" fmla="*/ 1568450 h 5077833"/>
              <a:gd name="connsiteX306" fmla="*/ 21164550 w 24072850"/>
              <a:gd name="connsiteY306" fmla="*/ 1587500 h 5077833"/>
              <a:gd name="connsiteX307" fmla="*/ 21386800 w 24072850"/>
              <a:gd name="connsiteY307" fmla="*/ 1587500 h 5077833"/>
              <a:gd name="connsiteX308" fmla="*/ 21412200 w 24072850"/>
              <a:gd name="connsiteY308" fmla="*/ 127000 h 5077833"/>
              <a:gd name="connsiteX309" fmla="*/ 21945600 w 24072850"/>
              <a:gd name="connsiteY309" fmla="*/ 127000 h 5077833"/>
              <a:gd name="connsiteX310" fmla="*/ 21945600 w 24072850"/>
              <a:gd name="connsiteY310" fmla="*/ 1593850 h 5077833"/>
              <a:gd name="connsiteX311" fmla="*/ 22199600 w 24072850"/>
              <a:gd name="connsiteY311" fmla="*/ 1593850 h 5077833"/>
              <a:gd name="connsiteX312" fmla="*/ 22199600 w 24072850"/>
              <a:gd name="connsiteY312" fmla="*/ 1314450 h 5077833"/>
              <a:gd name="connsiteX313" fmla="*/ 22205950 w 24072850"/>
              <a:gd name="connsiteY313" fmla="*/ 1238250 h 5077833"/>
              <a:gd name="connsiteX314" fmla="*/ 22205950 w 24072850"/>
              <a:gd name="connsiteY314" fmla="*/ 1174750 h 5077833"/>
              <a:gd name="connsiteX315" fmla="*/ 22205950 w 24072850"/>
              <a:gd name="connsiteY315" fmla="*/ 1149350 h 5077833"/>
              <a:gd name="connsiteX316" fmla="*/ 22269450 w 24072850"/>
              <a:gd name="connsiteY316" fmla="*/ 1092200 h 5077833"/>
              <a:gd name="connsiteX317" fmla="*/ 22269450 w 24072850"/>
              <a:gd name="connsiteY317" fmla="*/ 914400 h 5077833"/>
              <a:gd name="connsiteX318" fmla="*/ 22472650 w 24072850"/>
              <a:gd name="connsiteY318" fmla="*/ 869950 h 5077833"/>
              <a:gd name="connsiteX319" fmla="*/ 22720300 w 24072850"/>
              <a:gd name="connsiteY319" fmla="*/ 927100 h 5077833"/>
              <a:gd name="connsiteX320" fmla="*/ 22720300 w 24072850"/>
              <a:gd name="connsiteY320" fmla="*/ 1092200 h 5077833"/>
              <a:gd name="connsiteX321" fmla="*/ 22752050 w 24072850"/>
              <a:gd name="connsiteY321" fmla="*/ 1162050 h 5077833"/>
              <a:gd name="connsiteX322" fmla="*/ 22752050 w 24072850"/>
              <a:gd name="connsiteY322" fmla="*/ 2387600 h 5077833"/>
              <a:gd name="connsiteX323" fmla="*/ 22777450 w 24072850"/>
              <a:gd name="connsiteY323" fmla="*/ 2387600 h 5077833"/>
              <a:gd name="connsiteX324" fmla="*/ 22783800 w 24072850"/>
              <a:gd name="connsiteY324" fmla="*/ 2311400 h 5077833"/>
              <a:gd name="connsiteX325" fmla="*/ 22815550 w 24072850"/>
              <a:gd name="connsiteY325" fmla="*/ 2228850 h 5077833"/>
              <a:gd name="connsiteX326" fmla="*/ 22860000 w 24072850"/>
              <a:gd name="connsiteY326" fmla="*/ 2228850 h 5077833"/>
              <a:gd name="connsiteX327" fmla="*/ 22879050 w 24072850"/>
              <a:gd name="connsiteY327" fmla="*/ 2120900 h 5077833"/>
              <a:gd name="connsiteX328" fmla="*/ 22980650 w 24072850"/>
              <a:gd name="connsiteY328" fmla="*/ 2146300 h 5077833"/>
              <a:gd name="connsiteX329" fmla="*/ 23133050 w 24072850"/>
              <a:gd name="connsiteY329" fmla="*/ 2133600 h 5077833"/>
              <a:gd name="connsiteX330" fmla="*/ 23145750 w 24072850"/>
              <a:gd name="connsiteY330" fmla="*/ 2101850 h 5077833"/>
              <a:gd name="connsiteX331" fmla="*/ 23145750 w 24072850"/>
              <a:gd name="connsiteY331" fmla="*/ 2044700 h 5077833"/>
              <a:gd name="connsiteX332" fmla="*/ 23348950 w 24072850"/>
              <a:gd name="connsiteY332" fmla="*/ 2044700 h 5077833"/>
              <a:gd name="connsiteX333" fmla="*/ 23361650 w 24072850"/>
              <a:gd name="connsiteY333" fmla="*/ 2127250 h 5077833"/>
              <a:gd name="connsiteX334" fmla="*/ 23488650 w 24072850"/>
              <a:gd name="connsiteY334" fmla="*/ 2146300 h 5077833"/>
              <a:gd name="connsiteX335" fmla="*/ 23526750 w 24072850"/>
              <a:gd name="connsiteY335" fmla="*/ 2152650 h 5077833"/>
              <a:gd name="connsiteX336" fmla="*/ 23583900 w 24072850"/>
              <a:gd name="connsiteY336" fmla="*/ 2133600 h 5077833"/>
              <a:gd name="connsiteX337" fmla="*/ 23647400 w 24072850"/>
              <a:gd name="connsiteY337" fmla="*/ 2133600 h 5077833"/>
              <a:gd name="connsiteX338" fmla="*/ 23647400 w 24072850"/>
              <a:gd name="connsiteY338" fmla="*/ 2216150 h 5077833"/>
              <a:gd name="connsiteX339" fmla="*/ 23679150 w 24072850"/>
              <a:gd name="connsiteY339" fmla="*/ 2235200 h 5077833"/>
              <a:gd name="connsiteX340" fmla="*/ 23685500 w 24072850"/>
              <a:gd name="connsiteY340" fmla="*/ 2273300 h 5077833"/>
              <a:gd name="connsiteX341" fmla="*/ 23710900 w 24072850"/>
              <a:gd name="connsiteY341" fmla="*/ 2286000 h 5077833"/>
              <a:gd name="connsiteX342" fmla="*/ 23729950 w 24072850"/>
              <a:gd name="connsiteY342" fmla="*/ 2400300 h 5077833"/>
              <a:gd name="connsiteX343" fmla="*/ 23729950 w 24072850"/>
              <a:gd name="connsiteY343" fmla="*/ 1555750 h 5077833"/>
              <a:gd name="connsiteX344" fmla="*/ 23768050 w 24072850"/>
              <a:gd name="connsiteY344" fmla="*/ 1117600 h 5077833"/>
              <a:gd name="connsiteX345" fmla="*/ 23787100 w 24072850"/>
              <a:gd name="connsiteY345" fmla="*/ 1117600 h 5077833"/>
              <a:gd name="connsiteX346" fmla="*/ 23901400 w 24072850"/>
              <a:gd name="connsiteY346" fmla="*/ 1168400 h 5077833"/>
              <a:gd name="connsiteX347" fmla="*/ 23926800 w 24072850"/>
              <a:gd name="connsiteY347" fmla="*/ 1168400 h 5077833"/>
              <a:gd name="connsiteX348" fmla="*/ 23939500 w 24072850"/>
              <a:gd name="connsiteY348" fmla="*/ 1143000 h 5077833"/>
              <a:gd name="connsiteX349" fmla="*/ 24047450 w 24072850"/>
              <a:gd name="connsiteY349" fmla="*/ 1117600 h 5077833"/>
              <a:gd name="connsiteX350" fmla="*/ 24072850 w 24072850"/>
              <a:gd name="connsiteY350" fmla="*/ 1117600 h 5077833"/>
              <a:gd name="connsiteX351" fmla="*/ 24072850 w 24072850"/>
              <a:gd name="connsiteY351" fmla="*/ 3117850 h 5077833"/>
              <a:gd name="connsiteX352" fmla="*/ 14418634 w 24072850"/>
              <a:gd name="connsiteY352" fmla="*/ 4651543 h 5077833"/>
              <a:gd name="connsiteX353" fmla="*/ 6168668 w 24072850"/>
              <a:gd name="connsiteY353" fmla="*/ 5077833 h 5077833"/>
              <a:gd name="connsiteX354" fmla="*/ 0 w 24072850"/>
              <a:gd name="connsiteY354" fmla="*/ 3117850 h 5077833"/>
              <a:gd name="connsiteX355" fmla="*/ 0 w 24072850"/>
              <a:gd name="connsiteY355" fmla="*/ 2222500 h 5077833"/>
              <a:gd name="connsiteX356" fmla="*/ 127000 w 24072850"/>
              <a:gd name="connsiteY356" fmla="*/ 2228850 h 5077833"/>
              <a:gd name="connsiteX357" fmla="*/ 63500 w 24072850"/>
              <a:gd name="connsiteY357" fmla="*/ 2286000 h 5077833"/>
              <a:gd name="connsiteX358" fmla="*/ 196850 w 24072850"/>
              <a:gd name="connsiteY358" fmla="*/ 2336800 h 5077833"/>
              <a:gd name="connsiteX359" fmla="*/ 107950 w 24072850"/>
              <a:gd name="connsiteY359" fmla="*/ 2393950 h 5077833"/>
              <a:gd name="connsiteX360" fmla="*/ 311150 w 24072850"/>
              <a:gd name="connsiteY360" fmla="*/ 2444750 h 5077833"/>
              <a:gd name="connsiteX361" fmla="*/ 311150 w 24072850"/>
              <a:gd name="connsiteY361" fmla="*/ 2527300 h 5077833"/>
              <a:gd name="connsiteX362" fmla="*/ 349250 w 24072850"/>
              <a:gd name="connsiteY362" fmla="*/ 2533650 h 5077833"/>
              <a:gd name="connsiteX363" fmla="*/ 596900 w 24072850"/>
              <a:gd name="connsiteY363" fmla="*/ 2489200 h 5077833"/>
              <a:gd name="connsiteX364" fmla="*/ 742950 w 24072850"/>
              <a:gd name="connsiteY364" fmla="*/ 2501900 h 5077833"/>
              <a:gd name="connsiteX365" fmla="*/ 800100 w 24072850"/>
              <a:gd name="connsiteY365" fmla="*/ 2489200 h 5077833"/>
              <a:gd name="connsiteX366" fmla="*/ 895350 w 24072850"/>
              <a:gd name="connsiteY366" fmla="*/ 2584450 h 5077833"/>
              <a:gd name="connsiteX367" fmla="*/ 920750 w 24072850"/>
              <a:gd name="connsiteY367" fmla="*/ 2584450 h 5077833"/>
              <a:gd name="connsiteX368" fmla="*/ 933450 w 24072850"/>
              <a:gd name="connsiteY368" fmla="*/ 2514600 h 5077833"/>
              <a:gd name="connsiteX369" fmla="*/ 933450 w 24072850"/>
              <a:gd name="connsiteY369" fmla="*/ 2355850 h 5077833"/>
              <a:gd name="connsiteX370" fmla="*/ 939800 w 24072850"/>
              <a:gd name="connsiteY370" fmla="*/ 2279650 h 5077833"/>
              <a:gd name="connsiteX371" fmla="*/ 946150 w 24072850"/>
              <a:gd name="connsiteY371" fmla="*/ 2184400 h 5077833"/>
              <a:gd name="connsiteX372" fmla="*/ 952500 w 24072850"/>
              <a:gd name="connsiteY372" fmla="*/ 2114550 h 5077833"/>
              <a:gd name="connsiteX373" fmla="*/ 1092200 w 24072850"/>
              <a:gd name="connsiteY373" fmla="*/ 2038350 h 5077833"/>
              <a:gd name="connsiteX374" fmla="*/ 1193800 w 24072850"/>
              <a:gd name="connsiteY374" fmla="*/ 2114550 h 5077833"/>
              <a:gd name="connsiteX375" fmla="*/ 1206500 w 24072850"/>
              <a:gd name="connsiteY375" fmla="*/ 2247900 h 5077833"/>
              <a:gd name="connsiteX376" fmla="*/ 1206500 w 24072850"/>
              <a:gd name="connsiteY376" fmla="*/ 2635250 h 5077833"/>
              <a:gd name="connsiteX377" fmla="*/ 1270000 w 24072850"/>
              <a:gd name="connsiteY377" fmla="*/ 2768600 h 5077833"/>
              <a:gd name="connsiteX378" fmla="*/ 1289050 w 24072850"/>
              <a:gd name="connsiteY378" fmla="*/ 2768600 h 5077833"/>
              <a:gd name="connsiteX379" fmla="*/ 1295400 w 24072850"/>
              <a:gd name="connsiteY379" fmla="*/ 2711450 h 5077833"/>
              <a:gd name="connsiteX380" fmla="*/ 1282700 w 24072850"/>
              <a:gd name="connsiteY380" fmla="*/ 2533650 h 5077833"/>
              <a:gd name="connsiteX381" fmla="*/ 1447800 w 24072850"/>
              <a:gd name="connsiteY381" fmla="*/ 2533650 h 5077833"/>
              <a:gd name="connsiteX382" fmla="*/ 1422400 w 24072850"/>
              <a:gd name="connsiteY382" fmla="*/ 2387600 h 5077833"/>
              <a:gd name="connsiteX383" fmla="*/ 1657350 w 24072850"/>
              <a:gd name="connsiteY383" fmla="*/ 2393950 h 5077833"/>
              <a:gd name="connsiteX384" fmla="*/ 1689100 w 24072850"/>
              <a:gd name="connsiteY384" fmla="*/ 2413000 h 5077833"/>
              <a:gd name="connsiteX385" fmla="*/ 1714500 w 24072850"/>
              <a:gd name="connsiteY385" fmla="*/ 2413000 h 5077833"/>
              <a:gd name="connsiteX386" fmla="*/ 1720850 w 24072850"/>
              <a:gd name="connsiteY386" fmla="*/ 2273300 h 5077833"/>
              <a:gd name="connsiteX387" fmla="*/ 1746250 w 24072850"/>
              <a:gd name="connsiteY387" fmla="*/ 2279650 h 5077833"/>
              <a:gd name="connsiteX388" fmla="*/ 1790700 w 24072850"/>
              <a:gd name="connsiteY388" fmla="*/ 2235200 h 5077833"/>
              <a:gd name="connsiteX389" fmla="*/ 1930400 w 24072850"/>
              <a:gd name="connsiteY389" fmla="*/ 2241550 h 5077833"/>
              <a:gd name="connsiteX390" fmla="*/ 1955800 w 24072850"/>
              <a:gd name="connsiteY390" fmla="*/ 2273300 h 5077833"/>
              <a:gd name="connsiteX391" fmla="*/ 2095500 w 24072850"/>
              <a:gd name="connsiteY391" fmla="*/ 2292350 h 5077833"/>
              <a:gd name="connsiteX392" fmla="*/ 2095500 w 24072850"/>
              <a:gd name="connsiteY392" fmla="*/ 2317750 h 5077833"/>
              <a:gd name="connsiteX393" fmla="*/ 2095500 w 24072850"/>
              <a:gd name="connsiteY393" fmla="*/ 2736850 h 5077833"/>
              <a:gd name="connsiteX394" fmla="*/ 2108200 w 24072850"/>
              <a:gd name="connsiteY394" fmla="*/ 2825750 h 5077833"/>
              <a:gd name="connsiteX395" fmla="*/ 2203450 w 24072850"/>
              <a:gd name="connsiteY395" fmla="*/ 2825750 h 5077833"/>
              <a:gd name="connsiteX396" fmla="*/ 2222500 w 24072850"/>
              <a:gd name="connsiteY396" fmla="*/ 2724150 h 5077833"/>
              <a:gd name="connsiteX397" fmla="*/ 2241550 w 24072850"/>
              <a:gd name="connsiteY397" fmla="*/ 2527300 h 5077833"/>
              <a:gd name="connsiteX398" fmla="*/ 2209800 w 24072850"/>
              <a:gd name="connsiteY398" fmla="*/ 2273300 h 5077833"/>
              <a:gd name="connsiteX399" fmla="*/ 2336800 w 24072850"/>
              <a:gd name="connsiteY399" fmla="*/ 2273300 h 5077833"/>
              <a:gd name="connsiteX400" fmla="*/ 2336800 w 24072850"/>
              <a:gd name="connsiteY400" fmla="*/ 2235200 h 5077833"/>
              <a:gd name="connsiteX401" fmla="*/ 2482850 w 24072850"/>
              <a:gd name="connsiteY401" fmla="*/ 2235200 h 5077833"/>
              <a:gd name="connsiteX402" fmla="*/ 2584450 w 24072850"/>
              <a:gd name="connsiteY402" fmla="*/ 2266950 h 5077833"/>
              <a:gd name="connsiteX403" fmla="*/ 2755900 w 24072850"/>
              <a:gd name="connsiteY403" fmla="*/ 2266950 h 5077833"/>
              <a:gd name="connsiteX404" fmla="*/ 2711450 w 24072850"/>
              <a:gd name="connsiteY404" fmla="*/ 2533650 h 5077833"/>
              <a:gd name="connsiteX405" fmla="*/ 2730500 w 24072850"/>
              <a:gd name="connsiteY405" fmla="*/ 2870200 h 5077833"/>
              <a:gd name="connsiteX406" fmla="*/ 2787650 w 24072850"/>
              <a:gd name="connsiteY406" fmla="*/ 2762250 h 5077833"/>
              <a:gd name="connsiteX407" fmla="*/ 2889250 w 24072850"/>
              <a:gd name="connsiteY407" fmla="*/ 2762250 h 5077833"/>
              <a:gd name="connsiteX408" fmla="*/ 2914650 w 24072850"/>
              <a:gd name="connsiteY408" fmla="*/ 2686050 h 5077833"/>
              <a:gd name="connsiteX409" fmla="*/ 2927350 w 24072850"/>
              <a:gd name="connsiteY409" fmla="*/ 2616200 h 5077833"/>
              <a:gd name="connsiteX410" fmla="*/ 2940050 w 24072850"/>
              <a:gd name="connsiteY410" fmla="*/ 2540000 h 5077833"/>
              <a:gd name="connsiteX411" fmla="*/ 2990850 w 24072850"/>
              <a:gd name="connsiteY411" fmla="*/ 2165350 h 5077833"/>
              <a:gd name="connsiteX412" fmla="*/ 3009900 w 24072850"/>
              <a:gd name="connsiteY412" fmla="*/ 1981200 h 5077833"/>
              <a:gd name="connsiteX413" fmla="*/ 3009900 w 24072850"/>
              <a:gd name="connsiteY413" fmla="*/ 1612900 h 5077833"/>
              <a:gd name="connsiteX414" fmla="*/ 2971800 w 24072850"/>
              <a:gd name="connsiteY414" fmla="*/ 1308100 h 5077833"/>
              <a:gd name="connsiteX415" fmla="*/ 2940050 w 24072850"/>
              <a:gd name="connsiteY415" fmla="*/ 1104900 h 5077833"/>
              <a:gd name="connsiteX416" fmla="*/ 3060700 w 24072850"/>
              <a:gd name="connsiteY416" fmla="*/ 1041400 h 5077833"/>
              <a:gd name="connsiteX417" fmla="*/ 3073400 w 24072850"/>
              <a:gd name="connsiteY417" fmla="*/ 977900 h 5077833"/>
              <a:gd name="connsiteX418" fmla="*/ 3073400 w 24072850"/>
              <a:gd name="connsiteY418" fmla="*/ 933450 h 5077833"/>
              <a:gd name="connsiteX419" fmla="*/ 3086100 w 24072850"/>
              <a:gd name="connsiteY419" fmla="*/ 774700 h 5077833"/>
              <a:gd name="connsiteX420" fmla="*/ 3111500 w 24072850"/>
              <a:gd name="connsiteY420" fmla="*/ 1047750 h 5077833"/>
              <a:gd name="connsiteX421" fmla="*/ 3206750 w 24072850"/>
              <a:gd name="connsiteY421" fmla="*/ 1143000 h 5077833"/>
              <a:gd name="connsiteX422" fmla="*/ 3149600 w 24072850"/>
              <a:gd name="connsiteY422" fmla="*/ 1714500 h 5077833"/>
              <a:gd name="connsiteX423" fmla="*/ 3149600 w 24072850"/>
              <a:gd name="connsiteY423" fmla="*/ 2063750 h 5077833"/>
              <a:gd name="connsiteX424" fmla="*/ 3194050 w 24072850"/>
              <a:gd name="connsiteY424" fmla="*/ 2768600 h 5077833"/>
              <a:gd name="connsiteX425" fmla="*/ 3416300 w 24072850"/>
              <a:gd name="connsiteY425" fmla="*/ 2768600 h 5077833"/>
              <a:gd name="connsiteX426" fmla="*/ 3448050 w 24072850"/>
              <a:gd name="connsiteY426" fmla="*/ 1809750 h 5077833"/>
              <a:gd name="connsiteX427" fmla="*/ 3403600 w 24072850"/>
              <a:gd name="connsiteY427" fmla="*/ 1778000 h 5077833"/>
              <a:gd name="connsiteX428" fmla="*/ 3409950 w 24072850"/>
              <a:gd name="connsiteY428" fmla="*/ 1765300 h 5077833"/>
              <a:gd name="connsiteX429" fmla="*/ 3479800 w 24072850"/>
              <a:gd name="connsiteY429" fmla="*/ 1733550 h 5077833"/>
              <a:gd name="connsiteX430" fmla="*/ 3771900 w 24072850"/>
              <a:gd name="connsiteY430" fmla="*/ 1733550 h 5077833"/>
              <a:gd name="connsiteX431" fmla="*/ 3841750 w 24072850"/>
              <a:gd name="connsiteY431" fmla="*/ 1771650 h 5077833"/>
              <a:gd name="connsiteX432" fmla="*/ 3810000 w 24072850"/>
              <a:gd name="connsiteY432" fmla="*/ 1822450 h 5077833"/>
              <a:gd name="connsiteX433" fmla="*/ 3822700 w 24072850"/>
              <a:gd name="connsiteY433" fmla="*/ 1841500 h 5077833"/>
              <a:gd name="connsiteX434" fmla="*/ 3803650 w 24072850"/>
              <a:gd name="connsiteY434" fmla="*/ 1892300 h 5077833"/>
              <a:gd name="connsiteX435" fmla="*/ 3822700 w 24072850"/>
              <a:gd name="connsiteY435" fmla="*/ 1936750 h 5077833"/>
              <a:gd name="connsiteX436" fmla="*/ 3822700 w 24072850"/>
              <a:gd name="connsiteY436" fmla="*/ 2146300 h 5077833"/>
              <a:gd name="connsiteX437" fmla="*/ 3810000 w 24072850"/>
              <a:gd name="connsiteY437" fmla="*/ 2216150 h 5077833"/>
              <a:gd name="connsiteX438" fmla="*/ 3822700 w 24072850"/>
              <a:gd name="connsiteY438" fmla="*/ 2247900 h 5077833"/>
              <a:gd name="connsiteX439" fmla="*/ 3810000 w 24072850"/>
              <a:gd name="connsiteY439" fmla="*/ 2266950 h 5077833"/>
              <a:gd name="connsiteX440" fmla="*/ 3810000 w 24072850"/>
              <a:gd name="connsiteY440" fmla="*/ 2768600 h 5077833"/>
              <a:gd name="connsiteX441" fmla="*/ 3924300 w 24072850"/>
              <a:gd name="connsiteY441" fmla="*/ 2768600 h 5077833"/>
              <a:gd name="connsiteX442" fmla="*/ 3943350 w 24072850"/>
              <a:gd name="connsiteY442" fmla="*/ 1987550 h 5077833"/>
              <a:gd name="connsiteX443" fmla="*/ 3930650 w 24072850"/>
              <a:gd name="connsiteY443" fmla="*/ 1962150 h 5077833"/>
              <a:gd name="connsiteX444" fmla="*/ 3949700 w 24072850"/>
              <a:gd name="connsiteY444" fmla="*/ 1924050 h 5077833"/>
              <a:gd name="connsiteX445" fmla="*/ 3949700 w 24072850"/>
              <a:gd name="connsiteY445" fmla="*/ 1879600 h 5077833"/>
              <a:gd name="connsiteX446" fmla="*/ 3949700 w 24072850"/>
              <a:gd name="connsiteY446" fmla="*/ 1847850 h 5077833"/>
              <a:gd name="connsiteX447" fmla="*/ 4222750 w 24072850"/>
              <a:gd name="connsiteY447" fmla="*/ 1847850 h 5077833"/>
              <a:gd name="connsiteX448" fmla="*/ 4222750 w 24072850"/>
              <a:gd name="connsiteY448" fmla="*/ 1943100 h 5077833"/>
              <a:gd name="connsiteX449" fmla="*/ 4260850 w 24072850"/>
              <a:gd name="connsiteY449" fmla="*/ 2006600 h 5077833"/>
              <a:gd name="connsiteX450" fmla="*/ 4260850 w 24072850"/>
              <a:gd name="connsiteY450" fmla="*/ 2768600 h 5077833"/>
              <a:gd name="connsiteX451" fmla="*/ 4279900 w 24072850"/>
              <a:gd name="connsiteY451" fmla="*/ 2774950 h 5077833"/>
              <a:gd name="connsiteX452" fmla="*/ 4311650 w 24072850"/>
              <a:gd name="connsiteY452" fmla="*/ 2616200 h 5077833"/>
              <a:gd name="connsiteX453" fmla="*/ 4311650 w 24072850"/>
              <a:gd name="connsiteY453" fmla="*/ 1511300 h 5077833"/>
              <a:gd name="connsiteX454" fmla="*/ 4584700 w 24072850"/>
              <a:gd name="connsiteY454" fmla="*/ 1511300 h 5077833"/>
              <a:gd name="connsiteX455" fmla="*/ 4616450 w 24072850"/>
              <a:gd name="connsiteY455" fmla="*/ 1593850 h 5077833"/>
              <a:gd name="connsiteX456" fmla="*/ 4610100 w 24072850"/>
              <a:gd name="connsiteY456" fmla="*/ 2647950 h 5077833"/>
              <a:gd name="connsiteX457" fmla="*/ 4660900 w 24072850"/>
              <a:gd name="connsiteY457" fmla="*/ 2673350 h 5077833"/>
              <a:gd name="connsiteX458" fmla="*/ 4699000 w 24072850"/>
              <a:gd name="connsiteY458" fmla="*/ 2667000 h 5077833"/>
              <a:gd name="connsiteX459" fmla="*/ 4699000 w 24072850"/>
              <a:gd name="connsiteY459" fmla="*/ 1155700 h 5077833"/>
              <a:gd name="connsiteX460" fmla="*/ 4914900 w 24072850"/>
              <a:gd name="connsiteY460" fmla="*/ 1155700 h 5077833"/>
              <a:gd name="connsiteX461" fmla="*/ 4914900 w 24072850"/>
              <a:gd name="connsiteY461" fmla="*/ 2667000 h 5077833"/>
              <a:gd name="connsiteX462" fmla="*/ 4933950 w 24072850"/>
              <a:gd name="connsiteY462" fmla="*/ 2673350 h 5077833"/>
              <a:gd name="connsiteX463" fmla="*/ 4997450 w 24072850"/>
              <a:gd name="connsiteY463" fmla="*/ 2654300 h 5077833"/>
              <a:gd name="connsiteX464" fmla="*/ 5003800 w 24072850"/>
              <a:gd name="connsiteY464" fmla="*/ 1676400 h 5077833"/>
              <a:gd name="connsiteX465" fmla="*/ 4997450 w 24072850"/>
              <a:gd name="connsiteY465" fmla="*/ 1625600 h 5077833"/>
              <a:gd name="connsiteX466" fmla="*/ 4997450 w 24072850"/>
              <a:gd name="connsiteY466" fmla="*/ 1568450 h 5077833"/>
              <a:gd name="connsiteX467" fmla="*/ 5022850 w 24072850"/>
              <a:gd name="connsiteY467" fmla="*/ 1492250 h 5077833"/>
              <a:gd name="connsiteX468" fmla="*/ 5137150 w 24072850"/>
              <a:gd name="connsiteY468" fmla="*/ 1485900 h 5077833"/>
              <a:gd name="connsiteX469" fmla="*/ 5302250 w 24072850"/>
              <a:gd name="connsiteY469" fmla="*/ 1485900 h 5077833"/>
              <a:gd name="connsiteX470" fmla="*/ 5302250 w 24072850"/>
              <a:gd name="connsiteY470" fmla="*/ 2260600 h 5077833"/>
              <a:gd name="connsiteX471" fmla="*/ 5321300 w 24072850"/>
              <a:gd name="connsiteY471" fmla="*/ 2711450 h 5077833"/>
              <a:gd name="connsiteX472" fmla="*/ 5346700 w 24072850"/>
              <a:gd name="connsiteY472" fmla="*/ 2673350 h 5077833"/>
              <a:gd name="connsiteX473" fmla="*/ 5397500 w 24072850"/>
              <a:gd name="connsiteY473" fmla="*/ 2673350 h 5077833"/>
              <a:gd name="connsiteX474" fmla="*/ 5397500 w 24072850"/>
              <a:gd name="connsiteY474" fmla="*/ 2019300 h 5077833"/>
              <a:gd name="connsiteX475" fmla="*/ 5429250 w 24072850"/>
              <a:gd name="connsiteY475" fmla="*/ 1968500 h 5077833"/>
              <a:gd name="connsiteX476" fmla="*/ 5473700 w 24072850"/>
              <a:gd name="connsiteY476" fmla="*/ 1930400 h 5077833"/>
              <a:gd name="connsiteX477" fmla="*/ 5499100 w 24072850"/>
              <a:gd name="connsiteY477" fmla="*/ 1898650 h 5077833"/>
              <a:gd name="connsiteX478" fmla="*/ 5568950 w 24072850"/>
              <a:gd name="connsiteY478" fmla="*/ 1809750 h 5077833"/>
              <a:gd name="connsiteX479" fmla="*/ 5638800 w 24072850"/>
              <a:gd name="connsiteY479" fmla="*/ 1676400 h 5077833"/>
              <a:gd name="connsiteX480" fmla="*/ 5638800 w 24072850"/>
              <a:gd name="connsiteY480" fmla="*/ 1498600 h 5077833"/>
              <a:gd name="connsiteX481" fmla="*/ 5664200 w 24072850"/>
              <a:gd name="connsiteY481" fmla="*/ 1498600 h 5077833"/>
              <a:gd name="connsiteX482" fmla="*/ 5670550 w 24072850"/>
              <a:gd name="connsiteY482" fmla="*/ 1778000 h 5077833"/>
              <a:gd name="connsiteX483" fmla="*/ 5727700 w 24072850"/>
              <a:gd name="connsiteY483" fmla="*/ 1809750 h 5077833"/>
              <a:gd name="connsiteX484" fmla="*/ 5727700 w 24072850"/>
              <a:gd name="connsiteY484" fmla="*/ 1873250 h 5077833"/>
              <a:gd name="connsiteX485" fmla="*/ 5791200 w 24072850"/>
              <a:gd name="connsiteY485" fmla="*/ 1898650 h 5077833"/>
              <a:gd name="connsiteX486" fmla="*/ 5835650 w 24072850"/>
              <a:gd name="connsiteY486" fmla="*/ 1930400 h 5077833"/>
              <a:gd name="connsiteX487" fmla="*/ 5854700 w 24072850"/>
              <a:gd name="connsiteY487" fmla="*/ 2019300 h 5077833"/>
              <a:gd name="connsiteX488" fmla="*/ 5873750 w 24072850"/>
              <a:gd name="connsiteY488" fmla="*/ 2032000 h 5077833"/>
              <a:gd name="connsiteX489" fmla="*/ 5886450 w 24072850"/>
              <a:gd name="connsiteY489" fmla="*/ 2184400 h 5077833"/>
              <a:gd name="connsiteX490" fmla="*/ 5886450 w 24072850"/>
              <a:gd name="connsiteY490" fmla="*/ 2387600 h 5077833"/>
              <a:gd name="connsiteX491" fmla="*/ 5899150 w 24072850"/>
              <a:gd name="connsiteY491" fmla="*/ 2393950 h 5077833"/>
              <a:gd name="connsiteX492" fmla="*/ 5949950 w 24072850"/>
              <a:gd name="connsiteY492" fmla="*/ 2368550 h 5077833"/>
              <a:gd name="connsiteX493" fmla="*/ 5949950 w 24072850"/>
              <a:gd name="connsiteY493" fmla="*/ 2324100 h 5077833"/>
              <a:gd name="connsiteX494" fmla="*/ 5962650 w 24072850"/>
              <a:gd name="connsiteY494" fmla="*/ 2324100 h 5077833"/>
              <a:gd name="connsiteX495" fmla="*/ 5962650 w 24072850"/>
              <a:gd name="connsiteY495" fmla="*/ 2368550 h 5077833"/>
              <a:gd name="connsiteX496" fmla="*/ 5981700 w 24072850"/>
              <a:gd name="connsiteY496" fmla="*/ 2381250 h 5077833"/>
              <a:gd name="connsiteX497" fmla="*/ 5988050 w 24072850"/>
              <a:gd name="connsiteY497" fmla="*/ 2343150 h 5077833"/>
              <a:gd name="connsiteX498" fmla="*/ 5988050 w 24072850"/>
              <a:gd name="connsiteY498" fmla="*/ 2235200 h 5077833"/>
              <a:gd name="connsiteX499" fmla="*/ 6038850 w 24072850"/>
              <a:gd name="connsiteY499" fmla="*/ 2190750 h 5077833"/>
              <a:gd name="connsiteX500" fmla="*/ 6153150 w 24072850"/>
              <a:gd name="connsiteY500" fmla="*/ 2190750 h 5077833"/>
              <a:gd name="connsiteX501" fmla="*/ 6165850 w 24072850"/>
              <a:gd name="connsiteY501" fmla="*/ 2216150 h 5077833"/>
              <a:gd name="connsiteX502" fmla="*/ 6184900 w 24072850"/>
              <a:gd name="connsiteY502" fmla="*/ 2203450 h 5077833"/>
              <a:gd name="connsiteX503" fmla="*/ 6242050 w 24072850"/>
              <a:gd name="connsiteY503" fmla="*/ 2120900 h 5077833"/>
              <a:gd name="connsiteX504" fmla="*/ 6248400 w 24072850"/>
              <a:gd name="connsiteY504" fmla="*/ 2095500 h 5077833"/>
              <a:gd name="connsiteX505" fmla="*/ 6248400 w 24072850"/>
              <a:gd name="connsiteY505" fmla="*/ 2051050 h 5077833"/>
              <a:gd name="connsiteX506" fmla="*/ 6254750 w 24072850"/>
              <a:gd name="connsiteY506" fmla="*/ 2019300 h 5077833"/>
              <a:gd name="connsiteX507" fmla="*/ 6267450 w 24072850"/>
              <a:gd name="connsiteY507" fmla="*/ 2120900 h 5077833"/>
              <a:gd name="connsiteX508" fmla="*/ 6375400 w 24072850"/>
              <a:gd name="connsiteY508" fmla="*/ 2146300 h 5077833"/>
              <a:gd name="connsiteX509" fmla="*/ 6369050 w 24072850"/>
              <a:gd name="connsiteY509" fmla="*/ 2171700 h 5077833"/>
              <a:gd name="connsiteX510" fmla="*/ 6394450 w 24072850"/>
              <a:gd name="connsiteY510" fmla="*/ 2197100 h 5077833"/>
              <a:gd name="connsiteX511" fmla="*/ 6445250 w 24072850"/>
              <a:gd name="connsiteY511" fmla="*/ 2476500 h 5077833"/>
              <a:gd name="connsiteX512" fmla="*/ 6451600 w 24072850"/>
              <a:gd name="connsiteY512" fmla="*/ 2565400 h 5077833"/>
              <a:gd name="connsiteX513" fmla="*/ 6483350 w 24072850"/>
              <a:gd name="connsiteY513" fmla="*/ 2597150 h 5077833"/>
              <a:gd name="connsiteX514" fmla="*/ 6515100 w 24072850"/>
              <a:gd name="connsiteY514" fmla="*/ 2571750 h 5077833"/>
              <a:gd name="connsiteX515" fmla="*/ 6515100 w 24072850"/>
              <a:gd name="connsiteY515" fmla="*/ 2451100 h 5077833"/>
              <a:gd name="connsiteX516" fmla="*/ 6553200 w 24072850"/>
              <a:gd name="connsiteY516" fmla="*/ 2419350 h 5077833"/>
              <a:gd name="connsiteX517" fmla="*/ 6737350 w 24072850"/>
              <a:gd name="connsiteY517" fmla="*/ 2425700 h 5077833"/>
              <a:gd name="connsiteX518" fmla="*/ 6762750 w 24072850"/>
              <a:gd name="connsiteY518" fmla="*/ 2419350 h 5077833"/>
              <a:gd name="connsiteX519" fmla="*/ 6762750 w 24072850"/>
              <a:gd name="connsiteY519" fmla="*/ 1885950 h 5077833"/>
              <a:gd name="connsiteX520" fmla="*/ 6864350 w 24072850"/>
              <a:gd name="connsiteY520" fmla="*/ 1778000 h 5077833"/>
              <a:gd name="connsiteX521" fmla="*/ 6864350 w 24072850"/>
              <a:gd name="connsiteY521" fmla="*/ 1752600 h 5077833"/>
              <a:gd name="connsiteX522" fmla="*/ 6877050 w 24072850"/>
              <a:gd name="connsiteY522" fmla="*/ 1670050 h 5077833"/>
              <a:gd name="connsiteX523" fmla="*/ 6965950 w 24072850"/>
              <a:gd name="connsiteY523" fmla="*/ 1778000 h 5077833"/>
              <a:gd name="connsiteX524" fmla="*/ 7010400 w 24072850"/>
              <a:gd name="connsiteY524" fmla="*/ 1778000 h 5077833"/>
              <a:gd name="connsiteX525" fmla="*/ 7016750 w 24072850"/>
              <a:gd name="connsiteY525" fmla="*/ 1714500 h 5077833"/>
              <a:gd name="connsiteX526" fmla="*/ 7143750 w 24072850"/>
              <a:gd name="connsiteY526" fmla="*/ 1841500 h 5077833"/>
              <a:gd name="connsiteX527" fmla="*/ 7131050 w 24072850"/>
              <a:gd name="connsiteY527" fmla="*/ 2057400 h 5077833"/>
              <a:gd name="connsiteX528" fmla="*/ 7137400 w 24072850"/>
              <a:gd name="connsiteY528" fmla="*/ 2311400 h 5077833"/>
              <a:gd name="connsiteX529" fmla="*/ 7169150 w 24072850"/>
              <a:gd name="connsiteY529" fmla="*/ 2330450 h 5077833"/>
              <a:gd name="connsiteX530" fmla="*/ 7200900 w 24072850"/>
              <a:gd name="connsiteY530" fmla="*/ 2305050 h 5077833"/>
              <a:gd name="connsiteX531" fmla="*/ 7264400 w 24072850"/>
              <a:gd name="connsiteY531" fmla="*/ 2298700 h 5077833"/>
              <a:gd name="connsiteX532" fmla="*/ 7264400 w 24072850"/>
              <a:gd name="connsiteY532" fmla="*/ 2082800 h 5077833"/>
              <a:gd name="connsiteX533" fmla="*/ 7378700 w 24072850"/>
              <a:gd name="connsiteY533" fmla="*/ 2025650 h 5077833"/>
              <a:gd name="connsiteX534" fmla="*/ 7550150 w 24072850"/>
              <a:gd name="connsiteY534" fmla="*/ 2025650 h 5077833"/>
              <a:gd name="connsiteX535" fmla="*/ 7569200 w 24072850"/>
              <a:gd name="connsiteY535" fmla="*/ 2057400 h 5077833"/>
              <a:gd name="connsiteX536" fmla="*/ 7594600 w 24072850"/>
              <a:gd name="connsiteY536" fmla="*/ 2057400 h 5077833"/>
              <a:gd name="connsiteX537" fmla="*/ 7613650 w 24072850"/>
              <a:gd name="connsiteY537" fmla="*/ 1651000 h 5077833"/>
              <a:gd name="connsiteX538" fmla="*/ 7620000 w 24072850"/>
              <a:gd name="connsiteY538" fmla="*/ 1612900 h 5077833"/>
              <a:gd name="connsiteX539" fmla="*/ 7626350 w 24072850"/>
              <a:gd name="connsiteY539" fmla="*/ 1562100 h 5077833"/>
              <a:gd name="connsiteX540" fmla="*/ 7772400 w 24072850"/>
              <a:gd name="connsiteY540" fmla="*/ 1524000 h 5077833"/>
              <a:gd name="connsiteX541" fmla="*/ 7867650 w 24072850"/>
              <a:gd name="connsiteY541" fmla="*/ 1581150 h 5077833"/>
              <a:gd name="connsiteX542" fmla="*/ 7867650 w 24072850"/>
              <a:gd name="connsiteY542" fmla="*/ 1943100 h 5077833"/>
              <a:gd name="connsiteX543" fmla="*/ 7893050 w 24072850"/>
              <a:gd name="connsiteY543" fmla="*/ 1993900 h 5077833"/>
              <a:gd name="connsiteX544" fmla="*/ 7893050 w 24072850"/>
              <a:gd name="connsiteY544" fmla="*/ 2343150 h 5077833"/>
              <a:gd name="connsiteX545" fmla="*/ 7969250 w 24072850"/>
              <a:gd name="connsiteY545" fmla="*/ 2597150 h 5077833"/>
              <a:gd name="connsiteX546" fmla="*/ 7988300 w 24072850"/>
              <a:gd name="connsiteY546" fmla="*/ 2597150 h 5077833"/>
              <a:gd name="connsiteX547" fmla="*/ 7994650 w 24072850"/>
              <a:gd name="connsiteY547" fmla="*/ 2540000 h 5077833"/>
              <a:gd name="connsiteX548" fmla="*/ 8115300 w 24072850"/>
              <a:gd name="connsiteY548" fmla="*/ 2355850 h 5077833"/>
              <a:gd name="connsiteX549" fmla="*/ 8197850 w 24072850"/>
              <a:gd name="connsiteY549" fmla="*/ 2362200 h 5077833"/>
              <a:gd name="connsiteX550" fmla="*/ 8216900 w 24072850"/>
              <a:gd name="connsiteY550" fmla="*/ 2667000 h 5077833"/>
              <a:gd name="connsiteX551" fmla="*/ 8248650 w 24072850"/>
              <a:gd name="connsiteY551" fmla="*/ 2679700 h 5077833"/>
              <a:gd name="connsiteX552" fmla="*/ 8343900 w 24072850"/>
              <a:gd name="connsiteY552" fmla="*/ 2647950 h 5077833"/>
              <a:gd name="connsiteX553" fmla="*/ 8356600 w 24072850"/>
              <a:gd name="connsiteY553" fmla="*/ 2603500 h 5077833"/>
              <a:gd name="connsiteX554" fmla="*/ 8356600 w 24072850"/>
              <a:gd name="connsiteY554" fmla="*/ 2095500 h 5077833"/>
              <a:gd name="connsiteX555" fmla="*/ 8832850 w 24072850"/>
              <a:gd name="connsiteY555" fmla="*/ 1949450 h 5077833"/>
              <a:gd name="connsiteX556" fmla="*/ 9010650 w 24072850"/>
              <a:gd name="connsiteY556" fmla="*/ 2012950 h 5077833"/>
              <a:gd name="connsiteX557" fmla="*/ 9010650 w 24072850"/>
              <a:gd name="connsiteY557" fmla="*/ 2571750 h 5077833"/>
              <a:gd name="connsiteX558" fmla="*/ 9029700 w 24072850"/>
              <a:gd name="connsiteY558" fmla="*/ 2590800 h 5077833"/>
              <a:gd name="connsiteX559" fmla="*/ 9163050 w 24072850"/>
              <a:gd name="connsiteY559" fmla="*/ 2559050 h 5077833"/>
              <a:gd name="connsiteX560" fmla="*/ 9188450 w 24072850"/>
              <a:gd name="connsiteY560" fmla="*/ 2520950 h 5077833"/>
              <a:gd name="connsiteX561" fmla="*/ 9188450 w 24072850"/>
              <a:gd name="connsiteY561" fmla="*/ 2552700 h 5077833"/>
              <a:gd name="connsiteX562" fmla="*/ 9201150 w 24072850"/>
              <a:gd name="connsiteY562" fmla="*/ 2565400 h 5077833"/>
              <a:gd name="connsiteX563" fmla="*/ 9264650 w 24072850"/>
              <a:gd name="connsiteY563" fmla="*/ 2470150 h 5077833"/>
              <a:gd name="connsiteX564" fmla="*/ 9264650 w 24072850"/>
              <a:gd name="connsiteY564" fmla="*/ 2247900 h 5077833"/>
              <a:gd name="connsiteX565" fmla="*/ 9321800 w 24072850"/>
              <a:gd name="connsiteY565" fmla="*/ 2171700 h 5077833"/>
              <a:gd name="connsiteX566" fmla="*/ 9626600 w 24072850"/>
              <a:gd name="connsiteY566" fmla="*/ 2171700 h 5077833"/>
              <a:gd name="connsiteX567" fmla="*/ 9702800 w 24072850"/>
              <a:gd name="connsiteY567" fmla="*/ 2254250 h 5077833"/>
              <a:gd name="connsiteX568" fmla="*/ 9702800 w 24072850"/>
              <a:gd name="connsiteY568" fmla="*/ 2393950 h 5077833"/>
              <a:gd name="connsiteX569" fmla="*/ 9779000 w 24072850"/>
              <a:gd name="connsiteY569" fmla="*/ 2413000 h 5077833"/>
              <a:gd name="connsiteX570" fmla="*/ 9823450 w 24072850"/>
              <a:gd name="connsiteY570" fmla="*/ 2349500 h 5077833"/>
              <a:gd name="connsiteX571" fmla="*/ 10039350 w 24072850"/>
              <a:gd name="connsiteY571" fmla="*/ 2349500 h 5077833"/>
              <a:gd name="connsiteX572" fmla="*/ 10071100 w 24072850"/>
              <a:gd name="connsiteY572" fmla="*/ 2400300 h 5077833"/>
              <a:gd name="connsiteX573" fmla="*/ 10077450 w 24072850"/>
              <a:gd name="connsiteY573" fmla="*/ 2444750 h 5077833"/>
              <a:gd name="connsiteX574" fmla="*/ 10102850 w 24072850"/>
              <a:gd name="connsiteY574" fmla="*/ 2457450 h 5077833"/>
              <a:gd name="connsiteX575" fmla="*/ 10140950 w 24072850"/>
              <a:gd name="connsiteY575" fmla="*/ 2324100 h 5077833"/>
              <a:gd name="connsiteX576" fmla="*/ 10153650 w 24072850"/>
              <a:gd name="connsiteY576" fmla="*/ 2197100 h 5077833"/>
              <a:gd name="connsiteX577" fmla="*/ 10172700 w 24072850"/>
              <a:gd name="connsiteY577" fmla="*/ 2089150 h 5077833"/>
              <a:gd name="connsiteX578" fmla="*/ 10210800 w 24072850"/>
              <a:gd name="connsiteY578" fmla="*/ 1962150 h 5077833"/>
              <a:gd name="connsiteX579" fmla="*/ 10356850 w 24072850"/>
              <a:gd name="connsiteY579" fmla="*/ 1816100 h 5077833"/>
              <a:gd name="connsiteX580" fmla="*/ 10433050 w 24072850"/>
              <a:gd name="connsiteY580" fmla="*/ 1727200 h 5077833"/>
              <a:gd name="connsiteX581" fmla="*/ 10471150 w 24072850"/>
              <a:gd name="connsiteY581" fmla="*/ 1809750 h 5077833"/>
              <a:gd name="connsiteX582" fmla="*/ 10515600 w 24072850"/>
              <a:gd name="connsiteY582" fmla="*/ 2133600 h 5077833"/>
              <a:gd name="connsiteX583" fmla="*/ 10528300 w 24072850"/>
              <a:gd name="connsiteY583" fmla="*/ 2647950 h 5077833"/>
              <a:gd name="connsiteX584" fmla="*/ 10547350 w 24072850"/>
              <a:gd name="connsiteY584" fmla="*/ 2654300 h 5077833"/>
              <a:gd name="connsiteX585" fmla="*/ 10706100 w 24072850"/>
              <a:gd name="connsiteY585" fmla="*/ 2622550 h 5077833"/>
              <a:gd name="connsiteX586" fmla="*/ 10712450 w 24072850"/>
              <a:gd name="connsiteY586" fmla="*/ 2540000 h 5077833"/>
              <a:gd name="connsiteX587" fmla="*/ 10807700 w 24072850"/>
              <a:gd name="connsiteY587" fmla="*/ 2451100 h 5077833"/>
              <a:gd name="connsiteX588" fmla="*/ 10909300 w 24072850"/>
              <a:gd name="connsiteY588" fmla="*/ 2368550 h 5077833"/>
              <a:gd name="connsiteX589" fmla="*/ 10915650 w 24072850"/>
              <a:gd name="connsiteY589" fmla="*/ 2330450 h 5077833"/>
              <a:gd name="connsiteX590" fmla="*/ 10915650 w 24072850"/>
              <a:gd name="connsiteY590" fmla="*/ 2444750 h 5077833"/>
              <a:gd name="connsiteX591" fmla="*/ 11004550 w 24072850"/>
              <a:gd name="connsiteY591" fmla="*/ 2444750 h 5077833"/>
              <a:gd name="connsiteX592" fmla="*/ 11017250 w 24072850"/>
              <a:gd name="connsiteY592" fmla="*/ 2482850 h 5077833"/>
              <a:gd name="connsiteX593" fmla="*/ 11080750 w 24072850"/>
              <a:gd name="connsiteY593" fmla="*/ 2482850 h 5077833"/>
              <a:gd name="connsiteX594" fmla="*/ 11080750 w 24072850"/>
              <a:gd name="connsiteY594" fmla="*/ 2114550 h 5077833"/>
              <a:gd name="connsiteX595" fmla="*/ 11163300 w 24072850"/>
              <a:gd name="connsiteY595" fmla="*/ 2032000 h 5077833"/>
              <a:gd name="connsiteX596" fmla="*/ 11239500 w 24072850"/>
              <a:gd name="connsiteY596" fmla="*/ 1968500 h 5077833"/>
              <a:gd name="connsiteX597" fmla="*/ 11436350 w 24072850"/>
              <a:gd name="connsiteY597" fmla="*/ 2025650 h 5077833"/>
              <a:gd name="connsiteX598" fmla="*/ 11449050 w 24072850"/>
              <a:gd name="connsiteY598" fmla="*/ 2070100 h 5077833"/>
              <a:gd name="connsiteX599" fmla="*/ 11455400 w 24072850"/>
              <a:gd name="connsiteY599" fmla="*/ 2470150 h 5077833"/>
              <a:gd name="connsiteX600" fmla="*/ 11474450 w 24072850"/>
              <a:gd name="connsiteY600" fmla="*/ 2578100 h 5077833"/>
              <a:gd name="connsiteX601" fmla="*/ 11461750 w 24072850"/>
              <a:gd name="connsiteY601" fmla="*/ 2679700 h 5077833"/>
              <a:gd name="connsiteX602" fmla="*/ 11512550 w 24072850"/>
              <a:gd name="connsiteY602" fmla="*/ 2762250 h 5077833"/>
              <a:gd name="connsiteX603" fmla="*/ 11576050 w 24072850"/>
              <a:gd name="connsiteY603" fmla="*/ 2749550 h 5077833"/>
              <a:gd name="connsiteX604" fmla="*/ 11874500 w 24072850"/>
              <a:gd name="connsiteY604" fmla="*/ 2755900 h 5077833"/>
              <a:gd name="connsiteX605" fmla="*/ 11963400 w 24072850"/>
              <a:gd name="connsiteY605" fmla="*/ 2736850 h 5077833"/>
              <a:gd name="connsiteX606" fmla="*/ 12026900 w 24072850"/>
              <a:gd name="connsiteY606" fmla="*/ 2736850 h 5077833"/>
              <a:gd name="connsiteX607" fmla="*/ 12052300 w 24072850"/>
              <a:gd name="connsiteY607" fmla="*/ 2711450 h 5077833"/>
              <a:gd name="connsiteX608" fmla="*/ 12211050 w 24072850"/>
              <a:gd name="connsiteY608" fmla="*/ 2711450 h 5077833"/>
              <a:gd name="connsiteX609" fmla="*/ 12268200 w 24072850"/>
              <a:gd name="connsiteY609" fmla="*/ 2559050 h 5077833"/>
              <a:gd name="connsiteX610" fmla="*/ 12293600 w 24072850"/>
              <a:gd name="connsiteY610" fmla="*/ 2501900 h 5077833"/>
              <a:gd name="connsiteX611" fmla="*/ 12299950 w 24072850"/>
              <a:gd name="connsiteY611" fmla="*/ 2457450 h 5077833"/>
              <a:gd name="connsiteX612" fmla="*/ 12204700 w 24072850"/>
              <a:gd name="connsiteY612" fmla="*/ 2266950 h 5077833"/>
              <a:gd name="connsiteX613" fmla="*/ 12299950 w 24072850"/>
              <a:gd name="connsiteY613" fmla="*/ 2120900 h 5077833"/>
              <a:gd name="connsiteX614" fmla="*/ 12312650 w 24072850"/>
              <a:gd name="connsiteY614" fmla="*/ 1257300 h 5077833"/>
              <a:gd name="connsiteX615" fmla="*/ 12268200 w 24072850"/>
              <a:gd name="connsiteY615" fmla="*/ 1212850 h 5077833"/>
              <a:gd name="connsiteX616" fmla="*/ 12230100 w 24072850"/>
              <a:gd name="connsiteY616" fmla="*/ 1117600 h 5077833"/>
              <a:gd name="connsiteX617" fmla="*/ 12395200 w 24072850"/>
              <a:gd name="connsiteY617" fmla="*/ 914400 h 5077833"/>
              <a:gd name="connsiteX618" fmla="*/ 12376150 w 24072850"/>
              <a:gd name="connsiteY618" fmla="*/ 889000 h 5077833"/>
              <a:gd name="connsiteX619" fmla="*/ 12401550 w 24072850"/>
              <a:gd name="connsiteY619" fmla="*/ 863600 h 5077833"/>
              <a:gd name="connsiteX620" fmla="*/ 12401550 w 24072850"/>
              <a:gd name="connsiteY620" fmla="*/ 736600 h 5077833"/>
              <a:gd name="connsiteX621" fmla="*/ 12376150 w 24072850"/>
              <a:gd name="connsiteY621" fmla="*/ 692150 h 5077833"/>
              <a:gd name="connsiteX622" fmla="*/ 12382500 w 24072850"/>
              <a:gd name="connsiteY622" fmla="*/ 635000 h 5077833"/>
              <a:gd name="connsiteX623" fmla="*/ 12414250 w 24072850"/>
              <a:gd name="connsiteY623" fmla="*/ 571500 h 5077833"/>
              <a:gd name="connsiteX624" fmla="*/ 12420600 w 24072850"/>
              <a:gd name="connsiteY624" fmla="*/ 514350 h 5077833"/>
              <a:gd name="connsiteX625" fmla="*/ 12401550 w 24072850"/>
              <a:gd name="connsiteY625" fmla="*/ 469900 h 5077833"/>
              <a:gd name="connsiteX626" fmla="*/ 12433300 w 24072850"/>
              <a:gd name="connsiteY626" fmla="*/ 457200 h 5077833"/>
              <a:gd name="connsiteX627" fmla="*/ 12433300 w 24072850"/>
              <a:gd name="connsiteY627" fmla="*/ 311150 h 5077833"/>
              <a:gd name="connsiteX628" fmla="*/ 12420600 w 24072850"/>
              <a:gd name="connsiteY628" fmla="*/ 304800 h 5077833"/>
              <a:gd name="connsiteX629" fmla="*/ 12433300 w 24072850"/>
              <a:gd name="connsiteY629" fmla="*/ 273050 h 5077833"/>
              <a:gd name="connsiteX630" fmla="*/ 12433300 w 24072850"/>
              <a:gd name="connsiteY630" fmla="*/ 241300 h 5077833"/>
              <a:gd name="connsiteX631" fmla="*/ 12439650 w 24072850"/>
              <a:gd name="connsiteY631" fmla="*/ 203200 h 5077833"/>
              <a:gd name="connsiteX632" fmla="*/ 12446000 w 24072850"/>
              <a:gd name="connsiteY632" fmla="*/ 0 h 5077833"/>
              <a:gd name="connsiteX633" fmla="*/ 12458700 w 24072850"/>
              <a:gd name="connsiteY633" fmla="*/ 6350 h 507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</a:cxnLst>
            <a:rect l="l" t="t" r="r" b="b"/>
            <a:pathLst>
              <a:path w="24072850" h="5077833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lnTo>
                  <a:pt x="17557750" y="1797050"/>
                </a:ln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lnTo>
                  <a:pt x="12496800" y="641350"/>
                </a:ln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lnTo>
                  <a:pt x="15354300" y="1949450"/>
                </a:ln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lnTo>
                  <a:pt x="16141700" y="2044700"/>
                </a:ln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cubicBezTo>
                  <a:pt x="18747317" y="1991783"/>
                  <a:pt x="18749433" y="1849967"/>
                  <a:pt x="18751550" y="1708150"/>
                </a:cubicBez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lnTo>
                  <a:pt x="20669250" y="2076450"/>
                </a:ln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lnTo>
                  <a:pt x="20720050" y="711200"/>
                </a:lnTo>
                <a:cubicBezTo>
                  <a:pt x="20720050" y="698500"/>
                  <a:pt x="20739100" y="698500"/>
                  <a:pt x="20745450" y="685800"/>
                </a:cubicBezTo>
                <a:lnTo>
                  <a:pt x="20745450" y="654050"/>
                </a:ln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14418634" y="4651543"/>
                </a:lnTo>
                <a:lnTo>
                  <a:pt x="6168668" y="5077833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lnTo>
                  <a:pt x="2095500" y="2317750"/>
                </a:ln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cubicBezTo>
                  <a:pt x="4614333" y="1945217"/>
                  <a:pt x="4612217" y="2296583"/>
                  <a:pt x="4610100" y="2647950"/>
                </a:cubicBez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cubicBezTo>
                  <a:pt x="4999567" y="2328333"/>
                  <a:pt x="5001683" y="2002367"/>
                  <a:pt x="5003800" y="1676400"/>
                </a:cubicBez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lnTo>
                  <a:pt x="12052300" y="2711450"/>
                </a:ln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solidFill>
            <a:schemeClr val="bg1"/>
          </a:solidFill>
          <a:ln w="635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8684AF2-7F23-304C-BBC9-4655EB2F3C2D}"/>
              </a:ext>
            </a:extLst>
          </p:cNvPr>
          <p:cNvSpPr/>
          <p:nvPr/>
        </p:nvSpPr>
        <p:spPr>
          <a:xfrm rot="282287">
            <a:off x="-31212" y="3865644"/>
            <a:ext cx="12295305" cy="3489834"/>
          </a:xfrm>
          <a:custGeom>
            <a:avLst/>
            <a:gdLst>
              <a:gd name="connsiteX0" fmla="*/ 12100147 w 12295305"/>
              <a:gd name="connsiteY0" fmla="*/ 0 h 3489834"/>
              <a:gd name="connsiteX1" fmla="*/ 12295305 w 12295305"/>
              <a:gd name="connsiteY1" fmla="*/ 2371326 h 3489834"/>
              <a:gd name="connsiteX2" fmla="*/ 7796019 w 12295305"/>
              <a:gd name="connsiteY2" fmla="*/ 2860915 h 3489834"/>
              <a:gd name="connsiteX3" fmla="*/ 154138 w 12295305"/>
              <a:gd name="connsiteY3" fmla="*/ 3489834 h 3489834"/>
              <a:gd name="connsiteX4" fmla="*/ 0 w 12295305"/>
              <a:gd name="connsiteY4" fmla="*/ 1616935 h 3489834"/>
              <a:gd name="connsiteX5" fmla="*/ 58386 w 12295305"/>
              <a:gd name="connsiteY5" fmla="*/ 1630629 h 3489834"/>
              <a:gd name="connsiteX6" fmla="*/ 3966282 w 12295305"/>
              <a:gd name="connsiteY6" fmla="*/ 2040893 h 3489834"/>
              <a:gd name="connsiteX7" fmla="*/ 12003020 w 12295305"/>
              <a:gd name="connsiteY7" fmla="*/ 60602 h 348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95305" h="3489834">
                <a:moveTo>
                  <a:pt x="12100147" y="0"/>
                </a:moveTo>
                <a:lnTo>
                  <a:pt x="12295305" y="2371326"/>
                </a:lnTo>
                <a:lnTo>
                  <a:pt x="7796019" y="2860915"/>
                </a:lnTo>
                <a:lnTo>
                  <a:pt x="154138" y="3489834"/>
                </a:lnTo>
                <a:lnTo>
                  <a:pt x="0" y="1616935"/>
                </a:lnTo>
                <a:lnTo>
                  <a:pt x="58386" y="1630629"/>
                </a:lnTo>
                <a:cubicBezTo>
                  <a:pt x="1276930" y="1896043"/>
                  <a:pt x="2593171" y="2040893"/>
                  <a:pt x="3966282" y="2040893"/>
                </a:cubicBezTo>
                <a:cubicBezTo>
                  <a:pt x="7104823" y="2040893"/>
                  <a:pt x="9946239" y="1284128"/>
                  <a:pt x="12003020" y="60602"/>
                </a:cubicBezTo>
                <a:close/>
              </a:path>
            </a:pathLst>
          </a:custGeom>
          <a:solidFill>
            <a:srgbClr val="AAB4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4151D19A-8536-2B53-AC3F-3A47D6E9681A}"/>
              </a:ext>
            </a:extLst>
          </p:cNvPr>
          <p:cNvSpPr/>
          <p:nvPr/>
        </p:nvSpPr>
        <p:spPr>
          <a:xfrm>
            <a:off x="0" y="4392454"/>
            <a:ext cx="12192000" cy="2465547"/>
          </a:xfrm>
          <a:custGeom>
            <a:avLst/>
            <a:gdLst>
              <a:gd name="connsiteX0" fmla="*/ 12192000 w 12192000"/>
              <a:gd name="connsiteY0" fmla="*/ 0 h 2465547"/>
              <a:gd name="connsiteX1" fmla="*/ 12192000 w 12192000"/>
              <a:gd name="connsiteY1" fmla="*/ 2465547 h 2465547"/>
              <a:gd name="connsiteX2" fmla="*/ 0 w 12192000"/>
              <a:gd name="connsiteY2" fmla="*/ 2465547 h 2465547"/>
              <a:gd name="connsiteX3" fmla="*/ 0 w 12192000"/>
              <a:gd name="connsiteY3" fmla="*/ 1365277 h 2465547"/>
              <a:gd name="connsiteX4" fmla="*/ 384980 w 12192000"/>
              <a:gd name="connsiteY4" fmla="*/ 1432773 h 2465547"/>
              <a:gd name="connsiteX5" fmla="*/ 4020457 w 12192000"/>
              <a:gd name="connsiteY5" fmla="*/ 1718061 h 2465547"/>
              <a:gd name="connsiteX6" fmla="*/ 12179379 w 12192000"/>
              <a:gd name="connsiteY6" fmla="*/ 7141 h 2465547"/>
              <a:gd name="connsiteX7" fmla="*/ 12192000 w 12192000"/>
              <a:gd name="connsiteY7" fmla="*/ 0 h 246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465547">
                <a:moveTo>
                  <a:pt x="12192000" y="0"/>
                </a:moveTo>
                <a:lnTo>
                  <a:pt x="12192000" y="2465547"/>
                </a:lnTo>
                <a:lnTo>
                  <a:pt x="0" y="2465547"/>
                </a:lnTo>
                <a:lnTo>
                  <a:pt x="0" y="1365277"/>
                </a:lnTo>
                <a:lnTo>
                  <a:pt x="384980" y="1432773"/>
                </a:lnTo>
                <a:cubicBezTo>
                  <a:pt x="1518579" y="1617336"/>
                  <a:pt x="2743065" y="1718061"/>
                  <a:pt x="4020457" y="1718061"/>
                </a:cubicBezTo>
                <a:cubicBezTo>
                  <a:pt x="7305180" y="1718061"/>
                  <a:pt x="10240069" y="1052043"/>
                  <a:pt x="12179379" y="7141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115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06213AEE-1D13-265E-1052-20D70851233E}"/>
              </a:ext>
            </a:extLst>
          </p:cNvPr>
          <p:cNvGrpSpPr/>
          <p:nvPr/>
        </p:nvGrpSpPr>
        <p:grpSpPr>
          <a:xfrm>
            <a:off x="-583659" y="224423"/>
            <a:ext cx="5692235" cy="797625"/>
            <a:chOff x="1494972" y="2485877"/>
            <a:chExt cx="4111346" cy="79762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B916DA-3649-20BA-BE12-C626F4677E3D}"/>
                </a:ext>
              </a:extLst>
            </p:cNvPr>
            <p:cNvGrpSpPr/>
            <p:nvPr/>
          </p:nvGrpSpPr>
          <p:grpSpPr>
            <a:xfrm>
              <a:off x="1494972" y="2485877"/>
              <a:ext cx="4111346" cy="797625"/>
              <a:chOff x="3390897" y="3510785"/>
              <a:chExt cx="5440820" cy="797625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ED70B15D-5AB6-6809-2918-883185A721B3}"/>
                  </a:ext>
                </a:extLst>
              </p:cNvPr>
              <p:cNvSpPr/>
              <p:nvPr/>
            </p:nvSpPr>
            <p:spPr>
              <a:xfrm>
                <a:off x="3478663" y="3595821"/>
                <a:ext cx="5353054" cy="712589"/>
              </a:xfrm>
              <a:prstGeom prst="roundRect">
                <a:avLst>
                  <a:gd name="adj" fmla="val 19448"/>
                </a:avLst>
              </a:prstGeom>
              <a:noFill/>
              <a:ln>
                <a:solidFill>
                  <a:srgbClr val="6F80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17B96FC0-D744-A096-C5E4-B256EFCBBCA0}"/>
                  </a:ext>
                </a:extLst>
              </p:cNvPr>
              <p:cNvSpPr/>
              <p:nvPr/>
            </p:nvSpPr>
            <p:spPr>
              <a:xfrm>
                <a:off x="3390897" y="3510785"/>
                <a:ext cx="5353054" cy="712589"/>
              </a:xfrm>
              <a:prstGeom prst="roundRect">
                <a:avLst>
                  <a:gd name="adj" fmla="val 19448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B5722EA-65EF-A51D-4324-BDDF0F367093}"/>
                </a:ext>
              </a:extLst>
            </p:cNvPr>
            <p:cNvSpPr txBox="1"/>
            <p:nvPr/>
          </p:nvSpPr>
          <p:spPr>
            <a:xfrm>
              <a:off x="2864478" y="2611338"/>
              <a:ext cx="2321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BC6E5-5870-4292-77AC-6D98D9EA3C1E}"/>
              </a:ext>
            </a:extLst>
          </p:cNvPr>
          <p:cNvSpPr txBox="1"/>
          <p:nvPr/>
        </p:nvSpPr>
        <p:spPr>
          <a:xfrm>
            <a:off x="263154" y="195995"/>
            <a:ext cx="864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gradFill flip="none" rotWithShape="1">
                  <a:gsLst>
                    <a:gs pos="32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2C45B4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sz="4400" b="1" dirty="0">
              <a:gradFill flip="none" rotWithShape="1">
                <a:gsLst>
                  <a:gs pos="32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2C45B4">
                      <a:alpha val="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028048A-380F-CF91-AFCE-768EBB1D429A}"/>
              </a:ext>
            </a:extLst>
          </p:cNvPr>
          <p:cNvGrpSpPr/>
          <p:nvPr/>
        </p:nvGrpSpPr>
        <p:grpSpPr>
          <a:xfrm>
            <a:off x="4992811" y="1983624"/>
            <a:ext cx="2208090" cy="3690206"/>
            <a:chOff x="4992811" y="1983624"/>
            <a:chExt cx="2208090" cy="3690206"/>
          </a:xfrm>
        </p:grpSpPr>
        <p:sp>
          <p:nvSpPr>
            <p:cNvPr id="3" name="Freeform 13">
              <a:extLst>
                <a:ext uri="{FF2B5EF4-FFF2-40B4-BE49-F238E27FC236}">
                  <a16:creationId xmlns:a16="http://schemas.microsoft.com/office/drawing/2014/main" id="{B2C3B2A1-1248-27A8-E465-B31CDCA14B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2811" y="1983624"/>
              <a:ext cx="2208090" cy="2610538"/>
            </a:xfrm>
            <a:custGeom>
              <a:avLst/>
              <a:gdLst>
                <a:gd name="T0" fmla="*/ 774 w 1058"/>
                <a:gd name="T1" fmla="*/ 1252 h 1252"/>
                <a:gd name="T2" fmla="*/ 283 w 1058"/>
                <a:gd name="T3" fmla="*/ 1252 h 1252"/>
                <a:gd name="T4" fmla="*/ 248 w 1058"/>
                <a:gd name="T5" fmla="*/ 1218 h 1252"/>
                <a:gd name="T6" fmla="*/ 142 w 1058"/>
                <a:gd name="T7" fmla="*/ 887 h 1252"/>
                <a:gd name="T8" fmla="*/ 110 w 1058"/>
                <a:gd name="T9" fmla="*/ 831 h 1252"/>
                <a:gd name="T10" fmla="*/ 0 w 1058"/>
                <a:gd name="T11" fmla="*/ 529 h 1252"/>
                <a:gd name="T12" fmla="*/ 529 w 1058"/>
                <a:gd name="T13" fmla="*/ 0 h 1252"/>
                <a:gd name="T14" fmla="*/ 1058 w 1058"/>
                <a:gd name="T15" fmla="*/ 529 h 1252"/>
                <a:gd name="T16" fmla="*/ 947 w 1058"/>
                <a:gd name="T17" fmla="*/ 831 h 1252"/>
                <a:gd name="T18" fmla="*/ 916 w 1058"/>
                <a:gd name="T19" fmla="*/ 887 h 1252"/>
                <a:gd name="T20" fmla="*/ 810 w 1058"/>
                <a:gd name="T21" fmla="*/ 1218 h 1252"/>
                <a:gd name="T22" fmla="*/ 774 w 1058"/>
                <a:gd name="T23" fmla="*/ 1252 h 1252"/>
                <a:gd name="T24" fmla="*/ 315 w 1058"/>
                <a:gd name="T25" fmla="*/ 1180 h 1252"/>
                <a:gd name="T26" fmla="*/ 742 w 1058"/>
                <a:gd name="T27" fmla="*/ 1180 h 1252"/>
                <a:gd name="T28" fmla="*/ 851 w 1058"/>
                <a:gd name="T29" fmla="*/ 857 h 1252"/>
                <a:gd name="T30" fmla="*/ 885 w 1058"/>
                <a:gd name="T31" fmla="*/ 794 h 1252"/>
                <a:gd name="T32" fmla="*/ 986 w 1058"/>
                <a:gd name="T33" fmla="*/ 529 h 1252"/>
                <a:gd name="T34" fmla="*/ 529 w 1058"/>
                <a:gd name="T35" fmla="*/ 72 h 1252"/>
                <a:gd name="T36" fmla="*/ 72 w 1058"/>
                <a:gd name="T37" fmla="*/ 529 h 1252"/>
                <a:gd name="T38" fmla="*/ 172 w 1058"/>
                <a:gd name="T39" fmla="*/ 794 h 1252"/>
                <a:gd name="T40" fmla="*/ 207 w 1058"/>
                <a:gd name="T41" fmla="*/ 857 h 1252"/>
                <a:gd name="T42" fmla="*/ 315 w 1058"/>
                <a:gd name="T43" fmla="*/ 118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8" h="1252">
                  <a:moveTo>
                    <a:pt x="774" y="1252"/>
                  </a:moveTo>
                  <a:cubicBezTo>
                    <a:pt x="283" y="1252"/>
                    <a:pt x="283" y="1252"/>
                    <a:pt x="283" y="1252"/>
                  </a:cubicBezTo>
                  <a:cubicBezTo>
                    <a:pt x="264" y="1252"/>
                    <a:pt x="249" y="1237"/>
                    <a:pt x="248" y="1218"/>
                  </a:cubicBezTo>
                  <a:cubicBezTo>
                    <a:pt x="247" y="1217"/>
                    <a:pt x="239" y="1097"/>
                    <a:pt x="142" y="887"/>
                  </a:cubicBezTo>
                  <a:cubicBezTo>
                    <a:pt x="135" y="873"/>
                    <a:pt x="123" y="853"/>
                    <a:pt x="110" y="831"/>
                  </a:cubicBezTo>
                  <a:cubicBezTo>
                    <a:pt x="66" y="755"/>
                    <a:pt x="0" y="640"/>
                    <a:pt x="0" y="529"/>
                  </a:cubicBezTo>
                  <a:cubicBezTo>
                    <a:pt x="0" y="238"/>
                    <a:pt x="237" y="0"/>
                    <a:pt x="529" y="0"/>
                  </a:cubicBezTo>
                  <a:cubicBezTo>
                    <a:pt x="820" y="0"/>
                    <a:pt x="1058" y="238"/>
                    <a:pt x="1058" y="529"/>
                  </a:cubicBezTo>
                  <a:cubicBezTo>
                    <a:pt x="1058" y="640"/>
                    <a:pt x="991" y="755"/>
                    <a:pt x="947" y="831"/>
                  </a:cubicBezTo>
                  <a:cubicBezTo>
                    <a:pt x="934" y="853"/>
                    <a:pt x="923" y="873"/>
                    <a:pt x="916" y="887"/>
                  </a:cubicBezTo>
                  <a:cubicBezTo>
                    <a:pt x="818" y="1097"/>
                    <a:pt x="810" y="1217"/>
                    <a:pt x="810" y="1218"/>
                  </a:cubicBezTo>
                  <a:cubicBezTo>
                    <a:pt x="809" y="1237"/>
                    <a:pt x="793" y="1252"/>
                    <a:pt x="774" y="1252"/>
                  </a:cubicBezTo>
                  <a:close/>
                  <a:moveTo>
                    <a:pt x="315" y="1180"/>
                  </a:moveTo>
                  <a:cubicBezTo>
                    <a:pt x="742" y="1180"/>
                    <a:pt x="742" y="1180"/>
                    <a:pt x="742" y="1180"/>
                  </a:cubicBezTo>
                  <a:cubicBezTo>
                    <a:pt x="751" y="1127"/>
                    <a:pt x="776" y="1017"/>
                    <a:pt x="851" y="857"/>
                  </a:cubicBezTo>
                  <a:cubicBezTo>
                    <a:pt x="859" y="840"/>
                    <a:pt x="871" y="819"/>
                    <a:pt x="885" y="794"/>
                  </a:cubicBezTo>
                  <a:cubicBezTo>
                    <a:pt x="928" y="721"/>
                    <a:pt x="986" y="621"/>
                    <a:pt x="986" y="529"/>
                  </a:cubicBezTo>
                  <a:cubicBezTo>
                    <a:pt x="986" y="277"/>
                    <a:pt x="781" y="72"/>
                    <a:pt x="529" y="72"/>
                  </a:cubicBezTo>
                  <a:cubicBezTo>
                    <a:pt x="277" y="72"/>
                    <a:pt x="72" y="277"/>
                    <a:pt x="72" y="529"/>
                  </a:cubicBezTo>
                  <a:cubicBezTo>
                    <a:pt x="72" y="621"/>
                    <a:pt x="130" y="721"/>
                    <a:pt x="172" y="794"/>
                  </a:cubicBezTo>
                  <a:cubicBezTo>
                    <a:pt x="187" y="819"/>
                    <a:pt x="199" y="840"/>
                    <a:pt x="207" y="857"/>
                  </a:cubicBezTo>
                  <a:cubicBezTo>
                    <a:pt x="281" y="1017"/>
                    <a:pt x="307" y="1127"/>
                    <a:pt x="315" y="1180"/>
                  </a:cubicBezTo>
                  <a:close/>
                </a:path>
              </a:pathLst>
            </a:custGeom>
            <a:solidFill>
              <a:srgbClr val="2C45B4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</a:pPr>
              <a:endParaRPr lang="id-ID" sz="75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2DADEC88-AFFA-6BE3-E917-1D919D410B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1947" y="4768621"/>
              <a:ext cx="1128526" cy="905209"/>
            </a:xfrm>
            <a:custGeom>
              <a:avLst/>
              <a:gdLst>
                <a:gd name="T0" fmla="*/ 495 w 541"/>
                <a:gd name="T1" fmla="*/ 223 h 434"/>
                <a:gd name="T2" fmla="*/ 540 w 541"/>
                <a:gd name="T3" fmla="*/ 168 h 434"/>
                <a:gd name="T4" fmla="*/ 494 w 541"/>
                <a:gd name="T5" fmla="*/ 112 h 434"/>
                <a:gd name="T6" fmla="*/ 540 w 541"/>
                <a:gd name="T7" fmla="*/ 57 h 434"/>
                <a:gd name="T8" fmla="*/ 483 w 541"/>
                <a:gd name="T9" fmla="*/ 0 h 434"/>
                <a:gd name="T10" fmla="*/ 56 w 541"/>
                <a:gd name="T11" fmla="*/ 0 h 434"/>
                <a:gd name="T12" fmla="*/ 0 w 541"/>
                <a:gd name="T13" fmla="*/ 56 h 434"/>
                <a:gd name="T14" fmla="*/ 46 w 541"/>
                <a:gd name="T15" fmla="*/ 112 h 434"/>
                <a:gd name="T16" fmla="*/ 0 w 541"/>
                <a:gd name="T17" fmla="*/ 167 h 434"/>
                <a:gd name="T18" fmla="*/ 46 w 541"/>
                <a:gd name="T19" fmla="*/ 223 h 434"/>
                <a:gd name="T20" fmla="*/ 1 w 541"/>
                <a:gd name="T21" fmla="*/ 278 h 434"/>
                <a:gd name="T22" fmla="*/ 57 w 541"/>
                <a:gd name="T23" fmla="*/ 334 h 434"/>
                <a:gd name="T24" fmla="*/ 157 w 541"/>
                <a:gd name="T25" fmla="*/ 334 h 434"/>
                <a:gd name="T26" fmla="*/ 161 w 541"/>
                <a:gd name="T27" fmla="*/ 351 h 434"/>
                <a:gd name="T28" fmla="*/ 272 w 541"/>
                <a:gd name="T29" fmla="*/ 433 h 434"/>
                <a:gd name="T30" fmla="*/ 383 w 541"/>
                <a:gd name="T31" fmla="*/ 335 h 434"/>
                <a:gd name="T32" fmla="*/ 484 w 541"/>
                <a:gd name="T33" fmla="*/ 335 h 434"/>
                <a:gd name="T34" fmla="*/ 541 w 541"/>
                <a:gd name="T35" fmla="*/ 278 h 434"/>
                <a:gd name="T36" fmla="*/ 495 w 541"/>
                <a:gd name="T37" fmla="*/ 223 h 434"/>
                <a:gd name="T38" fmla="*/ 423 w 541"/>
                <a:gd name="T39" fmla="*/ 241 h 434"/>
                <a:gd name="T40" fmla="*/ 118 w 541"/>
                <a:gd name="T41" fmla="*/ 241 h 434"/>
                <a:gd name="T42" fmla="*/ 104 w 541"/>
                <a:gd name="T43" fmla="*/ 227 h 434"/>
                <a:gd name="T44" fmla="*/ 118 w 541"/>
                <a:gd name="T45" fmla="*/ 213 h 434"/>
                <a:gd name="T46" fmla="*/ 423 w 541"/>
                <a:gd name="T47" fmla="*/ 213 h 434"/>
                <a:gd name="T48" fmla="*/ 437 w 541"/>
                <a:gd name="T49" fmla="*/ 227 h 434"/>
                <a:gd name="T50" fmla="*/ 423 w 541"/>
                <a:gd name="T51" fmla="*/ 241 h 434"/>
                <a:gd name="T52" fmla="*/ 423 w 541"/>
                <a:gd name="T53" fmla="*/ 116 h 434"/>
                <a:gd name="T54" fmla="*/ 118 w 541"/>
                <a:gd name="T55" fmla="*/ 116 h 434"/>
                <a:gd name="T56" fmla="*/ 104 w 541"/>
                <a:gd name="T57" fmla="*/ 102 h 434"/>
                <a:gd name="T58" fmla="*/ 118 w 541"/>
                <a:gd name="T59" fmla="*/ 88 h 434"/>
                <a:gd name="T60" fmla="*/ 423 w 541"/>
                <a:gd name="T61" fmla="*/ 88 h 434"/>
                <a:gd name="T62" fmla="*/ 437 w 541"/>
                <a:gd name="T63" fmla="*/ 102 h 434"/>
                <a:gd name="T64" fmla="*/ 423 w 541"/>
                <a:gd name="T65" fmla="*/ 11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1" h="434">
                  <a:moveTo>
                    <a:pt x="495" y="223"/>
                  </a:moveTo>
                  <a:cubicBezTo>
                    <a:pt x="521" y="218"/>
                    <a:pt x="540" y="195"/>
                    <a:pt x="540" y="168"/>
                  </a:cubicBezTo>
                  <a:cubicBezTo>
                    <a:pt x="540" y="140"/>
                    <a:pt x="520" y="117"/>
                    <a:pt x="494" y="112"/>
                  </a:cubicBezTo>
                  <a:cubicBezTo>
                    <a:pt x="520" y="107"/>
                    <a:pt x="540" y="84"/>
                    <a:pt x="540" y="57"/>
                  </a:cubicBezTo>
                  <a:cubicBezTo>
                    <a:pt x="540" y="26"/>
                    <a:pt x="514" y="0"/>
                    <a:pt x="48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84"/>
                    <a:pt x="20" y="107"/>
                    <a:pt x="46" y="112"/>
                  </a:cubicBezTo>
                  <a:cubicBezTo>
                    <a:pt x="20" y="117"/>
                    <a:pt x="0" y="140"/>
                    <a:pt x="0" y="167"/>
                  </a:cubicBezTo>
                  <a:cubicBezTo>
                    <a:pt x="0" y="195"/>
                    <a:pt x="20" y="218"/>
                    <a:pt x="46" y="223"/>
                  </a:cubicBezTo>
                  <a:cubicBezTo>
                    <a:pt x="20" y="228"/>
                    <a:pt x="1" y="250"/>
                    <a:pt x="1" y="278"/>
                  </a:cubicBezTo>
                  <a:cubicBezTo>
                    <a:pt x="1" y="309"/>
                    <a:pt x="26" y="334"/>
                    <a:pt x="57" y="334"/>
                  </a:cubicBezTo>
                  <a:cubicBezTo>
                    <a:pt x="157" y="334"/>
                    <a:pt x="157" y="334"/>
                    <a:pt x="157" y="334"/>
                  </a:cubicBezTo>
                  <a:cubicBezTo>
                    <a:pt x="158" y="340"/>
                    <a:pt x="159" y="345"/>
                    <a:pt x="161" y="351"/>
                  </a:cubicBezTo>
                  <a:cubicBezTo>
                    <a:pt x="175" y="399"/>
                    <a:pt x="219" y="434"/>
                    <a:pt x="272" y="433"/>
                  </a:cubicBezTo>
                  <a:cubicBezTo>
                    <a:pt x="331" y="433"/>
                    <a:pt x="380" y="392"/>
                    <a:pt x="383" y="335"/>
                  </a:cubicBezTo>
                  <a:cubicBezTo>
                    <a:pt x="484" y="335"/>
                    <a:pt x="484" y="335"/>
                    <a:pt x="484" y="335"/>
                  </a:cubicBezTo>
                  <a:cubicBezTo>
                    <a:pt x="515" y="335"/>
                    <a:pt x="541" y="309"/>
                    <a:pt x="541" y="278"/>
                  </a:cubicBezTo>
                  <a:cubicBezTo>
                    <a:pt x="541" y="251"/>
                    <a:pt x="521" y="228"/>
                    <a:pt x="495" y="223"/>
                  </a:cubicBezTo>
                  <a:close/>
                  <a:moveTo>
                    <a:pt x="423" y="241"/>
                  </a:moveTo>
                  <a:cubicBezTo>
                    <a:pt x="118" y="241"/>
                    <a:pt x="118" y="241"/>
                    <a:pt x="118" y="241"/>
                  </a:cubicBezTo>
                  <a:cubicBezTo>
                    <a:pt x="110" y="241"/>
                    <a:pt x="104" y="234"/>
                    <a:pt x="104" y="227"/>
                  </a:cubicBezTo>
                  <a:cubicBezTo>
                    <a:pt x="104" y="219"/>
                    <a:pt x="110" y="213"/>
                    <a:pt x="118" y="213"/>
                  </a:cubicBezTo>
                  <a:cubicBezTo>
                    <a:pt x="423" y="213"/>
                    <a:pt x="423" y="213"/>
                    <a:pt x="423" y="213"/>
                  </a:cubicBezTo>
                  <a:cubicBezTo>
                    <a:pt x="431" y="213"/>
                    <a:pt x="437" y="219"/>
                    <a:pt x="437" y="227"/>
                  </a:cubicBezTo>
                  <a:cubicBezTo>
                    <a:pt x="437" y="234"/>
                    <a:pt x="431" y="241"/>
                    <a:pt x="423" y="241"/>
                  </a:cubicBezTo>
                  <a:close/>
                  <a:moveTo>
                    <a:pt x="423" y="116"/>
                  </a:moveTo>
                  <a:cubicBezTo>
                    <a:pt x="118" y="116"/>
                    <a:pt x="118" y="116"/>
                    <a:pt x="118" y="116"/>
                  </a:cubicBezTo>
                  <a:cubicBezTo>
                    <a:pt x="110" y="116"/>
                    <a:pt x="104" y="110"/>
                    <a:pt x="104" y="102"/>
                  </a:cubicBezTo>
                  <a:cubicBezTo>
                    <a:pt x="104" y="95"/>
                    <a:pt x="110" y="88"/>
                    <a:pt x="118" y="88"/>
                  </a:cubicBezTo>
                  <a:cubicBezTo>
                    <a:pt x="423" y="88"/>
                    <a:pt x="423" y="88"/>
                    <a:pt x="423" y="88"/>
                  </a:cubicBezTo>
                  <a:cubicBezTo>
                    <a:pt x="431" y="88"/>
                    <a:pt x="437" y="95"/>
                    <a:pt x="437" y="102"/>
                  </a:cubicBezTo>
                  <a:cubicBezTo>
                    <a:pt x="437" y="110"/>
                    <a:pt x="431" y="116"/>
                    <a:pt x="423" y="116"/>
                  </a:cubicBezTo>
                  <a:close/>
                </a:path>
              </a:pathLst>
            </a:custGeom>
            <a:solidFill>
              <a:srgbClr val="2C45B4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pPr algn="just" defTabSz="866943" fontAlgn="base">
                <a:lnSpc>
                  <a:spcPct val="120000"/>
                </a:lnSpc>
              </a:pPr>
              <a:endParaRPr lang="id-ID" sz="758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12">
              <a:extLst>
                <a:ext uri="{FF2B5EF4-FFF2-40B4-BE49-F238E27FC236}">
                  <a16:creationId xmlns:a16="http://schemas.microsoft.com/office/drawing/2014/main" id="{BF33F4DB-70FA-A9A8-09F7-540D6D642BE3}"/>
                </a:ext>
              </a:extLst>
            </p:cNvPr>
            <p:cNvGrpSpPr/>
            <p:nvPr/>
          </p:nvGrpSpPr>
          <p:grpSpPr>
            <a:xfrm>
              <a:off x="5226291" y="2287309"/>
              <a:ext cx="1737819" cy="1555429"/>
              <a:chOff x="8169276" y="952501"/>
              <a:chExt cx="3781424" cy="3384550"/>
            </a:xfrm>
            <a:solidFill>
              <a:srgbClr val="E9CCA9"/>
            </a:solidFill>
          </p:grpSpPr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869C3C6A-11A0-DA08-92D3-E6A7F8DAA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7988" y="1533526"/>
                <a:ext cx="1392237" cy="1004888"/>
              </a:xfrm>
              <a:custGeom>
                <a:avLst/>
                <a:gdLst>
                  <a:gd name="T0" fmla="*/ 142 w 370"/>
                  <a:gd name="T1" fmla="*/ 228 h 267"/>
                  <a:gd name="T2" fmla="*/ 241 w 370"/>
                  <a:gd name="T3" fmla="*/ 248 h 267"/>
                  <a:gd name="T4" fmla="*/ 303 w 370"/>
                  <a:gd name="T5" fmla="*/ 226 h 267"/>
                  <a:gd name="T6" fmla="*/ 368 w 370"/>
                  <a:gd name="T7" fmla="*/ 107 h 267"/>
                  <a:gd name="T8" fmla="*/ 278 w 370"/>
                  <a:gd name="T9" fmla="*/ 11 h 267"/>
                  <a:gd name="T10" fmla="*/ 179 w 370"/>
                  <a:gd name="T11" fmla="*/ 58 h 267"/>
                  <a:gd name="T12" fmla="*/ 168 w 370"/>
                  <a:gd name="T13" fmla="*/ 65 h 267"/>
                  <a:gd name="T14" fmla="*/ 155 w 370"/>
                  <a:gd name="T15" fmla="*/ 60 h 267"/>
                  <a:gd name="T16" fmla="*/ 67 w 370"/>
                  <a:gd name="T17" fmla="*/ 47 h 267"/>
                  <a:gd name="T18" fmla="*/ 0 w 370"/>
                  <a:gd name="T19" fmla="*/ 116 h 267"/>
                  <a:gd name="T20" fmla="*/ 9 w 370"/>
                  <a:gd name="T21" fmla="*/ 121 h 267"/>
                  <a:gd name="T22" fmla="*/ 84 w 370"/>
                  <a:gd name="T23" fmla="*/ 267 h 267"/>
                  <a:gd name="T24" fmla="*/ 142 w 370"/>
                  <a:gd name="T25" fmla="*/ 22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0" h="267">
                    <a:moveTo>
                      <a:pt x="142" y="228"/>
                    </a:moveTo>
                    <a:cubicBezTo>
                      <a:pt x="189" y="219"/>
                      <a:pt x="225" y="237"/>
                      <a:pt x="241" y="248"/>
                    </a:cubicBezTo>
                    <a:cubicBezTo>
                      <a:pt x="253" y="241"/>
                      <a:pt x="275" y="230"/>
                      <a:pt x="303" y="226"/>
                    </a:cubicBezTo>
                    <a:cubicBezTo>
                      <a:pt x="304" y="191"/>
                      <a:pt x="319" y="134"/>
                      <a:pt x="368" y="107"/>
                    </a:cubicBezTo>
                    <a:cubicBezTo>
                      <a:pt x="370" y="82"/>
                      <a:pt x="350" y="22"/>
                      <a:pt x="278" y="11"/>
                    </a:cubicBezTo>
                    <a:cubicBezTo>
                      <a:pt x="211" y="0"/>
                      <a:pt x="181" y="56"/>
                      <a:pt x="179" y="58"/>
                    </a:cubicBezTo>
                    <a:cubicBezTo>
                      <a:pt x="177" y="62"/>
                      <a:pt x="173" y="65"/>
                      <a:pt x="168" y="65"/>
                    </a:cubicBezTo>
                    <a:cubicBezTo>
                      <a:pt x="163" y="66"/>
                      <a:pt x="158" y="64"/>
                      <a:pt x="155" y="60"/>
                    </a:cubicBezTo>
                    <a:cubicBezTo>
                      <a:pt x="155" y="59"/>
                      <a:pt x="133" y="32"/>
                      <a:pt x="67" y="47"/>
                    </a:cubicBezTo>
                    <a:cubicBezTo>
                      <a:pt x="14" y="60"/>
                      <a:pt x="2" y="101"/>
                      <a:pt x="0" y="116"/>
                    </a:cubicBezTo>
                    <a:cubicBezTo>
                      <a:pt x="3" y="117"/>
                      <a:pt x="6" y="119"/>
                      <a:pt x="9" y="121"/>
                    </a:cubicBezTo>
                    <a:cubicBezTo>
                      <a:pt x="63" y="161"/>
                      <a:pt x="80" y="224"/>
                      <a:pt x="84" y="267"/>
                    </a:cubicBezTo>
                    <a:cubicBezTo>
                      <a:pt x="96" y="250"/>
                      <a:pt x="114" y="234"/>
                      <a:pt x="142" y="228"/>
                    </a:cubicBezTo>
                    <a:close/>
                  </a:path>
                </a:pathLst>
              </a:custGeom>
              <a:solidFill>
                <a:srgbClr val="2C4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 defTabSz="866943" fontAlgn="base">
                  <a:lnSpc>
                    <a:spcPct val="120000"/>
                  </a:lnSpc>
                </a:pPr>
                <a:endParaRPr lang="id-ID" sz="758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CF303965-447C-8F0C-8AEC-E8F3C8EE5C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9276" y="952501"/>
                <a:ext cx="3781424" cy="3384550"/>
              </a:xfrm>
              <a:custGeom>
                <a:avLst/>
                <a:gdLst>
                  <a:gd name="T0" fmla="*/ 932 w 1005"/>
                  <a:gd name="T1" fmla="*/ 313 h 899"/>
                  <a:gd name="T2" fmla="*/ 693 w 1005"/>
                  <a:gd name="T3" fmla="*/ 126 h 899"/>
                  <a:gd name="T4" fmla="*/ 192 w 1005"/>
                  <a:gd name="T5" fmla="*/ 181 h 899"/>
                  <a:gd name="T6" fmla="*/ 261 w 1005"/>
                  <a:gd name="T7" fmla="*/ 549 h 899"/>
                  <a:gd name="T8" fmla="*/ 292 w 1005"/>
                  <a:gd name="T9" fmla="*/ 298 h 899"/>
                  <a:gd name="T10" fmla="*/ 155 w 1005"/>
                  <a:gd name="T11" fmla="*/ 377 h 899"/>
                  <a:gd name="T12" fmla="*/ 244 w 1005"/>
                  <a:gd name="T13" fmla="*/ 409 h 899"/>
                  <a:gd name="T14" fmla="*/ 255 w 1005"/>
                  <a:gd name="T15" fmla="*/ 435 h 899"/>
                  <a:gd name="T16" fmla="*/ 128 w 1005"/>
                  <a:gd name="T17" fmla="*/ 388 h 899"/>
                  <a:gd name="T18" fmla="*/ 274 w 1005"/>
                  <a:gd name="T19" fmla="*/ 257 h 899"/>
                  <a:gd name="T20" fmla="*/ 464 w 1005"/>
                  <a:gd name="T21" fmla="*/ 184 h 899"/>
                  <a:gd name="T22" fmla="*/ 673 w 1005"/>
                  <a:gd name="T23" fmla="*/ 190 h 899"/>
                  <a:gd name="T24" fmla="*/ 851 w 1005"/>
                  <a:gd name="T25" fmla="*/ 291 h 899"/>
                  <a:gd name="T26" fmla="*/ 914 w 1005"/>
                  <a:gd name="T27" fmla="*/ 518 h 899"/>
                  <a:gd name="T28" fmla="*/ 747 w 1005"/>
                  <a:gd name="T29" fmla="*/ 572 h 899"/>
                  <a:gd name="T30" fmla="*/ 474 w 1005"/>
                  <a:gd name="T31" fmla="*/ 615 h 899"/>
                  <a:gd name="T32" fmla="*/ 421 w 1005"/>
                  <a:gd name="T33" fmla="*/ 572 h 899"/>
                  <a:gd name="T34" fmla="*/ 446 w 1005"/>
                  <a:gd name="T35" fmla="*/ 560 h 899"/>
                  <a:gd name="T36" fmla="*/ 553 w 1005"/>
                  <a:gd name="T37" fmla="*/ 547 h 899"/>
                  <a:gd name="T38" fmla="*/ 854 w 1005"/>
                  <a:gd name="T39" fmla="*/ 560 h 899"/>
                  <a:gd name="T40" fmla="*/ 857 w 1005"/>
                  <a:gd name="T41" fmla="*/ 427 h 899"/>
                  <a:gd name="T42" fmla="*/ 831 w 1005"/>
                  <a:gd name="T43" fmla="*/ 311 h 899"/>
                  <a:gd name="T44" fmla="*/ 632 w 1005"/>
                  <a:gd name="T45" fmla="*/ 378 h 899"/>
                  <a:gd name="T46" fmla="*/ 742 w 1005"/>
                  <a:gd name="T47" fmla="*/ 461 h 899"/>
                  <a:gd name="T48" fmla="*/ 549 w 1005"/>
                  <a:gd name="T49" fmla="*/ 430 h 899"/>
                  <a:gd name="T50" fmla="*/ 447 w 1005"/>
                  <a:gd name="T51" fmla="*/ 410 h 899"/>
                  <a:gd name="T52" fmla="*/ 381 w 1005"/>
                  <a:gd name="T53" fmla="*/ 488 h 899"/>
                  <a:gd name="T54" fmla="*/ 300 w 1005"/>
                  <a:gd name="T55" fmla="*/ 535 h 899"/>
                  <a:gd name="T56" fmla="*/ 298 w 1005"/>
                  <a:gd name="T57" fmla="*/ 538 h 899"/>
                  <a:gd name="T58" fmla="*/ 274 w 1005"/>
                  <a:gd name="T59" fmla="*/ 618 h 899"/>
                  <a:gd name="T60" fmla="*/ 288 w 1005"/>
                  <a:gd name="T61" fmla="*/ 665 h 899"/>
                  <a:gd name="T62" fmla="*/ 352 w 1005"/>
                  <a:gd name="T63" fmla="*/ 724 h 899"/>
                  <a:gd name="T64" fmla="*/ 571 w 1005"/>
                  <a:gd name="T65" fmla="*/ 769 h 899"/>
                  <a:gd name="T66" fmla="*/ 570 w 1005"/>
                  <a:gd name="T67" fmla="*/ 769 h 899"/>
                  <a:gd name="T68" fmla="*/ 681 w 1005"/>
                  <a:gd name="T69" fmla="*/ 675 h 899"/>
                  <a:gd name="T70" fmla="*/ 650 w 1005"/>
                  <a:gd name="T71" fmla="*/ 634 h 899"/>
                  <a:gd name="T72" fmla="*/ 708 w 1005"/>
                  <a:gd name="T73" fmla="*/ 665 h 899"/>
                  <a:gd name="T74" fmla="*/ 691 w 1005"/>
                  <a:gd name="T75" fmla="*/ 750 h 899"/>
                  <a:gd name="T76" fmla="*/ 491 w 1005"/>
                  <a:gd name="T77" fmla="*/ 785 h 899"/>
                  <a:gd name="T78" fmla="*/ 787 w 1005"/>
                  <a:gd name="T79" fmla="*/ 830 h 899"/>
                  <a:gd name="T80" fmla="*/ 1001 w 1005"/>
                  <a:gd name="T81" fmla="*/ 474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05" h="899">
                    <a:moveTo>
                      <a:pt x="1001" y="474"/>
                    </a:moveTo>
                    <a:cubicBezTo>
                      <a:pt x="997" y="357"/>
                      <a:pt x="932" y="313"/>
                      <a:pt x="932" y="313"/>
                    </a:cubicBezTo>
                    <a:cubicBezTo>
                      <a:pt x="932" y="313"/>
                      <a:pt x="924" y="257"/>
                      <a:pt x="873" y="197"/>
                    </a:cubicBezTo>
                    <a:cubicBezTo>
                      <a:pt x="794" y="111"/>
                      <a:pt x="693" y="126"/>
                      <a:pt x="693" y="126"/>
                    </a:cubicBezTo>
                    <a:cubicBezTo>
                      <a:pt x="563" y="0"/>
                      <a:pt x="430" y="97"/>
                      <a:pt x="430" y="97"/>
                    </a:cubicBezTo>
                    <a:cubicBezTo>
                      <a:pt x="245" y="36"/>
                      <a:pt x="192" y="181"/>
                      <a:pt x="192" y="181"/>
                    </a:cubicBezTo>
                    <a:cubicBezTo>
                      <a:pt x="86" y="193"/>
                      <a:pt x="0" y="317"/>
                      <a:pt x="77" y="450"/>
                    </a:cubicBezTo>
                    <a:cubicBezTo>
                      <a:pt x="136" y="552"/>
                      <a:pt x="224" y="554"/>
                      <a:pt x="261" y="549"/>
                    </a:cubicBezTo>
                    <a:cubicBezTo>
                      <a:pt x="274" y="517"/>
                      <a:pt x="300" y="481"/>
                      <a:pt x="357" y="465"/>
                    </a:cubicBezTo>
                    <a:cubicBezTo>
                      <a:pt x="358" y="459"/>
                      <a:pt x="365" y="350"/>
                      <a:pt x="292" y="298"/>
                    </a:cubicBezTo>
                    <a:cubicBezTo>
                      <a:pt x="249" y="267"/>
                      <a:pt x="201" y="275"/>
                      <a:pt x="174" y="295"/>
                    </a:cubicBezTo>
                    <a:cubicBezTo>
                      <a:pt x="149" y="315"/>
                      <a:pt x="142" y="345"/>
                      <a:pt x="155" y="377"/>
                    </a:cubicBezTo>
                    <a:cubicBezTo>
                      <a:pt x="161" y="394"/>
                      <a:pt x="171" y="405"/>
                      <a:pt x="185" y="411"/>
                    </a:cubicBezTo>
                    <a:cubicBezTo>
                      <a:pt x="212" y="422"/>
                      <a:pt x="243" y="409"/>
                      <a:pt x="244" y="409"/>
                    </a:cubicBezTo>
                    <a:cubicBezTo>
                      <a:pt x="251" y="406"/>
                      <a:pt x="259" y="410"/>
                      <a:pt x="262" y="417"/>
                    </a:cubicBezTo>
                    <a:cubicBezTo>
                      <a:pt x="265" y="424"/>
                      <a:pt x="262" y="432"/>
                      <a:pt x="255" y="435"/>
                    </a:cubicBezTo>
                    <a:cubicBezTo>
                      <a:pt x="253" y="436"/>
                      <a:pt x="212" y="453"/>
                      <a:pt x="174" y="437"/>
                    </a:cubicBezTo>
                    <a:cubicBezTo>
                      <a:pt x="154" y="429"/>
                      <a:pt x="138" y="412"/>
                      <a:pt x="128" y="388"/>
                    </a:cubicBezTo>
                    <a:cubicBezTo>
                      <a:pt x="111" y="343"/>
                      <a:pt x="122" y="300"/>
                      <a:pt x="157" y="273"/>
                    </a:cubicBezTo>
                    <a:cubicBezTo>
                      <a:pt x="189" y="248"/>
                      <a:pt x="234" y="243"/>
                      <a:pt x="274" y="257"/>
                    </a:cubicBezTo>
                    <a:cubicBezTo>
                      <a:pt x="281" y="227"/>
                      <a:pt x="304" y="187"/>
                      <a:pt x="361" y="174"/>
                    </a:cubicBezTo>
                    <a:cubicBezTo>
                      <a:pt x="415" y="161"/>
                      <a:pt x="447" y="173"/>
                      <a:pt x="464" y="184"/>
                    </a:cubicBezTo>
                    <a:cubicBezTo>
                      <a:pt x="484" y="158"/>
                      <a:pt x="524" y="127"/>
                      <a:pt x="582" y="137"/>
                    </a:cubicBezTo>
                    <a:cubicBezTo>
                      <a:pt x="631" y="145"/>
                      <a:pt x="658" y="170"/>
                      <a:pt x="673" y="190"/>
                    </a:cubicBezTo>
                    <a:cubicBezTo>
                      <a:pt x="686" y="208"/>
                      <a:pt x="694" y="230"/>
                      <a:pt x="696" y="250"/>
                    </a:cubicBezTo>
                    <a:cubicBezTo>
                      <a:pt x="751" y="237"/>
                      <a:pt x="814" y="253"/>
                      <a:pt x="851" y="291"/>
                    </a:cubicBezTo>
                    <a:cubicBezTo>
                      <a:pt x="881" y="322"/>
                      <a:pt x="892" y="365"/>
                      <a:pt x="881" y="411"/>
                    </a:cubicBezTo>
                    <a:cubicBezTo>
                      <a:pt x="895" y="424"/>
                      <a:pt x="922" y="459"/>
                      <a:pt x="914" y="518"/>
                    </a:cubicBezTo>
                    <a:cubicBezTo>
                      <a:pt x="910" y="549"/>
                      <a:pt x="893" y="573"/>
                      <a:pt x="866" y="586"/>
                    </a:cubicBezTo>
                    <a:cubicBezTo>
                      <a:pt x="831" y="602"/>
                      <a:pt x="785" y="596"/>
                      <a:pt x="747" y="572"/>
                    </a:cubicBezTo>
                    <a:cubicBezTo>
                      <a:pt x="693" y="538"/>
                      <a:pt x="609" y="536"/>
                      <a:pt x="571" y="568"/>
                    </a:cubicBezTo>
                    <a:cubicBezTo>
                      <a:pt x="541" y="593"/>
                      <a:pt x="507" y="618"/>
                      <a:pt x="474" y="615"/>
                    </a:cubicBezTo>
                    <a:cubicBezTo>
                      <a:pt x="472" y="615"/>
                      <a:pt x="469" y="615"/>
                      <a:pt x="466" y="614"/>
                    </a:cubicBezTo>
                    <a:cubicBezTo>
                      <a:pt x="447" y="610"/>
                      <a:pt x="432" y="596"/>
                      <a:pt x="421" y="572"/>
                    </a:cubicBezTo>
                    <a:cubicBezTo>
                      <a:pt x="417" y="565"/>
                      <a:pt x="420" y="557"/>
                      <a:pt x="427" y="554"/>
                    </a:cubicBezTo>
                    <a:cubicBezTo>
                      <a:pt x="434" y="550"/>
                      <a:pt x="443" y="553"/>
                      <a:pt x="446" y="560"/>
                    </a:cubicBezTo>
                    <a:cubicBezTo>
                      <a:pt x="453" y="576"/>
                      <a:pt x="462" y="584"/>
                      <a:pt x="473" y="586"/>
                    </a:cubicBezTo>
                    <a:cubicBezTo>
                      <a:pt x="496" y="592"/>
                      <a:pt x="530" y="566"/>
                      <a:pt x="553" y="547"/>
                    </a:cubicBezTo>
                    <a:cubicBezTo>
                      <a:pt x="601" y="506"/>
                      <a:pt x="697" y="507"/>
                      <a:pt x="762" y="548"/>
                    </a:cubicBezTo>
                    <a:cubicBezTo>
                      <a:pt x="792" y="567"/>
                      <a:pt x="828" y="572"/>
                      <a:pt x="854" y="560"/>
                    </a:cubicBezTo>
                    <a:cubicBezTo>
                      <a:pt x="872" y="552"/>
                      <a:pt x="883" y="536"/>
                      <a:pt x="886" y="514"/>
                    </a:cubicBezTo>
                    <a:cubicBezTo>
                      <a:pt x="895" y="455"/>
                      <a:pt x="858" y="427"/>
                      <a:pt x="857" y="427"/>
                    </a:cubicBezTo>
                    <a:cubicBezTo>
                      <a:pt x="852" y="424"/>
                      <a:pt x="850" y="418"/>
                      <a:pt x="852" y="412"/>
                    </a:cubicBezTo>
                    <a:cubicBezTo>
                      <a:pt x="863" y="372"/>
                      <a:pt x="856" y="337"/>
                      <a:pt x="831" y="311"/>
                    </a:cubicBezTo>
                    <a:cubicBezTo>
                      <a:pt x="800" y="280"/>
                      <a:pt x="747" y="266"/>
                      <a:pt x="702" y="278"/>
                    </a:cubicBezTo>
                    <a:cubicBezTo>
                      <a:pt x="642" y="293"/>
                      <a:pt x="633" y="357"/>
                      <a:pt x="632" y="378"/>
                    </a:cubicBezTo>
                    <a:cubicBezTo>
                      <a:pt x="667" y="380"/>
                      <a:pt x="707" y="396"/>
                      <a:pt x="744" y="441"/>
                    </a:cubicBezTo>
                    <a:cubicBezTo>
                      <a:pt x="749" y="447"/>
                      <a:pt x="748" y="456"/>
                      <a:pt x="742" y="461"/>
                    </a:cubicBezTo>
                    <a:cubicBezTo>
                      <a:pt x="736" y="466"/>
                      <a:pt x="727" y="465"/>
                      <a:pt x="722" y="459"/>
                    </a:cubicBezTo>
                    <a:cubicBezTo>
                      <a:pt x="643" y="362"/>
                      <a:pt x="552" y="428"/>
                      <a:pt x="549" y="430"/>
                    </a:cubicBezTo>
                    <a:cubicBezTo>
                      <a:pt x="543" y="434"/>
                      <a:pt x="536" y="434"/>
                      <a:pt x="531" y="430"/>
                    </a:cubicBezTo>
                    <a:cubicBezTo>
                      <a:pt x="529" y="429"/>
                      <a:pt x="496" y="400"/>
                      <a:pt x="447" y="410"/>
                    </a:cubicBezTo>
                    <a:cubicBezTo>
                      <a:pt x="401" y="419"/>
                      <a:pt x="393" y="476"/>
                      <a:pt x="393" y="476"/>
                    </a:cubicBezTo>
                    <a:cubicBezTo>
                      <a:pt x="392" y="482"/>
                      <a:pt x="387" y="487"/>
                      <a:pt x="381" y="488"/>
                    </a:cubicBezTo>
                    <a:cubicBezTo>
                      <a:pt x="339" y="496"/>
                      <a:pt x="315" y="514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300" y="535"/>
                      <a:pt x="300" y="535"/>
                      <a:pt x="300" y="535"/>
                    </a:cubicBezTo>
                    <a:cubicBezTo>
                      <a:pt x="299" y="536"/>
                      <a:pt x="299" y="537"/>
                      <a:pt x="298" y="538"/>
                    </a:cubicBezTo>
                    <a:cubicBezTo>
                      <a:pt x="278" y="568"/>
                      <a:pt x="273" y="596"/>
                      <a:pt x="275" y="618"/>
                    </a:cubicBezTo>
                    <a:cubicBezTo>
                      <a:pt x="275" y="618"/>
                      <a:pt x="274" y="618"/>
                      <a:pt x="274" y="618"/>
                    </a:cubicBezTo>
                    <a:cubicBezTo>
                      <a:pt x="275" y="625"/>
                      <a:pt x="276" y="631"/>
                      <a:pt x="278" y="637"/>
                    </a:cubicBezTo>
                    <a:cubicBezTo>
                      <a:pt x="281" y="654"/>
                      <a:pt x="288" y="664"/>
                      <a:pt x="288" y="665"/>
                    </a:cubicBezTo>
                    <a:cubicBezTo>
                      <a:pt x="302" y="693"/>
                      <a:pt x="326" y="711"/>
                      <a:pt x="352" y="724"/>
                    </a:cubicBezTo>
                    <a:cubicBezTo>
                      <a:pt x="352" y="724"/>
                      <a:pt x="352" y="724"/>
                      <a:pt x="352" y="724"/>
                    </a:cubicBezTo>
                    <a:cubicBezTo>
                      <a:pt x="352" y="724"/>
                      <a:pt x="418" y="758"/>
                      <a:pt x="552" y="768"/>
                    </a:cubicBezTo>
                    <a:cubicBezTo>
                      <a:pt x="558" y="768"/>
                      <a:pt x="565" y="769"/>
                      <a:pt x="571" y="769"/>
                    </a:cubicBezTo>
                    <a:cubicBezTo>
                      <a:pt x="571" y="769"/>
                      <a:pt x="570" y="769"/>
                      <a:pt x="570" y="769"/>
                    </a:cubicBezTo>
                    <a:cubicBezTo>
                      <a:pt x="570" y="769"/>
                      <a:pt x="570" y="769"/>
                      <a:pt x="570" y="769"/>
                    </a:cubicBezTo>
                    <a:cubicBezTo>
                      <a:pt x="606" y="770"/>
                      <a:pt x="643" y="762"/>
                      <a:pt x="668" y="733"/>
                    </a:cubicBezTo>
                    <a:cubicBezTo>
                      <a:pt x="682" y="710"/>
                      <a:pt x="687" y="689"/>
                      <a:pt x="681" y="675"/>
                    </a:cubicBezTo>
                    <a:cubicBezTo>
                      <a:pt x="675" y="658"/>
                      <a:pt x="659" y="652"/>
                      <a:pt x="659" y="652"/>
                    </a:cubicBezTo>
                    <a:cubicBezTo>
                      <a:pt x="651" y="649"/>
                      <a:pt x="648" y="641"/>
                      <a:pt x="650" y="634"/>
                    </a:cubicBezTo>
                    <a:cubicBezTo>
                      <a:pt x="653" y="627"/>
                      <a:pt x="661" y="623"/>
                      <a:pt x="668" y="625"/>
                    </a:cubicBezTo>
                    <a:cubicBezTo>
                      <a:pt x="669" y="626"/>
                      <a:pt x="698" y="636"/>
                      <a:pt x="708" y="665"/>
                    </a:cubicBezTo>
                    <a:cubicBezTo>
                      <a:pt x="717" y="689"/>
                      <a:pt x="711" y="717"/>
                      <a:pt x="692" y="749"/>
                    </a:cubicBezTo>
                    <a:cubicBezTo>
                      <a:pt x="691" y="749"/>
                      <a:pt x="691" y="750"/>
                      <a:pt x="691" y="750"/>
                    </a:cubicBezTo>
                    <a:cubicBezTo>
                      <a:pt x="655" y="793"/>
                      <a:pt x="601" y="800"/>
                      <a:pt x="556" y="797"/>
                    </a:cubicBezTo>
                    <a:cubicBezTo>
                      <a:pt x="530" y="795"/>
                      <a:pt x="507" y="789"/>
                      <a:pt x="491" y="785"/>
                    </a:cubicBezTo>
                    <a:cubicBezTo>
                      <a:pt x="524" y="857"/>
                      <a:pt x="598" y="891"/>
                      <a:pt x="677" y="895"/>
                    </a:cubicBezTo>
                    <a:cubicBezTo>
                      <a:pt x="769" y="899"/>
                      <a:pt x="787" y="830"/>
                      <a:pt x="787" y="830"/>
                    </a:cubicBezTo>
                    <a:cubicBezTo>
                      <a:pt x="911" y="781"/>
                      <a:pt x="884" y="656"/>
                      <a:pt x="884" y="656"/>
                    </a:cubicBezTo>
                    <a:cubicBezTo>
                      <a:pt x="936" y="648"/>
                      <a:pt x="1005" y="590"/>
                      <a:pt x="1001" y="474"/>
                    </a:cubicBezTo>
                    <a:close/>
                  </a:path>
                </a:pathLst>
              </a:custGeom>
              <a:solidFill>
                <a:srgbClr val="2C4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pPr algn="just" defTabSz="866943" fontAlgn="base">
                  <a:lnSpc>
                    <a:spcPct val="120000"/>
                  </a:lnSpc>
                </a:pPr>
                <a:endParaRPr lang="id-ID" sz="758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Oval 4">
            <a:extLst>
              <a:ext uri="{FF2B5EF4-FFF2-40B4-BE49-F238E27FC236}">
                <a16:creationId xmlns:a16="http://schemas.microsoft.com/office/drawing/2014/main" id="{737FB50D-CD41-D40A-416F-4FFBAEB41818}"/>
              </a:ext>
            </a:extLst>
          </p:cNvPr>
          <p:cNvSpPr/>
          <p:nvPr/>
        </p:nvSpPr>
        <p:spPr>
          <a:xfrm>
            <a:off x="3679404" y="2239501"/>
            <a:ext cx="629655" cy="629655"/>
          </a:xfrm>
          <a:prstGeom prst="ellipse">
            <a:avLst/>
          </a:prstGeom>
          <a:solidFill>
            <a:srgbClr val="2C45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66943" fontAlgn="base">
              <a:lnSpc>
                <a:spcPct val="120000"/>
              </a:lnSpc>
            </a:pPr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BE364223-C52C-D46B-A947-653FDFF3ED3E}"/>
              </a:ext>
            </a:extLst>
          </p:cNvPr>
          <p:cNvSpPr/>
          <p:nvPr/>
        </p:nvSpPr>
        <p:spPr>
          <a:xfrm>
            <a:off x="1127493" y="2435005"/>
            <a:ext cx="2425808" cy="7450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30293D2-2EED-AA8D-9108-84F12C487DB5}"/>
              </a:ext>
            </a:extLst>
          </p:cNvPr>
          <p:cNvSpPr/>
          <p:nvPr/>
        </p:nvSpPr>
        <p:spPr>
          <a:xfrm>
            <a:off x="1311327" y="2053353"/>
            <a:ext cx="2241974" cy="410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Oval 4">
            <a:extLst>
              <a:ext uri="{FF2B5EF4-FFF2-40B4-BE49-F238E27FC236}">
                <a16:creationId xmlns:a16="http://schemas.microsoft.com/office/drawing/2014/main" id="{0CF51A9E-8AAF-C921-6307-249592C8D121}"/>
              </a:ext>
            </a:extLst>
          </p:cNvPr>
          <p:cNvSpPr/>
          <p:nvPr/>
        </p:nvSpPr>
        <p:spPr>
          <a:xfrm>
            <a:off x="7884653" y="2239501"/>
            <a:ext cx="629655" cy="629655"/>
          </a:xfrm>
          <a:prstGeom prst="ellipse">
            <a:avLst/>
          </a:prstGeom>
          <a:solidFill>
            <a:srgbClr val="2C45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66943" fontAlgn="base">
              <a:lnSpc>
                <a:spcPct val="120000"/>
              </a:lnSpc>
            </a:pPr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1B8D370-B573-3D83-6C5C-D0C0A7835DE7}"/>
              </a:ext>
            </a:extLst>
          </p:cNvPr>
          <p:cNvSpPr/>
          <p:nvPr/>
        </p:nvSpPr>
        <p:spPr>
          <a:xfrm>
            <a:off x="8640411" y="2435005"/>
            <a:ext cx="2582329" cy="7450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9B883FB-5EFA-AD6A-B9FA-E995621C3AA5}"/>
              </a:ext>
            </a:extLst>
          </p:cNvPr>
          <p:cNvSpPr/>
          <p:nvPr/>
        </p:nvSpPr>
        <p:spPr>
          <a:xfrm>
            <a:off x="8640411" y="2053353"/>
            <a:ext cx="2241974" cy="410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Oval 4">
            <a:extLst>
              <a:ext uri="{FF2B5EF4-FFF2-40B4-BE49-F238E27FC236}">
                <a16:creationId xmlns:a16="http://schemas.microsoft.com/office/drawing/2014/main" id="{74491CA2-E745-8432-F122-96CBC4DB3300}"/>
              </a:ext>
            </a:extLst>
          </p:cNvPr>
          <p:cNvSpPr/>
          <p:nvPr/>
        </p:nvSpPr>
        <p:spPr>
          <a:xfrm>
            <a:off x="4111665" y="3920482"/>
            <a:ext cx="629655" cy="629655"/>
          </a:xfrm>
          <a:prstGeom prst="ellipse">
            <a:avLst/>
          </a:prstGeom>
          <a:solidFill>
            <a:srgbClr val="2C45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66943" fontAlgn="base">
              <a:lnSpc>
                <a:spcPct val="120000"/>
              </a:lnSpc>
            </a:pPr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4FC459B6-CA62-81E2-7F5F-DD02D191F25D}"/>
              </a:ext>
            </a:extLst>
          </p:cNvPr>
          <p:cNvSpPr/>
          <p:nvPr/>
        </p:nvSpPr>
        <p:spPr>
          <a:xfrm>
            <a:off x="1559754" y="4115986"/>
            <a:ext cx="2425808" cy="7450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9C62A44-24A5-C09B-0EF9-C579893AF11B}"/>
              </a:ext>
            </a:extLst>
          </p:cNvPr>
          <p:cNvSpPr/>
          <p:nvPr/>
        </p:nvSpPr>
        <p:spPr>
          <a:xfrm>
            <a:off x="1743588" y="3734334"/>
            <a:ext cx="2241974" cy="410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3" name="Oval 4">
            <a:extLst>
              <a:ext uri="{FF2B5EF4-FFF2-40B4-BE49-F238E27FC236}">
                <a16:creationId xmlns:a16="http://schemas.microsoft.com/office/drawing/2014/main" id="{659D4CB6-8C66-CA1F-86DA-F79A95A615C2}"/>
              </a:ext>
            </a:extLst>
          </p:cNvPr>
          <p:cNvSpPr/>
          <p:nvPr/>
        </p:nvSpPr>
        <p:spPr>
          <a:xfrm>
            <a:off x="7434381" y="3920482"/>
            <a:ext cx="629655" cy="629655"/>
          </a:xfrm>
          <a:prstGeom prst="ellipse">
            <a:avLst/>
          </a:prstGeom>
          <a:solidFill>
            <a:srgbClr val="2C45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866943" fontAlgn="base">
              <a:lnSpc>
                <a:spcPct val="120000"/>
              </a:lnSpc>
            </a:pPr>
            <a:r>
              <a:rPr lang="en-US" sz="16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4E807986-F4FD-70E2-6997-0B50B5673064}"/>
              </a:ext>
            </a:extLst>
          </p:cNvPr>
          <p:cNvSpPr/>
          <p:nvPr/>
        </p:nvSpPr>
        <p:spPr>
          <a:xfrm>
            <a:off x="8190139" y="4115986"/>
            <a:ext cx="2442107" cy="7450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C9C257D8-20EA-7071-CF46-EF92A9416A81}"/>
              </a:ext>
            </a:extLst>
          </p:cNvPr>
          <p:cNvSpPr/>
          <p:nvPr/>
        </p:nvSpPr>
        <p:spPr>
          <a:xfrm>
            <a:off x="8190139" y="3734334"/>
            <a:ext cx="2241974" cy="410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406376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049;#18005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043;#180483;#180115;"/>
</p:tagLst>
</file>

<file path=ppt/theme/theme1.xml><?xml version="1.0" encoding="utf-8"?>
<a:theme xmlns:a="http://schemas.openxmlformats.org/drawingml/2006/main" name="51PPT模板网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36AD"/>
      </a:accent1>
      <a:accent2>
        <a:srgbClr val="2936AD"/>
      </a:accent2>
      <a:accent3>
        <a:srgbClr val="B4C6E7"/>
      </a:accent3>
      <a:accent4>
        <a:srgbClr val="2F5496"/>
      </a:accent4>
      <a:accent5>
        <a:srgbClr val="B4B4B4"/>
      </a:accent5>
      <a:accent6>
        <a:srgbClr val="D8D8D8"/>
      </a:accent6>
      <a:hlink>
        <a:srgbClr val="4472C4"/>
      </a:hlink>
      <a:folHlink>
        <a:srgbClr val="BFBFBF"/>
      </a:folHlink>
    </a:clrScheme>
    <a:fontScheme name="ymd35pww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微软雅黑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微软雅黑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1967</Words>
  <Application>Microsoft Office PowerPoint</Application>
  <PresentationFormat>宽屏</PresentationFormat>
  <Paragraphs>234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Gill Sans</vt:lpstr>
      <vt:lpstr>HarmonyOS Sans SC</vt:lpstr>
      <vt:lpstr>阿里巴巴普惠体 2.0 55 Regular</vt:lpstr>
      <vt:lpstr>等线</vt:lpstr>
      <vt:lpstr>优设标题黑</vt:lpstr>
      <vt:lpstr>Arial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简约几何风企业总结汇报商务通用ppt模板</dc:title>
  <dc:creator>51PPT模板网</dc:creator>
  <cp:keywords>www.51pptmoban.com</cp:keywords>
  <dc:description>www.51pptmoban.com</dc:description>
  <cp:lastModifiedBy>Win user</cp:lastModifiedBy>
  <cp:revision>4</cp:revision>
  <dcterms:created xsi:type="dcterms:W3CDTF">2021-11-01T03:20:17Z</dcterms:created>
  <dcterms:modified xsi:type="dcterms:W3CDTF">2022-11-06T11:36:39Z</dcterms:modified>
</cp:coreProperties>
</file>