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2" r:id="rId12"/>
    <p:sldId id="266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61F074D-A245-4B27-95C2-A2674A48AC65}">
          <p14:sldIdLst>
            <p14:sldId id="267"/>
            <p14:sldId id="256"/>
            <p14:sldId id="257"/>
            <p14:sldId id="258"/>
            <p14:sldId id="259"/>
            <p14:sldId id="260"/>
            <p14:sldId id="261"/>
            <p14:sldId id="263"/>
            <p14:sldId id="264"/>
            <p14:sldId id="265"/>
            <p14:sldId id="262"/>
          </p14:sldIdLst>
        </p14:section>
        <p14:section name="作者信息" id="{2A399743-178A-4B20-8476-EAA29F010AFD}">
          <p14:sldIdLst>
            <p14:sldId id="266"/>
            <p14:sldId id="26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CB"/>
    <a:srgbClr val="0000CC"/>
    <a:srgbClr val="FFCC00"/>
    <a:srgbClr val="9B66FF"/>
    <a:srgbClr val="009AFE"/>
    <a:srgbClr val="3366FF"/>
    <a:srgbClr val="66CBFF"/>
    <a:srgbClr val="006600"/>
    <a:srgbClr val="32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3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84" y="7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1513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忘吃药的晓公子（51PPT模板网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6C76B1-E3CD-2E3B-EE3D-528699D09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14401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3596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示&#10;&#10;中度可信度描述已自动生成">
            <a:extLst>
              <a:ext uri="{FF2B5EF4-FFF2-40B4-BE49-F238E27FC236}">
                <a16:creationId xmlns:a16="http://schemas.microsoft.com/office/drawing/2014/main" id="{5D1EB49F-B84A-8D16-4D6C-6128F5B327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34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04BA3E2-E0EA-9AF8-BE6F-FF87FD8BDB9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58D47AA-D0AD-624D-85B1-7057C1A4BAA6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199D70C5-D16D-1E7A-BAA6-BC9675E3947E}"/>
                </a:ext>
              </a:extLst>
            </p:cNvPr>
            <p:cNvGrpSpPr/>
            <p:nvPr userDrawn="1"/>
          </p:nvGrpSpPr>
          <p:grpSpPr>
            <a:xfrm>
              <a:off x="268221" y="816106"/>
              <a:ext cx="11655559" cy="5225789"/>
              <a:chOff x="438228" y="779436"/>
              <a:chExt cx="11655559" cy="5225789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24A2C782-9993-CD3E-1C0F-463FF9CBAA7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9569" y="826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DDE6CA1C-D354-5F47-ECD7-4A250036F38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19129" y="923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1C07D128-4B20-39C2-0CA9-23124ADB320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15849" y="1141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FB04B8BC-A660-F179-DDBF-728B67AC75C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79849" y="2127151"/>
                <a:ext cx="18000" cy="18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148EC44F-D173-BF1D-C3CB-B9FBBBC7EEA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145151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6B46010C-B605-C20B-F0A9-24EC9208FCE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409" y="240655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608BF62C-94C9-FEA5-E6BE-60D4A121743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01129" y="30567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3460E4E2-FCB5-6250-90C9-C104F188ED7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88169" y="179695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252C5900-685C-D533-8D7A-1B3BCC85AD4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88089" y="5370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164AFEE8-6712-AE89-E2E1-B7F379E6E24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41989" y="862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881E1917-4F50-6D43-7280-7B4DBFA8775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38789" y="959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EA213708-7393-2C57-BE1A-C12D7A3C5D1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92522" y="130844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94362520-A315-A00A-4F82-8A2DAC2A2FB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9328" y="799983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6CA4B1F4-BD09-C5FD-4FB2-27CFD53AEDF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52364" y="941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78A91A98-FF49-BDC2-EAEA-6D735C3C75E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34255" y="148751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02EEBC53-8A72-92C5-6ECF-0791F8A6938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27429" y="1105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EC979ED6-304F-18F0-1807-CCDB1BD2596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2452" y="995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736A9BDC-98A6-B4D7-DD92-8C61A07AFBD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185569" y="177895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E3B485CD-933F-D701-A87B-378C199F996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057787" y="2128762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44E54592-F570-758F-31C8-F2378B41ABD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7771" y="2544398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1B34B16A-7BFE-B8CF-2241-6A9F472A01A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07116" y="30927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A0439002-8D3D-B83E-FACE-36EDE170574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43116" y="238855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641765EF-2C39-B7C8-3B7C-40867941854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13724" y="2732935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97DC4059-C742-2F93-BD1D-CC40F57DCE9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63429" y="3944219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079EF149-A535-4AE4-23C0-38BE7C1308D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221569" y="4656738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E1E182E1-7653-F3DF-4383-4B88A94F1F7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40089" y="5191570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61B99AD7-1496-B9FD-E910-E7A16304900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570105" y="5334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4E366D7A-2017-0272-34F6-FBEF3D19E53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98204" y="489662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AE266952-B672-3E02-7AC4-A5E3643D8C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49746" y="5316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EB0DCC27-BBF6-7F32-7B42-10E45F6D32D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49724" y="5755469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4EAA92A6-06F8-588F-34CD-86D7DC492A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84701" y="596922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D02E2265-9BB0-8738-11D1-093B0C82AC1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8228" y="37366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星形: 四角 50">
                <a:extLst>
                  <a:ext uri="{FF2B5EF4-FFF2-40B4-BE49-F238E27FC236}">
                    <a16:creationId xmlns:a16="http://schemas.microsoft.com/office/drawing/2014/main" id="{92D505D0-3340-4E5E-FF48-2A9B9D63008E}"/>
                  </a:ext>
                </a:extLst>
              </p:cNvPr>
              <p:cNvSpPr/>
              <p:nvPr/>
            </p:nvSpPr>
            <p:spPr>
              <a:xfrm>
                <a:off x="2463071" y="779436"/>
                <a:ext cx="166469" cy="166469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星形: 四角 51">
                <a:extLst>
                  <a:ext uri="{FF2B5EF4-FFF2-40B4-BE49-F238E27FC236}">
                    <a16:creationId xmlns:a16="http://schemas.microsoft.com/office/drawing/2014/main" id="{B167554B-3AD2-F10A-723B-2E4460DFB8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4484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星形: 四角 52">
                <a:extLst>
                  <a:ext uri="{FF2B5EF4-FFF2-40B4-BE49-F238E27FC236}">
                    <a16:creationId xmlns:a16="http://schemas.microsoft.com/office/drawing/2014/main" id="{6A96E1AE-7F5B-62D1-59A1-EFBE71E5972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65649" y="1087631"/>
                <a:ext cx="180000" cy="180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星形: 四角 53">
                <a:extLst>
                  <a:ext uri="{FF2B5EF4-FFF2-40B4-BE49-F238E27FC236}">
                    <a16:creationId xmlns:a16="http://schemas.microsoft.com/office/drawing/2014/main" id="{F0A34566-FC9F-44F5-8A14-77CEE7CEB1D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05724" y="4376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5C965581-2695-40C7-ECED-698DA6423DC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92389" y="294271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B990C201-6DC0-2026-465C-021C6441939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05829" y="55586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星形: 四角 56">
                <a:extLst>
                  <a:ext uri="{FF2B5EF4-FFF2-40B4-BE49-F238E27FC236}">
                    <a16:creationId xmlns:a16="http://schemas.microsoft.com/office/drawing/2014/main" id="{8AC49792-5AD3-4E06-A859-9CF80E3FE83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26198" y="5163533"/>
                <a:ext cx="252000" cy="252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4110C1C9-2EFE-1B60-2C49-654967615ABB}"/>
                  </a:ext>
                </a:extLst>
              </p:cNvPr>
              <p:cNvGrpSpPr/>
              <p:nvPr/>
            </p:nvGrpSpPr>
            <p:grpSpPr>
              <a:xfrm>
                <a:off x="1860978" y="5485061"/>
                <a:ext cx="927208" cy="270408"/>
                <a:chOff x="9973481" y="4688851"/>
                <a:chExt cx="927208" cy="270408"/>
              </a:xfrm>
            </p:grpSpPr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A3F09FD7-6010-6B74-3223-F5569606A256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3E27E773-1AFA-8C6E-EC5B-D82A6C849635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9DAE3C82-0DE8-B6EF-E0D6-6AA5957ED815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2C298E03-646E-8334-FA45-5406331B6263}"/>
                  </a:ext>
                </a:extLst>
              </p:cNvPr>
              <p:cNvGrpSpPr/>
              <p:nvPr/>
            </p:nvGrpSpPr>
            <p:grpSpPr>
              <a:xfrm>
                <a:off x="8406651" y="2553398"/>
                <a:ext cx="927208" cy="270408"/>
                <a:chOff x="9973481" y="4688851"/>
                <a:chExt cx="927208" cy="270408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4DA2C6EA-7148-3F51-B681-429125BD56B8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02F7775E-1147-7099-B7BA-3DE5C2F64C7B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2D6F5AF7-D5AB-B19A-049A-592BDEE1A2C3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0" name="星形: 八角 59">
                <a:extLst>
                  <a:ext uri="{FF2B5EF4-FFF2-40B4-BE49-F238E27FC236}">
                    <a16:creationId xmlns:a16="http://schemas.microsoft.com/office/drawing/2014/main" id="{08856F8C-717E-6382-F18B-DBE04203FB0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986258" y="3303000"/>
                <a:ext cx="252000" cy="252000"/>
              </a:xfrm>
              <a:prstGeom prst="star8">
                <a:avLst>
                  <a:gd name="adj" fmla="val 24061"/>
                </a:avLst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2C9E2553-C87F-CE0C-CE77-CDFB74D7FC2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86962" y="2611587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5326E736-66C1-FFB2-3A69-1533D92C73C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89164" y="3377034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45F7B66A-DBB8-A959-378D-D049E8039C0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46972" y="225116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014BE4D5-AA81-792D-38E6-A82B14F8979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43772" y="234768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A9B1C3B4-FA98-C2A6-6585-30FA63FE9D9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97505" y="269693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5BEFA4-8527-D6D6-CD46-FB9FAB6D8F4D}"/>
              </a:ext>
            </a:extLst>
          </p:cNvPr>
          <p:cNvSpPr txBox="1"/>
          <p:nvPr/>
        </p:nvSpPr>
        <p:spPr>
          <a:xfrm>
            <a:off x="546100" y="1856730"/>
            <a:ext cx="1109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rgbClr val="FFCC00"/>
                </a:solidFill>
                <a:latin typeface="Baskerville Old Face" panose="02020602080505020303" pitchFamily="18" charset="0"/>
              </a:rPr>
              <a:t>POWERPOINTTEMPLET</a:t>
            </a:r>
            <a:endParaRPr lang="zh-CN" altLang="en-US" sz="5400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1AA910-EC0D-46FF-8D22-96932C5E1DF2}"/>
              </a:ext>
            </a:extLst>
          </p:cNvPr>
          <p:cNvSpPr txBox="1"/>
          <p:nvPr/>
        </p:nvSpPr>
        <p:spPr>
          <a:xfrm>
            <a:off x="4140200" y="3207925"/>
            <a:ext cx="391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Baskerville Old Face" panose="02020602080505020303" pitchFamily="18" charset="0"/>
              </a:rPr>
              <a:t>Designed By Xiao</a:t>
            </a:r>
            <a:endParaRPr lang="zh-CN" altLang="en-US" sz="2000" b="1">
              <a:solidFill>
                <a:schemeClr val="bg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3ADA83-322B-CCB4-E4EF-A3E334D2BDB4}"/>
              </a:ext>
            </a:extLst>
          </p:cNvPr>
          <p:cNvSpPr txBox="1"/>
          <p:nvPr/>
        </p:nvSpPr>
        <p:spPr>
          <a:xfrm>
            <a:off x="1679237" y="4354939"/>
            <a:ext cx="8833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>
                <a:solidFill>
                  <a:schemeClr val="bg1">
                    <a:lumMod val="85000"/>
                  </a:schemeClr>
                </a:solidFill>
                <a:latin typeface="Baskerville Old Face" panose="02020602080505020303" pitchFamily="18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solidFill>
                <a:schemeClr val="bg1">
                  <a:lumMod val="8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88D7C6-A08D-204C-E865-271D4523AC93}"/>
              </a:ext>
            </a:extLst>
          </p:cNvPr>
          <p:cNvSpPr txBox="1"/>
          <p:nvPr/>
        </p:nvSpPr>
        <p:spPr>
          <a:xfrm>
            <a:off x="1679237" y="3789511"/>
            <a:ext cx="8833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>
                <a:solidFill>
                  <a:schemeClr val="bg1">
                    <a:lumMod val="85000"/>
                  </a:schemeClr>
                </a:solidFill>
                <a:latin typeface="Baskerville Old Face" panose="02020602080505020303" pitchFamily="18" charset="0"/>
              </a:rPr>
              <a:t>senectus et netus et malesuada fames ac turpis </a:t>
            </a:r>
            <a:endParaRPr lang="zh-CN" altLang="en-US">
              <a:solidFill>
                <a:schemeClr val="bg1">
                  <a:lumMod val="8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10" name="星形: 四角 9">
            <a:extLst>
              <a:ext uri="{FF2B5EF4-FFF2-40B4-BE49-F238E27FC236}">
                <a16:creationId xmlns:a16="http://schemas.microsoft.com/office/drawing/2014/main" id="{5005E342-14C4-419A-8589-A37A367EE4B7}"/>
              </a:ext>
            </a:extLst>
          </p:cNvPr>
          <p:cNvSpPr/>
          <p:nvPr/>
        </p:nvSpPr>
        <p:spPr>
          <a:xfrm>
            <a:off x="2060648" y="2874049"/>
            <a:ext cx="282918" cy="282918"/>
          </a:xfrm>
          <a:prstGeom prst="star4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星形: 十二角 10">
            <a:extLst>
              <a:ext uri="{FF2B5EF4-FFF2-40B4-BE49-F238E27FC236}">
                <a16:creationId xmlns:a16="http://schemas.microsoft.com/office/drawing/2014/main" id="{913E9720-94BC-BC16-E28E-AD045FAFB43A}"/>
              </a:ext>
            </a:extLst>
          </p:cNvPr>
          <p:cNvSpPr/>
          <p:nvPr/>
        </p:nvSpPr>
        <p:spPr>
          <a:xfrm>
            <a:off x="9141585" y="5916360"/>
            <a:ext cx="396772" cy="396772"/>
          </a:xfrm>
          <a:prstGeom prst="star12">
            <a:avLst>
              <a:gd name="adj" fmla="val 246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星形: 四角 11">
            <a:extLst>
              <a:ext uri="{FF2B5EF4-FFF2-40B4-BE49-F238E27FC236}">
                <a16:creationId xmlns:a16="http://schemas.microsoft.com/office/drawing/2014/main" id="{E72AA633-046A-ADAD-918C-C99661C8C914}"/>
              </a:ext>
            </a:extLst>
          </p:cNvPr>
          <p:cNvSpPr/>
          <p:nvPr/>
        </p:nvSpPr>
        <p:spPr>
          <a:xfrm>
            <a:off x="10973659" y="2520277"/>
            <a:ext cx="282918" cy="282918"/>
          </a:xfrm>
          <a:prstGeom prst="star4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星形: 十二角 12">
            <a:extLst>
              <a:ext uri="{FF2B5EF4-FFF2-40B4-BE49-F238E27FC236}">
                <a16:creationId xmlns:a16="http://schemas.microsoft.com/office/drawing/2014/main" id="{A8BB3544-7EC6-C16E-16AC-B710F41F307B}"/>
              </a:ext>
            </a:extLst>
          </p:cNvPr>
          <p:cNvSpPr/>
          <p:nvPr/>
        </p:nvSpPr>
        <p:spPr>
          <a:xfrm>
            <a:off x="6096000" y="563595"/>
            <a:ext cx="283684" cy="283684"/>
          </a:xfrm>
          <a:prstGeom prst="star12">
            <a:avLst>
              <a:gd name="adj" fmla="val 24697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星形: 十二角 13">
            <a:extLst>
              <a:ext uri="{FF2B5EF4-FFF2-40B4-BE49-F238E27FC236}">
                <a16:creationId xmlns:a16="http://schemas.microsoft.com/office/drawing/2014/main" id="{2FB78086-F0A8-68F3-E66D-0E1CB926298E}"/>
              </a:ext>
            </a:extLst>
          </p:cNvPr>
          <p:cNvSpPr/>
          <p:nvPr/>
        </p:nvSpPr>
        <p:spPr>
          <a:xfrm>
            <a:off x="5122985" y="5916360"/>
            <a:ext cx="235719" cy="235719"/>
          </a:xfrm>
          <a:prstGeom prst="star12">
            <a:avLst>
              <a:gd name="adj" fmla="val 34300"/>
            </a:avLst>
          </a:prstGeom>
          <a:solidFill>
            <a:srgbClr val="FF3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星形: 十二角 14">
            <a:extLst>
              <a:ext uri="{FF2B5EF4-FFF2-40B4-BE49-F238E27FC236}">
                <a16:creationId xmlns:a16="http://schemas.microsoft.com/office/drawing/2014/main" id="{BFEC8074-BAA9-F5EA-6910-BE61A4449B70}"/>
              </a:ext>
            </a:extLst>
          </p:cNvPr>
          <p:cNvSpPr/>
          <p:nvPr/>
        </p:nvSpPr>
        <p:spPr>
          <a:xfrm>
            <a:off x="1618320" y="3353665"/>
            <a:ext cx="442328" cy="442328"/>
          </a:xfrm>
          <a:prstGeom prst="star12">
            <a:avLst>
              <a:gd name="adj" fmla="val 26261"/>
            </a:avLst>
          </a:prstGeom>
          <a:solidFill>
            <a:srgbClr val="FF9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1776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F216547-6CC8-93FD-F432-0672F0434E0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615CD394-7AB7-F6A3-7FFF-4CB90BE679C5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EE01AA1-5933-7311-D833-2D788223E66D}"/>
                </a:ext>
              </a:extLst>
            </p:cNvPr>
            <p:cNvGrpSpPr/>
            <p:nvPr userDrawn="1"/>
          </p:nvGrpSpPr>
          <p:grpSpPr>
            <a:xfrm>
              <a:off x="268221" y="816106"/>
              <a:ext cx="11655559" cy="5225789"/>
              <a:chOff x="438228" y="779436"/>
              <a:chExt cx="11655559" cy="5225789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10B0E426-5FBB-4D27-76D7-62279D7141D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9569" y="826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34B3E16E-2BA2-4169-DEC3-A8AC336FD2E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19129" y="923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D10A5BD2-5BDE-3DCA-8F7D-1475E009EDD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15849" y="1141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E0C7661B-C352-138B-ECD3-A747C327249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79849" y="2127151"/>
                <a:ext cx="18000" cy="18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105D78CC-651E-E926-58B9-7722B1CF220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145151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51C8D343-7468-D541-857F-769C5570DF0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409" y="240655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A673AD15-D4B1-262C-C6AF-DAB8E7E00CA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01129" y="30567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D4A93A6C-331A-EF61-3612-3259DDB606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88169" y="179695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428F202D-F4D5-4470-F35A-D9DD9F7C661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88089" y="5370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9E7607F2-CD14-83F8-FB44-6ABAEACC2A4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41989" y="862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D8A63F96-6EBD-A181-A956-528D4B64A1E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38789" y="959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C56A4CDE-6C0B-7424-FEFC-D87F4EB139A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92522" y="130844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8067AF6-066D-809D-AB22-91B552A18D9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9328" y="799983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F681E4EF-0EC6-D313-09C2-7879E98BBD1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52364" y="941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4CAD3EDA-1637-45D0-C7B5-31B1E126AD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34255" y="148751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7F787367-0A21-77F2-A681-13CA9DEAB64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27429" y="1105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F7836D32-54C9-37F4-6F3E-AB81E0F5E2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2452" y="995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66DF00A8-107B-505E-D8E9-401C9485D32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185569" y="177895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7136AEB2-39FE-D7CB-6BD0-123537DF265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057787" y="2128762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D2175B67-1292-F40F-6680-27844B165CA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7771" y="2544398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7E798581-6EA6-90C9-B9DE-B91F51D3CFE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07116" y="30927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05F28016-DCC3-7EAA-BE3E-EA1D333659E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43116" y="238855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451DFD52-CD8D-8165-E541-D6A2352819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13724" y="2732935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F2BD76D5-AC19-64CD-1774-315BC7993C7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63429" y="3944219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0F38FFD0-51F3-B363-65FE-DA6CA74768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221569" y="4656738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CD4860D1-B52E-8C2E-1D28-90AB19288F3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40089" y="5191570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8D63EBE6-8823-C196-DB56-783261C6763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570105" y="5334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E0D00147-C693-E0E4-28D0-1970A3890E9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98204" y="489662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44677531-7E40-1652-55AC-A6B0615EC3D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49746" y="5316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9B94DB95-D5F1-A102-8A9D-C8904CA656F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49724" y="5755469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A3247587-C3EF-B6CE-A94B-1E79D433EB8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84701" y="596922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224EC7AE-2072-8E93-A692-CB457ED5D5B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8228" y="37366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星形: 四角 51">
                <a:extLst>
                  <a:ext uri="{FF2B5EF4-FFF2-40B4-BE49-F238E27FC236}">
                    <a16:creationId xmlns:a16="http://schemas.microsoft.com/office/drawing/2014/main" id="{CBB08D02-D771-26DF-CCDB-2B6DC5AF14F5}"/>
                  </a:ext>
                </a:extLst>
              </p:cNvPr>
              <p:cNvSpPr/>
              <p:nvPr/>
            </p:nvSpPr>
            <p:spPr>
              <a:xfrm>
                <a:off x="2463071" y="779436"/>
                <a:ext cx="166469" cy="166469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星形: 四角 52">
                <a:extLst>
                  <a:ext uri="{FF2B5EF4-FFF2-40B4-BE49-F238E27FC236}">
                    <a16:creationId xmlns:a16="http://schemas.microsoft.com/office/drawing/2014/main" id="{802A4141-B95B-15E7-9061-3AE56098301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4484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星形: 四角 53">
                <a:extLst>
                  <a:ext uri="{FF2B5EF4-FFF2-40B4-BE49-F238E27FC236}">
                    <a16:creationId xmlns:a16="http://schemas.microsoft.com/office/drawing/2014/main" id="{7B2EB496-393E-4B73-C3D3-F6749AB8DAD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65649" y="1087631"/>
                <a:ext cx="180000" cy="180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星形: 四角 54">
                <a:extLst>
                  <a:ext uri="{FF2B5EF4-FFF2-40B4-BE49-F238E27FC236}">
                    <a16:creationId xmlns:a16="http://schemas.microsoft.com/office/drawing/2014/main" id="{63E415CD-50B4-EB75-EBF0-D866686918C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05724" y="4376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02F18A4B-D28D-1858-91B7-1BFDB6902D6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92389" y="294271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64BA9D7D-026D-CAA3-4417-8D3B3D410DC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05829" y="55586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星形: 四角 57">
                <a:extLst>
                  <a:ext uri="{FF2B5EF4-FFF2-40B4-BE49-F238E27FC236}">
                    <a16:creationId xmlns:a16="http://schemas.microsoft.com/office/drawing/2014/main" id="{AA5E6BA7-8148-F83C-B686-46E76124537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26198" y="5163533"/>
                <a:ext cx="252000" cy="252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5A980C68-C28C-1462-8CFD-BBDD327B26AE}"/>
                  </a:ext>
                </a:extLst>
              </p:cNvPr>
              <p:cNvGrpSpPr/>
              <p:nvPr/>
            </p:nvGrpSpPr>
            <p:grpSpPr>
              <a:xfrm>
                <a:off x="1860978" y="5485061"/>
                <a:ext cx="927208" cy="270408"/>
                <a:chOff x="9973481" y="4688851"/>
                <a:chExt cx="927208" cy="270408"/>
              </a:xfrm>
            </p:grpSpPr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F23D31DF-19FF-2DC6-C944-41602E44EA1E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8B4FD000-01FA-9C04-0BA0-218C1431AF8A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496BA6CA-B9CD-7464-C318-8EAA6717A7E0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C235256E-302C-7A89-CC5A-EC0345A04B85}"/>
                  </a:ext>
                </a:extLst>
              </p:cNvPr>
              <p:cNvGrpSpPr/>
              <p:nvPr/>
            </p:nvGrpSpPr>
            <p:grpSpPr>
              <a:xfrm>
                <a:off x="8406651" y="2553398"/>
                <a:ext cx="927208" cy="270408"/>
                <a:chOff x="9973481" y="4688851"/>
                <a:chExt cx="927208" cy="270408"/>
              </a:xfrm>
            </p:grpSpPr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2A033CF1-6041-BE99-07FE-645C77E81D3E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01CE3AFD-2658-F63F-6E11-BF4E87FABB14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3EF0F1D5-13B7-8BFE-8AFA-6996D0CB4A3D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1" name="星形: 八角 60">
                <a:extLst>
                  <a:ext uri="{FF2B5EF4-FFF2-40B4-BE49-F238E27FC236}">
                    <a16:creationId xmlns:a16="http://schemas.microsoft.com/office/drawing/2014/main" id="{0A239260-6101-A5C2-B4CE-7FACA319EC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986258" y="3303000"/>
                <a:ext cx="252000" cy="252000"/>
              </a:xfrm>
              <a:prstGeom prst="star8">
                <a:avLst>
                  <a:gd name="adj" fmla="val 24061"/>
                </a:avLst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98E3168F-4C11-D295-533F-0E9D93EAE93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86962" y="2611587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BB78967A-7E8F-AC44-EAB6-62A388EA59C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89164" y="3377034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3955C56A-26AB-A3D0-DA36-17E93B6209D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46972" y="225116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810AEC1A-7029-BA95-5DCD-B5E2A6806D9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43772" y="234768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D8B87F29-520F-6E6C-9FE6-0B20044C687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97505" y="269693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星形: 二十四角 18">
            <a:extLst>
              <a:ext uri="{FF2B5EF4-FFF2-40B4-BE49-F238E27FC236}">
                <a16:creationId xmlns:a16="http://schemas.microsoft.com/office/drawing/2014/main" id="{7F90E0C2-5475-5E2C-E7E4-3BC996E3A16D}"/>
              </a:ext>
            </a:extLst>
          </p:cNvPr>
          <p:cNvSpPr/>
          <p:nvPr/>
        </p:nvSpPr>
        <p:spPr>
          <a:xfrm>
            <a:off x="3829290" y="1625428"/>
            <a:ext cx="4533420" cy="4533420"/>
          </a:xfrm>
          <a:prstGeom prst="star24">
            <a:avLst>
              <a:gd name="adj" fmla="val 44310"/>
            </a:avLst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C75BDA-7171-3425-8E24-CB01E9EAE8D1}"/>
              </a:ext>
            </a:extLst>
          </p:cNvPr>
          <p:cNvSpPr txBox="1"/>
          <p:nvPr/>
        </p:nvSpPr>
        <p:spPr>
          <a:xfrm>
            <a:off x="546100" y="3291974"/>
            <a:ext cx="1109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>
                <a:solidFill>
                  <a:srgbClr val="FFCC00"/>
                </a:solidFill>
                <a:latin typeface="Baskerville Old Face" panose="02020602080505020303" pitchFamily="18" charset="0"/>
              </a:rPr>
              <a:t>POWERPOINTTEMPLET</a:t>
            </a:r>
            <a:endParaRPr lang="zh-CN" altLang="en-US" sz="7200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41E7DE-E763-401D-4D7C-01E902747B2A}"/>
              </a:ext>
            </a:extLst>
          </p:cNvPr>
          <p:cNvSpPr txBox="1"/>
          <p:nvPr/>
        </p:nvSpPr>
        <p:spPr>
          <a:xfrm>
            <a:off x="546100" y="847637"/>
            <a:ext cx="391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CC00"/>
                </a:solidFill>
                <a:latin typeface="Baskerville Old Face" panose="02020602080505020303" pitchFamily="18" charset="0"/>
              </a:rPr>
              <a:t>Designed By Xiao</a:t>
            </a:r>
            <a:endParaRPr lang="zh-CN" altLang="en-US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3DD3EE-0EF7-C9B2-62DF-3161FF95A9A9}"/>
              </a:ext>
            </a:extLst>
          </p:cNvPr>
          <p:cNvSpPr txBox="1"/>
          <p:nvPr/>
        </p:nvSpPr>
        <p:spPr>
          <a:xfrm>
            <a:off x="3556000" y="878415"/>
            <a:ext cx="8089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 b="1">
                <a:solidFill>
                  <a:srgbClr val="FFCC00"/>
                </a:solidFill>
                <a:latin typeface="Baskerville Old Face" panose="02020602080505020303" pitchFamily="18" charset="0"/>
              </a:rPr>
              <a:t>Pellentesque habitant morbi tristique senectus et netus et malesuada fames ac turpis egestas</a:t>
            </a:r>
            <a:endParaRPr lang="zh-CN" altLang="en-US" sz="1400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2AB779B-6D45-612D-1CCD-B9E24011379D}"/>
              </a:ext>
            </a:extLst>
          </p:cNvPr>
          <p:cNvGrpSpPr/>
          <p:nvPr/>
        </p:nvGrpSpPr>
        <p:grpSpPr>
          <a:xfrm rot="669602">
            <a:off x="8318350" y="1883480"/>
            <a:ext cx="2412772" cy="798060"/>
            <a:chOff x="6314017" y="2213907"/>
            <a:chExt cx="3113617" cy="1029874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C729CDDD-2DAD-17B2-3596-0E7F622928A1}"/>
                </a:ext>
              </a:extLst>
            </p:cNvPr>
            <p:cNvGrpSpPr/>
            <p:nvPr/>
          </p:nvGrpSpPr>
          <p:grpSpPr>
            <a:xfrm>
              <a:off x="6705176" y="2213907"/>
              <a:ext cx="2722458" cy="1029874"/>
              <a:chOff x="6870277" y="2213907"/>
              <a:chExt cx="2722456" cy="1029874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492ED2F-C384-7EE3-6960-1395A7CBE0AD}"/>
                  </a:ext>
                </a:extLst>
              </p:cNvPr>
              <p:cNvSpPr/>
              <p:nvPr/>
            </p:nvSpPr>
            <p:spPr>
              <a:xfrm>
                <a:off x="6870277" y="2213907"/>
                <a:ext cx="2135716" cy="102987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18EF096B-7EDE-6005-A351-FC6FAD66395E}"/>
                  </a:ext>
                </a:extLst>
              </p:cNvPr>
              <p:cNvSpPr/>
              <p:nvPr/>
            </p:nvSpPr>
            <p:spPr>
              <a:xfrm>
                <a:off x="7065857" y="2213907"/>
                <a:ext cx="2135716" cy="102987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FE804246-49C7-20F4-500C-B1849C2C2B71}"/>
                  </a:ext>
                </a:extLst>
              </p:cNvPr>
              <p:cNvSpPr/>
              <p:nvPr/>
            </p:nvSpPr>
            <p:spPr>
              <a:xfrm>
                <a:off x="7261437" y="2213907"/>
                <a:ext cx="2135716" cy="102987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59A6B359-95BC-2944-3772-474E42D56A2B}"/>
                  </a:ext>
                </a:extLst>
              </p:cNvPr>
              <p:cNvSpPr/>
              <p:nvPr/>
            </p:nvSpPr>
            <p:spPr>
              <a:xfrm>
                <a:off x="7457017" y="2213907"/>
                <a:ext cx="2135716" cy="102987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61BCA5CD-87D4-1687-3F67-6B6C8F04804A}"/>
                </a:ext>
              </a:extLst>
            </p:cNvPr>
            <p:cNvSpPr/>
            <p:nvPr/>
          </p:nvSpPr>
          <p:spPr>
            <a:xfrm>
              <a:off x="6314017" y="2213907"/>
              <a:ext cx="2331296" cy="1029874"/>
            </a:xfrm>
            <a:prstGeom prst="ellipse">
              <a:avLst/>
            </a:prstGeom>
            <a:solidFill>
              <a:srgbClr val="FF9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3FA79DE-E1B8-0591-2DF5-EBB09BCCF28F}"/>
                </a:ext>
              </a:extLst>
            </p:cNvPr>
            <p:cNvSpPr txBox="1"/>
            <p:nvPr/>
          </p:nvSpPr>
          <p:spPr>
            <a:xfrm>
              <a:off x="6584949" y="2351525"/>
              <a:ext cx="1593850" cy="754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Baskerville Old Face" panose="02020602080505020303" pitchFamily="18" charset="0"/>
                </a:rPr>
                <a:t>2022</a:t>
              </a:r>
              <a:endParaRPr lang="zh-CN" altLang="en-US" sz="3200" b="1">
                <a:solidFill>
                  <a:schemeClr val="bg1"/>
                </a:solidFill>
                <a:latin typeface="Baskerville Old Face" panose="02020602080505020303" pitchFamily="18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F4B3548A-1F0A-673E-625C-1E87A6CBF250}"/>
              </a:ext>
            </a:extLst>
          </p:cNvPr>
          <p:cNvSpPr txBox="1"/>
          <p:nvPr/>
        </p:nvSpPr>
        <p:spPr>
          <a:xfrm>
            <a:off x="2051050" y="2567367"/>
            <a:ext cx="8089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Baskerville Old Face" panose="02020602080505020303" pitchFamily="18" charset="0"/>
              </a:rPr>
              <a:t>et malesuada fames ac turpis egestas</a:t>
            </a:r>
          </a:p>
          <a:p>
            <a:pPr algn="ctr"/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Baskerville Old Face" panose="02020602080505020303" pitchFamily="18" charset="0"/>
              </a:rPr>
              <a:t>senectus et netus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5C22F8B-76E1-4708-09EC-6BC45878F547}"/>
              </a:ext>
            </a:extLst>
          </p:cNvPr>
          <p:cNvSpPr txBox="1"/>
          <p:nvPr/>
        </p:nvSpPr>
        <p:spPr>
          <a:xfrm>
            <a:off x="2051050" y="5038078"/>
            <a:ext cx="8089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Baskerville Old Face" panose="02020602080505020303" pitchFamily="18" charset="0"/>
              </a:rPr>
              <a:t>habitant morbi tristique</a:t>
            </a:r>
          </a:p>
          <a:p>
            <a:pPr algn="ctr"/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Baskerville Old Face" panose="02020602080505020303" pitchFamily="18" charset="0"/>
              </a:rPr>
              <a:t>senectus et netus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D723D632-C193-69FA-8653-EFA44F9A9A90}"/>
              </a:ext>
            </a:extLst>
          </p:cNvPr>
          <p:cNvSpPr/>
          <p:nvPr/>
        </p:nvSpPr>
        <p:spPr>
          <a:xfrm>
            <a:off x="5340458" y="4784698"/>
            <a:ext cx="1511084" cy="147125"/>
          </a:xfrm>
          <a:custGeom>
            <a:avLst/>
            <a:gdLst>
              <a:gd name="connsiteX0" fmla="*/ 446969 w 4977735"/>
              <a:gd name="connsiteY0" fmla="*/ 484651 h 484650"/>
              <a:gd name="connsiteX1" fmla="*/ 855392 w 4977735"/>
              <a:gd name="connsiteY1" fmla="*/ 217943 h 484650"/>
              <a:gd name="connsiteX2" fmla="*/ 1263816 w 4977735"/>
              <a:gd name="connsiteY2" fmla="*/ 484651 h 484650"/>
              <a:gd name="connsiteX3" fmla="*/ 1672239 w 4977735"/>
              <a:gd name="connsiteY3" fmla="*/ 217943 h 484650"/>
              <a:gd name="connsiteX4" fmla="*/ 2080662 w 4977735"/>
              <a:gd name="connsiteY4" fmla="*/ 484651 h 484650"/>
              <a:gd name="connsiteX5" fmla="*/ 2489086 w 4977735"/>
              <a:gd name="connsiteY5" fmla="*/ 217943 h 484650"/>
              <a:gd name="connsiteX6" fmla="*/ 2897509 w 4977735"/>
              <a:gd name="connsiteY6" fmla="*/ 484651 h 484650"/>
              <a:gd name="connsiteX7" fmla="*/ 3305932 w 4977735"/>
              <a:gd name="connsiteY7" fmla="*/ 217943 h 484650"/>
              <a:gd name="connsiteX8" fmla="*/ 3714356 w 4977735"/>
              <a:gd name="connsiteY8" fmla="*/ 484651 h 484650"/>
              <a:gd name="connsiteX9" fmla="*/ 4122779 w 4977735"/>
              <a:gd name="connsiteY9" fmla="*/ 217943 h 484650"/>
              <a:gd name="connsiteX10" fmla="*/ 4531203 w 4977735"/>
              <a:gd name="connsiteY10" fmla="*/ 484651 h 484650"/>
              <a:gd name="connsiteX11" fmla="*/ 4977736 w 4977735"/>
              <a:gd name="connsiteY11" fmla="*/ 38117 h 484650"/>
              <a:gd name="connsiteX12" fmla="*/ 4939620 w 4977735"/>
              <a:gd name="connsiteY12" fmla="*/ 0 h 484650"/>
              <a:gd name="connsiteX13" fmla="*/ 4901503 w 4977735"/>
              <a:gd name="connsiteY13" fmla="*/ 38117 h 484650"/>
              <a:gd name="connsiteX14" fmla="*/ 4531161 w 4977735"/>
              <a:gd name="connsiteY14" fmla="*/ 408459 h 484650"/>
              <a:gd name="connsiteX15" fmla="*/ 4160819 w 4977735"/>
              <a:gd name="connsiteY15" fmla="*/ 38117 h 484650"/>
              <a:gd name="connsiteX16" fmla="*/ 4122703 w 4977735"/>
              <a:gd name="connsiteY16" fmla="*/ 0 h 484650"/>
              <a:gd name="connsiteX17" fmla="*/ 4084586 w 4977735"/>
              <a:gd name="connsiteY17" fmla="*/ 38117 h 484650"/>
              <a:gd name="connsiteX18" fmla="*/ 3714244 w 4977735"/>
              <a:gd name="connsiteY18" fmla="*/ 408459 h 484650"/>
              <a:gd name="connsiteX19" fmla="*/ 3343902 w 4977735"/>
              <a:gd name="connsiteY19" fmla="*/ 38117 h 484650"/>
              <a:gd name="connsiteX20" fmla="*/ 3305785 w 4977735"/>
              <a:gd name="connsiteY20" fmla="*/ 0 h 484650"/>
              <a:gd name="connsiteX21" fmla="*/ 3267669 w 4977735"/>
              <a:gd name="connsiteY21" fmla="*/ 38117 h 484650"/>
              <a:gd name="connsiteX22" fmla="*/ 2897327 w 4977735"/>
              <a:gd name="connsiteY22" fmla="*/ 408459 h 484650"/>
              <a:gd name="connsiteX23" fmla="*/ 2526985 w 4977735"/>
              <a:gd name="connsiteY23" fmla="*/ 38117 h 484650"/>
              <a:gd name="connsiteX24" fmla="*/ 2488868 w 4977735"/>
              <a:gd name="connsiteY24" fmla="*/ 0 h 484650"/>
              <a:gd name="connsiteX25" fmla="*/ 2450751 w 4977735"/>
              <a:gd name="connsiteY25" fmla="*/ 38117 h 484650"/>
              <a:gd name="connsiteX26" fmla="*/ 2080410 w 4977735"/>
              <a:gd name="connsiteY26" fmla="*/ 408459 h 484650"/>
              <a:gd name="connsiteX27" fmla="*/ 1710068 w 4977735"/>
              <a:gd name="connsiteY27" fmla="*/ 38117 h 484650"/>
              <a:gd name="connsiteX28" fmla="*/ 1671951 w 4977735"/>
              <a:gd name="connsiteY28" fmla="*/ 0 h 484650"/>
              <a:gd name="connsiteX29" fmla="*/ 1633834 w 4977735"/>
              <a:gd name="connsiteY29" fmla="*/ 38117 h 484650"/>
              <a:gd name="connsiteX30" fmla="*/ 1263492 w 4977735"/>
              <a:gd name="connsiteY30" fmla="*/ 408459 h 484650"/>
              <a:gd name="connsiteX31" fmla="*/ 893151 w 4977735"/>
              <a:gd name="connsiteY31" fmla="*/ 38117 h 484650"/>
              <a:gd name="connsiteX32" fmla="*/ 855034 w 4977735"/>
              <a:gd name="connsiteY32" fmla="*/ 0 h 484650"/>
              <a:gd name="connsiteX33" fmla="*/ 816917 w 4977735"/>
              <a:gd name="connsiteY33" fmla="*/ 38117 h 484650"/>
              <a:gd name="connsiteX34" fmla="*/ 446575 w 4977735"/>
              <a:gd name="connsiteY34" fmla="*/ 408459 h 484650"/>
              <a:gd name="connsiteX35" fmla="*/ 76233 w 4977735"/>
              <a:gd name="connsiteY35" fmla="*/ 38117 h 484650"/>
              <a:gd name="connsiteX36" fmla="*/ 38117 w 4977735"/>
              <a:gd name="connsiteY36" fmla="*/ 0 h 484650"/>
              <a:gd name="connsiteX37" fmla="*/ 0 w 4977735"/>
              <a:gd name="connsiteY37" fmla="*/ 38117 h 484650"/>
              <a:gd name="connsiteX38" fmla="*/ 446995 w 4977735"/>
              <a:gd name="connsiteY38" fmla="*/ 484651 h 48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977735" h="484650">
                <a:moveTo>
                  <a:pt x="446969" y="484651"/>
                </a:moveTo>
                <a:cubicBezTo>
                  <a:pt x="629862" y="484651"/>
                  <a:pt x="786812" y="374933"/>
                  <a:pt x="855392" y="217943"/>
                </a:cubicBezTo>
                <a:cubicBezTo>
                  <a:pt x="925503" y="374923"/>
                  <a:pt x="1080952" y="484651"/>
                  <a:pt x="1263816" y="484651"/>
                </a:cubicBezTo>
                <a:cubicBezTo>
                  <a:pt x="1446709" y="484651"/>
                  <a:pt x="1603659" y="374933"/>
                  <a:pt x="1672239" y="217943"/>
                </a:cubicBezTo>
                <a:cubicBezTo>
                  <a:pt x="1742349" y="374923"/>
                  <a:pt x="1897799" y="484651"/>
                  <a:pt x="2080662" y="484651"/>
                </a:cubicBezTo>
                <a:cubicBezTo>
                  <a:pt x="2263556" y="484651"/>
                  <a:pt x="2420506" y="374933"/>
                  <a:pt x="2489086" y="217943"/>
                </a:cubicBezTo>
                <a:cubicBezTo>
                  <a:pt x="2559196" y="374923"/>
                  <a:pt x="2714645" y="484651"/>
                  <a:pt x="2897509" y="484651"/>
                </a:cubicBezTo>
                <a:cubicBezTo>
                  <a:pt x="3080402" y="484651"/>
                  <a:pt x="3237352" y="374933"/>
                  <a:pt x="3305932" y="217943"/>
                </a:cubicBezTo>
                <a:cubicBezTo>
                  <a:pt x="3376043" y="374923"/>
                  <a:pt x="3531492" y="484651"/>
                  <a:pt x="3714356" y="484651"/>
                </a:cubicBezTo>
                <a:cubicBezTo>
                  <a:pt x="3897249" y="484651"/>
                  <a:pt x="4054199" y="374933"/>
                  <a:pt x="4122779" y="217943"/>
                </a:cubicBezTo>
                <a:cubicBezTo>
                  <a:pt x="4192889" y="374923"/>
                  <a:pt x="4348339" y="484651"/>
                  <a:pt x="4531203" y="484651"/>
                </a:cubicBezTo>
                <a:cubicBezTo>
                  <a:pt x="4778081" y="484651"/>
                  <a:pt x="4977736" y="283467"/>
                  <a:pt x="4977736" y="38117"/>
                </a:cubicBezTo>
                <a:cubicBezTo>
                  <a:pt x="4977736" y="16762"/>
                  <a:pt x="4960974" y="0"/>
                  <a:pt x="4939620" y="0"/>
                </a:cubicBezTo>
                <a:cubicBezTo>
                  <a:pt x="4918265" y="0"/>
                  <a:pt x="4901503" y="16762"/>
                  <a:pt x="4901503" y="38117"/>
                </a:cubicBezTo>
                <a:cubicBezTo>
                  <a:pt x="4901503" y="242328"/>
                  <a:pt x="4735373" y="408459"/>
                  <a:pt x="4531161" y="408459"/>
                </a:cubicBezTo>
                <a:cubicBezTo>
                  <a:pt x="4326950" y="408459"/>
                  <a:pt x="4160819" y="242328"/>
                  <a:pt x="4160819" y="38117"/>
                </a:cubicBezTo>
                <a:cubicBezTo>
                  <a:pt x="4160819" y="16762"/>
                  <a:pt x="4144057" y="0"/>
                  <a:pt x="4122703" y="0"/>
                </a:cubicBezTo>
                <a:cubicBezTo>
                  <a:pt x="4101347" y="0"/>
                  <a:pt x="4084586" y="16762"/>
                  <a:pt x="4084586" y="38117"/>
                </a:cubicBezTo>
                <a:cubicBezTo>
                  <a:pt x="4084586" y="242328"/>
                  <a:pt x="3918456" y="408459"/>
                  <a:pt x="3714244" y="408459"/>
                </a:cubicBezTo>
                <a:cubicBezTo>
                  <a:pt x="3510032" y="408459"/>
                  <a:pt x="3343902" y="242328"/>
                  <a:pt x="3343902" y="38117"/>
                </a:cubicBezTo>
                <a:cubicBezTo>
                  <a:pt x="3343902" y="16762"/>
                  <a:pt x="3327140" y="0"/>
                  <a:pt x="3305785" y="0"/>
                </a:cubicBezTo>
                <a:cubicBezTo>
                  <a:pt x="3284431" y="0"/>
                  <a:pt x="3267669" y="16762"/>
                  <a:pt x="3267669" y="38117"/>
                </a:cubicBezTo>
                <a:cubicBezTo>
                  <a:pt x="3267669" y="242328"/>
                  <a:pt x="3101538" y="408459"/>
                  <a:pt x="2897327" y="408459"/>
                </a:cubicBezTo>
                <a:cubicBezTo>
                  <a:pt x="2693115" y="408459"/>
                  <a:pt x="2526985" y="242328"/>
                  <a:pt x="2526985" y="38117"/>
                </a:cubicBezTo>
                <a:cubicBezTo>
                  <a:pt x="2526985" y="16762"/>
                  <a:pt x="2510223" y="0"/>
                  <a:pt x="2488868" y="0"/>
                </a:cubicBezTo>
                <a:cubicBezTo>
                  <a:pt x="2467513" y="0"/>
                  <a:pt x="2450751" y="16762"/>
                  <a:pt x="2450751" y="38117"/>
                </a:cubicBezTo>
                <a:cubicBezTo>
                  <a:pt x="2450751" y="242328"/>
                  <a:pt x="2284621" y="408459"/>
                  <a:pt x="2080410" y="408459"/>
                </a:cubicBezTo>
                <a:cubicBezTo>
                  <a:pt x="1876198" y="408459"/>
                  <a:pt x="1710068" y="242328"/>
                  <a:pt x="1710068" y="38117"/>
                </a:cubicBezTo>
                <a:cubicBezTo>
                  <a:pt x="1710068" y="16762"/>
                  <a:pt x="1693306" y="0"/>
                  <a:pt x="1671951" y="0"/>
                </a:cubicBezTo>
                <a:cubicBezTo>
                  <a:pt x="1650596" y="0"/>
                  <a:pt x="1633834" y="16762"/>
                  <a:pt x="1633834" y="38117"/>
                </a:cubicBezTo>
                <a:cubicBezTo>
                  <a:pt x="1633834" y="242328"/>
                  <a:pt x="1467704" y="408459"/>
                  <a:pt x="1263492" y="408459"/>
                </a:cubicBezTo>
                <a:cubicBezTo>
                  <a:pt x="1059281" y="408459"/>
                  <a:pt x="893151" y="242328"/>
                  <a:pt x="893151" y="38117"/>
                </a:cubicBezTo>
                <a:cubicBezTo>
                  <a:pt x="893151" y="16762"/>
                  <a:pt x="876389" y="0"/>
                  <a:pt x="855034" y="0"/>
                </a:cubicBezTo>
                <a:cubicBezTo>
                  <a:pt x="833679" y="0"/>
                  <a:pt x="816917" y="16762"/>
                  <a:pt x="816917" y="38117"/>
                </a:cubicBezTo>
                <a:cubicBezTo>
                  <a:pt x="816917" y="242328"/>
                  <a:pt x="650787" y="408459"/>
                  <a:pt x="446575" y="408459"/>
                </a:cubicBezTo>
                <a:cubicBezTo>
                  <a:pt x="242364" y="408459"/>
                  <a:pt x="76233" y="242328"/>
                  <a:pt x="76233" y="38117"/>
                </a:cubicBezTo>
                <a:cubicBezTo>
                  <a:pt x="76233" y="16762"/>
                  <a:pt x="59472" y="0"/>
                  <a:pt x="38117" y="0"/>
                </a:cubicBezTo>
                <a:cubicBezTo>
                  <a:pt x="16762" y="0"/>
                  <a:pt x="0" y="16762"/>
                  <a:pt x="0" y="38117"/>
                </a:cubicBezTo>
                <a:cubicBezTo>
                  <a:pt x="459" y="283467"/>
                  <a:pt x="201645" y="484651"/>
                  <a:pt x="446995" y="484651"/>
                </a:cubicBezTo>
                <a:close/>
              </a:path>
            </a:pathLst>
          </a:custGeom>
          <a:solidFill>
            <a:schemeClr val="bg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64" name="图片 63" descr="卡通人物&#10;&#10;描述已自动生成">
            <a:extLst>
              <a:ext uri="{FF2B5EF4-FFF2-40B4-BE49-F238E27FC236}">
                <a16:creationId xmlns:a16="http://schemas.microsoft.com/office/drawing/2014/main" id="{F890D494-B07D-70FB-91D7-8969B056A1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971" y="4295602"/>
            <a:ext cx="1511085" cy="2238645"/>
          </a:xfrm>
          <a:prstGeom prst="rect">
            <a:avLst/>
          </a:prstGeom>
        </p:spPr>
      </p:pic>
      <p:pic>
        <p:nvPicPr>
          <p:cNvPr id="66" name="图片 65" descr="卡通人物&#10;&#10;描述已自动生成">
            <a:extLst>
              <a:ext uri="{FF2B5EF4-FFF2-40B4-BE49-F238E27FC236}">
                <a16:creationId xmlns:a16="http://schemas.microsoft.com/office/drawing/2014/main" id="{E39E7DEE-448F-7D79-9003-F3FDA15713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386" y="1455669"/>
            <a:ext cx="1576312" cy="2235903"/>
          </a:xfrm>
          <a:prstGeom prst="rect">
            <a:avLst/>
          </a:prstGeom>
        </p:spPr>
      </p:pic>
      <p:pic>
        <p:nvPicPr>
          <p:cNvPr id="68" name="图片 67" descr="卡通人物&#10;&#10;描述已自动生成">
            <a:extLst>
              <a:ext uri="{FF2B5EF4-FFF2-40B4-BE49-F238E27FC236}">
                <a16:creationId xmlns:a16="http://schemas.microsoft.com/office/drawing/2014/main" id="{934B6BE2-9306-2434-F4A7-073B6CF55F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255" y="3881957"/>
            <a:ext cx="1713527" cy="236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206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379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259C5EC-65CC-0FE0-E125-BD2F93CABF96}"/>
              </a:ext>
            </a:extLst>
          </p:cNvPr>
          <p:cNvSpPr txBox="1"/>
          <p:nvPr/>
        </p:nvSpPr>
        <p:spPr>
          <a:xfrm>
            <a:off x="578032" y="4655122"/>
            <a:ext cx="60938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841688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>
            <a:extLst>
              <a:ext uri="{FF2B5EF4-FFF2-40B4-BE49-F238E27FC236}">
                <a16:creationId xmlns:a16="http://schemas.microsoft.com/office/drawing/2014/main" id="{A6078B70-E72A-E9AD-B9CA-1C500E4DB9C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2BF53DAA-F62F-396A-FE33-1FC199FD31EF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1674E817-2A18-8117-3144-9FF4D45F357E}"/>
                </a:ext>
              </a:extLst>
            </p:cNvPr>
            <p:cNvGrpSpPr/>
            <p:nvPr userDrawn="1"/>
          </p:nvGrpSpPr>
          <p:grpSpPr>
            <a:xfrm>
              <a:off x="268221" y="816106"/>
              <a:ext cx="11655559" cy="5225789"/>
              <a:chOff x="438228" y="779436"/>
              <a:chExt cx="11655559" cy="5225789"/>
            </a:xfrm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0F2F2560-1A74-C83D-6F6A-8DC4D691C3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9569" y="826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F9DB2F8F-E212-987F-192C-AE72760CCF6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19129" y="923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AD64C408-E961-FD7E-9D25-FDA58B020E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15849" y="1141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43151126-D4D3-EA1D-BEFE-40955FF3BF4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79849" y="2127151"/>
                <a:ext cx="18000" cy="18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A4A70B2A-11D0-0E38-59EC-986641FA7F6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145151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2FA13A52-4F43-E38C-C534-8C4317A77C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409" y="240655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DD2B5FFD-1B19-4C5F-56A3-542BC53469E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01129" y="30567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DF1010A4-9F7C-3E29-BC97-0F5326B882F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88169" y="179695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8D593444-69FE-DF85-3CDE-F286F18374D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88089" y="5370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E68BB675-1133-072C-14E0-21BE26F3BF4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41989" y="862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806671FA-D580-83AA-3641-3D36BE5DB6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38789" y="959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D062C3A6-9E7F-37DE-E1E3-BE4CDE695FB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92522" y="130844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DB97196C-EC36-EAB8-081D-9A9627C6A82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9328" y="799983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7ABCB281-9FBE-7F70-D9F7-40F292BDCEC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52364" y="941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76A7FB64-0949-79EC-8299-BA91E731558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34255" y="148751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CACF73E3-7E5F-67AD-E5C4-38EBB121F32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27429" y="1105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51C76048-9141-3FAF-35AD-6B77E1FC37A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2452" y="995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03CF46F9-767C-858C-678C-89CB8032973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185569" y="177895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D52149DD-66B3-0077-25B0-BE215EDF8CB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057787" y="2128762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399DF4EF-2312-620E-982C-B7377F3EBCB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7771" y="2544398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473E25BB-DEE0-A664-93A7-A322B1A5AC4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07116" y="30927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40787E67-64D1-803A-042C-256FECB31C5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43116" y="238855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BDB96654-DCE2-6355-2BF1-E943E95F515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13724" y="2732935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5E74C904-81EB-A353-9B45-101F7E54624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63429" y="3944219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398AA072-2D2C-9648-633D-6B61FF371A7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221569" y="4656738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A3BC04A8-3B1D-E65F-05DD-1B55750156B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40089" y="5191570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9524B62A-6113-248C-87B9-321EB0CA0BC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570105" y="5334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8D26673-F5FD-5867-867E-6036468F5A5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98204" y="489662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2F6F4989-289D-304F-0038-DF2DFDAE254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49746" y="5316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BBE918C6-3732-6024-2548-087A65A0787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49724" y="5755469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D16FB97A-757C-0F22-21CB-F9C7184F9D6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84701" y="596922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FF958953-7DC6-07F6-B5BF-D23A17F83E3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8228" y="37366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星形: 四角 103">
                <a:extLst>
                  <a:ext uri="{FF2B5EF4-FFF2-40B4-BE49-F238E27FC236}">
                    <a16:creationId xmlns:a16="http://schemas.microsoft.com/office/drawing/2014/main" id="{F68F848B-6935-D185-F239-9CBEC54DCF2A}"/>
                  </a:ext>
                </a:extLst>
              </p:cNvPr>
              <p:cNvSpPr/>
              <p:nvPr/>
            </p:nvSpPr>
            <p:spPr>
              <a:xfrm>
                <a:off x="2463071" y="779436"/>
                <a:ext cx="166469" cy="166469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星形: 四角 104">
                <a:extLst>
                  <a:ext uri="{FF2B5EF4-FFF2-40B4-BE49-F238E27FC236}">
                    <a16:creationId xmlns:a16="http://schemas.microsoft.com/office/drawing/2014/main" id="{5C02787D-B9BD-19C6-17F6-C4ACD811E98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4484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星形: 四角 105">
                <a:extLst>
                  <a:ext uri="{FF2B5EF4-FFF2-40B4-BE49-F238E27FC236}">
                    <a16:creationId xmlns:a16="http://schemas.microsoft.com/office/drawing/2014/main" id="{875FCC61-8A06-DDCC-562A-286682B7551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65649" y="1087631"/>
                <a:ext cx="180000" cy="180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星形: 四角 106">
                <a:extLst>
                  <a:ext uri="{FF2B5EF4-FFF2-40B4-BE49-F238E27FC236}">
                    <a16:creationId xmlns:a16="http://schemas.microsoft.com/office/drawing/2014/main" id="{05F3964E-18B9-B106-3B57-AC308E7DF6D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05724" y="4376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E2004E09-3765-F91F-1BCB-30F54E99CAD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92389" y="294271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8431B531-A58C-EEAF-FA89-B537357D43C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05829" y="55586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星形: 四角 109">
                <a:extLst>
                  <a:ext uri="{FF2B5EF4-FFF2-40B4-BE49-F238E27FC236}">
                    <a16:creationId xmlns:a16="http://schemas.microsoft.com/office/drawing/2014/main" id="{DCE327E9-E2AD-2A18-43A4-6BAC0817BDB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26198" y="5163533"/>
                <a:ext cx="252000" cy="252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id="{32232D89-835F-139E-DE33-2816903A7750}"/>
                  </a:ext>
                </a:extLst>
              </p:cNvPr>
              <p:cNvGrpSpPr/>
              <p:nvPr/>
            </p:nvGrpSpPr>
            <p:grpSpPr>
              <a:xfrm>
                <a:off x="1860978" y="5485061"/>
                <a:ext cx="927208" cy="270408"/>
                <a:chOff x="9973481" y="4688851"/>
                <a:chExt cx="927208" cy="270408"/>
              </a:xfrm>
            </p:grpSpPr>
            <p:sp>
              <p:nvSpPr>
                <p:cNvPr id="122" name="椭圆 121">
                  <a:extLst>
                    <a:ext uri="{FF2B5EF4-FFF2-40B4-BE49-F238E27FC236}">
                      <a16:creationId xmlns:a16="http://schemas.microsoft.com/office/drawing/2014/main" id="{31D0A4A4-0C1F-D93B-9746-1A72F134E598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椭圆 122">
                  <a:extLst>
                    <a:ext uri="{FF2B5EF4-FFF2-40B4-BE49-F238E27FC236}">
                      <a16:creationId xmlns:a16="http://schemas.microsoft.com/office/drawing/2014/main" id="{FD129626-24C9-6703-10EB-6E33E2EE90AD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椭圆 123">
                  <a:extLst>
                    <a:ext uri="{FF2B5EF4-FFF2-40B4-BE49-F238E27FC236}">
                      <a16:creationId xmlns:a16="http://schemas.microsoft.com/office/drawing/2014/main" id="{4F2B8DEE-7962-CEC8-F9E5-5B1D3386A7DE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id="{FF23074B-9F63-7C75-E24A-C987970E6118}"/>
                  </a:ext>
                </a:extLst>
              </p:cNvPr>
              <p:cNvGrpSpPr/>
              <p:nvPr/>
            </p:nvGrpSpPr>
            <p:grpSpPr>
              <a:xfrm>
                <a:off x="8406651" y="2553398"/>
                <a:ext cx="927208" cy="270408"/>
                <a:chOff x="9973481" y="4688851"/>
                <a:chExt cx="927208" cy="270408"/>
              </a:xfrm>
            </p:grpSpPr>
            <p:sp>
              <p:nvSpPr>
                <p:cNvPr id="119" name="椭圆 118">
                  <a:extLst>
                    <a:ext uri="{FF2B5EF4-FFF2-40B4-BE49-F238E27FC236}">
                      <a16:creationId xmlns:a16="http://schemas.microsoft.com/office/drawing/2014/main" id="{8E41F0B5-C75A-CF51-83FA-A930B0F02DF4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椭圆 119">
                  <a:extLst>
                    <a:ext uri="{FF2B5EF4-FFF2-40B4-BE49-F238E27FC236}">
                      <a16:creationId xmlns:a16="http://schemas.microsoft.com/office/drawing/2014/main" id="{5634ECDE-6CAD-A570-4FA3-4F939F9D24C5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1" name="椭圆 120">
                  <a:extLst>
                    <a:ext uri="{FF2B5EF4-FFF2-40B4-BE49-F238E27FC236}">
                      <a16:creationId xmlns:a16="http://schemas.microsoft.com/office/drawing/2014/main" id="{BF51BAAC-272F-E669-2D9C-149C554771FB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3" name="星形: 八角 112">
                <a:extLst>
                  <a:ext uri="{FF2B5EF4-FFF2-40B4-BE49-F238E27FC236}">
                    <a16:creationId xmlns:a16="http://schemas.microsoft.com/office/drawing/2014/main" id="{14FDEFE9-B7E9-0945-0D6E-03A66D4542F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986258" y="3303000"/>
                <a:ext cx="252000" cy="252000"/>
              </a:xfrm>
              <a:prstGeom prst="star8">
                <a:avLst>
                  <a:gd name="adj" fmla="val 24061"/>
                </a:avLst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6E8069E2-F7D7-769B-9C52-A3711520F15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86962" y="2611587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671D4D8A-3CDE-5CC3-E686-8D2C4F24E52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89164" y="3377034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C20CEB1A-DD84-0DDD-DA42-CF9AFC58665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46972" y="225116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0BF93376-8966-6E09-69E6-D37EDF2A1D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43772" y="234768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17BAA01A-AC1B-C026-AF93-CEEB24820AF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97505" y="269693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星形: 二十四角 18">
            <a:extLst>
              <a:ext uri="{FF2B5EF4-FFF2-40B4-BE49-F238E27FC236}">
                <a16:creationId xmlns:a16="http://schemas.microsoft.com/office/drawing/2014/main" id="{7F90E0C2-5475-5E2C-E7E4-3BC996E3A16D}"/>
              </a:ext>
            </a:extLst>
          </p:cNvPr>
          <p:cNvSpPr/>
          <p:nvPr/>
        </p:nvSpPr>
        <p:spPr>
          <a:xfrm>
            <a:off x="3829290" y="1625428"/>
            <a:ext cx="4533420" cy="4533420"/>
          </a:xfrm>
          <a:prstGeom prst="star24">
            <a:avLst>
              <a:gd name="adj" fmla="val 44310"/>
            </a:avLst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C75BDA-7171-3425-8E24-CB01E9EAE8D1}"/>
              </a:ext>
            </a:extLst>
          </p:cNvPr>
          <p:cNvSpPr txBox="1"/>
          <p:nvPr/>
        </p:nvSpPr>
        <p:spPr>
          <a:xfrm>
            <a:off x="546100" y="3291974"/>
            <a:ext cx="1109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>
                <a:solidFill>
                  <a:srgbClr val="FFCC00"/>
                </a:solidFill>
                <a:latin typeface="Baskerville Old Face" panose="02020602080505020303" pitchFamily="18" charset="0"/>
              </a:rPr>
              <a:t>POWERPOINTTEMPLET</a:t>
            </a:r>
            <a:endParaRPr lang="zh-CN" altLang="en-US" sz="7200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41E7DE-E763-401D-4D7C-01E902747B2A}"/>
              </a:ext>
            </a:extLst>
          </p:cNvPr>
          <p:cNvSpPr txBox="1"/>
          <p:nvPr/>
        </p:nvSpPr>
        <p:spPr>
          <a:xfrm>
            <a:off x="546100" y="847637"/>
            <a:ext cx="391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CC00"/>
                </a:solidFill>
                <a:latin typeface="Baskerville Old Face" panose="02020602080505020303" pitchFamily="18" charset="0"/>
              </a:rPr>
              <a:t>Designed By Xiao</a:t>
            </a:r>
            <a:endParaRPr lang="zh-CN" altLang="en-US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3DD3EE-0EF7-C9B2-62DF-3161FF95A9A9}"/>
              </a:ext>
            </a:extLst>
          </p:cNvPr>
          <p:cNvSpPr txBox="1"/>
          <p:nvPr/>
        </p:nvSpPr>
        <p:spPr>
          <a:xfrm>
            <a:off x="3556000" y="878415"/>
            <a:ext cx="8089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 b="1">
                <a:solidFill>
                  <a:srgbClr val="FFCC00"/>
                </a:solidFill>
                <a:latin typeface="Baskerville Old Face" panose="02020602080505020303" pitchFamily="18" charset="0"/>
              </a:rPr>
              <a:t>Pellentesque habitant morbi tristique senectus et netus et malesuada fames ac turpis egestas</a:t>
            </a:r>
            <a:endParaRPr lang="zh-CN" altLang="en-US" sz="1400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2AB779B-6D45-612D-1CCD-B9E24011379D}"/>
              </a:ext>
            </a:extLst>
          </p:cNvPr>
          <p:cNvGrpSpPr/>
          <p:nvPr/>
        </p:nvGrpSpPr>
        <p:grpSpPr>
          <a:xfrm rot="669602">
            <a:off x="8318350" y="1883480"/>
            <a:ext cx="2412772" cy="798060"/>
            <a:chOff x="6314017" y="2213907"/>
            <a:chExt cx="3113617" cy="1029874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C729CDDD-2DAD-17B2-3596-0E7F622928A1}"/>
                </a:ext>
              </a:extLst>
            </p:cNvPr>
            <p:cNvGrpSpPr/>
            <p:nvPr/>
          </p:nvGrpSpPr>
          <p:grpSpPr>
            <a:xfrm>
              <a:off x="6705176" y="2213907"/>
              <a:ext cx="2722458" cy="1029874"/>
              <a:chOff x="6870277" y="2213907"/>
              <a:chExt cx="2722456" cy="1029874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492ED2F-C384-7EE3-6960-1395A7CBE0AD}"/>
                  </a:ext>
                </a:extLst>
              </p:cNvPr>
              <p:cNvSpPr/>
              <p:nvPr/>
            </p:nvSpPr>
            <p:spPr>
              <a:xfrm>
                <a:off x="6870277" y="2213907"/>
                <a:ext cx="2135716" cy="102987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18EF096B-7EDE-6005-A351-FC6FAD66395E}"/>
                  </a:ext>
                </a:extLst>
              </p:cNvPr>
              <p:cNvSpPr/>
              <p:nvPr/>
            </p:nvSpPr>
            <p:spPr>
              <a:xfrm>
                <a:off x="7065857" y="2213907"/>
                <a:ext cx="2135716" cy="102987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FE804246-49C7-20F4-500C-B1849C2C2B71}"/>
                  </a:ext>
                </a:extLst>
              </p:cNvPr>
              <p:cNvSpPr/>
              <p:nvPr/>
            </p:nvSpPr>
            <p:spPr>
              <a:xfrm>
                <a:off x="7261437" y="2213907"/>
                <a:ext cx="2135716" cy="102987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59A6B359-95BC-2944-3772-474E42D56A2B}"/>
                  </a:ext>
                </a:extLst>
              </p:cNvPr>
              <p:cNvSpPr/>
              <p:nvPr/>
            </p:nvSpPr>
            <p:spPr>
              <a:xfrm>
                <a:off x="7457017" y="2213907"/>
                <a:ext cx="2135716" cy="102987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61BCA5CD-87D4-1687-3F67-6B6C8F04804A}"/>
                </a:ext>
              </a:extLst>
            </p:cNvPr>
            <p:cNvSpPr/>
            <p:nvPr/>
          </p:nvSpPr>
          <p:spPr>
            <a:xfrm>
              <a:off x="6314017" y="2213907"/>
              <a:ext cx="2331296" cy="1029874"/>
            </a:xfrm>
            <a:prstGeom prst="ellipse">
              <a:avLst/>
            </a:prstGeom>
            <a:solidFill>
              <a:srgbClr val="FF9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3FA79DE-E1B8-0591-2DF5-EBB09BCCF28F}"/>
                </a:ext>
              </a:extLst>
            </p:cNvPr>
            <p:cNvSpPr txBox="1"/>
            <p:nvPr/>
          </p:nvSpPr>
          <p:spPr>
            <a:xfrm>
              <a:off x="6584949" y="2351525"/>
              <a:ext cx="1593850" cy="754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Baskerville Old Face" panose="02020602080505020303" pitchFamily="18" charset="0"/>
                </a:rPr>
                <a:t>2022</a:t>
              </a:r>
              <a:endParaRPr lang="zh-CN" altLang="en-US" sz="3200" b="1">
                <a:solidFill>
                  <a:schemeClr val="bg1"/>
                </a:solidFill>
                <a:latin typeface="Baskerville Old Face" panose="02020602080505020303" pitchFamily="18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F4B3548A-1F0A-673E-625C-1E87A6CBF250}"/>
              </a:ext>
            </a:extLst>
          </p:cNvPr>
          <p:cNvSpPr txBox="1"/>
          <p:nvPr/>
        </p:nvSpPr>
        <p:spPr>
          <a:xfrm>
            <a:off x="2051050" y="2567367"/>
            <a:ext cx="8089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Baskerville Old Face" panose="02020602080505020303" pitchFamily="18" charset="0"/>
              </a:rPr>
              <a:t>et malesuada fames ac turpis egestas</a:t>
            </a:r>
          </a:p>
          <a:p>
            <a:pPr algn="ctr"/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Baskerville Old Face" panose="02020602080505020303" pitchFamily="18" charset="0"/>
              </a:rPr>
              <a:t>senectus et netus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5C22F8B-76E1-4708-09EC-6BC45878F547}"/>
              </a:ext>
            </a:extLst>
          </p:cNvPr>
          <p:cNvSpPr txBox="1"/>
          <p:nvPr/>
        </p:nvSpPr>
        <p:spPr>
          <a:xfrm>
            <a:off x="2051050" y="5038078"/>
            <a:ext cx="8089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Baskerville Old Face" panose="02020602080505020303" pitchFamily="18" charset="0"/>
              </a:rPr>
              <a:t>habitant morbi tristique</a:t>
            </a:r>
          </a:p>
          <a:p>
            <a:pPr algn="ctr"/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Baskerville Old Face" panose="02020602080505020303" pitchFamily="18" charset="0"/>
              </a:rPr>
              <a:t>senectus et netus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D723D632-C193-69FA-8653-EFA44F9A9A90}"/>
              </a:ext>
            </a:extLst>
          </p:cNvPr>
          <p:cNvSpPr/>
          <p:nvPr/>
        </p:nvSpPr>
        <p:spPr>
          <a:xfrm>
            <a:off x="5340458" y="4784698"/>
            <a:ext cx="1511084" cy="147125"/>
          </a:xfrm>
          <a:custGeom>
            <a:avLst/>
            <a:gdLst>
              <a:gd name="connsiteX0" fmla="*/ 446969 w 4977735"/>
              <a:gd name="connsiteY0" fmla="*/ 484651 h 484650"/>
              <a:gd name="connsiteX1" fmla="*/ 855392 w 4977735"/>
              <a:gd name="connsiteY1" fmla="*/ 217943 h 484650"/>
              <a:gd name="connsiteX2" fmla="*/ 1263816 w 4977735"/>
              <a:gd name="connsiteY2" fmla="*/ 484651 h 484650"/>
              <a:gd name="connsiteX3" fmla="*/ 1672239 w 4977735"/>
              <a:gd name="connsiteY3" fmla="*/ 217943 h 484650"/>
              <a:gd name="connsiteX4" fmla="*/ 2080662 w 4977735"/>
              <a:gd name="connsiteY4" fmla="*/ 484651 h 484650"/>
              <a:gd name="connsiteX5" fmla="*/ 2489086 w 4977735"/>
              <a:gd name="connsiteY5" fmla="*/ 217943 h 484650"/>
              <a:gd name="connsiteX6" fmla="*/ 2897509 w 4977735"/>
              <a:gd name="connsiteY6" fmla="*/ 484651 h 484650"/>
              <a:gd name="connsiteX7" fmla="*/ 3305932 w 4977735"/>
              <a:gd name="connsiteY7" fmla="*/ 217943 h 484650"/>
              <a:gd name="connsiteX8" fmla="*/ 3714356 w 4977735"/>
              <a:gd name="connsiteY8" fmla="*/ 484651 h 484650"/>
              <a:gd name="connsiteX9" fmla="*/ 4122779 w 4977735"/>
              <a:gd name="connsiteY9" fmla="*/ 217943 h 484650"/>
              <a:gd name="connsiteX10" fmla="*/ 4531203 w 4977735"/>
              <a:gd name="connsiteY10" fmla="*/ 484651 h 484650"/>
              <a:gd name="connsiteX11" fmla="*/ 4977736 w 4977735"/>
              <a:gd name="connsiteY11" fmla="*/ 38117 h 484650"/>
              <a:gd name="connsiteX12" fmla="*/ 4939620 w 4977735"/>
              <a:gd name="connsiteY12" fmla="*/ 0 h 484650"/>
              <a:gd name="connsiteX13" fmla="*/ 4901503 w 4977735"/>
              <a:gd name="connsiteY13" fmla="*/ 38117 h 484650"/>
              <a:gd name="connsiteX14" fmla="*/ 4531161 w 4977735"/>
              <a:gd name="connsiteY14" fmla="*/ 408459 h 484650"/>
              <a:gd name="connsiteX15" fmla="*/ 4160819 w 4977735"/>
              <a:gd name="connsiteY15" fmla="*/ 38117 h 484650"/>
              <a:gd name="connsiteX16" fmla="*/ 4122703 w 4977735"/>
              <a:gd name="connsiteY16" fmla="*/ 0 h 484650"/>
              <a:gd name="connsiteX17" fmla="*/ 4084586 w 4977735"/>
              <a:gd name="connsiteY17" fmla="*/ 38117 h 484650"/>
              <a:gd name="connsiteX18" fmla="*/ 3714244 w 4977735"/>
              <a:gd name="connsiteY18" fmla="*/ 408459 h 484650"/>
              <a:gd name="connsiteX19" fmla="*/ 3343902 w 4977735"/>
              <a:gd name="connsiteY19" fmla="*/ 38117 h 484650"/>
              <a:gd name="connsiteX20" fmla="*/ 3305785 w 4977735"/>
              <a:gd name="connsiteY20" fmla="*/ 0 h 484650"/>
              <a:gd name="connsiteX21" fmla="*/ 3267669 w 4977735"/>
              <a:gd name="connsiteY21" fmla="*/ 38117 h 484650"/>
              <a:gd name="connsiteX22" fmla="*/ 2897327 w 4977735"/>
              <a:gd name="connsiteY22" fmla="*/ 408459 h 484650"/>
              <a:gd name="connsiteX23" fmla="*/ 2526985 w 4977735"/>
              <a:gd name="connsiteY23" fmla="*/ 38117 h 484650"/>
              <a:gd name="connsiteX24" fmla="*/ 2488868 w 4977735"/>
              <a:gd name="connsiteY24" fmla="*/ 0 h 484650"/>
              <a:gd name="connsiteX25" fmla="*/ 2450751 w 4977735"/>
              <a:gd name="connsiteY25" fmla="*/ 38117 h 484650"/>
              <a:gd name="connsiteX26" fmla="*/ 2080410 w 4977735"/>
              <a:gd name="connsiteY26" fmla="*/ 408459 h 484650"/>
              <a:gd name="connsiteX27" fmla="*/ 1710068 w 4977735"/>
              <a:gd name="connsiteY27" fmla="*/ 38117 h 484650"/>
              <a:gd name="connsiteX28" fmla="*/ 1671951 w 4977735"/>
              <a:gd name="connsiteY28" fmla="*/ 0 h 484650"/>
              <a:gd name="connsiteX29" fmla="*/ 1633834 w 4977735"/>
              <a:gd name="connsiteY29" fmla="*/ 38117 h 484650"/>
              <a:gd name="connsiteX30" fmla="*/ 1263492 w 4977735"/>
              <a:gd name="connsiteY30" fmla="*/ 408459 h 484650"/>
              <a:gd name="connsiteX31" fmla="*/ 893151 w 4977735"/>
              <a:gd name="connsiteY31" fmla="*/ 38117 h 484650"/>
              <a:gd name="connsiteX32" fmla="*/ 855034 w 4977735"/>
              <a:gd name="connsiteY32" fmla="*/ 0 h 484650"/>
              <a:gd name="connsiteX33" fmla="*/ 816917 w 4977735"/>
              <a:gd name="connsiteY33" fmla="*/ 38117 h 484650"/>
              <a:gd name="connsiteX34" fmla="*/ 446575 w 4977735"/>
              <a:gd name="connsiteY34" fmla="*/ 408459 h 484650"/>
              <a:gd name="connsiteX35" fmla="*/ 76233 w 4977735"/>
              <a:gd name="connsiteY35" fmla="*/ 38117 h 484650"/>
              <a:gd name="connsiteX36" fmla="*/ 38117 w 4977735"/>
              <a:gd name="connsiteY36" fmla="*/ 0 h 484650"/>
              <a:gd name="connsiteX37" fmla="*/ 0 w 4977735"/>
              <a:gd name="connsiteY37" fmla="*/ 38117 h 484650"/>
              <a:gd name="connsiteX38" fmla="*/ 446995 w 4977735"/>
              <a:gd name="connsiteY38" fmla="*/ 484651 h 48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977735" h="484650">
                <a:moveTo>
                  <a:pt x="446969" y="484651"/>
                </a:moveTo>
                <a:cubicBezTo>
                  <a:pt x="629862" y="484651"/>
                  <a:pt x="786812" y="374933"/>
                  <a:pt x="855392" y="217943"/>
                </a:cubicBezTo>
                <a:cubicBezTo>
                  <a:pt x="925503" y="374923"/>
                  <a:pt x="1080952" y="484651"/>
                  <a:pt x="1263816" y="484651"/>
                </a:cubicBezTo>
                <a:cubicBezTo>
                  <a:pt x="1446709" y="484651"/>
                  <a:pt x="1603659" y="374933"/>
                  <a:pt x="1672239" y="217943"/>
                </a:cubicBezTo>
                <a:cubicBezTo>
                  <a:pt x="1742349" y="374923"/>
                  <a:pt x="1897799" y="484651"/>
                  <a:pt x="2080662" y="484651"/>
                </a:cubicBezTo>
                <a:cubicBezTo>
                  <a:pt x="2263556" y="484651"/>
                  <a:pt x="2420506" y="374933"/>
                  <a:pt x="2489086" y="217943"/>
                </a:cubicBezTo>
                <a:cubicBezTo>
                  <a:pt x="2559196" y="374923"/>
                  <a:pt x="2714645" y="484651"/>
                  <a:pt x="2897509" y="484651"/>
                </a:cubicBezTo>
                <a:cubicBezTo>
                  <a:pt x="3080402" y="484651"/>
                  <a:pt x="3237352" y="374933"/>
                  <a:pt x="3305932" y="217943"/>
                </a:cubicBezTo>
                <a:cubicBezTo>
                  <a:pt x="3376043" y="374923"/>
                  <a:pt x="3531492" y="484651"/>
                  <a:pt x="3714356" y="484651"/>
                </a:cubicBezTo>
                <a:cubicBezTo>
                  <a:pt x="3897249" y="484651"/>
                  <a:pt x="4054199" y="374933"/>
                  <a:pt x="4122779" y="217943"/>
                </a:cubicBezTo>
                <a:cubicBezTo>
                  <a:pt x="4192889" y="374923"/>
                  <a:pt x="4348339" y="484651"/>
                  <a:pt x="4531203" y="484651"/>
                </a:cubicBezTo>
                <a:cubicBezTo>
                  <a:pt x="4778081" y="484651"/>
                  <a:pt x="4977736" y="283467"/>
                  <a:pt x="4977736" y="38117"/>
                </a:cubicBezTo>
                <a:cubicBezTo>
                  <a:pt x="4977736" y="16762"/>
                  <a:pt x="4960974" y="0"/>
                  <a:pt x="4939620" y="0"/>
                </a:cubicBezTo>
                <a:cubicBezTo>
                  <a:pt x="4918265" y="0"/>
                  <a:pt x="4901503" y="16762"/>
                  <a:pt x="4901503" y="38117"/>
                </a:cubicBezTo>
                <a:cubicBezTo>
                  <a:pt x="4901503" y="242328"/>
                  <a:pt x="4735373" y="408459"/>
                  <a:pt x="4531161" y="408459"/>
                </a:cubicBezTo>
                <a:cubicBezTo>
                  <a:pt x="4326950" y="408459"/>
                  <a:pt x="4160819" y="242328"/>
                  <a:pt x="4160819" y="38117"/>
                </a:cubicBezTo>
                <a:cubicBezTo>
                  <a:pt x="4160819" y="16762"/>
                  <a:pt x="4144057" y="0"/>
                  <a:pt x="4122703" y="0"/>
                </a:cubicBezTo>
                <a:cubicBezTo>
                  <a:pt x="4101347" y="0"/>
                  <a:pt x="4084586" y="16762"/>
                  <a:pt x="4084586" y="38117"/>
                </a:cubicBezTo>
                <a:cubicBezTo>
                  <a:pt x="4084586" y="242328"/>
                  <a:pt x="3918456" y="408459"/>
                  <a:pt x="3714244" y="408459"/>
                </a:cubicBezTo>
                <a:cubicBezTo>
                  <a:pt x="3510032" y="408459"/>
                  <a:pt x="3343902" y="242328"/>
                  <a:pt x="3343902" y="38117"/>
                </a:cubicBezTo>
                <a:cubicBezTo>
                  <a:pt x="3343902" y="16762"/>
                  <a:pt x="3327140" y="0"/>
                  <a:pt x="3305785" y="0"/>
                </a:cubicBezTo>
                <a:cubicBezTo>
                  <a:pt x="3284431" y="0"/>
                  <a:pt x="3267669" y="16762"/>
                  <a:pt x="3267669" y="38117"/>
                </a:cubicBezTo>
                <a:cubicBezTo>
                  <a:pt x="3267669" y="242328"/>
                  <a:pt x="3101538" y="408459"/>
                  <a:pt x="2897327" y="408459"/>
                </a:cubicBezTo>
                <a:cubicBezTo>
                  <a:pt x="2693115" y="408459"/>
                  <a:pt x="2526985" y="242328"/>
                  <a:pt x="2526985" y="38117"/>
                </a:cubicBezTo>
                <a:cubicBezTo>
                  <a:pt x="2526985" y="16762"/>
                  <a:pt x="2510223" y="0"/>
                  <a:pt x="2488868" y="0"/>
                </a:cubicBezTo>
                <a:cubicBezTo>
                  <a:pt x="2467513" y="0"/>
                  <a:pt x="2450751" y="16762"/>
                  <a:pt x="2450751" y="38117"/>
                </a:cubicBezTo>
                <a:cubicBezTo>
                  <a:pt x="2450751" y="242328"/>
                  <a:pt x="2284621" y="408459"/>
                  <a:pt x="2080410" y="408459"/>
                </a:cubicBezTo>
                <a:cubicBezTo>
                  <a:pt x="1876198" y="408459"/>
                  <a:pt x="1710068" y="242328"/>
                  <a:pt x="1710068" y="38117"/>
                </a:cubicBezTo>
                <a:cubicBezTo>
                  <a:pt x="1710068" y="16762"/>
                  <a:pt x="1693306" y="0"/>
                  <a:pt x="1671951" y="0"/>
                </a:cubicBezTo>
                <a:cubicBezTo>
                  <a:pt x="1650596" y="0"/>
                  <a:pt x="1633834" y="16762"/>
                  <a:pt x="1633834" y="38117"/>
                </a:cubicBezTo>
                <a:cubicBezTo>
                  <a:pt x="1633834" y="242328"/>
                  <a:pt x="1467704" y="408459"/>
                  <a:pt x="1263492" y="408459"/>
                </a:cubicBezTo>
                <a:cubicBezTo>
                  <a:pt x="1059281" y="408459"/>
                  <a:pt x="893151" y="242328"/>
                  <a:pt x="893151" y="38117"/>
                </a:cubicBezTo>
                <a:cubicBezTo>
                  <a:pt x="893151" y="16762"/>
                  <a:pt x="876389" y="0"/>
                  <a:pt x="855034" y="0"/>
                </a:cubicBezTo>
                <a:cubicBezTo>
                  <a:pt x="833679" y="0"/>
                  <a:pt x="816917" y="16762"/>
                  <a:pt x="816917" y="38117"/>
                </a:cubicBezTo>
                <a:cubicBezTo>
                  <a:pt x="816917" y="242328"/>
                  <a:pt x="650787" y="408459"/>
                  <a:pt x="446575" y="408459"/>
                </a:cubicBezTo>
                <a:cubicBezTo>
                  <a:pt x="242364" y="408459"/>
                  <a:pt x="76233" y="242328"/>
                  <a:pt x="76233" y="38117"/>
                </a:cubicBezTo>
                <a:cubicBezTo>
                  <a:pt x="76233" y="16762"/>
                  <a:pt x="59472" y="0"/>
                  <a:pt x="38117" y="0"/>
                </a:cubicBezTo>
                <a:cubicBezTo>
                  <a:pt x="16762" y="0"/>
                  <a:pt x="0" y="16762"/>
                  <a:pt x="0" y="38117"/>
                </a:cubicBezTo>
                <a:cubicBezTo>
                  <a:pt x="459" y="283467"/>
                  <a:pt x="201645" y="484651"/>
                  <a:pt x="446995" y="484651"/>
                </a:cubicBezTo>
                <a:close/>
              </a:path>
            </a:pathLst>
          </a:custGeom>
          <a:solidFill>
            <a:schemeClr val="bg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64" name="图片 63" descr="卡通人物&#10;&#10;描述已自动生成">
            <a:extLst>
              <a:ext uri="{FF2B5EF4-FFF2-40B4-BE49-F238E27FC236}">
                <a16:creationId xmlns:a16="http://schemas.microsoft.com/office/drawing/2014/main" id="{F890D494-B07D-70FB-91D7-8969B056A1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971" y="4295602"/>
            <a:ext cx="1511085" cy="2238645"/>
          </a:xfrm>
          <a:prstGeom prst="rect">
            <a:avLst/>
          </a:prstGeom>
        </p:spPr>
      </p:pic>
      <p:pic>
        <p:nvPicPr>
          <p:cNvPr id="66" name="图片 65" descr="卡通人物&#10;&#10;描述已自动生成">
            <a:extLst>
              <a:ext uri="{FF2B5EF4-FFF2-40B4-BE49-F238E27FC236}">
                <a16:creationId xmlns:a16="http://schemas.microsoft.com/office/drawing/2014/main" id="{E39E7DEE-448F-7D79-9003-F3FDA15713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386" y="1455669"/>
            <a:ext cx="1576312" cy="2235903"/>
          </a:xfrm>
          <a:prstGeom prst="rect">
            <a:avLst/>
          </a:prstGeom>
        </p:spPr>
      </p:pic>
      <p:pic>
        <p:nvPicPr>
          <p:cNvPr id="68" name="图片 67" descr="卡通人物&#10;&#10;描述已自动生成">
            <a:extLst>
              <a:ext uri="{FF2B5EF4-FFF2-40B4-BE49-F238E27FC236}">
                <a16:creationId xmlns:a16="http://schemas.microsoft.com/office/drawing/2014/main" id="{934B6BE2-9306-2434-F4A7-073B6CF55F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255" y="3881957"/>
            <a:ext cx="1713527" cy="236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8671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>
            <a:extLst>
              <a:ext uri="{FF2B5EF4-FFF2-40B4-BE49-F238E27FC236}">
                <a16:creationId xmlns:a16="http://schemas.microsoft.com/office/drawing/2014/main" id="{44D80089-7C98-3FBF-EC70-F742B15B1AC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A65554CB-4B32-D436-4566-C18D76DF1C26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5CD21F34-426F-256C-C23F-2A3B163D4E79}"/>
                </a:ext>
              </a:extLst>
            </p:cNvPr>
            <p:cNvGrpSpPr/>
            <p:nvPr userDrawn="1"/>
          </p:nvGrpSpPr>
          <p:grpSpPr>
            <a:xfrm>
              <a:off x="268221" y="816106"/>
              <a:ext cx="11655559" cy="5225789"/>
              <a:chOff x="438228" y="779436"/>
              <a:chExt cx="11655559" cy="5225789"/>
            </a:xfrm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6F6E7A72-F716-2D13-6E5B-4CF54ECB0ED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9569" y="826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BBBC8569-4242-DBF8-02B1-672E7A72846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19129" y="923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D55416AD-9006-D826-2144-5162338CDFA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15849" y="1141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87D63916-3C85-0C82-51FE-12EE8B29AEC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79849" y="2127151"/>
                <a:ext cx="18000" cy="18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50F89068-EADC-C6C0-7DCD-008E898BE03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145151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EA825B3C-5924-5311-312A-CFFC5096551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409" y="240655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ABC3BA5B-6A98-B159-682C-CC47F8BBC4B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01129" y="30567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E86CA45F-89F1-33FF-D1BA-F11B8C6FB5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88169" y="179695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855B63EA-ADA4-6DC9-BFAB-738DBAE31BD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88089" y="5370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BE95E254-687D-EF3B-2B11-2BFF9DD90F4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41989" y="862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78918A22-1EAC-6E97-6E6A-425F75332E0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38789" y="959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270F4DE8-868D-1AB7-1801-61488C71A3E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92522" y="130844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2D6CBDB6-BD96-5EBE-D357-BBD7C58F441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9328" y="799983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DDD6EA5A-2125-E3B6-59D2-8E973DF319D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52364" y="941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4A2E7F0A-B6B2-CE8E-BEA4-8D354ED847E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34255" y="148751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E5071805-99A1-8938-AC13-99061105B5A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27429" y="1105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ADDB0E0A-F019-AA55-58AC-DE2BC845DD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2452" y="995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33E807F4-A92E-581C-E158-B3720CF4AB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185569" y="177895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C0EDF7BA-D2BF-4513-6F59-6893526F70C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057787" y="2128762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A7979636-3D77-E4AA-C768-1065F6B5DBF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7771" y="2544398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DFA6F5F6-5285-7D50-A753-56D7EA75942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07116" y="30927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15FD32BA-AB6D-0B6B-1837-B2D63F741B6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43116" y="238855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2A07C923-C1A6-4417-CDF6-5D27B4B02A2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13724" y="2732935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131633A3-0D4B-51E9-8308-C9067B91551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63429" y="3944219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0D3B73DE-2470-A3A2-0A57-2B42AC3F2B0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221569" y="4656738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0136583F-3C41-346E-9D6A-C107F5936C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40089" y="5191570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F0792579-F32C-D4B7-6B58-0BF01600526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570105" y="5334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FD9BA1F7-0335-3D0F-B79E-65BFB81A07B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98204" y="489662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3CB27561-7432-7F1F-2449-45A2C671FDC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49746" y="5316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F13C16D9-069A-B059-AEEB-ED9D6D45FC9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49724" y="5755469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CD077E0D-CA5A-F92F-ACD4-88153F13A78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84701" y="596922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AA9D626D-8C54-C569-25D3-90F8564A6E0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8228" y="37366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星形: 四角 97">
                <a:extLst>
                  <a:ext uri="{FF2B5EF4-FFF2-40B4-BE49-F238E27FC236}">
                    <a16:creationId xmlns:a16="http://schemas.microsoft.com/office/drawing/2014/main" id="{DF29BC86-248D-DF91-D40A-E23AAFCFD72E}"/>
                  </a:ext>
                </a:extLst>
              </p:cNvPr>
              <p:cNvSpPr/>
              <p:nvPr/>
            </p:nvSpPr>
            <p:spPr>
              <a:xfrm>
                <a:off x="2463071" y="779436"/>
                <a:ext cx="166469" cy="166469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星形: 四角 98">
                <a:extLst>
                  <a:ext uri="{FF2B5EF4-FFF2-40B4-BE49-F238E27FC236}">
                    <a16:creationId xmlns:a16="http://schemas.microsoft.com/office/drawing/2014/main" id="{B511B88F-D932-DADA-736A-B80B4ED12B6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4484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星形: 四角 99">
                <a:extLst>
                  <a:ext uri="{FF2B5EF4-FFF2-40B4-BE49-F238E27FC236}">
                    <a16:creationId xmlns:a16="http://schemas.microsoft.com/office/drawing/2014/main" id="{F2EAAAF8-FEAA-34C8-6CAB-19E01F69A99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65649" y="1087631"/>
                <a:ext cx="180000" cy="180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星形: 四角 100">
                <a:extLst>
                  <a:ext uri="{FF2B5EF4-FFF2-40B4-BE49-F238E27FC236}">
                    <a16:creationId xmlns:a16="http://schemas.microsoft.com/office/drawing/2014/main" id="{37D77B8D-B638-75BC-7E3B-A110E2ADE50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05724" y="4376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685AD6A4-CEE1-4538-E05E-5C19A0BC41C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92389" y="294271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6E72D22C-0655-26B3-B7CC-56DE8147AE3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05829" y="55586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星形: 四角 103">
                <a:extLst>
                  <a:ext uri="{FF2B5EF4-FFF2-40B4-BE49-F238E27FC236}">
                    <a16:creationId xmlns:a16="http://schemas.microsoft.com/office/drawing/2014/main" id="{3AA8FBE5-A6FE-9C74-9AE6-23D108108A8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26198" y="5163533"/>
                <a:ext cx="252000" cy="252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078D223B-D006-A806-B782-399CCCBBB9EB}"/>
                  </a:ext>
                </a:extLst>
              </p:cNvPr>
              <p:cNvGrpSpPr/>
              <p:nvPr/>
            </p:nvGrpSpPr>
            <p:grpSpPr>
              <a:xfrm>
                <a:off x="1860978" y="5485061"/>
                <a:ext cx="927208" cy="270408"/>
                <a:chOff x="9973481" y="4688851"/>
                <a:chExt cx="927208" cy="270408"/>
              </a:xfrm>
            </p:grpSpPr>
            <p:sp>
              <p:nvSpPr>
                <p:cNvPr id="116" name="椭圆 115">
                  <a:extLst>
                    <a:ext uri="{FF2B5EF4-FFF2-40B4-BE49-F238E27FC236}">
                      <a16:creationId xmlns:a16="http://schemas.microsoft.com/office/drawing/2014/main" id="{58F5F13E-2B8F-4AB4-23B3-27EE2C90492E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椭圆 116">
                  <a:extLst>
                    <a:ext uri="{FF2B5EF4-FFF2-40B4-BE49-F238E27FC236}">
                      <a16:creationId xmlns:a16="http://schemas.microsoft.com/office/drawing/2014/main" id="{22D9D81D-AEA7-E112-6A87-52FA1BED4A59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椭圆 117">
                  <a:extLst>
                    <a:ext uri="{FF2B5EF4-FFF2-40B4-BE49-F238E27FC236}">
                      <a16:creationId xmlns:a16="http://schemas.microsoft.com/office/drawing/2014/main" id="{8E0A7D33-7678-FEF1-131C-44C21ECED991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6" name="组合 105">
                <a:extLst>
                  <a:ext uri="{FF2B5EF4-FFF2-40B4-BE49-F238E27FC236}">
                    <a16:creationId xmlns:a16="http://schemas.microsoft.com/office/drawing/2014/main" id="{C0E01B0F-328B-35D7-EAA0-15F6F01543F8}"/>
                  </a:ext>
                </a:extLst>
              </p:cNvPr>
              <p:cNvGrpSpPr/>
              <p:nvPr/>
            </p:nvGrpSpPr>
            <p:grpSpPr>
              <a:xfrm>
                <a:off x="8406651" y="2553398"/>
                <a:ext cx="927208" cy="270408"/>
                <a:chOff x="9973481" y="4688851"/>
                <a:chExt cx="927208" cy="270408"/>
              </a:xfrm>
            </p:grpSpPr>
            <p:sp>
              <p:nvSpPr>
                <p:cNvPr id="113" name="椭圆 112">
                  <a:extLst>
                    <a:ext uri="{FF2B5EF4-FFF2-40B4-BE49-F238E27FC236}">
                      <a16:creationId xmlns:a16="http://schemas.microsoft.com/office/drawing/2014/main" id="{9C49B3F8-084F-55FD-BF87-21AD93F9C302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椭圆 113">
                  <a:extLst>
                    <a:ext uri="{FF2B5EF4-FFF2-40B4-BE49-F238E27FC236}">
                      <a16:creationId xmlns:a16="http://schemas.microsoft.com/office/drawing/2014/main" id="{5E8B6C8C-3C81-6674-0117-93CF017FA4A8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椭圆 114">
                  <a:extLst>
                    <a:ext uri="{FF2B5EF4-FFF2-40B4-BE49-F238E27FC236}">
                      <a16:creationId xmlns:a16="http://schemas.microsoft.com/office/drawing/2014/main" id="{0AD2A62B-8DB6-2B4E-E5F8-380418EDCD24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7" name="星形: 八角 106">
                <a:extLst>
                  <a:ext uri="{FF2B5EF4-FFF2-40B4-BE49-F238E27FC236}">
                    <a16:creationId xmlns:a16="http://schemas.microsoft.com/office/drawing/2014/main" id="{C8449C26-FAE6-99F7-2D10-94CD22F1AE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986258" y="3303000"/>
                <a:ext cx="252000" cy="252000"/>
              </a:xfrm>
              <a:prstGeom prst="star8">
                <a:avLst>
                  <a:gd name="adj" fmla="val 24061"/>
                </a:avLst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DD539425-4EF6-C692-99FC-1E8BCAC6E8F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86962" y="2611587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BCB812FE-43FB-DD1F-CEF1-D08A23E3D51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89164" y="3377034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C4AFFE1E-AB84-A326-EF8F-3CA43C5A132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46972" y="225116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C23D54B1-4994-D9DA-08BF-D5A234CA24E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43772" y="234768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967BF7E5-F063-07A6-AB58-8311BE3D071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97505" y="269693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00B83A2-1565-4CD9-4B37-B364F8276BA1}"/>
              </a:ext>
            </a:extLst>
          </p:cNvPr>
          <p:cNvSpPr txBox="1"/>
          <p:nvPr/>
        </p:nvSpPr>
        <p:spPr>
          <a:xfrm>
            <a:off x="546100" y="760021"/>
            <a:ext cx="1109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solidFill>
                  <a:srgbClr val="FFCC00"/>
                </a:solidFill>
                <a:latin typeface="Baskerville Old Face" panose="02020602080505020303" pitchFamily="18" charset="0"/>
              </a:rPr>
              <a:t>POWERPOINTTEMPLET</a:t>
            </a:r>
            <a:endParaRPr lang="zh-CN" altLang="en-US" sz="4800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7F855CC-EEBA-F9D4-0F68-67420E6F830A}"/>
              </a:ext>
            </a:extLst>
          </p:cNvPr>
          <p:cNvGrpSpPr/>
          <p:nvPr/>
        </p:nvGrpSpPr>
        <p:grpSpPr>
          <a:xfrm>
            <a:off x="1026791" y="2084750"/>
            <a:ext cx="2290713" cy="3050714"/>
            <a:chOff x="1409700" y="1657350"/>
            <a:chExt cx="2127249" cy="2833016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0E1858E6-F42D-4864-05F1-B368DDD4FA85}"/>
                </a:ext>
              </a:extLst>
            </p:cNvPr>
            <p:cNvSpPr/>
            <p:nvPr/>
          </p:nvSpPr>
          <p:spPr>
            <a:xfrm>
              <a:off x="1409700" y="1657350"/>
              <a:ext cx="2127249" cy="2794001"/>
            </a:xfrm>
            <a:prstGeom prst="roundRect">
              <a:avLst>
                <a:gd name="adj" fmla="val 46606"/>
              </a:avLst>
            </a:prstGeom>
            <a:solidFill>
              <a:srgbClr val="FF9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282530-6B41-5268-D57D-54F74B8E66E1}"/>
                </a:ext>
              </a:extLst>
            </p:cNvPr>
            <p:cNvSpPr/>
            <p:nvPr/>
          </p:nvSpPr>
          <p:spPr>
            <a:xfrm rot="2219050">
              <a:off x="1415510" y="2779002"/>
              <a:ext cx="1983858" cy="1711364"/>
            </a:xfrm>
            <a:custGeom>
              <a:avLst/>
              <a:gdLst>
                <a:gd name="connsiteX0" fmla="*/ 546708 w 1983858"/>
                <a:gd name="connsiteY0" fmla="*/ 197663 h 1711364"/>
                <a:gd name="connsiteX1" fmla="*/ 1083281 w 1983858"/>
                <a:gd name="connsiteY1" fmla="*/ 0 h 1711364"/>
                <a:gd name="connsiteX2" fmla="*/ 1951921 w 1983858"/>
                <a:gd name="connsiteY2" fmla="*/ 595975 h 1711364"/>
                <a:gd name="connsiteX3" fmla="*/ 1983858 w 1983858"/>
                <a:gd name="connsiteY3" fmla="*/ 658108 h 1711364"/>
                <a:gd name="connsiteX4" fmla="*/ 1978836 w 1983858"/>
                <a:gd name="connsiteY4" fmla="*/ 771264 h 1711364"/>
                <a:gd name="connsiteX5" fmla="*/ 1593533 w 1983858"/>
                <a:gd name="connsiteY5" fmla="*/ 1424966 h 1711364"/>
                <a:gd name="connsiteX6" fmla="*/ 1478188 w 1983858"/>
                <a:gd name="connsiteY6" fmla="*/ 1511834 h 1711364"/>
                <a:gd name="connsiteX7" fmla="*/ 89799 w 1983858"/>
                <a:gd name="connsiteY7" fmla="*/ 1316318 h 1711364"/>
                <a:gd name="connsiteX8" fmla="*/ 0 w 1983858"/>
                <a:gd name="connsiteY8" fmla="*/ 1197081 h 1711364"/>
                <a:gd name="connsiteX9" fmla="*/ 8196 w 1983858"/>
                <a:gd name="connsiteY9" fmla="*/ 1150707 h 1711364"/>
                <a:gd name="connsiteX10" fmla="*/ 546708 w 1983858"/>
                <a:gd name="connsiteY10" fmla="*/ 197663 h 171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83858" h="1711364">
                  <a:moveTo>
                    <a:pt x="546708" y="197663"/>
                  </a:moveTo>
                  <a:cubicBezTo>
                    <a:pt x="706212" y="71605"/>
                    <a:pt x="888998" y="0"/>
                    <a:pt x="1083281" y="0"/>
                  </a:cubicBezTo>
                  <a:cubicBezTo>
                    <a:pt x="1432989" y="0"/>
                    <a:pt x="1745452" y="231998"/>
                    <a:pt x="1951921" y="595975"/>
                  </a:cubicBezTo>
                  <a:lnTo>
                    <a:pt x="1983858" y="658108"/>
                  </a:lnTo>
                  <a:lnTo>
                    <a:pt x="1978836" y="771264"/>
                  </a:lnTo>
                  <a:cubicBezTo>
                    <a:pt x="1943454" y="1022513"/>
                    <a:pt x="1812225" y="1260265"/>
                    <a:pt x="1593533" y="1424966"/>
                  </a:cubicBezTo>
                  <a:lnTo>
                    <a:pt x="1478188" y="1511834"/>
                  </a:lnTo>
                  <a:cubicBezTo>
                    <a:pt x="1040805" y="1841237"/>
                    <a:pt x="419202" y="1753701"/>
                    <a:pt x="89799" y="1316318"/>
                  </a:cubicBezTo>
                  <a:lnTo>
                    <a:pt x="0" y="1197081"/>
                  </a:lnTo>
                  <a:lnTo>
                    <a:pt x="8196" y="1150707"/>
                  </a:lnTo>
                  <a:cubicBezTo>
                    <a:pt x="95904" y="740454"/>
                    <a:pt x="291503" y="399357"/>
                    <a:pt x="546708" y="197663"/>
                  </a:cubicBezTo>
                  <a:close/>
                </a:path>
              </a:pathLst>
            </a:custGeom>
            <a:solidFill>
              <a:srgbClr val="996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56AB8F3-BA87-6782-B9A1-A81D38AABF89}"/>
              </a:ext>
            </a:extLst>
          </p:cNvPr>
          <p:cNvGrpSpPr/>
          <p:nvPr/>
        </p:nvGrpSpPr>
        <p:grpSpPr>
          <a:xfrm>
            <a:off x="3623209" y="2105307"/>
            <a:ext cx="2323395" cy="3009600"/>
            <a:chOff x="3649867" y="2084251"/>
            <a:chExt cx="2323395" cy="3009600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764FED1-FD52-BEE6-AA39-D9B78D1C20E8}"/>
                </a:ext>
              </a:extLst>
            </p:cNvPr>
            <p:cNvSpPr/>
            <p:nvPr/>
          </p:nvSpPr>
          <p:spPr>
            <a:xfrm>
              <a:off x="3683662" y="2084251"/>
              <a:ext cx="2289600" cy="3009600"/>
            </a:xfrm>
            <a:prstGeom prst="roundRect">
              <a:avLst>
                <a:gd name="adj" fmla="val 46606"/>
              </a:avLst>
            </a:prstGeom>
            <a:solidFill>
              <a:srgbClr val="9A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C2C713A-765E-F66F-D2EA-9D2B34E0CEE1}"/>
                </a:ext>
              </a:extLst>
            </p:cNvPr>
            <p:cNvSpPr/>
            <p:nvPr/>
          </p:nvSpPr>
          <p:spPr>
            <a:xfrm rot="3998396">
              <a:off x="3952062" y="2833713"/>
              <a:ext cx="1610003" cy="2214393"/>
            </a:xfrm>
            <a:custGeom>
              <a:avLst/>
              <a:gdLst>
                <a:gd name="connsiteX0" fmla="*/ 63260 w 1610003"/>
                <a:gd name="connsiteY0" fmla="*/ 476334 h 2214393"/>
                <a:gd name="connsiteX1" fmla="*/ 805001 w 1610003"/>
                <a:gd name="connsiteY1" fmla="*/ 0 h 2214393"/>
                <a:gd name="connsiteX2" fmla="*/ 1610003 w 1610003"/>
                <a:gd name="connsiteY2" fmla="*/ 779911 h 2214393"/>
                <a:gd name="connsiteX3" fmla="*/ 1610003 w 1610003"/>
                <a:gd name="connsiteY3" fmla="*/ 1925473 h 2214393"/>
                <a:gd name="connsiteX4" fmla="*/ 1457066 w 1610003"/>
                <a:gd name="connsiteY4" fmla="*/ 2045596 h 2214393"/>
                <a:gd name="connsiteX5" fmla="*/ 458202 w 1610003"/>
                <a:gd name="connsiteY5" fmla="*/ 2126653 h 2214393"/>
                <a:gd name="connsiteX6" fmla="*/ 0 w 1610003"/>
                <a:gd name="connsiteY6" fmla="*/ 1928750 h 2214393"/>
                <a:gd name="connsiteX7" fmla="*/ 0 w 1610003"/>
                <a:gd name="connsiteY7" fmla="*/ 779910 h 2214393"/>
                <a:gd name="connsiteX8" fmla="*/ 63260 w 1610003"/>
                <a:gd name="connsiteY8" fmla="*/ 476334 h 2214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0003" h="2214393">
                  <a:moveTo>
                    <a:pt x="63260" y="476334"/>
                  </a:moveTo>
                  <a:cubicBezTo>
                    <a:pt x="185466" y="196413"/>
                    <a:pt x="471559" y="0"/>
                    <a:pt x="805001" y="0"/>
                  </a:cubicBezTo>
                  <a:cubicBezTo>
                    <a:pt x="1249592" y="0"/>
                    <a:pt x="1610003" y="349178"/>
                    <a:pt x="1610003" y="779911"/>
                  </a:cubicBezTo>
                  <a:lnTo>
                    <a:pt x="1610003" y="1925473"/>
                  </a:lnTo>
                  <a:lnTo>
                    <a:pt x="1457066" y="2045596"/>
                  </a:lnTo>
                  <a:cubicBezTo>
                    <a:pt x="1168473" y="2230142"/>
                    <a:pt x="796346" y="2272701"/>
                    <a:pt x="458202" y="2126653"/>
                  </a:cubicBezTo>
                  <a:lnTo>
                    <a:pt x="0" y="1928750"/>
                  </a:lnTo>
                  <a:lnTo>
                    <a:pt x="0" y="779910"/>
                  </a:lnTo>
                  <a:cubicBezTo>
                    <a:pt x="0" y="672227"/>
                    <a:pt x="22525" y="569641"/>
                    <a:pt x="63260" y="476334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1D0D700-A2CD-4B03-E119-70191327C4A8}"/>
              </a:ext>
            </a:extLst>
          </p:cNvPr>
          <p:cNvGrpSpPr/>
          <p:nvPr/>
        </p:nvGrpSpPr>
        <p:grpSpPr>
          <a:xfrm>
            <a:off x="6252309" y="2105307"/>
            <a:ext cx="2290713" cy="3009600"/>
            <a:chOff x="9846971" y="1657349"/>
            <a:chExt cx="2127249" cy="275771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C92663E1-CC98-81D6-C61E-A04A442994E5}"/>
                </a:ext>
              </a:extLst>
            </p:cNvPr>
            <p:cNvSpPr/>
            <p:nvPr/>
          </p:nvSpPr>
          <p:spPr>
            <a:xfrm>
              <a:off x="9846971" y="1657349"/>
              <a:ext cx="2127249" cy="2757715"/>
            </a:xfrm>
            <a:prstGeom prst="roundRect">
              <a:avLst>
                <a:gd name="adj" fmla="val 46606"/>
              </a:avLst>
            </a:prstGeom>
            <a:solidFill>
              <a:srgbClr val="663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3E47396-CB15-8860-59E4-B999B168A0E1}"/>
                </a:ext>
              </a:extLst>
            </p:cNvPr>
            <p:cNvSpPr/>
            <p:nvPr/>
          </p:nvSpPr>
          <p:spPr>
            <a:xfrm>
              <a:off x="9846971" y="1657349"/>
              <a:ext cx="1798930" cy="1629548"/>
            </a:xfrm>
            <a:custGeom>
              <a:avLst/>
              <a:gdLst>
                <a:gd name="connsiteX0" fmla="*/ 991426 w 1798930"/>
                <a:gd name="connsiteY0" fmla="*/ 0 h 1629548"/>
                <a:gd name="connsiteX1" fmla="*/ 1135823 w 1798930"/>
                <a:gd name="connsiteY1" fmla="*/ 0 h 1629548"/>
                <a:gd name="connsiteX2" fmla="*/ 1690138 w 1798930"/>
                <a:gd name="connsiteY2" fmla="*/ 169320 h 1629548"/>
                <a:gd name="connsiteX3" fmla="*/ 1788503 w 1798930"/>
                <a:gd name="connsiteY3" fmla="*/ 250479 h 1629548"/>
                <a:gd name="connsiteX4" fmla="*/ 1793920 w 1798930"/>
                <a:gd name="connsiteY4" fmla="*/ 294772 h 1629548"/>
                <a:gd name="connsiteX5" fmla="*/ 1798930 w 1798930"/>
                <a:gd name="connsiteY5" fmla="*/ 418586 h 1629548"/>
                <a:gd name="connsiteX6" fmla="*/ 828580 w 1798930"/>
                <a:gd name="connsiteY6" fmla="*/ 1629548 h 1629548"/>
                <a:gd name="connsiteX7" fmla="*/ 23950 w 1798930"/>
                <a:gd name="connsiteY7" fmla="*/ 1095647 h 1629548"/>
                <a:gd name="connsiteX8" fmla="*/ 0 w 1798930"/>
                <a:gd name="connsiteY8" fmla="*/ 1046447 h 1629548"/>
                <a:gd name="connsiteX9" fmla="*/ 0 w 1798930"/>
                <a:gd name="connsiteY9" fmla="*/ 991426 h 1629548"/>
                <a:gd name="connsiteX10" fmla="*/ 991426 w 1798930"/>
                <a:gd name="connsiteY10" fmla="*/ 0 h 162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98930" h="1629548">
                  <a:moveTo>
                    <a:pt x="991426" y="0"/>
                  </a:moveTo>
                  <a:lnTo>
                    <a:pt x="1135823" y="0"/>
                  </a:lnTo>
                  <a:cubicBezTo>
                    <a:pt x="1341154" y="0"/>
                    <a:pt x="1531906" y="62420"/>
                    <a:pt x="1690138" y="169320"/>
                  </a:cubicBezTo>
                  <a:lnTo>
                    <a:pt x="1788503" y="250479"/>
                  </a:lnTo>
                  <a:lnTo>
                    <a:pt x="1793920" y="294772"/>
                  </a:lnTo>
                  <a:cubicBezTo>
                    <a:pt x="1797233" y="335481"/>
                    <a:pt x="1798930" y="376786"/>
                    <a:pt x="1798930" y="418586"/>
                  </a:cubicBezTo>
                  <a:cubicBezTo>
                    <a:pt x="1798930" y="1087382"/>
                    <a:pt x="1364490" y="1629548"/>
                    <a:pt x="828580" y="1629548"/>
                  </a:cubicBezTo>
                  <a:cubicBezTo>
                    <a:pt x="493636" y="1629548"/>
                    <a:pt x="198329" y="1417765"/>
                    <a:pt x="23950" y="1095647"/>
                  </a:cubicBezTo>
                  <a:lnTo>
                    <a:pt x="0" y="1046447"/>
                  </a:lnTo>
                  <a:lnTo>
                    <a:pt x="0" y="991426"/>
                  </a:lnTo>
                  <a:cubicBezTo>
                    <a:pt x="0" y="443877"/>
                    <a:pt x="443877" y="0"/>
                    <a:pt x="991426" y="0"/>
                  </a:cubicBezTo>
                  <a:close/>
                </a:path>
              </a:pathLst>
            </a:custGeom>
            <a:solidFill>
              <a:srgbClr val="FF99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7B90D24-A4E8-F466-FDB5-2221075205CB}"/>
              </a:ext>
            </a:extLst>
          </p:cNvPr>
          <p:cNvGrpSpPr/>
          <p:nvPr/>
        </p:nvGrpSpPr>
        <p:grpSpPr>
          <a:xfrm>
            <a:off x="8848727" y="2083872"/>
            <a:ext cx="2342257" cy="3052470"/>
            <a:chOff x="8862575" y="2084250"/>
            <a:chExt cx="2342257" cy="3052470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103C72F1-35AD-92BB-4610-EE026A252490}"/>
                </a:ext>
              </a:extLst>
            </p:cNvPr>
            <p:cNvSpPr/>
            <p:nvPr/>
          </p:nvSpPr>
          <p:spPr>
            <a:xfrm>
              <a:off x="8915232" y="2084250"/>
              <a:ext cx="2289600" cy="3009600"/>
            </a:xfrm>
            <a:prstGeom prst="roundRect">
              <a:avLst>
                <a:gd name="adj" fmla="val 46606"/>
              </a:avLst>
            </a:prstGeom>
            <a:solidFill>
              <a:srgbClr val="0265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ECE4E4AB-139A-590F-A743-DAE93BA60BB9}"/>
                </a:ext>
              </a:extLst>
            </p:cNvPr>
            <p:cNvSpPr/>
            <p:nvPr/>
          </p:nvSpPr>
          <p:spPr>
            <a:xfrm rot="19470248">
              <a:off x="8862575" y="2831648"/>
              <a:ext cx="1939733" cy="2305072"/>
            </a:xfrm>
            <a:custGeom>
              <a:avLst/>
              <a:gdLst>
                <a:gd name="connsiteX0" fmla="*/ 1420629 w 1939733"/>
                <a:gd name="connsiteY0" fmla="*/ 303579 h 2305072"/>
                <a:gd name="connsiteX1" fmla="*/ 1939733 w 1939733"/>
                <a:gd name="connsiteY1" fmla="*/ 1154851 h 2305072"/>
                <a:gd name="connsiteX2" fmla="*/ 694442 w 1939733"/>
                <a:gd name="connsiteY2" fmla="*/ 2304604 h 2305072"/>
                <a:gd name="connsiteX3" fmla="*/ 691766 w 1939733"/>
                <a:gd name="connsiteY3" fmla="*/ 2305072 h 2305072"/>
                <a:gd name="connsiteX4" fmla="*/ 666136 w 1939733"/>
                <a:gd name="connsiteY4" fmla="*/ 2292114 h 2305072"/>
                <a:gd name="connsiteX5" fmla="*/ 574109 w 1939733"/>
                <a:gd name="connsiteY5" fmla="*/ 2233249 h 2305072"/>
                <a:gd name="connsiteX6" fmla="*/ 447574 w 1939733"/>
                <a:gd name="connsiteY6" fmla="*/ 2143007 h 2305072"/>
                <a:gd name="connsiteX7" fmla="*/ 198395 w 1939733"/>
                <a:gd name="connsiteY7" fmla="*/ 654627 h 2305072"/>
                <a:gd name="connsiteX8" fmla="*/ 665264 w 1939733"/>
                <a:gd name="connsiteY8" fmla="*/ 0 h 2305072"/>
                <a:gd name="connsiteX9" fmla="*/ 694441 w 1939733"/>
                <a:gd name="connsiteY9" fmla="*/ 5096 h 2305072"/>
                <a:gd name="connsiteX10" fmla="*/ 1420629 w 1939733"/>
                <a:gd name="connsiteY10" fmla="*/ 303579 h 230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39733" h="2305072">
                  <a:moveTo>
                    <a:pt x="1420629" y="303579"/>
                  </a:moveTo>
                  <a:cubicBezTo>
                    <a:pt x="1741357" y="521439"/>
                    <a:pt x="1939733" y="822408"/>
                    <a:pt x="1939733" y="1154851"/>
                  </a:cubicBezTo>
                  <a:cubicBezTo>
                    <a:pt x="1939733" y="1695069"/>
                    <a:pt x="1415900" y="2152179"/>
                    <a:pt x="694442" y="2304604"/>
                  </a:cubicBezTo>
                  <a:lnTo>
                    <a:pt x="691766" y="2305072"/>
                  </a:lnTo>
                  <a:lnTo>
                    <a:pt x="666136" y="2292114"/>
                  </a:lnTo>
                  <a:cubicBezTo>
                    <a:pt x="634814" y="2274251"/>
                    <a:pt x="604098" y="2254637"/>
                    <a:pt x="574109" y="2233249"/>
                  </a:cubicBezTo>
                  <a:lnTo>
                    <a:pt x="447574" y="2143007"/>
                  </a:lnTo>
                  <a:cubicBezTo>
                    <a:pt x="-32239" y="1800811"/>
                    <a:pt x="-143801" y="1134440"/>
                    <a:pt x="198395" y="654627"/>
                  </a:cubicBezTo>
                  <a:lnTo>
                    <a:pt x="665264" y="0"/>
                  </a:lnTo>
                  <a:lnTo>
                    <a:pt x="694441" y="5096"/>
                  </a:lnTo>
                  <a:cubicBezTo>
                    <a:pt x="971925" y="63720"/>
                    <a:pt x="1220175" y="167418"/>
                    <a:pt x="1420629" y="303579"/>
                  </a:cubicBezTo>
                  <a:close/>
                </a:path>
              </a:pathLst>
            </a:custGeom>
            <a:solidFill>
              <a:srgbClr val="FF9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5A55A2D-9CB5-1222-5AD0-6898E96E5806}"/>
              </a:ext>
            </a:extLst>
          </p:cNvPr>
          <p:cNvGrpSpPr/>
          <p:nvPr/>
        </p:nvGrpSpPr>
        <p:grpSpPr>
          <a:xfrm>
            <a:off x="951190" y="5222037"/>
            <a:ext cx="2441914" cy="979726"/>
            <a:chOff x="951190" y="5319312"/>
            <a:chExt cx="2441914" cy="97972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FE57D85-D97C-714A-AE35-78DC743FF2DF}"/>
                </a:ext>
              </a:extLst>
            </p:cNvPr>
            <p:cNvSpPr txBox="1"/>
            <p:nvPr/>
          </p:nvSpPr>
          <p:spPr>
            <a:xfrm>
              <a:off x="1418939" y="5319312"/>
              <a:ext cx="150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OUR TEAM</a:t>
              </a:r>
              <a:endParaRPr lang="zh-CN" altLang="en-US" b="1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AED66D5-A1FA-83EA-4005-A53447D360D0}"/>
                </a:ext>
              </a:extLst>
            </p:cNvPr>
            <p:cNvSpPr txBox="1"/>
            <p:nvPr/>
          </p:nvSpPr>
          <p:spPr>
            <a:xfrm>
              <a:off x="951190" y="5775818"/>
              <a:ext cx="2441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senectus et netus et malesuada fames ac turpis egestas</a:t>
              </a:r>
              <a:endParaRPr lang="zh-CN" altLang="en-US" sz="1400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E45D556-2398-A54E-9557-8606C284B961}"/>
              </a:ext>
            </a:extLst>
          </p:cNvPr>
          <p:cNvGrpSpPr/>
          <p:nvPr/>
        </p:nvGrpSpPr>
        <p:grpSpPr>
          <a:xfrm>
            <a:off x="3567093" y="5222037"/>
            <a:ext cx="2441914" cy="979726"/>
            <a:chOff x="951190" y="5319312"/>
            <a:chExt cx="2441914" cy="97972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6CC531A-8E4F-B225-48B6-064235CF06AD}"/>
                </a:ext>
              </a:extLst>
            </p:cNvPr>
            <p:cNvSpPr txBox="1"/>
            <p:nvPr/>
          </p:nvSpPr>
          <p:spPr>
            <a:xfrm>
              <a:off x="1418939" y="5319312"/>
              <a:ext cx="150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OUR TEAM</a:t>
              </a:r>
              <a:endParaRPr lang="zh-CN" altLang="en-US" b="1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0952A18-18FC-3529-E508-2EE9367D8A85}"/>
                </a:ext>
              </a:extLst>
            </p:cNvPr>
            <p:cNvSpPr txBox="1"/>
            <p:nvPr/>
          </p:nvSpPr>
          <p:spPr>
            <a:xfrm>
              <a:off x="951190" y="5775818"/>
              <a:ext cx="2441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senectus et netus et malesuada fames ac turpis egestas</a:t>
              </a:r>
              <a:endParaRPr lang="zh-CN" altLang="en-US" sz="1400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4E3616A-CE5D-E06B-9440-31E743A361D1}"/>
              </a:ext>
            </a:extLst>
          </p:cNvPr>
          <p:cNvGrpSpPr/>
          <p:nvPr/>
        </p:nvGrpSpPr>
        <p:grpSpPr>
          <a:xfrm>
            <a:off x="6182996" y="5222037"/>
            <a:ext cx="2441914" cy="979726"/>
            <a:chOff x="951190" y="5319312"/>
            <a:chExt cx="2441914" cy="97972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3723EB5-0B8F-DCAA-FE4D-6DC614CA7039}"/>
                </a:ext>
              </a:extLst>
            </p:cNvPr>
            <p:cNvSpPr txBox="1"/>
            <p:nvPr/>
          </p:nvSpPr>
          <p:spPr>
            <a:xfrm>
              <a:off x="1418939" y="5319312"/>
              <a:ext cx="150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OUR TEAM</a:t>
              </a:r>
              <a:endParaRPr lang="zh-CN" altLang="en-US" b="1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7952E50-BE70-4E72-6CBC-3063CA473BE1}"/>
                </a:ext>
              </a:extLst>
            </p:cNvPr>
            <p:cNvSpPr txBox="1"/>
            <p:nvPr/>
          </p:nvSpPr>
          <p:spPr>
            <a:xfrm>
              <a:off x="951190" y="5775818"/>
              <a:ext cx="2441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senectus et netus et malesuada fames ac turpis egestas</a:t>
              </a:r>
              <a:endParaRPr lang="zh-CN" altLang="en-US" sz="1400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A7BE00A-50C1-EEA2-BA49-1C71591E6F42}"/>
              </a:ext>
            </a:extLst>
          </p:cNvPr>
          <p:cNvGrpSpPr/>
          <p:nvPr/>
        </p:nvGrpSpPr>
        <p:grpSpPr>
          <a:xfrm>
            <a:off x="8798898" y="5222037"/>
            <a:ext cx="2441914" cy="979726"/>
            <a:chOff x="951190" y="5319312"/>
            <a:chExt cx="2441914" cy="97972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ECD3B09-8F5E-FE9B-FB77-C27C1893BBEE}"/>
                </a:ext>
              </a:extLst>
            </p:cNvPr>
            <p:cNvSpPr txBox="1"/>
            <p:nvPr/>
          </p:nvSpPr>
          <p:spPr>
            <a:xfrm>
              <a:off x="1418939" y="5319312"/>
              <a:ext cx="150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OUR TEAM</a:t>
              </a:r>
              <a:endParaRPr lang="zh-CN" altLang="en-US" b="1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5F201CF-46AE-132B-7FA3-DCB99C37F7A2}"/>
                </a:ext>
              </a:extLst>
            </p:cNvPr>
            <p:cNvSpPr txBox="1"/>
            <p:nvPr/>
          </p:nvSpPr>
          <p:spPr>
            <a:xfrm>
              <a:off x="951190" y="5775818"/>
              <a:ext cx="2441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senectus et netus et malesuada fames ac turpis egestas</a:t>
              </a:r>
              <a:endParaRPr lang="zh-CN" altLang="en-US" sz="1400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</p:grpSp>
      <p:pic>
        <p:nvPicPr>
          <p:cNvPr id="44" name="图片 43" descr="卡通人物&#10;&#10;描述已自动生成">
            <a:extLst>
              <a:ext uri="{FF2B5EF4-FFF2-40B4-BE49-F238E27FC236}">
                <a16:creationId xmlns:a16="http://schemas.microsoft.com/office/drawing/2014/main" id="{DECCC502-AC41-1AE5-65E9-CC119C214B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116" y="2230213"/>
            <a:ext cx="1254063" cy="2757277"/>
          </a:xfrm>
          <a:prstGeom prst="rect">
            <a:avLst/>
          </a:prstGeom>
        </p:spPr>
      </p:pic>
      <p:pic>
        <p:nvPicPr>
          <p:cNvPr id="46" name="图片 45" descr="卡通人物&#10;&#10;描述已自动生成">
            <a:extLst>
              <a:ext uri="{FF2B5EF4-FFF2-40B4-BE49-F238E27FC236}">
                <a16:creationId xmlns:a16="http://schemas.microsoft.com/office/drawing/2014/main" id="{82F966B4-091F-67DA-CED4-5BFBC4B934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600" y="2230051"/>
            <a:ext cx="1156613" cy="2757600"/>
          </a:xfrm>
          <a:prstGeom prst="rect">
            <a:avLst/>
          </a:prstGeom>
        </p:spPr>
      </p:pic>
      <p:pic>
        <p:nvPicPr>
          <p:cNvPr id="48" name="图片 47" descr="卡通人物&#10;&#10;描述已自动生成">
            <a:extLst>
              <a:ext uri="{FF2B5EF4-FFF2-40B4-BE49-F238E27FC236}">
                <a16:creationId xmlns:a16="http://schemas.microsoft.com/office/drawing/2014/main" id="{7D291FE0-FBBF-EF89-8FD5-B1E65882AC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339" y="2231307"/>
            <a:ext cx="1124652" cy="2757600"/>
          </a:xfrm>
          <a:prstGeom prst="rect">
            <a:avLst/>
          </a:prstGeom>
        </p:spPr>
      </p:pic>
      <p:pic>
        <p:nvPicPr>
          <p:cNvPr id="50" name="图片 49" descr="卡通人物&#10;&#10;描述已自动生成">
            <a:extLst>
              <a:ext uri="{FF2B5EF4-FFF2-40B4-BE49-F238E27FC236}">
                <a16:creationId xmlns:a16="http://schemas.microsoft.com/office/drawing/2014/main" id="{A8566B31-7679-7D64-6804-131D29A865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7815" y="2231307"/>
            <a:ext cx="1044080" cy="2757600"/>
          </a:xfrm>
          <a:prstGeom prst="rect">
            <a:avLst/>
          </a:prstGeom>
        </p:spPr>
      </p:pic>
      <p:sp>
        <p:nvSpPr>
          <p:cNvPr id="53" name="星形: 十二角 52">
            <a:extLst>
              <a:ext uri="{FF2B5EF4-FFF2-40B4-BE49-F238E27FC236}">
                <a16:creationId xmlns:a16="http://schemas.microsoft.com/office/drawing/2014/main" id="{E63504ED-9623-6A05-063B-7D4140B08EDF}"/>
              </a:ext>
            </a:extLst>
          </p:cNvPr>
          <p:cNvSpPr/>
          <p:nvPr/>
        </p:nvSpPr>
        <p:spPr>
          <a:xfrm>
            <a:off x="10495342" y="482300"/>
            <a:ext cx="555441" cy="555441"/>
          </a:xfrm>
          <a:prstGeom prst="star12">
            <a:avLst/>
          </a:prstGeom>
          <a:solidFill>
            <a:srgbClr val="FF9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星形: 十二角 53">
            <a:extLst>
              <a:ext uri="{FF2B5EF4-FFF2-40B4-BE49-F238E27FC236}">
                <a16:creationId xmlns:a16="http://schemas.microsoft.com/office/drawing/2014/main" id="{A2A61D66-53A3-B9BA-D93D-6CCA0BE9382D}"/>
              </a:ext>
            </a:extLst>
          </p:cNvPr>
          <p:cNvSpPr/>
          <p:nvPr/>
        </p:nvSpPr>
        <p:spPr>
          <a:xfrm>
            <a:off x="3288491" y="1798167"/>
            <a:ext cx="396772" cy="396772"/>
          </a:xfrm>
          <a:prstGeom prst="star12">
            <a:avLst>
              <a:gd name="adj" fmla="val 24697"/>
            </a:avLst>
          </a:prstGeom>
          <a:solidFill>
            <a:srgbClr val="FF3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星形: 十二角 54">
            <a:extLst>
              <a:ext uri="{FF2B5EF4-FFF2-40B4-BE49-F238E27FC236}">
                <a16:creationId xmlns:a16="http://schemas.microsoft.com/office/drawing/2014/main" id="{9CC7300F-E0A7-CC65-532A-D0BA534F6849}"/>
              </a:ext>
            </a:extLst>
          </p:cNvPr>
          <p:cNvSpPr/>
          <p:nvPr/>
        </p:nvSpPr>
        <p:spPr>
          <a:xfrm>
            <a:off x="1545116" y="1460556"/>
            <a:ext cx="283684" cy="283684"/>
          </a:xfrm>
          <a:prstGeom prst="star12">
            <a:avLst>
              <a:gd name="adj" fmla="val 24697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星形: 十二角 55">
            <a:extLst>
              <a:ext uri="{FF2B5EF4-FFF2-40B4-BE49-F238E27FC236}">
                <a16:creationId xmlns:a16="http://schemas.microsoft.com/office/drawing/2014/main" id="{14DD58B3-4237-4601-67C4-B178BA77DB64}"/>
              </a:ext>
            </a:extLst>
          </p:cNvPr>
          <p:cNvSpPr/>
          <p:nvPr/>
        </p:nvSpPr>
        <p:spPr>
          <a:xfrm>
            <a:off x="11056020" y="5339606"/>
            <a:ext cx="235719" cy="235719"/>
          </a:xfrm>
          <a:prstGeom prst="star12">
            <a:avLst>
              <a:gd name="adj" fmla="val 34300"/>
            </a:avLst>
          </a:prstGeom>
          <a:solidFill>
            <a:srgbClr val="FF3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3322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>
            <a:extLst>
              <a:ext uri="{FF2B5EF4-FFF2-40B4-BE49-F238E27FC236}">
                <a16:creationId xmlns:a16="http://schemas.microsoft.com/office/drawing/2014/main" id="{5DB18F7D-3358-FDE4-0A3A-08721733AFF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5E71D2D4-49E7-4EA4-AE08-3AAF46DB39CB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4EABCC2B-2859-1274-3CD0-B689A95B41C0}"/>
                </a:ext>
              </a:extLst>
            </p:cNvPr>
            <p:cNvGrpSpPr/>
            <p:nvPr userDrawn="1"/>
          </p:nvGrpSpPr>
          <p:grpSpPr>
            <a:xfrm>
              <a:off x="268221" y="816106"/>
              <a:ext cx="11655559" cy="5225789"/>
              <a:chOff x="438228" y="779436"/>
              <a:chExt cx="11655559" cy="5225789"/>
            </a:xfrm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025F027B-981E-4F4D-43ED-BBCE03044E6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9569" y="826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C12359B2-46B9-72CE-FDBD-C71E29802AD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19129" y="923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75BE9FB7-288E-4A79-1FBC-37DAF1665C2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15849" y="1141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EF949899-9ADA-4634-2097-1F1643EB472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79849" y="2127151"/>
                <a:ext cx="18000" cy="18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28790128-1319-5A32-8905-D95846DD2EA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145151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F8D501AD-4AEC-C997-D00C-1679436D04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409" y="240655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44E536F9-8707-A73B-75E5-9FF2E34BD18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01129" y="30567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6375F702-F57E-01FE-52A8-68812F30D98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88169" y="179695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02639600-1A91-E771-016F-79038B20F0F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88089" y="5370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D568F2CB-FDC2-C8F8-DDF0-33F63210A45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41989" y="862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42166D74-0613-BEEF-9F5F-9A27F467B8E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38789" y="959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CF1D8308-729C-C5E2-C5E1-88D55C618A0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92522" y="130844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86D1A867-E991-C4A3-1C68-EBFB8C2FE04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9328" y="799983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9106C194-DFFD-115F-E7A3-88442964D0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52364" y="941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2F039690-64F3-847E-BBC7-3C3501AB795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34255" y="148751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AB04A69C-25AB-78FA-3C44-77AA95C6700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27429" y="1105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C22BBCE0-3A06-0590-D9CB-8970C221F34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2452" y="995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97CC1907-9694-58D8-5C52-BF9EB1CE3B7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185569" y="177895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C943CDA7-2A57-0DC6-BE3C-0663FDA456A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057787" y="2128762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668A173D-82D0-1C4D-1BDF-6E7D60109C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7771" y="2544398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245AD8EC-972F-7768-B90F-19FBBDF144E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07116" y="30927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71E9ECA3-5F4D-880B-7437-7D5F376C74C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43116" y="238855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B6D173AD-7AB6-7F8F-8AA8-9DD616B2524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13724" y="2732935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49618CC3-5B47-6C06-E252-6374BEE66A6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63429" y="3944219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264B01B6-7701-0EA4-0931-CF6713BBF01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221569" y="4656738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973B8642-7C1C-1549-48A2-F4A702263CC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40089" y="5191570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123DAA8D-EBEE-2710-36FA-6128AD8F1D6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570105" y="5334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4796FC62-49CC-8A59-292B-6DA144E3DE1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98204" y="489662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18B71B2C-F4EE-68DA-BE13-B98019EFC5B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49746" y="5316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08814067-108E-306B-51F8-B1D3594CF2D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49724" y="5755469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63AB4700-51AB-34B9-499F-07E9B0B9CCE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84701" y="596922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056A0B21-B2D9-0078-65FD-2DA3938EC81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8228" y="37366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星形: 四角 124">
                <a:extLst>
                  <a:ext uri="{FF2B5EF4-FFF2-40B4-BE49-F238E27FC236}">
                    <a16:creationId xmlns:a16="http://schemas.microsoft.com/office/drawing/2014/main" id="{0E9C8837-83D8-E2FD-6030-7DA55613A6C1}"/>
                  </a:ext>
                </a:extLst>
              </p:cNvPr>
              <p:cNvSpPr/>
              <p:nvPr/>
            </p:nvSpPr>
            <p:spPr>
              <a:xfrm>
                <a:off x="2463071" y="779436"/>
                <a:ext cx="166469" cy="166469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星形: 四角 125">
                <a:extLst>
                  <a:ext uri="{FF2B5EF4-FFF2-40B4-BE49-F238E27FC236}">
                    <a16:creationId xmlns:a16="http://schemas.microsoft.com/office/drawing/2014/main" id="{C209C405-0367-08D8-152F-F61FB881202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4484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星形: 四角 126">
                <a:extLst>
                  <a:ext uri="{FF2B5EF4-FFF2-40B4-BE49-F238E27FC236}">
                    <a16:creationId xmlns:a16="http://schemas.microsoft.com/office/drawing/2014/main" id="{8B259EF3-BCFC-434D-8D28-F6FF8A7B294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65649" y="1087631"/>
                <a:ext cx="180000" cy="180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星形: 四角 127">
                <a:extLst>
                  <a:ext uri="{FF2B5EF4-FFF2-40B4-BE49-F238E27FC236}">
                    <a16:creationId xmlns:a16="http://schemas.microsoft.com/office/drawing/2014/main" id="{EED41A80-A84C-6B34-5775-114B47DF935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05724" y="4376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721E2E06-A36B-0042-FCD1-045BF24B991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92389" y="294271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A5E61E3D-C3AF-4EA6-CD40-876070DFD88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05829" y="55586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星形: 四角 130">
                <a:extLst>
                  <a:ext uri="{FF2B5EF4-FFF2-40B4-BE49-F238E27FC236}">
                    <a16:creationId xmlns:a16="http://schemas.microsoft.com/office/drawing/2014/main" id="{37B22E35-FC47-72B5-731F-641BFE18F2F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26198" y="5163533"/>
                <a:ext cx="252000" cy="252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2" name="组合 131">
                <a:extLst>
                  <a:ext uri="{FF2B5EF4-FFF2-40B4-BE49-F238E27FC236}">
                    <a16:creationId xmlns:a16="http://schemas.microsoft.com/office/drawing/2014/main" id="{E305320D-8B75-9F85-73BA-66C38EF13B17}"/>
                  </a:ext>
                </a:extLst>
              </p:cNvPr>
              <p:cNvGrpSpPr/>
              <p:nvPr/>
            </p:nvGrpSpPr>
            <p:grpSpPr>
              <a:xfrm>
                <a:off x="1860978" y="5485061"/>
                <a:ext cx="927208" cy="270408"/>
                <a:chOff x="9973481" y="4688851"/>
                <a:chExt cx="927208" cy="270408"/>
              </a:xfrm>
            </p:grpSpPr>
            <p:sp>
              <p:nvSpPr>
                <p:cNvPr id="143" name="椭圆 142">
                  <a:extLst>
                    <a:ext uri="{FF2B5EF4-FFF2-40B4-BE49-F238E27FC236}">
                      <a16:creationId xmlns:a16="http://schemas.microsoft.com/office/drawing/2014/main" id="{077127EA-0D2E-AE94-2513-F4E1495E2BE3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椭圆 143">
                  <a:extLst>
                    <a:ext uri="{FF2B5EF4-FFF2-40B4-BE49-F238E27FC236}">
                      <a16:creationId xmlns:a16="http://schemas.microsoft.com/office/drawing/2014/main" id="{EA426A64-1E98-D8D0-32A9-60B898043C2A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椭圆 144">
                  <a:extLst>
                    <a:ext uri="{FF2B5EF4-FFF2-40B4-BE49-F238E27FC236}">
                      <a16:creationId xmlns:a16="http://schemas.microsoft.com/office/drawing/2014/main" id="{918056EE-7B6B-4D7E-C262-C7F56B5D4952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3" name="组合 132">
                <a:extLst>
                  <a:ext uri="{FF2B5EF4-FFF2-40B4-BE49-F238E27FC236}">
                    <a16:creationId xmlns:a16="http://schemas.microsoft.com/office/drawing/2014/main" id="{1F09DF44-6EC2-45DD-5F3B-16644E356AFF}"/>
                  </a:ext>
                </a:extLst>
              </p:cNvPr>
              <p:cNvGrpSpPr/>
              <p:nvPr/>
            </p:nvGrpSpPr>
            <p:grpSpPr>
              <a:xfrm>
                <a:off x="8406651" y="2553398"/>
                <a:ext cx="927208" cy="270408"/>
                <a:chOff x="9973481" y="4688851"/>
                <a:chExt cx="927208" cy="270408"/>
              </a:xfrm>
            </p:grpSpPr>
            <p:sp>
              <p:nvSpPr>
                <p:cNvPr id="140" name="椭圆 139">
                  <a:extLst>
                    <a:ext uri="{FF2B5EF4-FFF2-40B4-BE49-F238E27FC236}">
                      <a16:creationId xmlns:a16="http://schemas.microsoft.com/office/drawing/2014/main" id="{8A8A45D4-FA2B-5931-B6C8-2E6CC03A36A7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椭圆 140">
                  <a:extLst>
                    <a:ext uri="{FF2B5EF4-FFF2-40B4-BE49-F238E27FC236}">
                      <a16:creationId xmlns:a16="http://schemas.microsoft.com/office/drawing/2014/main" id="{F5B73C25-D6FF-80F4-33A5-B40EE3CA80CF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椭圆 141">
                  <a:extLst>
                    <a:ext uri="{FF2B5EF4-FFF2-40B4-BE49-F238E27FC236}">
                      <a16:creationId xmlns:a16="http://schemas.microsoft.com/office/drawing/2014/main" id="{862B9E6A-C167-8FA3-AAD8-014BC63ABFB4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4" name="星形: 八角 133">
                <a:extLst>
                  <a:ext uri="{FF2B5EF4-FFF2-40B4-BE49-F238E27FC236}">
                    <a16:creationId xmlns:a16="http://schemas.microsoft.com/office/drawing/2014/main" id="{5E7EE105-BFC9-E872-96EB-E14B15539F3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986258" y="3303000"/>
                <a:ext cx="252000" cy="252000"/>
              </a:xfrm>
              <a:prstGeom prst="star8">
                <a:avLst>
                  <a:gd name="adj" fmla="val 24061"/>
                </a:avLst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34406A53-BADE-1722-4C98-E583F326D2C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86962" y="2611587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3EF410ED-9C23-DFD2-9772-CA34EDB9EF2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89164" y="3377034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1D6A6EE5-9C8A-34F6-47F8-59E66C71B94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46972" y="225116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73E3E7CA-4436-0C79-AE3E-9C218E3643B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43772" y="234768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24D3EB4C-1FCC-117C-30BE-042340D20BF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97505" y="269693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674B010D-8047-781D-117A-BDFFB4B565E9}"/>
              </a:ext>
            </a:extLst>
          </p:cNvPr>
          <p:cNvGrpSpPr/>
          <p:nvPr/>
        </p:nvGrpSpPr>
        <p:grpSpPr>
          <a:xfrm>
            <a:off x="6281224" y="2104429"/>
            <a:ext cx="2290713" cy="3050714"/>
            <a:chOff x="1409700" y="1657350"/>
            <a:chExt cx="2127249" cy="2833016"/>
          </a:xfrm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FD88013B-F3F2-F274-BEB7-B8C7D0E55228}"/>
                </a:ext>
              </a:extLst>
            </p:cNvPr>
            <p:cNvSpPr/>
            <p:nvPr/>
          </p:nvSpPr>
          <p:spPr>
            <a:xfrm>
              <a:off x="1409700" y="1657350"/>
              <a:ext cx="2127249" cy="2794001"/>
            </a:xfrm>
            <a:prstGeom prst="roundRect">
              <a:avLst>
                <a:gd name="adj" fmla="val 46606"/>
              </a:avLst>
            </a:prstGeom>
            <a:solidFill>
              <a:srgbClr val="FF9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C5E6D40-E41B-7449-CBBB-FA5E8675DA89}"/>
                </a:ext>
              </a:extLst>
            </p:cNvPr>
            <p:cNvSpPr/>
            <p:nvPr/>
          </p:nvSpPr>
          <p:spPr>
            <a:xfrm rot="2219050">
              <a:off x="1415510" y="2779002"/>
              <a:ext cx="1983858" cy="1711364"/>
            </a:xfrm>
            <a:custGeom>
              <a:avLst/>
              <a:gdLst>
                <a:gd name="connsiteX0" fmla="*/ 546708 w 1983858"/>
                <a:gd name="connsiteY0" fmla="*/ 197663 h 1711364"/>
                <a:gd name="connsiteX1" fmla="*/ 1083281 w 1983858"/>
                <a:gd name="connsiteY1" fmla="*/ 0 h 1711364"/>
                <a:gd name="connsiteX2" fmla="*/ 1951921 w 1983858"/>
                <a:gd name="connsiteY2" fmla="*/ 595975 h 1711364"/>
                <a:gd name="connsiteX3" fmla="*/ 1983858 w 1983858"/>
                <a:gd name="connsiteY3" fmla="*/ 658108 h 1711364"/>
                <a:gd name="connsiteX4" fmla="*/ 1978836 w 1983858"/>
                <a:gd name="connsiteY4" fmla="*/ 771264 h 1711364"/>
                <a:gd name="connsiteX5" fmla="*/ 1593533 w 1983858"/>
                <a:gd name="connsiteY5" fmla="*/ 1424966 h 1711364"/>
                <a:gd name="connsiteX6" fmla="*/ 1478188 w 1983858"/>
                <a:gd name="connsiteY6" fmla="*/ 1511834 h 1711364"/>
                <a:gd name="connsiteX7" fmla="*/ 89799 w 1983858"/>
                <a:gd name="connsiteY7" fmla="*/ 1316318 h 1711364"/>
                <a:gd name="connsiteX8" fmla="*/ 0 w 1983858"/>
                <a:gd name="connsiteY8" fmla="*/ 1197081 h 1711364"/>
                <a:gd name="connsiteX9" fmla="*/ 8196 w 1983858"/>
                <a:gd name="connsiteY9" fmla="*/ 1150707 h 1711364"/>
                <a:gd name="connsiteX10" fmla="*/ 546708 w 1983858"/>
                <a:gd name="connsiteY10" fmla="*/ 197663 h 171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83858" h="1711364">
                  <a:moveTo>
                    <a:pt x="546708" y="197663"/>
                  </a:moveTo>
                  <a:cubicBezTo>
                    <a:pt x="706212" y="71605"/>
                    <a:pt x="888998" y="0"/>
                    <a:pt x="1083281" y="0"/>
                  </a:cubicBezTo>
                  <a:cubicBezTo>
                    <a:pt x="1432989" y="0"/>
                    <a:pt x="1745452" y="231998"/>
                    <a:pt x="1951921" y="595975"/>
                  </a:cubicBezTo>
                  <a:lnTo>
                    <a:pt x="1983858" y="658108"/>
                  </a:lnTo>
                  <a:lnTo>
                    <a:pt x="1978836" y="771264"/>
                  </a:lnTo>
                  <a:cubicBezTo>
                    <a:pt x="1943454" y="1022513"/>
                    <a:pt x="1812225" y="1260265"/>
                    <a:pt x="1593533" y="1424966"/>
                  </a:cubicBezTo>
                  <a:lnTo>
                    <a:pt x="1478188" y="1511834"/>
                  </a:lnTo>
                  <a:cubicBezTo>
                    <a:pt x="1040805" y="1841237"/>
                    <a:pt x="419202" y="1753701"/>
                    <a:pt x="89799" y="1316318"/>
                  </a:cubicBezTo>
                  <a:lnTo>
                    <a:pt x="0" y="1197081"/>
                  </a:lnTo>
                  <a:lnTo>
                    <a:pt x="8196" y="1150707"/>
                  </a:lnTo>
                  <a:cubicBezTo>
                    <a:pt x="95904" y="740454"/>
                    <a:pt x="291503" y="399357"/>
                    <a:pt x="546708" y="197663"/>
                  </a:cubicBezTo>
                  <a:close/>
                </a:path>
              </a:pathLst>
            </a:custGeom>
            <a:solidFill>
              <a:srgbClr val="996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9197789B-D151-9C3A-339F-62729187A2E2}"/>
              </a:ext>
            </a:extLst>
          </p:cNvPr>
          <p:cNvGrpSpPr/>
          <p:nvPr/>
        </p:nvGrpSpPr>
        <p:grpSpPr>
          <a:xfrm>
            <a:off x="1010450" y="2124986"/>
            <a:ext cx="2323395" cy="3009600"/>
            <a:chOff x="3649867" y="2084251"/>
            <a:chExt cx="2323395" cy="3009600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9F501FD0-8398-287E-745E-4100A0985176}"/>
                </a:ext>
              </a:extLst>
            </p:cNvPr>
            <p:cNvSpPr/>
            <p:nvPr/>
          </p:nvSpPr>
          <p:spPr>
            <a:xfrm>
              <a:off x="3683662" y="2084251"/>
              <a:ext cx="2289600" cy="3009600"/>
            </a:xfrm>
            <a:prstGeom prst="roundRect">
              <a:avLst>
                <a:gd name="adj" fmla="val 46606"/>
              </a:avLst>
            </a:prstGeom>
            <a:solidFill>
              <a:srgbClr val="9A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EB24407-69A7-B2F3-B2FA-4F3C3134D58C}"/>
                </a:ext>
              </a:extLst>
            </p:cNvPr>
            <p:cNvSpPr/>
            <p:nvPr/>
          </p:nvSpPr>
          <p:spPr>
            <a:xfrm rot="3998396">
              <a:off x="3952062" y="2833713"/>
              <a:ext cx="1610003" cy="2214393"/>
            </a:xfrm>
            <a:custGeom>
              <a:avLst/>
              <a:gdLst>
                <a:gd name="connsiteX0" fmla="*/ 63260 w 1610003"/>
                <a:gd name="connsiteY0" fmla="*/ 476334 h 2214393"/>
                <a:gd name="connsiteX1" fmla="*/ 805001 w 1610003"/>
                <a:gd name="connsiteY1" fmla="*/ 0 h 2214393"/>
                <a:gd name="connsiteX2" fmla="*/ 1610003 w 1610003"/>
                <a:gd name="connsiteY2" fmla="*/ 779911 h 2214393"/>
                <a:gd name="connsiteX3" fmla="*/ 1610003 w 1610003"/>
                <a:gd name="connsiteY3" fmla="*/ 1925473 h 2214393"/>
                <a:gd name="connsiteX4" fmla="*/ 1457066 w 1610003"/>
                <a:gd name="connsiteY4" fmla="*/ 2045596 h 2214393"/>
                <a:gd name="connsiteX5" fmla="*/ 458202 w 1610003"/>
                <a:gd name="connsiteY5" fmla="*/ 2126653 h 2214393"/>
                <a:gd name="connsiteX6" fmla="*/ 0 w 1610003"/>
                <a:gd name="connsiteY6" fmla="*/ 1928750 h 2214393"/>
                <a:gd name="connsiteX7" fmla="*/ 0 w 1610003"/>
                <a:gd name="connsiteY7" fmla="*/ 779910 h 2214393"/>
                <a:gd name="connsiteX8" fmla="*/ 63260 w 1610003"/>
                <a:gd name="connsiteY8" fmla="*/ 476334 h 2214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0003" h="2214393">
                  <a:moveTo>
                    <a:pt x="63260" y="476334"/>
                  </a:moveTo>
                  <a:cubicBezTo>
                    <a:pt x="185466" y="196413"/>
                    <a:pt x="471559" y="0"/>
                    <a:pt x="805001" y="0"/>
                  </a:cubicBezTo>
                  <a:cubicBezTo>
                    <a:pt x="1249592" y="0"/>
                    <a:pt x="1610003" y="349178"/>
                    <a:pt x="1610003" y="779911"/>
                  </a:cubicBezTo>
                  <a:lnTo>
                    <a:pt x="1610003" y="1925473"/>
                  </a:lnTo>
                  <a:lnTo>
                    <a:pt x="1457066" y="2045596"/>
                  </a:lnTo>
                  <a:cubicBezTo>
                    <a:pt x="1168473" y="2230142"/>
                    <a:pt x="796346" y="2272701"/>
                    <a:pt x="458202" y="2126653"/>
                  </a:cubicBezTo>
                  <a:lnTo>
                    <a:pt x="0" y="1928750"/>
                  </a:lnTo>
                  <a:lnTo>
                    <a:pt x="0" y="779910"/>
                  </a:lnTo>
                  <a:cubicBezTo>
                    <a:pt x="0" y="672227"/>
                    <a:pt x="22525" y="569641"/>
                    <a:pt x="63260" y="476334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D7224E0B-5A03-6BB4-DDCD-853D86B68FC5}"/>
              </a:ext>
            </a:extLst>
          </p:cNvPr>
          <p:cNvGrpSpPr/>
          <p:nvPr/>
        </p:nvGrpSpPr>
        <p:grpSpPr>
          <a:xfrm>
            <a:off x="8874499" y="2124986"/>
            <a:ext cx="2290713" cy="3009600"/>
            <a:chOff x="9846971" y="1657349"/>
            <a:chExt cx="2127249" cy="2757715"/>
          </a:xfrm>
        </p:grpSpPr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60505BB0-77B5-5ECA-2C9C-01D7A1663AA5}"/>
                </a:ext>
              </a:extLst>
            </p:cNvPr>
            <p:cNvSpPr/>
            <p:nvPr/>
          </p:nvSpPr>
          <p:spPr>
            <a:xfrm>
              <a:off x="9846971" y="1657349"/>
              <a:ext cx="2127249" cy="2757715"/>
            </a:xfrm>
            <a:prstGeom prst="roundRect">
              <a:avLst>
                <a:gd name="adj" fmla="val 46606"/>
              </a:avLst>
            </a:prstGeom>
            <a:solidFill>
              <a:srgbClr val="663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D1FD203-4F2C-44A9-3534-263D0E2F920E}"/>
                </a:ext>
              </a:extLst>
            </p:cNvPr>
            <p:cNvSpPr/>
            <p:nvPr/>
          </p:nvSpPr>
          <p:spPr>
            <a:xfrm>
              <a:off x="9846971" y="1657349"/>
              <a:ext cx="1798930" cy="1629548"/>
            </a:xfrm>
            <a:custGeom>
              <a:avLst/>
              <a:gdLst>
                <a:gd name="connsiteX0" fmla="*/ 991426 w 1798930"/>
                <a:gd name="connsiteY0" fmla="*/ 0 h 1629548"/>
                <a:gd name="connsiteX1" fmla="*/ 1135823 w 1798930"/>
                <a:gd name="connsiteY1" fmla="*/ 0 h 1629548"/>
                <a:gd name="connsiteX2" fmla="*/ 1690138 w 1798930"/>
                <a:gd name="connsiteY2" fmla="*/ 169320 h 1629548"/>
                <a:gd name="connsiteX3" fmla="*/ 1788503 w 1798930"/>
                <a:gd name="connsiteY3" fmla="*/ 250479 h 1629548"/>
                <a:gd name="connsiteX4" fmla="*/ 1793920 w 1798930"/>
                <a:gd name="connsiteY4" fmla="*/ 294772 h 1629548"/>
                <a:gd name="connsiteX5" fmla="*/ 1798930 w 1798930"/>
                <a:gd name="connsiteY5" fmla="*/ 418586 h 1629548"/>
                <a:gd name="connsiteX6" fmla="*/ 828580 w 1798930"/>
                <a:gd name="connsiteY6" fmla="*/ 1629548 h 1629548"/>
                <a:gd name="connsiteX7" fmla="*/ 23950 w 1798930"/>
                <a:gd name="connsiteY7" fmla="*/ 1095647 h 1629548"/>
                <a:gd name="connsiteX8" fmla="*/ 0 w 1798930"/>
                <a:gd name="connsiteY8" fmla="*/ 1046447 h 1629548"/>
                <a:gd name="connsiteX9" fmla="*/ 0 w 1798930"/>
                <a:gd name="connsiteY9" fmla="*/ 991426 h 1629548"/>
                <a:gd name="connsiteX10" fmla="*/ 991426 w 1798930"/>
                <a:gd name="connsiteY10" fmla="*/ 0 h 162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98930" h="1629548">
                  <a:moveTo>
                    <a:pt x="991426" y="0"/>
                  </a:moveTo>
                  <a:lnTo>
                    <a:pt x="1135823" y="0"/>
                  </a:lnTo>
                  <a:cubicBezTo>
                    <a:pt x="1341154" y="0"/>
                    <a:pt x="1531906" y="62420"/>
                    <a:pt x="1690138" y="169320"/>
                  </a:cubicBezTo>
                  <a:lnTo>
                    <a:pt x="1788503" y="250479"/>
                  </a:lnTo>
                  <a:lnTo>
                    <a:pt x="1793920" y="294772"/>
                  </a:lnTo>
                  <a:cubicBezTo>
                    <a:pt x="1797233" y="335481"/>
                    <a:pt x="1798930" y="376786"/>
                    <a:pt x="1798930" y="418586"/>
                  </a:cubicBezTo>
                  <a:cubicBezTo>
                    <a:pt x="1798930" y="1087382"/>
                    <a:pt x="1364490" y="1629548"/>
                    <a:pt x="828580" y="1629548"/>
                  </a:cubicBezTo>
                  <a:cubicBezTo>
                    <a:pt x="493636" y="1629548"/>
                    <a:pt x="198329" y="1417765"/>
                    <a:pt x="23950" y="1095647"/>
                  </a:cubicBezTo>
                  <a:lnTo>
                    <a:pt x="0" y="1046447"/>
                  </a:lnTo>
                  <a:lnTo>
                    <a:pt x="0" y="991426"/>
                  </a:lnTo>
                  <a:cubicBezTo>
                    <a:pt x="0" y="443877"/>
                    <a:pt x="443877" y="0"/>
                    <a:pt x="991426" y="0"/>
                  </a:cubicBezTo>
                  <a:close/>
                </a:path>
              </a:pathLst>
            </a:custGeom>
            <a:solidFill>
              <a:srgbClr val="FF99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369C0101-7F7D-15D5-3DC5-7D237BA96B38}"/>
              </a:ext>
            </a:extLst>
          </p:cNvPr>
          <p:cNvGrpSpPr/>
          <p:nvPr/>
        </p:nvGrpSpPr>
        <p:grpSpPr>
          <a:xfrm>
            <a:off x="3636406" y="2103551"/>
            <a:ext cx="2342257" cy="3052470"/>
            <a:chOff x="8862575" y="2084250"/>
            <a:chExt cx="2342257" cy="3052470"/>
          </a:xfrm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B3705C45-6DAE-0D5A-123C-1809175384B9}"/>
                </a:ext>
              </a:extLst>
            </p:cNvPr>
            <p:cNvSpPr/>
            <p:nvPr/>
          </p:nvSpPr>
          <p:spPr>
            <a:xfrm>
              <a:off x="8915232" y="2084250"/>
              <a:ext cx="2289600" cy="3009600"/>
            </a:xfrm>
            <a:prstGeom prst="roundRect">
              <a:avLst>
                <a:gd name="adj" fmla="val 46606"/>
              </a:avLst>
            </a:prstGeom>
            <a:solidFill>
              <a:srgbClr val="0265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F03A7468-BEEA-14F3-2D46-4AFEBC3D4E46}"/>
                </a:ext>
              </a:extLst>
            </p:cNvPr>
            <p:cNvSpPr/>
            <p:nvPr/>
          </p:nvSpPr>
          <p:spPr>
            <a:xfrm rot="19470248">
              <a:off x="8862575" y="2831648"/>
              <a:ext cx="1939733" cy="2305072"/>
            </a:xfrm>
            <a:custGeom>
              <a:avLst/>
              <a:gdLst>
                <a:gd name="connsiteX0" fmla="*/ 1420629 w 1939733"/>
                <a:gd name="connsiteY0" fmla="*/ 303579 h 2305072"/>
                <a:gd name="connsiteX1" fmla="*/ 1939733 w 1939733"/>
                <a:gd name="connsiteY1" fmla="*/ 1154851 h 2305072"/>
                <a:gd name="connsiteX2" fmla="*/ 694442 w 1939733"/>
                <a:gd name="connsiteY2" fmla="*/ 2304604 h 2305072"/>
                <a:gd name="connsiteX3" fmla="*/ 691766 w 1939733"/>
                <a:gd name="connsiteY3" fmla="*/ 2305072 h 2305072"/>
                <a:gd name="connsiteX4" fmla="*/ 666136 w 1939733"/>
                <a:gd name="connsiteY4" fmla="*/ 2292114 h 2305072"/>
                <a:gd name="connsiteX5" fmla="*/ 574109 w 1939733"/>
                <a:gd name="connsiteY5" fmla="*/ 2233249 h 2305072"/>
                <a:gd name="connsiteX6" fmla="*/ 447574 w 1939733"/>
                <a:gd name="connsiteY6" fmla="*/ 2143007 h 2305072"/>
                <a:gd name="connsiteX7" fmla="*/ 198395 w 1939733"/>
                <a:gd name="connsiteY7" fmla="*/ 654627 h 2305072"/>
                <a:gd name="connsiteX8" fmla="*/ 665264 w 1939733"/>
                <a:gd name="connsiteY8" fmla="*/ 0 h 2305072"/>
                <a:gd name="connsiteX9" fmla="*/ 694441 w 1939733"/>
                <a:gd name="connsiteY9" fmla="*/ 5096 h 2305072"/>
                <a:gd name="connsiteX10" fmla="*/ 1420629 w 1939733"/>
                <a:gd name="connsiteY10" fmla="*/ 303579 h 230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39733" h="2305072">
                  <a:moveTo>
                    <a:pt x="1420629" y="303579"/>
                  </a:moveTo>
                  <a:cubicBezTo>
                    <a:pt x="1741357" y="521439"/>
                    <a:pt x="1939733" y="822408"/>
                    <a:pt x="1939733" y="1154851"/>
                  </a:cubicBezTo>
                  <a:cubicBezTo>
                    <a:pt x="1939733" y="1695069"/>
                    <a:pt x="1415900" y="2152179"/>
                    <a:pt x="694442" y="2304604"/>
                  </a:cubicBezTo>
                  <a:lnTo>
                    <a:pt x="691766" y="2305072"/>
                  </a:lnTo>
                  <a:lnTo>
                    <a:pt x="666136" y="2292114"/>
                  </a:lnTo>
                  <a:cubicBezTo>
                    <a:pt x="634814" y="2274251"/>
                    <a:pt x="604098" y="2254637"/>
                    <a:pt x="574109" y="2233249"/>
                  </a:cubicBezTo>
                  <a:lnTo>
                    <a:pt x="447574" y="2143007"/>
                  </a:lnTo>
                  <a:cubicBezTo>
                    <a:pt x="-32239" y="1800811"/>
                    <a:pt x="-143801" y="1134440"/>
                    <a:pt x="198395" y="654627"/>
                  </a:cubicBezTo>
                  <a:lnTo>
                    <a:pt x="665264" y="0"/>
                  </a:lnTo>
                  <a:lnTo>
                    <a:pt x="694441" y="5096"/>
                  </a:lnTo>
                  <a:cubicBezTo>
                    <a:pt x="971925" y="63720"/>
                    <a:pt x="1220175" y="167418"/>
                    <a:pt x="1420629" y="303579"/>
                  </a:cubicBezTo>
                  <a:close/>
                </a:path>
              </a:pathLst>
            </a:custGeom>
            <a:solidFill>
              <a:srgbClr val="FF9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40B1E48-E4FA-75EC-6CE6-7FBC348E0B67}"/>
              </a:ext>
            </a:extLst>
          </p:cNvPr>
          <p:cNvGrpSpPr/>
          <p:nvPr/>
        </p:nvGrpSpPr>
        <p:grpSpPr>
          <a:xfrm>
            <a:off x="951190" y="5222037"/>
            <a:ext cx="2441914" cy="979726"/>
            <a:chOff x="951190" y="5319312"/>
            <a:chExt cx="2441914" cy="979726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F58DB49-8B84-EE8C-6AA0-94A7BE637C86}"/>
                </a:ext>
              </a:extLst>
            </p:cNvPr>
            <p:cNvSpPr txBox="1"/>
            <p:nvPr/>
          </p:nvSpPr>
          <p:spPr>
            <a:xfrm>
              <a:off x="1418939" y="5319312"/>
              <a:ext cx="150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OUR TEAM</a:t>
              </a:r>
              <a:endParaRPr lang="zh-CN" altLang="en-US" b="1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21E1899-48E3-2070-2020-48EC2E5F3976}"/>
                </a:ext>
              </a:extLst>
            </p:cNvPr>
            <p:cNvSpPr txBox="1"/>
            <p:nvPr/>
          </p:nvSpPr>
          <p:spPr>
            <a:xfrm>
              <a:off x="951190" y="5775818"/>
              <a:ext cx="2441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senectus et netus et malesuada fames ac turpis egestas</a:t>
              </a:r>
              <a:endParaRPr lang="zh-CN" altLang="en-US" sz="1400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4EE98EE-394F-7732-2F37-0078BE440053}"/>
              </a:ext>
            </a:extLst>
          </p:cNvPr>
          <p:cNvGrpSpPr/>
          <p:nvPr/>
        </p:nvGrpSpPr>
        <p:grpSpPr>
          <a:xfrm>
            <a:off x="3567093" y="5222037"/>
            <a:ext cx="2441914" cy="979726"/>
            <a:chOff x="951190" y="5319312"/>
            <a:chExt cx="2441914" cy="97972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5FB740F-877D-E18B-B864-E61F6042E484}"/>
                </a:ext>
              </a:extLst>
            </p:cNvPr>
            <p:cNvSpPr txBox="1"/>
            <p:nvPr/>
          </p:nvSpPr>
          <p:spPr>
            <a:xfrm>
              <a:off x="1418939" y="5319312"/>
              <a:ext cx="150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OUR TEAM</a:t>
              </a:r>
              <a:endParaRPr lang="zh-CN" altLang="en-US" b="1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DA56161-2D70-A596-27AD-487986F83F25}"/>
                </a:ext>
              </a:extLst>
            </p:cNvPr>
            <p:cNvSpPr txBox="1"/>
            <p:nvPr/>
          </p:nvSpPr>
          <p:spPr>
            <a:xfrm>
              <a:off x="951190" y="5775818"/>
              <a:ext cx="2441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senectus et netus et malesuada fames ac turpis egestas</a:t>
              </a:r>
              <a:endParaRPr lang="zh-CN" altLang="en-US" sz="1400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FC9D3D5-B582-0555-F299-17B95FFF7501}"/>
              </a:ext>
            </a:extLst>
          </p:cNvPr>
          <p:cNvGrpSpPr/>
          <p:nvPr/>
        </p:nvGrpSpPr>
        <p:grpSpPr>
          <a:xfrm>
            <a:off x="6182996" y="5222037"/>
            <a:ext cx="2441914" cy="979726"/>
            <a:chOff x="951190" y="5319312"/>
            <a:chExt cx="2441914" cy="97972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E84E209-FD65-1750-B5FD-138E8B0A6CA0}"/>
                </a:ext>
              </a:extLst>
            </p:cNvPr>
            <p:cNvSpPr txBox="1"/>
            <p:nvPr/>
          </p:nvSpPr>
          <p:spPr>
            <a:xfrm>
              <a:off x="1418939" y="5319312"/>
              <a:ext cx="150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OUR TEAM</a:t>
              </a:r>
              <a:endParaRPr lang="zh-CN" altLang="en-US" b="1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325CF32-0ED6-0EF2-AD31-3EB3B8CD359A}"/>
                </a:ext>
              </a:extLst>
            </p:cNvPr>
            <p:cNvSpPr txBox="1"/>
            <p:nvPr/>
          </p:nvSpPr>
          <p:spPr>
            <a:xfrm>
              <a:off x="951190" y="5775818"/>
              <a:ext cx="2441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senectus et netus et malesuada fames ac turpis egestas</a:t>
              </a:r>
              <a:endParaRPr lang="zh-CN" altLang="en-US" sz="1400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457522A-2C55-0A88-FFB5-FEA8894AFE9D}"/>
              </a:ext>
            </a:extLst>
          </p:cNvPr>
          <p:cNvGrpSpPr/>
          <p:nvPr/>
        </p:nvGrpSpPr>
        <p:grpSpPr>
          <a:xfrm>
            <a:off x="8798898" y="5222037"/>
            <a:ext cx="2441914" cy="979726"/>
            <a:chOff x="951190" y="5319312"/>
            <a:chExt cx="2441914" cy="979726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680ED7C6-3B08-7C65-3018-5C380AC13C77}"/>
                </a:ext>
              </a:extLst>
            </p:cNvPr>
            <p:cNvSpPr txBox="1"/>
            <p:nvPr/>
          </p:nvSpPr>
          <p:spPr>
            <a:xfrm>
              <a:off x="1418939" y="5319312"/>
              <a:ext cx="150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OUR TEAM</a:t>
              </a:r>
              <a:endParaRPr lang="zh-CN" altLang="en-US" b="1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BFEB5D1-6ECE-B875-D9E3-57D9118FC96C}"/>
                </a:ext>
              </a:extLst>
            </p:cNvPr>
            <p:cNvSpPr txBox="1"/>
            <p:nvPr/>
          </p:nvSpPr>
          <p:spPr>
            <a:xfrm>
              <a:off x="951190" y="5775818"/>
              <a:ext cx="2441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senectus et netus et malesuada fames ac turpis egestas</a:t>
              </a:r>
              <a:endParaRPr lang="zh-CN" altLang="en-US" sz="1400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</p:grpSp>
      <p:pic>
        <p:nvPicPr>
          <p:cNvPr id="61" name="图片 60" descr="卡通人物&#10;&#10;描述已自动生成">
            <a:extLst>
              <a:ext uri="{FF2B5EF4-FFF2-40B4-BE49-F238E27FC236}">
                <a16:creationId xmlns:a16="http://schemas.microsoft.com/office/drawing/2014/main" id="{18576946-D5CD-A7BD-71B5-D098E35202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374" y="2250986"/>
            <a:ext cx="1209546" cy="2757600"/>
          </a:xfrm>
          <a:prstGeom prst="rect">
            <a:avLst/>
          </a:prstGeom>
        </p:spPr>
      </p:pic>
      <p:pic>
        <p:nvPicPr>
          <p:cNvPr id="63" name="图片 62" descr="卡通人物&#10;&#10;描述已自动生成">
            <a:extLst>
              <a:ext uri="{FF2B5EF4-FFF2-40B4-BE49-F238E27FC236}">
                <a16:creationId xmlns:a16="http://schemas.microsoft.com/office/drawing/2014/main" id="{9AEE0D8A-6067-A1E3-CFD0-C802CAB6A2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6390" y="2250986"/>
            <a:ext cx="986930" cy="2757600"/>
          </a:xfrm>
          <a:prstGeom prst="rect">
            <a:avLst/>
          </a:prstGeom>
        </p:spPr>
      </p:pic>
      <p:pic>
        <p:nvPicPr>
          <p:cNvPr id="65" name="图片 64" descr="卡通人物&#10;&#10;描述已自动生成">
            <a:extLst>
              <a:ext uri="{FF2B5EF4-FFF2-40B4-BE49-F238E27FC236}">
                <a16:creationId xmlns:a16="http://schemas.microsoft.com/office/drawing/2014/main" id="{EA1A9FAC-2267-8BC9-33F6-CBB1ADAE3C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813" y="2250986"/>
            <a:ext cx="1110281" cy="2757600"/>
          </a:xfrm>
          <a:prstGeom prst="rect">
            <a:avLst/>
          </a:prstGeom>
        </p:spPr>
      </p:pic>
      <p:pic>
        <p:nvPicPr>
          <p:cNvPr id="67" name="图片 66" descr="卡通人物&#10;&#10;描述已自动生成">
            <a:extLst>
              <a:ext uri="{FF2B5EF4-FFF2-40B4-BE49-F238E27FC236}">
                <a16:creationId xmlns:a16="http://schemas.microsoft.com/office/drawing/2014/main" id="{D37F514F-DB88-6A0A-5A70-9C130AF2F4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010" y="2250986"/>
            <a:ext cx="1044080" cy="2757600"/>
          </a:xfrm>
          <a:prstGeom prst="rect">
            <a:avLst/>
          </a:prstGeom>
        </p:spPr>
      </p:pic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E6CD0E2E-ED8F-8F37-5696-8F32EDF7A94D}"/>
              </a:ext>
            </a:extLst>
          </p:cNvPr>
          <p:cNvSpPr/>
          <p:nvPr/>
        </p:nvSpPr>
        <p:spPr>
          <a:xfrm>
            <a:off x="0" y="0"/>
            <a:ext cx="12192000" cy="1383394"/>
          </a:xfrm>
          <a:custGeom>
            <a:avLst/>
            <a:gdLst>
              <a:gd name="connsiteX0" fmla="*/ 0 w 12192000"/>
              <a:gd name="connsiteY0" fmla="*/ 0 h 1876364"/>
              <a:gd name="connsiteX1" fmla="*/ 12192000 w 12192000"/>
              <a:gd name="connsiteY1" fmla="*/ 0 h 1876364"/>
              <a:gd name="connsiteX2" fmla="*/ 12192000 w 12192000"/>
              <a:gd name="connsiteY2" fmla="*/ 598762 h 1876364"/>
              <a:gd name="connsiteX3" fmla="*/ 12134217 w 12192000"/>
              <a:gd name="connsiteY3" fmla="*/ 643890 h 1876364"/>
              <a:gd name="connsiteX4" fmla="*/ 6096000 w 12192000"/>
              <a:gd name="connsiteY4" fmla="*/ 1876364 h 1876364"/>
              <a:gd name="connsiteX5" fmla="*/ 57783 w 12192000"/>
              <a:gd name="connsiteY5" fmla="*/ 643890 h 1876364"/>
              <a:gd name="connsiteX6" fmla="*/ 0 w 12192000"/>
              <a:gd name="connsiteY6" fmla="*/ 598762 h 187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876364">
                <a:moveTo>
                  <a:pt x="0" y="0"/>
                </a:moveTo>
                <a:lnTo>
                  <a:pt x="12192000" y="0"/>
                </a:lnTo>
                <a:lnTo>
                  <a:pt x="12192000" y="598762"/>
                </a:lnTo>
                <a:lnTo>
                  <a:pt x="12134217" y="643890"/>
                </a:lnTo>
                <a:cubicBezTo>
                  <a:pt x="11139387" y="1368163"/>
                  <a:pt x="8810424" y="1876364"/>
                  <a:pt x="6096000" y="1876364"/>
                </a:cubicBezTo>
                <a:cubicBezTo>
                  <a:pt x="3381576" y="1876364"/>
                  <a:pt x="1052613" y="1368163"/>
                  <a:pt x="57783" y="643890"/>
                </a:cubicBezTo>
                <a:lnTo>
                  <a:pt x="0" y="598762"/>
                </a:lnTo>
                <a:close/>
              </a:path>
            </a:pathLst>
          </a:cu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3D1AF931-BD72-4CBD-F03E-F4B38D9A2DD1}"/>
              </a:ext>
            </a:extLst>
          </p:cNvPr>
          <p:cNvSpPr txBox="1"/>
          <p:nvPr/>
        </p:nvSpPr>
        <p:spPr>
          <a:xfrm>
            <a:off x="1679237" y="311394"/>
            <a:ext cx="8833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b="1">
                <a:solidFill>
                  <a:srgbClr val="FFCC00"/>
                </a:solidFill>
                <a:latin typeface="Baskerville Old Face" panose="02020602080505020303" pitchFamily="18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4" name="星形: 十二角 73">
            <a:extLst>
              <a:ext uri="{FF2B5EF4-FFF2-40B4-BE49-F238E27FC236}">
                <a16:creationId xmlns:a16="http://schemas.microsoft.com/office/drawing/2014/main" id="{62EBCAFD-0E43-85B0-11A7-00778FDFC597}"/>
              </a:ext>
            </a:extLst>
          </p:cNvPr>
          <p:cNvSpPr/>
          <p:nvPr/>
        </p:nvSpPr>
        <p:spPr>
          <a:xfrm>
            <a:off x="10495342" y="482300"/>
            <a:ext cx="555441" cy="555441"/>
          </a:xfrm>
          <a:prstGeom prst="star12">
            <a:avLst/>
          </a:prstGeom>
          <a:solidFill>
            <a:srgbClr val="FF9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星形: 十二角 74">
            <a:extLst>
              <a:ext uri="{FF2B5EF4-FFF2-40B4-BE49-F238E27FC236}">
                <a16:creationId xmlns:a16="http://schemas.microsoft.com/office/drawing/2014/main" id="{BE9D5324-62AA-107D-07AD-FE182437AA23}"/>
              </a:ext>
            </a:extLst>
          </p:cNvPr>
          <p:cNvSpPr/>
          <p:nvPr/>
        </p:nvSpPr>
        <p:spPr>
          <a:xfrm>
            <a:off x="3288491" y="1798167"/>
            <a:ext cx="396772" cy="396772"/>
          </a:xfrm>
          <a:prstGeom prst="star12">
            <a:avLst>
              <a:gd name="adj" fmla="val 24697"/>
            </a:avLst>
          </a:prstGeom>
          <a:solidFill>
            <a:srgbClr val="FF3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星形: 十二角 75">
            <a:extLst>
              <a:ext uri="{FF2B5EF4-FFF2-40B4-BE49-F238E27FC236}">
                <a16:creationId xmlns:a16="http://schemas.microsoft.com/office/drawing/2014/main" id="{9B7312DD-A865-DCC9-0442-36013FB3E0B3}"/>
              </a:ext>
            </a:extLst>
          </p:cNvPr>
          <p:cNvSpPr/>
          <p:nvPr/>
        </p:nvSpPr>
        <p:spPr>
          <a:xfrm>
            <a:off x="1545116" y="1460556"/>
            <a:ext cx="283684" cy="283684"/>
          </a:xfrm>
          <a:prstGeom prst="star12">
            <a:avLst>
              <a:gd name="adj" fmla="val 24697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4817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>
            <a:extLst>
              <a:ext uri="{FF2B5EF4-FFF2-40B4-BE49-F238E27FC236}">
                <a16:creationId xmlns:a16="http://schemas.microsoft.com/office/drawing/2014/main" id="{5749C468-0E5D-645E-032D-B0DB71544E7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DC62BA9B-F627-98CE-201F-8DFB2557A7BE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3CD2BD9F-3230-2F68-A1AA-5B88529FE6EB}"/>
                </a:ext>
              </a:extLst>
            </p:cNvPr>
            <p:cNvGrpSpPr/>
            <p:nvPr userDrawn="1"/>
          </p:nvGrpSpPr>
          <p:grpSpPr>
            <a:xfrm>
              <a:off x="268221" y="816106"/>
              <a:ext cx="11655559" cy="5225789"/>
              <a:chOff x="438228" y="779436"/>
              <a:chExt cx="11655559" cy="5225789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9BB4E5B8-7458-E38E-6D6C-DCFC8C8FF39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9569" y="826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64ADD25C-BA21-63CC-2518-9E2A2B48F64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19129" y="923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AABB5AA2-0C34-3931-19A2-B3F74F5C31B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15849" y="1141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A51306DE-442D-DCD5-4295-85931641819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79849" y="2127151"/>
                <a:ext cx="18000" cy="18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EFF6FACE-8FD3-C392-3CA2-6933C064563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145151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2F6ED7ED-BE13-A5F7-D72F-CBE4614E77E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409" y="240655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F3481625-F095-EE06-3CFD-E179BC14EA3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01129" y="30567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B2E610EF-B4A6-FE17-8D96-6D8C2745088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88169" y="179695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075F8C4C-849E-319D-D277-087BC11EC60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88089" y="5370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3AB7013-1279-E961-2862-C3880EB23A1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41989" y="862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4A0A4D2E-9366-5602-F83E-D9F405FC545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38789" y="959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E8512588-A6BF-2D9D-B41A-5F41390651D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92522" y="130844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CF71A216-1447-6FCD-0F32-4892FC1544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9328" y="799983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99CB240E-4186-4ED7-8371-75E8F47CED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52364" y="941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6CEDFA0F-13A3-2CF3-935D-B379898D696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34255" y="148751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67E946B5-F5D5-3602-20A0-170DABFB824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27429" y="1105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A07498D9-0CE3-ECBC-4868-F1CE006D470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2452" y="995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EF9A82F5-1BFF-C9B3-DB1F-ED85665E922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185569" y="177895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608CB926-78CB-C3CA-293F-D1EA3AB3FE9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057787" y="2128762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EC952AB1-05AC-5C47-E68D-AC527411FBF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7771" y="2544398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F1CE89AF-2E75-1CE2-8D8B-1CFCFCD51B1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07116" y="30927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01DA0227-BE00-F989-AB5B-B4C3C1CF60B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43116" y="238855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E4FC0E36-3470-851B-4DA3-519637AA65D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13724" y="2732935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81C96DC8-0B66-B22E-C529-5DB13CAA1E2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63429" y="3944219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F9EF7C64-BD2F-D676-D3C6-1636EEF6093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221569" y="4656738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3815E484-B318-6816-FD0B-4CEA27B7F6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40089" y="5191570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955F803D-37B7-193A-2533-A08897ACCC3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570105" y="5334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ED6FD9D0-F553-C0E6-46DC-0CC296397CB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98204" y="489662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82C0527C-9FEE-3627-8BDE-F6166AF3847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49746" y="5316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CB055CEF-4C83-2632-EEEF-A18AE60B797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49724" y="5755469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9168A1A4-CA4E-B339-1925-288B62B7ACD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84701" y="596922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FE6D4600-0160-1FBC-A5AF-C4252776085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8228" y="37366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星形: 四角 83">
                <a:extLst>
                  <a:ext uri="{FF2B5EF4-FFF2-40B4-BE49-F238E27FC236}">
                    <a16:creationId xmlns:a16="http://schemas.microsoft.com/office/drawing/2014/main" id="{B235634F-D881-401B-7689-86A9FB6250AD}"/>
                  </a:ext>
                </a:extLst>
              </p:cNvPr>
              <p:cNvSpPr/>
              <p:nvPr/>
            </p:nvSpPr>
            <p:spPr>
              <a:xfrm>
                <a:off x="2463071" y="779436"/>
                <a:ext cx="166469" cy="166469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星形: 四角 84">
                <a:extLst>
                  <a:ext uri="{FF2B5EF4-FFF2-40B4-BE49-F238E27FC236}">
                    <a16:creationId xmlns:a16="http://schemas.microsoft.com/office/drawing/2014/main" id="{44855486-F569-AF14-C997-EE4EEB10358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4484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星形: 四角 85">
                <a:extLst>
                  <a:ext uri="{FF2B5EF4-FFF2-40B4-BE49-F238E27FC236}">
                    <a16:creationId xmlns:a16="http://schemas.microsoft.com/office/drawing/2014/main" id="{17C6FD72-0B63-B5AD-BF1E-8C2B518C436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65649" y="1087631"/>
                <a:ext cx="180000" cy="180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星形: 四角 86">
                <a:extLst>
                  <a:ext uri="{FF2B5EF4-FFF2-40B4-BE49-F238E27FC236}">
                    <a16:creationId xmlns:a16="http://schemas.microsoft.com/office/drawing/2014/main" id="{F68E57BB-1D09-470E-81A8-DCEF71357E2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05724" y="4376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244921EC-2A91-53F0-0D1B-8F765FAC584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92389" y="294271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ED44300C-A4A1-DECF-8961-2225D3EE9DF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05829" y="55586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星形: 四角 89">
                <a:extLst>
                  <a:ext uri="{FF2B5EF4-FFF2-40B4-BE49-F238E27FC236}">
                    <a16:creationId xmlns:a16="http://schemas.microsoft.com/office/drawing/2014/main" id="{A861A9DF-6597-C234-2968-F60EAB973D9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26198" y="5163533"/>
                <a:ext cx="252000" cy="252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id="{65DB8A42-1531-5710-599A-BE5548ADE5BC}"/>
                  </a:ext>
                </a:extLst>
              </p:cNvPr>
              <p:cNvGrpSpPr/>
              <p:nvPr/>
            </p:nvGrpSpPr>
            <p:grpSpPr>
              <a:xfrm>
                <a:off x="1860978" y="5485061"/>
                <a:ext cx="927208" cy="270408"/>
                <a:chOff x="9973481" y="4688851"/>
                <a:chExt cx="927208" cy="270408"/>
              </a:xfrm>
            </p:grpSpPr>
            <p:sp>
              <p:nvSpPr>
                <p:cNvPr id="102" name="椭圆 101">
                  <a:extLst>
                    <a:ext uri="{FF2B5EF4-FFF2-40B4-BE49-F238E27FC236}">
                      <a16:creationId xmlns:a16="http://schemas.microsoft.com/office/drawing/2014/main" id="{0D2490D7-0570-A286-2DD0-8AE5F18E0407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椭圆 102">
                  <a:extLst>
                    <a:ext uri="{FF2B5EF4-FFF2-40B4-BE49-F238E27FC236}">
                      <a16:creationId xmlns:a16="http://schemas.microsoft.com/office/drawing/2014/main" id="{81E7A0DE-E0A7-D824-1F25-29F7060C609E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椭圆 103">
                  <a:extLst>
                    <a:ext uri="{FF2B5EF4-FFF2-40B4-BE49-F238E27FC236}">
                      <a16:creationId xmlns:a16="http://schemas.microsoft.com/office/drawing/2014/main" id="{B788F8E3-06D8-7FE5-EBAE-F25CEA7749DE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DD204486-23E9-2B0C-C30B-1C9274C4B4DD}"/>
                  </a:ext>
                </a:extLst>
              </p:cNvPr>
              <p:cNvGrpSpPr/>
              <p:nvPr/>
            </p:nvGrpSpPr>
            <p:grpSpPr>
              <a:xfrm>
                <a:off x="8406651" y="2553398"/>
                <a:ext cx="927208" cy="270408"/>
                <a:chOff x="9973481" y="4688851"/>
                <a:chExt cx="927208" cy="270408"/>
              </a:xfrm>
            </p:grpSpPr>
            <p:sp>
              <p:nvSpPr>
                <p:cNvPr id="99" name="椭圆 98">
                  <a:extLst>
                    <a:ext uri="{FF2B5EF4-FFF2-40B4-BE49-F238E27FC236}">
                      <a16:creationId xmlns:a16="http://schemas.microsoft.com/office/drawing/2014/main" id="{FFF4EFFA-EF45-91DC-3390-926D0D0E00EC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椭圆 99">
                  <a:extLst>
                    <a:ext uri="{FF2B5EF4-FFF2-40B4-BE49-F238E27FC236}">
                      <a16:creationId xmlns:a16="http://schemas.microsoft.com/office/drawing/2014/main" id="{B2754934-82DD-C5A4-D078-E73CFD13B69A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椭圆 100">
                  <a:extLst>
                    <a:ext uri="{FF2B5EF4-FFF2-40B4-BE49-F238E27FC236}">
                      <a16:creationId xmlns:a16="http://schemas.microsoft.com/office/drawing/2014/main" id="{F658E29B-35B4-7324-97AF-ACB2DE8138F6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3" name="星形: 八角 92">
                <a:extLst>
                  <a:ext uri="{FF2B5EF4-FFF2-40B4-BE49-F238E27FC236}">
                    <a16:creationId xmlns:a16="http://schemas.microsoft.com/office/drawing/2014/main" id="{431A3CA6-F7F1-6396-76A0-F185B8D7D00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986258" y="3303000"/>
                <a:ext cx="252000" cy="252000"/>
              </a:xfrm>
              <a:prstGeom prst="star8">
                <a:avLst>
                  <a:gd name="adj" fmla="val 24061"/>
                </a:avLst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124C049E-D8D2-AFAD-A56E-322FAAE07A3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86962" y="2611587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9298E52D-8055-366D-85DB-A1A2A50D2C5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89164" y="3377034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8D692662-4827-F747-E720-55F459F4207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46972" y="225116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6FEC46E5-C375-E931-A0C2-2F0CE1FBF20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43772" y="234768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CD4AB6F5-DC2D-CA12-9A36-09877807B8B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97505" y="269693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E0B2228-822B-AC58-28B9-CC4860AF126E}"/>
              </a:ext>
            </a:extLst>
          </p:cNvPr>
          <p:cNvGrpSpPr/>
          <p:nvPr/>
        </p:nvGrpSpPr>
        <p:grpSpPr>
          <a:xfrm>
            <a:off x="1546062" y="421202"/>
            <a:ext cx="9099876" cy="9196511"/>
            <a:chOff x="1883622" y="460112"/>
            <a:chExt cx="9099876" cy="9196511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B2BF2B8C-7156-D098-B6D9-256FAC15210F}"/>
                </a:ext>
              </a:extLst>
            </p:cNvPr>
            <p:cNvGrpSpPr/>
            <p:nvPr/>
          </p:nvGrpSpPr>
          <p:grpSpPr>
            <a:xfrm rot="21117581">
              <a:off x="7122698" y="4862105"/>
              <a:ext cx="3860800" cy="4495800"/>
              <a:chOff x="1527908" y="609600"/>
              <a:chExt cx="3860800" cy="4495800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3EC2C154-D1DA-F455-1A9F-FCE0BA29BE5F}"/>
                  </a:ext>
                </a:extLst>
              </p:cNvPr>
              <p:cNvSpPr/>
              <p:nvPr/>
            </p:nvSpPr>
            <p:spPr>
              <a:xfrm>
                <a:off x="1527908" y="609600"/>
                <a:ext cx="3860800" cy="4495800"/>
              </a:xfrm>
              <a:prstGeom prst="roundRect">
                <a:avLst>
                  <a:gd name="adj" fmla="val 6780"/>
                </a:avLst>
              </a:prstGeom>
              <a:solidFill>
                <a:srgbClr val="FF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3EB3DFBF-B4CD-61E3-4C08-3F0D3BE9C1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36926" y="811083"/>
                <a:ext cx="1242764" cy="2638800"/>
              </a:xfrm>
              <a:prstGeom prst="rect">
                <a:avLst/>
              </a:prstGeom>
            </p:spPr>
          </p:pic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097BD4B-AA80-A418-D667-47307F55AAB3}"/>
                  </a:ext>
                </a:extLst>
              </p:cNvPr>
              <p:cNvSpPr txBox="1"/>
              <p:nvPr/>
            </p:nvSpPr>
            <p:spPr>
              <a:xfrm>
                <a:off x="2705100" y="3623431"/>
                <a:ext cx="15064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0000CC"/>
                    </a:solidFill>
                    <a:latin typeface="Baskerville Old Face" panose="02020602080505020303" pitchFamily="18" charset="0"/>
                  </a:rPr>
                  <a:t>OUR TEAM</a:t>
                </a:r>
                <a:endParaRPr lang="zh-CN" altLang="en-US" b="1">
                  <a:solidFill>
                    <a:srgbClr val="0000CC"/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25E39AD1-88DE-74A8-E684-6DB0B0EF7BC5}"/>
                  </a:ext>
                </a:extLst>
              </p:cNvPr>
              <p:cNvSpPr txBox="1"/>
              <p:nvPr/>
            </p:nvSpPr>
            <p:spPr>
              <a:xfrm>
                <a:off x="1654908" y="4165254"/>
                <a:ext cx="36068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altLang="zh-CN" sz="1400">
                    <a:solidFill>
                      <a:srgbClr val="0000CC"/>
                    </a:solidFill>
                    <a:latin typeface="Baskerville Old Face" panose="02020602080505020303" pitchFamily="18" charset="0"/>
                  </a:rPr>
                  <a:t>habitant morbi tristique senectus et netus et malesuada fames ac turpis egestas. Proin pharetra nonummy pede.</a:t>
                </a:r>
                <a:endParaRPr lang="zh-CN" altLang="en-US" sz="1400">
                  <a:solidFill>
                    <a:srgbClr val="0000CC"/>
                  </a:solidFill>
                  <a:latin typeface="Baskerville Old Face" panose="02020602080505020303" pitchFamily="18" charset="0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9E582159-1D7C-A8E8-401C-1D193C94F42F}"/>
                </a:ext>
              </a:extLst>
            </p:cNvPr>
            <p:cNvGrpSpPr/>
            <p:nvPr/>
          </p:nvGrpSpPr>
          <p:grpSpPr>
            <a:xfrm rot="740740">
              <a:off x="6436407" y="460112"/>
              <a:ext cx="3860800" cy="4495800"/>
              <a:chOff x="-3383084" y="609600"/>
              <a:chExt cx="3860800" cy="4495800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1A82D945-6600-43FD-E6BF-87BC4911852B}"/>
                  </a:ext>
                </a:extLst>
              </p:cNvPr>
              <p:cNvSpPr/>
              <p:nvPr/>
            </p:nvSpPr>
            <p:spPr>
              <a:xfrm>
                <a:off x="-3383084" y="609600"/>
                <a:ext cx="3860800" cy="4495800"/>
              </a:xfrm>
              <a:prstGeom prst="roundRect">
                <a:avLst>
                  <a:gd name="adj" fmla="val 6780"/>
                </a:avLst>
              </a:prstGeom>
              <a:solidFill>
                <a:srgbClr val="66CB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8F1A3386-0004-EFA9-7FE8-31F0FD0DC688}"/>
                  </a:ext>
                </a:extLst>
              </p:cNvPr>
              <p:cNvSpPr txBox="1"/>
              <p:nvPr/>
            </p:nvSpPr>
            <p:spPr>
              <a:xfrm>
                <a:off x="-2205892" y="3623431"/>
                <a:ext cx="15064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0000CC"/>
                    </a:solidFill>
                    <a:latin typeface="Baskerville Old Face" panose="02020602080505020303" pitchFamily="18" charset="0"/>
                  </a:rPr>
                  <a:t>OUR TEAM</a:t>
                </a:r>
                <a:endParaRPr lang="zh-CN" altLang="en-US" b="1">
                  <a:solidFill>
                    <a:srgbClr val="0000CC"/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1F740BD5-BC3B-3F5D-E2F5-E186CF558FBD}"/>
                  </a:ext>
                </a:extLst>
              </p:cNvPr>
              <p:cNvSpPr txBox="1"/>
              <p:nvPr/>
            </p:nvSpPr>
            <p:spPr>
              <a:xfrm>
                <a:off x="-3256084" y="4165254"/>
                <a:ext cx="36068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altLang="zh-CN" sz="1400">
                    <a:solidFill>
                      <a:srgbClr val="0000CC"/>
                    </a:solidFill>
                    <a:latin typeface="Baskerville Old Face" panose="02020602080505020303" pitchFamily="18" charset="0"/>
                  </a:rPr>
                  <a:t>habitant morbi tristique senectus et netus et malesuada fames ac turpis egestas. Proin pharetra nonummy pede.</a:t>
                </a:r>
                <a:endParaRPr lang="zh-CN" altLang="en-US" sz="1400">
                  <a:solidFill>
                    <a:srgbClr val="0000CC"/>
                  </a:solidFill>
                  <a:latin typeface="Baskerville Old Face" panose="02020602080505020303" pitchFamily="18" charset="0"/>
                </a:endParaRPr>
              </a:p>
            </p:txBody>
          </p:sp>
          <p:pic>
            <p:nvPicPr>
              <p:cNvPr id="25" name="图片 24" descr="图标&#10;&#10;描述已自动生成">
                <a:extLst>
                  <a:ext uri="{FF2B5EF4-FFF2-40B4-BE49-F238E27FC236}">
                    <a16:creationId xmlns:a16="http://schemas.microsoft.com/office/drawing/2014/main" id="{52F0C4B2-ECA5-A508-E02B-0FBF4E3DB7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284311" y="811083"/>
                <a:ext cx="1663255" cy="2638800"/>
              </a:xfrm>
              <a:prstGeom prst="rect">
                <a:avLst/>
              </a:prstGeom>
            </p:spPr>
          </p:pic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C74C336A-19DA-2E8C-C761-36E90CFC1F1F}"/>
                </a:ext>
              </a:extLst>
            </p:cNvPr>
            <p:cNvGrpSpPr/>
            <p:nvPr/>
          </p:nvGrpSpPr>
          <p:grpSpPr>
            <a:xfrm rot="616984">
              <a:off x="1998972" y="5160823"/>
              <a:ext cx="3860800" cy="4495800"/>
              <a:chOff x="10537092" y="811083"/>
              <a:chExt cx="3860800" cy="4495800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8386AA2E-8EB6-EA5C-3BC8-59885CD4CF80}"/>
                  </a:ext>
                </a:extLst>
              </p:cNvPr>
              <p:cNvSpPr/>
              <p:nvPr/>
            </p:nvSpPr>
            <p:spPr>
              <a:xfrm>
                <a:off x="10537092" y="811083"/>
                <a:ext cx="3860800" cy="4495800"/>
              </a:xfrm>
              <a:prstGeom prst="roundRect">
                <a:avLst>
                  <a:gd name="adj" fmla="val 678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01511158-F570-A4AA-7FBF-8BAE76D98CFF}"/>
                  </a:ext>
                </a:extLst>
              </p:cNvPr>
              <p:cNvSpPr txBox="1"/>
              <p:nvPr/>
            </p:nvSpPr>
            <p:spPr>
              <a:xfrm>
                <a:off x="11714284" y="3824914"/>
                <a:ext cx="15064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0000CC"/>
                    </a:solidFill>
                    <a:latin typeface="Baskerville Old Face" panose="02020602080505020303" pitchFamily="18" charset="0"/>
                  </a:rPr>
                  <a:t>OUR TEAM</a:t>
                </a:r>
                <a:endParaRPr lang="zh-CN" altLang="en-US" b="1">
                  <a:solidFill>
                    <a:srgbClr val="0000CC"/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2EC84DAC-83D5-A21F-012E-B5557D0DCA3E}"/>
                  </a:ext>
                </a:extLst>
              </p:cNvPr>
              <p:cNvSpPr txBox="1"/>
              <p:nvPr/>
            </p:nvSpPr>
            <p:spPr>
              <a:xfrm>
                <a:off x="10664092" y="4366737"/>
                <a:ext cx="36068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altLang="zh-CN" sz="1400">
                    <a:solidFill>
                      <a:srgbClr val="0000CC"/>
                    </a:solidFill>
                    <a:latin typeface="Baskerville Old Face" panose="02020602080505020303" pitchFamily="18" charset="0"/>
                  </a:rPr>
                  <a:t>habitant morbi tristique senectus et netus et malesuada fames ac turpis egestas. Proin pharetra nonummy pede.</a:t>
                </a:r>
                <a:endParaRPr lang="zh-CN" altLang="en-US" sz="1400">
                  <a:solidFill>
                    <a:srgbClr val="0000CC"/>
                  </a:solidFill>
                  <a:latin typeface="Baskerville Old Face" panose="02020602080505020303" pitchFamily="18" charset="0"/>
                </a:endParaRPr>
              </a:p>
            </p:txBody>
          </p:sp>
          <p:pic>
            <p:nvPicPr>
              <p:cNvPr id="34" name="图片 33" descr="卡通人物&#10;&#10;描述已自动生成">
                <a:extLst>
                  <a:ext uri="{FF2B5EF4-FFF2-40B4-BE49-F238E27FC236}">
                    <a16:creationId xmlns:a16="http://schemas.microsoft.com/office/drawing/2014/main" id="{B9CB9AAC-CF30-F992-56AD-746C44B7EE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965263" y="1012566"/>
                <a:ext cx="1004459" cy="2638800"/>
              </a:xfrm>
              <a:prstGeom prst="rect">
                <a:avLst/>
              </a:prstGeom>
            </p:spPr>
          </p:pic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6BBFD920-36D8-0E5F-7ABF-E76255EC5C4C}"/>
                </a:ext>
              </a:extLst>
            </p:cNvPr>
            <p:cNvGrpSpPr/>
            <p:nvPr/>
          </p:nvGrpSpPr>
          <p:grpSpPr>
            <a:xfrm rot="21181817">
              <a:off x="1883622" y="578699"/>
              <a:ext cx="3860800" cy="4495800"/>
              <a:chOff x="6438900" y="609600"/>
              <a:chExt cx="3860800" cy="4495800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D4439CB3-0217-DA9E-9A39-93A8DBC4C871}"/>
                  </a:ext>
                </a:extLst>
              </p:cNvPr>
              <p:cNvSpPr/>
              <p:nvPr/>
            </p:nvSpPr>
            <p:spPr>
              <a:xfrm>
                <a:off x="6438900" y="609600"/>
                <a:ext cx="3860800" cy="4495800"/>
              </a:xfrm>
              <a:prstGeom prst="roundRect">
                <a:avLst>
                  <a:gd name="adj" fmla="val 6780"/>
                </a:avLst>
              </a:prstGeom>
              <a:solidFill>
                <a:srgbClr val="FF99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B2DFF29-88CD-7463-53B6-B4B90D58759D}"/>
                  </a:ext>
                </a:extLst>
              </p:cNvPr>
              <p:cNvSpPr txBox="1"/>
              <p:nvPr/>
            </p:nvSpPr>
            <p:spPr>
              <a:xfrm>
                <a:off x="7616092" y="3623431"/>
                <a:ext cx="15064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0000CC"/>
                    </a:solidFill>
                    <a:latin typeface="Baskerville Old Face" panose="02020602080505020303" pitchFamily="18" charset="0"/>
                  </a:rPr>
                  <a:t>OUR TEAM</a:t>
                </a:r>
                <a:endParaRPr lang="zh-CN" altLang="en-US" b="1">
                  <a:solidFill>
                    <a:srgbClr val="0000CC"/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50DDFF1-4A7B-0F81-E343-88583DDDBA6F}"/>
                  </a:ext>
                </a:extLst>
              </p:cNvPr>
              <p:cNvSpPr txBox="1"/>
              <p:nvPr/>
            </p:nvSpPr>
            <p:spPr>
              <a:xfrm>
                <a:off x="6565900" y="4165254"/>
                <a:ext cx="36068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altLang="zh-CN" sz="1400">
                    <a:solidFill>
                      <a:srgbClr val="0000CC"/>
                    </a:solidFill>
                    <a:latin typeface="Baskerville Old Face" panose="02020602080505020303" pitchFamily="18" charset="0"/>
                  </a:rPr>
                  <a:t>habitant morbi tristique senectus et netus et malesuada fames ac turpis egestas. Proin pharetra nonummy pede.</a:t>
                </a:r>
                <a:endParaRPr lang="zh-CN" altLang="en-US" sz="1400">
                  <a:solidFill>
                    <a:srgbClr val="0000CC"/>
                  </a:solidFill>
                  <a:latin typeface="Baskerville Old Face" panose="02020602080505020303" pitchFamily="18" charset="0"/>
                </a:endParaRPr>
              </a:p>
            </p:txBody>
          </p:sp>
          <p:pic>
            <p:nvPicPr>
              <p:cNvPr id="37" name="图片 36" descr="卡通人物&#10;&#10;中度可信度描述已自动生成">
                <a:extLst>
                  <a:ext uri="{FF2B5EF4-FFF2-40B4-BE49-F238E27FC236}">
                    <a16:creationId xmlns:a16="http://schemas.microsoft.com/office/drawing/2014/main" id="{BDFCA1A4-A2D6-EE5E-C8FB-0D87FA58A5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86788" y="811083"/>
                <a:ext cx="965024" cy="2638800"/>
              </a:xfrm>
              <a:prstGeom prst="rect">
                <a:avLst/>
              </a:prstGeom>
            </p:spPr>
          </p:pic>
        </p:grpSp>
      </p:grpSp>
      <p:sp>
        <p:nvSpPr>
          <p:cNvPr id="45" name="星形: 十二角 44">
            <a:extLst>
              <a:ext uri="{FF2B5EF4-FFF2-40B4-BE49-F238E27FC236}">
                <a16:creationId xmlns:a16="http://schemas.microsoft.com/office/drawing/2014/main" id="{35712B91-3975-609D-3005-1AB08CB8CEB9}"/>
              </a:ext>
            </a:extLst>
          </p:cNvPr>
          <p:cNvSpPr/>
          <p:nvPr/>
        </p:nvSpPr>
        <p:spPr>
          <a:xfrm>
            <a:off x="10435096" y="2981812"/>
            <a:ext cx="396772" cy="396772"/>
          </a:xfrm>
          <a:prstGeom prst="star12">
            <a:avLst>
              <a:gd name="adj" fmla="val 246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星形: 十二角 45">
            <a:extLst>
              <a:ext uri="{FF2B5EF4-FFF2-40B4-BE49-F238E27FC236}">
                <a16:creationId xmlns:a16="http://schemas.microsoft.com/office/drawing/2014/main" id="{E168F61C-6E31-C450-140D-9F5C46A6D1E4}"/>
              </a:ext>
            </a:extLst>
          </p:cNvPr>
          <p:cNvSpPr/>
          <p:nvPr/>
        </p:nvSpPr>
        <p:spPr>
          <a:xfrm>
            <a:off x="729614" y="4770097"/>
            <a:ext cx="283684" cy="283684"/>
          </a:xfrm>
          <a:prstGeom prst="star12">
            <a:avLst>
              <a:gd name="adj" fmla="val 24697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星形: 十二角 46">
            <a:extLst>
              <a:ext uri="{FF2B5EF4-FFF2-40B4-BE49-F238E27FC236}">
                <a16:creationId xmlns:a16="http://schemas.microsoft.com/office/drawing/2014/main" id="{05A9C946-A600-4AC1-C94C-AF7E59C5A7BB}"/>
              </a:ext>
            </a:extLst>
          </p:cNvPr>
          <p:cNvSpPr/>
          <p:nvPr/>
        </p:nvSpPr>
        <p:spPr>
          <a:xfrm>
            <a:off x="10395629" y="5431645"/>
            <a:ext cx="235719" cy="235719"/>
          </a:xfrm>
          <a:prstGeom prst="star12">
            <a:avLst>
              <a:gd name="adj" fmla="val 34300"/>
            </a:avLst>
          </a:prstGeom>
          <a:solidFill>
            <a:srgbClr val="FF3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星形: 十二角 47">
            <a:extLst>
              <a:ext uri="{FF2B5EF4-FFF2-40B4-BE49-F238E27FC236}">
                <a16:creationId xmlns:a16="http://schemas.microsoft.com/office/drawing/2014/main" id="{8C72DECB-B01B-F654-A923-FDA6C33E1264}"/>
              </a:ext>
            </a:extLst>
          </p:cNvPr>
          <p:cNvSpPr/>
          <p:nvPr/>
        </p:nvSpPr>
        <p:spPr>
          <a:xfrm>
            <a:off x="10922476" y="1229668"/>
            <a:ext cx="555442" cy="555442"/>
          </a:xfrm>
          <a:prstGeom prst="star12">
            <a:avLst>
              <a:gd name="adj" fmla="val 34451"/>
            </a:avLst>
          </a:prstGeom>
          <a:solidFill>
            <a:srgbClr val="FF9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147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917F1CA1-E6D9-435C-D5F1-6C7726863362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1140B4F-FAD6-E1C1-A0AF-4DE1DF19A105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8FB49480-8634-846F-E860-D7944070F0C7}"/>
                </a:ext>
              </a:extLst>
            </p:cNvPr>
            <p:cNvGrpSpPr/>
            <p:nvPr userDrawn="1"/>
          </p:nvGrpSpPr>
          <p:grpSpPr>
            <a:xfrm>
              <a:off x="268221" y="816106"/>
              <a:ext cx="11655559" cy="5225789"/>
              <a:chOff x="438228" y="779436"/>
              <a:chExt cx="11655559" cy="5225789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0E89BA60-D0EF-1E56-7BA1-8C7B4DEDBD5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9569" y="826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CACEAF0-B641-9A87-C014-8D97002E04D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19129" y="923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4B196C28-B836-A23A-433E-B5B3208C42C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15849" y="1141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882813DD-C768-D3D5-E161-0E0B24897FD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79849" y="2127151"/>
                <a:ext cx="18000" cy="18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D6D08B7D-21A8-2FBB-6F86-9948490A80D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145151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DD59CA86-5C02-B0C2-C41C-5435D07A2DD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409" y="240655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07B0B393-F4AB-E038-F637-BF87B3BF85D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01129" y="30567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8E77369E-58EA-0BE6-9CBB-445C9C47C20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88169" y="179695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BD102DB4-6EED-2CE1-1F24-77755F0971B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88089" y="5370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B8BBD237-CA49-6B1E-6B2F-8968AD4C2E3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41989" y="862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C9151EE7-8FF6-F9C8-D276-F72E3C31424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38789" y="959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A39E8008-96F7-5C25-78BD-CFFAA94650F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92522" y="130844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15A03E6E-D83C-1419-A1DE-C313C34F430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9328" y="799983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1D190F59-F8DB-0797-8DAB-DC6F5DC80FF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52364" y="941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B3F13F03-A398-6D4B-1853-0EDADA6B19F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34255" y="148751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4B5DC202-EE2B-0F6C-6692-A8348C3282D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27429" y="1105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0963FF98-A0A6-5389-286B-833B4AB19B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2452" y="995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9D208278-D6D9-313C-FACE-C0A0EA2BE4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185569" y="177895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C49C57D3-0A33-70FA-CA9A-9283F33CFAC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057787" y="2128762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CBD57C96-3C9F-A29B-6F5B-A338675FF29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7771" y="2544398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F7351FD8-520A-B19F-F12F-DBF5588F788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07116" y="30927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90B2AEB3-4E3F-50CA-78A8-2A427D04927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43116" y="238855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69FD99A5-49EE-21B1-431D-1770D8DE12E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13724" y="2732935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8DB56AC8-9174-FCB7-4544-215A6B477B0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63429" y="3944219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0E03C3AA-1433-55B2-078E-D431A633E55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221569" y="4656738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DC70586D-EACF-9478-0DDD-8CC90C06D50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40089" y="5191570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CD881596-A4C2-26FA-7863-0791C0206F4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570105" y="5334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B421E4D1-A467-D919-00C9-ADC9E81AC90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98204" y="489662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1A60B550-1D33-6188-F181-AE6E110A59E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49746" y="5316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9DDB81B7-F39F-A08E-7311-9411B2D0405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49724" y="5755469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E1AB3F47-B56E-C57E-2020-B9676674FEF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84701" y="596922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80DF350C-5B2E-7834-C486-A769F6B1330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8228" y="37366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星形: 四角 65">
                <a:extLst>
                  <a:ext uri="{FF2B5EF4-FFF2-40B4-BE49-F238E27FC236}">
                    <a16:creationId xmlns:a16="http://schemas.microsoft.com/office/drawing/2014/main" id="{32CEBA0E-4BEE-521C-84D9-AEB4FBB3D965}"/>
                  </a:ext>
                </a:extLst>
              </p:cNvPr>
              <p:cNvSpPr/>
              <p:nvPr/>
            </p:nvSpPr>
            <p:spPr>
              <a:xfrm>
                <a:off x="2463071" y="779436"/>
                <a:ext cx="166469" cy="166469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星形: 四角 66">
                <a:extLst>
                  <a:ext uri="{FF2B5EF4-FFF2-40B4-BE49-F238E27FC236}">
                    <a16:creationId xmlns:a16="http://schemas.microsoft.com/office/drawing/2014/main" id="{F27C033F-0685-4829-4C84-A5977E616EB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4484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星形: 四角 67">
                <a:extLst>
                  <a:ext uri="{FF2B5EF4-FFF2-40B4-BE49-F238E27FC236}">
                    <a16:creationId xmlns:a16="http://schemas.microsoft.com/office/drawing/2014/main" id="{79F3E3DF-C934-CBF5-3652-437F8BAF4D1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65649" y="1087631"/>
                <a:ext cx="180000" cy="180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星形: 四角 68">
                <a:extLst>
                  <a:ext uri="{FF2B5EF4-FFF2-40B4-BE49-F238E27FC236}">
                    <a16:creationId xmlns:a16="http://schemas.microsoft.com/office/drawing/2014/main" id="{339B0187-E337-DEB2-BB57-854D1B8BF47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05724" y="4376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9B9CB4D5-4807-20F4-42E9-D9F9ACB6B31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92389" y="294271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582CAABB-5F7C-EAAF-8B5E-30BFCA59E55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05829" y="55586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星形: 四角 71">
                <a:extLst>
                  <a:ext uri="{FF2B5EF4-FFF2-40B4-BE49-F238E27FC236}">
                    <a16:creationId xmlns:a16="http://schemas.microsoft.com/office/drawing/2014/main" id="{C2FF0804-F0E0-B94B-A4C6-A7C75E876C9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26198" y="5163533"/>
                <a:ext cx="252000" cy="252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37DF7F2E-2B7A-2F4C-4EB4-E58F0714CF9C}"/>
                  </a:ext>
                </a:extLst>
              </p:cNvPr>
              <p:cNvGrpSpPr/>
              <p:nvPr/>
            </p:nvGrpSpPr>
            <p:grpSpPr>
              <a:xfrm>
                <a:off x="1860978" y="5485061"/>
                <a:ext cx="927208" cy="270408"/>
                <a:chOff x="9973481" y="4688851"/>
                <a:chExt cx="927208" cy="270408"/>
              </a:xfrm>
            </p:grpSpPr>
            <p:sp>
              <p:nvSpPr>
                <p:cNvPr id="84" name="椭圆 83">
                  <a:extLst>
                    <a:ext uri="{FF2B5EF4-FFF2-40B4-BE49-F238E27FC236}">
                      <a16:creationId xmlns:a16="http://schemas.microsoft.com/office/drawing/2014/main" id="{5BB4F906-E2C0-1269-4DAD-3B1ACA046C35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id="{4BC94B24-7D98-7F4E-18B3-DE7725084D8B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椭圆 85">
                  <a:extLst>
                    <a:ext uri="{FF2B5EF4-FFF2-40B4-BE49-F238E27FC236}">
                      <a16:creationId xmlns:a16="http://schemas.microsoft.com/office/drawing/2014/main" id="{BB7564CB-D84F-C0EB-41FC-169B34DF6ADB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697F190D-BD20-5DC8-48BB-B50B9DCFC74A}"/>
                  </a:ext>
                </a:extLst>
              </p:cNvPr>
              <p:cNvGrpSpPr/>
              <p:nvPr/>
            </p:nvGrpSpPr>
            <p:grpSpPr>
              <a:xfrm>
                <a:off x="8406651" y="2553398"/>
                <a:ext cx="927208" cy="270408"/>
                <a:chOff x="9973481" y="4688851"/>
                <a:chExt cx="927208" cy="270408"/>
              </a:xfrm>
            </p:grpSpPr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id="{AFA88D4A-8022-8D47-82A2-1D73C3145572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id="{62798B23-A493-B041-E0C5-CBF1C8B3FB83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5C14BC52-9B93-17BC-FDBC-C7EDF5582956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5" name="星形: 八角 74">
                <a:extLst>
                  <a:ext uri="{FF2B5EF4-FFF2-40B4-BE49-F238E27FC236}">
                    <a16:creationId xmlns:a16="http://schemas.microsoft.com/office/drawing/2014/main" id="{9391557A-3ACD-5D56-2E2F-C74EDB6480A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986258" y="3303000"/>
                <a:ext cx="252000" cy="252000"/>
              </a:xfrm>
              <a:prstGeom prst="star8">
                <a:avLst>
                  <a:gd name="adj" fmla="val 24061"/>
                </a:avLst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295152B8-7616-E9A0-7C0E-B49271097BC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86962" y="2611587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42DE9EBC-E999-ACF7-8AF9-56522C41E00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89164" y="3377034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A7C25467-530E-1A99-524E-2AF0C1ADBB8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46972" y="225116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BCCC79F7-084E-EAAE-9DBC-2F41CD952D4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43772" y="234768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68EB08E1-832F-E0FD-8558-5344F615912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97505" y="269693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2F808C7-4DA9-BDDB-4422-B1E5F17032CF}"/>
              </a:ext>
            </a:extLst>
          </p:cNvPr>
          <p:cNvGrpSpPr/>
          <p:nvPr/>
        </p:nvGrpSpPr>
        <p:grpSpPr>
          <a:xfrm rot="21117581">
            <a:off x="6785138" y="0"/>
            <a:ext cx="3860800" cy="4495800"/>
            <a:chOff x="1527908" y="609600"/>
            <a:chExt cx="3860800" cy="4495800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CAD4DB68-C3EB-32F1-0D15-144A05D571F7}"/>
                </a:ext>
              </a:extLst>
            </p:cNvPr>
            <p:cNvSpPr/>
            <p:nvPr/>
          </p:nvSpPr>
          <p:spPr>
            <a:xfrm>
              <a:off x="1527908" y="609600"/>
              <a:ext cx="3860800" cy="4495800"/>
            </a:xfrm>
            <a:prstGeom prst="roundRect">
              <a:avLst>
                <a:gd name="adj" fmla="val 6780"/>
              </a:avLst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1424C742-70E4-BB91-6F5F-323D64FD64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36926" y="811083"/>
              <a:ext cx="1242764" cy="2638800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606C1BF-07C1-A711-3503-D76E3A5A114B}"/>
                </a:ext>
              </a:extLst>
            </p:cNvPr>
            <p:cNvSpPr txBox="1"/>
            <p:nvPr/>
          </p:nvSpPr>
          <p:spPr>
            <a:xfrm>
              <a:off x="2705100" y="3623431"/>
              <a:ext cx="150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0000CC"/>
                  </a:solidFill>
                  <a:latin typeface="Baskerville Old Face" panose="02020602080505020303" pitchFamily="18" charset="0"/>
                </a:rPr>
                <a:t>OUR TEAM</a:t>
              </a:r>
              <a:endParaRPr lang="zh-CN" altLang="en-US" b="1">
                <a:solidFill>
                  <a:srgbClr val="0000CC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769C270-C80A-B8DA-49E5-4934CF836B48}"/>
                </a:ext>
              </a:extLst>
            </p:cNvPr>
            <p:cNvSpPr txBox="1"/>
            <p:nvPr/>
          </p:nvSpPr>
          <p:spPr>
            <a:xfrm>
              <a:off x="1654908" y="4165254"/>
              <a:ext cx="36068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rgbClr val="0000CC"/>
                  </a:solidFill>
                  <a:latin typeface="Baskerville Old Face" panose="02020602080505020303" pitchFamily="18" charset="0"/>
                </a:rPr>
                <a:t>habitant morbi tristique senectus et netus et malesuada fames ac turpis egestas. Proin pharetra nonummy pede.</a:t>
              </a:r>
              <a:endParaRPr lang="zh-CN" altLang="en-US" sz="1400">
                <a:solidFill>
                  <a:srgbClr val="0000CC"/>
                </a:solidFill>
                <a:latin typeface="Baskerville Old Face" panose="02020602080505020303" pitchFamily="18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7411817-0B03-A722-5976-7F76FB2B7314}"/>
              </a:ext>
            </a:extLst>
          </p:cNvPr>
          <p:cNvGrpSpPr/>
          <p:nvPr/>
        </p:nvGrpSpPr>
        <p:grpSpPr>
          <a:xfrm rot="616984">
            <a:off x="1661412" y="298718"/>
            <a:ext cx="3860800" cy="4495800"/>
            <a:chOff x="10537092" y="811083"/>
            <a:chExt cx="3860800" cy="4495800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7FE104D-DD45-0979-9B9D-74BC30F8F354}"/>
                </a:ext>
              </a:extLst>
            </p:cNvPr>
            <p:cNvSpPr/>
            <p:nvPr/>
          </p:nvSpPr>
          <p:spPr>
            <a:xfrm>
              <a:off x="10537092" y="811083"/>
              <a:ext cx="3860800" cy="4495800"/>
            </a:xfrm>
            <a:prstGeom prst="roundRect">
              <a:avLst>
                <a:gd name="adj" fmla="val 67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8C4F010-C72D-DA35-4EBB-590CE489F11E}"/>
                </a:ext>
              </a:extLst>
            </p:cNvPr>
            <p:cNvSpPr txBox="1"/>
            <p:nvPr/>
          </p:nvSpPr>
          <p:spPr>
            <a:xfrm>
              <a:off x="11714284" y="3824914"/>
              <a:ext cx="150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0000CC"/>
                  </a:solidFill>
                  <a:latin typeface="Baskerville Old Face" panose="02020602080505020303" pitchFamily="18" charset="0"/>
                </a:rPr>
                <a:t>OUR TEAM</a:t>
              </a:r>
              <a:endParaRPr lang="zh-CN" altLang="en-US" b="1">
                <a:solidFill>
                  <a:srgbClr val="0000CC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63D9A29-5FF2-5EFC-795C-C6B5743DF24D}"/>
                </a:ext>
              </a:extLst>
            </p:cNvPr>
            <p:cNvSpPr txBox="1"/>
            <p:nvPr/>
          </p:nvSpPr>
          <p:spPr>
            <a:xfrm>
              <a:off x="10664092" y="4366737"/>
              <a:ext cx="36068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rgbClr val="0000CC"/>
                  </a:solidFill>
                  <a:latin typeface="Baskerville Old Face" panose="02020602080505020303" pitchFamily="18" charset="0"/>
                </a:rPr>
                <a:t>habitant morbi tristique senectus et netus et malesuada fames ac turpis egestas. Proin pharetra nonummy pede.</a:t>
              </a:r>
              <a:endParaRPr lang="zh-CN" altLang="en-US" sz="1400">
                <a:solidFill>
                  <a:srgbClr val="0000CC"/>
                </a:solidFill>
                <a:latin typeface="Baskerville Old Face" panose="02020602080505020303" pitchFamily="18" charset="0"/>
              </a:endParaRPr>
            </a:p>
          </p:txBody>
        </p:sp>
        <p:pic>
          <p:nvPicPr>
            <p:cNvPr id="14" name="图片 13" descr="卡通人物&#10;&#10;描述已自动生成">
              <a:extLst>
                <a:ext uri="{FF2B5EF4-FFF2-40B4-BE49-F238E27FC236}">
                  <a16:creationId xmlns:a16="http://schemas.microsoft.com/office/drawing/2014/main" id="{76BA26EE-C5FF-0CE8-FDE3-D524BA6AF3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65263" y="1012566"/>
              <a:ext cx="1004459" cy="2638800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B7BFF4A3-A4B2-78AB-D990-045992BFAC31}"/>
              </a:ext>
            </a:extLst>
          </p:cNvPr>
          <p:cNvSpPr txBox="1"/>
          <p:nvPr/>
        </p:nvSpPr>
        <p:spPr>
          <a:xfrm>
            <a:off x="1679237" y="5843138"/>
            <a:ext cx="8833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b="1">
                <a:solidFill>
                  <a:srgbClr val="FFCC00"/>
                </a:solidFill>
                <a:latin typeface="Baskerville Old Face" panose="02020602080505020303" pitchFamily="18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27" name="星形: 十二角 26">
            <a:extLst>
              <a:ext uri="{FF2B5EF4-FFF2-40B4-BE49-F238E27FC236}">
                <a16:creationId xmlns:a16="http://schemas.microsoft.com/office/drawing/2014/main" id="{4845AF62-2DD0-ED76-12D2-71FC4CBC1A16}"/>
              </a:ext>
            </a:extLst>
          </p:cNvPr>
          <p:cNvSpPr/>
          <p:nvPr/>
        </p:nvSpPr>
        <p:spPr>
          <a:xfrm>
            <a:off x="729614" y="4770097"/>
            <a:ext cx="283684" cy="283684"/>
          </a:xfrm>
          <a:prstGeom prst="star12">
            <a:avLst>
              <a:gd name="adj" fmla="val 24697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星形: 十二角 27">
            <a:extLst>
              <a:ext uri="{FF2B5EF4-FFF2-40B4-BE49-F238E27FC236}">
                <a16:creationId xmlns:a16="http://schemas.microsoft.com/office/drawing/2014/main" id="{BA553F92-3B57-A367-2F2C-FCD265334FE8}"/>
              </a:ext>
            </a:extLst>
          </p:cNvPr>
          <p:cNvSpPr/>
          <p:nvPr/>
        </p:nvSpPr>
        <p:spPr>
          <a:xfrm>
            <a:off x="10395629" y="5431645"/>
            <a:ext cx="235719" cy="235719"/>
          </a:xfrm>
          <a:prstGeom prst="star12">
            <a:avLst>
              <a:gd name="adj" fmla="val 34300"/>
            </a:avLst>
          </a:prstGeom>
          <a:solidFill>
            <a:srgbClr val="FF3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星形: 十二角 28">
            <a:extLst>
              <a:ext uri="{FF2B5EF4-FFF2-40B4-BE49-F238E27FC236}">
                <a16:creationId xmlns:a16="http://schemas.microsoft.com/office/drawing/2014/main" id="{EA933857-943C-1208-C23E-0CF9122BA7D7}"/>
              </a:ext>
            </a:extLst>
          </p:cNvPr>
          <p:cNvSpPr/>
          <p:nvPr/>
        </p:nvSpPr>
        <p:spPr>
          <a:xfrm>
            <a:off x="6096000" y="5053781"/>
            <a:ext cx="555441" cy="555441"/>
          </a:xfrm>
          <a:prstGeom prst="star12">
            <a:avLst/>
          </a:prstGeom>
          <a:solidFill>
            <a:srgbClr val="FF9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星形: 十二角 29">
            <a:extLst>
              <a:ext uri="{FF2B5EF4-FFF2-40B4-BE49-F238E27FC236}">
                <a16:creationId xmlns:a16="http://schemas.microsoft.com/office/drawing/2014/main" id="{46342642-F0FB-2F88-0180-A081CFA31256}"/>
              </a:ext>
            </a:extLst>
          </p:cNvPr>
          <p:cNvSpPr/>
          <p:nvPr/>
        </p:nvSpPr>
        <p:spPr>
          <a:xfrm>
            <a:off x="11102514" y="1632893"/>
            <a:ext cx="396772" cy="396772"/>
          </a:xfrm>
          <a:prstGeom prst="star12">
            <a:avLst>
              <a:gd name="adj" fmla="val 24697"/>
            </a:avLst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7155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>
            <a:extLst>
              <a:ext uri="{FF2B5EF4-FFF2-40B4-BE49-F238E27FC236}">
                <a16:creationId xmlns:a16="http://schemas.microsoft.com/office/drawing/2014/main" id="{D3D5D989-73AB-3EF7-1866-8C6FC29BA1D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FBD0DF97-BE6F-2525-F4CF-49A229CD2BEF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712E5C2E-B38C-F219-E58A-66064C13E015}"/>
                </a:ext>
              </a:extLst>
            </p:cNvPr>
            <p:cNvGrpSpPr/>
            <p:nvPr userDrawn="1"/>
          </p:nvGrpSpPr>
          <p:grpSpPr>
            <a:xfrm>
              <a:off x="268221" y="816106"/>
              <a:ext cx="11655559" cy="5225789"/>
              <a:chOff x="438228" y="779436"/>
              <a:chExt cx="11655559" cy="5225789"/>
            </a:xfrm>
          </p:grpSpPr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B4E49C1B-40A4-F11A-0FCD-513217294E0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9569" y="826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08DFFA12-7DD2-B90B-BB87-3F184802213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19129" y="923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23531A08-59DC-B33A-0B84-5D934D7F799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15849" y="1141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F6B95294-A498-A63B-8236-C9FC641B63F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79849" y="2127151"/>
                <a:ext cx="18000" cy="18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0B249667-9FB2-3A52-6D00-D73A10B571D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145151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646C1DCE-3274-60F8-EA8A-2D4BC3D1110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409" y="240655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013C570E-C512-94B2-58FE-4286F38018F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01129" y="30567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7EC3D087-CBBC-BC1B-B3B0-F22386ADEE8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88169" y="179695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841BFEFA-1D8D-A060-966B-2562E1CBAF0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88089" y="5370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584274ED-17D5-30A7-A4F5-6E8A9B800C2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41989" y="862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E37D926C-F745-42AB-E335-CB5B82FA9CA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38789" y="959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3FAA94B0-2FC0-B280-6537-9889B3E6C39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92522" y="130844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335A9EBD-8793-A288-B05E-CAB9C99F1DE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9328" y="799983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1670DC80-2F8F-2F2E-3C2C-BB9584306BA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52364" y="941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DA038A52-8E8F-20F4-2EED-669E3C9960A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34255" y="148751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4E55E3CA-3BF6-E022-55B3-8457E6A44E1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27429" y="1105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DF11FAE0-946D-3A36-E4E9-2A0B5C139B5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2452" y="995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F12146EF-867E-BCDD-7DA1-A6C75AD825E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185569" y="177895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B1D07E50-30A4-6B5A-9E98-5146AB25640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057787" y="2128762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C672C804-B9B9-FA55-5A23-137046503B1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7771" y="2544398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1C0CEB51-7F57-6181-E95A-F77B4B1C1CA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07116" y="30927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1C8B1CDA-78C9-CF4E-D590-C94F3E00609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43116" y="238855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B298C4C7-DA33-F78D-7799-41266EE8AD1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13724" y="2732935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6C68EE79-A1ED-A3D2-E762-769F46B5FE7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63429" y="3944219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908D4739-5889-8B4A-F5FB-BCAF3EA86C7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221569" y="4656738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AD2C00C0-71BE-0733-2B02-BDF5691A9DE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40089" y="5191570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67034CE5-51F1-2951-2F5D-373B2533F10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570105" y="5334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4B12BE68-9979-CB9E-95CE-1311717ABBC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98204" y="489662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0B43333C-788A-BB5B-8387-CE192D1D730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49746" y="5316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72E33A10-35B9-597E-3287-AFF3BBF5D97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49724" y="5755469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61CC6F94-4998-2170-A60A-4070FE70B37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84701" y="596922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D7906687-79F1-5E26-FEBC-FC17B4DDCE8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8228" y="37366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星形: 四角 102">
                <a:extLst>
                  <a:ext uri="{FF2B5EF4-FFF2-40B4-BE49-F238E27FC236}">
                    <a16:creationId xmlns:a16="http://schemas.microsoft.com/office/drawing/2014/main" id="{DB4F58EA-96D5-6AF7-5199-4EB5FEDD5564}"/>
                  </a:ext>
                </a:extLst>
              </p:cNvPr>
              <p:cNvSpPr/>
              <p:nvPr/>
            </p:nvSpPr>
            <p:spPr>
              <a:xfrm>
                <a:off x="2463071" y="779436"/>
                <a:ext cx="166469" cy="166469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星形: 四角 103">
                <a:extLst>
                  <a:ext uri="{FF2B5EF4-FFF2-40B4-BE49-F238E27FC236}">
                    <a16:creationId xmlns:a16="http://schemas.microsoft.com/office/drawing/2014/main" id="{B63C41A9-179F-74FC-F37E-7900DB373CC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4484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星形: 四角 104">
                <a:extLst>
                  <a:ext uri="{FF2B5EF4-FFF2-40B4-BE49-F238E27FC236}">
                    <a16:creationId xmlns:a16="http://schemas.microsoft.com/office/drawing/2014/main" id="{C105DF79-2B43-08BF-8619-6BB667825C7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65649" y="1087631"/>
                <a:ext cx="180000" cy="180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星形: 四角 105">
                <a:extLst>
                  <a:ext uri="{FF2B5EF4-FFF2-40B4-BE49-F238E27FC236}">
                    <a16:creationId xmlns:a16="http://schemas.microsoft.com/office/drawing/2014/main" id="{A6D1CD0E-CA6E-CF5A-670D-A829A7D573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05724" y="4376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4EB0932D-36BA-3207-C401-4F484B63376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92389" y="294271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DEE031DD-B948-EA09-8482-4FFAA874F74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05829" y="55586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星形: 四角 108">
                <a:extLst>
                  <a:ext uri="{FF2B5EF4-FFF2-40B4-BE49-F238E27FC236}">
                    <a16:creationId xmlns:a16="http://schemas.microsoft.com/office/drawing/2014/main" id="{CA01E1C0-BD39-57BB-BD1C-3F3FA4CB75B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26198" y="5163533"/>
                <a:ext cx="252000" cy="252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0" name="组合 109">
                <a:extLst>
                  <a:ext uri="{FF2B5EF4-FFF2-40B4-BE49-F238E27FC236}">
                    <a16:creationId xmlns:a16="http://schemas.microsoft.com/office/drawing/2014/main" id="{95A6FA89-0179-FAEC-998B-C0F1FD37B3A0}"/>
                  </a:ext>
                </a:extLst>
              </p:cNvPr>
              <p:cNvGrpSpPr/>
              <p:nvPr/>
            </p:nvGrpSpPr>
            <p:grpSpPr>
              <a:xfrm>
                <a:off x="1860978" y="5485061"/>
                <a:ext cx="927208" cy="270408"/>
                <a:chOff x="9973481" y="4688851"/>
                <a:chExt cx="927208" cy="270408"/>
              </a:xfrm>
            </p:grpSpPr>
            <p:sp>
              <p:nvSpPr>
                <p:cNvPr id="121" name="椭圆 120">
                  <a:extLst>
                    <a:ext uri="{FF2B5EF4-FFF2-40B4-BE49-F238E27FC236}">
                      <a16:creationId xmlns:a16="http://schemas.microsoft.com/office/drawing/2014/main" id="{DC0A0341-1DE6-00CE-4BAE-B90039D8F13D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2" name="椭圆 121">
                  <a:extLst>
                    <a:ext uri="{FF2B5EF4-FFF2-40B4-BE49-F238E27FC236}">
                      <a16:creationId xmlns:a16="http://schemas.microsoft.com/office/drawing/2014/main" id="{A1FAC457-4FF6-A411-EF92-FB25BB945E00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椭圆 122">
                  <a:extLst>
                    <a:ext uri="{FF2B5EF4-FFF2-40B4-BE49-F238E27FC236}">
                      <a16:creationId xmlns:a16="http://schemas.microsoft.com/office/drawing/2014/main" id="{07721B4B-68D0-9895-465A-EACA2BF9F0A9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id="{A87D305D-F41D-F903-54A0-9226288DFBEC}"/>
                  </a:ext>
                </a:extLst>
              </p:cNvPr>
              <p:cNvGrpSpPr/>
              <p:nvPr/>
            </p:nvGrpSpPr>
            <p:grpSpPr>
              <a:xfrm>
                <a:off x="8406651" y="2553398"/>
                <a:ext cx="927208" cy="270408"/>
                <a:chOff x="9973481" y="4688851"/>
                <a:chExt cx="927208" cy="270408"/>
              </a:xfrm>
            </p:grpSpPr>
            <p:sp>
              <p:nvSpPr>
                <p:cNvPr id="118" name="椭圆 117">
                  <a:extLst>
                    <a:ext uri="{FF2B5EF4-FFF2-40B4-BE49-F238E27FC236}">
                      <a16:creationId xmlns:a16="http://schemas.microsoft.com/office/drawing/2014/main" id="{1AE3720C-C800-73C1-A664-440332962366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9" name="椭圆 118">
                  <a:extLst>
                    <a:ext uri="{FF2B5EF4-FFF2-40B4-BE49-F238E27FC236}">
                      <a16:creationId xmlns:a16="http://schemas.microsoft.com/office/drawing/2014/main" id="{6C772661-81AF-1D6E-797A-B9FDDF52F959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椭圆 119">
                  <a:extLst>
                    <a:ext uri="{FF2B5EF4-FFF2-40B4-BE49-F238E27FC236}">
                      <a16:creationId xmlns:a16="http://schemas.microsoft.com/office/drawing/2014/main" id="{AA27AFF9-6496-5DA8-16AB-C5AF301E41CF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2" name="星形: 八角 111">
                <a:extLst>
                  <a:ext uri="{FF2B5EF4-FFF2-40B4-BE49-F238E27FC236}">
                    <a16:creationId xmlns:a16="http://schemas.microsoft.com/office/drawing/2014/main" id="{FC45D54F-A219-C7C7-3D7D-80BEBA204A7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986258" y="3303000"/>
                <a:ext cx="252000" cy="252000"/>
              </a:xfrm>
              <a:prstGeom prst="star8">
                <a:avLst>
                  <a:gd name="adj" fmla="val 24061"/>
                </a:avLst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F1454485-78B2-4DCB-94B2-A330A8F0A9F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86962" y="2611587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FD79A7A5-BEF2-DFAC-9A88-E2A73176C5E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89164" y="3377034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37C3D3F0-501E-C55D-EB29-4469EC0830D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46972" y="225116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B4098899-A816-8FE9-F498-B5F40318BD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43772" y="234768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25FC27A1-876B-B276-EA7B-6E039D9BA68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97505" y="269693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C3CC802-3402-C874-96AE-6933C6976AFC}"/>
              </a:ext>
            </a:extLst>
          </p:cNvPr>
          <p:cNvSpPr txBox="1"/>
          <p:nvPr/>
        </p:nvSpPr>
        <p:spPr>
          <a:xfrm>
            <a:off x="546100" y="760021"/>
            <a:ext cx="1109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solidFill>
                  <a:srgbClr val="FFCC00"/>
                </a:solidFill>
                <a:latin typeface="Baskerville Old Face" panose="02020602080505020303" pitchFamily="18" charset="0"/>
              </a:rPr>
              <a:t>POWERPOINTTEMPLET</a:t>
            </a:r>
            <a:endParaRPr lang="zh-CN" altLang="en-US" sz="4800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72507D-6F43-6A66-5E0C-703F18A3F8B1}"/>
              </a:ext>
            </a:extLst>
          </p:cNvPr>
          <p:cNvSpPr txBox="1"/>
          <p:nvPr/>
        </p:nvSpPr>
        <p:spPr>
          <a:xfrm>
            <a:off x="4140200" y="1812837"/>
            <a:ext cx="391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FFCC00"/>
                </a:solidFill>
                <a:latin typeface="Baskerville Old Face" panose="02020602080505020303" pitchFamily="18" charset="0"/>
              </a:rPr>
              <a:t>Designed By Xiao</a:t>
            </a:r>
            <a:endParaRPr lang="zh-CN" altLang="en-US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A62FB53-DF19-06A6-EB2F-8B08C32F8A3E}"/>
              </a:ext>
            </a:extLst>
          </p:cNvPr>
          <p:cNvSpPr/>
          <p:nvPr/>
        </p:nvSpPr>
        <p:spPr>
          <a:xfrm>
            <a:off x="1105289" y="4049527"/>
            <a:ext cx="2193636" cy="2193636"/>
          </a:xfrm>
          <a:prstGeom prst="ellipse">
            <a:avLst/>
          </a:prstGeom>
          <a:solidFill>
            <a:srgbClr val="0265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3745D3C-9B70-FCAE-9FD4-0A33683D1461}"/>
              </a:ext>
            </a:extLst>
          </p:cNvPr>
          <p:cNvSpPr/>
          <p:nvPr/>
        </p:nvSpPr>
        <p:spPr>
          <a:xfrm>
            <a:off x="3701218" y="4049527"/>
            <a:ext cx="2193636" cy="2193636"/>
          </a:xfrm>
          <a:prstGeom prst="ellipse">
            <a:avLst/>
          </a:prstGeom>
          <a:solidFill>
            <a:srgbClr val="FF9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B2FBE69-4E8A-B643-1BC5-AEFD822223B0}"/>
              </a:ext>
            </a:extLst>
          </p:cNvPr>
          <p:cNvSpPr/>
          <p:nvPr/>
        </p:nvSpPr>
        <p:spPr>
          <a:xfrm>
            <a:off x="6297147" y="4049527"/>
            <a:ext cx="2193636" cy="2193636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C2C867C-18D3-BABF-A661-D39FD9D8AA3C}"/>
              </a:ext>
            </a:extLst>
          </p:cNvPr>
          <p:cNvSpPr/>
          <p:nvPr/>
        </p:nvSpPr>
        <p:spPr>
          <a:xfrm>
            <a:off x="8893075" y="4049527"/>
            <a:ext cx="2193636" cy="2193636"/>
          </a:xfrm>
          <a:prstGeom prst="ellipse">
            <a:avLst/>
          </a:prstGeom>
          <a:solidFill>
            <a:srgbClr val="32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2394F27-CB10-44BF-1BE8-EC1FDA7FF8FE}"/>
              </a:ext>
            </a:extLst>
          </p:cNvPr>
          <p:cNvSpPr txBox="1"/>
          <p:nvPr/>
        </p:nvSpPr>
        <p:spPr>
          <a:xfrm>
            <a:off x="1258847" y="3267876"/>
            <a:ext cx="1886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FFCC00"/>
                </a:solidFill>
                <a:latin typeface="Baskerville Old Face" panose="02020602080505020303" pitchFamily="18" charset="0"/>
              </a:rPr>
              <a:t>INFORMATION</a:t>
            </a:r>
            <a:endParaRPr lang="zh-CN" altLang="en-US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2057248-94FA-BAA8-1BE9-DE960F181D11}"/>
              </a:ext>
            </a:extLst>
          </p:cNvPr>
          <p:cNvSpPr txBox="1"/>
          <p:nvPr/>
        </p:nvSpPr>
        <p:spPr>
          <a:xfrm>
            <a:off x="3854776" y="3267876"/>
            <a:ext cx="1886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FFCC00"/>
                </a:solidFill>
                <a:latin typeface="Baskerville Old Face" panose="02020602080505020303" pitchFamily="18" charset="0"/>
              </a:rPr>
              <a:t>INFORMATION</a:t>
            </a:r>
            <a:endParaRPr lang="zh-CN" altLang="en-US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16" name="箭头: 右 15">
            <a:extLst>
              <a:ext uri="{FF2B5EF4-FFF2-40B4-BE49-F238E27FC236}">
                <a16:creationId xmlns:a16="http://schemas.microsoft.com/office/drawing/2014/main" id="{F3B9A623-587F-D20E-701D-1F8B26D4160D}"/>
              </a:ext>
            </a:extLst>
          </p:cNvPr>
          <p:cNvSpPr/>
          <p:nvPr/>
        </p:nvSpPr>
        <p:spPr>
          <a:xfrm>
            <a:off x="5894854" y="4975875"/>
            <a:ext cx="402292" cy="340941"/>
          </a:xfrm>
          <a:prstGeom prst="rightArrow">
            <a:avLst>
              <a:gd name="adj1" fmla="val 23180"/>
              <a:gd name="adj2" fmla="val 470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id="{56CC00E7-FAB5-C961-15B1-B80A21D83845}"/>
              </a:ext>
            </a:extLst>
          </p:cNvPr>
          <p:cNvSpPr/>
          <p:nvPr/>
        </p:nvSpPr>
        <p:spPr>
          <a:xfrm>
            <a:off x="3298925" y="4975875"/>
            <a:ext cx="402292" cy="340941"/>
          </a:xfrm>
          <a:prstGeom prst="rightArrow">
            <a:avLst>
              <a:gd name="adj1" fmla="val 23180"/>
              <a:gd name="adj2" fmla="val 470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箭头: 右 17">
            <a:extLst>
              <a:ext uri="{FF2B5EF4-FFF2-40B4-BE49-F238E27FC236}">
                <a16:creationId xmlns:a16="http://schemas.microsoft.com/office/drawing/2014/main" id="{14DD3442-20F9-30EE-4EE6-FDC0A0526D4F}"/>
              </a:ext>
            </a:extLst>
          </p:cNvPr>
          <p:cNvSpPr/>
          <p:nvPr/>
        </p:nvSpPr>
        <p:spPr>
          <a:xfrm>
            <a:off x="8490783" y="4975875"/>
            <a:ext cx="402292" cy="340941"/>
          </a:xfrm>
          <a:prstGeom prst="rightArrow">
            <a:avLst>
              <a:gd name="adj1" fmla="val 23180"/>
              <a:gd name="adj2" fmla="val 470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星形: 四角 19">
            <a:extLst>
              <a:ext uri="{FF2B5EF4-FFF2-40B4-BE49-F238E27FC236}">
                <a16:creationId xmlns:a16="http://schemas.microsoft.com/office/drawing/2014/main" id="{1FC9F95D-1777-FC68-47DE-8D741FDEB95B}"/>
              </a:ext>
            </a:extLst>
          </p:cNvPr>
          <p:cNvSpPr/>
          <p:nvPr/>
        </p:nvSpPr>
        <p:spPr>
          <a:xfrm>
            <a:off x="2060648" y="2874049"/>
            <a:ext cx="282918" cy="282918"/>
          </a:xfrm>
          <a:prstGeom prst="star4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卡通人物&#10;&#10;描述已自动生成">
            <a:extLst>
              <a:ext uri="{FF2B5EF4-FFF2-40B4-BE49-F238E27FC236}">
                <a16:creationId xmlns:a16="http://schemas.microsoft.com/office/drawing/2014/main" id="{7CE72F43-53DE-E261-AD15-C122154567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814" y="3859353"/>
            <a:ext cx="1112445" cy="2383810"/>
          </a:xfrm>
          <a:prstGeom prst="rect">
            <a:avLst/>
          </a:prstGeom>
        </p:spPr>
      </p:pic>
      <p:pic>
        <p:nvPicPr>
          <p:cNvPr id="24" name="图片 23" descr="卡通人物&#10;&#10;描述已自动生成">
            <a:extLst>
              <a:ext uri="{FF2B5EF4-FFF2-40B4-BE49-F238E27FC236}">
                <a16:creationId xmlns:a16="http://schemas.microsoft.com/office/drawing/2014/main" id="{2086C359-990D-5A68-FFF2-8E01EC31FC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330" y="3859963"/>
            <a:ext cx="793270" cy="2383200"/>
          </a:xfrm>
          <a:prstGeom prst="rect">
            <a:avLst/>
          </a:prstGeom>
        </p:spPr>
      </p:pic>
      <p:pic>
        <p:nvPicPr>
          <p:cNvPr id="26" name="图片 25" descr="卡通人物&#10;&#10;描述已自动生成">
            <a:extLst>
              <a:ext uri="{FF2B5EF4-FFF2-40B4-BE49-F238E27FC236}">
                <a16:creationId xmlns:a16="http://schemas.microsoft.com/office/drawing/2014/main" id="{5562AF86-5389-8E17-9C09-465D7919D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506" y="3859963"/>
            <a:ext cx="847202" cy="2383200"/>
          </a:xfrm>
          <a:prstGeom prst="rect">
            <a:avLst/>
          </a:prstGeom>
        </p:spPr>
      </p:pic>
      <p:pic>
        <p:nvPicPr>
          <p:cNvPr id="28" name="图片 27" descr="卡通人物&#10;&#10;描述已自动生成">
            <a:extLst>
              <a:ext uri="{FF2B5EF4-FFF2-40B4-BE49-F238E27FC236}">
                <a16:creationId xmlns:a16="http://schemas.microsoft.com/office/drawing/2014/main" id="{8735992A-558A-0FD9-9013-5EA011FF76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609" y="3859963"/>
            <a:ext cx="806568" cy="2383200"/>
          </a:xfrm>
          <a:prstGeom prst="rect">
            <a:avLst/>
          </a:prstGeom>
        </p:spPr>
      </p:pic>
      <p:sp>
        <p:nvSpPr>
          <p:cNvPr id="29" name="星形: 十二角 28">
            <a:extLst>
              <a:ext uri="{FF2B5EF4-FFF2-40B4-BE49-F238E27FC236}">
                <a16:creationId xmlns:a16="http://schemas.microsoft.com/office/drawing/2014/main" id="{2ED406AD-C954-0100-C9E3-9AFEFC7EC980}"/>
              </a:ext>
            </a:extLst>
          </p:cNvPr>
          <p:cNvSpPr/>
          <p:nvPr/>
        </p:nvSpPr>
        <p:spPr>
          <a:xfrm>
            <a:off x="3298925" y="1997503"/>
            <a:ext cx="396772" cy="396772"/>
          </a:xfrm>
          <a:prstGeom prst="star12">
            <a:avLst>
              <a:gd name="adj" fmla="val 246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F4E33AF-0F88-A67D-816C-9BD56EC6C7F4}"/>
              </a:ext>
            </a:extLst>
          </p:cNvPr>
          <p:cNvSpPr txBox="1"/>
          <p:nvPr/>
        </p:nvSpPr>
        <p:spPr>
          <a:xfrm>
            <a:off x="6450705" y="3267876"/>
            <a:ext cx="1886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FFCC00"/>
                </a:solidFill>
                <a:latin typeface="Baskerville Old Face" panose="02020602080505020303" pitchFamily="18" charset="0"/>
              </a:rPr>
              <a:t>INFORMATION</a:t>
            </a:r>
            <a:endParaRPr lang="zh-CN" altLang="en-US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D55AA85-D723-78EF-C03B-00AA2246A81D}"/>
              </a:ext>
            </a:extLst>
          </p:cNvPr>
          <p:cNvSpPr txBox="1"/>
          <p:nvPr/>
        </p:nvSpPr>
        <p:spPr>
          <a:xfrm>
            <a:off x="9046633" y="3267876"/>
            <a:ext cx="1886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FFCC00"/>
                </a:solidFill>
                <a:latin typeface="Baskerville Old Face" panose="02020602080505020303" pitchFamily="18" charset="0"/>
              </a:rPr>
              <a:t>INFORMATION</a:t>
            </a:r>
            <a:endParaRPr lang="zh-CN" altLang="en-US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50" name="星形: 四角 49">
            <a:extLst>
              <a:ext uri="{FF2B5EF4-FFF2-40B4-BE49-F238E27FC236}">
                <a16:creationId xmlns:a16="http://schemas.microsoft.com/office/drawing/2014/main" id="{4544D3A2-6BE0-BC4F-B1FF-D3E8C18AAADC}"/>
              </a:ext>
            </a:extLst>
          </p:cNvPr>
          <p:cNvSpPr/>
          <p:nvPr/>
        </p:nvSpPr>
        <p:spPr>
          <a:xfrm>
            <a:off x="10973659" y="2520277"/>
            <a:ext cx="282918" cy="282918"/>
          </a:xfrm>
          <a:prstGeom prst="star4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2D1A23D8-91D0-C20D-B82A-7AF421740105}"/>
              </a:ext>
            </a:extLst>
          </p:cNvPr>
          <p:cNvSpPr/>
          <p:nvPr/>
        </p:nvSpPr>
        <p:spPr>
          <a:xfrm>
            <a:off x="5340458" y="2275971"/>
            <a:ext cx="1511084" cy="147125"/>
          </a:xfrm>
          <a:custGeom>
            <a:avLst/>
            <a:gdLst>
              <a:gd name="connsiteX0" fmla="*/ 446969 w 4977735"/>
              <a:gd name="connsiteY0" fmla="*/ 484651 h 484650"/>
              <a:gd name="connsiteX1" fmla="*/ 855392 w 4977735"/>
              <a:gd name="connsiteY1" fmla="*/ 217943 h 484650"/>
              <a:gd name="connsiteX2" fmla="*/ 1263816 w 4977735"/>
              <a:gd name="connsiteY2" fmla="*/ 484651 h 484650"/>
              <a:gd name="connsiteX3" fmla="*/ 1672239 w 4977735"/>
              <a:gd name="connsiteY3" fmla="*/ 217943 h 484650"/>
              <a:gd name="connsiteX4" fmla="*/ 2080662 w 4977735"/>
              <a:gd name="connsiteY4" fmla="*/ 484651 h 484650"/>
              <a:gd name="connsiteX5" fmla="*/ 2489086 w 4977735"/>
              <a:gd name="connsiteY5" fmla="*/ 217943 h 484650"/>
              <a:gd name="connsiteX6" fmla="*/ 2897509 w 4977735"/>
              <a:gd name="connsiteY6" fmla="*/ 484651 h 484650"/>
              <a:gd name="connsiteX7" fmla="*/ 3305932 w 4977735"/>
              <a:gd name="connsiteY7" fmla="*/ 217943 h 484650"/>
              <a:gd name="connsiteX8" fmla="*/ 3714356 w 4977735"/>
              <a:gd name="connsiteY8" fmla="*/ 484651 h 484650"/>
              <a:gd name="connsiteX9" fmla="*/ 4122779 w 4977735"/>
              <a:gd name="connsiteY9" fmla="*/ 217943 h 484650"/>
              <a:gd name="connsiteX10" fmla="*/ 4531203 w 4977735"/>
              <a:gd name="connsiteY10" fmla="*/ 484651 h 484650"/>
              <a:gd name="connsiteX11" fmla="*/ 4977736 w 4977735"/>
              <a:gd name="connsiteY11" fmla="*/ 38117 h 484650"/>
              <a:gd name="connsiteX12" fmla="*/ 4939620 w 4977735"/>
              <a:gd name="connsiteY12" fmla="*/ 0 h 484650"/>
              <a:gd name="connsiteX13" fmla="*/ 4901503 w 4977735"/>
              <a:gd name="connsiteY13" fmla="*/ 38117 h 484650"/>
              <a:gd name="connsiteX14" fmla="*/ 4531161 w 4977735"/>
              <a:gd name="connsiteY14" fmla="*/ 408459 h 484650"/>
              <a:gd name="connsiteX15" fmla="*/ 4160819 w 4977735"/>
              <a:gd name="connsiteY15" fmla="*/ 38117 h 484650"/>
              <a:gd name="connsiteX16" fmla="*/ 4122703 w 4977735"/>
              <a:gd name="connsiteY16" fmla="*/ 0 h 484650"/>
              <a:gd name="connsiteX17" fmla="*/ 4084586 w 4977735"/>
              <a:gd name="connsiteY17" fmla="*/ 38117 h 484650"/>
              <a:gd name="connsiteX18" fmla="*/ 3714244 w 4977735"/>
              <a:gd name="connsiteY18" fmla="*/ 408459 h 484650"/>
              <a:gd name="connsiteX19" fmla="*/ 3343902 w 4977735"/>
              <a:gd name="connsiteY19" fmla="*/ 38117 h 484650"/>
              <a:gd name="connsiteX20" fmla="*/ 3305785 w 4977735"/>
              <a:gd name="connsiteY20" fmla="*/ 0 h 484650"/>
              <a:gd name="connsiteX21" fmla="*/ 3267669 w 4977735"/>
              <a:gd name="connsiteY21" fmla="*/ 38117 h 484650"/>
              <a:gd name="connsiteX22" fmla="*/ 2897327 w 4977735"/>
              <a:gd name="connsiteY22" fmla="*/ 408459 h 484650"/>
              <a:gd name="connsiteX23" fmla="*/ 2526985 w 4977735"/>
              <a:gd name="connsiteY23" fmla="*/ 38117 h 484650"/>
              <a:gd name="connsiteX24" fmla="*/ 2488868 w 4977735"/>
              <a:gd name="connsiteY24" fmla="*/ 0 h 484650"/>
              <a:gd name="connsiteX25" fmla="*/ 2450751 w 4977735"/>
              <a:gd name="connsiteY25" fmla="*/ 38117 h 484650"/>
              <a:gd name="connsiteX26" fmla="*/ 2080410 w 4977735"/>
              <a:gd name="connsiteY26" fmla="*/ 408459 h 484650"/>
              <a:gd name="connsiteX27" fmla="*/ 1710068 w 4977735"/>
              <a:gd name="connsiteY27" fmla="*/ 38117 h 484650"/>
              <a:gd name="connsiteX28" fmla="*/ 1671951 w 4977735"/>
              <a:gd name="connsiteY28" fmla="*/ 0 h 484650"/>
              <a:gd name="connsiteX29" fmla="*/ 1633834 w 4977735"/>
              <a:gd name="connsiteY29" fmla="*/ 38117 h 484650"/>
              <a:gd name="connsiteX30" fmla="*/ 1263492 w 4977735"/>
              <a:gd name="connsiteY30" fmla="*/ 408459 h 484650"/>
              <a:gd name="connsiteX31" fmla="*/ 893151 w 4977735"/>
              <a:gd name="connsiteY31" fmla="*/ 38117 h 484650"/>
              <a:gd name="connsiteX32" fmla="*/ 855034 w 4977735"/>
              <a:gd name="connsiteY32" fmla="*/ 0 h 484650"/>
              <a:gd name="connsiteX33" fmla="*/ 816917 w 4977735"/>
              <a:gd name="connsiteY33" fmla="*/ 38117 h 484650"/>
              <a:gd name="connsiteX34" fmla="*/ 446575 w 4977735"/>
              <a:gd name="connsiteY34" fmla="*/ 408459 h 484650"/>
              <a:gd name="connsiteX35" fmla="*/ 76233 w 4977735"/>
              <a:gd name="connsiteY35" fmla="*/ 38117 h 484650"/>
              <a:gd name="connsiteX36" fmla="*/ 38117 w 4977735"/>
              <a:gd name="connsiteY36" fmla="*/ 0 h 484650"/>
              <a:gd name="connsiteX37" fmla="*/ 0 w 4977735"/>
              <a:gd name="connsiteY37" fmla="*/ 38117 h 484650"/>
              <a:gd name="connsiteX38" fmla="*/ 446995 w 4977735"/>
              <a:gd name="connsiteY38" fmla="*/ 484651 h 48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977735" h="484650">
                <a:moveTo>
                  <a:pt x="446969" y="484651"/>
                </a:moveTo>
                <a:cubicBezTo>
                  <a:pt x="629862" y="484651"/>
                  <a:pt x="786812" y="374933"/>
                  <a:pt x="855392" y="217943"/>
                </a:cubicBezTo>
                <a:cubicBezTo>
                  <a:pt x="925503" y="374923"/>
                  <a:pt x="1080952" y="484651"/>
                  <a:pt x="1263816" y="484651"/>
                </a:cubicBezTo>
                <a:cubicBezTo>
                  <a:pt x="1446709" y="484651"/>
                  <a:pt x="1603659" y="374933"/>
                  <a:pt x="1672239" y="217943"/>
                </a:cubicBezTo>
                <a:cubicBezTo>
                  <a:pt x="1742349" y="374923"/>
                  <a:pt x="1897799" y="484651"/>
                  <a:pt x="2080662" y="484651"/>
                </a:cubicBezTo>
                <a:cubicBezTo>
                  <a:pt x="2263556" y="484651"/>
                  <a:pt x="2420506" y="374933"/>
                  <a:pt x="2489086" y="217943"/>
                </a:cubicBezTo>
                <a:cubicBezTo>
                  <a:pt x="2559196" y="374923"/>
                  <a:pt x="2714645" y="484651"/>
                  <a:pt x="2897509" y="484651"/>
                </a:cubicBezTo>
                <a:cubicBezTo>
                  <a:pt x="3080402" y="484651"/>
                  <a:pt x="3237352" y="374933"/>
                  <a:pt x="3305932" y="217943"/>
                </a:cubicBezTo>
                <a:cubicBezTo>
                  <a:pt x="3376043" y="374923"/>
                  <a:pt x="3531492" y="484651"/>
                  <a:pt x="3714356" y="484651"/>
                </a:cubicBezTo>
                <a:cubicBezTo>
                  <a:pt x="3897249" y="484651"/>
                  <a:pt x="4054199" y="374933"/>
                  <a:pt x="4122779" y="217943"/>
                </a:cubicBezTo>
                <a:cubicBezTo>
                  <a:pt x="4192889" y="374923"/>
                  <a:pt x="4348339" y="484651"/>
                  <a:pt x="4531203" y="484651"/>
                </a:cubicBezTo>
                <a:cubicBezTo>
                  <a:pt x="4778081" y="484651"/>
                  <a:pt x="4977736" y="283467"/>
                  <a:pt x="4977736" y="38117"/>
                </a:cubicBezTo>
                <a:cubicBezTo>
                  <a:pt x="4977736" y="16762"/>
                  <a:pt x="4960974" y="0"/>
                  <a:pt x="4939620" y="0"/>
                </a:cubicBezTo>
                <a:cubicBezTo>
                  <a:pt x="4918265" y="0"/>
                  <a:pt x="4901503" y="16762"/>
                  <a:pt x="4901503" y="38117"/>
                </a:cubicBezTo>
                <a:cubicBezTo>
                  <a:pt x="4901503" y="242328"/>
                  <a:pt x="4735373" y="408459"/>
                  <a:pt x="4531161" y="408459"/>
                </a:cubicBezTo>
                <a:cubicBezTo>
                  <a:pt x="4326950" y="408459"/>
                  <a:pt x="4160819" y="242328"/>
                  <a:pt x="4160819" y="38117"/>
                </a:cubicBezTo>
                <a:cubicBezTo>
                  <a:pt x="4160819" y="16762"/>
                  <a:pt x="4144057" y="0"/>
                  <a:pt x="4122703" y="0"/>
                </a:cubicBezTo>
                <a:cubicBezTo>
                  <a:pt x="4101347" y="0"/>
                  <a:pt x="4084586" y="16762"/>
                  <a:pt x="4084586" y="38117"/>
                </a:cubicBezTo>
                <a:cubicBezTo>
                  <a:pt x="4084586" y="242328"/>
                  <a:pt x="3918456" y="408459"/>
                  <a:pt x="3714244" y="408459"/>
                </a:cubicBezTo>
                <a:cubicBezTo>
                  <a:pt x="3510032" y="408459"/>
                  <a:pt x="3343902" y="242328"/>
                  <a:pt x="3343902" y="38117"/>
                </a:cubicBezTo>
                <a:cubicBezTo>
                  <a:pt x="3343902" y="16762"/>
                  <a:pt x="3327140" y="0"/>
                  <a:pt x="3305785" y="0"/>
                </a:cubicBezTo>
                <a:cubicBezTo>
                  <a:pt x="3284431" y="0"/>
                  <a:pt x="3267669" y="16762"/>
                  <a:pt x="3267669" y="38117"/>
                </a:cubicBezTo>
                <a:cubicBezTo>
                  <a:pt x="3267669" y="242328"/>
                  <a:pt x="3101538" y="408459"/>
                  <a:pt x="2897327" y="408459"/>
                </a:cubicBezTo>
                <a:cubicBezTo>
                  <a:pt x="2693115" y="408459"/>
                  <a:pt x="2526985" y="242328"/>
                  <a:pt x="2526985" y="38117"/>
                </a:cubicBezTo>
                <a:cubicBezTo>
                  <a:pt x="2526985" y="16762"/>
                  <a:pt x="2510223" y="0"/>
                  <a:pt x="2488868" y="0"/>
                </a:cubicBezTo>
                <a:cubicBezTo>
                  <a:pt x="2467513" y="0"/>
                  <a:pt x="2450751" y="16762"/>
                  <a:pt x="2450751" y="38117"/>
                </a:cubicBezTo>
                <a:cubicBezTo>
                  <a:pt x="2450751" y="242328"/>
                  <a:pt x="2284621" y="408459"/>
                  <a:pt x="2080410" y="408459"/>
                </a:cubicBezTo>
                <a:cubicBezTo>
                  <a:pt x="1876198" y="408459"/>
                  <a:pt x="1710068" y="242328"/>
                  <a:pt x="1710068" y="38117"/>
                </a:cubicBezTo>
                <a:cubicBezTo>
                  <a:pt x="1710068" y="16762"/>
                  <a:pt x="1693306" y="0"/>
                  <a:pt x="1671951" y="0"/>
                </a:cubicBezTo>
                <a:cubicBezTo>
                  <a:pt x="1650596" y="0"/>
                  <a:pt x="1633834" y="16762"/>
                  <a:pt x="1633834" y="38117"/>
                </a:cubicBezTo>
                <a:cubicBezTo>
                  <a:pt x="1633834" y="242328"/>
                  <a:pt x="1467704" y="408459"/>
                  <a:pt x="1263492" y="408459"/>
                </a:cubicBezTo>
                <a:cubicBezTo>
                  <a:pt x="1059281" y="408459"/>
                  <a:pt x="893151" y="242328"/>
                  <a:pt x="893151" y="38117"/>
                </a:cubicBezTo>
                <a:cubicBezTo>
                  <a:pt x="893151" y="16762"/>
                  <a:pt x="876389" y="0"/>
                  <a:pt x="855034" y="0"/>
                </a:cubicBezTo>
                <a:cubicBezTo>
                  <a:pt x="833679" y="0"/>
                  <a:pt x="816917" y="16762"/>
                  <a:pt x="816917" y="38117"/>
                </a:cubicBezTo>
                <a:cubicBezTo>
                  <a:pt x="816917" y="242328"/>
                  <a:pt x="650787" y="408459"/>
                  <a:pt x="446575" y="408459"/>
                </a:cubicBezTo>
                <a:cubicBezTo>
                  <a:pt x="242364" y="408459"/>
                  <a:pt x="76233" y="242328"/>
                  <a:pt x="76233" y="38117"/>
                </a:cubicBezTo>
                <a:cubicBezTo>
                  <a:pt x="76233" y="16762"/>
                  <a:pt x="59472" y="0"/>
                  <a:pt x="38117" y="0"/>
                </a:cubicBezTo>
                <a:cubicBezTo>
                  <a:pt x="16762" y="0"/>
                  <a:pt x="0" y="16762"/>
                  <a:pt x="0" y="38117"/>
                </a:cubicBezTo>
                <a:cubicBezTo>
                  <a:pt x="459" y="283467"/>
                  <a:pt x="201645" y="484651"/>
                  <a:pt x="446995" y="484651"/>
                </a:cubicBezTo>
                <a:close/>
              </a:path>
            </a:pathLst>
          </a:custGeom>
          <a:solidFill>
            <a:srgbClr val="FFCC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8295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9D4DBFA3-2B8F-F5E0-367C-8770344CC5E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F435D3AC-C812-15FF-A5C5-CEFA6CAD799F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F3D04BEB-C415-5392-9D45-BBF422C4D6FB}"/>
                </a:ext>
              </a:extLst>
            </p:cNvPr>
            <p:cNvGrpSpPr/>
            <p:nvPr userDrawn="1"/>
          </p:nvGrpSpPr>
          <p:grpSpPr>
            <a:xfrm>
              <a:off x="268221" y="816106"/>
              <a:ext cx="11655559" cy="5225789"/>
              <a:chOff x="438228" y="779436"/>
              <a:chExt cx="11655559" cy="5225789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AACA406E-AA5C-FB5D-46BF-20A8B90910A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9569" y="826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46B6432D-8505-48F7-15E7-A8A54CFE6E3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19129" y="923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BFCD42EF-25DC-C4CC-CA09-C91B8448AF2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15849" y="1141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59345A78-4E25-D640-500A-D21F9076E0E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79849" y="2127151"/>
                <a:ext cx="18000" cy="18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98D004E7-758B-FCE9-03BE-3CB316F4FAC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145151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C89C3288-5A01-0665-5FF7-7BDCCC589B3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409" y="240655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EBC4A2FC-FC73-2D88-2F59-01211DBBC10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01129" y="30567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CE88FFE8-06BC-0F36-1E42-A2BFA058578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88169" y="179695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41655546-089E-345A-E822-B90D6685E1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88089" y="5370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D6AF58CC-ECE0-1AD2-50A7-2F6AB43C8A1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41989" y="862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E2D6A10C-05A3-1ECA-8E15-602735191DE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38789" y="959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7A46437B-0F2C-9103-0B43-4597747A425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92522" y="130844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967BB154-14BD-8A6E-6280-1E4F131511F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9328" y="799983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18B005C0-57DA-2163-1502-D87CA5FA3D0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52364" y="941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9DB173E9-4C80-2E95-4D1A-2DB4AADEA56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34255" y="148751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6F4EDA21-6BA3-C4CE-12B5-6E272350A7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27429" y="1105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69CAD409-C473-D922-48B9-56329DC4B80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2452" y="995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64A14F28-5B21-2B2C-622B-CD09B59C63F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185569" y="177895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E66E7E9A-1EBB-D436-4EF3-42EE7E9BC14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057787" y="2128762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E252F1F4-8197-1C00-1265-A29A2B50AA7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7771" y="2544398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D4EA6A06-6FAB-62EC-DDDE-902C87A9D5F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07116" y="30927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8A3C9B44-0AD5-A66D-97CC-9D3E48D9A2F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43116" y="238855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687E7565-A0EB-E110-989A-AD08BE0DA3C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13724" y="2732935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CAFD0B67-E3E6-7CDB-5AA6-CEFB82B7ECA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63429" y="3944219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92345172-475F-3B62-CB88-A94B5756FF5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221569" y="4656738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6F21846B-92F3-4285-AD78-52E4B937B32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40089" y="5191570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73D122A8-2804-A01E-8318-9AF2AFDA3FE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570105" y="5334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19D0920D-460F-F39B-B804-AF096E2B92A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98204" y="489662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60C18FFE-F6AC-E0FD-39AF-A8FC07FEAD2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49746" y="5316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E9B36E4B-74DB-8A70-0222-083B0FA12F9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49724" y="5755469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EDE43B4E-5D5A-209B-2D85-7AF42457B2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84701" y="596922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879F8270-ADB8-DD50-9F60-3E105802239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8228" y="37366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星形: 四角 66">
                <a:extLst>
                  <a:ext uri="{FF2B5EF4-FFF2-40B4-BE49-F238E27FC236}">
                    <a16:creationId xmlns:a16="http://schemas.microsoft.com/office/drawing/2014/main" id="{72A2489A-7EBE-ECA2-8571-4C3D256B5A56}"/>
                  </a:ext>
                </a:extLst>
              </p:cNvPr>
              <p:cNvSpPr/>
              <p:nvPr/>
            </p:nvSpPr>
            <p:spPr>
              <a:xfrm>
                <a:off x="2463071" y="779436"/>
                <a:ext cx="166469" cy="166469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星形: 四角 67">
                <a:extLst>
                  <a:ext uri="{FF2B5EF4-FFF2-40B4-BE49-F238E27FC236}">
                    <a16:creationId xmlns:a16="http://schemas.microsoft.com/office/drawing/2014/main" id="{A764F56E-5124-E726-22AE-EBEE73B241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4484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星形: 四角 68">
                <a:extLst>
                  <a:ext uri="{FF2B5EF4-FFF2-40B4-BE49-F238E27FC236}">
                    <a16:creationId xmlns:a16="http://schemas.microsoft.com/office/drawing/2014/main" id="{FC2BD549-4558-274D-665B-E519606B5AA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65649" y="1087631"/>
                <a:ext cx="180000" cy="180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星形: 四角 69">
                <a:extLst>
                  <a:ext uri="{FF2B5EF4-FFF2-40B4-BE49-F238E27FC236}">
                    <a16:creationId xmlns:a16="http://schemas.microsoft.com/office/drawing/2014/main" id="{F3E30086-B309-2A79-369A-12AEC139147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05724" y="4376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D98A984E-84BA-1844-08AD-526E9138553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92389" y="294271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6040501F-80A7-C05F-C806-245FFB54186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05829" y="55586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星形: 四角 72">
                <a:extLst>
                  <a:ext uri="{FF2B5EF4-FFF2-40B4-BE49-F238E27FC236}">
                    <a16:creationId xmlns:a16="http://schemas.microsoft.com/office/drawing/2014/main" id="{FCF9A735-D24C-5D61-0258-FFAC5EBCC42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26198" y="5163533"/>
                <a:ext cx="252000" cy="252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B0AA138C-CB48-4BD5-925B-662517403AE6}"/>
                  </a:ext>
                </a:extLst>
              </p:cNvPr>
              <p:cNvGrpSpPr/>
              <p:nvPr/>
            </p:nvGrpSpPr>
            <p:grpSpPr>
              <a:xfrm>
                <a:off x="1860978" y="5485061"/>
                <a:ext cx="927208" cy="270408"/>
                <a:chOff x="9973481" y="4688851"/>
                <a:chExt cx="927208" cy="270408"/>
              </a:xfrm>
            </p:grpSpPr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id="{9F3A6253-C20A-3EDF-DC04-EFED71EC4EC0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椭圆 85">
                  <a:extLst>
                    <a:ext uri="{FF2B5EF4-FFF2-40B4-BE49-F238E27FC236}">
                      <a16:creationId xmlns:a16="http://schemas.microsoft.com/office/drawing/2014/main" id="{F61B776D-9072-5672-07AF-1223D9FBF8D8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椭圆 86">
                  <a:extLst>
                    <a:ext uri="{FF2B5EF4-FFF2-40B4-BE49-F238E27FC236}">
                      <a16:creationId xmlns:a16="http://schemas.microsoft.com/office/drawing/2014/main" id="{A10CDFC1-2279-A074-8364-65E9A96D5412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962FA607-6DFA-DE07-E6A5-2428E48D8EB6}"/>
                  </a:ext>
                </a:extLst>
              </p:cNvPr>
              <p:cNvGrpSpPr/>
              <p:nvPr/>
            </p:nvGrpSpPr>
            <p:grpSpPr>
              <a:xfrm>
                <a:off x="8406651" y="2553398"/>
                <a:ext cx="927208" cy="270408"/>
                <a:chOff x="9973481" y="4688851"/>
                <a:chExt cx="927208" cy="270408"/>
              </a:xfrm>
            </p:grpSpPr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id="{17651EBC-5EAA-AF6E-F150-5CA0BA8FB23E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A53B9050-1FFD-6B63-C2B9-ED9E503D7D77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椭圆 83">
                  <a:extLst>
                    <a:ext uri="{FF2B5EF4-FFF2-40B4-BE49-F238E27FC236}">
                      <a16:creationId xmlns:a16="http://schemas.microsoft.com/office/drawing/2014/main" id="{3482A37F-8909-3919-D672-6F41CA6852A1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6" name="星形: 八角 75">
                <a:extLst>
                  <a:ext uri="{FF2B5EF4-FFF2-40B4-BE49-F238E27FC236}">
                    <a16:creationId xmlns:a16="http://schemas.microsoft.com/office/drawing/2014/main" id="{B27F9351-CC77-C57E-70C6-FB098AAD87E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986258" y="3303000"/>
                <a:ext cx="252000" cy="252000"/>
              </a:xfrm>
              <a:prstGeom prst="star8">
                <a:avLst>
                  <a:gd name="adj" fmla="val 24061"/>
                </a:avLst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6886EAC7-EF11-0842-A2FF-6113A9F4136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86962" y="2611587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DDAB86DB-9B01-A911-93B3-8F3C7DAB3EA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89164" y="3377034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BCCF206A-29C0-2699-2E0B-ED071D91B94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46972" y="225116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97E52684-3418-639A-E519-0C3961A6A0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43772" y="234768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6BD42373-6712-CDED-0E78-89F3CE5E59E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97505" y="269693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7D37071-B0E8-C2C6-BC9A-C7552F09FE2A}"/>
              </a:ext>
            </a:extLst>
          </p:cNvPr>
          <p:cNvGrpSpPr/>
          <p:nvPr/>
        </p:nvGrpSpPr>
        <p:grpSpPr>
          <a:xfrm rot="21218968">
            <a:off x="613299" y="457208"/>
            <a:ext cx="6441360" cy="3602316"/>
            <a:chOff x="5093207" y="1072891"/>
            <a:chExt cx="6441360" cy="360231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8CD90EA2-F4CE-B2C3-67F7-F0235FAB3BD4}"/>
                </a:ext>
              </a:extLst>
            </p:cNvPr>
            <p:cNvSpPr/>
            <p:nvPr/>
          </p:nvSpPr>
          <p:spPr>
            <a:xfrm>
              <a:off x="5340458" y="2283769"/>
              <a:ext cx="1511084" cy="147125"/>
            </a:xfrm>
            <a:custGeom>
              <a:avLst/>
              <a:gdLst>
                <a:gd name="connsiteX0" fmla="*/ 446969 w 4977735"/>
                <a:gd name="connsiteY0" fmla="*/ 484651 h 484650"/>
                <a:gd name="connsiteX1" fmla="*/ 855392 w 4977735"/>
                <a:gd name="connsiteY1" fmla="*/ 217943 h 484650"/>
                <a:gd name="connsiteX2" fmla="*/ 1263816 w 4977735"/>
                <a:gd name="connsiteY2" fmla="*/ 484651 h 484650"/>
                <a:gd name="connsiteX3" fmla="*/ 1672239 w 4977735"/>
                <a:gd name="connsiteY3" fmla="*/ 217943 h 484650"/>
                <a:gd name="connsiteX4" fmla="*/ 2080662 w 4977735"/>
                <a:gd name="connsiteY4" fmla="*/ 484651 h 484650"/>
                <a:gd name="connsiteX5" fmla="*/ 2489086 w 4977735"/>
                <a:gd name="connsiteY5" fmla="*/ 217943 h 484650"/>
                <a:gd name="connsiteX6" fmla="*/ 2897509 w 4977735"/>
                <a:gd name="connsiteY6" fmla="*/ 484651 h 484650"/>
                <a:gd name="connsiteX7" fmla="*/ 3305932 w 4977735"/>
                <a:gd name="connsiteY7" fmla="*/ 217943 h 484650"/>
                <a:gd name="connsiteX8" fmla="*/ 3714356 w 4977735"/>
                <a:gd name="connsiteY8" fmla="*/ 484651 h 484650"/>
                <a:gd name="connsiteX9" fmla="*/ 4122779 w 4977735"/>
                <a:gd name="connsiteY9" fmla="*/ 217943 h 484650"/>
                <a:gd name="connsiteX10" fmla="*/ 4531203 w 4977735"/>
                <a:gd name="connsiteY10" fmla="*/ 484651 h 484650"/>
                <a:gd name="connsiteX11" fmla="*/ 4977736 w 4977735"/>
                <a:gd name="connsiteY11" fmla="*/ 38117 h 484650"/>
                <a:gd name="connsiteX12" fmla="*/ 4939620 w 4977735"/>
                <a:gd name="connsiteY12" fmla="*/ 0 h 484650"/>
                <a:gd name="connsiteX13" fmla="*/ 4901503 w 4977735"/>
                <a:gd name="connsiteY13" fmla="*/ 38117 h 484650"/>
                <a:gd name="connsiteX14" fmla="*/ 4531161 w 4977735"/>
                <a:gd name="connsiteY14" fmla="*/ 408459 h 484650"/>
                <a:gd name="connsiteX15" fmla="*/ 4160819 w 4977735"/>
                <a:gd name="connsiteY15" fmla="*/ 38117 h 484650"/>
                <a:gd name="connsiteX16" fmla="*/ 4122703 w 4977735"/>
                <a:gd name="connsiteY16" fmla="*/ 0 h 484650"/>
                <a:gd name="connsiteX17" fmla="*/ 4084586 w 4977735"/>
                <a:gd name="connsiteY17" fmla="*/ 38117 h 484650"/>
                <a:gd name="connsiteX18" fmla="*/ 3714244 w 4977735"/>
                <a:gd name="connsiteY18" fmla="*/ 408459 h 484650"/>
                <a:gd name="connsiteX19" fmla="*/ 3343902 w 4977735"/>
                <a:gd name="connsiteY19" fmla="*/ 38117 h 484650"/>
                <a:gd name="connsiteX20" fmla="*/ 3305785 w 4977735"/>
                <a:gd name="connsiteY20" fmla="*/ 0 h 484650"/>
                <a:gd name="connsiteX21" fmla="*/ 3267669 w 4977735"/>
                <a:gd name="connsiteY21" fmla="*/ 38117 h 484650"/>
                <a:gd name="connsiteX22" fmla="*/ 2897327 w 4977735"/>
                <a:gd name="connsiteY22" fmla="*/ 408459 h 484650"/>
                <a:gd name="connsiteX23" fmla="*/ 2526985 w 4977735"/>
                <a:gd name="connsiteY23" fmla="*/ 38117 h 484650"/>
                <a:gd name="connsiteX24" fmla="*/ 2488868 w 4977735"/>
                <a:gd name="connsiteY24" fmla="*/ 0 h 484650"/>
                <a:gd name="connsiteX25" fmla="*/ 2450751 w 4977735"/>
                <a:gd name="connsiteY25" fmla="*/ 38117 h 484650"/>
                <a:gd name="connsiteX26" fmla="*/ 2080410 w 4977735"/>
                <a:gd name="connsiteY26" fmla="*/ 408459 h 484650"/>
                <a:gd name="connsiteX27" fmla="*/ 1710068 w 4977735"/>
                <a:gd name="connsiteY27" fmla="*/ 38117 h 484650"/>
                <a:gd name="connsiteX28" fmla="*/ 1671951 w 4977735"/>
                <a:gd name="connsiteY28" fmla="*/ 0 h 484650"/>
                <a:gd name="connsiteX29" fmla="*/ 1633834 w 4977735"/>
                <a:gd name="connsiteY29" fmla="*/ 38117 h 484650"/>
                <a:gd name="connsiteX30" fmla="*/ 1263492 w 4977735"/>
                <a:gd name="connsiteY30" fmla="*/ 408459 h 484650"/>
                <a:gd name="connsiteX31" fmla="*/ 893151 w 4977735"/>
                <a:gd name="connsiteY31" fmla="*/ 38117 h 484650"/>
                <a:gd name="connsiteX32" fmla="*/ 855034 w 4977735"/>
                <a:gd name="connsiteY32" fmla="*/ 0 h 484650"/>
                <a:gd name="connsiteX33" fmla="*/ 816917 w 4977735"/>
                <a:gd name="connsiteY33" fmla="*/ 38117 h 484650"/>
                <a:gd name="connsiteX34" fmla="*/ 446575 w 4977735"/>
                <a:gd name="connsiteY34" fmla="*/ 408459 h 484650"/>
                <a:gd name="connsiteX35" fmla="*/ 76233 w 4977735"/>
                <a:gd name="connsiteY35" fmla="*/ 38117 h 484650"/>
                <a:gd name="connsiteX36" fmla="*/ 38117 w 4977735"/>
                <a:gd name="connsiteY36" fmla="*/ 0 h 484650"/>
                <a:gd name="connsiteX37" fmla="*/ 0 w 4977735"/>
                <a:gd name="connsiteY37" fmla="*/ 38117 h 484650"/>
                <a:gd name="connsiteX38" fmla="*/ 446995 w 4977735"/>
                <a:gd name="connsiteY38" fmla="*/ 484651 h 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977735" h="484650">
                  <a:moveTo>
                    <a:pt x="446969" y="484651"/>
                  </a:moveTo>
                  <a:cubicBezTo>
                    <a:pt x="629862" y="484651"/>
                    <a:pt x="786812" y="374933"/>
                    <a:pt x="855392" y="217943"/>
                  </a:cubicBezTo>
                  <a:cubicBezTo>
                    <a:pt x="925503" y="374923"/>
                    <a:pt x="1080952" y="484651"/>
                    <a:pt x="1263816" y="484651"/>
                  </a:cubicBezTo>
                  <a:cubicBezTo>
                    <a:pt x="1446709" y="484651"/>
                    <a:pt x="1603659" y="374933"/>
                    <a:pt x="1672239" y="217943"/>
                  </a:cubicBezTo>
                  <a:cubicBezTo>
                    <a:pt x="1742349" y="374923"/>
                    <a:pt x="1897799" y="484651"/>
                    <a:pt x="2080662" y="484651"/>
                  </a:cubicBezTo>
                  <a:cubicBezTo>
                    <a:pt x="2263556" y="484651"/>
                    <a:pt x="2420506" y="374933"/>
                    <a:pt x="2489086" y="217943"/>
                  </a:cubicBezTo>
                  <a:cubicBezTo>
                    <a:pt x="2559196" y="374923"/>
                    <a:pt x="2714645" y="484651"/>
                    <a:pt x="2897509" y="484651"/>
                  </a:cubicBezTo>
                  <a:cubicBezTo>
                    <a:pt x="3080402" y="484651"/>
                    <a:pt x="3237352" y="374933"/>
                    <a:pt x="3305932" y="217943"/>
                  </a:cubicBezTo>
                  <a:cubicBezTo>
                    <a:pt x="3376043" y="374923"/>
                    <a:pt x="3531492" y="484651"/>
                    <a:pt x="3714356" y="484651"/>
                  </a:cubicBezTo>
                  <a:cubicBezTo>
                    <a:pt x="3897249" y="484651"/>
                    <a:pt x="4054199" y="374933"/>
                    <a:pt x="4122779" y="217943"/>
                  </a:cubicBezTo>
                  <a:cubicBezTo>
                    <a:pt x="4192889" y="374923"/>
                    <a:pt x="4348339" y="484651"/>
                    <a:pt x="4531203" y="484651"/>
                  </a:cubicBezTo>
                  <a:cubicBezTo>
                    <a:pt x="4778081" y="484651"/>
                    <a:pt x="4977736" y="283467"/>
                    <a:pt x="4977736" y="38117"/>
                  </a:cubicBezTo>
                  <a:cubicBezTo>
                    <a:pt x="4977736" y="16762"/>
                    <a:pt x="4960974" y="0"/>
                    <a:pt x="4939620" y="0"/>
                  </a:cubicBezTo>
                  <a:cubicBezTo>
                    <a:pt x="4918265" y="0"/>
                    <a:pt x="4901503" y="16762"/>
                    <a:pt x="4901503" y="38117"/>
                  </a:cubicBezTo>
                  <a:cubicBezTo>
                    <a:pt x="4901503" y="242328"/>
                    <a:pt x="4735373" y="408459"/>
                    <a:pt x="4531161" y="408459"/>
                  </a:cubicBezTo>
                  <a:cubicBezTo>
                    <a:pt x="4326950" y="408459"/>
                    <a:pt x="4160819" y="242328"/>
                    <a:pt x="4160819" y="38117"/>
                  </a:cubicBezTo>
                  <a:cubicBezTo>
                    <a:pt x="4160819" y="16762"/>
                    <a:pt x="4144057" y="0"/>
                    <a:pt x="4122703" y="0"/>
                  </a:cubicBezTo>
                  <a:cubicBezTo>
                    <a:pt x="4101347" y="0"/>
                    <a:pt x="4084586" y="16762"/>
                    <a:pt x="4084586" y="38117"/>
                  </a:cubicBezTo>
                  <a:cubicBezTo>
                    <a:pt x="4084586" y="242328"/>
                    <a:pt x="3918456" y="408459"/>
                    <a:pt x="3714244" y="408459"/>
                  </a:cubicBezTo>
                  <a:cubicBezTo>
                    <a:pt x="3510032" y="408459"/>
                    <a:pt x="3343902" y="242328"/>
                    <a:pt x="3343902" y="38117"/>
                  </a:cubicBezTo>
                  <a:cubicBezTo>
                    <a:pt x="3343902" y="16762"/>
                    <a:pt x="3327140" y="0"/>
                    <a:pt x="3305785" y="0"/>
                  </a:cubicBezTo>
                  <a:cubicBezTo>
                    <a:pt x="3284431" y="0"/>
                    <a:pt x="3267669" y="16762"/>
                    <a:pt x="3267669" y="38117"/>
                  </a:cubicBezTo>
                  <a:cubicBezTo>
                    <a:pt x="3267669" y="242328"/>
                    <a:pt x="3101538" y="408459"/>
                    <a:pt x="2897327" y="408459"/>
                  </a:cubicBezTo>
                  <a:cubicBezTo>
                    <a:pt x="2693115" y="408459"/>
                    <a:pt x="2526985" y="242328"/>
                    <a:pt x="2526985" y="38117"/>
                  </a:cubicBezTo>
                  <a:cubicBezTo>
                    <a:pt x="2526985" y="16762"/>
                    <a:pt x="2510223" y="0"/>
                    <a:pt x="2488868" y="0"/>
                  </a:cubicBezTo>
                  <a:cubicBezTo>
                    <a:pt x="2467513" y="0"/>
                    <a:pt x="2450751" y="16762"/>
                    <a:pt x="2450751" y="38117"/>
                  </a:cubicBezTo>
                  <a:cubicBezTo>
                    <a:pt x="2450751" y="242328"/>
                    <a:pt x="2284621" y="408459"/>
                    <a:pt x="2080410" y="408459"/>
                  </a:cubicBezTo>
                  <a:cubicBezTo>
                    <a:pt x="1876198" y="408459"/>
                    <a:pt x="1710068" y="242328"/>
                    <a:pt x="1710068" y="38117"/>
                  </a:cubicBezTo>
                  <a:cubicBezTo>
                    <a:pt x="1710068" y="16762"/>
                    <a:pt x="1693306" y="0"/>
                    <a:pt x="1671951" y="0"/>
                  </a:cubicBezTo>
                  <a:cubicBezTo>
                    <a:pt x="1650596" y="0"/>
                    <a:pt x="1633834" y="16762"/>
                    <a:pt x="1633834" y="38117"/>
                  </a:cubicBezTo>
                  <a:cubicBezTo>
                    <a:pt x="1633834" y="242328"/>
                    <a:pt x="1467704" y="408459"/>
                    <a:pt x="1263492" y="408459"/>
                  </a:cubicBezTo>
                  <a:cubicBezTo>
                    <a:pt x="1059281" y="408459"/>
                    <a:pt x="893151" y="242328"/>
                    <a:pt x="893151" y="38117"/>
                  </a:cubicBezTo>
                  <a:cubicBezTo>
                    <a:pt x="893151" y="16762"/>
                    <a:pt x="876389" y="0"/>
                    <a:pt x="855034" y="0"/>
                  </a:cubicBezTo>
                  <a:cubicBezTo>
                    <a:pt x="833679" y="0"/>
                    <a:pt x="816917" y="16762"/>
                    <a:pt x="816917" y="38117"/>
                  </a:cubicBezTo>
                  <a:cubicBezTo>
                    <a:pt x="816917" y="242328"/>
                    <a:pt x="650787" y="408459"/>
                    <a:pt x="446575" y="408459"/>
                  </a:cubicBezTo>
                  <a:cubicBezTo>
                    <a:pt x="242364" y="408459"/>
                    <a:pt x="76233" y="242328"/>
                    <a:pt x="76233" y="38117"/>
                  </a:cubicBezTo>
                  <a:cubicBezTo>
                    <a:pt x="76233" y="16762"/>
                    <a:pt x="59472" y="0"/>
                    <a:pt x="38117" y="0"/>
                  </a:cubicBezTo>
                  <a:cubicBezTo>
                    <a:pt x="16762" y="0"/>
                    <a:pt x="0" y="16762"/>
                    <a:pt x="0" y="38117"/>
                  </a:cubicBezTo>
                  <a:cubicBezTo>
                    <a:pt x="459" y="283467"/>
                    <a:pt x="201645" y="484651"/>
                    <a:pt x="446995" y="484651"/>
                  </a:cubicBezTo>
                  <a:close/>
                </a:path>
              </a:pathLst>
            </a:custGeom>
            <a:solidFill>
              <a:srgbClr val="FFCC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7FA067F-C2C7-F0F7-5B7D-1E90ECFCFE4F}"/>
                </a:ext>
              </a:extLst>
            </p:cNvPr>
            <p:cNvSpPr txBox="1"/>
            <p:nvPr/>
          </p:nvSpPr>
          <p:spPr>
            <a:xfrm>
              <a:off x="6450705" y="3267876"/>
              <a:ext cx="18865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INFORMATION</a:t>
              </a:r>
              <a:endParaRPr lang="zh-CN" altLang="en-US" b="1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8A842CC-5254-782B-21C3-FC6D4E8DD83A}"/>
                </a:ext>
              </a:extLst>
            </p:cNvPr>
            <p:cNvSpPr txBox="1"/>
            <p:nvPr/>
          </p:nvSpPr>
          <p:spPr>
            <a:xfrm>
              <a:off x="9046633" y="3267876"/>
              <a:ext cx="18865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CC00"/>
                  </a:solidFill>
                  <a:latin typeface="Baskerville Old Face" panose="02020602080505020303" pitchFamily="18" charset="0"/>
                </a:rPr>
                <a:t>INFORMATION</a:t>
              </a:r>
              <a:endParaRPr lang="zh-CN" altLang="en-US" b="1">
                <a:solidFill>
                  <a:srgbClr val="FFCC00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6" name="星形: 四角 5">
              <a:extLst>
                <a:ext uri="{FF2B5EF4-FFF2-40B4-BE49-F238E27FC236}">
                  <a16:creationId xmlns:a16="http://schemas.microsoft.com/office/drawing/2014/main" id="{D650D931-BDC9-AE5C-DD3E-C2AE68A42827}"/>
                </a:ext>
              </a:extLst>
            </p:cNvPr>
            <p:cNvSpPr/>
            <p:nvPr/>
          </p:nvSpPr>
          <p:spPr>
            <a:xfrm>
              <a:off x="9880600" y="1308100"/>
              <a:ext cx="282918" cy="282918"/>
            </a:xfrm>
            <a:prstGeom prst="star4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85EE3BB4-638B-C262-F86D-EC1B831D2B97}"/>
                </a:ext>
              </a:extLst>
            </p:cNvPr>
            <p:cNvSpPr/>
            <p:nvPr/>
          </p:nvSpPr>
          <p:spPr>
            <a:xfrm>
              <a:off x="5093207" y="1072891"/>
              <a:ext cx="6441360" cy="3602316"/>
            </a:xfrm>
            <a:prstGeom prst="roundRect">
              <a:avLst>
                <a:gd name="adj" fmla="val 10674"/>
              </a:avLst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卡通人物&#10;&#10;描述已自动生成">
              <a:extLst>
                <a:ext uri="{FF2B5EF4-FFF2-40B4-BE49-F238E27FC236}">
                  <a16:creationId xmlns:a16="http://schemas.microsoft.com/office/drawing/2014/main" id="{D3DB0196-E0C8-65AE-CB60-CE47E6609D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5227" y="1452049"/>
              <a:ext cx="1151192" cy="2844000"/>
            </a:xfrm>
            <a:prstGeom prst="rect">
              <a:avLst/>
            </a:prstGeom>
          </p:spPr>
        </p:pic>
        <p:pic>
          <p:nvPicPr>
            <p:cNvPr id="9" name="图片 8" descr="卡通人物&#10;&#10;描述已自动生成">
              <a:extLst>
                <a:ext uri="{FF2B5EF4-FFF2-40B4-BE49-F238E27FC236}">
                  <a16:creationId xmlns:a16="http://schemas.microsoft.com/office/drawing/2014/main" id="{4F8B6EEF-53DE-0E5C-AB5E-301112FA8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9113" y="1452049"/>
              <a:ext cx="1199612" cy="2844000"/>
            </a:xfrm>
            <a:prstGeom prst="rect">
              <a:avLst/>
            </a:prstGeom>
          </p:spPr>
        </p:pic>
        <p:pic>
          <p:nvPicPr>
            <p:cNvPr id="10" name="图片 9" descr="卡通人物&#10;&#10;描述已自动生成">
              <a:extLst>
                <a:ext uri="{FF2B5EF4-FFF2-40B4-BE49-F238E27FC236}">
                  <a16:creationId xmlns:a16="http://schemas.microsoft.com/office/drawing/2014/main" id="{FFE7FC26-13A1-1E5E-8A11-7B2F669A3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1419" y="1452049"/>
              <a:ext cx="1327200" cy="2844000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C63D259-D392-59B1-429E-E1DC8C8DC2C8}"/>
                </a:ext>
              </a:extLst>
            </p:cNvPr>
            <p:cNvSpPr txBox="1"/>
            <p:nvPr/>
          </p:nvSpPr>
          <p:spPr>
            <a:xfrm>
              <a:off x="9106235" y="1842998"/>
              <a:ext cx="2236312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r-FR" altLang="zh-CN" sz="1600" b="1">
                  <a:solidFill>
                    <a:srgbClr val="0000CC"/>
                  </a:solidFill>
                  <a:latin typeface="Baskerville Old Face" panose="02020602080505020303" pitchFamily="18" charset="0"/>
                </a:rPr>
                <a:t>Fusce est. Vivamus a tellus. Pellentesque</a:t>
              </a:r>
            </a:p>
            <a:p>
              <a:pPr algn="r"/>
              <a:endParaRPr lang="fr-FR" altLang="zh-CN" sz="1600" b="1">
                <a:solidFill>
                  <a:srgbClr val="0000CC"/>
                </a:solidFill>
                <a:latin typeface="Baskerville Old Face" panose="02020602080505020303" pitchFamily="18" charset="0"/>
              </a:endParaRPr>
            </a:p>
            <a:p>
              <a:pPr algn="r"/>
              <a:r>
                <a:rPr lang="fr-FR" altLang="zh-CN" sz="1600" b="1">
                  <a:solidFill>
                    <a:srgbClr val="0000CC"/>
                  </a:solidFill>
                  <a:latin typeface="Baskerville Old Face" panose="02020602080505020303" pitchFamily="18" charset="0"/>
                </a:rPr>
                <a:t> </a:t>
              </a:r>
              <a:r>
                <a:rPr lang="fr-FR" altLang="zh-CN" sz="1600">
                  <a:solidFill>
                    <a:srgbClr val="0000CC"/>
                  </a:solidFill>
                  <a:latin typeface="Baskerville Old Face" panose="02020602080505020303" pitchFamily="18" charset="0"/>
                </a:rPr>
                <a:t>habitant morbi tristique senectus et netus et malesuada fames ac turpis egestas. Proin pharetra nonummy pede.</a:t>
              </a:r>
              <a:endParaRPr lang="zh-CN" altLang="en-US" sz="1600">
                <a:solidFill>
                  <a:srgbClr val="0000CC"/>
                </a:solidFill>
                <a:latin typeface="Baskerville Old Face" panose="02020602080505020303" pitchFamily="18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FCE7C03-6CE9-CE21-FDE0-905B89179A76}"/>
              </a:ext>
            </a:extLst>
          </p:cNvPr>
          <p:cNvGrpSpPr/>
          <p:nvPr/>
        </p:nvGrpSpPr>
        <p:grpSpPr>
          <a:xfrm rot="155509">
            <a:off x="5137342" y="2798477"/>
            <a:ext cx="6441360" cy="3602316"/>
            <a:chOff x="6186266" y="2285068"/>
            <a:chExt cx="6441360" cy="3602316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1737E682-DA13-1DC0-8126-D0CE03A3F287}"/>
                </a:ext>
              </a:extLst>
            </p:cNvPr>
            <p:cNvSpPr/>
            <p:nvPr/>
          </p:nvSpPr>
          <p:spPr>
            <a:xfrm>
              <a:off x="6186266" y="2285068"/>
              <a:ext cx="6441360" cy="3602316"/>
            </a:xfrm>
            <a:prstGeom prst="roundRect">
              <a:avLst>
                <a:gd name="adj" fmla="val 10674"/>
              </a:avLst>
            </a:prstGeom>
            <a:solidFill>
              <a:srgbClr val="FF9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CD72D8D-07F1-1F71-2912-86DD9BAC825E}"/>
                </a:ext>
              </a:extLst>
            </p:cNvPr>
            <p:cNvGrpSpPr/>
            <p:nvPr/>
          </p:nvGrpSpPr>
          <p:grpSpPr>
            <a:xfrm>
              <a:off x="6486048" y="2664226"/>
              <a:ext cx="5841797" cy="2844000"/>
              <a:chOff x="6593809" y="2664226"/>
              <a:chExt cx="5841797" cy="2844000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4A2B674-00C0-9D18-5B2F-E53E09E4F2EC}"/>
                  </a:ext>
                </a:extLst>
              </p:cNvPr>
              <p:cNvSpPr txBox="1"/>
              <p:nvPr/>
            </p:nvSpPr>
            <p:spPr>
              <a:xfrm>
                <a:off x="10199294" y="3055175"/>
                <a:ext cx="2236312" cy="2062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altLang="zh-CN" sz="1600" b="1">
                    <a:solidFill>
                      <a:srgbClr val="0000CC"/>
                    </a:solidFill>
                    <a:latin typeface="Baskerville Old Face" panose="02020602080505020303" pitchFamily="18" charset="0"/>
                  </a:rPr>
                  <a:t>Fusce est. Vivamus a tellus. Pellentesque</a:t>
                </a:r>
              </a:p>
              <a:p>
                <a:pPr algn="r"/>
                <a:endParaRPr lang="fr-FR" altLang="zh-CN" sz="1600" b="1">
                  <a:solidFill>
                    <a:srgbClr val="0000CC"/>
                  </a:solidFill>
                  <a:latin typeface="Baskerville Old Face" panose="02020602080505020303" pitchFamily="18" charset="0"/>
                </a:endParaRPr>
              </a:p>
              <a:p>
                <a:pPr algn="r"/>
                <a:r>
                  <a:rPr lang="fr-FR" altLang="zh-CN" sz="1600" b="1">
                    <a:solidFill>
                      <a:srgbClr val="0000CC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fr-FR" altLang="zh-CN" sz="1600">
                    <a:solidFill>
                      <a:srgbClr val="0000CC"/>
                    </a:solidFill>
                    <a:latin typeface="Baskerville Old Face" panose="02020602080505020303" pitchFamily="18" charset="0"/>
                  </a:rPr>
                  <a:t>habitant morbi tristique senectus et netus et malesuada fames ac turpis egestas. Proin pharetra nonummy pede.</a:t>
                </a:r>
                <a:endParaRPr lang="zh-CN" altLang="en-US" sz="1600">
                  <a:solidFill>
                    <a:srgbClr val="0000CC"/>
                  </a:solidFill>
                  <a:latin typeface="Baskerville Old Face" panose="02020602080505020303" pitchFamily="18" charset="0"/>
                </a:endParaRPr>
              </a:p>
            </p:txBody>
          </p:sp>
          <p:pic>
            <p:nvPicPr>
              <p:cNvPr id="16" name="图片 15" descr="卡通人物&#10;&#10;描述已自动生成">
                <a:extLst>
                  <a:ext uri="{FF2B5EF4-FFF2-40B4-BE49-F238E27FC236}">
                    <a16:creationId xmlns:a16="http://schemas.microsoft.com/office/drawing/2014/main" id="{7BB11C14-2FF4-1329-6B46-26BFF94FE1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03927" y="2664226"/>
                <a:ext cx="997751" cy="2844000"/>
              </a:xfrm>
              <a:prstGeom prst="rect">
                <a:avLst/>
              </a:prstGeom>
            </p:spPr>
          </p:pic>
          <p:pic>
            <p:nvPicPr>
              <p:cNvPr id="17" name="图片 16" descr="卡通人物&#10;&#10;描述已自动生成">
                <a:extLst>
                  <a:ext uri="{FF2B5EF4-FFF2-40B4-BE49-F238E27FC236}">
                    <a16:creationId xmlns:a16="http://schemas.microsoft.com/office/drawing/2014/main" id="{4FE1034D-4BF6-3E33-A51F-C5C6392A9D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99753" y="2664226"/>
                <a:ext cx="1002031" cy="2844000"/>
              </a:xfrm>
              <a:prstGeom prst="rect">
                <a:avLst/>
              </a:prstGeom>
            </p:spPr>
          </p:pic>
          <p:pic>
            <p:nvPicPr>
              <p:cNvPr id="18" name="图片 17" descr="图标&#10;&#10;描述已自动生成">
                <a:extLst>
                  <a:ext uri="{FF2B5EF4-FFF2-40B4-BE49-F238E27FC236}">
                    <a16:creationId xmlns:a16="http://schemas.microsoft.com/office/drawing/2014/main" id="{2FB721D6-7E33-A714-55F6-0BAF18CD40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93809" y="2664226"/>
                <a:ext cx="935669" cy="2844000"/>
              </a:xfrm>
              <a:prstGeom prst="rect">
                <a:avLst/>
              </a:prstGeom>
            </p:spPr>
          </p:pic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7EDA007-C132-F4A4-D451-E4A7FF1EDF89}"/>
              </a:ext>
            </a:extLst>
          </p:cNvPr>
          <p:cNvGrpSpPr/>
          <p:nvPr/>
        </p:nvGrpSpPr>
        <p:grpSpPr>
          <a:xfrm rot="669602">
            <a:off x="1577114" y="4502340"/>
            <a:ext cx="2412772" cy="798060"/>
            <a:chOff x="6314017" y="2213907"/>
            <a:chExt cx="3113617" cy="1029874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125022F9-95DC-1D7C-5771-A3E4C2005170}"/>
                </a:ext>
              </a:extLst>
            </p:cNvPr>
            <p:cNvGrpSpPr/>
            <p:nvPr/>
          </p:nvGrpSpPr>
          <p:grpSpPr>
            <a:xfrm>
              <a:off x="6705176" y="2213907"/>
              <a:ext cx="2722458" cy="1029874"/>
              <a:chOff x="6870277" y="2213907"/>
              <a:chExt cx="2722456" cy="1029874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580250C4-BA45-04F3-03FF-20A9F96B2C65}"/>
                  </a:ext>
                </a:extLst>
              </p:cNvPr>
              <p:cNvSpPr/>
              <p:nvPr/>
            </p:nvSpPr>
            <p:spPr>
              <a:xfrm>
                <a:off x="6870277" y="2213907"/>
                <a:ext cx="2135716" cy="1029874"/>
              </a:xfrm>
              <a:prstGeom prst="ellipse">
                <a:avLst/>
              </a:prstGeom>
              <a:noFill/>
              <a:ln>
                <a:solidFill>
                  <a:srgbClr val="00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D4720DA5-5A25-5A87-95E9-3BC89B3099A0}"/>
                  </a:ext>
                </a:extLst>
              </p:cNvPr>
              <p:cNvSpPr/>
              <p:nvPr/>
            </p:nvSpPr>
            <p:spPr>
              <a:xfrm>
                <a:off x="7065857" y="2213907"/>
                <a:ext cx="2135716" cy="1029874"/>
              </a:xfrm>
              <a:prstGeom prst="ellipse">
                <a:avLst/>
              </a:prstGeom>
              <a:noFill/>
              <a:ln>
                <a:solidFill>
                  <a:srgbClr val="00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78FF8FEB-72BF-1DAE-0A60-40AE437937C3}"/>
                  </a:ext>
                </a:extLst>
              </p:cNvPr>
              <p:cNvSpPr/>
              <p:nvPr/>
            </p:nvSpPr>
            <p:spPr>
              <a:xfrm>
                <a:off x="7261437" y="2213907"/>
                <a:ext cx="2135716" cy="1029874"/>
              </a:xfrm>
              <a:prstGeom prst="ellipse">
                <a:avLst/>
              </a:prstGeom>
              <a:noFill/>
              <a:ln>
                <a:solidFill>
                  <a:srgbClr val="00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3A199443-DDA0-B7F9-7D67-2133A90CD252}"/>
                  </a:ext>
                </a:extLst>
              </p:cNvPr>
              <p:cNvSpPr/>
              <p:nvPr/>
            </p:nvSpPr>
            <p:spPr>
              <a:xfrm>
                <a:off x="7457017" y="2213907"/>
                <a:ext cx="2135716" cy="1029874"/>
              </a:xfrm>
              <a:prstGeom prst="ellipse">
                <a:avLst/>
              </a:prstGeom>
              <a:noFill/>
              <a:ln>
                <a:solidFill>
                  <a:srgbClr val="00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BA41DDF-4932-0209-12C1-60F062F4B594}"/>
                </a:ext>
              </a:extLst>
            </p:cNvPr>
            <p:cNvSpPr/>
            <p:nvPr/>
          </p:nvSpPr>
          <p:spPr>
            <a:xfrm>
              <a:off x="6314017" y="2213907"/>
              <a:ext cx="2331296" cy="1029874"/>
            </a:xfrm>
            <a:prstGeom prst="ellipse">
              <a:avLst/>
            </a:prstGeom>
            <a:solidFill>
              <a:srgbClr val="0000CC"/>
            </a:solidFill>
            <a:ln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C76A341-1F16-7AEE-8B77-CDEDC73B8F49}"/>
                </a:ext>
              </a:extLst>
            </p:cNvPr>
            <p:cNvSpPr txBox="1"/>
            <p:nvPr/>
          </p:nvSpPr>
          <p:spPr>
            <a:xfrm>
              <a:off x="6584949" y="2351525"/>
              <a:ext cx="1593850" cy="7546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Baskerville Old Face" panose="02020602080505020303" pitchFamily="18" charset="0"/>
                </a:rPr>
                <a:t>2022</a:t>
              </a:r>
              <a:endParaRPr lang="zh-CN" altLang="en-US" sz="3200" b="1">
                <a:solidFill>
                  <a:schemeClr val="bg1"/>
                </a:solidFill>
                <a:latin typeface="Baskerville Old Face" panose="02020602080505020303" pitchFamily="18" charset="0"/>
              </a:endParaRPr>
            </a:p>
          </p:txBody>
        </p:sp>
      </p:grpSp>
      <p:sp>
        <p:nvSpPr>
          <p:cNvPr id="28" name="星形: 十二角 27">
            <a:extLst>
              <a:ext uri="{FF2B5EF4-FFF2-40B4-BE49-F238E27FC236}">
                <a16:creationId xmlns:a16="http://schemas.microsoft.com/office/drawing/2014/main" id="{96AD5DA9-8A1E-C5FF-9F34-CF9872591750}"/>
              </a:ext>
            </a:extLst>
          </p:cNvPr>
          <p:cNvSpPr/>
          <p:nvPr/>
        </p:nvSpPr>
        <p:spPr>
          <a:xfrm>
            <a:off x="10042127" y="1967055"/>
            <a:ext cx="396772" cy="396772"/>
          </a:xfrm>
          <a:prstGeom prst="star12">
            <a:avLst>
              <a:gd name="adj" fmla="val 24697"/>
            </a:avLst>
          </a:prstGeom>
          <a:solidFill>
            <a:srgbClr val="FF3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星形: 十二角 28">
            <a:extLst>
              <a:ext uri="{FF2B5EF4-FFF2-40B4-BE49-F238E27FC236}">
                <a16:creationId xmlns:a16="http://schemas.microsoft.com/office/drawing/2014/main" id="{9643A395-372F-32AC-3196-F96AFF0FE43A}"/>
              </a:ext>
            </a:extLst>
          </p:cNvPr>
          <p:cNvSpPr/>
          <p:nvPr/>
        </p:nvSpPr>
        <p:spPr>
          <a:xfrm>
            <a:off x="8298752" y="1629444"/>
            <a:ext cx="283684" cy="283684"/>
          </a:xfrm>
          <a:prstGeom prst="star12">
            <a:avLst>
              <a:gd name="adj" fmla="val 24697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星形: 十二角 29">
            <a:extLst>
              <a:ext uri="{FF2B5EF4-FFF2-40B4-BE49-F238E27FC236}">
                <a16:creationId xmlns:a16="http://schemas.microsoft.com/office/drawing/2014/main" id="{DD794897-B024-97C4-12B4-75D3CBA22824}"/>
              </a:ext>
            </a:extLst>
          </p:cNvPr>
          <p:cNvSpPr/>
          <p:nvPr/>
        </p:nvSpPr>
        <p:spPr>
          <a:xfrm>
            <a:off x="9482383" y="814770"/>
            <a:ext cx="956516" cy="956516"/>
          </a:xfrm>
          <a:prstGeom prst="star12">
            <a:avLst>
              <a:gd name="adj" fmla="val 24697"/>
            </a:avLst>
          </a:prstGeom>
          <a:solidFill>
            <a:srgbClr val="FF9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343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0F5A807F-1ACF-C51D-EF68-9AB65BCA740C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FB417A0-5ECA-DB4C-CE94-B40C589C539D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8A8389A-38D7-0CAA-878A-3433F5B6F8BC}"/>
                </a:ext>
              </a:extLst>
            </p:cNvPr>
            <p:cNvGrpSpPr/>
            <p:nvPr userDrawn="1"/>
          </p:nvGrpSpPr>
          <p:grpSpPr>
            <a:xfrm>
              <a:off x="268221" y="816106"/>
              <a:ext cx="11655559" cy="5225789"/>
              <a:chOff x="438228" y="779436"/>
              <a:chExt cx="11655559" cy="5225789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E0D7471C-2469-B9E6-371C-311D74B2DDF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9569" y="826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2764B64E-6C32-69FB-F7A0-E182F9D8EA8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19129" y="923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94C476EB-F6ED-5CE4-6E8B-E3010825B89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15849" y="1141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05673358-00AD-E10E-1375-8AA277B5AB7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79849" y="2127151"/>
                <a:ext cx="18000" cy="18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95661FF5-F2CB-A9DA-6464-7E8957ED720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145151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CD50CEE4-6F85-341F-3930-2FB2D177B96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409" y="240655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7827BFED-47C9-DBE8-7607-671EA8451DB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01129" y="30567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28F7C984-70AF-7BAB-ABCD-9219219737C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88169" y="179695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61C42DF5-0BC7-B27B-D071-753B0CA0C90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88089" y="5370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52ABB377-9DD0-C1A4-1858-C43FB921CAE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41989" y="86267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1C687585-015E-6641-2FBB-D47BBE85B24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38789" y="959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3ABFE6A7-F64B-4106-A73C-24661100BFF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92522" y="130844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17B9B670-11D3-727E-4BC1-3D1B9FA1B49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9328" y="799983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46E7D626-FA6A-D560-9D91-8F3CCA2F446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52364" y="94119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763DCE9E-F57B-724B-1CC6-CEE0F25E952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34255" y="148751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27DE4F4A-020D-0611-C9F9-D822AE55A01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27429" y="110563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28DC91FE-9DEF-ED09-D28A-40B48D3C47E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2452" y="9951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F4214B54-B6EF-FFF3-7D7D-2B9B32835C5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185569" y="1778951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26C7A3A6-E274-2EB4-0986-D545460BCB8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057787" y="2128762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6A1F27EA-7F0C-1815-632A-47A2C4EC45D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87771" y="2544398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0B789C25-5F66-8EDD-AE83-4E715C71994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07116" y="309279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0389C583-0FEA-EF3A-6648-80188E64435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43116" y="2388551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8F6E90F0-D48C-DF83-41A2-455B5E0B90E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13724" y="2732935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E8A37213-9520-2AA6-50D4-CFD9C6F9D0B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63429" y="3944219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DA9573A1-D96F-1C8D-4085-96A734CE313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221569" y="4656738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B5C1FFEB-D181-CA1D-2461-5C4FF53A0E2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440089" y="5191570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62BBEF32-4A44-42A7-EACD-E112C5045FC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570105" y="5334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AC4AF8CD-1C99-1722-ABFE-C33D044F88E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98204" y="489662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3F9A2C06-B73D-8C2F-0517-452D3DD8033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49746" y="5316082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8C73DF3B-350C-F99E-E857-77321395427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49724" y="5755469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A4FEC93C-7272-8B2C-8DD2-4CD62ED4473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84701" y="596922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14A9AF7D-6803-5B57-23F6-7DBCDFC1C7C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8228" y="37366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星形: 四角 58">
                <a:extLst>
                  <a:ext uri="{FF2B5EF4-FFF2-40B4-BE49-F238E27FC236}">
                    <a16:creationId xmlns:a16="http://schemas.microsoft.com/office/drawing/2014/main" id="{565AB7CC-DA73-634E-B9F5-2FA8710CE98D}"/>
                  </a:ext>
                </a:extLst>
              </p:cNvPr>
              <p:cNvSpPr/>
              <p:nvPr/>
            </p:nvSpPr>
            <p:spPr>
              <a:xfrm>
                <a:off x="2463071" y="779436"/>
                <a:ext cx="166469" cy="166469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星形: 四角 59">
                <a:extLst>
                  <a:ext uri="{FF2B5EF4-FFF2-40B4-BE49-F238E27FC236}">
                    <a16:creationId xmlns:a16="http://schemas.microsoft.com/office/drawing/2014/main" id="{9E168FE0-8873-D5AE-FE45-AE8F3A20067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649" y="4484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星形: 四角 60">
                <a:extLst>
                  <a:ext uri="{FF2B5EF4-FFF2-40B4-BE49-F238E27FC236}">
                    <a16:creationId xmlns:a16="http://schemas.microsoft.com/office/drawing/2014/main" id="{E5F51249-D0B6-3F7A-7ECD-A266DFECB42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65649" y="1087631"/>
                <a:ext cx="180000" cy="180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星形: 四角 61">
                <a:extLst>
                  <a:ext uri="{FF2B5EF4-FFF2-40B4-BE49-F238E27FC236}">
                    <a16:creationId xmlns:a16="http://schemas.microsoft.com/office/drawing/2014/main" id="{9053B194-73ED-C767-0E40-D89F6D94648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05724" y="4376007"/>
                <a:ext cx="108000" cy="108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4C21ADE9-15DC-6141-6062-B48AFA3CD84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92389" y="294271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A028676E-CD3D-E28A-0CC2-AD4769D4E7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05829" y="555869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星形: 四角 64">
                <a:extLst>
                  <a:ext uri="{FF2B5EF4-FFF2-40B4-BE49-F238E27FC236}">
                    <a16:creationId xmlns:a16="http://schemas.microsoft.com/office/drawing/2014/main" id="{CCA92B34-39FA-8E3B-F182-DA937006BD7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26198" y="5163533"/>
                <a:ext cx="252000" cy="252000"/>
              </a:xfrm>
              <a:prstGeom prst="star4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1C15A479-807F-9C8A-501F-00E35D32A971}"/>
                  </a:ext>
                </a:extLst>
              </p:cNvPr>
              <p:cNvGrpSpPr/>
              <p:nvPr/>
            </p:nvGrpSpPr>
            <p:grpSpPr>
              <a:xfrm>
                <a:off x="1860978" y="5485061"/>
                <a:ext cx="927208" cy="270408"/>
                <a:chOff x="9973481" y="4688851"/>
                <a:chExt cx="927208" cy="270408"/>
              </a:xfrm>
            </p:grpSpPr>
            <p:sp>
              <p:nvSpPr>
                <p:cNvPr id="77" name="椭圆 76">
                  <a:extLst>
                    <a:ext uri="{FF2B5EF4-FFF2-40B4-BE49-F238E27FC236}">
                      <a16:creationId xmlns:a16="http://schemas.microsoft.com/office/drawing/2014/main" id="{22937C0B-E636-8BB6-6115-CA56DDF67048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id="{B3468448-34A3-4015-1B10-80833C8EEE1A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id="{9A1CC7EB-744E-3197-F4C8-C765E74F75CC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62ED3569-6901-CE7C-404F-D36F8D0B23A9}"/>
                  </a:ext>
                </a:extLst>
              </p:cNvPr>
              <p:cNvGrpSpPr/>
              <p:nvPr/>
            </p:nvGrpSpPr>
            <p:grpSpPr>
              <a:xfrm>
                <a:off x="8406651" y="2553398"/>
                <a:ext cx="927208" cy="270408"/>
                <a:chOff x="9973481" y="4688851"/>
                <a:chExt cx="927208" cy="270408"/>
              </a:xfrm>
            </p:grpSpPr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51FAEB97-BD3C-0586-A7BC-FE00E689A0C3}"/>
                    </a:ext>
                  </a:extLst>
                </p:cNvPr>
                <p:cNvSpPr/>
                <p:nvPr/>
              </p:nvSpPr>
              <p:spPr>
                <a:xfrm rot="20786688">
                  <a:off x="9973481" y="4688851"/>
                  <a:ext cx="927208" cy="27040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82EBB61B-0F23-5763-417D-533B6996EE02}"/>
                    </a:ext>
                  </a:extLst>
                </p:cNvPr>
                <p:cNvSpPr/>
                <p:nvPr/>
              </p:nvSpPr>
              <p:spPr>
                <a:xfrm>
                  <a:off x="10733088" y="4806950"/>
                  <a:ext cx="72000" cy="72000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C556BFA1-B7B6-304F-088A-EF9EC18A8873}"/>
                    </a:ext>
                  </a:extLst>
                </p:cNvPr>
                <p:cNvSpPr/>
                <p:nvPr/>
              </p:nvSpPr>
              <p:spPr>
                <a:xfrm>
                  <a:off x="10269538" y="4705350"/>
                  <a:ext cx="47625" cy="47625"/>
                </a:xfrm>
                <a:prstGeom prst="ellipse">
                  <a:avLst/>
                </a:prstGeom>
                <a:solidFill>
                  <a:srgbClr val="FF99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8" name="星形: 八角 67">
                <a:extLst>
                  <a:ext uri="{FF2B5EF4-FFF2-40B4-BE49-F238E27FC236}">
                    <a16:creationId xmlns:a16="http://schemas.microsoft.com/office/drawing/2014/main" id="{18906FCE-0F8C-83E5-778C-0585DDF822C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986258" y="3303000"/>
                <a:ext cx="252000" cy="252000"/>
              </a:xfrm>
              <a:prstGeom prst="star8">
                <a:avLst>
                  <a:gd name="adj" fmla="val 24061"/>
                </a:avLst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7BA71D9C-B837-1022-3CC3-3A352B9C944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86962" y="2611587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18CA292E-FDB4-72F1-D516-1699C828012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89164" y="3377034"/>
                <a:ext cx="18000" cy="1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7764AA19-F064-8E5A-1C37-4562F10CBB3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46972" y="225116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C3A81D0F-5539-72C2-8CF4-608DD3BD98B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43772" y="234768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C4539F5B-3A10-03AA-C260-0E807DD0150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97505" y="2696935"/>
                <a:ext cx="36000" cy="36000"/>
              </a:xfrm>
              <a:prstGeom prst="ellipse">
                <a:avLst/>
              </a:prstGeom>
              <a:solidFill>
                <a:srgbClr val="00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17ECD88-861F-1239-FEA5-1FE510FC16A5}"/>
              </a:ext>
            </a:extLst>
          </p:cNvPr>
          <p:cNvSpPr/>
          <p:nvPr/>
        </p:nvSpPr>
        <p:spPr>
          <a:xfrm flipV="1">
            <a:off x="0" y="5474606"/>
            <a:ext cx="12192000" cy="1383394"/>
          </a:xfrm>
          <a:custGeom>
            <a:avLst/>
            <a:gdLst>
              <a:gd name="connsiteX0" fmla="*/ 0 w 12192000"/>
              <a:gd name="connsiteY0" fmla="*/ 0 h 1876364"/>
              <a:gd name="connsiteX1" fmla="*/ 12192000 w 12192000"/>
              <a:gd name="connsiteY1" fmla="*/ 0 h 1876364"/>
              <a:gd name="connsiteX2" fmla="*/ 12192000 w 12192000"/>
              <a:gd name="connsiteY2" fmla="*/ 598762 h 1876364"/>
              <a:gd name="connsiteX3" fmla="*/ 12134217 w 12192000"/>
              <a:gd name="connsiteY3" fmla="*/ 643890 h 1876364"/>
              <a:gd name="connsiteX4" fmla="*/ 6096000 w 12192000"/>
              <a:gd name="connsiteY4" fmla="*/ 1876364 h 1876364"/>
              <a:gd name="connsiteX5" fmla="*/ 57783 w 12192000"/>
              <a:gd name="connsiteY5" fmla="*/ 643890 h 1876364"/>
              <a:gd name="connsiteX6" fmla="*/ 0 w 12192000"/>
              <a:gd name="connsiteY6" fmla="*/ 598762 h 187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876364">
                <a:moveTo>
                  <a:pt x="0" y="0"/>
                </a:moveTo>
                <a:lnTo>
                  <a:pt x="12192000" y="0"/>
                </a:lnTo>
                <a:lnTo>
                  <a:pt x="12192000" y="598762"/>
                </a:lnTo>
                <a:lnTo>
                  <a:pt x="12134217" y="643890"/>
                </a:lnTo>
                <a:cubicBezTo>
                  <a:pt x="11139387" y="1368163"/>
                  <a:pt x="8810424" y="1876364"/>
                  <a:pt x="6096000" y="1876364"/>
                </a:cubicBezTo>
                <a:cubicBezTo>
                  <a:pt x="3381576" y="1876364"/>
                  <a:pt x="1052613" y="1368163"/>
                  <a:pt x="57783" y="643890"/>
                </a:cubicBezTo>
                <a:lnTo>
                  <a:pt x="0" y="598762"/>
                </a:lnTo>
                <a:close/>
              </a:path>
            </a:pathLst>
          </a:cu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8F0BB8-863B-DAF9-6985-4AABD5976AD8}"/>
              </a:ext>
            </a:extLst>
          </p:cNvPr>
          <p:cNvSpPr txBox="1"/>
          <p:nvPr/>
        </p:nvSpPr>
        <p:spPr>
          <a:xfrm>
            <a:off x="546100" y="633021"/>
            <a:ext cx="1109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rgbClr val="FFCC00"/>
                </a:solidFill>
                <a:latin typeface="Baskerville Old Face" panose="02020602080505020303" pitchFamily="18" charset="0"/>
              </a:rPr>
              <a:t>POWERPOINTTEMPLET</a:t>
            </a:r>
            <a:endParaRPr lang="zh-CN" altLang="en-US" sz="4000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A59FAF-2582-1B22-E770-9333B85B4471}"/>
              </a:ext>
            </a:extLst>
          </p:cNvPr>
          <p:cNvSpPr txBox="1"/>
          <p:nvPr/>
        </p:nvSpPr>
        <p:spPr>
          <a:xfrm>
            <a:off x="4140200" y="1340907"/>
            <a:ext cx="391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FFCC00"/>
                </a:solidFill>
                <a:latin typeface="Baskerville Old Face" panose="02020602080505020303" pitchFamily="18" charset="0"/>
              </a:rPr>
              <a:t>Designed By Xiao</a:t>
            </a:r>
            <a:endParaRPr lang="zh-CN" altLang="en-US" b="1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F80C99-6A1C-DFFE-8179-A67B8B386F03}"/>
              </a:ext>
            </a:extLst>
          </p:cNvPr>
          <p:cNvSpPr txBox="1"/>
          <p:nvPr/>
        </p:nvSpPr>
        <p:spPr>
          <a:xfrm>
            <a:off x="1679237" y="1843614"/>
            <a:ext cx="8833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rgbClr val="FFCC00"/>
                </a:solidFill>
                <a:latin typeface="Baskerville Old Face" panose="02020602080505020303" pitchFamily="18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solidFill>
                <a:srgbClr val="FFCC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0654B054-6CB5-9595-BEF6-D42C31F5930C}"/>
              </a:ext>
            </a:extLst>
          </p:cNvPr>
          <p:cNvSpPr/>
          <p:nvPr/>
        </p:nvSpPr>
        <p:spPr>
          <a:xfrm>
            <a:off x="2103119" y="3124200"/>
            <a:ext cx="3804920" cy="1148080"/>
          </a:xfrm>
          <a:prstGeom prst="roundRect">
            <a:avLst>
              <a:gd name="adj" fmla="val 19764"/>
            </a:avLst>
          </a:prstGeom>
          <a:solidFill>
            <a:srgbClr val="009A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2FF0857-1897-CAA2-0EFF-FF7074C43246}"/>
              </a:ext>
            </a:extLst>
          </p:cNvPr>
          <p:cNvSpPr/>
          <p:nvPr/>
        </p:nvSpPr>
        <p:spPr>
          <a:xfrm>
            <a:off x="6283962" y="3124200"/>
            <a:ext cx="3804920" cy="1148080"/>
          </a:xfrm>
          <a:prstGeom prst="roundRect">
            <a:avLst>
              <a:gd name="adj" fmla="val 19764"/>
            </a:avLst>
          </a:prstGeom>
          <a:solidFill>
            <a:srgbClr val="9B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0C1CAB8F-530C-D9A4-4882-D4F1010ABCF4}"/>
              </a:ext>
            </a:extLst>
          </p:cNvPr>
          <p:cNvSpPr/>
          <p:nvPr/>
        </p:nvSpPr>
        <p:spPr>
          <a:xfrm>
            <a:off x="6385562" y="3197895"/>
            <a:ext cx="3601720" cy="1000690"/>
          </a:xfrm>
          <a:prstGeom prst="roundRect">
            <a:avLst>
              <a:gd name="adj" fmla="val 19764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16A8B2DF-128C-B39D-34B8-E0B160E7B9F4}"/>
              </a:ext>
            </a:extLst>
          </p:cNvPr>
          <p:cNvSpPr/>
          <p:nvPr/>
        </p:nvSpPr>
        <p:spPr>
          <a:xfrm>
            <a:off x="2204720" y="3197895"/>
            <a:ext cx="3601720" cy="1000690"/>
          </a:xfrm>
          <a:prstGeom prst="roundRect">
            <a:avLst>
              <a:gd name="adj" fmla="val 19764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678F5C1-8F40-0AED-A00E-C60A40B6E5FF}"/>
              </a:ext>
            </a:extLst>
          </p:cNvPr>
          <p:cNvSpPr txBox="1"/>
          <p:nvPr/>
        </p:nvSpPr>
        <p:spPr>
          <a:xfrm>
            <a:off x="2359659" y="3467408"/>
            <a:ext cx="3291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Baskerville Old Face" panose="02020602080505020303" pitchFamily="18" charset="0"/>
              </a:rPr>
              <a:t>TITLE GOES HERE</a:t>
            </a:r>
            <a:endParaRPr lang="zh-CN" altLang="en-US" sz="2400" b="1">
              <a:solidFill>
                <a:schemeClr val="bg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8AE0B4C-1829-100E-211E-D657C7FD5C98}"/>
              </a:ext>
            </a:extLst>
          </p:cNvPr>
          <p:cNvSpPr txBox="1"/>
          <p:nvPr/>
        </p:nvSpPr>
        <p:spPr>
          <a:xfrm>
            <a:off x="6540502" y="3467408"/>
            <a:ext cx="3291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Baskerville Old Face" panose="02020602080505020303" pitchFamily="18" charset="0"/>
              </a:rPr>
              <a:t>TITLE GOES HERE</a:t>
            </a:r>
            <a:endParaRPr lang="zh-CN" altLang="en-US" sz="2400" b="1">
              <a:solidFill>
                <a:schemeClr val="bg1"/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16" name="图片 15" descr="卡通人物&#10;&#10;描述已自动生成">
            <a:extLst>
              <a:ext uri="{FF2B5EF4-FFF2-40B4-BE49-F238E27FC236}">
                <a16:creationId xmlns:a16="http://schemas.microsoft.com/office/drawing/2014/main" id="{7F370BC6-301F-5BCF-29C4-3DDE14345F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7531" y="4404618"/>
            <a:ext cx="1117783" cy="2453382"/>
          </a:xfrm>
          <a:prstGeom prst="rect">
            <a:avLst/>
          </a:prstGeom>
        </p:spPr>
      </p:pic>
      <p:pic>
        <p:nvPicPr>
          <p:cNvPr id="18" name="图片 17" descr="卡通人物&#10;&#10;描述已自动生成">
            <a:extLst>
              <a:ext uri="{FF2B5EF4-FFF2-40B4-BE49-F238E27FC236}">
                <a16:creationId xmlns:a16="http://schemas.microsoft.com/office/drawing/2014/main" id="{94F49905-5880-3837-4A91-0B824DD589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866" y="4402800"/>
            <a:ext cx="1023427" cy="2455200"/>
          </a:xfrm>
          <a:prstGeom prst="rect">
            <a:avLst/>
          </a:prstGeom>
        </p:spPr>
      </p:pic>
      <p:sp>
        <p:nvSpPr>
          <p:cNvPr id="20" name="星形: 十二角 19">
            <a:extLst>
              <a:ext uri="{FF2B5EF4-FFF2-40B4-BE49-F238E27FC236}">
                <a16:creationId xmlns:a16="http://schemas.microsoft.com/office/drawing/2014/main" id="{FC8C0E08-75DE-0E81-8C0F-DF14231C405C}"/>
              </a:ext>
            </a:extLst>
          </p:cNvPr>
          <p:cNvSpPr/>
          <p:nvPr/>
        </p:nvSpPr>
        <p:spPr>
          <a:xfrm>
            <a:off x="8051800" y="1263708"/>
            <a:ext cx="396772" cy="396772"/>
          </a:xfrm>
          <a:prstGeom prst="star12">
            <a:avLst>
              <a:gd name="adj" fmla="val 24697"/>
            </a:avLst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星形: 十二角 20">
            <a:extLst>
              <a:ext uri="{FF2B5EF4-FFF2-40B4-BE49-F238E27FC236}">
                <a16:creationId xmlns:a16="http://schemas.microsoft.com/office/drawing/2014/main" id="{43CB5340-8261-1237-1812-DA92E4E7B87E}"/>
              </a:ext>
            </a:extLst>
          </p:cNvPr>
          <p:cNvSpPr/>
          <p:nvPr/>
        </p:nvSpPr>
        <p:spPr>
          <a:xfrm>
            <a:off x="729614" y="4770097"/>
            <a:ext cx="283684" cy="283684"/>
          </a:xfrm>
          <a:prstGeom prst="star12">
            <a:avLst>
              <a:gd name="adj" fmla="val 24697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星形: 十二角 21">
            <a:extLst>
              <a:ext uri="{FF2B5EF4-FFF2-40B4-BE49-F238E27FC236}">
                <a16:creationId xmlns:a16="http://schemas.microsoft.com/office/drawing/2014/main" id="{E29FE212-8FF9-2CCB-7433-D3B176AB7886}"/>
              </a:ext>
            </a:extLst>
          </p:cNvPr>
          <p:cNvSpPr/>
          <p:nvPr/>
        </p:nvSpPr>
        <p:spPr>
          <a:xfrm>
            <a:off x="10395629" y="5431645"/>
            <a:ext cx="235719" cy="235719"/>
          </a:xfrm>
          <a:prstGeom prst="star12">
            <a:avLst>
              <a:gd name="adj" fmla="val 34300"/>
            </a:avLst>
          </a:prstGeom>
          <a:solidFill>
            <a:srgbClr val="FF3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星形: 十二角 22">
            <a:extLst>
              <a:ext uri="{FF2B5EF4-FFF2-40B4-BE49-F238E27FC236}">
                <a16:creationId xmlns:a16="http://schemas.microsoft.com/office/drawing/2014/main" id="{9F74AEB9-BC3C-E8EA-E2DD-8969AC2D290F}"/>
              </a:ext>
            </a:extLst>
          </p:cNvPr>
          <p:cNvSpPr/>
          <p:nvPr/>
        </p:nvSpPr>
        <p:spPr>
          <a:xfrm>
            <a:off x="10922476" y="1229668"/>
            <a:ext cx="555442" cy="555442"/>
          </a:xfrm>
          <a:prstGeom prst="star12">
            <a:avLst>
              <a:gd name="adj" fmla="val 34451"/>
            </a:avLst>
          </a:prstGeom>
          <a:solidFill>
            <a:srgbClr val="FF9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8801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482</Words>
  <Application>Microsoft Office PowerPoint</Application>
  <PresentationFormat>宽屏</PresentationFormat>
  <Paragraphs>75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Arial</vt:lpstr>
      <vt:lpstr>等线 Light</vt:lpstr>
      <vt:lpstr>Baskerville Old Face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团队成员简介ppt模板</dc:title>
  <dc:creator>忘吃药的晓公子 yvonne</dc:creator>
  <cp:keywords>51PPT模板网</cp:keywords>
  <dc:description>www.51pptmoban.com</dc:description>
  <cp:lastModifiedBy>Win user</cp:lastModifiedBy>
  <cp:revision>9</cp:revision>
  <dcterms:created xsi:type="dcterms:W3CDTF">2022-11-03T02:50:30Z</dcterms:created>
  <dcterms:modified xsi:type="dcterms:W3CDTF">2022-11-06T12:49:06Z</dcterms:modified>
</cp:coreProperties>
</file>