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notesSlides/notesSlide2.xml" ContentType="application/vnd.openxmlformats-officedocument.presentationml.notesSlide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notesSlides/notesSlide3.xml" ContentType="application/vnd.openxmlformats-officedocument.presentationml.notesSlide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3"/>
  </p:notesMasterIdLst>
  <p:sldIdLst>
    <p:sldId id="273" r:id="rId3"/>
    <p:sldId id="286" r:id="rId4"/>
    <p:sldId id="282" r:id="rId5"/>
    <p:sldId id="290" r:id="rId6"/>
    <p:sldId id="291" r:id="rId7"/>
    <p:sldId id="292" r:id="rId8"/>
    <p:sldId id="256" r:id="rId9"/>
    <p:sldId id="257" r:id="rId10"/>
    <p:sldId id="258" r:id="rId11"/>
    <p:sldId id="259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终稿" id="{A26D4939-6224-4B74-B06B-9F3DEA3D6778}">
          <p14:sldIdLst>
            <p14:sldId id="273"/>
            <p14:sldId id="286"/>
            <p14:sldId id="282"/>
            <p14:sldId id="290"/>
            <p14:sldId id="291"/>
            <p14:sldId id="292"/>
          </p14:sldIdLst>
        </p14:section>
        <p14:section name="文案梳理" id="{3A4C6739-2072-4191-92E9-317A1ABB65AE}">
          <p14:sldIdLst>
            <p14:sldId id="256"/>
            <p14:sldId id="257"/>
            <p14:sldId id="258"/>
            <p14:sldId id="25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346" userDrawn="1">
          <p15:clr>
            <a:srgbClr val="A4A3A4"/>
          </p15:clr>
        </p15:guide>
        <p15:guide id="2" pos="438" userDrawn="1">
          <p15:clr>
            <a:srgbClr val="A4A3A4"/>
          </p15:clr>
        </p15:guide>
        <p15:guide id="3" orient="horz" pos="3974" userDrawn="1">
          <p15:clr>
            <a:srgbClr val="A4A3A4"/>
          </p15:clr>
        </p15:guide>
        <p15:guide id="4" pos="7242" userDrawn="1">
          <p15:clr>
            <a:srgbClr val="A4A3A4"/>
          </p15:clr>
        </p15:guide>
        <p15:guide id="9" userDrawn="1">
          <p15:clr>
            <a:srgbClr val="A4A3A4"/>
          </p15:clr>
        </p15:guide>
        <p15:guide id="10" pos="7680" userDrawn="1">
          <p15:clr>
            <a:srgbClr val="A4A3A4"/>
          </p15:clr>
        </p15:guide>
        <p15:guide id="11" orient="horz" userDrawn="1">
          <p15:clr>
            <a:srgbClr val="A4A3A4"/>
          </p15:clr>
        </p15:guide>
        <p15:guide id="12" orient="horz" pos="4320" userDrawn="1">
          <p15:clr>
            <a:srgbClr val="A4A3A4"/>
          </p15:clr>
        </p15:guide>
        <p15:guide id="13" pos="2593" userDrawn="1">
          <p15:clr>
            <a:srgbClr val="A4A3A4"/>
          </p15:clr>
        </p15:guide>
        <p15:guide id="14" pos="3863" userDrawn="1">
          <p15:clr>
            <a:srgbClr val="A4A3A4"/>
          </p15:clr>
        </p15:guide>
        <p15:guide id="15" pos="5337" userDrawn="1">
          <p15:clr>
            <a:srgbClr val="A4A3A4"/>
          </p15:clr>
        </p15:guide>
        <p15:guide id="16" pos="656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3A938"/>
    <a:srgbClr val="C99F63"/>
    <a:srgbClr val="EDF1FC"/>
    <a:srgbClr val="E7EEFF"/>
    <a:srgbClr val="EDF1FB"/>
    <a:srgbClr val="F9DCAD"/>
    <a:srgbClr val="193BB6"/>
    <a:srgbClr val="F3F4F5"/>
    <a:srgbClr val="FAE6E6"/>
    <a:srgbClr val="E4E9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621" autoAdjust="0"/>
    <p:restoredTop sz="95889" autoAdjust="0"/>
  </p:normalViewPr>
  <p:slideViewPr>
    <p:cSldViewPr snapToGrid="0" showGuides="1">
      <p:cViewPr>
        <p:scale>
          <a:sx n="66" d="100"/>
          <a:sy n="66" d="100"/>
        </p:scale>
        <p:origin x="1590" y="798"/>
      </p:cViewPr>
      <p:guideLst>
        <p:guide orient="horz" pos="346"/>
        <p:guide pos="438"/>
        <p:guide orient="horz" pos="3974"/>
        <p:guide pos="7242"/>
        <p:guide/>
        <p:guide pos="7680"/>
        <p:guide orient="horz"/>
        <p:guide orient="horz" pos="4320"/>
        <p:guide pos="2593"/>
        <p:guide pos="3863"/>
        <p:guide pos="5337"/>
        <p:guide pos="6562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layout>
        <c:manualLayout>
          <c:xMode val="edge"/>
          <c:yMode val="edge"/>
          <c:x val="0.47396501457725948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总支出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338-4781-B09E-EEE3CB2A8A4D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338-4781-B09E-EEE3CB2A8A4D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D338-4781-B09E-EEE3CB2A8A4D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D338-4781-B09E-EEE3CB2A8A4D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D338-4781-B09E-EEE3CB2A8A4D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D338-4781-B09E-EEE3CB2A8A4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Sheet1!$A$2:$A$7</c:f>
              <c:strCache>
                <c:ptCount val="6"/>
                <c:pt idx="0">
                  <c:v>平台其他费用</c:v>
                </c:pt>
                <c:pt idx="1">
                  <c:v>FBA仓储费</c:v>
                </c:pt>
                <c:pt idx="2">
                  <c:v>广告费</c:v>
                </c:pt>
                <c:pt idx="3">
                  <c:v>平台投放</c:v>
                </c:pt>
                <c:pt idx="4">
                  <c:v>物流费用</c:v>
                </c:pt>
                <c:pt idx="5">
                  <c:v>促销费用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2024.21</c:v>
                </c:pt>
                <c:pt idx="1">
                  <c:v>32415.35</c:v>
                </c:pt>
                <c:pt idx="2">
                  <c:v>65412.21</c:v>
                </c:pt>
                <c:pt idx="3">
                  <c:v>124511.22</c:v>
                </c:pt>
                <c:pt idx="4">
                  <c:v>84641.52</c:v>
                </c:pt>
                <c:pt idx="5">
                  <c:v>13514.21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D338-4781-B09E-EEE3CB2A8A4D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dirty="0"/>
              <a:t>总收入</a:t>
            </a: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总支出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2D8-456B-A48B-581D2A7DA358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92D8-456B-A48B-581D2A7DA358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92D8-456B-A48B-581D2A7DA358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92D8-456B-A48B-581D2A7DA358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92D8-456B-A48B-581D2A7DA358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92D8-456B-A48B-581D2A7DA358}"/>
              </c:ext>
            </c:extLst>
          </c:dPt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Sheet1!$A$2:$A$8</c:f>
              <c:strCache>
                <c:ptCount val="7"/>
                <c:pt idx="0">
                  <c:v>Beats Solo3 Wireless</c:v>
                </c:pt>
                <c:pt idx="1">
                  <c:v>Beats Flex</c:v>
                </c:pt>
                <c:pt idx="2">
                  <c:v>Beats Fit Pro</c:v>
                </c:pt>
                <c:pt idx="3">
                  <c:v>B&amp;O peoplay HX</c:v>
                </c:pt>
                <c:pt idx="4">
                  <c:v>B&amp;O peoplay H95</c:v>
                </c:pt>
                <c:pt idx="5">
                  <c:v>B&amp;O peoplay Portal</c:v>
                </c:pt>
                <c:pt idx="6">
                  <c:v>其它型号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263263.2</c:v>
                </c:pt>
                <c:pt idx="1">
                  <c:v>122415.5</c:v>
                </c:pt>
                <c:pt idx="2">
                  <c:v>75412.210000000006</c:v>
                </c:pt>
                <c:pt idx="3">
                  <c:v>74511.22</c:v>
                </c:pt>
                <c:pt idx="4">
                  <c:v>134641.51999999999</c:v>
                </c:pt>
                <c:pt idx="5">
                  <c:v>91514.21</c:v>
                </c:pt>
                <c:pt idx="6">
                  <c:v>181514.21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92D8-456B-A48B-581D2A7DA358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7B144-4164-4A8E-AE28-927D77ADBBB3}" type="datetimeFigureOut">
              <a:rPr lang="zh-CN" altLang="en-US" smtClean="0"/>
              <a:t>2022/11/7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44BF5F-33AD-4090-AA31-CA9F19647C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57376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44BF5F-33AD-4090-AA31-CA9F19647C9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2848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44BF5F-33AD-4090-AA31-CA9F19647C9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9721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44BF5F-33AD-4090-AA31-CA9F19647C9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20597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44BF5F-33AD-4090-AA31-CA9F19647C9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65765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44BF5F-33AD-4090-AA31-CA9F19647C9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63844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44BF5F-33AD-4090-AA31-CA9F19647C9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50312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44BF5F-33AD-4090-AA31-CA9F19647C9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12211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44BF5F-33AD-4090-AA31-CA9F19647C9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43896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44BF5F-33AD-4090-AA31-CA9F19647C9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33111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44BF5F-33AD-4090-AA31-CA9F19647C9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14299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3F99ED-2490-875A-EC3D-3171BB895C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07399387-748E-BD01-358E-87F08DC417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FFE23D5-7A38-254A-21E5-A6AAFF2834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B80C5-DD76-419A-9A7F-1D2B56636A8A}" type="datetimeFigureOut">
              <a:rPr lang="zh-CN" altLang="en-US" smtClean="0"/>
              <a:t>2022/11/7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9871429-B2F2-B8F2-6439-286C7D6820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348110A-AE73-E729-74DA-0CB0A91914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AB0B5-2DB5-4683-BDF5-9DC6C0DCA0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95707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8993732-A9F1-466C-F560-332F308EF5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A5F28B5-E8A6-8EB1-AD97-EA71CAFFA0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CBE0019-75B4-6AF4-46B9-837B04BD50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B80C5-DD76-419A-9A7F-1D2B56636A8A}" type="datetimeFigureOut">
              <a:rPr lang="zh-CN" altLang="en-US" smtClean="0"/>
              <a:t>2022/11/7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290B62D-7D0F-316E-95C7-B39B10E2CB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6EE6F28-3ABF-E118-4D67-14D97193C4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AB0B5-2DB5-4683-BDF5-9DC6C0DCA0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36599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59B48D1F-2634-4A62-92B7-41B4B87467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B6E30-D8AA-4012-A8ED-469E3446B6BC}" type="datetimeFigureOut">
              <a:rPr lang="zh-CN" altLang="en-US" smtClean="0"/>
              <a:t>2022/11/7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8795175-1D03-491A-BD79-088D912AF6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FB5BDF7-AD91-4DD7-9EA5-E481BE47AB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5BE2C-8060-4E39-8ADC-0C57D9F87E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17390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A4003EF0-DC2B-EE85-4A7A-2C296DDCB6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2B1AD21-5929-CD80-8466-1B63846873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D466DF2-1CCD-40BB-E6D9-3D12FB1F40B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3B80C5-DD76-419A-9A7F-1D2B56636A8A}" type="datetimeFigureOut">
              <a:rPr lang="zh-CN" altLang="en-US" smtClean="0"/>
              <a:t>2022/11/7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D4D2F0D-6EF7-E557-AD18-F7E0F02CE2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1461E46-6223-AEF1-70A1-C353CB6D2D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2AB0B5-2DB5-4683-BDF5-9DC6C0DCA00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页面-上">
            <a:extLst>
              <a:ext uri="{FF2B5EF4-FFF2-40B4-BE49-F238E27FC236}">
                <a16:creationId xmlns:a16="http://schemas.microsoft.com/office/drawing/2014/main" id="{F2AD8741-35B9-32FB-E3D1-11A9AEC46E9D}"/>
              </a:ext>
            </a:extLst>
          </p:cNvPr>
          <p:cNvSpPr/>
          <p:nvPr userDrawn="1"/>
        </p:nvSpPr>
        <p:spPr>
          <a:xfrm>
            <a:off x="5778500" y="-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页面-下">
            <a:extLst>
              <a:ext uri="{FF2B5EF4-FFF2-40B4-BE49-F238E27FC236}">
                <a16:creationId xmlns:a16="http://schemas.microsoft.com/office/drawing/2014/main" id="{2C62525A-0E39-5861-D381-524232FB0957}"/>
              </a:ext>
            </a:extLst>
          </p:cNvPr>
          <p:cNvSpPr/>
          <p:nvPr userDrawn="1"/>
        </p:nvSpPr>
        <p:spPr>
          <a:xfrm>
            <a:off x="5778500" y="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875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8F8B1A1C-EF2E-4528-B587-31D72248E9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C8BFF43-CAA4-4BE2-81F5-27F075686C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B3A66D3-FB3D-453C-A3FD-934FF8F3DE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9B6E30-D8AA-4012-A8ED-469E3446B6BC}" type="datetimeFigureOut">
              <a:rPr lang="zh-CN" altLang="en-US" smtClean="0"/>
              <a:t>2022/11/7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EB40189-3C76-4F7F-83EA-B178DAC6F9E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09CCED0-C397-4808-90BF-0DA278B3067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F5BE2C-8060-4E39-8ADC-0C57D9F87E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54865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1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6" Type="http://schemas.openxmlformats.org/officeDocument/2006/relationships/tags" Target="../tags/tag30.xml"/><Relationship Id="rId21" Type="http://schemas.openxmlformats.org/officeDocument/2006/relationships/tags" Target="../tags/tag25.xml"/><Relationship Id="rId34" Type="http://schemas.openxmlformats.org/officeDocument/2006/relationships/tags" Target="../tags/tag38.xml"/><Relationship Id="rId42" Type="http://schemas.openxmlformats.org/officeDocument/2006/relationships/tags" Target="../tags/tag46.xml"/><Relationship Id="rId47" Type="http://schemas.openxmlformats.org/officeDocument/2006/relationships/tags" Target="../tags/tag51.xml"/><Relationship Id="rId50" Type="http://schemas.openxmlformats.org/officeDocument/2006/relationships/tags" Target="../tags/tag54.xml"/><Relationship Id="rId55" Type="http://schemas.openxmlformats.org/officeDocument/2006/relationships/tags" Target="../tags/tag59.xml"/><Relationship Id="rId63" Type="http://schemas.openxmlformats.org/officeDocument/2006/relationships/tags" Target="../tags/tag67.xml"/><Relationship Id="rId68" Type="http://schemas.openxmlformats.org/officeDocument/2006/relationships/image" Target="../media/image2.png"/><Relationship Id="rId7" Type="http://schemas.openxmlformats.org/officeDocument/2006/relationships/tags" Target="../tags/tag11.xml"/><Relationship Id="rId2" Type="http://schemas.openxmlformats.org/officeDocument/2006/relationships/tags" Target="../tags/tag6.xml"/><Relationship Id="rId16" Type="http://schemas.openxmlformats.org/officeDocument/2006/relationships/tags" Target="../tags/tag20.xml"/><Relationship Id="rId29" Type="http://schemas.openxmlformats.org/officeDocument/2006/relationships/tags" Target="../tags/tag33.xml"/><Relationship Id="rId11" Type="http://schemas.openxmlformats.org/officeDocument/2006/relationships/tags" Target="../tags/tag15.xml"/><Relationship Id="rId24" Type="http://schemas.openxmlformats.org/officeDocument/2006/relationships/tags" Target="../tags/tag28.xml"/><Relationship Id="rId32" Type="http://schemas.openxmlformats.org/officeDocument/2006/relationships/tags" Target="../tags/tag36.xml"/><Relationship Id="rId37" Type="http://schemas.openxmlformats.org/officeDocument/2006/relationships/tags" Target="../tags/tag41.xml"/><Relationship Id="rId40" Type="http://schemas.openxmlformats.org/officeDocument/2006/relationships/tags" Target="../tags/tag44.xml"/><Relationship Id="rId45" Type="http://schemas.openxmlformats.org/officeDocument/2006/relationships/tags" Target="../tags/tag49.xml"/><Relationship Id="rId53" Type="http://schemas.openxmlformats.org/officeDocument/2006/relationships/tags" Target="../tags/tag57.xml"/><Relationship Id="rId58" Type="http://schemas.openxmlformats.org/officeDocument/2006/relationships/tags" Target="../tags/tag62.xml"/><Relationship Id="rId66" Type="http://schemas.openxmlformats.org/officeDocument/2006/relationships/slideLayout" Target="../slideLayouts/slideLayout1.xml"/><Relationship Id="rId5" Type="http://schemas.openxmlformats.org/officeDocument/2006/relationships/tags" Target="../tags/tag9.xml"/><Relationship Id="rId61" Type="http://schemas.openxmlformats.org/officeDocument/2006/relationships/tags" Target="../tags/tag65.xml"/><Relationship Id="rId19" Type="http://schemas.openxmlformats.org/officeDocument/2006/relationships/tags" Target="../tags/tag23.xml"/><Relationship Id="rId14" Type="http://schemas.openxmlformats.org/officeDocument/2006/relationships/tags" Target="../tags/tag18.xml"/><Relationship Id="rId22" Type="http://schemas.openxmlformats.org/officeDocument/2006/relationships/tags" Target="../tags/tag26.xml"/><Relationship Id="rId27" Type="http://schemas.openxmlformats.org/officeDocument/2006/relationships/tags" Target="../tags/tag31.xml"/><Relationship Id="rId30" Type="http://schemas.openxmlformats.org/officeDocument/2006/relationships/tags" Target="../tags/tag34.xml"/><Relationship Id="rId35" Type="http://schemas.openxmlformats.org/officeDocument/2006/relationships/tags" Target="../tags/tag39.xml"/><Relationship Id="rId43" Type="http://schemas.openxmlformats.org/officeDocument/2006/relationships/tags" Target="../tags/tag47.xml"/><Relationship Id="rId48" Type="http://schemas.openxmlformats.org/officeDocument/2006/relationships/tags" Target="../tags/tag52.xml"/><Relationship Id="rId56" Type="http://schemas.openxmlformats.org/officeDocument/2006/relationships/tags" Target="../tags/tag60.xml"/><Relationship Id="rId64" Type="http://schemas.openxmlformats.org/officeDocument/2006/relationships/tags" Target="../tags/tag68.xml"/><Relationship Id="rId8" Type="http://schemas.openxmlformats.org/officeDocument/2006/relationships/tags" Target="../tags/tag12.xml"/><Relationship Id="rId51" Type="http://schemas.openxmlformats.org/officeDocument/2006/relationships/tags" Target="../tags/tag55.xml"/><Relationship Id="rId3" Type="http://schemas.openxmlformats.org/officeDocument/2006/relationships/tags" Target="../tags/tag7.xml"/><Relationship Id="rId12" Type="http://schemas.openxmlformats.org/officeDocument/2006/relationships/tags" Target="../tags/tag16.xml"/><Relationship Id="rId17" Type="http://schemas.openxmlformats.org/officeDocument/2006/relationships/tags" Target="../tags/tag21.xml"/><Relationship Id="rId25" Type="http://schemas.openxmlformats.org/officeDocument/2006/relationships/tags" Target="../tags/tag29.xml"/><Relationship Id="rId33" Type="http://schemas.openxmlformats.org/officeDocument/2006/relationships/tags" Target="../tags/tag37.xml"/><Relationship Id="rId38" Type="http://schemas.openxmlformats.org/officeDocument/2006/relationships/tags" Target="../tags/tag42.xml"/><Relationship Id="rId46" Type="http://schemas.openxmlformats.org/officeDocument/2006/relationships/tags" Target="../tags/tag50.xml"/><Relationship Id="rId59" Type="http://schemas.openxmlformats.org/officeDocument/2006/relationships/tags" Target="../tags/tag63.xml"/><Relationship Id="rId67" Type="http://schemas.openxmlformats.org/officeDocument/2006/relationships/notesSlide" Target="../notesSlides/notesSlide2.xml"/><Relationship Id="rId20" Type="http://schemas.openxmlformats.org/officeDocument/2006/relationships/tags" Target="../tags/tag24.xml"/><Relationship Id="rId41" Type="http://schemas.openxmlformats.org/officeDocument/2006/relationships/tags" Target="../tags/tag45.xml"/><Relationship Id="rId54" Type="http://schemas.openxmlformats.org/officeDocument/2006/relationships/tags" Target="../tags/tag58.xml"/><Relationship Id="rId62" Type="http://schemas.openxmlformats.org/officeDocument/2006/relationships/tags" Target="../tags/tag66.xml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15" Type="http://schemas.openxmlformats.org/officeDocument/2006/relationships/tags" Target="../tags/tag19.xml"/><Relationship Id="rId23" Type="http://schemas.openxmlformats.org/officeDocument/2006/relationships/tags" Target="../tags/tag27.xml"/><Relationship Id="rId28" Type="http://schemas.openxmlformats.org/officeDocument/2006/relationships/tags" Target="../tags/tag32.xml"/><Relationship Id="rId36" Type="http://schemas.openxmlformats.org/officeDocument/2006/relationships/tags" Target="../tags/tag40.xml"/><Relationship Id="rId49" Type="http://schemas.openxmlformats.org/officeDocument/2006/relationships/tags" Target="../tags/tag53.xml"/><Relationship Id="rId57" Type="http://schemas.openxmlformats.org/officeDocument/2006/relationships/tags" Target="../tags/tag61.xml"/><Relationship Id="rId10" Type="http://schemas.openxmlformats.org/officeDocument/2006/relationships/tags" Target="../tags/tag14.xml"/><Relationship Id="rId31" Type="http://schemas.openxmlformats.org/officeDocument/2006/relationships/tags" Target="../tags/tag35.xml"/><Relationship Id="rId44" Type="http://schemas.openxmlformats.org/officeDocument/2006/relationships/tags" Target="../tags/tag48.xml"/><Relationship Id="rId52" Type="http://schemas.openxmlformats.org/officeDocument/2006/relationships/tags" Target="../tags/tag56.xml"/><Relationship Id="rId60" Type="http://schemas.openxmlformats.org/officeDocument/2006/relationships/tags" Target="../tags/tag64.xml"/><Relationship Id="rId65" Type="http://schemas.openxmlformats.org/officeDocument/2006/relationships/tags" Target="../tags/tag69.xml"/><Relationship Id="rId4" Type="http://schemas.openxmlformats.org/officeDocument/2006/relationships/tags" Target="../tags/tag8.xml"/><Relationship Id="rId9" Type="http://schemas.openxmlformats.org/officeDocument/2006/relationships/tags" Target="../tags/tag13.xml"/><Relationship Id="rId13" Type="http://schemas.openxmlformats.org/officeDocument/2006/relationships/tags" Target="../tags/tag17.xml"/><Relationship Id="rId18" Type="http://schemas.openxmlformats.org/officeDocument/2006/relationships/tags" Target="../tags/tag22.xml"/><Relationship Id="rId39" Type="http://schemas.openxmlformats.org/officeDocument/2006/relationships/tags" Target="../tags/tag4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77.xml"/><Relationship Id="rId13" Type="http://schemas.openxmlformats.org/officeDocument/2006/relationships/image" Target="../media/image4.png"/><Relationship Id="rId3" Type="http://schemas.openxmlformats.org/officeDocument/2006/relationships/tags" Target="../tags/tag72.xml"/><Relationship Id="rId7" Type="http://schemas.openxmlformats.org/officeDocument/2006/relationships/tags" Target="../tags/tag76.xml"/><Relationship Id="rId12" Type="http://schemas.openxmlformats.org/officeDocument/2006/relationships/image" Target="../media/image3.png"/><Relationship Id="rId2" Type="http://schemas.openxmlformats.org/officeDocument/2006/relationships/tags" Target="../tags/tag71.xml"/><Relationship Id="rId16" Type="http://schemas.openxmlformats.org/officeDocument/2006/relationships/image" Target="../media/image7.png"/><Relationship Id="rId1" Type="http://schemas.openxmlformats.org/officeDocument/2006/relationships/tags" Target="../tags/tag70.xml"/><Relationship Id="rId6" Type="http://schemas.openxmlformats.org/officeDocument/2006/relationships/tags" Target="../tags/tag75.xml"/><Relationship Id="rId11" Type="http://schemas.openxmlformats.org/officeDocument/2006/relationships/image" Target="../media/image2.png"/><Relationship Id="rId5" Type="http://schemas.openxmlformats.org/officeDocument/2006/relationships/tags" Target="../tags/tag74.xml"/><Relationship Id="rId15" Type="http://schemas.openxmlformats.org/officeDocument/2006/relationships/image" Target="../media/image6.png"/><Relationship Id="rId10" Type="http://schemas.openxmlformats.org/officeDocument/2006/relationships/notesSlide" Target="../notesSlides/notesSlide3.xml"/><Relationship Id="rId4" Type="http://schemas.openxmlformats.org/officeDocument/2006/relationships/tags" Target="../tags/tag73.xml"/><Relationship Id="rId9" Type="http://schemas.openxmlformats.org/officeDocument/2006/relationships/slideLayout" Target="../slideLayouts/slideLayout1.xml"/><Relationship Id="rId1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13" Type="http://schemas.openxmlformats.org/officeDocument/2006/relationships/image" Target="../media/image11.jpeg"/><Relationship Id="rId18" Type="http://schemas.openxmlformats.org/officeDocument/2006/relationships/image" Target="../media/image15.png"/><Relationship Id="rId3" Type="http://schemas.openxmlformats.org/officeDocument/2006/relationships/tags" Target="../tags/tag80.xml"/><Relationship Id="rId7" Type="http://schemas.openxmlformats.org/officeDocument/2006/relationships/slideLayout" Target="../slideLayouts/slideLayout1.xml"/><Relationship Id="rId12" Type="http://schemas.openxmlformats.org/officeDocument/2006/relationships/image" Target="../media/image10.jpeg"/><Relationship Id="rId17" Type="http://schemas.microsoft.com/office/2007/relationships/hdphoto" Target="../media/hdphoto1.wdp"/><Relationship Id="rId2" Type="http://schemas.openxmlformats.org/officeDocument/2006/relationships/tags" Target="../tags/tag79.xml"/><Relationship Id="rId16" Type="http://schemas.openxmlformats.org/officeDocument/2006/relationships/image" Target="../media/image14.png"/><Relationship Id="rId1" Type="http://schemas.openxmlformats.org/officeDocument/2006/relationships/tags" Target="../tags/tag78.xml"/><Relationship Id="rId6" Type="http://schemas.openxmlformats.org/officeDocument/2006/relationships/tags" Target="../tags/tag83.xml"/><Relationship Id="rId11" Type="http://schemas.openxmlformats.org/officeDocument/2006/relationships/image" Target="../media/image9.jpeg"/><Relationship Id="rId5" Type="http://schemas.openxmlformats.org/officeDocument/2006/relationships/tags" Target="../tags/tag82.xml"/><Relationship Id="rId15" Type="http://schemas.openxmlformats.org/officeDocument/2006/relationships/image" Target="../media/image13.jpeg"/><Relationship Id="rId10" Type="http://schemas.openxmlformats.org/officeDocument/2006/relationships/image" Target="../media/image8.png"/><Relationship Id="rId19" Type="http://schemas.microsoft.com/office/2007/relationships/hdphoto" Target="../media/hdphoto2.wdp"/><Relationship Id="rId4" Type="http://schemas.openxmlformats.org/officeDocument/2006/relationships/tags" Target="../tags/tag81.xml"/><Relationship Id="rId9" Type="http://schemas.openxmlformats.org/officeDocument/2006/relationships/image" Target="../media/image2.png"/><Relationship Id="rId1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png"/><Relationship Id="rId5" Type="http://schemas.microsoft.com/office/2007/relationships/hdphoto" Target="../media/hdphoto3.wdp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51pptmoban.com/zt/jingjichang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www.51pptmoban.com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5.xml"/><Relationship Id="rId1" Type="http://schemas.openxmlformats.org/officeDocument/2006/relationships/tags" Target="../tags/tag84.xml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" name="柒社群-康帅1">
            <a:extLst>
              <a:ext uri="{FF2B5EF4-FFF2-40B4-BE49-F238E27FC236}">
                <a16:creationId xmlns:a16="http://schemas.microsoft.com/office/drawing/2014/main" id="{EBC69637-1423-9F6F-A993-601C46C1AF6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137004 h 6858000"/>
              <a:gd name="connsiteX3" fmla="*/ 12103802 w 12192000"/>
              <a:gd name="connsiteY3" fmla="*/ 6160804 h 6858000"/>
              <a:gd name="connsiteX4" fmla="*/ 7280610 w 12192000"/>
              <a:gd name="connsiteY4" fmla="*/ 6841656 h 6858000"/>
              <a:gd name="connsiteX5" fmla="*/ 6769964 w 12192000"/>
              <a:gd name="connsiteY5" fmla="*/ 6858000 h 6858000"/>
              <a:gd name="connsiteX6" fmla="*/ 5422039 w 12192000"/>
              <a:gd name="connsiteY6" fmla="*/ 6858000 h 6858000"/>
              <a:gd name="connsiteX7" fmla="*/ 4911393 w 12192000"/>
              <a:gd name="connsiteY7" fmla="*/ 6841656 h 6858000"/>
              <a:gd name="connsiteX8" fmla="*/ 88200 w 12192000"/>
              <a:gd name="connsiteY8" fmla="*/ 6160804 h 6858000"/>
              <a:gd name="connsiteX9" fmla="*/ 0 w 12192000"/>
              <a:gd name="connsiteY9" fmla="*/ 613700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137004"/>
                </a:lnTo>
                <a:lnTo>
                  <a:pt x="12103802" y="6160804"/>
                </a:lnTo>
                <a:cubicBezTo>
                  <a:pt x="10670528" y="6527373"/>
                  <a:pt x="9033314" y="6766734"/>
                  <a:pt x="7280610" y="6841656"/>
                </a:cubicBezTo>
                <a:lnTo>
                  <a:pt x="6769964" y="6858000"/>
                </a:lnTo>
                <a:lnTo>
                  <a:pt x="5422039" y="6858000"/>
                </a:lnTo>
                <a:lnTo>
                  <a:pt x="4911393" y="6841656"/>
                </a:lnTo>
                <a:cubicBezTo>
                  <a:pt x="3158688" y="6766734"/>
                  <a:pt x="1521474" y="6527373"/>
                  <a:pt x="88200" y="6160804"/>
                </a:cubicBezTo>
                <a:lnTo>
                  <a:pt x="0" y="6137003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68" name="柒社群-康帅2">
            <a:extLst>
              <a:ext uri="{FF2B5EF4-FFF2-40B4-BE49-F238E27FC236}">
                <a16:creationId xmlns:a16="http://schemas.microsoft.com/office/drawing/2014/main" id="{6F92F462-45E7-AE43-8448-EFC9DC93468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5859491 h 6858000"/>
              <a:gd name="connsiteX3" fmla="*/ 12091348 w 12192000"/>
              <a:gd name="connsiteY3" fmla="*/ 5897987 h 6858000"/>
              <a:gd name="connsiteX4" fmla="*/ 7120526 w 12192000"/>
              <a:gd name="connsiteY4" fmla="*/ 6841656 h 6858000"/>
              <a:gd name="connsiteX5" fmla="*/ 6678886 w 12192000"/>
              <a:gd name="connsiteY5" fmla="*/ 6858000 h 6858000"/>
              <a:gd name="connsiteX6" fmla="*/ 5513116 w 12192000"/>
              <a:gd name="connsiteY6" fmla="*/ 6858000 h 6858000"/>
              <a:gd name="connsiteX7" fmla="*/ 5071477 w 12192000"/>
              <a:gd name="connsiteY7" fmla="*/ 6841656 h 6858000"/>
              <a:gd name="connsiteX8" fmla="*/ 100655 w 12192000"/>
              <a:gd name="connsiteY8" fmla="*/ 5897987 h 6858000"/>
              <a:gd name="connsiteX9" fmla="*/ 0 w 12192000"/>
              <a:gd name="connsiteY9" fmla="*/ 585949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5859491"/>
                </a:lnTo>
                <a:lnTo>
                  <a:pt x="12091348" y="5897987"/>
                </a:lnTo>
                <a:cubicBezTo>
                  <a:pt x="10676727" y="6412870"/>
                  <a:pt x="8973231" y="6750084"/>
                  <a:pt x="7120526" y="6841656"/>
                </a:cubicBezTo>
                <a:lnTo>
                  <a:pt x="6678886" y="6858000"/>
                </a:lnTo>
                <a:lnTo>
                  <a:pt x="5513116" y="6858000"/>
                </a:lnTo>
                <a:lnTo>
                  <a:pt x="5071477" y="6841656"/>
                </a:lnTo>
                <a:cubicBezTo>
                  <a:pt x="3218772" y="6750084"/>
                  <a:pt x="1515276" y="6412870"/>
                  <a:pt x="100655" y="5897987"/>
                </a:cubicBezTo>
                <a:lnTo>
                  <a:pt x="0" y="585949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80000"/>
                  <a:lumOff val="20000"/>
                </a:schemeClr>
              </a:gs>
              <a:gs pos="100000">
                <a:schemeClr val="accent1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70" name="柒社群-康帅3">
            <a:extLst>
              <a:ext uri="{FF2B5EF4-FFF2-40B4-BE49-F238E27FC236}">
                <a16:creationId xmlns:a16="http://schemas.microsoft.com/office/drawing/2014/main" id="{2DD2ACA3-A210-DC88-A7C5-BD473D8F44D2}"/>
              </a:ext>
            </a:extLst>
          </p:cNvPr>
          <p:cNvSpPr/>
          <p:nvPr/>
        </p:nvSpPr>
        <p:spPr bwMode="auto"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5186406 h 6858000"/>
              <a:gd name="connsiteX3" fmla="*/ 12173002 w 12192000"/>
              <a:gd name="connsiteY3" fmla="*/ 5261997 h 6858000"/>
              <a:gd name="connsiteX4" fmla="*/ 11682486 w 12192000"/>
              <a:gd name="connsiteY4" fmla="*/ 6598082 h 6858000"/>
              <a:gd name="connsiteX5" fmla="*/ 11555124 w 12192000"/>
              <a:gd name="connsiteY5" fmla="*/ 6858000 h 6858000"/>
              <a:gd name="connsiteX6" fmla="*/ 637559 w 12192000"/>
              <a:gd name="connsiteY6" fmla="*/ 6858000 h 6858000"/>
              <a:gd name="connsiteX7" fmla="*/ 510070 w 12192000"/>
              <a:gd name="connsiteY7" fmla="*/ 6598082 h 6858000"/>
              <a:gd name="connsiteX8" fmla="*/ 19102 w 12192000"/>
              <a:gd name="connsiteY8" fmla="*/ 5261997 h 6858000"/>
              <a:gd name="connsiteX9" fmla="*/ 0 w 12192000"/>
              <a:gd name="connsiteY9" fmla="*/ 518605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5186406"/>
                </a:lnTo>
                <a:lnTo>
                  <a:pt x="12173002" y="5261997"/>
                </a:lnTo>
                <a:cubicBezTo>
                  <a:pt x="12078661" y="5617975"/>
                  <a:pt x="11926417" y="6078040"/>
                  <a:pt x="11682486" y="6598082"/>
                </a:cubicBezTo>
                <a:lnTo>
                  <a:pt x="11555124" y="6858000"/>
                </a:lnTo>
                <a:lnTo>
                  <a:pt x="637559" y="6858000"/>
                </a:lnTo>
                <a:lnTo>
                  <a:pt x="510070" y="6598082"/>
                </a:lnTo>
                <a:cubicBezTo>
                  <a:pt x="265901" y="6078040"/>
                  <a:pt x="113521" y="5617975"/>
                  <a:pt x="19102" y="5261997"/>
                </a:cubicBezTo>
                <a:lnTo>
                  <a:pt x="0" y="5186053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572" name="柒社群-康帅4">
            <a:extLst>
              <a:ext uri="{FF2B5EF4-FFF2-40B4-BE49-F238E27FC236}">
                <a16:creationId xmlns:a16="http://schemas.microsoft.com/office/drawing/2014/main" id="{06B64056-9F60-ED8C-E94D-57E3C156736F}"/>
              </a:ext>
            </a:extLst>
          </p:cNvPr>
          <p:cNvSpPr/>
          <p:nvPr/>
        </p:nvSpPr>
        <p:spPr bwMode="auto">
          <a:xfrm>
            <a:off x="904435" y="0"/>
            <a:ext cx="10408531" cy="6858000"/>
          </a:xfrm>
          <a:custGeom>
            <a:avLst/>
            <a:gdLst>
              <a:gd name="connsiteX0" fmla="*/ 0 w 10408531"/>
              <a:gd name="connsiteY0" fmla="*/ 0 h 6858000"/>
              <a:gd name="connsiteX1" fmla="*/ 10408531 w 10408531"/>
              <a:gd name="connsiteY1" fmla="*/ 0 h 6858000"/>
              <a:gd name="connsiteX2" fmla="*/ 10408531 w 10408531"/>
              <a:gd name="connsiteY2" fmla="*/ 127243 h 6858000"/>
              <a:gd name="connsiteX3" fmla="*/ 10408531 w 10408531"/>
              <a:gd name="connsiteY3" fmla="*/ 4334251 h 6858000"/>
              <a:gd name="connsiteX4" fmla="*/ 9507353 w 10408531"/>
              <a:gd name="connsiteY4" fmla="*/ 6775073 h 6858000"/>
              <a:gd name="connsiteX5" fmla="*/ 9455068 w 10408531"/>
              <a:gd name="connsiteY5" fmla="*/ 6858000 h 6858000"/>
              <a:gd name="connsiteX6" fmla="*/ 954350 w 10408531"/>
              <a:gd name="connsiteY6" fmla="*/ 6858000 h 6858000"/>
              <a:gd name="connsiteX7" fmla="*/ 902011 w 10408531"/>
              <a:gd name="connsiteY7" fmla="*/ 6775073 h 6858000"/>
              <a:gd name="connsiteX8" fmla="*/ 0 w 10408531"/>
              <a:gd name="connsiteY8" fmla="*/ 4334251 h 6858000"/>
              <a:gd name="connsiteX9" fmla="*/ 0 w 10408531"/>
              <a:gd name="connsiteY9" fmla="*/ 19161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408531" h="6858000">
                <a:moveTo>
                  <a:pt x="0" y="0"/>
                </a:moveTo>
                <a:lnTo>
                  <a:pt x="10408531" y="0"/>
                </a:lnTo>
                <a:lnTo>
                  <a:pt x="10408531" y="127243"/>
                </a:lnTo>
                <a:cubicBezTo>
                  <a:pt x="10408531" y="942555"/>
                  <a:pt x="10408531" y="2247053"/>
                  <a:pt x="10408531" y="4334251"/>
                </a:cubicBezTo>
                <a:cubicBezTo>
                  <a:pt x="10408531" y="4334251"/>
                  <a:pt x="10322270" y="5427414"/>
                  <a:pt x="9507353" y="6775073"/>
                </a:cubicBezTo>
                <a:lnTo>
                  <a:pt x="9455068" y="6858000"/>
                </a:lnTo>
                <a:lnTo>
                  <a:pt x="954350" y="6858000"/>
                </a:lnTo>
                <a:lnTo>
                  <a:pt x="902011" y="6775073"/>
                </a:lnTo>
                <a:cubicBezTo>
                  <a:pt x="86261" y="5427414"/>
                  <a:pt x="0" y="4334251"/>
                  <a:pt x="0" y="4334251"/>
                </a:cubicBezTo>
                <a:cubicBezTo>
                  <a:pt x="0" y="4334251"/>
                  <a:pt x="0" y="4334251"/>
                  <a:pt x="0" y="191619"/>
                </a:cubicBezTo>
                <a:close/>
              </a:path>
            </a:pathLst>
          </a:custGeom>
          <a:solidFill>
            <a:schemeClr val="accent1">
              <a:lumMod val="100000"/>
              <a:alpha val="13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sz="1800">
              <a:solidFill>
                <a:schemeClr val="tx1">
                  <a:lumMod val="100000"/>
                </a:schemeClr>
              </a:solidFill>
            </a:endParaRPr>
          </a:p>
        </p:txBody>
      </p:sp>
      <p:sp>
        <p:nvSpPr>
          <p:cNvPr id="574" name="柒社群-康帅5">
            <a:extLst>
              <a:ext uri="{FF2B5EF4-FFF2-40B4-BE49-F238E27FC236}">
                <a16:creationId xmlns:a16="http://schemas.microsoft.com/office/drawing/2014/main" id="{5C59E27E-C5E6-0916-63F9-6DF51E05E0E2}"/>
              </a:ext>
            </a:extLst>
          </p:cNvPr>
          <p:cNvSpPr/>
          <p:nvPr/>
        </p:nvSpPr>
        <p:spPr bwMode="auto">
          <a:xfrm>
            <a:off x="1913111" y="0"/>
            <a:ext cx="8365778" cy="6858000"/>
          </a:xfrm>
          <a:custGeom>
            <a:avLst/>
            <a:gdLst>
              <a:gd name="connsiteX0" fmla="*/ 0 w 8365778"/>
              <a:gd name="connsiteY0" fmla="*/ 0 h 6858000"/>
              <a:gd name="connsiteX1" fmla="*/ 8365778 w 8365778"/>
              <a:gd name="connsiteY1" fmla="*/ 0 h 6858000"/>
              <a:gd name="connsiteX2" fmla="*/ 8365778 w 8365778"/>
              <a:gd name="connsiteY2" fmla="*/ 71833 h 6858000"/>
              <a:gd name="connsiteX3" fmla="*/ 8365778 w 8365778"/>
              <a:gd name="connsiteY3" fmla="*/ 4170738 h 6858000"/>
              <a:gd name="connsiteX4" fmla="*/ 7237155 w 8365778"/>
              <a:gd name="connsiteY4" fmla="*/ 6721380 h 6858000"/>
              <a:gd name="connsiteX5" fmla="*/ 7126987 w 8365778"/>
              <a:gd name="connsiteY5" fmla="*/ 6858000 h 6858000"/>
              <a:gd name="connsiteX6" fmla="*/ 1239999 w 8365778"/>
              <a:gd name="connsiteY6" fmla="*/ 6858000 h 6858000"/>
              <a:gd name="connsiteX7" fmla="*/ 1129714 w 8365778"/>
              <a:gd name="connsiteY7" fmla="*/ 6721380 h 6858000"/>
              <a:gd name="connsiteX8" fmla="*/ 0 w 8365778"/>
              <a:gd name="connsiteY8" fmla="*/ 4170738 h 6858000"/>
              <a:gd name="connsiteX9" fmla="*/ 0 w 8365778"/>
              <a:gd name="connsiteY9" fmla="*/ 10364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365778" h="6858000">
                <a:moveTo>
                  <a:pt x="0" y="0"/>
                </a:moveTo>
                <a:lnTo>
                  <a:pt x="8365778" y="0"/>
                </a:lnTo>
                <a:lnTo>
                  <a:pt x="8365778" y="71833"/>
                </a:lnTo>
                <a:cubicBezTo>
                  <a:pt x="8365778" y="553479"/>
                  <a:pt x="8365778" y="1654384"/>
                  <a:pt x="8365778" y="4170738"/>
                </a:cubicBezTo>
                <a:cubicBezTo>
                  <a:pt x="8365778" y="4170738"/>
                  <a:pt x="8269818" y="5386823"/>
                  <a:pt x="7237155" y="6721380"/>
                </a:cubicBezTo>
                <a:lnTo>
                  <a:pt x="7126987" y="6858000"/>
                </a:lnTo>
                <a:lnTo>
                  <a:pt x="1239999" y="6858000"/>
                </a:lnTo>
                <a:lnTo>
                  <a:pt x="1129714" y="6721380"/>
                </a:lnTo>
                <a:cubicBezTo>
                  <a:pt x="95961" y="5386823"/>
                  <a:pt x="0" y="4170738"/>
                  <a:pt x="0" y="4170738"/>
                </a:cubicBezTo>
                <a:cubicBezTo>
                  <a:pt x="0" y="4170738"/>
                  <a:pt x="0" y="4170738"/>
                  <a:pt x="0" y="103643"/>
                </a:cubicBezTo>
                <a:close/>
              </a:path>
            </a:pathLst>
          </a:custGeom>
          <a:solidFill>
            <a:schemeClr val="accent1">
              <a:lumMod val="100000"/>
              <a:alpha val="15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sz="1800">
              <a:solidFill>
                <a:schemeClr val="tx1">
                  <a:lumMod val="100000"/>
                </a:schemeClr>
              </a:solidFill>
            </a:endParaRPr>
          </a:p>
        </p:txBody>
      </p:sp>
      <p:sp>
        <p:nvSpPr>
          <p:cNvPr id="618" name="柒社群-康帅6">
            <a:extLst>
              <a:ext uri="{FF2B5EF4-FFF2-40B4-BE49-F238E27FC236}">
                <a16:creationId xmlns:a16="http://schemas.microsoft.com/office/drawing/2014/main" id="{DB924645-1143-09E2-3EA0-A071384B2361}"/>
              </a:ext>
            </a:extLst>
          </p:cNvPr>
          <p:cNvSpPr/>
          <p:nvPr/>
        </p:nvSpPr>
        <p:spPr bwMode="auto">
          <a:xfrm>
            <a:off x="2476543" y="-279400"/>
            <a:ext cx="7238914" cy="7350126"/>
          </a:xfrm>
          <a:custGeom>
            <a:avLst/>
            <a:gdLst>
              <a:gd name="connsiteX0" fmla="*/ 1498261 w 6819900"/>
              <a:gd name="connsiteY0" fmla="*/ 0 h 6858000"/>
              <a:gd name="connsiteX1" fmla="*/ 5323240 w 6819900"/>
              <a:gd name="connsiteY1" fmla="*/ 0 h 6858000"/>
              <a:gd name="connsiteX2" fmla="*/ 5458957 w 6819900"/>
              <a:gd name="connsiteY2" fmla="*/ 58640 h 6858000"/>
              <a:gd name="connsiteX3" fmla="*/ 6819900 w 6819900"/>
              <a:gd name="connsiteY3" fmla="*/ 646670 h 6858000"/>
              <a:gd name="connsiteX4" fmla="*/ 6819900 w 6819900"/>
              <a:gd name="connsiteY4" fmla="*/ 4293545 h 6858000"/>
              <a:gd name="connsiteX5" fmla="*/ 5507478 w 6819900"/>
              <a:gd name="connsiteY5" fmla="*/ 6824796 h 6858000"/>
              <a:gd name="connsiteX6" fmla="*/ 5472982 w 6819900"/>
              <a:gd name="connsiteY6" fmla="*/ 6858000 h 6858000"/>
              <a:gd name="connsiteX7" fmla="*/ 1348264 w 6819900"/>
              <a:gd name="connsiteY7" fmla="*/ 6858000 h 6858000"/>
              <a:gd name="connsiteX8" fmla="*/ 1313731 w 6819900"/>
              <a:gd name="connsiteY8" fmla="*/ 6824796 h 6858000"/>
              <a:gd name="connsiteX9" fmla="*/ 0 w 6819900"/>
              <a:gd name="connsiteY9" fmla="*/ 4293545 h 6858000"/>
              <a:gd name="connsiteX10" fmla="*/ 0 w 6819900"/>
              <a:gd name="connsiteY10" fmla="*/ 646670 h 6858000"/>
              <a:gd name="connsiteX11" fmla="*/ 1439341 w 6819900"/>
              <a:gd name="connsiteY11" fmla="*/ 2543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819900" h="6858000">
                <a:moveTo>
                  <a:pt x="1498261" y="0"/>
                </a:moveTo>
                <a:lnTo>
                  <a:pt x="5323240" y="0"/>
                </a:lnTo>
                <a:lnTo>
                  <a:pt x="5458957" y="58640"/>
                </a:lnTo>
                <a:cubicBezTo>
                  <a:pt x="5838066" y="222444"/>
                  <a:pt x="6287379" y="416582"/>
                  <a:pt x="6819900" y="646670"/>
                </a:cubicBezTo>
                <a:cubicBezTo>
                  <a:pt x="6819900" y="646670"/>
                  <a:pt x="6819900" y="646670"/>
                  <a:pt x="6819900" y="4293545"/>
                </a:cubicBezTo>
                <a:cubicBezTo>
                  <a:pt x="6819900" y="4293545"/>
                  <a:pt x="6718680" y="5576284"/>
                  <a:pt x="5507478" y="6824796"/>
                </a:cubicBezTo>
                <a:lnTo>
                  <a:pt x="5472982" y="6858000"/>
                </a:lnTo>
                <a:lnTo>
                  <a:pt x="1348264" y="6858000"/>
                </a:lnTo>
                <a:lnTo>
                  <a:pt x="1313731" y="6824796"/>
                </a:lnTo>
                <a:cubicBezTo>
                  <a:pt x="101221" y="5576284"/>
                  <a:pt x="0" y="4293545"/>
                  <a:pt x="0" y="4293545"/>
                </a:cubicBezTo>
                <a:cubicBezTo>
                  <a:pt x="0" y="4293545"/>
                  <a:pt x="0" y="4293545"/>
                  <a:pt x="0" y="646670"/>
                </a:cubicBezTo>
                <a:cubicBezTo>
                  <a:pt x="0" y="646670"/>
                  <a:pt x="0" y="646670"/>
                  <a:pt x="1439341" y="25431"/>
                </a:cubicBezTo>
                <a:close/>
              </a:path>
            </a:pathLst>
          </a:custGeom>
          <a:solidFill>
            <a:schemeClr val="accent1">
              <a:alpha val="10000"/>
            </a:schemeClr>
          </a:solidFill>
          <a:ln>
            <a:gradFill>
              <a:gsLst>
                <a:gs pos="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outerShdw blurRad="63500" algn="ctr" rotWithShape="0">
              <a:schemeClr val="accent1">
                <a:lumMod val="75000"/>
                <a:alpha val="4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pic>
        <p:nvPicPr>
          <p:cNvPr id="539" name="柒社群-康帅7">
            <a:extLst>
              <a:ext uri="{FF2B5EF4-FFF2-40B4-BE49-F238E27FC236}">
                <a16:creationId xmlns:a16="http://schemas.microsoft.com/office/drawing/2014/main" id="{64EB1669-21B7-0A50-5CDF-D4039915F4B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6052" y="3502152"/>
            <a:ext cx="560854" cy="749460"/>
          </a:xfrm>
          <a:prstGeom prst="rect">
            <a:avLst/>
          </a:prstGeom>
        </p:spPr>
      </p:pic>
      <p:pic>
        <p:nvPicPr>
          <p:cNvPr id="540" name="柒社群-康帅8">
            <a:extLst>
              <a:ext uri="{FF2B5EF4-FFF2-40B4-BE49-F238E27FC236}">
                <a16:creationId xmlns:a16="http://schemas.microsoft.com/office/drawing/2014/main" id="{7370015D-B9B8-CC5E-A907-13FC4E0B963E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 amt="20000"/>
          </a:blip>
          <a:stretch>
            <a:fillRect/>
          </a:stretch>
        </p:blipFill>
        <p:spPr>
          <a:xfrm>
            <a:off x="1498631" y="1626823"/>
            <a:ext cx="688908" cy="920576"/>
          </a:xfrm>
          <a:prstGeom prst="rect">
            <a:avLst/>
          </a:prstGeom>
        </p:spPr>
      </p:pic>
      <p:pic>
        <p:nvPicPr>
          <p:cNvPr id="541" name="柒社群-康帅9">
            <a:extLst>
              <a:ext uri="{FF2B5EF4-FFF2-40B4-BE49-F238E27FC236}">
                <a16:creationId xmlns:a16="http://schemas.microsoft.com/office/drawing/2014/main" id="{FE1DC77A-CCB3-0760-63FC-E1AFBE9F2251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 amt="20000"/>
          </a:blip>
          <a:stretch>
            <a:fillRect/>
          </a:stretch>
        </p:blipFill>
        <p:spPr>
          <a:xfrm>
            <a:off x="219008" y="633107"/>
            <a:ext cx="851858" cy="1138323"/>
          </a:xfrm>
          <a:prstGeom prst="rect">
            <a:avLst/>
          </a:prstGeom>
        </p:spPr>
      </p:pic>
      <p:pic>
        <p:nvPicPr>
          <p:cNvPr id="542" name="柒社群-康帅10">
            <a:extLst>
              <a:ext uri="{FF2B5EF4-FFF2-40B4-BE49-F238E27FC236}">
                <a16:creationId xmlns:a16="http://schemas.microsoft.com/office/drawing/2014/main" id="{E632DE1A-4799-7850-7735-EC4AD3F35DEF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 amt="20000"/>
          </a:blip>
          <a:stretch>
            <a:fillRect/>
          </a:stretch>
        </p:blipFill>
        <p:spPr>
          <a:xfrm>
            <a:off x="10573218" y="1147456"/>
            <a:ext cx="851858" cy="1138323"/>
          </a:xfrm>
          <a:prstGeom prst="rect">
            <a:avLst/>
          </a:prstGeom>
        </p:spPr>
      </p:pic>
      <p:grpSp>
        <p:nvGrpSpPr>
          <p:cNvPr id="577" name="柒社群-康帅11">
            <a:extLst>
              <a:ext uri="{FF2B5EF4-FFF2-40B4-BE49-F238E27FC236}">
                <a16:creationId xmlns:a16="http://schemas.microsoft.com/office/drawing/2014/main" id="{F249D6B0-5E9C-65F6-7FD7-44279ED4B1E0}"/>
              </a:ext>
            </a:extLst>
          </p:cNvPr>
          <p:cNvGrpSpPr/>
          <p:nvPr/>
        </p:nvGrpSpPr>
        <p:grpSpPr>
          <a:xfrm>
            <a:off x="4948522" y="704850"/>
            <a:ext cx="2294957" cy="490537"/>
            <a:chOff x="4310346" y="365706"/>
            <a:chExt cx="1525634" cy="326098"/>
          </a:xfrm>
          <a:solidFill>
            <a:schemeClr val="bg1"/>
          </a:solidFill>
        </p:grpSpPr>
        <p:sp>
          <p:nvSpPr>
            <p:cNvPr id="578" name="柒社群-康帅11-1">
              <a:extLst>
                <a:ext uri="{FF2B5EF4-FFF2-40B4-BE49-F238E27FC236}">
                  <a16:creationId xmlns:a16="http://schemas.microsoft.com/office/drawing/2014/main" id="{7CF5EAAB-0A1F-CCA0-5908-7180D91E0361}"/>
                </a:ext>
              </a:extLst>
            </p:cNvPr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4813824" y="367618"/>
              <a:ext cx="1022156" cy="188624"/>
            </a:xfrm>
            <a:custGeom>
              <a:avLst/>
              <a:gdLst/>
              <a:ahLst/>
              <a:cxnLst/>
              <a:rect l="l" t="t" r="r" b="b"/>
              <a:pathLst>
                <a:path w="1022156" h="188624">
                  <a:moveTo>
                    <a:pt x="55807" y="109614"/>
                  </a:moveTo>
                  <a:lnTo>
                    <a:pt x="51606" y="141418"/>
                  </a:lnTo>
                  <a:cubicBezTo>
                    <a:pt x="51206" y="143818"/>
                    <a:pt x="52006" y="145419"/>
                    <a:pt x="54007" y="146219"/>
                  </a:cubicBezTo>
                  <a:lnTo>
                    <a:pt x="66008" y="150419"/>
                  </a:lnTo>
                  <a:lnTo>
                    <a:pt x="79010" y="146219"/>
                  </a:lnTo>
                  <a:cubicBezTo>
                    <a:pt x="81143" y="145419"/>
                    <a:pt x="82344" y="143818"/>
                    <a:pt x="82610" y="141418"/>
                  </a:cubicBezTo>
                  <a:lnTo>
                    <a:pt x="86811" y="109614"/>
                  </a:lnTo>
                  <a:close/>
                  <a:moveTo>
                    <a:pt x="25403" y="87611"/>
                  </a:moveTo>
                  <a:lnTo>
                    <a:pt x="58607" y="87611"/>
                  </a:lnTo>
                  <a:lnTo>
                    <a:pt x="57807" y="93812"/>
                  </a:lnTo>
                  <a:lnTo>
                    <a:pt x="89011" y="93812"/>
                  </a:lnTo>
                  <a:lnTo>
                    <a:pt x="89011" y="93612"/>
                  </a:lnTo>
                  <a:cubicBezTo>
                    <a:pt x="89278" y="91879"/>
                    <a:pt x="90011" y="90445"/>
                    <a:pt x="91211" y="89312"/>
                  </a:cubicBezTo>
                  <a:cubicBezTo>
                    <a:pt x="92412" y="88178"/>
                    <a:pt x="93812" y="87611"/>
                    <a:pt x="95412" y="87611"/>
                  </a:cubicBezTo>
                  <a:lnTo>
                    <a:pt x="128016" y="87611"/>
                  </a:lnTo>
                  <a:lnTo>
                    <a:pt x="127216" y="93812"/>
                  </a:lnTo>
                  <a:lnTo>
                    <a:pt x="134417" y="93812"/>
                  </a:lnTo>
                  <a:lnTo>
                    <a:pt x="133017" y="105014"/>
                  </a:lnTo>
                  <a:cubicBezTo>
                    <a:pt x="132750" y="106347"/>
                    <a:pt x="132150" y="107447"/>
                    <a:pt x="131216" y="108314"/>
                  </a:cubicBezTo>
                  <a:cubicBezTo>
                    <a:pt x="130283" y="109181"/>
                    <a:pt x="129216" y="109614"/>
                    <a:pt x="128016" y="109614"/>
                  </a:cubicBezTo>
                  <a:lnTo>
                    <a:pt x="125016" y="109614"/>
                  </a:lnTo>
                  <a:lnTo>
                    <a:pt x="120415" y="145619"/>
                  </a:lnTo>
                  <a:cubicBezTo>
                    <a:pt x="120015" y="148419"/>
                    <a:pt x="118948" y="150953"/>
                    <a:pt x="117215" y="153220"/>
                  </a:cubicBezTo>
                  <a:cubicBezTo>
                    <a:pt x="115481" y="155353"/>
                    <a:pt x="113347" y="156820"/>
                    <a:pt x="110814" y="157620"/>
                  </a:cubicBezTo>
                  <a:lnTo>
                    <a:pt x="98212" y="161021"/>
                  </a:lnTo>
                  <a:lnTo>
                    <a:pt x="110014" y="165021"/>
                  </a:lnTo>
                  <a:cubicBezTo>
                    <a:pt x="114281" y="166488"/>
                    <a:pt x="117548" y="169122"/>
                    <a:pt x="119815" y="172922"/>
                  </a:cubicBezTo>
                  <a:cubicBezTo>
                    <a:pt x="122082" y="176723"/>
                    <a:pt x="122949" y="180956"/>
                    <a:pt x="122415" y="185624"/>
                  </a:cubicBezTo>
                  <a:lnTo>
                    <a:pt x="122015" y="188224"/>
                  </a:lnTo>
                  <a:lnTo>
                    <a:pt x="63408" y="170822"/>
                  </a:lnTo>
                  <a:lnTo>
                    <a:pt x="0" y="188224"/>
                  </a:lnTo>
                  <a:lnTo>
                    <a:pt x="600" y="183823"/>
                  </a:lnTo>
                  <a:cubicBezTo>
                    <a:pt x="2200" y="174756"/>
                    <a:pt x="7134" y="168755"/>
                    <a:pt x="15402" y="165821"/>
                  </a:cubicBezTo>
                  <a:lnTo>
                    <a:pt x="30804" y="161021"/>
                  </a:lnTo>
                  <a:lnTo>
                    <a:pt x="19402" y="157620"/>
                  </a:lnTo>
                  <a:cubicBezTo>
                    <a:pt x="17002" y="156820"/>
                    <a:pt x="15202" y="155353"/>
                    <a:pt x="14002" y="153220"/>
                  </a:cubicBezTo>
                  <a:cubicBezTo>
                    <a:pt x="12802" y="151219"/>
                    <a:pt x="12402" y="148819"/>
                    <a:pt x="12802" y="146019"/>
                  </a:cubicBezTo>
                  <a:lnTo>
                    <a:pt x="17602" y="109614"/>
                  </a:lnTo>
                  <a:lnTo>
                    <a:pt x="10401" y="109614"/>
                  </a:lnTo>
                  <a:lnTo>
                    <a:pt x="12001" y="98013"/>
                  </a:lnTo>
                  <a:cubicBezTo>
                    <a:pt x="12135" y="96813"/>
                    <a:pt x="12635" y="95812"/>
                    <a:pt x="13502" y="95012"/>
                  </a:cubicBezTo>
                  <a:cubicBezTo>
                    <a:pt x="14368" y="94212"/>
                    <a:pt x="15335" y="93812"/>
                    <a:pt x="16402" y="93812"/>
                  </a:cubicBezTo>
                  <a:lnTo>
                    <a:pt x="19602" y="93812"/>
                  </a:lnTo>
                  <a:lnTo>
                    <a:pt x="19802" y="92812"/>
                  </a:lnTo>
                  <a:cubicBezTo>
                    <a:pt x="19936" y="91345"/>
                    <a:pt x="20536" y="90112"/>
                    <a:pt x="21603" y="89112"/>
                  </a:cubicBezTo>
                  <a:cubicBezTo>
                    <a:pt x="22669" y="88111"/>
                    <a:pt x="23936" y="87611"/>
                    <a:pt x="25403" y="87611"/>
                  </a:cubicBezTo>
                  <a:close/>
                  <a:moveTo>
                    <a:pt x="730777" y="87211"/>
                  </a:moveTo>
                  <a:lnTo>
                    <a:pt x="751780" y="87211"/>
                  </a:lnTo>
                  <a:lnTo>
                    <a:pt x="745179" y="162221"/>
                  </a:lnTo>
                  <a:cubicBezTo>
                    <a:pt x="739578" y="162221"/>
                    <a:pt x="734944" y="160020"/>
                    <a:pt x="731277" y="155620"/>
                  </a:cubicBezTo>
                  <a:cubicBezTo>
                    <a:pt x="727610" y="151219"/>
                    <a:pt x="725976" y="145952"/>
                    <a:pt x="726376" y="139818"/>
                  </a:cubicBezTo>
                  <a:close/>
                  <a:moveTo>
                    <a:pt x="616363" y="87211"/>
                  </a:moveTo>
                  <a:lnTo>
                    <a:pt x="637365" y="87211"/>
                  </a:lnTo>
                  <a:lnTo>
                    <a:pt x="627164" y="145419"/>
                  </a:lnTo>
                  <a:cubicBezTo>
                    <a:pt x="626231" y="150486"/>
                    <a:pt x="624030" y="154553"/>
                    <a:pt x="620563" y="157620"/>
                  </a:cubicBezTo>
                  <a:cubicBezTo>
                    <a:pt x="617096" y="160687"/>
                    <a:pt x="613096" y="162221"/>
                    <a:pt x="608562" y="162221"/>
                  </a:cubicBezTo>
                  <a:lnTo>
                    <a:pt x="603561" y="162221"/>
                  </a:lnTo>
                  <a:close/>
                  <a:moveTo>
                    <a:pt x="836733" y="86211"/>
                  </a:moveTo>
                  <a:lnTo>
                    <a:pt x="863336" y="86211"/>
                  </a:lnTo>
                  <a:lnTo>
                    <a:pt x="859936" y="111214"/>
                  </a:lnTo>
                  <a:lnTo>
                    <a:pt x="872138" y="111214"/>
                  </a:lnTo>
                  <a:lnTo>
                    <a:pt x="870937" y="119415"/>
                  </a:lnTo>
                  <a:cubicBezTo>
                    <a:pt x="870671" y="121682"/>
                    <a:pt x="869737" y="123516"/>
                    <a:pt x="868137" y="124916"/>
                  </a:cubicBezTo>
                  <a:cubicBezTo>
                    <a:pt x="866537" y="126316"/>
                    <a:pt x="864737" y="127016"/>
                    <a:pt x="862736" y="127016"/>
                  </a:cubicBezTo>
                  <a:lnTo>
                    <a:pt x="857936" y="127016"/>
                  </a:lnTo>
                  <a:lnTo>
                    <a:pt x="852535" y="167821"/>
                  </a:lnTo>
                  <a:lnTo>
                    <a:pt x="864737" y="167021"/>
                  </a:lnTo>
                  <a:lnTo>
                    <a:pt x="863536" y="175422"/>
                  </a:lnTo>
                  <a:cubicBezTo>
                    <a:pt x="863270" y="177689"/>
                    <a:pt x="862370" y="179556"/>
                    <a:pt x="860836" y="181023"/>
                  </a:cubicBezTo>
                  <a:cubicBezTo>
                    <a:pt x="859303" y="182490"/>
                    <a:pt x="857469" y="183290"/>
                    <a:pt x="855336" y="183423"/>
                  </a:cubicBezTo>
                  <a:lnTo>
                    <a:pt x="769525" y="188224"/>
                  </a:lnTo>
                  <a:lnTo>
                    <a:pt x="770525" y="179823"/>
                  </a:lnTo>
                  <a:cubicBezTo>
                    <a:pt x="770925" y="177556"/>
                    <a:pt x="771858" y="175689"/>
                    <a:pt x="773325" y="174222"/>
                  </a:cubicBezTo>
                  <a:cubicBezTo>
                    <a:pt x="774792" y="172755"/>
                    <a:pt x="776592" y="171889"/>
                    <a:pt x="778726" y="171622"/>
                  </a:cubicBezTo>
                  <a:lnTo>
                    <a:pt x="778926" y="171622"/>
                  </a:lnTo>
                  <a:lnTo>
                    <a:pt x="787927" y="103613"/>
                  </a:lnTo>
                  <a:cubicBezTo>
                    <a:pt x="788327" y="100946"/>
                    <a:pt x="789494" y="98713"/>
                    <a:pt x="791427" y="96913"/>
                  </a:cubicBezTo>
                  <a:cubicBezTo>
                    <a:pt x="793361" y="95112"/>
                    <a:pt x="795595" y="94212"/>
                    <a:pt x="798128" y="94212"/>
                  </a:cubicBezTo>
                  <a:lnTo>
                    <a:pt x="816131" y="94212"/>
                  </a:lnTo>
                  <a:lnTo>
                    <a:pt x="805929" y="170222"/>
                  </a:lnTo>
                  <a:lnTo>
                    <a:pt x="816531" y="169822"/>
                  </a:lnTo>
                  <a:lnTo>
                    <a:pt x="826332" y="95812"/>
                  </a:lnTo>
                  <a:cubicBezTo>
                    <a:pt x="826732" y="93012"/>
                    <a:pt x="827932" y="90712"/>
                    <a:pt x="829932" y="88912"/>
                  </a:cubicBezTo>
                  <a:cubicBezTo>
                    <a:pt x="831933" y="87111"/>
                    <a:pt x="834199" y="86211"/>
                    <a:pt x="836733" y="86211"/>
                  </a:cubicBezTo>
                  <a:close/>
                  <a:moveTo>
                    <a:pt x="570757" y="78010"/>
                  </a:moveTo>
                  <a:lnTo>
                    <a:pt x="594960" y="78010"/>
                  </a:lnTo>
                  <a:lnTo>
                    <a:pt x="591360" y="106214"/>
                  </a:lnTo>
                  <a:lnTo>
                    <a:pt x="605961" y="106214"/>
                  </a:lnTo>
                  <a:lnTo>
                    <a:pt x="604961" y="114015"/>
                  </a:lnTo>
                  <a:cubicBezTo>
                    <a:pt x="604561" y="116415"/>
                    <a:pt x="603561" y="118382"/>
                    <a:pt x="601961" y="119915"/>
                  </a:cubicBezTo>
                  <a:cubicBezTo>
                    <a:pt x="600361" y="121449"/>
                    <a:pt x="598494" y="122216"/>
                    <a:pt x="596360" y="122216"/>
                  </a:cubicBezTo>
                  <a:lnTo>
                    <a:pt x="589359" y="122216"/>
                  </a:lnTo>
                  <a:lnTo>
                    <a:pt x="583359" y="168221"/>
                  </a:lnTo>
                  <a:lnTo>
                    <a:pt x="597960" y="167421"/>
                  </a:lnTo>
                  <a:lnTo>
                    <a:pt x="596560" y="178023"/>
                  </a:lnTo>
                  <a:cubicBezTo>
                    <a:pt x="596427" y="179623"/>
                    <a:pt x="595827" y="180956"/>
                    <a:pt x="594760" y="182023"/>
                  </a:cubicBezTo>
                  <a:cubicBezTo>
                    <a:pt x="593693" y="183090"/>
                    <a:pt x="592426" y="183690"/>
                    <a:pt x="590959" y="183823"/>
                  </a:cubicBezTo>
                  <a:lnTo>
                    <a:pt x="512350" y="188624"/>
                  </a:lnTo>
                  <a:lnTo>
                    <a:pt x="513750" y="177023"/>
                  </a:lnTo>
                  <a:cubicBezTo>
                    <a:pt x="514017" y="175689"/>
                    <a:pt x="514583" y="174622"/>
                    <a:pt x="515450" y="173822"/>
                  </a:cubicBezTo>
                  <a:cubicBezTo>
                    <a:pt x="516317" y="173022"/>
                    <a:pt x="517350" y="172555"/>
                    <a:pt x="518550" y="172422"/>
                  </a:cubicBezTo>
                  <a:lnTo>
                    <a:pt x="528552" y="94812"/>
                  </a:lnTo>
                  <a:cubicBezTo>
                    <a:pt x="528952" y="92279"/>
                    <a:pt x="529985" y="90212"/>
                    <a:pt x="531652" y="88612"/>
                  </a:cubicBezTo>
                  <a:cubicBezTo>
                    <a:pt x="533319" y="87011"/>
                    <a:pt x="535286" y="86211"/>
                    <a:pt x="537553" y="86211"/>
                  </a:cubicBezTo>
                  <a:lnTo>
                    <a:pt x="553555" y="86211"/>
                  </a:lnTo>
                  <a:lnTo>
                    <a:pt x="542553" y="170822"/>
                  </a:lnTo>
                  <a:lnTo>
                    <a:pt x="551755" y="170222"/>
                  </a:lnTo>
                  <a:lnTo>
                    <a:pt x="562556" y="85811"/>
                  </a:lnTo>
                  <a:cubicBezTo>
                    <a:pt x="562956" y="83544"/>
                    <a:pt x="563923" y="81677"/>
                    <a:pt x="565456" y="80210"/>
                  </a:cubicBezTo>
                  <a:cubicBezTo>
                    <a:pt x="566990" y="78744"/>
                    <a:pt x="568757" y="78010"/>
                    <a:pt x="570757" y="78010"/>
                  </a:cubicBezTo>
                  <a:close/>
                  <a:moveTo>
                    <a:pt x="282378" y="50807"/>
                  </a:moveTo>
                  <a:lnTo>
                    <a:pt x="482203" y="50807"/>
                  </a:lnTo>
                  <a:lnTo>
                    <a:pt x="479603" y="68809"/>
                  </a:lnTo>
                  <a:lnTo>
                    <a:pt x="413595" y="103613"/>
                  </a:lnTo>
                  <a:lnTo>
                    <a:pt x="496605" y="103613"/>
                  </a:lnTo>
                  <a:lnTo>
                    <a:pt x="494605" y="114815"/>
                  </a:lnTo>
                  <a:cubicBezTo>
                    <a:pt x="494071" y="117348"/>
                    <a:pt x="492738" y="119682"/>
                    <a:pt x="490604" y="121816"/>
                  </a:cubicBezTo>
                  <a:cubicBezTo>
                    <a:pt x="488204" y="123816"/>
                    <a:pt x="485470" y="124816"/>
                    <a:pt x="482403" y="124816"/>
                  </a:cubicBezTo>
                  <a:lnTo>
                    <a:pt x="406794" y="124816"/>
                  </a:lnTo>
                  <a:lnTo>
                    <a:pt x="400593" y="169822"/>
                  </a:lnTo>
                  <a:cubicBezTo>
                    <a:pt x="400193" y="172222"/>
                    <a:pt x="399259" y="174622"/>
                    <a:pt x="397793" y="177023"/>
                  </a:cubicBezTo>
                  <a:cubicBezTo>
                    <a:pt x="396326" y="179423"/>
                    <a:pt x="394459" y="181490"/>
                    <a:pt x="392192" y="183223"/>
                  </a:cubicBezTo>
                  <a:cubicBezTo>
                    <a:pt x="387258" y="186824"/>
                    <a:pt x="381857" y="188624"/>
                    <a:pt x="375990" y="188624"/>
                  </a:cubicBezTo>
                  <a:lnTo>
                    <a:pt x="303381" y="188624"/>
                  </a:lnTo>
                  <a:lnTo>
                    <a:pt x="304781" y="184223"/>
                  </a:lnTo>
                  <a:cubicBezTo>
                    <a:pt x="308248" y="175556"/>
                    <a:pt x="314115" y="171222"/>
                    <a:pt x="322383" y="171222"/>
                  </a:cubicBezTo>
                  <a:lnTo>
                    <a:pt x="345586" y="171222"/>
                  </a:lnTo>
                  <a:cubicBezTo>
                    <a:pt x="347720" y="171222"/>
                    <a:pt x="349586" y="170422"/>
                    <a:pt x="351187" y="168822"/>
                  </a:cubicBezTo>
                  <a:cubicBezTo>
                    <a:pt x="352787" y="167621"/>
                    <a:pt x="353654" y="166155"/>
                    <a:pt x="353787" y="164421"/>
                  </a:cubicBezTo>
                  <a:lnTo>
                    <a:pt x="359588" y="124816"/>
                  </a:lnTo>
                  <a:lnTo>
                    <a:pt x="255175" y="124816"/>
                  </a:lnTo>
                  <a:lnTo>
                    <a:pt x="257175" y="111614"/>
                  </a:lnTo>
                  <a:cubicBezTo>
                    <a:pt x="257708" y="109347"/>
                    <a:pt x="259109" y="107414"/>
                    <a:pt x="261375" y="105814"/>
                  </a:cubicBezTo>
                  <a:cubicBezTo>
                    <a:pt x="263509" y="104347"/>
                    <a:pt x="266043" y="103613"/>
                    <a:pt x="268976" y="103613"/>
                  </a:cubicBezTo>
                  <a:lnTo>
                    <a:pt x="362588" y="103613"/>
                  </a:lnTo>
                  <a:lnTo>
                    <a:pt x="363588" y="96012"/>
                  </a:lnTo>
                  <a:lnTo>
                    <a:pt x="413995" y="70209"/>
                  </a:lnTo>
                  <a:lnTo>
                    <a:pt x="303781" y="70209"/>
                  </a:lnTo>
                  <a:cubicBezTo>
                    <a:pt x="298713" y="70209"/>
                    <a:pt x="294713" y="69009"/>
                    <a:pt x="291779" y="66609"/>
                  </a:cubicBezTo>
                  <a:cubicBezTo>
                    <a:pt x="289112" y="64342"/>
                    <a:pt x="286979" y="61208"/>
                    <a:pt x="285378" y="57208"/>
                  </a:cubicBezTo>
                  <a:close/>
                  <a:moveTo>
                    <a:pt x="104213" y="45406"/>
                  </a:moveTo>
                  <a:lnTo>
                    <a:pt x="128216" y="45406"/>
                  </a:lnTo>
                  <a:cubicBezTo>
                    <a:pt x="129549" y="45406"/>
                    <a:pt x="130683" y="45873"/>
                    <a:pt x="131616" y="46806"/>
                  </a:cubicBezTo>
                  <a:cubicBezTo>
                    <a:pt x="132550" y="47740"/>
                    <a:pt x="133083" y="48873"/>
                    <a:pt x="133217" y="50207"/>
                  </a:cubicBezTo>
                  <a:lnTo>
                    <a:pt x="136017" y="81211"/>
                  </a:lnTo>
                  <a:lnTo>
                    <a:pt x="120015" y="81211"/>
                  </a:lnTo>
                  <a:cubicBezTo>
                    <a:pt x="116415" y="81211"/>
                    <a:pt x="113314" y="79977"/>
                    <a:pt x="110714" y="77510"/>
                  </a:cubicBezTo>
                  <a:cubicBezTo>
                    <a:pt x="108113" y="75043"/>
                    <a:pt x="106613" y="71876"/>
                    <a:pt x="106213" y="68009"/>
                  </a:cubicBezTo>
                  <a:close/>
                  <a:moveTo>
                    <a:pt x="31804" y="45406"/>
                  </a:moveTo>
                  <a:lnTo>
                    <a:pt x="55407" y="45406"/>
                  </a:lnTo>
                  <a:lnTo>
                    <a:pt x="48806" y="64408"/>
                  </a:lnTo>
                  <a:cubicBezTo>
                    <a:pt x="43739" y="75610"/>
                    <a:pt x="36138" y="81211"/>
                    <a:pt x="26003" y="81211"/>
                  </a:cubicBezTo>
                  <a:lnTo>
                    <a:pt x="14202" y="81211"/>
                  </a:lnTo>
                  <a:lnTo>
                    <a:pt x="24803" y="50607"/>
                  </a:lnTo>
                  <a:cubicBezTo>
                    <a:pt x="26403" y="47140"/>
                    <a:pt x="28737" y="45406"/>
                    <a:pt x="31804" y="45406"/>
                  </a:cubicBezTo>
                  <a:close/>
                  <a:moveTo>
                    <a:pt x="215827" y="31204"/>
                  </a:moveTo>
                  <a:lnTo>
                    <a:pt x="244431" y="31204"/>
                  </a:lnTo>
                  <a:lnTo>
                    <a:pt x="204826" y="125816"/>
                  </a:lnTo>
                  <a:lnTo>
                    <a:pt x="223028" y="188624"/>
                  </a:lnTo>
                  <a:lnTo>
                    <a:pt x="208826" y="188624"/>
                  </a:lnTo>
                  <a:cubicBezTo>
                    <a:pt x="194424" y="188624"/>
                    <a:pt x="183890" y="180423"/>
                    <a:pt x="177222" y="164021"/>
                  </a:cubicBezTo>
                  <a:lnTo>
                    <a:pt x="177022" y="163421"/>
                  </a:lnTo>
                  <a:cubicBezTo>
                    <a:pt x="167288" y="180223"/>
                    <a:pt x="154153" y="188624"/>
                    <a:pt x="137617" y="188624"/>
                  </a:cubicBezTo>
                  <a:lnTo>
                    <a:pt x="126216" y="188624"/>
                  </a:lnTo>
                  <a:lnTo>
                    <a:pt x="159220" y="121616"/>
                  </a:lnTo>
                  <a:lnTo>
                    <a:pt x="145218" y="52207"/>
                  </a:lnTo>
                  <a:lnTo>
                    <a:pt x="174622" y="52207"/>
                  </a:lnTo>
                  <a:cubicBezTo>
                    <a:pt x="176755" y="52207"/>
                    <a:pt x="178589" y="52874"/>
                    <a:pt x="180122" y="54207"/>
                  </a:cubicBezTo>
                  <a:cubicBezTo>
                    <a:pt x="181656" y="55541"/>
                    <a:pt x="182689" y="57341"/>
                    <a:pt x="183223" y="59608"/>
                  </a:cubicBezTo>
                  <a:lnTo>
                    <a:pt x="187423" y="80611"/>
                  </a:lnTo>
                  <a:lnTo>
                    <a:pt x="206026" y="38005"/>
                  </a:lnTo>
                  <a:cubicBezTo>
                    <a:pt x="208293" y="33471"/>
                    <a:pt x="211560" y="31204"/>
                    <a:pt x="215827" y="31204"/>
                  </a:cubicBezTo>
                  <a:close/>
                  <a:moveTo>
                    <a:pt x="289579" y="8001"/>
                  </a:moveTo>
                  <a:lnTo>
                    <a:pt x="311982" y="8001"/>
                  </a:lnTo>
                  <a:lnTo>
                    <a:pt x="306981" y="43806"/>
                  </a:lnTo>
                  <a:lnTo>
                    <a:pt x="264976" y="43806"/>
                  </a:lnTo>
                  <a:lnTo>
                    <a:pt x="267376" y="27604"/>
                  </a:lnTo>
                  <a:cubicBezTo>
                    <a:pt x="268176" y="22137"/>
                    <a:pt x="270710" y="17536"/>
                    <a:pt x="274977" y="13802"/>
                  </a:cubicBezTo>
                  <a:cubicBezTo>
                    <a:pt x="279244" y="9935"/>
                    <a:pt x="284112" y="8001"/>
                    <a:pt x="289579" y="8001"/>
                  </a:cubicBezTo>
                  <a:close/>
                  <a:moveTo>
                    <a:pt x="759981" y="3601"/>
                  </a:moveTo>
                  <a:lnTo>
                    <a:pt x="764981" y="3601"/>
                  </a:lnTo>
                  <a:lnTo>
                    <a:pt x="752780" y="79010"/>
                  </a:lnTo>
                  <a:lnTo>
                    <a:pt x="731777" y="79010"/>
                  </a:lnTo>
                  <a:lnTo>
                    <a:pt x="741378" y="20403"/>
                  </a:lnTo>
                  <a:cubicBezTo>
                    <a:pt x="742312" y="15469"/>
                    <a:pt x="744512" y="11435"/>
                    <a:pt x="747979" y="8301"/>
                  </a:cubicBezTo>
                  <a:cubicBezTo>
                    <a:pt x="751446" y="5168"/>
                    <a:pt x="755447" y="3601"/>
                    <a:pt x="759981" y="3601"/>
                  </a:cubicBezTo>
                  <a:close/>
                  <a:moveTo>
                    <a:pt x="624764" y="3601"/>
                  </a:moveTo>
                  <a:cubicBezTo>
                    <a:pt x="630231" y="3601"/>
                    <a:pt x="634798" y="5801"/>
                    <a:pt x="638465" y="10202"/>
                  </a:cubicBezTo>
                  <a:cubicBezTo>
                    <a:pt x="642133" y="14602"/>
                    <a:pt x="643766" y="19936"/>
                    <a:pt x="643366" y="26204"/>
                  </a:cubicBezTo>
                  <a:lnTo>
                    <a:pt x="638565" y="79010"/>
                  </a:lnTo>
                  <a:lnTo>
                    <a:pt x="617363" y="79010"/>
                  </a:lnTo>
                  <a:close/>
                  <a:moveTo>
                    <a:pt x="537753" y="1801"/>
                  </a:moveTo>
                  <a:lnTo>
                    <a:pt x="570157" y="1801"/>
                  </a:lnTo>
                  <a:lnTo>
                    <a:pt x="568157" y="16402"/>
                  </a:lnTo>
                  <a:lnTo>
                    <a:pt x="567356" y="24003"/>
                  </a:lnTo>
                  <a:lnTo>
                    <a:pt x="563356" y="53807"/>
                  </a:lnTo>
                  <a:cubicBezTo>
                    <a:pt x="563223" y="54874"/>
                    <a:pt x="563423" y="55741"/>
                    <a:pt x="563956" y="56407"/>
                  </a:cubicBezTo>
                  <a:cubicBezTo>
                    <a:pt x="564490" y="57208"/>
                    <a:pt x="565290" y="57608"/>
                    <a:pt x="566356" y="57608"/>
                  </a:cubicBezTo>
                  <a:lnTo>
                    <a:pt x="573157" y="57608"/>
                  </a:lnTo>
                  <a:cubicBezTo>
                    <a:pt x="573957" y="57608"/>
                    <a:pt x="574757" y="57208"/>
                    <a:pt x="575558" y="56407"/>
                  </a:cubicBezTo>
                  <a:cubicBezTo>
                    <a:pt x="576358" y="55741"/>
                    <a:pt x="576824" y="54874"/>
                    <a:pt x="576958" y="53807"/>
                  </a:cubicBezTo>
                  <a:lnTo>
                    <a:pt x="581758" y="16402"/>
                  </a:lnTo>
                  <a:lnTo>
                    <a:pt x="572157" y="16402"/>
                  </a:lnTo>
                  <a:lnTo>
                    <a:pt x="574157" y="1801"/>
                  </a:lnTo>
                  <a:lnTo>
                    <a:pt x="615763" y="1801"/>
                  </a:lnTo>
                  <a:lnTo>
                    <a:pt x="608762" y="55607"/>
                  </a:lnTo>
                  <a:cubicBezTo>
                    <a:pt x="608228" y="60408"/>
                    <a:pt x="606161" y="64475"/>
                    <a:pt x="602561" y="67809"/>
                  </a:cubicBezTo>
                  <a:cubicBezTo>
                    <a:pt x="599094" y="71143"/>
                    <a:pt x="595160" y="72810"/>
                    <a:pt x="590759" y="72810"/>
                  </a:cubicBezTo>
                  <a:lnTo>
                    <a:pt x="544554" y="72810"/>
                  </a:lnTo>
                  <a:cubicBezTo>
                    <a:pt x="540153" y="72810"/>
                    <a:pt x="536619" y="71143"/>
                    <a:pt x="533952" y="67809"/>
                  </a:cubicBezTo>
                  <a:cubicBezTo>
                    <a:pt x="531285" y="64475"/>
                    <a:pt x="530285" y="60408"/>
                    <a:pt x="530952" y="55607"/>
                  </a:cubicBezTo>
                  <a:close/>
                  <a:moveTo>
                    <a:pt x="797928" y="1601"/>
                  </a:moveTo>
                  <a:lnTo>
                    <a:pt x="833533" y="1601"/>
                  </a:lnTo>
                  <a:lnTo>
                    <a:pt x="831532" y="16002"/>
                  </a:lnTo>
                  <a:lnTo>
                    <a:pt x="831132" y="19403"/>
                  </a:lnTo>
                  <a:lnTo>
                    <a:pt x="825532" y="62008"/>
                  </a:lnTo>
                  <a:cubicBezTo>
                    <a:pt x="825398" y="63075"/>
                    <a:pt x="825598" y="63942"/>
                    <a:pt x="826132" y="64609"/>
                  </a:cubicBezTo>
                  <a:cubicBezTo>
                    <a:pt x="826532" y="65409"/>
                    <a:pt x="827332" y="65809"/>
                    <a:pt x="828532" y="65809"/>
                  </a:cubicBezTo>
                  <a:lnTo>
                    <a:pt x="837333" y="65809"/>
                  </a:lnTo>
                  <a:cubicBezTo>
                    <a:pt x="838267" y="65809"/>
                    <a:pt x="839133" y="65409"/>
                    <a:pt x="839934" y="64609"/>
                  </a:cubicBezTo>
                  <a:cubicBezTo>
                    <a:pt x="840734" y="63942"/>
                    <a:pt x="841200" y="63075"/>
                    <a:pt x="841334" y="62008"/>
                  </a:cubicBezTo>
                  <a:lnTo>
                    <a:pt x="847334" y="16002"/>
                  </a:lnTo>
                  <a:lnTo>
                    <a:pt x="835933" y="16002"/>
                  </a:lnTo>
                  <a:lnTo>
                    <a:pt x="837733" y="1601"/>
                  </a:lnTo>
                  <a:lnTo>
                    <a:pt x="884939" y="1601"/>
                  </a:lnTo>
                  <a:lnTo>
                    <a:pt x="876738" y="63608"/>
                  </a:lnTo>
                  <a:cubicBezTo>
                    <a:pt x="876205" y="68409"/>
                    <a:pt x="874204" y="72476"/>
                    <a:pt x="870737" y="75810"/>
                  </a:cubicBezTo>
                  <a:cubicBezTo>
                    <a:pt x="867404" y="79144"/>
                    <a:pt x="863470" y="80811"/>
                    <a:pt x="858936" y="80811"/>
                  </a:cubicBezTo>
                  <a:lnTo>
                    <a:pt x="803729" y="80811"/>
                  </a:lnTo>
                  <a:cubicBezTo>
                    <a:pt x="799195" y="80811"/>
                    <a:pt x="795595" y="79144"/>
                    <a:pt x="792928" y="75810"/>
                  </a:cubicBezTo>
                  <a:cubicBezTo>
                    <a:pt x="790127" y="72476"/>
                    <a:pt x="789060" y="68409"/>
                    <a:pt x="789727" y="63608"/>
                  </a:cubicBezTo>
                  <a:close/>
                  <a:moveTo>
                    <a:pt x="74009" y="601"/>
                  </a:moveTo>
                  <a:lnTo>
                    <a:pt x="104013" y="601"/>
                  </a:lnTo>
                  <a:lnTo>
                    <a:pt x="100813" y="25404"/>
                  </a:lnTo>
                  <a:lnTo>
                    <a:pt x="106413" y="25404"/>
                  </a:lnTo>
                  <a:lnTo>
                    <a:pt x="109414" y="14202"/>
                  </a:lnTo>
                  <a:cubicBezTo>
                    <a:pt x="112214" y="7001"/>
                    <a:pt x="116748" y="3401"/>
                    <a:pt x="123015" y="3401"/>
                  </a:cubicBezTo>
                  <a:lnTo>
                    <a:pt x="142418" y="3401"/>
                  </a:lnTo>
                  <a:lnTo>
                    <a:pt x="136617" y="25404"/>
                  </a:lnTo>
                  <a:lnTo>
                    <a:pt x="143418" y="25404"/>
                  </a:lnTo>
                  <a:lnTo>
                    <a:pt x="142218" y="34405"/>
                  </a:lnTo>
                  <a:cubicBezTo>
                    <a:pt x="141951" y="36405"/>
                    <a:pt x="141151" y="38005"/>
                    <a:pt x="139817" y="39205"/>
                  </a:cubicBezTo>
                  <a:cubicBezTo>
                    <a:pt x="138484" y="40405"/>
                    <a:pt x="136884" y="41006"/>
                    <a:pt x="135017" y="41006"/>
                  </a:cubicBezTo>
                  <a:lnTo>
                    <a:pt x="98612" y="41006"/>
                  </a:lnTo>
                  <a:lnTo>
                    <a:pt x="94812" y="70409"/>
                  </a:lnTo>
                  <a:cubicBezTo>
                    <a:pt x="94278" y="73610"/>
                    <a:pt x="92912" y="76210"/>
                    <a:pt x="90711" y="78210"/>
                  </a:cubicBezTo>
                  <a:cubicBezTo>
                    <a:pt x="88511" y="80210"/>
                    <a:pt x="85944" y="81211"/>
                    <a:pt x="83010" y="81211"/>
                  </a:cubicBezTo>
                  <a:lnTo>
                    <a:pt x="57007" y="81211"/>
                  </a:lnTo>
                  <a:lnTo>
                    <a:pt x="62208" y="41006"/>
                  </a:lnTo>
                  <a:lnTo>
                    <a:pt x="19602" y="41006"/>
                  </a:lnTo>
                  <a:lnTo>
                    <a:pt x="21003" y="29804"/>
                  </a:lnTo>
                  <a:cubicBezTo>
                    <a:pt x="21136" y="28471"/>
                    <a:pt x="21669" y="27404"/>
                    <a:pt x="22603" y="26604"/>
                  </a:cubicBezTo>
                  <a:cubicBezTo>
                    <a:pt x="23536" y="25804"/>
                    <a:pt x="24603" y="25404"/>
                    <a:pt x="25803" y="25404"/>
                  </a:cubicBezTo>
                  <a:lnTo>
                    <a:pt x="28203" y="25404"/>
                  </a:lnTo>
                  <a:lnTo>
                    <a:pt x="28203" y="3401"/>
                  </a:lnTo>
                  <a:lnTo>
                    <a:pt x="45806" y="3401"/>
                  </a:lnTo>
                  <a:cubicBezTo>
                    <a:pt x="49139" y="3401"/>
                    <a:pt x="51940" y="4601"/>
                    <a:pt x="54207" y="7001"/>
                  </a:cubicBezTo>
                  <a:cubicBezTo>
                    <a:pt x="56474" y="9402"/>
                    <a:pt x="57674" y="12402"/>
                    <a:pt x="57807" y="16002"/>
                  </a:cubicBezTo>
                  <a:lnTo>
                    <a:pt x="57807" y="25404"/>
                  </a:lnTo>
                  <a:lnTo>
                    <a:pt x="64408" y="25404"/>
                  </a:lnTo>
                  <a:lnTo>
                    <a:pt x="66608" y="7401"/>
                  </a:lnTo>
                  <a:cubicBezTo>
                    <a:pt x="67008" y="5534"/>
                    <a:pt x="67875" y="3934"/>
                    <a:pt x="69209" y="2601"/>
                  </a:cubicBezTo>
                  <a:cubicBezTo>
                    <a:pt x="70542" y="1267"/>
                    <a:pt x="72142" y="601"/>
                    <a:pt x="74009" y="601"/>
                  </a:cubicBezTo>
                  <a:close/>
                  <a:moveTo>
                    <a:pt x="1022156" y="0"/>
                  </a:moveTo>
                  <a:lnTo>
                    <a:pt x="1021356" y="6001"/>
                  </a:lnTo>
                  <a:cubicBezTo>
                    <a:pt x="1020823" y="9468"/>
                    <a:pt x="1019389" y="12335"/>
                    <a:pt x="1017056" y="14602"/>
                  </a:cubicBezTo>
                  <a:cubicBezTo>
                    <a:pt x="1014722" y="16869"/>
                    <a:pt x="1011822" y="18069"/>
                    <a:pt x="1008355" y="18203"/>
                  </a:cubicBezTo>
                  <a:lnTo>
                    <a:pt x="975551" y="18803"/>
                  </a:lnTo>
                  <a:lnTo>
                    <a:pt x="961549" y="64008"/>
                  </a:lnTo>
                  <a:lnTo>
                    <a:pt x="1015955" y="64008"/>
                  </a:lnTo>
                  <a:lnTo>
                    <a:pt x="1014555" y="75210"/>
                  </a:lnTo>
                  <a:cubicBezTo>
                    <a:pt x="1014155" y="77877"/>
                    <a:pt x="1013022" y="80044"/>
                    <a:pt x="1011155" y="81711"/>
                  </a:cubicBezTo>
                  <a:cubicBezTo>
                    <a:pt x="1009288" y="83378"/>
                    <a:pt x="1007154" y="84211"/>
                    <a:pt x="1004754" y="84211"/>
                  </a:cubicBezTo>
                  <a:lnTo>
                    <a:pt x="954548" y="84211"/>
                  </a:lnTo>
                  <a:lnTo>
                    <a:pt x="949747" y="96412"/>
                  </a:lnTo>
                  <a:lnTo>
                    <a:pt x="979351" y="96412"/>
                  </a:lnTo>
                  <a:lnTo>
                    <a:pt x="999553" y="188624"/>
                  </a:lnTo>
                  <a:lnTo>
                    <a:pt x="982151" y="188624"/>
                  </a:lnTo>
                  <a:cubicBezTo>
                    <a:pt x="975617" y="188624"/>
                    <a:pt x="969783" y="186524"/>
                    <a:pt x="964649" y="182323"/>
                  </a:cubicBezTo>
                  <a:cubicBezTo>
                    <a:pt x="959515" y="178123"/>
                    <a:pt x="956081" y="172555"/>
                    <a:pt x="954348" y="165621"/>
                  </a:cubicBezTo>
                  <a:lnTo>
                    <a:pt x="942346" y="115215"/>
                  </a:lnTo>
                  <a:lnTo>
                    <a:pt x="916543" y="169822"/>
                  </a:lnTo>
                  <a:cubicBezTo>
                    <a:pt x="909476" y="182357"/>
                    <a:pt x="899808" y="188624"/>
                    <a:pt x="887539" y="188624"/>
                  </a:cubicBezTo>
                  <a:lnTo>
                    <a:pt x="867537" y="188624"/>
                  </a:lnTo>
                  <a:lnTo>
                    <a:pt x="914743" y="84211"/>
                  </a:lnTo>
                  <a:lnTo>
                    <a:pt x="879338" y="84211"/>
                  </a:lnTo>
                  <a:lnTo>
                    <a:pt x="880739" y="74410"/>
                  </a:lnTo>
                  <a:cubicBezTo>
                    <a:pt x="881139" y="71343"/>
                    <a:pt x="882406" y="68842"/>
                    <a:pt x="884539" y="66909"/>
                  </a:cubicBezTo>
                  <a:cubicBezTo>
                    <a:pt x="886673" y="64975"/>
                    <a:pt x="889140" y="64008"/>
                    <a:pt x="891940" y="64008"/>
                  </a:cubicBezTo>
                  <a:lnTo>
                    <a:pt x="921544" y="64008"/>
                  </a:lnTo>
                  <a:lnTo>
                    <a:pt x="935345" y="19803"/>
                  </a:lnTo>
                  <a:lnTo>
                    <a:pt x="890140" y="20803"/>
                  </a:lnTo>
                  <a:lnTo>
                    <a:pt x="891540" y="10602"/>
                  </a:lnTo>
                  <a:cubicBezTo>
                    <a:pt x="891807" y="8335"/>
                    <a:pt x="892707" y="6501"/>
                    <a:pt x="894240" y="5101"/>
                  </a:cubicBezTo>
                  <a:cubicBezTo>
                    <a:pt x="895774" y="3701"/>
                    <a:pt x="897607" y="2934"/>
                    <a:pt x="899741" y="2801"/>
                  </a:cubicBezTo>
                  <a:close/>
                  <a:moveTo>
                    <a:pt x="709374" y="0"/>
                  </a:moveTo>
                  <a:lnTo>
                    <a:pt x="735778" y="0"/>
                  </a:lnTo>
                  <a:lnTo>
                    <a:pt x="714575" y="165221"/>
                  </a:lnTo>
                  <a:cubicBezTo>
                    <a:pt x="714308" y="167221"/>
                    <a:pt x="714642" y="168955"/>
                    <a:pt x="715575" y="170422"/>
                  </a:cubicBezTo>
                  <a:cubicBezTo>
                    <a:pt x="716642" y="171889"/>
                    <a:pt x="717975" y="172622"/>
                    <a:pt x="719576" y="172622"/>
                  </a:cubicBezTo>
                  <a:lnTo>
                    <a:pt x="734377" y="172622"/>
                  </a:lnTo>
                  <a:cubicBezTo>
                    <a:pt x="737444" y="172622"/>
                    <a:pt x="739978" y="173889"/>
                    <a:pt x="741978" y="176423"/>
                  </a:cubicBezTo>
                  <a:cubicBezTo>
                    <a:pt x="743979" y="178956"/>
                    <a:pt x="744845" y="181957"/>
                    <a:pt x="744579" y="185424"/>
                  </a:cubicBezTo>
                  <a:lnTo>
                    <a:pt x="743979" y="188624"/>
                  </a:lnTo>
                  <a:lnTo>
                    <a:pt x="695973" y="188624"/>
                  </a:lnTo>
                  <a:cubicBezTo>
                    <a:pt x="693039" y="188624"/>
                    <a:pt x="690439" y="187957"/>
                    <a:pt x="688172" y="186624"/>
                  </a:cubicBezTo>
                  <a:cubicBezTo>
                    <a:pt x="685905" y="185290"/>
                    <a:pt x="683971" y="183557"/>
                    <a:pt x="682371" y="181423"/>
                  </a:cubicBezTo>
                  <a:cubicBezTo>
                    <a:pt x="680771" y="179156"/>
                    <a:pt x="679637" y="176556"/>
                    <a:pt x="678971" y="173622"/>
                  </a:cubicBezTo>
                  <a:cubicBezTo>
                    <a:pt x="678304" y="170688"/>
                    <a:pt x="678170" y="167488"/>
                    <a:pt x="678570" y="164021"/>
                  </a:cubicBezTo>
                  <a:lnTo>
                    <a:pt x="698373" y="10202"/>
                  </a:lnTo>
                  <a:cubicBezTo>
                    <a:pt x="698773" y="7268"/>
                    <a:pt x="700006" y="4834"/>
                    <a:pt x="702073" y="2901"/>
                  </a:cubicBezTo>
                  <a:cubicBezTo>
                    <a:pt x="704140" y="967"/>
                    <a:pt x="706574" y="0"/>
                    <a:pt x="709374" y="0"/>
                  </a:cubicBezTo>
                  <a:close/>
                  <a:moveTo>
                    <a:pt x="664369" y="0"/>
                  </a:moveTo>
                  <a:lnTo>
                    <a:pt x="690972" y="0"/>
                  </a:lnTo>
                  <a:lnTo>
                    <a:pt x="669769" y="164021"/>
                  </a:lnTo>
                  <a:cubicBezTo>
                    <a:pt x="669236" y="167488"/>
                    <a:pt x="668303" y="170688"/>
                    <a:pt x="666969" y="173622"/>
                  </a:cubicBezTo>
                  <a:cubicBezTo>
                    <a:pt x="665502" y="176556"/>
                    <a:pt x="663702" y="179156"/>
                    <a:pt x="661568" y="181423"/>
                  </a:cubicBezTo>
                  <a:cubicBezTo>
                    <a:pt x="659301" y="183557"/>
                    <a:pt x="656901" y="185290"/>
                    <a:pt x="654367" y="186624"/>
                  </a:cubicBezTo>
                  <a:cubicBezTo>
                    <a:pt x="651700" y="187957"/>
                    <a:pt x="648900" y="188624"/>
                    <a:pt x="645966" y="188624"/>
                  </a:cubicBezTo>
                  <a:lnTo>
                    <a:pt x="599361" y="188624"/>
                  </a:lnTo>
                  <a:lnTo>
                    <a:pt x="599961" y="182823"/>
                  </a:lnTo>
                  <a:cubicBezTo>
                    <a:pt x="600494" y="179890"/>
                    <a:pt x="601761" y="177456"/>
                    <a:pt x="603761" y="175522"/>
                  </a:cubicBezTo>
                  <a:cubicBezTo>
                    <a:pt x="605761" y="173589"/>
                    <a:pt x="608162" y="172622"/>
                    <a:pt x="610962" y="172622"/>
                  </a:cubicBezTo>
                  <a:lnTo>
                    <a:pt x="626364" y="172622"/>
                  </a:lnTo>
                  <a:cubicBezTo>
                    <a:pt x="627964" y="172622"/>
                    <a:pt x="629498" y="171889"/>
                    <a:pt x="630964" y="170422"/>
                  </a:cubicBezTo>
                  <a:cubicBezTo>
                    <a:pt x="632298" y="168955"/>
                    <a:pt x="633098" y="167221"/>
                    <a:pt x="633365" y="165221"/>
                  </a:cubicBezTo>
                  <a:lnTo>
                    <a:pt x="653367" y="10202"/>
                  </a:lnTo>
                  <a:cubicBezTo>
                    <a:pt x="653901" y="7268"/>
                    <a:pt x="655167" y="4834"/>
                    <a:pt x="657168" y="2901"/>
                  </a:cubicBezTo>
                  <a:cubicBezTo>
                    <a:pt x="659168" y="967"/>
                    <a:pt x="661568" y="0"/>
                    <a:pt x="664369" y="0"/>
                  </a:cubicBezTo>
                  <a:close/>
                  <a:moveTo>
                    <a:pt x="371389" y="0"/>
                  </a:moveTo>
                  <a:lnTo>
                    <a:pt x="413394" y="0"/>
                  </a:lnTo>
                  <a:cubicBezTo>
                    <a:pt x="414995" y="0"/>
                    <a:pt x="416328" y="601"/>
                    <a:pt x="417395" y="1801"/>
                  </a:cubicBezTo>
                  <a:cubicBezTo>
                    <a:pt x="418462" y="3001"/>
                    <a:pt x="418862" y="4468"/>
                    <a:pt x="418595" y="6201"/>
                  </a:cubicBezTo>
                  <a:lnTo>
                    <a:pt x="418395" y="8001"/>
                  </a:lnTo>
                  <a:lnTo>
                    <a:pt x="490204" y="8001"/>
                  </a:lnTo>
                  <a:cubicBezTo>
                    <a:pt x="495671" y="8001"/>
                    <a:pt x="500139" y="9935"/>
                    <a:pt x="503606" y="13802"/>
                  </a:cubicBezTo>
                  <a:cubicBezTo>
                    <a:pt x="507073" y="17536"/>
                    <a:pt x="508473" y="22137"/>
                    <a:pt x="507806" y="27604"/>
                  </a:cubicBezTo>
                  <a:lnTo>
                    <a:pt x="505406" y="43806"/>
                  </a:lnTo>
                  <a:lnTo>
                    <a:pt x="462001" y="43806"/>
                  </a:lnTo>
                  <a:lnTo>
                    <a:pt x="463801" y="32204"/>
                  </a:lnTo>
                  <a:cubicBezTo>
                    <a:pt x="463934" y="31538"/>
                    <a:pt x="463934" y="30871"/>
                    <a:pt x="463801" y="30204"/>
                  </a:cubicBezTo>
                  <a:cubicBezTo>
                    <a:pt x="463667" y="29537"/>
                    <a:pt x="463401" y="29004"/>
                    <a:pt x="463001" y="28604"/>
                  </a:cubicBezTo>
                  <a:cubicBezTo>
                    <a:pt x="462601" y="28071"/>
                    <a:pt x="462201" y="27604"/>
                    <a:pt x="461801" y="27204"/>
                  </a:cubicBezTo>
                  <a:cubicBezTo>
                    <a:pt x="461401" y="26937"/>
                    <a:pt x="460867" y="26804"/>
                    <a:pt x="460200" y="26804"/>
                  </a:cubicBezTo>
                  <a:lnTo>
                    <a:pt x="317983" y="26804"/>
                  </a:lnTo>
                  <a:lnTo>
                    <a:pt x="319983" y="8001"/>
                  </a:lnTo>
                  <a:lnTo>
                    <a:pt x="369989" y="8001"/>
                  </a:lnTo>
                  <a:close/>
                  <a:moveTo>
                    <a:pt x="165021" y="0"/>
                  </a:moveTo>
                  <a:lnTo>
                    <a:pt x="197825" y="0"/>
                  </a:lnTo>
                  <a:lnTo>
                    <a:pt x="194824" y="9002"/>
                  </a:lnTo>
                  <a:lnTo>
                    <a:pt x="248431" y="9002"/>
                  </a:lnTo>
                  <a:lnTo>
                    <a:pt x="248031" y="12602"/>
                  </a:lnTo>
                  <a:cubicBezTo>
                    <a:pt x="247498" y="16202"/>
                    <a:pt x="245997" y="19103"/>
                    <a:pt x="243530" y="21303"/>
                  </a:cubicBezTo>
                  <a:cubicBezTo>
                    <a:pt x="241063" y="23503"/>
                    <a:pt x="238230" y="24604"/>
                    <a:pt x="235029" y="24604"/>
                  </a:cubicBezTo>
                  <a:lnTo>
                    <a:pt x="189424" y="24604"/>
                  </a:lnTo>
                  <a:cubicBezTo>
                    <a:pt x="184890" y="35272"/>
                    <a:pt x="177822" y="40606"/>
                    <a:pt x="168221" y="40606"/>
                  </a:cubicBezTo>
                  <a:lnTo>
                    <a:pt x="146218" y="40606"/>
                  </a:lnTo>
                  <a:lnTo>
                    <a:pt x="158020" y="5201"/>
                  </a:lnTo>
                  <a:cubicBezTo>
                    <a:pt x="159487" y="1734"/>
                    <a:pt x="161820" y="0"/>
                    <a:pt x="165021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b="0" i="0" u="none" strike="noStrike" kern="0" cap="none" spc="0" normalizeH="0" baseline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endParaRPr lang="en-US" altLang="zh-CN" dirty="0"/>
            </a:p>
          </p:txBody>
        </p:sp>
        <p:sp>
          <p:nvSpPr>
            <p:cNvPr id="579" name="柒社群-康帅11-2">
              <a:extLst>
                <a:ext uri="{FF2B5EF4-FFF2-40B4-BE49-F238E27FC236}">
                  <a16:creationId xmlns:a16="http://schemas.microsoft.com/office/drawing/2014/main" id="{4573C9E0-C875-4F9F-AF1E-ACD9B6A1EC44}"/>
                </a:ext>
              </a:extLst>
            </p:cNvPr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4813824" y="593534"/>
              <a:ext cx="1022156" cy="98270"/>
            </a:xfrm>
            <a:custGeom>
              <a:avLst/>
              <a:gdLst/>
              <a:ahLst/>
              <a:cxnLst/>
              <a:rect l="l" t="t" r="r" b="b"/>
              <a:pathLst>
                <a:path w="1504341" h="144627">
                  <a:moveTo>
                    <a:pt x="1121055" y="103022"/>
                  </a:moveTo>
                  <a:lnTo>
                    <a:pt x="1183234" y="103022"/>
                  </a:lnTo>
                  <a:lnTo>
                    <a:pt x="1183234" y="108204"/>
                  </a:lnTo>
                  <a:lnTo>
                    <a:pt x="1121055" y="108204"/>
                  </a:lnTo>
                  <a:close/>
                  <a:moveTo>
                    <a:pt x="939394" y="93116"/>
                  </a:moveTo>
                  <a:cubicBezTo>
                    <a:pt x="938073" y="95758"/>
                    <a:pt x="936752" y="98272"/>
                    <a:pt x="935432" y="100660"/>
                  </a:cubicBezTo>
                  <a:cubicBezTo>
                    <a:pt x="934111" y="103048"/>
                    <a:pt x="932841" y="105207"/>
                    <a:pt x="931622" y="107137"/>
                  </a:cubicBezTo>
                  <a:cubicBezTo>
                    <a:pt x="934873" y="108458"/>
                    <a:pt x="938632" y="110083"/>
                    <a:pt x="942899" y="112014"/>
                  </a:cubicBezTo>
                  <a:cubicBezTo>
                    <a:pt x="947166" y="113944"/>
                    <a:pt x="951535" y="115976"/>
                    <a:pt x="956006" y="118110"/>
                  </a:cubicBezTo>
                  <a:cubicBezTo>
                    <a:pt x="960171" y="114655"/>
                    <a:pt x="963549" y="110896"/>
                    <a:pt x="966140" y="106832"/>
                  </a:cubicBezTo>
                  <a:cubicBezTo>
                    <a:pt x="968731" y="102768"/>
                    <a:pt x="971042" y="98196"/>
                    <a:pt x="973074" y="93116"/>
                  </a:cubicBezTo>
                  <a:close/>
                  <a:moveTo>
                    <a:pt x="811530" y="92811"/>
                  </a:moveTo>
                  <a:lnTo>
                    <a:pt x="811530" y="120091"/>
                  </a:lnTo>
                  <a:lnTo>
                    <a:pt x="853288" y="120091"/>
                  </a:lnTo>
                  <a:lnTo>
                    <a:pt x="853288" y="92811"/>
                  </a:lnTo>
                  <a:close/>
                  <a:moveTo>
                    <a:pt x="806654" y="87630"/>
                  </a:moveTo>
                  <a:lnTo>
                    <a:pt x="858165" y="87630"/>
                  </a:lnTo>
                  <a:lnTo>
                    <a:pt x="858165" y="125120"/>
                  </a:lnTo>
                  <a:lnTo>
                    <a:pt x="806654" y="125120"/>
                  </a:lnTo>
                  <a:close/>
                  <a:moveTo>
                    <a:pt x="1399337" y="86715"/>
                  </a:moveTo>
                  <a:lnTo>
                    <a:pt x="1399337" y="133350"/>
                  </a:lnTo>
                  <a:lnTo>
                    <a:pt x="1484072" y="133350"/>
                  </a:lnTo>
                  <a:lnTo>
                    <a:pt x="1484072" y="86715"/>
                  </a:lnTo>
                  <a:close/>
                  <a:moveTo>
                    <a:pt x="515112" y="83820"/>
                  </a:moveTo>
                  <a:lnTo>
                    <a:pt x="515112" y="98450"/>
                  </a:lnTo>
                  <a:lnTo>
                    <a:pt x="576377" y="98450"/>
                  </a:lnTo>
                  <a:lnTo>
                    <a:pt x="576377" y="83820"/>
                  </a:lnTo>
                  <a:close/>
                  <a:moveTo>
                    <a:pt x="1394003" y="81229"/>
                  </a:moveTo>
                  <a:lnTo>
                    <a:pt x="1489558" y="81229"/>
                  </a:lnTo>
                  <a:lnTo>
                    <a:pt x="1489558" y="138836"/>
                  </a:lnTo>
                  <a:lnTo>
                    <a:pt x="1394003" y="138836"/>
                  </a:lnTo>
                  <a:close/>
                  <a:moveTo>
                    <a:pt x="233172" y="77419"/>
                  </a:moveTo>
                  <a:lnTo>
                    <a:pt x="238354" y="77419"/>
                  </a:lnTo>
                  <a:lnTo>
                    <a:pt x="238049" y="90525"/>
                  </a:lnTo>
                  <a:cubicBezTo>
                    <a:pt x="237948" y="94081"/>
                    <a:pt x="237668" y="97383"/>
                    <a:pt x="237211" y="100431"/>
                  </a:cubicBezTo>
                  <a:cubicBezTo>
                    <a:pt x="236754" y="103479"/>
                    <a:pt x="236017" y="106324"/>
                    <a:pt x="235001" y="108966"/>
                  </a:cubicBezTo>
                  <a:cubicBezTo>
                    <a:pt x="238964" y="110795"/>
                    <a:pt x="243409" y="112954"/>
                    <a:pt x="248336" y="115443"/>
                  </a:cubicBezTo>
                  <a:cubicBezTo>
                    <a:pt x="253264" y="117932"/>
                    <a:pt x="258268" y="120548"/>
                    <a:pt x="263348" y="123291"/>
                  </a:cubicBezTo>
                  <a:cubicBezTo>
                    <a:pt x="268428" y="126035"/>
                    <a:pt x="273330" y="128752"/>
                    <a:pt x="278054" y="131445"/>
                  </a:cubicBezTo>
                  <a:cubicBezTo>
                    <a:pt x="282779" y="134137"/>
                    <a:pt x="286817" y="136550"/>
                    <a:pt x="290170" y="138684"/>
                  </a:cubicBezTo>
                  <a:lnTo>
                    <a:pt x="287274" y="143561"/>
                  </a:lnTo>
                  <a:cubicBezTo>
                    <a:pt x="283718" y="141224"/>
                    <a:pt x="279604" y="138684"/>
                    <a:pt x="274930" y="135941"/>
                  </a:cubicBezTo>
                  <a:cubicBezTo>
                    <a:pt x="270256" y="133197"/>
                    <a:pt x="265456" y="130480"/>
                    <a:pt x="260528" y="127787"/>
                  </a:cubicBezTo>
                  <a:cubicBezTo>
                    <a:pt x="255601" y="125095"/>
                    <a:pt x="250724" y="122529"/>
                    <a:pt x="245898" y="120091"/>
                  </a:cubicBezTo>
                  <a:cubicBezTo>
                    <a:pt x="241072" y="117653"/>
                    <a:pt x="236728" y="115519"/>
                    <a:pt x="232868" y="113690"/>
                  </a:cubicBezTo>
                  <a:cubicBezTo>
                    <a:pt x="231039" y="116941"/>
                    <a:pt x="228702" y="119913"/>
                    <a:pt x="225857" y="122606"/>
                  </a:cubicBezTo>
                  <a:cubicBezTo>
                    <a:pt x="223012" y="125298"/>
                    <a:pt x="219507" y="127838"/>
                    <a:pt x="215342" y="130226"/>
                  </a:cubicBezTo>
                  <a:cubicBezTo>
                    <a:pt x="211176" y="132613"/>
                    <a:pt x="206299" y="134925"/>
                    <a:pt x="200711" y="137160"/>
                  </a:cubicBezTo>
                  <a:cubicBezTo>
                    <a:pt x="195123" y="139395"/>
                    <a:pt x="188722" y="141681"/>
                    <a:pt x="181509" y="144018"/>
                  </a:cubicBezTo>
                  <a:lnTo>
                    <a:pt x="178918" y="138531"/>
                  </a:lnTo>
                  <a:cubicBezTo>
                    <a:pt x="189992" y="135382"/>
                    <a:pt x="199009" y="132232"/>
                    <a:pt x="205969" y="129083"/>
                  </a:cubicBezTo>
                  <a:cubicBezTo>
                    <a:pt x="212929" y="125933"/>
                    <a:pt x="218390" y="122504"/>
                    <a:pt x="222352" y="118796"/>
                  </a:cubicBezTo>
                  <a:cubicBezTo>
                    <a:pt x="226314" y="115087"/>
                    <a:pt x="229007" y="110947"/>
                    <a:pt x="230429" y="106375"/>
                  </a:cubicBezTo>
                  <a:cubicBezTo>
                    <a:pt x="231852" y="101803"/>
                    <a:pt x="232664" y="96520"/>
                    <a:pt x="232868" y="90525"/>
                  </a:cubicBezTo>
                  <a:close/>
                  <a:moveTo>
                    <a:pt x="361950" y="76505"/>
                  </a:moveTo>
                  <a:lnTo>
                    <a:pt x="439674" y="76505"/>
                  </a:lnTo>
                  <a:lnTo>
                    <a:pt x="439674" y="81686"/>
                  </a:lnTo>
                  <a:lnTo>
                    <a:pt x="382677" y="81686"/>
                  </a:lnTo>
                  <a:lnTo>
                    <a:pt x="378562" y="100279"/>
                  </a:lnTo>
                  <a:lnTo>
                    <a:pt x="427940" y="100279"/>
                  </a:lnTo>
                  <a:cubicBezTo>
                    <a:pt x="427432" y="105765"/>
                    <a:pt x="426873" y="110718"/>
                    <a:pt x="426263" y="115138"/>
                  </a:cubicBezTo>
                  <a:cubicBezTo>
                    <a:pt x="425654" y="119558"/>
                    <a:pt x="424993" y="123799"/>
                    <a:pt x="424282" y="127863"/>
                  </a:cubicBezTo>
                  <a:cubicBezTo>
                    <a:pt x="423876" y="130302"/>
                    <a:pt x="423241" y="132283"/>
                    <a:pt x="422377" y="133807"/>
                  </a:cubicBezTo>
                  <a:cubicBezTo>
                    <a:pt x="421513" y="135331"/>
                    <a:pt x="420421" y="136499"/>
                    <a:pt x="419101" y="137312"/>
                  </a:cubicBezTo>
                  <a:cubicBezTo>
                    <a:pt x="417780" y="138125"/>
                    <a:pt x="416205" y="138735"/>
                    <a:pt x="414376" y="139141"/>
                  </a:cubicBezTo>
                  <a:cubicBezTo>
                    <a:pt x="412547" y="139547"/>
                    <a:pt x="410464" y="139801"/>
                    <a:pt x="408128" y="139903"/>
                  </a:cubicBezTo>
                  <a:cubicBezTo>
                    <a:pt x="404368" y="140106"/>
                    <a:pt x="400889" y="140233"/>
                    <a:pt x="397688" y="140284"/>
                  </a:cubicBezTo>
                  <a:cubicBezTo>
                    <a:pt x="394488" y="140335"/>
                    <a:pt x="391211" y="140309"/>
                    <a:pt x="387858" y="140208"/>
                  </a:cubicBezTo>
                  <a:lnTo>
                    <a:pt x="387097" y="134112"/>
                  </a:lnTo>
                  <a:cubicBezTo>
                    <a:pt x="390449" y="134315"/>
                    <a:pt x="393548" y="134467"/>
                    <a:pt x="396393" y="134569"/>
                  </a:cubicBezTo>
                  <a:cubicBezTo>
                    <a:pt x="399238" y="134671"/>
                    <a:pt x="402336" y="134671"/>
                    <a:pt x="405689" y="134569"/>
                  </a:cubicBezTo>
                  <a:cubicBezTo>
                    <a:pt x="408229" y="134569"/>
                    <a:pt x="410337" y="134417"/>
                    <a:pt x="412014" y="134112"/>
                  </a:cubicBezTo>
                  <a:cubicBezTo>
                    <a:pt x="413690" y="133807"/>
                    <a:pt x="415036" y="133324"/>
                    <a:pt x="416052" y="132664"/>
                  </a:cubicBezTo>
                  <a:cubicBezTo>
                    <a:pt x="417069" y="132004"/>
                    <a:pt x="417805" y="131140"/>
                    <a:pt x="418262" y="130073"/>
                  </a:cubicBezTo>
                  <a:cubicBezTo>
                    <a:pt x="418719" y="129006"/>
                    <a:pt x="419101" y="127660"/>
                    <a:pt x="419405" y="126035"/>
                  </a:cubicBezTo>
                  <a:cubicBezTo>
                    <a:pt x="420015" y="122682"/>
                    <a:pt x="420523" y="119405"/>
                    <a:pt x="420929" y="116205"/>
                  </a:cubicBezTo>
                  <a:cubicBezTo>
                    <a:pt x="421336" y="113004"/>
                    <a:pt x="421793" y="109423"/>
                    <a:pt x="422301" y="105461"/>
                  </a:cubicBezTo>
                  <a:lnTo>
                    <a:pt x="372314" y="105461"/>
                  </a:lnTo>
                  <a:lnTo>
                    <a:pt x="377343" y="81686"/>
                  </a:lnTo>
                  <a:lnTo>
                    <a:pt x="361950" y="81686"/>
                  </a:lnTo>
                  <a:close/>
                  <a:moveTo>
                    <a:pt x="941680" y="74981"/>
                  </a:moveTo>
                  <a:lnTo>
                    <a:pt x="946557" y="76657"/>
                  </a:lnTo>
                  <a:cubicBezTo>
                    <a:pt x="945236" y="80315"/>
                    <a:pt x="943610" y="84175"/>
                    <a:pt x="941680" y="88239"/>
                  </a:cubicBezTo>
                  <a:lnTo>
                    <a:pt x="978408" y="88239"/>
                  </a:lnTo>
                  <a:lnTo>
                    <a:pt x="978408" y="92964"/>
                  </a:lnTo>
                  <a:cubicBezTo>
                    <a:pt x="976173" y="98552"/>
                    <a:pt x="973735" y="103581"/>
                    <a:pt x="971093" y="108051"/>
                  </a:cubicBezTo>
                  <a:cubicBezTo>
                    <a:pt x="968452" y="112522"/>
                    <a:pt x="964997" y="116687"/>
                    <a:pt x="960730" y="120548"/>
                  </a:cubicBezTo>
                  <a:cubicBezTo>
                    <a:pt x="964286" y="122275"/>
                    <a:pt x="967613" y="123977"/>
                    <a:pt x="970712" y="125654"/>
                  </a:cubicBezTo>
                  <a:cubicBezTo>
                    <a:pt x="973811" y="127330"/>
                    <a:pt x="976529" y="128930"/>
                    <a:pt x="978866" y="130454"/>
                  </a:cubicBezTo>
                  <a:lnTo>
                    <a:pt x="975818" y="135026"/>
                  </a:lnTo>
                  <a:cubicBezTo>
                    <a:pt x="973176" y="133197"/>
                    <a:pt x="970204" y="131343"/>
                    <a:pt x="966902" y="129464"/>
                  </a:cubicBezTo>
                  <a:cubicBezTo>
                    <a:pt x="963600" y="127584"/>
                    <a:pt x="960120" y="125781"/>
                    <a:pt x="956463" y="124053"/>
                  </a:cubicBezTo>
                  <a:cubicBezTo>
                    <a:pt x="951789" y="127609"/>
                    <a:pt x="946125" y="130962"/>
                    <a:pt x="939470" y="134112"/>
                  </a:cubicBezTo>
                  <a:cubicBezTo>
                    <a:pt x="932815" y="137261"/>
                    <a:pt x="924611" y="140462"/>
                    <a:pt x="914858" y="143713"/>
                  </a:cubicBezTo>
                  <a:lnTo>
                    <a:pt x="912572" y="138989"/>
                  </a:lnTo>
                  <a:cubicBezTo>
                    <a:pt x="921512" y="136144"/>
                    <a:pt x="929132" y="133324"/>
                    <a:pt x="935432" y="130530"/>
                  </a:cubicBezTo>
                  <a:cubicBezTo>
                    <a:pt x="941731" y="127736"/>
                    <a:pt x="947116" y="124765"/>
                    <a:pt x="951586" y="121615"/>
                  </a:cubicBezTo>
                  <a:cubicBezTo>
                    <a:pt x="946709" y="119278"/>
                    <a:pt x="941883" y="117043"/>
                    <a:pt x="937108" y="114909"/>
                  </a:cubicBezTo>
                  <a:cubicBezTo>
                    <a:pt x="932333" y="112776"/>
                    <a:pt x="928167" y="110947"/>
                    <a:pt x="924611" y="109423"/>
                  </a:cubicBezTo>
                  <a:cubicBezTo>
                    <a:pt x="926135" y="107086"/>
                    <a:pt x="927659" y="104521"/>
                    <a:pt x="929183" y="101727"/>
                  </a:cubicBezTo>
                  <a:cubicBezTo>
                    <a:pt x="930707" y="98933"/>
                    <a:pt x="932180" y="96063"/>
                    <a:pt x="933603" y="93116"/>
                  </a:cubicBezTo>
                  <a:lnTo>
                    <a:pt x="914248" y="93116"/>
                  </a:lnTo>
                  <a:lnTo>
                    <a:pt x="914248" y="88239"/>
                  </a:lnTo>
                  <a:lnTo>
                    <a:pt x="936041" y="88239"/>
                  </a:lnTo>
                  <a:cubicBezTo>
                    <a:pt x="937159" y="85903"/>
                    <a:pt x="938175" y="83617"/>
                    <a:pt x="939089" y="81381"/>
                  </a:cubicBezTo>
                  <a:cubicBezTo>
                    <a:pt x="940004" y="79146"/>
                    <a:pt x="940867" y="77013"/>
                    <a:pt x="941680" y="74981"/>
                  </a:cubicBezTo>
                  <a:close/>
                  <a:moveTo>
                    <a:pt x="680314" y="66294"/>
                  </a:moveTo>
                  <a:lnTo>
                    <a:pt x="680314" y="97688"/>
                  </a:lnTo>
                  <a:lnTo>
                    <a:pt x="724662" y="97688"/>
                  </a:lnTo>
                  <a:lnTo>
                    <a:pt x="724662" y="66294"/>
                  </a:lnTo>
                  <a:close/>
                  <a:moveTo>
                    <a:pt x="631241" y="66294"/>
                  </a:moveTo>
                  <a:lnTo>
                    <a:pt x="631241" y="97688"/>
                  </a:lnTo>
                  <a:lnTo>
                    <a:pt x="674980" y="97688"/>
                  </a:lnTo>
                  <a:lnTo>
                    <a:pt x="674980" y="66294"/>
                  </a:lnTo>
                  <a:close/>
                  <a:moveTo>
                    <a:pt x="1088289" y="65075"/>
                  </a:moveTo>
                  <a:lnTo>
                    <a:pt x="1088289" y="123291"/>
                  </a:lnTo>
                  <a:lnTo>
                    <a:pt x="1111911" y="123291"/>
                  </a:lnTo>
                  <a:lnTo>
                    <a:pt x="1111911" y="65075"/>
                  </a:lnTo>
                  <a:close/>
                  <a:moveTo>
                    <a:pt x="515112" y="64617"/>
                  </a:moveTo>
                  <a:lnTo>
                    <a:pt x="515112" y="79248"/>
                  </a:lnTo>
                  <a:lnTo>
                    <a:pt x="576377" y="79248"/>
                  </a:lnTo>
                  <a:lnTo>
                    <a:pt x="576377" y="64617"/>
                  </a:lnTo>
                  <a:close/>
                  <a:moveTo>
                    <a:pt x="846887" y="61722"/>
                  </a:moveTo>
                  <a:cubicBezTo>
                    <a:pt x="848919" y="63144"/>
                    <a:pt x="851180" y="64897"/>
                    <a:pt x="853669" y="66980"/>
                  </a:cubicBezTo>
                  <a:cubicBezTo>
                    <a:pt x="856158" y="69062"/>
                    <a:pt x="858978" y="71526"/>
                    <a:pt x="862127" y="74371"/>
                  </a:cubicBezTo>
                  <a:cubicBezTo>
                    <a:pt x="865277" y="77216"/>
                    <a:pt x="868020" y="79807"/>
                    <a:pt x="870357" y="82143"/>
                  </a:cubicBezTo>
                  <a:cubicBezTo>
                    <a:pt x="872694" y="84480"/>
                    <a:pt x="874726" y="86614"/>
                    <a:pt x="876453" y="88544"/>
                  </a:cubicBezTo>
                  <a:lnTo>
                    <a:pt x="873100" y="92659"/>
                  </a:lnTo>
                  <a:cubicBezTo>
                    <a:pt x="871373" y="90729"/>
                    <a:pt x="869341" y="88570"/>
                    <a:pt x="867004" y="86182"/>
                  </a:cubicBezTo>
                  <a:cubicBezTo>
                    <a:pt x="864667" y="83794"/>
                    <a:pt x="861924" y="81127"/>
                    <a:pt x="858774" y="78181"/>
                  </a:cubicBezTo>
                  <a:cubicBezTo>
                    <a:pt x="852577" y="72491"/>
                    <a:pt x="847497" y="68173"/>
                    <a:pt x="843534" y="65227"/>
                  </a:cubicBezTo>
                  <a:close/>
                  <a:moveTo>
                    <a:pt x="818388" y="61569"/>
                  </a:moveTo>
                  <a:lnTo>
                    <a:pt x="821741" y="65075"/>
                  </a:lnTo>
                  <a:cubicBezTo>
                    <a:pt x="820014" y="67107"/>
                    <a:pt x="817957" y="69342"/>
                    <a:pt x="815569" y="71780"/>
                  </a:cubicBezTo>
                  <a:cubicBezTo>
                    <a:pt x="813181" y="74219"/>
                    <a:pt x="810413" y="76911"/>
                    <a:pt x="807263" y="79857"/>
                  </a:cubicBezTo>
                  <a:cubicBezTo>
                    <a:pt x="800964" y="85649"/>
                    <a:pt x="795782" y="89916"/>
                    <a:pt x="791718" y="92659"/>
                  </a:cubicBezTo>
                  <a:lnTo>
                    <a:pt x="788670" y="88392"/>
                  </a:lnTo>
                  <a:cubicBezTo>
                    <a:pt x="790702" y="87071"/>
                    <a:pt x="792963" y="85369"/>
                    <a:pt x="795452" y="83286"/>
                  </a:cubicBezTo>
                  <a:cubicBezTo>
                    <a:pt x="797941" y="81204"/>
                    <a:pt x="800761" y="78740"/>
                    <a:pt x="803910" y="75895"/>
                  </a:cubicBezTo>
                  <a:cubicBezTo>
                    <a:pt x="807060" y="72949"/>
                    <a:pt x="809829" y="70307"/>
                    <a:pt x="812216" y="67970"/>
                  </a:cubicBezTo>
                  <a:cubicBezTo>
                    <a:pt x="814604" y="65633"/>
                    <a:pt x="816661" y="63500"/>
                    <a:pt x="818388" y="61569"/>
                  </a:cubicBezTo>
                  <a:close/>
                  <a:moveTo>
                    <a:pt x="510236" y="59741"/>
                  </a:moveTo>
                  <a:lnTo>
                    <a:pt x="581406" y="59741"/>
                  </a:lnTo>
                  <a:lnTo>
                    <a:pt x="581406" y="103327"/>
                  </a:lnTo>
                  <a:lnTo>
                    <a:pt x="560375" y="103327"/>
                  </a:lnTo>
                  <a:lnTo>
                    <a:pt x="560375" y="125882"/>
                  </a:lnTo>
                  <a:cubicBezTo>
                    <a:pt x="560375" y="127609"/>
                    <a:pt x="560477" y="129032"/>
                    <a:pt x="560680" y="130149"/>
                  </a:cubicBezTo>
                  <a:cubicBezTo>
                    <a:pt x="560883" y="131267"/>
                    <a:pt x="561315" y="132131"/>
                    <a:pt x="561976" y="132740"/>
                  </a:cubicBezTo>
                  <a:cubicBezTo>
                    <a:pt x="562636" y="133350"/>
                    <a:pt x="563525" y="133782"/>
                    <a:pt x="564642" y="134036"/>
                  </a:cubicBezTo>
                  <a:cubicBezTo>
                    <a:pt x="565760" y="134290"/>
                    <a:pt x="567233" y="134467"/>
                    <a:pt x="569062" y="134569"/>
                  </a:cubicBezTo>
                  <a:cubicBezTo>
                    <a:pt x="571297" y="134671"/>
                    <a:pt x="573202" y="134721"/>
                    <a:pt x="574777" y="134721"/>
                  </a:cubicBezTo>
                  <a:cubicBezTo>
                    <a:pt x="576352" y="134721"/>
                    <a:pt x="578206" y="134671"/>
                    <a:pt x="580340" y="134569"/>
                  </a:cubicBezTo>
                  <a:cubicBezTo>
                    <a:pt x="582067" y="134467"/>
                    <a:pt x="583464" y="134315"/>
                    <a:pt x="584531" y="134112"/>
                  </a:cubicBezTo>
                  <a:cubicBezTo>
                    <a:pt x="585597" y="133909"/>
                    <a:pt x="586436" y="133528"/>
                    <a:pt x="587045" y="132969"/>
                  </a:cubicBezTo>
                  <a:cubicBezTo>
                    <a:pt x="587655" y="132410"/>
                    <a:pt x="588087" y="131623"/>
                    <a:pt x="588341" y="130607"/>
                  </a:cubicBezTo>
                  <a:cubicBezTo>
                    <a:pt x="588595" y="129591"/>
                    <a:pt x="588823" y="128321"/>
                    <a:pt x="589026" y="126797"/>
                  </a:cubicBezTo>
                  <a:cubicBezTo>
                    <a:pt x="589331" y="123952"/>
                    <a:pt x="589560" y="121285"/>
                    <a:pt x="589712" y="118796"/>
                  </a:cubicBezTo>
                  <a:cubicBezTo>
                    <a:pt x="589865" y="116306"/>
                    <a:pt x="590042" y="113792"/>
                    <a:pt x="590246" y="111252"/>
                  </a:cubicBezTo>
                  <a:lnTo>
                    <a:pt x="594970" y="112928"/>
                  </a:lnTo>
                  <a:cubicBezTo>
                    <a:pt x="594767" y="115671"/>
                    <a:pt x="594564" y="118237"/>
                    <a:pt x="594360" y="120624"/>
                  </a:cubicBezTo>
                  <a:cubicBezTo>
                    <a:pt x="594157" y="123012"/>
                    <a:pt x="593954" y="125425"/>
                    <a:pt x="593751" y="127863"/>
                  </a:cubicBezTo>
                  <a:cubicBezTo>
                    <a:pt x="593548" y="129591"/>
                    <a:pt x="593268" y="131115"/>
                    <a:pt x="592913" y="132435"/>
                  </a:cubicBezTo>
                  <a:cubicBezTo>
                    <a:pt x="592557" y="133756"/>
                    <a:pt x="591973" y="134874"/>
                    <a:pt x="591160" y="135788"/>
                  </a:cubicBezTo>
                  <a:cubicBezTo>
                    <a:pt x="590347" y="136703"/>
                    <a:pt x="589204" y="137465"/>
                    <a:pt x="587731" y="138074"/>
                  </a:cubicBezTo>
                  <a:cubicBezTo>
                    <a:pt x="586258" y="138684"/>
                    <a:pt x="584353" y="139039"/>
                    <a:pt x="582016" y="139141"/>
                  </a:cubicBezTo>
                  <a:cubicBezTo>
                    <a:pt x="579476" y="139344"/>
                    <a:pt x="577038" y="139446"/>
                    <a:pt x="574701" y="139446"/>
                  </a:cubicBezTo>
                  <a:cubicBezTo>
                    <a:pt x="572364" y="139446"/>
                    <a:pt x="569824" y="139344"/>
                    <a:pt x="567081" y="139141"/>
                  </a:cubicBezTo>
                  <a:cubicBezTo>
                    <a:pt x="562915" y="139039"/>
                    <a:pt x="559943" y="138150"/>
                    <a:pt x="558165" y="136474"/>
                  </a:cubicBezTo>
                  <a:cubicBezTo>
                    <a:pt x="556387" y="134798"/>
                    <a:pt x="555499" y="131572"/>
                    <a:pt x="555499" y="126797"/>
                  </a:cubicBezTo>
                  <a:lnTo>
                    <a:pt x="555499" y="103327"/>
                  </a:lnTo>
                  <a:lnTo>
                    <a:pt x="534162" y="103327"/>
                  </a:lnTo>
                  <a:lnTo>
                    <a:pt x="534162" y="107137"/>
                  </a:lnTo>
                  <a:cubicBezTo>
                    <a:pt x="533654" y="116891"/>
                    <a:pt x="530200" y="124307"/>
                    <a:pt x="523799" y="129387"/>
                  </a:cubicBezTo>
                  <a:cubicBezTo>
                    <a:pt x="520548" y="132029"/>
                    <a:pt x="516459" y="134620"/>
                    <a:pt x="511531" y="137160"/>
                  </a:cubicBezTo>
                  <a:cubicBezTo>
                    <a:pt x="506603" y="139700"/>
                    <a:pt x="500330" y="142138"/>
                    <a:pt x="492710" y="144475"/>
                  </a:cubicBezTo>
                  <a:lnTo>
                    <a:pt x="489966" y="139446"/>
                  </a:lnTo>
                  <a:cubicBezTo>
                    <a:pt x="505308" y="134772"/>
                    <a:pt x="515570" y="129997"/>
                    <a:pt x="520751" y="125120"/>
                  </a:cubicBezTo>
                  <a:cubicBezTo>
                    <a:pt x="525831" y="120040"/>
                    <a:pt x="528524" y="113995"/>
                    <a:pt x="528828" y="106985"/>
                  </a:cubicBezTo>
                  <a:lnTo>
                    <a:pt x="528981" y="103327"/>
                  </a:lnTo>
                  <a:lnTo>
                    <a:pt x="510236" y="103327"/>
                  </a:lnTo>
                  <a:close/>
                  <a:moveTo>
                    <a:pt x="378562" y="52578"/>
                  </a:moveTo>
                  <a:lnTo>
                    <a:pt x="419101" y="52578"/>
                  </a:lnTo>
                  <a:lnTo>
                    <a:pt x="419101" y="57607"/>
                  </a:lnTo>
                  <a:lnTo>
                    <a:pt x="378562" y="57607"/>
                  </a:lnTo>
                  <a:close/>
                  <a:moveTo>
                    <a:pt x="92202" y="50901"/>
                  </a:moveTo>
                  <a:lnTo>
                    <a:pt x="97536" y="50901"/>
                  </a:lnTo>
                  <a:lnTo>
                    <a:pt x="97536" y="121767"/>
                  </a:lnTo>
                  <a:cubicBezTo>
                    <a:pt x="97536" y="124104"/>
                    <a:pt x="97714" y="125984"/>
                    <a:pt x="98070" y="127406"/>
                  </a:cubicBezTo>
                  <a:cubicBezTo>
                    <a:pt x="98425" y="128829"/>
                    <a:pt x="99162" y="129921"/>
                    <a:pt x="100280" y="130683"/>
                  </a:cubicBezTo>
                  <a:cubicBezTo>
                    <a:pt x="101397" y="131445"/>
                    <a:pt x="102972" y="131953"/>
                    <a:pt x="105004" y="132207"/>
                  </a:cubicBezTo>
                  <a:cubicBezTo>
                    <a:pt x="107036" y="132461"/>
                    <a:pt x="109779" y="132588"/>
                    <a:pt x="113234" y="132588"/>
                  </a:cubicBezTo>
                  <a:cubicBezTo>
                    <a:pt x="116993" y="132588"/>
                    <a:pt x="119939" y="132461"/>
                    <a:pt x="122073" y="132207"/>
                  </a:cubicBezTo>
                  <a:cubicBezTo>
                    <a:pt x="124206" y="131953"/>
                    <a:pt x="125832" y="131496"/>
                    <a:pt x="126950" y="130835"/>
                  </a:cubicBezTo>
                  <a:cubicBezTo>
                    <a:pt x="128067" y="130175"/>
                    <a:pt x="128804" y="129235"/>
                    <a:pt x="129159" y="128016"/>
                  </a:cubicBezTo>
                  <a:cubicBezTo>
                    <a:pt x="129515" y="126797"/>
                    <a:pt x="129794" y="125222"/>
                    <a:pt x="129998" y="123291"/>
                  </a:cubicBezTo>
                  <a:cubicBezTo>
                    <a:pt x="130506" y="119431"/>
                    <a:pt x="130861" y="115900"/>
                    <a:pt x="131064" y="112700"/>
                  </a:cubicBezTo>
                  <a:cubicBezTo>
                    <a:pt x="131268" y="109499"/>
                    <a:pt x="131471" y="105969"/>
                    <a:pt x="131674" y="102108"/>
                  </a:cubicBezTo>
                  <a:lnTo>
                    <a:pt x="137313" y="104241"/>
                  </a:lnTo>
                  <a:cubicBezTo>
                    <a:pt x="137110" y="107391"/>
                    <a:pt x="136881" y="110591"/>
                    <a:pt x="136627" y="113843"/>
                  </a:cubicBezTo>
                  <a:cubicBezTo>
                    <a:pt x="136373" y="117094"/>
                    <a:pt x="136094" y="119837"/>
                    <a:pt x="135789" y="122072"/>
                  </a:cubicBezTo>
                  <a:cubicBezTo>
                    <a:pt x="135382" y="125628"/>
                    <a:pt x="134900" y="128448"/>
                    <a:pt x="134341" y="130530"/>
                  </a:cubicBezTo>
                  <a:cubicBezTo>
                    <a:pt x="133782" y="132613"/>
                    <a:pt x="132741" y="134213"/>
                    <a:pt x="131217" y="135331"/>
                  </a:cubicBezTo>
                  <a:cubicBezTo>
                    <a:pt x="129693" y="136449"/>
                    <a:pt x="127559" y="137160"/>
                    <a:pt x="124816" y="137465"/>
                  </a:cubicBezTo>
                  <a:cubicBezTo>
                    <a:pt x="122073" y="137769"/>
                    <a:pt x="118263" y="137922"/>
                    <a:pt x="113386" y="137922"/>
                  </a:cubicBezTo>
                  <a:cubicBezTo>
                    <a:pt x="109119" y="137922"/>
                    <a:pt x="105614" y="137744"/>
                    <a:pt x="102870" y="137388"/>
                  </a:cubicBezTo>
                  <a:cubicBezTo>
                    <a:pt x="100127" y="137033"/>
                    <a:pt x="97968" y="136296"/>
                    <a:pt x="96393" y="135179"/>
                  </a:cubicBezTo>
                  <a:cubicBezTo>
                    <a:pt x="94819" y="134061"/>
                    <a:pt x="93726" y="132385"/>
                    <a:pt x="93117" y="130149"/>
                  </a:cubicBezTo>
                  <a:cubicBezTo>
                    <a:pt x="92507" y="127914"/>
                    <a:pt x="92202" y="124917"/>
                    <a:pt x="92202" y="121158"/>
                  </a:cubicBezTo>
                  <a:close/>
                  <a:moveTo>
                    <a:pt x="1000202" y="36423"/>
                  </a:moveTo>
                  <a:lnTo>
                    <a:pt x="997458" y="42519"/>
                  </a:lnTo>
                  <a:cubicBezTo>
                    <a:pt x="999287" y="64262"/>
                    <a:pt x="1004164" y="82347"/>
                    <a:pt x="1012089" y="96774"/>
                  </a:cubicBezTo>
                  <a:lnTo>
                    <a:pt x="1013918" y="100127"/>
                  </a:lnTo>
                  <a:lnTo>
                    <a:pt x="1016204" y="96317"/>
                  </a:lnTo>
                  <a:cubicBezTo>
                    <a:pt x="1024027" y="81686"/>
                    <a:pt x="1029158" y="61722"/>
                    <a:pt x="1031596" y="36423"/>
                  </a:cubicBezTo>
                  <a:close/>
                  <a:moveTo>
                    <a:pt x="680314" y="31089"/>
                  </a:moveTo>
                  <a:lnTo>
                    <a:pt x="680314" y="61417"/>
                  </a:lnTo>
                  <a:lnTo>
                    <a:pt x="724662" y="61417"/>
                  </a:lnTo>
                  <a:lnTo>
                    <a:pt x="724662" y="31089"/>
                  </a:lnTo>
                  <a:close/>
                  <a:moveTo>
                    <a:pt x="631241" y="31089"/>
                  </a:moveTo>
                  <a:lnTo>
                    <a:pt x="631241" y="61417"/>
                  </a:lnTo>
                  <a:lnTo>
                    <a:pt x="674980" y="61417"/>
                  </a:lnTo>
                  <a:lnTo>
                    <a:pt x="674980" y="31089"/>
                  </a:lnTo>
                  <a:close/>
                  <a:moveTo>
                    <a:pt x="1338530" y="29565"/>
                  </a:moveTo>
                  <a:lnTo>
                    <a:pt x="1343254" y="32461"/>
                  </a:lnTo>
                  <a:cubicBezTo>
                    <a:pt x="1341832" y="35204"/>
                    <a:pt x="1340003" y="38303"/>
                    <a:pt x="1337768" y="41757"/>
                  </a:cubicBezTo>
                  <a:cubicBezTo>
                    <a:pt x="1335532" y="45212"/>
                    <a:pt x="1332942" y="49022"/>
                    <a:pt x="1329995" y="53187"/>
                  </a:cubicBezTo>
                  <a:cubicBezTo>
                    <a:pt x="1324407" y="61214"/>
                    <a:pt x="1319581" y="67411"/>
                    <a:pt x="1315517" y="71780"/>
                  </a:cubicBezTo>
                  <a:lnTo>
                    <a:pt x="1311402" y="68123"/>
                  </a:lnTo>
                  <a:cubicBezTo>
                    <a:pt x="1315467" y="63957"/>
                    <a:pt x="1320242" y="57912"/>
                    <a:pt x="1325728" y="49987"/>
                  </a:cubicBezTo>
                  <a:cubicBezTo>
                    <a:pt x="1328573" y="45821"/>
                    <a:pt x="1331062" y="42037"/>
                    <a:pt x="1333196" y="38633"/>
                  </a:cubicBezTo>
                  <a:cubicBezTo>
                    <a:pt x="1335329" y="35230"/>
                    <a:pt x="1337107" y="32207"/>
                    <a:pt x="1338530" y="29565"/>
                  </a:cubicBezTo>
                  <a:close/>
                  <a:moveTo>
                    <a:pt x="1240232" y="29413"/>
                  </a:moveTo>
                  <a:cubicBezTo>
                    <a:pt x="1242264" y="31648"/>
                    <a:pt x="1244473" y="34315"/>
                    <a:pt x="1246861" y="37414"/>
                  </a:cubicBezTo>
                  <a:cubicBezTo>
                    <a:pt x="1249249" y="40513"/>
                    <a:pt x="1251916" y="44196"/>
                    <a:pt x="1254862" y="48463"/>
                  </a:cubicBezTo>
                  <a:cubicBezTo>
                    <a:pt x="1257808" y="52629"/>
                    <a:pt x="1260374" y="56362"/>
                    <a:pt x="1262558" y="59664"/>
                  </a:cubicBezTo>
                  <a:cubicBezTo>
                    <a:pt x="1264743" y="62966"/>
                    <a:pt x="1266546" y="65938"/>
                    <a:pt x="1267968" y="68580"/>
                  </a:cubicBezTo>
                  <a:lnTo>
                    <a:pt x="1263244" y="71323"/>
                  </a:lnTo>
                  <a:cubicBezTo>
                    <a:pt x="1260602" y="66345"/>
                    <a:pt x="1256386" y="59741"/>
                    <a:pt x="1250595" y="51511"/>
                  </a:cubicBezTo>
                  <a:cubicBezTo>
                    <a:pt x="1244905" y="43281"/>
                    <a:pt x="1240028" y="36982"/>
                    <a:pt x="1235964" y="32613"/>
                  </a:cubicBezTo>
                  <a:close/>
                  <a:moveTo>
                    <a:pt x="860756" y="27127"/>
                  </a:moveTo>
                  <a:lnTo>
                    <a:pt x="865175" y="30023"/>
                  </a:lnTo>
                  <a:cubicBezTo>
                    <a:pt x="863042" y="33477"/>
                    <a:pt x="859943" y="37643"/>
                    <a:pt x="855879" y="42519"/>
                  </a:cubicBezTo>
                  <a:cubicBezTo>
                    <a:pt x="853542" y="45263"/>
                    <a:pt x="851510" y="47599"/>
                    <a:pt x="849783" y="49530"/>
                  </a:cubicBezTo>
                  <a:lnTo>
                    <a:pt x="887578" y="49530"/>
                  </a:lnTo>
                  <a:lnTo>
                    <a:pt x="887578" y="122834"/>
                  </a:lnTo>
                  <a:cubicBezTo>
                    <a:pt x="887578" y="126289"/>
                    <a:pt x="887324" y="129108"/>
                    <a:pt x="886816" y="131292"/>
                  </a:cubicBezTo>
                  <a:cubicBezTo>
                    <a:pt x="886308" y="133477"/>
                    <a:pt x="885444" y="135204"/>
                    <a:pt x="884225" y="136474"/>
                  </a:cubicBezTo>
                  <a:cubicBezTo>
                    <a:pt x="883006" y="137744"/>
                    <a:pt x="881355" y="138658"/>
                    <a:pt x="879272" y="139217"/>
                  </a:cubicBezTo>
                  <a:cubicBezTo>
                    <a:pt x="877190" y="139776"/>
                    <a:pt x="874573" y="140157"/>
                    <a:pt x="871424" y="140360"/>
                  </a:cubicBezTo>
                  <a:cubicBezTo>
                    <a:pt x="868172" y="140563"/>
                    <a:pt x="864845" y="140741"/>
                    <a:pt x="861441" y="140894"/>
                  </a:cubicBezTo>
                  <a:cubicBezTo>
                    <a:pt x="858038" y="141046"/>
                    <a:pt x="855269" y="141071"/>
                    <a:pt x="853136" y="140970"/>
                  </a:cubicBezTo>
                  <a:lnTo>
                    <a:pt x="852069" y="134417"/>
                  </a:lnTo>
                  <a:cubicBezTo>
                    <a:pt x="854609" y="134620"/>
                    <a:pt x="857606" y="134772"/>
                    <a:pt x="861060" y="134874"/>
                  </a:cubicBezTo>
                  <a:cubicBezTo>
                    <a:pt x="864515" y="134975"/>
                    <a:pt x="867563" y="134975"/>
                    <a:pt x="870204" y="134874"/>
                  </a:cubicBezTo>
                  <a:cubicBezTo>
                    <a:pt x="872643" y="134772"/>
                    <a:pt x="874649" y="134594"/>
                    <a:pt x="876224" y="134340"/>
                  </a:cubicBezTo>
                  <a:cubicBezTo>
                    <a:pt x="877799" y="134086"/>
                    <a:pt x="879044" y="133528"/>
                    <a:pt x="879958" y="132664"/>
                  </a:cubicBezTo>
                  <a:cubicBezTo>
                    <a:pt x="880872" y="131800"/>
                    <a:pt x="881507" y="130505"/>
                    <a:pt x="881863" y="128778"/>
                  </a:cubicBezTo>
                  <a:cubicBezTo>
                    <a:pt x="882219" y="127051"/>
                    <a:pt x="882396" y="124714"/>
                    <a:pt x="882396" y="121767"/>
                  </a:cubicBezTo>
                  <a:lnTo>
                    <a:pt x="882396" y="54864"/>
                  </a:lnTo>
                  <a:lnTo>
                    <a:pt x="782422" y="54864"/>
                  </a:lnTo>
                  <a:lnTo>
                    <a:pt x="782422" y="141884"/>
                  </a:lnTo>
                  <a:lnTo>
                    <a:pt x="777240" y="141884"/>
                  </a:lnTo>
                  <a:lnTo>
                    <a:pt x="777240" y="49530"/>
                  </a:lnTo>
                  <a:lnTo>
                    <a:pt x="842620" y="49530"/>
                  </a:lnTo>
                  <a:cubicBezTo>
                    <a:pt x="843839" y="48412"/>
                    <a:pt x="845185" y="47041"/>
                    <a:pt x="846659" y="45415"/>
                  </a:cubicBezTo>
                  <a:cubicBezTo>
                    <a:pt x="848132" y="43789"/>
                    <a:pt x="849732" y="41859"/>
                    <a:pt x="851459" y="39624"/>
                  </a:cubicBezTo>
                  <a:cubicBezTo>
                    <a:pt x="855523" y="34747"/>
                    <a:pt x="858622" y="30581"/>
                    <a:pt x="860756" y="27127"/>
                  </a:cubicBezTo>
                  <a:close/>
                  <a:moveTo>
                    <a:pt x="803606" y="26822"/>
                  </a:moveTo>
                  <a:cubicBezTo>
                    <a:pt x="805739" y="29057"/>
                    <a:pt x="808432" y="32055"/>
                    <a:pt x="811683" y="35814"/>
                  </a:cubicBezTo>
                  <a:cubicBezTo>
                    <a:pt x="814934" y="39573"/>
                    <a:pt x="817423" y="42672"/>
                    <a:pt x="819150" y="45110"/>
                  </a:cubicBezTo>
                  <a:lnTo>
                    <a:pt x="815036" y="48006"/>
                  </a:lnTo>
                  <a:cubicBezTo>
                    <a:pt x="814223" y="46787"/>
                    <a:pt x="813181" y="45390"/>
                    <a:pt x="811911" y="43815"/>
                  </a:cubicBezTo>
                  <a:cubicBezTo>
                    <a:pt x="810641" y="42240"/>
                    <a:pt x="809194" y="40487"/>
                    <a:pt x="807568" y="38557"/>
                  </a:cubicBezTo>
                  <a:cubicBezTo>
                    <a:pt x="805942" y="36627"/>
                    <a:pt x="804469" y="34925"/>
                    <a:pt x="803148" y="33452"/>
                  </a:cubicBezTo>
                  <a:cubicBezTo>
                    <a:pt x="801828" y="31978"/>
                    <a:pt x="800608" y="30734"/>
                    <a:pt x="799491" y="29718"/>
                  </a:cubicBezTo>
                  <a:close/>
                  <a:moveTo>
                    <a:pt x="525628" y="21945"/>
                  </a:moveTo>
                  <a:cubicBezTo>
                    <a:pt x="527254" y="24282"/>
                    <a:pt x="529184" y="27279"/>
                    <a:pt x="531419" y="30937"/>
                  </a:cubicBezTo>
                  <a:cubicBezTo>
                    <a:pt x="532537" y="32664"/>
                    <a:pt x="533654" y="34493"/>
                    <a:pt x="534772" y="36423"/>
                  </a:cubicBezTo>
                  <a:cubicBezTo>
                    <a:pt x="535890" y="38354"/>
                    <a:pt x="536753" y="39929"/>
                    <a:pt x="537363" y="41148"/>
                  </a:cubicBezTo>
                  <a:lnTo>
                    <a:pt x="556413" y="41148"/>
                  </a:lnTo>
                  <a:cubicBezTo>
                    <a:pt x="557124" y="40132"/>
                    <a:pt x="557911" y="38989"/>
                    <a:pt x="558775" y="37719"/>
                  </a:cubicBezTo>
                  <a:cubicBezTo>
                    <a:pt x="559639" y="36449"/>
                    <a:pt x="560629" y="34899"/>
                    <a:pt x="561747" y="33071"/>
                  </a:cubicBezTo>
                  <a:cubicBezTo>
                    <a:pt x="563068" y="31039"/>
                    <a:pt x="564236" y="29057"/>
                    <a:pt x="565252" y="27127"/>
                  </a:cubicBezTo>
                  <a:cubicBezTo>
                    <a:pt x="566268" y="25197"/>
                    <a:pt x="567081" y="23520"/>
                    <a:pt x="567690" y="22098"/>
                  </a:cubicBezTo>
                  <a:lnTo>
                    <a:pt x="572720" y="24231"/>
                  </a:lnTo>
                  <a:cubicBezTo>
                    <a:pt x="572008" y="25654"/>
                    <a:pt x="571170" y="27279"/>
                    <a:pt x="570205" y="29108"/>
                  </a:cubicBezTo>
                  <a:cubicBezTo>
                    <a:pt x="569240" y="30937"/>
                    <a:pt x="568046" y="32969"/>
                    <a:pt x="566624" y="35204"/>
                  </a:cubicBezTo>
                  <a:lnTo>
                    <a:pt x="562814" y="41148"/>
                  </a:lnTo>
                  <a:lnTo>
                    <a:pt x="595884" y="41148"/>
                  </a:lnTo>
                  <a:lnTo>
                    <a:pt x="595884" y="46025"/>
                  </a:lnTo>
                  <a:lnTo>
                    <a:pt x="505054" y="46025"/>
                  </a:lnTo>
                  <a:lnTo>
                    <a:pt x="505054" y="41148"/>
                  </a:lnTo>
                  <a:lnTo>
                    <a:pt x="531876" y="41148"/>
                  </a:lnTo>
                  <a:cubicBezTo>
                    <a:pt x="530759" y="38913"/>
                    <a:pt x="529235" y="36271"/>
                    <a:pt x="527304" y="33223"/>
                  </a:cubicBezTo>
                  <a:cubicBezTo>
                    <a:pt x="524968" y="29261"/>
                    <a:pt x="523037" y="26314"/>
                    <a:pt x="521513" y="24384"/>
                  </a:cubicBezTo>
                  <a:close/>
                  <a:moveTo>
                    <a:pt x="232868" y="21336"/>
                  </a:moveTo>
                  <a:lnTo>
                    <a:pt x="238202" y="21336"/>
                  </a:lnTo>
                  <a:lnTo>
                    <a:pt x="238202" y="39929"/>
                  </a:lnTo>
                  <a:lnTo>
                    <a:pt x="290932" y="39929"/>
                  </a:lnTo>
                  <a:lnTo>
                    <a:pt x="290932" y="45110"/>
                  </a:lnTo>
                  <a:lnTo>
                    <a:pt x="238202" y="45110"/>
                  </a:lnTo>
                  <a:lnTo>
                    <a:pt x="238202" y="65989"/>
                  </a:lnTo>
                  <a:lnTo>
                    <a:pt x="274320" y="65989"/>
                  </a:lnTo>
                  <a:lnTo>
                    <a:pt x="274320" y="113690"/>
                  </a:lnTo>
                  <a:lnTo>
                    <a:pt x="269139" y="113690"/>
                  </a:lnTo>
                  <a:lnTo>
                    <a:pt x="269139" y="71171"/>
                  </a:lnTo>
                  <a:lnTo>
                    <a:pt x="201930" y="71171"/>
                  </a:lnTo>
                  <a:lnTo>
                    <a:pt x="201930" y="113690"/>
                  </a:lnTo>
                  <a:lnTo>
                    <a:pt x="196749" y="113690"/>
                  </a:lnTo>
                  <a:lnTo>
                    <a:pt x="196749" y="65989"/>
                  </a:lnTo>
                  <a:lnTo>
                    <a:pt x="232868" y="65989"/>
                  </a:lnTo>
                  <a:lnTo>
                    <a:pt x="232868" y="45110"/>
                  </a:lnTo>
                  <a:lnTo>
                    <a:pt x="183490" y="45110"/>
                  </a:lnTo>
                  <a:lnTo>
                    <a:pt x="183490" y="39929"/>
                  </a:lnTo>
                  <a:lnTo>
                    <a:pt x="232868" y="39929"/>
                  </a:lnTo>
                  <a:close/>
                  <a:moveTo>
                    <a:pt x="321564" y="17831"/>
                  </a:moveTo>
                  <a:lnTo>
                    <a:pt x="321564" y="48311"/>
                  </a:lnTo>
                  <a:lnTo>
                    <a:pt x="349911" y="48311"/>
                  </a:lnTo>
                  <a:lnTo>
                    <a:pt x="349911" y="17831"/>
                  </a:lnTo>
                  <a:close/>
                  <a:moveTo>
                    <a:pt x="1069696" y="15240"/>
                  </a:moveTo>
                  <a:lnTo>
                    <a:pt x="1125474" y="15240"/>
                  </a:lnTo>
                  <a:lnTo>
                    <a:pt x="1125474" y="20574"/>
                  </a:lnTo>
                  <a:lnTo>
                    <a:pt x="1101243" y="20574"/>
                  </a:lnTo>
                  <a:cubicBezTo>
                    <a:pt x="1099719" y="27381"/>
                    <a:pt x="1097915" y="34061"/>
                    <a:pt x="1095833" y="40614"/>
                  </a:cubicBezTo>
                  <a:cubicBezTo>
                    <a:pt x="1093750" y="47168"/>
                    <a:pt x="1091438" y="53543"/>
                    <a:pt x="1088898" y="59741"/>
                  </a:cubicBezTo>
                  <a:lnTo>
                    <a:pt x="1116788" y="59741"/>
                  </a:lnTo>
                  <a:lnTo>
                    <a:pt x="1116788" y="128625"/>
                  </a:lnTo>
                  <a:lnTo>
                    <a:pt x="1083412" y="128625"/>
                  </a:lnTo>
                  <a:lnTo>
                    <a:pt x="1083412" y="72085"/>
                  </a:lnTo>
                  <a:cubicBezTo>
                    <a:pt x="1081482" y="76149"/>
                    <a:pt x="1079475" y="80061"/>
                    <a:pt x="1077392" y="83820"/>
                  </a:cubicBezTo>
                  <a:cubicBezTo>
                    <a:pt x="1075309" y="87579"/>
                    <a:pt x="1073150" y="91237"/>
                    <a:pt x="1070915" y="94793"/>
                  </a:cubicBezTo>
                  <a:lnTo>
                    <a:pt x="1066648" y="91745"/>
                  </a:lnTo>
                  <a:cubicBezTo>
                    <a:pt x="1073150" y="81381"/>
                    <a:pt x="1078916" y="70053"/>
                    <a:pt x="1083945" y="57759"/>
                  </a:cubicBezTo>
                  <a:cubicBezTo>
                    <a:pt x="1088975" y="45466"/>
                    <a:pt x="1092912" y="33071"/>
                    <a:pt x="1095756" y="20574"/>
                  </a:cubicBezTo>
                  <a:lnTo>
                    <a:pt x="1069696" y="20574"/>
                  </a:lnTo>
                  <a:close/>
                  <a:moveTo>
                    <a:pt x="316840" y="12649"/>
                  </a:moveTo>
                  <a:lnTo>
                    <a:pt x="354788" y="12649"/>
                  </a:lnTo>
                  <a:lnTo>
                    <a:pt x="354788" y="53645"/>
                  </a:lnTo>
                  <a:lnTo>
                    <a:pt x="342291" y="53645"/>
                  </a:lnTo>
                  <a:lnTo>
                    <a:pt x="342291" y="81991"/>
                  </a:lnTo>
                  <a:lnTo>
                    <a:pt x="360122" y="81991"/>
                  </a:lnTo>
                  <a:lnTo>
                    <a:pt x="360122" y="87325"/>
                  </a:lnTo>
                  <a:lnTo>
                    <a:pt x="342291" y="87325"/>
                  </a:lnTo>
                  <a:lnTo>
                    <a:pt x="342291" y="121310"/>
                  </a:lnTo>
                  <a:cubicBezTo>
                    <a:pt x="346152" y="120497"/>
                    <a:pt x="349733" y="119761"/>
                    <a:pt x="353035" y="119100"/>
                  </a:cubicBezTo>
                  <a:cubicBezTo>
                    <a:pt x="356337" y="118440"/>
                    <a:pt x="359309" y="117754"/>
                    <a:pt x="361950" y="117043"/>
                  </a:cubicBezTo>
                  <a:lnTo>
                    <a:pt x="362560" y="122072"/>
                  </a:lnTo>
                  <a:cubicBezTo>
                    <a:pt x="359004" y="122987"/>
                    <a:pt x="354864" y="123926"/>
                    <a:pt x="350139" y="124892"/>
                  </a:cubicBezTo>
                  <a:cubicBezTo>
                    <a:pt x="345415" y="125857"/>
                    <a:pt x="340056" y="126847"/>
                    <a:pt x="334061" y="127863"/>
                  </a:cubicBezTo>
                  <a:cubicBezTo>
                    <a:pt x="328168" y="128981"/>
                    <a:pt x="322911" y="129870"/>
                    <a:pt x="318288" y="130530"/>
                  </a:cubicBezTo>
                  <a:cubicBezTo>
                    <a:pt x="313665" y="131191"/>
                    <a:pt x="309525" y="131724"/>
                    <a:pt x="305867" y="132131"/>
                  </a:cubicBezTo>
                  <a:lnTo>
                    <a:pt x="305258" y="126949"/>
                  </a:lnTo>
                  <a:lnTo>
                    <a:pt x="315011" y="125882"/>
                  </a:lnTo>
                  <a:lnTo>
                    <a:pt x="315011" y="66141"/>
                  </a:lnTo>
                  <a:lnTo>
                    <a:pt x="319888" y="66141"/>
                  </a:lnTo>
                  <a:lnTo>
                    <a:pt x="319888" y="125273"/>
                  </a:lnTo>
                  <a:lnTo>
                    <a:pt x="333604" y="122987"/>
                  </a:lnTo>
                  <a:lnTo>
                    <a:pt x="337414" y="122377"/>
                  </a:lnTo>
                  <a:lnTo>
                    <a:pt x="337414" y="53645"/>
                  </a:lnTo>
                  <a:lnTo>
                    <a:pt x="316840" y="53645"/>
                  </a:lnTo>
                  <a:close/>
                  <a:moveTo>
                    <a:pt x="1130199" y="12039"/>
                  </a:moveTo>
                  <a:lnTo>
                    <a:pt x="1187044" y="12039"/>
                  </a:lnTo>
                  <a:lnTo>
                    <a:pt x="1181253" y="72085"/>
                  </a:lnTo>
                  <a:lnTo>
                    <a:pt x="1198931" y="72085"/>
                  </a:lnTo>
                  <a:cubicBezTo>
                    <a:pt x="1198525" y="85191"/>
                    <a:pt x="1198093" y="96215"/>
                    <a:pt x="1197636" y="105156"/>
                  </a:cubicBezTo>
                  <a:cubicBezTo>
                    <a:pt x="1197179" y="114097"/>
                    <a:pt x="1196645" y="121107"/>
                    <a:pt x="1196036" y="126187"/>
                  </a:cubicBezTo>
                  <a:cubicBezTo>
                    <a:pt x="1195731" y="128524"/>
                    <a:pt x="1195248" y="130505"/>
                    <a:pt x="1194588" y="132131"/>
                  </a:cubicBezTo>
                  <a:cubicBezTo>
                    <a:pt x="1193927" y="133756"/>
                    <a:pt x="1193038" y="135102"/>
                    <a:pt x="1191921" y="136169"/>
                  </a:cubicBezTo>
                  <a:cubicBezTo>
                    <a:pt x="1190803" y="137236"/>
                    <a:pt x="1189355" y="138049"/>
                    <a:pt x="1187577" y="138608"/>
                  </a:cubicBezTo>
                  <a:cubicBezTo>
                    <a:pt x="1185799" y="139166"/>
                    <a:pt x="1183640" y="139497"/>
                    <a:pt x="1181100" y="139598"/>
                  </a:cubicBezTo>
                  <a:cubicBezTo>
                    <a:pt x="1176833" y="139801"/>
                    <a:pt x="1172845" y="139954"/>
                    <a:pt x="1169137" y="140055"/>
                  </a:cubicBezTo>
                  <a:cubicBezTo>
                    <a:pt x="1165429" y="140157"/>
                    <a:pt x="1161441" y="140157"/>
                    <a:pt x="1157174" y="140055"/>
                  </a:cubicBezTo>
                  <a:lnTo>
                    <a:pt x="1156412" y="134417"/>
                  </a:lnTo>
                  <a:cubicBezTo>
                    <a:pt x="1159968" y="134620"/>
                    <a:pt x="1163574" y="134772"/>
                    <a:pt x="1167232" y="134874"/>
                  </a:cubicBezTo>
                  <a:cubicBezTo>
                    <a:pt x="1170890" y="134975"/>
                    <a:pt x="1174496" y="134925"/>
                    <a:pt x="1178052" y="134721"/>
                  </a:cubicBezTo>
                  <a:cubicBezTo>
                    <a:pt x="1180592" y="134620"/>
                    <a:pt x="1182624" y="134417"/>
                    <a:pt x="1184148" y="134112"/>
                  </a:cubicBezTo>
                  <a:cubicBezTo>
                    <a:pt x="1185672" y="133807"/>
                    <a:pt x="1186892" y="133248"/>
                    <a:pt x="1187806" y="132435"/>
                  </a:cubicBezTo>
                  <a:cubicBezTo>
                    <a:pt x="1188720" y="131623"/>
                    <a:pt x="1189381" y="130454"/>
                    <a:pt x="1189787" y="128930"/>
                  </a:cubicBezTo>
                  <a:cubicBezTo>
                    <a:pt x="1190194" y="127406"/>
                    <a:pt x="1190549" y="125425"/>
                    <a:pt x="1190854" y="122987"/>
                  </a:cubicBezTo>
                  <a:cubicBezTo>
                    <a:pt x="1191464" y="118110"/>
                    <a:pt x="1191997" y="111658"/>
                    <a:pt x="1192454" y="103632"/>
                  </a:cubicBezTo>
                  <a:cubicBezTo>
                    <a:pt x="1192911" y="95605"/>
                    <a:pt x="1193242" y="86919"/>
                    <a:pt x="1193445" y="77571"/>
                  </a:cubicBezTo>
                  <a:lnTo>
                    <a:pt x="1133704" y="77571"/>
                  </a:lnTo>
                  <a:lnTo>
                    <a:pt x="1138886" y="25603"/>
                  </a:lnTo>
                  <a:lnTo>
                    <a:pt x="1143915" y="26213"/>
                  </a:lnTo>
                  <a:lnTo>
                    <a:pt x="1139495" y="72085"/>
                  </a:lnTo>
                  <a:lnTo>
                    <a:pt x="1175766" y="72085"/>
                  </a:lnTo>
                  <a:lnTo>
                    <a:pt x="1181100" y="17526"/>
                  </a:lnTo>
                  <a:lnTo>
                    <a:pt x="1130199" y="17526"/>
                  </a:lnTo>
                  <a:close/>
                  <a:moveTo>
                    <a:pt x="1228192" y="11277"/>
                  </a:moveTo>
                  <a:lnTo>
                    <a:pt x="1350722" y="11277"/>
                  </a:lnTo>
                  <a:lnTo>
                    <a:pt x="1350722" y="16611"/>
                  </a:lnTo>
                  <a:lnTo>
                    <a:pt x="1292200" y="16611"/>
                  </a:lnTo>
                  <a:lnTo>
                    <a:pt x="1292200" y="83363"/>
                  </a:lnTo>
                  <a:lnTo>
                    <a:pt x="1357732" y="83363"/>
                  </a:lnTo>
                  <a:lnTo>
                    <a:pt x="1357732" y="88697"/>
                  </a:lnTo>
                  <a:lnTo>
                    <a:pt x="1292200" y="88697"/>
                  </a:lnTo>
                  <a:lnTo>
                    <a:pt x="1292200" y="142951"/>
                  </a:lnTo>
                  <a:lnTo>
                    <a:pt x="1286714" y="142951"/>
                  </a:lnTo>
                  <a:lnTo>
                    <a:pt x="1286714" y="88697"/>
                  </a:lnTo>
                  <a:lnTo>
                    <a:pt x="1221029" y="88697"/>
                  </a:lnTo>
                  <a:lnTo>
                    <a:pt x="1221029" y="83363"/>
                  </a:lnTo>
                  <a:lnTo>
                    <a:pt x="1286714" y="83363"/>
                  </a:lnTo>
                  <a:lnTo>
                    <a:pt x="1286714" y="16611"/>
                  </a:lnTo>
                  <a:lnTo>
                    <a:pt x="1228192" y="16611"/>
                  </a:lnTo>
                  <a:close/>
                  <a:moveTo>
                    <a:pt x="980542" y="8534"/>
                  </a:moveTo>
                  <a:lnTo>
                    <a:pt x="984352" y="11125"/>
                  </a:lnTo>
                  <a:cubicBezTo>
                    <a:pt x="983539" y="12547"/>
                    <a:pt x="982472" y="14198"/>
                    <a:pt x="981152" y="16078"/>
                  </a:cubicBezTo>
                  <a:cubicBezTo>
                    <a:pt x="979831" y="17958"/>
                    <a:pt x="978383" y="19913"/>
                    <a:pt x="976808" y="21945"/>
                  </a:cubicBezTo>
                  <a:cubicBezTo>
                    <a:pt x="975233" y="23977"/>
                    <a:pt x="973608" y="25959"/>
                    <a:pt x="971931" y="27889"/>
                  </a:cubicBezTo>
                  <a:cubicBezTo>
                    <a:pt x="970255" y="29819"/>
                    <a:pt x="968756" y="31445"/>
                    <a:pt x="967436" y="32766"/>
                  </a:cubicBezTo>
                  <a:lnTo>
                    <a:pt x="963930" y="29870"/>
                  </a:lnTo>
                  <a:cubicBezTo>
                    <a:pt x="966978" y="26619"/>
                    <a:pt x="969925" y="23190"/>
                    <a:pt x="972770" y="19583"/>
                  </a:cubicBezTo>
                  <a:cubicBezTo>
                    <a:pt x="975614" y="15976"/>
                    <a:pt x="978205" y="12293"/>
                    <a:pt x="980542" y="8534"/>
                  </a:cubicBezTo>
                  <a:close/>
                  <a:moveTo>
                    <a:pt x="924002" y="8534"/>
                  </a:moveTo>
                  <a:cubicBezTo>
                    <a:pt x="925119" y="9652"/>
                    <a:pt x="926364" y="11074"/>
                    <a:pt x="927735" y="12801"/>
                  </a:cubicBezTo>
                  <a:cubicBezTo>
                    <a:pt x="929107" y="14529"/>
                    <a:pt x="930656" y="16561"/>
                    <a:pt x="932384" y="18897"/>
                  </a:cubicBezTo>
                  <a:cubicBezTo>
                    <a:pt x="935838" y="23469"/>
                    <a:pt x="938429" y="27127"/>
                    <a:pt x="940156" y="29870"/>
                  </a:cubicBezTo>
                  <a:lnTo>
                    <a:pt x="936498" y="32461"/>
                  </a:lnTo>
                  <a:cubicBezTo>
                    <a:pt x="934771" y="29616"/>
                    <a:pt x="932180" y="25959"/>
                    <a:pt x="928726" y="21488"/>
                  </a:cubicBezTo>
                  <a:cubicBezTo>
                    <a:pt x="926999" y="19253"/>
                    <a:pt x="925475" y="17272"/>
                    <a:pt x="924154" y="15545"/>
                  </a:cubicBezTo>
                  <a:cubicBezTo>
                    <a:pt x="922833" y="13817"/>
                    <a:pt x="921614" y="12344"/>
                    <a:pt x="920496" y="11125"/>
                  </a:cubicBezTo>
                  <a:close/>
                  <a:moveTo>
                    <a:pt x="100889" y="7315"/>
                  </a:moveTo>
                  <a:cubicBezTo>
                    <a:pt x="104039" y="9652"/>
                    <a:pt x="108154" y="13157"/>
                    <a:pt x="113234" y="17831"/>
                  </a:cubicBezTo>
                  <a:cubicBezTo>
                    <a:pt x="115774" y="20167"/>
                    <a:pt x="118009" y="22276"/>
                    <a:pt x="119939" y="24155"/>
                  </a:cubicBezTo>
                  <a:cubicBezTo>
                    <a:pt x="121870" y="26035"/>
                    <a:pt x="123546" y="27737"/>
                    <a:pt x="124968" y="29261"/>
                  </a:cubicBezTo>
                  <a:lnTo>
                    <a:pt x="121463" y="33071"/>
                  </a:lnTo>
                  <a:cubicBezTo>
                    <a:pt x="120041" y="31547"/>
                    <a:pt x="118364" y="29845"/>
                    <a:pt x="116434" y="27965"/>
                  </a:cubicBezTo>
                  <a:cubicBezTo>
                    <a:pt x="114504" y="26086"/>
                    <a:pt x="112268" y="23977"/>
                    <a:pt x="109728" y="21641"/>
                  </a:cubicBezTo>
                  <a:cubicBezTo>
                    <a:pt x="107188" y="19304"/>
                    <a:pt x="104928" y="17246"/>
                    <a:pt x="102947" y="15468"/>
                  </a:cubicBezTo>
                  <a:cubicBezTo>
                    <a:pt x="100965" y="13690"/>
                    <a:pt x="99162" y="12192"/>
                    <a:pt x="97536" y="10973"/>
                  </a:cubicBezTo>
                  <a:close/>
                  <a:moveTo>
                    <a:pt x="282550" y="6553"/>
                  </a:moveTo>
                  <a:lnTo>
                    <a:pt x="283464" y="11887"/>
                  </a:lnTo>
                  <a:cubicBezTo>
                    <a:pt x="265176" y="13817"/>
                    <a:pt x="247371" y="15519"/>
                    <a:pt x="230048" y="16992"/>
                  </a:cubicBezTo>
                  <a:cubicBezTo>
                    <a:pt x="212725" y="18466"/>
                    <a:pt x="195072" y="19507"/>
                    <a:pt x="177089" y="20117"/>
                  </a:cubicBezTo>
                  <a:lnTo>
                    <a:pt x="177089" y="57912"/>
                  </a:lnTo>
                  <a:cubicBezTo>
                    <a:pt x="177089" y="80569"/>
                    <a:pt x="175819" y="97180"/>
                    <a:pt x="173279" y="107747"/>
                  </a:cubicBezTo>
                  <a:cubicBezTo>
                    <a:pt x="172060" y="113131"/>
                    <a:pt x="170384" y="118719"/>
                    <a:pt x="168250" y="124511"/>
                  </a:cubicBezTo>
                  <a:cubicBezTo>
                    <a:pt x="166116" y="130302"/>
                    <a:pt x="163068" y="136398"/>
                    <a:pt x="159106" y="142799"/>
                  </a:cubicBezTo>
                  <a:lnTo>
                    <a:pt x="154077" y="140055"/>
                  </a:lnTo>
                  <a:cubicBezTo>
                    <a:pt x="158039" y="133655"/>
                    <a:pt x="161113" y="127609"/>
                    <a:pt x="163297" y="121920"/>
                  </a:cubicBezTo>
                  <a:cubicBezTo>
                    <a:pt x="165481" y="116230"/>
                    <a:pt x="167132" y="110896"/>
                    <a:pt x="168250" y="105918"/>
                  </a:cubicBezTo>
                  <a:cubicBezTo>
                    <a:pt x="170587" y="95656"/>
                    <a:pt x="171755" y="79705"/>
                    <a:pt x="171755" y="58064"/>
                  </a:cubicBezTo>
                  <a:lnTo>
                    <a:pt x="171755" y="14935"/>
                  </a:lnTo>
                  <a:cubicBezTo>
                    <a:pt x="179680" y="14833"/>
                    <a:pt x="188341" y="14503"/>
                    <a:pt x="197739" y="13944"/>
                  </a:cubicBezTo>
                  <a:cubicBezTo>
                    <a:pt x="207137" y="13386"/>
                    <a:pt x="216739" y="12725"/>
                    <a:pt x="226543" y="11963"/>
                  </a:cubicBezTo>
                  <a:cubicBezTo>
                    <a:pt x="236347" y="11201"/>
                    <a:pt x="246050" y="10363"/>
                    <a:pt x="255651" y="9449"/>
                  </a:cubicBezTo>
                  <a:cubicBezTo>
                    <a:pt x="265253" y="8534"/>
                    <a:pt x="274219" y="7569"/>
                    <a:pt x="282550" y="6553"/>
                  </a:cubicBezTo>
                  <a:close/>
                  <a:moveTo>
                    <a:pt x="949910" y="3353"/>
                  </a:moveTo>
                  <a:lnTo>
                    <a:pt x="954786" y="3353"/>
                  </a:lnTo>
                  <a:lnTo>
                    <a:pt x="954786" y="39167"/>
                  </a:lnTo>
                  <a:lnTo>
                    <a:pt x="985419" y="39167"/>
                  </a:lnTo>
                  <a:lnTo>
                    <a:pt x="985419" y="43891"/>
                  </a:lnTo>
                  <a:lnTo>
                    <a:pt x="954786" y="43891"/>
                  </a:lnTo>
                  <a:lnTo>
                    <a:pt x="954786" y="46787"/>
                  </a:lnTo>
                  <a:cubicBezTo>
                    <a:pt x="957936" y="49022"/>
                    <a:pt x="961086" y="51308"/>
                    <a:pt x="964235" y="53645"/>
                  </a:cubicBezTo>
                  <a:cubicBezTo>
                    <a:pt x="967385" y="55981"/>
                    <a:pt x="970306" y="58267"/>
                    <a:pt x="972998" y="60503"/>
                  </a:cubicBezTo>
                  <a:cubicBezTo>
                    <a:pt x="975691" y="62738"/>
                    <a:pt x="978104" y="64821"/>
                    <a:pt x="980237" y="66751"/>
                  </a:cubicBezTo>
                  <a:cubicBezTo>
                    <a:pt x="982371" y="68681"/>
                    <a:pt x="984047" y="70307"/>
                    <a:pt x="985266" y="71628"/>
                  </a:cubicBezTo>
                  <a:lnTo>
                    <a:pt x="982218" y="75438"/>
                  </a:lnTo>
                  <a:cubicBezTo>
                    <a:pt x="980796" y="73914"/>
                    <a:pt x="979018" y="72136"/>
                    <a:pt x="976884" y="70104"/>
                  </a:cubicBezTo>
                  <a:cubicBezTo>
                    <a:pt x="974751" y="68072"/>
                    <a:pt x="972440" y="66014"/>
                    <a:pt x="969950" y="63932"/>
                  </a:cubicBezTo>
                  <a:cubicBezTo>
                    <a:pt x="967461" y="61849"/>
                    <a:pt x="964896" y="59817"/>
                    <a:pt x="962254" y="57836"/>
                  </a:cubicBezTo>
                  <a:cubicBezTo>
                    <a:pt x="959612" y="55854"/>
                    <a:pt x="957123" y="54051"/>
                    <a:pt x="954786" y="52425"/>
                  </a:cubicBezTo>
                  <a:lnTo>
                    <a:pt x="954786" y="74219"/>
                  </a:lnTo>
                  <a:lnTo>
                    <a:pt x="949910" y="74219"/>
                  </a:lnTo>
                  <a:lnTo>
                    <a:pt x="949910" y="43891"/>
                  </a:lnTo>
                  <a:lnTo>
                    <a:pt x="949605" y="43891"/>
                  </a:lnTo>
                  <a:cubicBezTo>
                    <a:pt x="945846" y="51003"/>
                    <a:pt x="940994" y="57353"/>
                    <a:pt x="935051" y="62941"/>
                  </a:cubicBezTo>
                  <a:cubicBezTo>
                    <a:pt x="929107" y="68529"/>
                    <a:pt x="922427" y="73609"/>
                    <a:pt x="915010" y="78181"/>
                  </a:cubicBezTo>
                  <a:lnTo>
                    <a:pt x="911962" y="74219"/>
                  </a:lnTo>
                  <a:cubicBezTo>
                    <a:pt x="918769" y="70358"/>
                    <a:pt x="924916" y="65887"/>
                    <a:pt x="930402" y="60807"/>
                  </a:cubicBezTo>
                  <a:cubicBezTo>
                    <a:pt x="935889" y="55727"/>
                    <a:pt x="940562" y="50089"/>
                    <a:pt x="944423" y="43891"/>
                  </a:cubicBezTo>
                  <a:lnTo>
                    <a:pt x="915162" y="43891"/>
                  </a:lnTo>
                  <a:lnTo>
                    <a:pt x="915162" y="39167"/>
                  </a:lnTo>
                  <a:lnTo>
                    <a:pt x="949910" y="39167"/>
                  </a:lnTo>
                  <a:close/>
                  <a:moveTo>
                    <a:pt x="674980" y="3200"/>
                  </a:moveTo>
                  <a:lnTo>
                    <a:pt x="680314" y="3200"/>
                  </a:lnTo>
                  <a:lnTo>
                    <a:pt x="680314" y="26060"/>
                  </a:lnTo>
                  <a:lnTo>
                    <a:pt x="730149" y="26060"/>
                  </a:lnTo>
                  <a:lnTo>
                    <a:pt x="730149" y="103175"/>
                  </a:lnTo>
                  <a:lnTo>
                    <a:pt x="680314" y="103175"/>
                  </a:lnTo>
                  <a:lnTo>
                    <a:pt x="680314" y="118567"/>
                  </a:lnTo>
                  <a:cubicBezTo>
                    <a:pt x="680314" y="121310"/>
                    <a:pt x="680492" y="123596"/>
                    <a:pt x="680847" y="125425"/>
                  </a:cubicBezTo>
                  <a:cubicBezTo>
                    <a:pt x="681203" y="127254"/>
                    <a:pt x="681889" y="128702"/>
                    <a:pt x="682905" y="129768"/>
                  </a:cubicBezTo>
                  <a:cubicBezTo>
                    <a:pt x="683921" y="130835"/>
                    <a:pt x="685242" y="131597"/>
                    <a:pt x="686867" y="132054"/>
                  </a:cubicBezTo>
                  <a:cubicBezTo>
                    <a:pt x="688493" y="132512"/>
                    <a:pt x="690626" y="132842"/>
                    <a:pt x="693268" y="133045"/>
                  </a:cubicBezTo>
                  <a:cubicBezTo>
                    <a:pt x="695402" y="133248"/>
                    <a:pt x="697764" y="133375"/>
                    <a:pt x="700355" y="133426"/>
                  </a:cubicBezTo>
                  <a:cubicBezTo>
                    <a:pt x="702945" y="133477"/>
                    <a:pt x="705587" y="133502"/>
                    <a:pt x="708279" y="133502"/>
                  </a:cubicBezTo>
                  <a:cubicBezTo>
                    <a:pt x="710972" y="133502"/>
                    <a:pt x="713613" y="133477"/>
                    <a:pt x="716204" y="133426"/>
                  </a:cubicBezTo>
                  <a:cubicBezTo>
                    <a:pt x="718795" y="133375"/>
                    <a:pt x="721157" y="133248"/>
                    <a:pt x="723291" y="133045"/>
                  </a:cubicBezTo>
                  <a:cubicBezTo>
                    <a:pt x="726339" y="132842"/>
                    <a:pt x="728803" y="132512"/>
                    <a:pt x="730682" y="132054"/>
                  </a:cubicBezTo>
                  <a:cubicBezTo>
                    <a:pt x="732562" y="131597"/>
                    <a:pt x="734060" y="130886"/>
                    <a:pt x="735178" y="129921"/>
                  </a:cubicBezTo>
                  <a:cubicBezTo>
                    <a:pt x="736296" y="128956"/>
                    <a:pt x="737134" y="127609"/>
                    <a:pt x="737693" y="125882"/>
                  </a:cubicBezTo>
                  <a:cubicBezTo>
                    <a:pt x="738251" y="124155"/>
                    <a:pt x="738785" y="121869"/>
                    <a:pt x="739293" y="119024"/>
                  </a:cubicBezTo>
                  <a:cubicBezTo>
                    <a:pt x="739801" y="116281"/>
                    <a:pt x="740156" y="113893"/>
                    <a:pt x="740360" y="111861"/>
                  </a:cubicBezTo>
                  <a:cubicBezTo>
                    <a:pt x="740563" y="109829"/>
                    <a:pt x="740766" y="107391"/>
                    <a:pt x="740969" y="104546"/>
                  </a:cubicBezTo>
                  <a:lnTo>
                    <a:pt x="746151" y="105765"/>
                  </a:lnTo>
                  <a:cubicBezTo>
                    <a:pt x="745948" y="108204"/>
                    <a:pt x="745719" y="110718"/>
                    <a:pt x="745465" y="113309"/>
                  </a:cubicBezTo>
                  <a:cubicBezTo>
                    <a:pt x="745211" y="115900"/>
                    <a:pt x="744830" y="118415"/>
                    <a:pt x="744322" y="120853"/>
                  </a:cubicBezTo>
                  <a:cubicBezTo>
                    <a:pt x="743712" y="124206"/>
                    <a:pt x="742976" y="126974"/>
                    <a:pt x="742112" y="129159"/>
                  </a:cubicBezTo>
                  <a:cubicBezTo>
                    <a:pt x="741249" y="131343"/>
                    <a:pt x="740131" y="133096"/>
                    <a:pt x="738759" y="134417"/>
                  </a:cubicBezTo>
                  <a:cubicBezTo>
                    <a:pt x="737388" y="135737"/>
                    <a:pt x="735661" y="136703"/>
                    <a:pt x="733578" y="137312"/>
                  </a:cubicBezTo>
                  <a:cubicBezTo>
                    <a:pt x="731495" y="137922"/>
                    <a:pt x="728930" y="138328"/>
                    <a:pt x="725882" y="138531"/>
                  </a:cubicBezTo>
                  <a:cubicBezTo>
                    <a:pt x="723748" y="138633"/>
                    <a:pt x="721233" y="138735"/>
                    <a:pt x="718338" y="138836"/>
                  </a:cubicBezTo>
                  <a:cubicBezTo>
                    <a:pt x="715442" y="138938"/>
                    <a:pt x="712470" y="138989"/>
                    <a:pt x="709422" y="138989"/>
                  </a:cubicBezTo>
                  <a:cubicBezTo>
                    <a:pt x="706374" y="138989"/>
                    <a:pt x="703403" y="138963"/>
                    <a:pt x="700507" y="138912"/>
                  </a:cubicBezTo>
                  <a:cubicBezTo>
                    <a:pt x="697611" y="138862"/>
                    <a:pt x="695097" y="138735"/>
                    <a:pt x="692963" y="138531"/>
                  </a:cubicBezTo>
                  <a:cubicBezTo>
                    <a:pt x="689509" y="138227"/>
                    <a:pt x="686613" y="137719"/>
                    <a:pt x="684276" y="137007"/>
                  </a:cubicBezTo>
                  <a:cubicBezTo>
                    <a:pt x="681940" y="136296"/>
                    <a:pt x="680085" y="135204"/>
                    <a:pt x="678714" y="133731"/>
                  </a:cubicBezTo>
                  <a:cubicBezTo>
                    <a:pt x="677342" y="132258"/>
                    <a:pt x="676377" y="130353"/>
                    <a:pt x="675818" y="128016"/>
                  </a:cubicBezTo>
                  <a:cubicBezTo>
                    <a:pt x="675259" y="125679"/>
                    <a:pt x="674980" y="122834"/>
                    <a:pt x="674980" y="119481"/>
                  </a:cubicBezTo>
                  <a:lnTo>
                    <a:pt x="674980" y="103175"/>
                  </a:lnTo>
                  <a:lnTo>
                    <a:pt x="625907" y="103175"/>
                  </a:lnTo>
                  <a:lnTo>
                    <a:pt x="625907" y="26060"/>
                  </a:lnTo>
                  <a:lnTo>
                    <a:pt x="674980" y="26060"/>
                  </a:lnTo>
                  <a:close/>
                  <a:moveTo>
                    <a:pt x="1005993" y="2591"/>
                  </a:moveTo>
                  <a:lnTo>
                    <a:pt x="1011174" y="3810"/>
                  </a:lnTo>
                  <a:cubicBezTo>
                    <a:pt x="1010057" y="8280"/>
                    <a:pt x="1008787" y="12751"/>
                    <a:pt x="1007364" y="17221"/>
                  </a:cubicBezTo>
                  <a:cubicBezTo>
                    <a:pt x="1005942" y="21691"/>
                    <a:pt x="1004215" y="26416"/>
                    <a:pt x="1002183" y="31394"/>
                  </a:cubicBezTo>
                  <a:lnTo>
                    <a:pt x="1051865" y="31394"/>
                  </a:lnTo>
                  <a:lnTo>
                    <a:pt x="1051865" y="36423"/>
                  </a:lnTo>
                  <a:lnTo>
                    <a:pt x="1036625" y="36423"/>
                  </a:lnTo>
                  <a:cubicBezTo>
                    <a:pt x="1034187" y="63043"/>
                    <a:pt x="1028904" y="83871"/>
                    <a:pt x="1020776" y="98907"/>
                  </a:cubicBezTo>
                  <a:cubicBezTo>
                    <a:pt x="1020166" y="100025"/>
                    <a:pt x="1019582" y="101066"/>
                    <a:pt x="1019023" y="102032"/>
                  </a:cubicBezTo>
                  <a:cubicBezTo>
                    <a:pt x="1018464" y="102997"/>
                    <a:pt x="1017829" y="104038"/>
                    <a:pt x="1017118" y="105156"/>
                  </a:cubicBezTo>
                  <a:cubicBezTo>
                    <a:pt x="1025144" y="117043"/>
                    <a:pt x="1036473" y="128676"/>
                    <a:pt x="1051103" y="140055"/>
                  </a:cubicBezTo>
                  <a:lnTo>
                    <a:pt x="1047446" y="144627"/>
                  </a:lnTo>
                  <a:cubicBezTo>
                    <a:pt x="1040130" y="138836"/>
                    <a:pt x="1033730" y="133070"/>
                    <a:pt x="1028243" y="127330"/>
                  </a:cubicBezTo>
                  <a:cubicBezTo>
                    <a:pt x="1022757" y="121590"/>
                    <a:pt x="1017982" y="115722"/>
                    <a:pt x="1013918" y="109728"/>
                  </a:cubicBezTo>
                  <a:cubicBezTo>
                    <a:pt x="1009650" y="115519"/>
                    <a:pt x="1004469" y="121234"/>
                    <a:pt x="998373" y="126873"/>
                  </a:cubicBezTo>
                  <a:cubicBezTo>
                    <a:pt x="992277" y="132512"/>
                    <a:pt x="985165" y="138328"/>
                    <a:pt x="977037" y="144323"/>
                  </a:cubicBezTo>
                  <a:lnTo>
                    <a:pt x="973532" y="140208"/>
                  </a:lnTo>
                  <a:cubicBezTo>
                    <a:pt x="981761" y="134417"/>
                    <a:pt x="988975" y="128575"/>
                    <a:pt x="995172" y="122682"/>
                  </a:cubicBezTo>
                  <a:cubicBezTo>
                    <a:pt x="1001370" y="116789"/>
                    <a:pt x="1006602" y="110845"/>
                    <a:pt x="1010870" y="104851"/>
                  </a:cubicBezTo>
                  <a:cubicBezTo>
                    <a:pt x="1010362" y="104038"/>
                    <a:pt x="1009879" y="103225"/>
                    <a:pt x="1009422" y="102413"/>
                  </a:cubicBezTo>
                  <a:cubicBezTo>
                    <a:pt x="1008965" y="101600"/>
                    <a:pt x="1008482" y="100787"/>
                    <a:pt x="1007974" y="99974"/>
                  </a:cubicBezTo>
                  <a:cubicBezTo>
                    <a:pt x="1000456" y="86157"/>
                    <a:pt x="995630" y="69647"/>
                    <a:pt x="993496" y="50444"/>
                  </a:cubicBezTo>
                  <a:cubicBezTo>
                    <a:pt x="992277" y="52781"/>
                    <a:pt x="991032" y="55016"/>
                    <a:pt x="989762" y="57150"/>
                  </a:cubicBezTo>
                  <a:cubicBezTo>
                    <a:pt x="988492" y="59283"/>
                    <a:pt x="987197" y="61366"/>
                    <a:pt x="985876" y="63398"/>
                  </a:cubicBezTo>
                  <a:lnTo>
                    <a:pt x="981609" y="60655"/>
                  </a:lnTo>
                  <a:cubicBezTo>
                    <a:pt x="986790" y="52832"/>
                    <a:pt x="991616" y="43535"/>
                    <a:pt x="996087" y="32766"/>
                  </a:cubicBezTo>
                  <a:cubicBezTo>
                    <a:pt x="1000760" y="21387"/>
                    <a:pt x="1004062" y="11328"/>
                    <a:pt x="1005993" y="2591"/>
                  </a:cubicBezTo>
                  <a:close/>
                  <a:moveTo>
                    <a:pt x="37186" y="2438"/>
                  </a:moveTo>
                  <a:lnTo>
                    <a:pt x="42977" y="3353"/>
                  </a:lnTo>
                  <a:cubicBezTo>
                    <a:pt x="38812" y="15545"/>
                    <a:pt x="34087" y="27432"/>
                    <a:pt x="28804" y="39014"/>
                  </a:cubicBezTo>
                  <a:lnTo>
                    <a:pt x="28804" y="143103"/>
                  </a:lnTo>
                  <a:lnTo>
                    <a:pt x="23622" y="143103"/>
                  </a:lnTo>
                  <a:lnTo>
                    <a:pt x="23622" y="49682"/>
                  </a:lnTo>
                  <a:cubicBezTo>
                    <a:pt x="20371" y="55880"/>
                    <a:pt x="17196" y="61646"/>
                    <a:pt x="14097" y="66980"/>
                  </a:cubicBezTo>
                  <a:cubicBezTo>
                    <a:pt x="10999" y="72314"/>
                    <a:pt x="7925" y="77216"/>
                    <a:pt x="4877" y="81686"/>
                  </a:cubicBezTo>
                  <a:lnTo>
                    <a:pt x="0" y="77724"/>
                  </a:lnTo>
                  <a:cubicBezTo>
                    <a:pt x="6909" y="68580"/>
                    <a:pt x="13767" y="57099"/>
                    <a:pt x="20574" y="43281"/>
                  </a:cubicBezTo>
                  <a:cubicBezTo>
                    <a:pt x="27382" y="29769"/>
                    <a:pt x="32919" y="16154"/>
                    <a:pt x="37186" y="2438"/>
                  </a:cubicBezTo>
                  <a:close/>
                  <a:moveTo>
                    <a:pt x="75438" y="1981"/>
                  </a:moveTo>
                  <a:lnTo>
                    <a:pt x="80620" y="1981"/>
                  </a:lnTo>
                  <a:cubicBezTo>
                    <a:pt x="80620" y="4216"/>
                    <a:pt x="80595" y="6731"/>
                    <a:pt x="80544" y="9525"/>
                  </a:cubicBezTo>
                  <a:cubicBezTo>
                    <a:pt x="80493" y="12319"/>
                    <a:pt x="80442" y="15265"/>
                    <a:pt x="80391" y="18364"/>
                  </a:cubicBezTo>
                  <a:cubicBezTo>
                    <a:pt x="80341" y="21463"/>
                    <a:pt x="80290" y="24612"/>
                    <a:pt x="80239" y="27813"/>
                  </a:cubicBezTo>
                  <a:cubicBezTo>
                    <a:pt x="80188" y="31013"/>
                    <a:pt x="80112" y="34087"/>
                    <a:pt x="80010" y="37033"/>
                  </a:cubicBezTo>
                  <a:cubicBezTo>
                    <a:pt x="80010" y="37541"/>
                    <a:pt x="79985" y="38049"/>
                    <a:pt x="79934" y="38557"/>
                  </a:cubicBezTo>
                  <a:cubicBezTo>
                    <a:pt x="79883" y="39065"/>
                    <a:pt x="79858" y="39573"/>
                    <a:pt x="79858" y="40081"/>
                  </a:cubicBezTo>
                  <a:lnTo>
                    <a:pt x="137313" y="40081"/>
                  </a:lnTo>
                  <a:lnTo>
                    <a:pt x="137313" y="45567"/>
                  </a:lnTo>
                  <a:lnTo>
                    <a:pt x="79706" y="45567"/>
                  </a:lnTo>
                  <a:cubicBezTo>
                    <a:pt x="78690" y="66497"/>
                    <a:pt x="75540" y="83667"/>
                    <a:pt x="70257" y="97079"/>
                  </a:cubicBezTo>
                  <a:cubicBezTo>
                    <a:pt x="64262" y="112014"/>
                    <a:pt x="53493" y="127355"/>
                    <a:pt x="37948" y="143103"/>
                  </a:cubicBezTo>
                  <a:lnTo>
                    <a:pt x="33681" y="139141"/>
                  </a:lnTo>
                  <a:cubicBezTo>
                    <a:pt x="48921" y="124206"/>
                    <a:pt x="59335" y="109474"/>
                    <a:pt x="64923" y="94945"/>
                  </a:cubicBezTo>
                  <a:cubicBezTo>
                    <a:pt x="67361" y="88544"/>
                    <a:pt x="69393" y="81254"/>
                    <a:pt x="71019" y="73076"/>
                  </a:cubicBezTo>
                  <a:cubicBezTo>
                    <a:pt x="72644" y="64897"/>
                    <a:pt x="73711" y="55727"/>
                    <a:pt x="74219" y="45567"/>
                  </a:cubicBezTo>
                  <a:lnTo>
                    <a:pt x="39777" y="45567"/>
                  </a:lnTo>
                  <a:lnTo>
                    <a:pt x="39777" y="40081"/>
                  </a:lnTo>
                  <a:lnTo>
                    <a:pt x="74524" y="40081"/>
                  </a:lnTo>
                  <a:cubicBezTo>
                    <a:pt x="74626" y="39573"/>
                    <a:pt x="74676" y="39040"/>
                    <a:pt x="74676" y="38481"/>
                  </a:cubicBezTo>
                  <a:cubicBezTo>
                    <a:pt x="74676" y="37922"/>
                    <a:pt x="74676" y="37338"/>
                    <a:pt x="74676" y="36728"/>
                  </a:cubicBezTo>
                  <a:cubicBezTo>
                    <a:pt x="74778" y="32664"/>
                    <a:pt x="74880" y="29032"/>
                    <a:pt x="74981" y="25832"/>
                  </a:cubicBezTo>
                  <a:cubicBezTo>
                    <a:pt x="75083" y="22631"/>
                    <a:pt x="75159" y="19685"/>
                    <a:pt x="75210" y="16992"/>
                  </a:cubicBezTo>
                  <a:cubicBezTo>
                    <a:pt x="75261" y="14300"/>
                    <a:pt x="75311" y="11735"/>
                    <a:pt x="75362" y="9296"/>
                  </a:cubicBezTo>
                  <a:cubicBezTo>
                    <a:pt x="75413" y="6858"/>
                    <a:pt x="75438" y="4419"/>
                    <a:pt x="75438" y="1981"/>
                  </a:cubicBezTo>
                  <a:close/>
                  <a:moveTo>
                    <a:pt x="1434389" y="1676"/>
                  </a:moveTo>
                  <a:lnTo>
                    <a:pt x="1438961" y="4572"/>
                  </a:lnTo>
                  <a:cubicBezTo>
                    <a:pt x="1433475" y="12395"/>
                    <a:pt x="1426312" y="21082"/>
                    <a:pt x="1417473" y="30632"/>
                  </a:cubicBezTo>
                  <a:cubicBezTo>
                    <a:pt x="1413104" y="35407"/>
                    <a:pt x="1408888" y="39700"/>
                    <a:pt x="1404824" y="43510"/>
                  </a:cubicBezTo>
                  <a:cubicBezTo>
                    <a:pt x="1400760" y="47320"/>
                    <a:pt x="1396797" y="50698"/>
                    <a:pt x="1392937" y="53645"/>
                  </a:cubicBezTo>
                  <a:cubicBezTo>
                    <a:pt x="1409700" y="53645"/>
                    <a:pt x="1427074" y="53340"/>
                    <a:pt x="1445057" y="52730"/>
                  </a:cubicBezTo>
                  <a:cubicBezTo>
                    <a:pt x="1453185" y="52425"/>
                    <a:pt x="1460704" y="52044"/>
                    <a:pt x="1467612" y="51587"/>
                  </a:cubicBezTo>
                  <a:cubicBezTo>
                    <a:pt x="1474521" y="51130"/>
                    <a:pt x="1480871" y="50647"/>
                    <a:pt x="1486662" y="50139"/>
                  </a:cubicBezTo>
                  <a:lnTo>
                    <a:pt x="1480871" y="43739"/>
                  </a:lnTo>
                  <a:cubicBezTo>
                    <a:pt x="1476604" y="39167"/>
                    <a:pt x="1472718" y="35179"/>
                    <a:pt x="1469213" y="31775"/>
                  </a:cubicBezTo>
                  <a:cubicBezTo>
                    <a:pt x="1465708" y="28372"/>
                    <a:pt x="1462533" y="25501"/>
                    <a:pt x="1459688" y="23165"/>
                  </a:cubicBezTo>
                  <a:lnTo>
                    <a:pt x="1463498" y="19202"/>
                  </a:lnTo>
                  <a:cubicBezTo>
                    <a:pt x="1466343" y="21539"/>
                    <a:pt x="1469517" y="24409"/>
                    <a:pt x="1473023" y="27813"/>
                  </a:cubicBezTo>
                  <a:cubicBezTo>
                    <a:pt x="1476528" y="31216"/>
                    <a:pt x="1480465" y="35204"/>
                    <a:pt x="1484834" y="39776"/>
                  </a:cubicBezTo>
                  <a:cubicBezTo>
                    <a:pt x="1489202" y="44348"/>
                    <a:pt x="1492987" y="48514"/>
                    <a:pt x="1496187" y="52273"/>
                  </a:cubicBezTo>
                  <a:cubicBezTo>
                    <a:pt x="1499388" y="56032"/>
                    <a:pt x="1502106" y="59385"/>
                    <a:pt x="1504341" y="62331"/>
                  </a:cubicBezTo>
                  <a:lnTo>
                    <a:pt x="1500226" y="65989"/>
                  </a:lnTo>
                  <a:cubicBezTo>
                    <a:pt x="1499007" y="64465"/>
                    <a:pt x="1497661" y="62789"/>
                    <a:pt x="1496187" y="60960"/>
                  </a:cubicBezTo>
                  <a:cubicBezTo>
                    <a:pt x="1494714" y="59131"/>
                    <a:pt x="1493114" y="57201"/>
                    <a:pt x="1491387" y="55169"/>
                  </a:cubicBezTo>
                  <a:cubicBezTo>
                    <a:pt x="1484376" y="55677"/>
                    <a:pt x="1476274" y="56185"/>
                    <a:pt x="1467079" y="56693"/>
                  </a:cubicBezTo>
                  <a:cubicBezTo>
                    <a:pt x="1457884" y="57201"/>
                    <a:pt x="1447445" y="57658"/>
                    <a:pt x="1435761" y="58064"/>
                  </a:cubicBezTo>
                  <a:cubicBezTo>
                    <a:pt x="1424077" y="58471"/>
                    <a:pt x="1413663" y="58775"/>
                    <a:pt x="1404519" y="58979"/>
                  </a:cubicBezTo>
                  <a:cubicBezTo>
                    <a:pt x="1395375" y="59182"/>
                    <a:pt x="1387298" y="59233"/>
                    <a:pt x="1380287" y="59131"/>
                  </a:cubicBezTo>
                  <a:lnTo>
                    <a:pt x="1379678" y="53797"/>
                  </a:lnTo>
                  <a:cubicBezTo>
                    <a:pt x="1381710" y="53797"/>
                    <a:pt x="1383208" y="53619"/>
                    <a:pt x="1384173" y="53264"/>
                  </a:cubicBezTo>
                  <a:cubicBezTo>
                    <a:pt x="1385139" y="52908"/>
                    <a:pt x="1386282" y="52171"/>
                    <a:pt x="1387602" y="51054"/>
                  </a:cubicBezTo>
                  <a:cubicBezTo>
                    <a:pt x="1391158" y="48209"/>
                    <a:pt x="1395019" y="44932"/>
                    <a:pt x="1399185" y="41224"/>
                  </a:cubicBezTo>
                  <a:cubicBezTo>
                    <a:pt x="1403350" y="37516"/>
                    <a:pt x="1407821" y="33071"/>
                    <a:pt x="1412596" y="27889"/>
                  </a:cubicBezTo>
                  <a:cubicBezTo>
                    <a:pt x="1417371" y="22707"/>
                    <a:pt x="1421562" y="17958"/>
                    <a:pt x="1425169" y="13640"/>
                  </a:cubicBezTo>
                  <a:cubicBezTo>
                    <a:pt x="1428776" y="9322"/>
                    <a:pt x="1431849" y="5334"/>
                    <a:pt x="1434389" y="1676"/>
                  </a:cubicBezTo>
                  <a:close/>
                  <a:moveTo>
                    <a:pt x="395783" y="1524"/>
                  </a:moveTo>
                  <a:lnTo>
                    <a:pt x="400812" y="2438"/>
                  </a:lnTo>
                  <a:cubicBezTo>
                    <a:pt x="400000" y="5791"/>
                    <a:pt x="399136" y="9017"/>
                    <a:pt x="398222" y="12116"/>
                  </a:cubicBezTo>
                  <a:cubicBezTo>
                    <a:pt x="397307" y="15214"/>
                    <a:pt x="396291" y="18186"/>
                    <a:pt x="395174" y="21031"/>
                  </a:cubicBezTo>
                  <a:lnTo>
                    <a:pt x="441656" y="21031"/>
                  </a:lnTo>
                  <a:lnTo>
                    <a:pt x="441656" y="26213"/>
                  </a:lnTo>
                  <a:lnTo>
                    <a:pt x="411938" y="26213"/>
                  </a:lnTo>
                  <a:cubicBezTo>
                    <a:pt x="415494" y="34544"/>
                    <a:pt x="419964" y="41834"/>
                    <a:pt x="425349" y="48082"/>
                  </a:cubicBezTo>
                  <a:cubicBezTo>
                    <a:pt x="430734" y="54330"/>
                    <a:pt x="437338" y="59588"/>
                    <a:pt x="445161" y="63855"/>
                  </a:cubicBezTo>
                  <a:lnTo>
                    <a:pt x="442570" y="68123"/>
                  </a:lnTo>
                  <a:cubicBezTo>
                    <a:pt x="433934" y="63246"/>
                    <a:pt x="426720" y="57378"/>
                    <a:pt x="420929" y="50520"/>
                  </a:cubicBezTo>
                  <a:cubicBezTo>
                    <a:pt x="415138" y="43662"/>
                    <a:pt x="410414" y="35560"/>
                    <a:pt x="406756" y="26213"/>
                  </a:cubicBezTo>
                  <a:lnTo>
                    <a:pt x="393040" y="26213"/>
                  </a:lnTo>
                  <a:cubicBezTo>
                    <a:pt x="391821" y="28854"/>
                    <a:pt x="390551" y="31369"/>
                    <a:pt x="389230" y="33756"/>
                  </a:cubicBezTo>
                  <a:cubicBezTo>
                    <a:pt x="387909" y="36144"/>
                    <a:pt x="386487" y="38405"/>
                    <a:pt x="384963" y="40538"/>
                  </a:cubicBezTo>
                  <a:cubicBezTo>
                    <a:pt x="381407" y="45720"/>
                    <a:pt x="377292" y="50622"/>
                    <a:pt x="372618" y="55245"/>
                  </a:cubicBezTo>
                  <a:cubicBezTo>
                    <a:pt x="367945" y="59868"/>
                    <a:pt x="362560" y="64313"/>
                    <a:pt x="356464" y="68580"/>
                  </a:cubicBezTo>
                  <a:lnTo>
                    <a:pt x="353264" y="64465"/>
                  </a:lnTo>
                  <a:cubicBezTo>
                    <a:pt x="365049" y="56540"/>
                    <a:pt x="374193" y="47650"/>
                    <a:pt x="380696" y="37795"/>
                  </a:cubicBezTo>
                  <a:cubicBezTo>
                    <a:pt x="381915" y="36068"/>
                    <a:pt x="383058" y="34214"/>
                    <a:pt x="384125" y="32232"/>
                  </a:cubicBezTo>
                  <a:cubicBezTo>
                    <a:pt x="385191" y="30251"/>
                    <a:pt x="386233" y="28245"/>
                    <a:pt x="387249" y="26213"/>
                  </a:cubicBezTo>
                  <a:lnTo>
                    <a:pt x="360274" y="26213"/>
                  </a:lnTo>
                  <a:lnTo>
                    <a:pt x="360274" y="21031"/>
                  </a:lnTo>
                  <a:lnTo>
                    <a:pt x="389687" y="21031"/>
                  </a:lnTo>
                  <a:cubicBezTo>
                    <a:pt x="390906" y="18085"/>
                    <a:pt x="392024" y="14986"/>
                    <a:pt x="393040" y="11735"/>
                  </a:cubicBezTo>
                  <a:cubicBezTo>
                    <a:pt x="394056" y="8483"/>
                    <a:pt x="394971" y="5080"/>
                    <a:pt x="395783" y="1524"/>
                  </a:cubicBezTo>
                  <a:close/>
                  <a:moveTo>
                    <a:pt x="830733" y="1219"/>
                  </a:moveTo>
                  <a:cubicBezTo>
                    <a:pt x="831444" y="2438"/>
                    <a:pt x="832231" y="3886"/>
                    <a:pt x="833095" y="5562"/>
                  </a:cubicBezTo>
                  <a:cubicBezTo>
                    <a:pt x="833959" y="7239"/>
                    <a:pt x="834898" y="9195"/>
                    <a:pt x="835914" y="11430"/>
                  </a:cubicBezTo>
                  <a:cubicBezTo>
                    <a:pt x="836727" y="13157"/>
                    <a:pt x="837464" y="14757"/>
                    <a:pt x="838124" y="16230"/>
                  </a:cubicBezTo>
                  <a:cubicBezTo>
                    <a:pt x="838785" y="17704"/>
                    <a:pt x="839369" y="18999"/>
                    <a:pt x="839877" y="20117"/>
                  </a:cubicBezTo>
                  <a:lnTo>
                    <a:pt x="899922" y="20117"/>
                  </a:lnTo>
                  <a:lnTo>
                    <a:pt x="899922" y="25146"/>
                  </a:lnTo>
                  <a:lnTo>
                    <a:pt x="764896" y="25146"/>
                  </a:lnTo>
                  <a:lnTo>
                    <a:pt x="764896" y="20117"/>
                  </a:lnTo>
                  <a:lnTo>
                    <a:pt x="834086" y="20117"/>
                  </a:lnTo>
                  <a:lnTo>
                    <a:pt x="830580" y="12497"/>
                  </a:lnTo>
                  <a:cubicBezTo>
                    <a:pt x="829564" y="10261"/>
                    <a:pt x="828625" y="8306"/>
                    <a:pt x="827761" y="6629"/>
                  </a:cubicBezTo>
                  <a:cubicBezTo>
                    <a:pt x="826897" y="4953"/>
                    <a:pt x="826110" y="3505"/>
                    <a:pt x="825399" y="2286"/>
                  </a:cubicBezTo>
                  <a:close/>
                  <a:moveTo>
                    <a:pt x="478384" y="1067"/>
                  </a:moveTo>
                  <a:lnTo>
                    <a:pt x="483566" y="1067"/>
                  </a:lnTo>
                  <a:lnTo>
                    <a:pt x="483566" y="41910"/>
                  </a:lnTo>
                  <a:lnTo>
                    <a:pt x="501244" y="41910"/>
                  </a:lnTo>
                  <a:lnTo>
                    <a:pt x="501244" y="47091"/>
                  </a:lnTo>
                  <a:lnTo>
                    <a:pt x="483566" y="47091"/>
                  </a:lnTo>
                  <a:lnTo>
                    <a:pt x="483566" y="105765"/>
                  </a:lnTo>
                  <a:cubicBezTo>
                    <a:pt x="491287" y="102717"/>
                    <a:pt x="497688" y="99974"/>
                    <a:pt x="502768" y="97536"/>
                  </a:cubicBezTo>
                  <a:lnTo>
                    <a:pt x="503835" y="103022"/>
                  </a:lnTo>
                  <a:cubicBezTo>
                    <a:pt x="500990" y="104343"/>
                    <a:pt x="497688" y="105765"/>
                    <a:pt x="493929" y="107289"/>
                  </a:cubicBezTo>
                  <a:cubicBezTo>
                    <a:pt x="490170" y="108813"/>
                    <a:pt x="485902" y="110490"/>
                    <a:pt x="481127" y="112319"/>
                  </a:cubicBezTo>
                  <a:cubicBezTo>
                    <a:pt x="471983" y="115976"/>
                    <a:pt x="464414" y="118567"/>
                    <a:pt x="458420" y="120091"/>
                  </a:cubicBezTo>
                  <a:lnTo>
                    <a:pt x="457201" y="114452"/>
                  </a:lnTo>
                  <a:cubicBezTo>
                    <a:pt x="459842" y="113741"/>
                    <a:pt x="462941" y="112827"/>
                    <a:pt x="466497" y="111709"/>
                  </a:cubicBezTo>
                  <a:cubicBezTo>
                    <a:pt x="470053" y="110591"/>
                    <a:pt x="474015" y="109220"/>
                    <a:pt x="478384" y="107594"/>
                  </a:cubicBezTo>
                  <a:lnTo>
                    <a:pt x="478384" y="47091"/>
                  </a:lnTo>
                  <a:lnTo>
                    <a:pt x="459791" y="47091"/>
                  </a:lnTo>
                  <a:lnTo>
                    <a:pt x="459791" y="41910"/>
                  </a:lnTo>
                  <a:lnTo>
                    <a:pt x="478384" y="41910"/>
                  </a:lnTo>
                  <a:close/>
                  <a:moveTo>
                    <a:pt x="545897" y="0"/>
                  </a:moveTo>
                  <a:cubicBezTo>
                    <a:pt x="546405" y="1117"/>
                    <a:pt x="546939" y="2387"/>
                    <a:pt x="547497" y="3810"/>
                  </a:cubicBezTo>
                  <a:cubicBezTo>
                    <a:pt x="548056" y="5232"/>
                    <a:pt x="548691" y="6858"/>
                    <a:pt x="549402" y="8687"/>
                  </a:cubicBezTo>
                  <a:cubicBezTo>
                    <a:pt x="550012" y="10211"/>
                    <a:pt x="550571" y="11608"/>
                    <a:pt x="551079" y="12878"/>
                  </a:cubicBezTo>
                  <a:cubicBezTo>
                    <a:pt x="551587" y="14148"/>
                    <a:pt x="551993" y="15291"/>
                    <a:pt x="552298" y="16307"/>
                  </a:cubicBezTo>
                  <a:lnTo>
                    <a:pt x="590855" y="16307"/>
                  </a:lnTo>
                  <a:lnTo>
                    <a:pt x="590855" y="20879"/>
                  </a:lnTo>
                  <a:lnTo>
                    <a:pt x="507188" y="20879"/>
                  </a:lnTo>
                  <a:lnTo>
                    <a:pt x="507188" y="16307"/>
                  </a:lnTo>
                  <a:lnTo>
                    <a:pt x="546659" y="16307"/>
                  </a:lnTo>
                  <a:cubicBezTo>
                    <a:pt x="546354" y="15392"/>
                    <a:pt x="545999" y="14402"/>
                    <a:pt x="545592" y="13335"/>
                  </a:cubicBezTo>
                  <a:cubicBezTo>
                    <a:pt x="545186" y="12268"/>
                    <a:pt x="544729" y="11125"/>
                    <a:pt x="544221" y="9906"/>
                  </a:cubicBezTo>
                  <a:cubicBezTo>
                    <a:pt x="542798" y="6045"/>
                    <a:pt x="541579" y="3200"/>
                    <a:pt x="540563" y="1371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b="0" i="0" u="none" strike="noStrike" kern="0" cap="none" spc="0" normalizeH="0" baseline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endParaRPr lang="en-US" altLang="zh-CN" dirty="0"/>
            </a:p>
          </p:txBody>
        </p:sp>
        <p:sp>
          <p:nvSpPr>
            <p:cNvPr id="580" name="柒社群-康帅11-3">
              <a:extLst>
                <a:ext uri="{FF2B5EF4-FFF2-40B4-BE49-F238E27FC236}">
                  <a16:creationId xmlns:a16="http://schemas.microsoft.com/office/drawing/2014/main" id="{93EFB063-5B07-3B35-D963-3EE4ABA63FC1}"/>
                </a:ext>
              </a:extLst>
            </p:cNvPr>
            <p:cNvSpPr/>
            <p:nvPr/>
          </p:nvSpPr>
          <p:spPr>
            <a:xfrm flipH="1">
              <a:off x="4310346" y="365706"/>
              <a:ext cx="419927" cy="321326"/>
            </a:xfrm>
            <a:custGeom>
              <a:avLst/>
              <a:gdLst>
                <a:gd name="connsiteX0" fmla="*/ 209964 w 419927"/>
                <a:gd name="connsiteY0" fmla="*/ 97397 h 321326"/>
                <a:gd name="connsiteX1" fmla="*/ 230594 w 419927"/>
                <a:gd name="connsiteY1" fmla="*/ 109596 h 321326"/>
                <a:gd name="connsiteX2" fmla="*/ 229510 w 419927"/>
                <a:gd name="connsiteY2" fmla="*/ 213607 h 321326"/>
                <a:gd name="connsiteX3" fmla="*/ 209964 w 419927"/>
                <a:gd name="connsiteY3" fmla="*/ 224622 h 321326"/>
                <a:gd name="connsiteX4" fmla="*/ 190417 w 419927"/>
                <a:gd name="connsiteY4" fmla="*/ 213607 h 321326"/>
                <a:gd name="connsiteX5" fmla="*/ 189333 w 419927"/>
                <a:gd name="connsiteY5" fmla="*/ 109596 h 321326"/>
                <a:gd name="connsiteX6" fmla="*/ 278277 w 419927"/>
                <a:gd name="connsiteY6" fmla="*/ 0 h 321326"/>
                <a:gd name="connsiteX7" fmla="*/ 209964 w 419927"/>
                <a:gd name="connsiteY7" fmla="*/ 40396 h 321326"/>
                <a:gd name="connsiteX8" fmla="*/ 141650 w 419927"/>
                <a:gd name="connsiteY8" fmla="*/ 0 h 321326"/>
                <a:gd name="connsiteX9" fmla="*/ 15898 w 419927"/>
                <a:gd name="connsiteY9" fmla="*/ 70866 h 321326"/>
                <a:gd name="connsiteX10" fmla="*/ 47488 w 419927"/>
                <a:gd name="connsiteY10" fmla="*/ 106067 h 321326"/>
                <a:gd name="connsiteX11" fmla="*/ 50440 w 419927"/>
                <a:gd name="connsiteY11" fmla="*/ 107779 h 321326"/>
                <a:gd name="connsiteX12" fmla="*/ 50441 w 419927"/>
                <a:gd name="connsiteY12" fmla="*/ 107719 h 321326"/>
                <a:gd name="connsiteX13" fmla="*/ 141059 w 419927"/>
                <a:gd name="connsiteY13" fmla="*/ 56652 h 321326"/>
                <a:gd name="connsiteX14" fmla="*/ 161767 w 419927"/>
                <a:gd name="connsiteY14" fmla="*/ 68897 h 321326"/>
                <a:gd name="connsiteX15" fmla="*/ 139976 w 419927"/>
                <a:gd name="connsiteY15" fmla="*/ 81782 h 321326"/>
                <a:gd name="connsiteX16" fmla="*/ 141651 w 419927"/>
                <a:gd name="connsiteY16" fmla="*/ 242445 h 321326"/>
                <a:gd name="connsiteX17" fmla="*/ 159994 w 419927"/>
                <a:gd name="connsiteY17" fmla="*/ 252782 h 321326"/>
                <a:gd name="connsiteX18" fmla="*/ 138892 w 419927"/>
                <a:gd name="connsiteY18" fmla="*/ 264674 h 321326"/>
                <a:gd name="connsiteX19" fmla="*/ 49357 w 419927"/>
                <a:gd name="connsiteY19" fmla="*/ 211730 h 321326"/>
                <a:gd name="connsiteX20" fmla="*/ 49733 w 419927"/>
                <a:gd name="connsiteY20" fmla="*/ 175664 h 321326"/>
                <a:gd name="connsiteX21" fmla="*/ 666 w 419927"/>
                <a:gd name="connsiteY21" fmla="*/ 175664 h 321326"/>
                <a:gd name="connsiteX22" fmla="*/ 0 w 419927"/>
                <a:gd name="connsiteY22" fmla="*/ 239544 h 321326"/>
                <a:gd name="connsiteX23" fmla="*/ 138301 w 419927"/>
                <a:gd name="connsiteY23" fmla="*/ 321326 h 321326"/>
                <a:gd name="connsiteX24" fmla="*/ 209964 w 419927"/>
                <a:gd name="connsiteY24" fmla="*/ 280942 h 321326"/>
                <a:gd name="connsiteX25" fmla="*/ 281626 w 419927"/>
                <a:gd name="connsiteY25" fmla="*/ 321326 h 321326"/>
                <a:gd name="connsiteX26" fmla="*/ 419927 w 419927"/>
                <a:gd name="connsiteY26" fmla="*/ 239544 h 321326"/>
                <a:gd name="connsiteX27" fmla="*/ 419261 w 419927"/>
                <a:gd name="connsiteY27" fmla="*/ 175664 h 321326"/>
                <a:gd name="connsiteX28" fmla="*/ 370194 w 419927"/>
                <a:gd name="connsiteY28" fmla="*/ 175664 h 321326"/>
                <a:gd name="connsiteX29" fmla="*/ 370570 w 419927"/>
                <a:gd name="connsiteY29" fmla="*/ 211730 h 321326"/>
                <a:gd name="connsiteX30" fmla="*/ 281035 w 419927"/>
                <a:gd name="connsiteY30" fmla="*/ 264674 h 321326"/>
                <a:gd name="connsiteX31" fmla="*/ 259933 w 419927"/>
                <a:gd name="connsiteY31" fmla="*/ 252782 h 321326"/>
                <a:gd name="connsiteX32" fmla="*/ 278276 w 419927"/>
                <a:gd name="connsiteY32" fmla="*/ 242445 h 321326"/>
                <a:gd name="connsiteX33" fmla="*/ 279951 w 419927"/>
                <a:gd name="connsiteY33" fmla="*/ 81782 h 321326"/>
                <a:gd name="connsiteX34" fmla="*/ 258161 w 419927"/>
                <a:gd name="connsiteY34" fmla="*/ 68897 h 321326"/>
                <a:gd name="connsiteX35" fmla="*/ 278868 w 419927"/>
                <a:gd name="connsiteY35" fmla="*/ 56652 h 321326"/>
                <a:gd name="connsiteX36" fmla="*/ 369486 w 419927"/>
                <a:gd name="connsiteY36" fmla="*/ 107719 h 321326"/>
                <a:gd name="connsiteX37" fmla="*/ 369487 w 419927"/>
                <a:gd name="connsiteY37" fmla="*/ 107779 h 321326"/>
                <a:gd name="connsiteX38" fmla="*/ 372439 w 419927"/>
                <a:gd name="connsiteY38" fmla="*/ 106067 h 321326"/>
                <a:gd name="connsiteX39" fmla="*/ 404029 w 419927"/>
                <a:gd name="connsiteY39" fmla="*/ 70866 h 321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19927" h="321326">
                  <a:moveTo>
                    <a:pt x="209964" y="97397"/>
                  </a:moveTo>
                  <a:lnTo>
                    <a:pt x="230594" y="109596"/>
                  </a:lnTo>
                  <a:lnTo>
                    <a:pt x="229510" y="213607"/>
                  </a:lnTo>
                  <a:lnTo>
                    <a:pt x="209964" y="224622"/>
                  </a:lnTo>
                  <a:lnTo>
                    <a:pt x="190417" y="213607"/>
                  </a:lnTo>
                  <a:lnTo>
                    <a:pt x="189333" y="109596"/>
                  </a:lnTo>
                  <a:close/>
                  <a:moveTo>
                    <a:pt x="278277" y="0"/>
                  </a:moveTo>
                  <a:lnTo>
                    <a:pt x="209964" y="40396"/>
                  </a:lnTo>
                  <a:lnTo>
                    <a:pt x="141650" y="0"/>
                  </a:lnTo>
                  <a:lnTo>
                    <a:pt x="15898" y="70866"/>
                  </a:lnTo>
                  <a:lnTo>
                    <a:pt x="47488" y="106067"/>
                  </a:lnTo>
                  <a:lnTo>
                    <a:pt x="50440" y="107779"/>
                  </a:lnTo>
                  <a:lnTo>
                    <a:pt x="50441" y="107719"/>
                  </a:lnTo>
                  <a:lnTo>
                    <a:pt x="141059" y="56652"/>
                  </a:lnTo>
                  <a:lnTo>
                    <a:pt x="161767" y="68897"/>
                  </a:lnTo>
                  <a:lnTo>
                    <a:pt x="139976" y="81782"/>
                  </a:lnTo>
                  <a:lnTo>
                    <a:pt x="141651" y="242445"/>
                  </a:lnTo>
                  <a:lnTo>
                    <a:pt x="159994" y="252782"/>
                  </a:lnTo>
                  <a:lnTo>
                    <a:pt x="138892" y="264674"/>
                  </a:lnTo>
                  <a:lnTo>
                    <a:pt x="49357" y="211730"/>
                  </a:lnTo>
                  <a:lnTo>
                    <a:pt x="49733" y="175664"/>
                  </a:lnTo>
                  <a:lnTo>
                    <a:pt x="666" y="175664"/>
                  </a:lnTo>
                  <a:lnTo>
                    <a:pt x="0" y="239544"/>
                  </a:lnTo>
                  <a:lnTo>
                    <a:pt x="138301" y="321326"/>
                  </a:lnTo>
                  <a:lnTo>
                    <a:pt x="209964" y="280942"/>
                  </a:lnTo>
                  <a:lnTo>
                    <a:pt x="281626" y="321326"/>
                  </a:lnTo>
                  <a:lnTo>
                    <a:pt x="419927" y="239544"/>
                  </a:lnTo>
                  <a:lnTo>
                    <a:pt x="419261" y="175664"/>
                  </a:lnTo>
                  <a:lnTo>
                    <a:pt x="370194" y="175664"/>
                  </a:lnTo>
                  <a:lnTo>
                    <a:pt x="370570" y="211730"/>
                  </a:lnTo>
                  <a:lnTo>
                    <a:pt x="281035" y="264674"/>
                  </a:lnTo>
                  <a:lnTo>
                    <a:pt x="259933" y="252782"/>
                  </a:lnTo>
                  <a:lnTo>
                    <a:pt x="278276" y="242445"/>
                  </a:lnTo>
                  <a:lnTo>
                    <a:pt x="279951" y="81782"/>
                  </a:lnTo>
                  <a:lnTo>
                    <a:pt x="258161" y="68897"/>
                  </a:lnTo>
                  <a:lnTo>
                    <a:pt x="278868" y="56652"/>
                  </a:lnTo>
                  <a:lnTo>
                    <a:pt x="369486" y="107719"/>
                  </a:lnTo>
                  <a:lnTo>
                    <a:pt x="369487" y="107779"/>
                  </a:lnTo>
                  <a:lnTo>
                    <a:pt x="372439" y="106067"/>
                  </a:lnTo>
                  <a:lnTo>
                    <a:pt x="404029" y="70866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algn="ctr"/>
              <a:endParaRPr lang="en-US" kern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grpSp>
        <p:nvGrpSpPr>
          <p:cNvPr id="616" name="柒社群-康帅12">
            <a:extLst>
              <a:ext uri="{FF2B5EF4-FFF2-40B4-BE49-F238E27FC236}">
                <a16:creationId xmlns:a16="http://schemas.microsoft.com/office/drawing/2014/main" id="{999AC8D6-5698-938A-6308-7F5EF9CC43C0}"/>
              </a:ext>
            </a:extLst>
          </p:cNvPr>
          <p:cNvGrpSpPr/>
          <p:nvPr/>
        </p:nvGrpSpPr>
        <p:grpSpPr>
          <a:xfrm>
            <a:off x="2436627" y="1438619"/>
            <a:ext cx="7318744" cy="2199335"/>
            <a:chOff x="2436627" y="1342435"/>
            <a:chExt cx="7318744" cy="2199335"/>
          </a:xfrm>
        </p:grpSpPr>
        <p:grpSp>
          <p:nvGrpSpPr>
            <p:cNvPr id="586" name="组合 585">
              <a:extLst>
                <a:ext uri="{FF2B5EF4-FFF2-40B4-BE49-F238E27FC236}">
                  <a16:creationId xmlns:a16="http://schemas.microsoft.com/office/drawing/2014/main" id="{4DC198B2-753A-8B0C-A82B-37DE23DDCA37}"/>
                </a:ext>
              </a:extLst>
            </p:cNvPr>
            <p:cNvGrpSpPr/>
            <p:nvPr/>
          </p:nvGrpSpPr>
          <p:grpSpPr>
            <a:xfrm>
              <a:off x="2670539" y="2153081"/>
              <a:ext cx="6871588" cy="1320736"/>
              <a:chOff x="2651528" y="1943531"/>
              <a:chExt cx="6871588" cy="1320736"/>
            </a:xfrm>
          </p:grpSpPr>
          <p:sp>
            <p:nvSpPr>
              <p:cNvPr id="584" name="柒社群-康帅12-1">
                <a:extLst>
                  <a:ext uri="{FF2B5EF4-FFF2-40B4-BE49-F238E27FC236}">
                    <a16:creationId xmlns:a16="http://schemas.microsoft.com/office/drawing/2014/main" id="{2F8E1CE4-14D5-A4EF-BE69-06864A87A957}"/>
                  </a:ext>
                </a:extLst>
              </p:cNvPr>
              <p:cNvSpPr txBox="1"/>
              <p:nvPr/>
            </p:nvSpPr>
            <p:spPr>
              <a:xfrm>
                <a:off x="2651528" y="2980473"/>
                <a:ext cx="6871588" cy="283794"/>
              </a:xfrm>
              <a:prstGeom prst="rect">
                <a:avLst/>
              </a:prstGeom>
              <a:noFill/>
              <a:effectLst/>
            </p:spPr>
            <p:txBody>
              <a:bodyPr wrap="square" lIns="99194" tIns="49597" rIns="99194" bIns="49597" rtlCol="0">
                <a:spAutoFit/>
              </a:bodyPr>
              <a:lstStyle/>
              <a:p>
                <a:pPr algn="dist"/>
                <a:endParaRPr lang="zh-CN" altLang="en-US" sz="1139" dirty="0">
                  <a:gradFill>
                    <a:gsLst>
                      <a:gs pos="0">
                        <a:srgbClr val="FDDA85"/>
                      </a:gs>
                      <a:gs pos="100000">
                        <a:srgbClr val="FDDA85">
                          <a:lumMod val="75000"/>
                        </a:srgbClr>
                      </a:gs>
                    </a:gsLst>
                    <a:lin ang="5400000" scaled="1"/>
                  </a:gradFill>
                  <a:ea typeface="优设标题黑" panose="00000500000000000000" pitchFamily="2" charset="-122"/>
                </a:endParaRPr>
              </a:p>
            </p:txBody>
          </p:sp>
          <p:sp>
            <p:nvSpPr>
              <p:cNvPr id="583" name="柒社群-康帅12-2">
                <a:extLst>
                  <a:ext uri="{FF2B5EF4-FFF2-40B4-BE49-F238E27FC236}">
                    <a16:creationId xmlns:a16="http://schemas.microsoft.com/office/drawing/2014/main" id="{39A09AFF-7033-6A7E-0EBE-E0C5DD8B2F0A}"/>
                  </a:ext>
                </a:extLst>
              </p:cNvPr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2792971" y="1943531"/>
                <a:ext cx="6609283" cy="919985"/>
              </a:xfrm>
              <a:prstGeom prst="rect">
                <a:avLst/>
              </a:prstGeom>
              <a:noFill/>
              <a:effectLst/>
            </p:spPr>
            <p:txBody>
              <a:bodyPr wrap="square" lIns="99194" tIns="49597" rIns="99194" bIns="49597" rtlCol="0">
                <a:prstTxWarp prst="textPlain">
                  <a:avLst>
                    <a:gd name="adj" fmla="val 49660"/>
                  </a:avLst>
                </a:prstTxWarp>
                <a:spAutoFit/>
              </a:bodyPr>
              <a:lstStyle/>
              <a:p>
                <a:pPr algn="ctr"/>
                <a:r>
                  <a:rPr lang="zh-CN" altLang="en-US" sz="5858" dirty="0">
                    <a:solidFill>
                      <a:srgbClr val="FFFFFF"/>
                    </a:solidFill>
                    <a:effectLst>
                      <a:outerShdw blurRad="275539" dist="68885" dir="2700017" algn="tl" rotWithShape="0">
                        <a:prstClr val="black">
                          <a:alpha val="20000"/>
                        </a:prstClr>
                      </a:outerShdw>
                    </a:effectLst>
                    <a:latin typeface="优设标题黑" panose="00000500000000000000" pitchFamily="2" charset="-122"/>
                    <a:ea typeface="优设标题黑" panose="00000500000000000000" pitchFamily="2" charset="-122"/>
                  </a:rPr>
                  <a:t>年终</a:t>
                </a:r>
                <a:r>
                  <a:rPr lang="zh-CN" altLang="en-US" sz="5858" dirty="0">
                    <a:gradFill>
                      <a:gsLst>
                        <a:gs pos="0">
                          <a:schemeClr val="accent4"/>
                        </a:gs>
                        <a:gs pos="100000">
                          <a:schemeClr val="accent4">
                            <a:lumMod val="60000"/>
                            <a:lumOff val="40000"/>
                          </a:schemeClr>
                        </a:gs>
                      </a:gsLst>
                      <a:lin ang="5400000" scaled="1"/>
                    </a:gradFill>
                    <a:effectLst>
                      <a:outerShdw blurRad="275539" dist="68885" dir="2700017" algn="tl" rotWithShape="0">
                        <a:prstClr val="black">
                          <a:alpha val="20000"/>
                        </a:prstClr>
                      </a:outerShdw>
                    </a:effectLst>
                    <a:latin typeface="优设标题黑" panose="00000500000000000000" pitchFamily="2" charset="-122"/>
                    <a:ea typeface="优设标题黑" panose="00000500000000000000" pitchFamily="2" charset="-122"/>
                  </a:rPr>
                  <a:t>述职报告</a:t>
                </a:r>
              </a:p>
            </p:txBody>
          </p:sp>
        </p:grpSp>
        <p:sp>
          <p:nvSpPr>
            <p:cNvPr id="587" name="柒社群-康帅12-3">
              <a:extLst>
                <a:ext uri="{FF2B5EF4-FFF2-40B4-BE49-F238E27FC236}">
                  <a16:creationId xmlns:a16="http://schemas.microsoft.com/office/drawing/2014/main" id="{0217EF01-A197-2615-C35D-0115374EB0BC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2805010" y="1342435"/>
              <a:ext cx="6581983" cy="1674463"/>
            </a:xfrm>
            <a:custGeom>
              <a:avLst/>
              <a:gdLst/>
              <a:ahLst/>
              <a:cxnLst/>
              <a:rect l="l" t="t" r="r" b="b"/>
              <a:pathLst>
                <a:path w="3662957" h="1020961">
                  <a:moveTo>
                    <a:pt x="3414712" y="657225"/>
                  </a:moveTo>
                  <a:cubicBezTo>
                    <a:pt x="3399234" y="671909"/>
                    <a:pt x="3385938" y="685403"/>
                    <a:pt x="3374826" y="697706"/>
                  </a:cubicBezTo>
                  <a:cubicBezTo>
                    <a:pt x="3368079" y="705247"/>
                    <a:pt x="3362920" y="711299"/>
                    <a:pt x="3359348" y="715863"/>
                  </a:cubicBezTo>
                  <a:cubicBezTo>
                    <a:pt x="3355776" y="720427"/>
                    <a:pt x="3352799" y="724793"/>
                    <a:pt x="3350418" y="728960"/>
                  </a:cubicBezTo>
                  <a:cubicBezTo>
                    <a:pt x="3348037" y="733127"/>
                    <a:pt x="3346450" y="736898"/>
                    <a:pt x="3345656" y="740271"/>
                  </a:cubicBezTo>
                  <a:cubicBezTo>
                    <a:pt x="3344862" y="743645"/>
                    <a:pt x="3345656" y="746125"/>
                    <a:pt x="3348037" y="747712"/>
                  </a:cubicBezTo>
                  <a:lnTo>
                    <a:pt x="3402806" y="747712"/>
                  </a:lnTo>
                  <a:lnTo>
                    <a:pt x="3361729" y="913209"/>
                  </a:lnTo>
                  <a:lnTo>
                    <a:pt x="3064668" y="913209"/>
                  </a:lnTo>
                  <a:close/>
                  <a:moveTo>
                    <a:pt x="2519362" y="657225"/>
                  </a:moveTo>
                  <a:cubicBezTo>
                    <a:pt x="2503884" y="671909"/>
                    <a:pt x="2490588" y="685403"/>
                    <a:pt x="2479476" y="697706"/>
                  </a:cubicBezTo>
                  <a:cubicBezTo>
                    <a:pt x="2472729" y="705247"/>
                    <a:pt x="2467570" y="711299"/>
                    <a:pt x="2463998" y="715863"/>
                  </a:cubicBezTo>
                  <a:cubicBezTo>
                    <a:pt x="2460426" y="720427"/>
                    <a:pt x="2457449" y="724793"/>
                    <a:pt x="2455068" y="728960"/>
                  </a:cubicBezTo>
                  <a:cubicBezTo>
                    <a:pt x="2452687" y="733127"/>
                    <a:pt x="2451100" y="736898"/>
                    <a:pt x="2450306" y="740271"/>
                  </a:cubicBezTo>
                  <a:cubicBezTo>
                    <a:pt x="2449512" y="743645"/>
                    <a:pt x="2450306" y="746125"/>
                    <a:pt x="2452687" y="747712"/>
                  </a:cubicBezTo>
                  <a:lnTo>
                    <a:pt x="2507456" y="747712"/>
                  </a:lnTo>
                  <a:lnTo>
                    <a:pt x="2466379" y="913209"/>
                  </a:lnTo>
                  <a:lnTo>
                    <a:pt x="2169318" y="913209"/>
                  </a:lnTo>
                  <a:close/>
                  <a:moveTo>
                    <a:pt x="690562" y="657225"/>
                  </a:moveTo>
                  <a:cubicBezTo>
                    <a:pt x="675084" y="671909"/>
                    <a:pt x="661789" y="685403"/>
                    <a:pt x="650676" y="697706"/>
                  </a:cubicBezTo>
                  <a:cubicBezTo>
                    <a:pt x="643929" y="705247"/>
                    <a:pt x="638770" y="711299"/>
                    <a:pt x="635198" y="715863"/>
                  </a:cubicBezTo>
                  <a:cubicBezTo>
                    <a:pt x="631626" y="720427"/>
                    <a:pt x="628649" y="724793"/>
                    <a:pt x="626268" y="728960"/>
                  </a:cubicBezTo>
                  <a:cubicBezTo>
                    <a:pt x="623887" y="733127"/>
                    <a:pt x="622300" y="736898"/>
                    <a:pt x="621506" y="740271"/>
                  </a:cubicBezTo>
                  <a:cubicBezTo>
                    <a:pt x="620712" y="743645"/>
                    <a:pt x="621506" y="746125"/>
                    <a:pt x="623887" y="747712"/>
                  </a:cubicBezTo>
                  <a:lnTo>
                    <a:pt x="678656" y="747712"/>
                  </a:lnTo>
                  <a:lnTo>
                    <a:pt x="637579" y="913209"/>
                  </a:lnTo>
                  <a:lnTo>
                    <a:pt x="340518" y="913209"/>
                  </a:lnTo>
                  <a:close/>
                  <a:moveTo>
                    <a:pt x="1432917" y="481012"/>
                  </a:moveTo>
                  <a:cubicBezTo>
                    <a:pt x="1421804" y="481012"/>
                    <a:pt x="1409898" y="486172"/>
                    <a:pt x="1397198" y="496491"/>
                  </a:cubicBezTo>
                  <a:cubicBezTo>
                    <a:pt x="1388467" y="502841"/>
                    <a:pt x="1376957" y="511274"/>
                    <a:pt x="1362670" y="521791"/>
                  </a:cubicBezTo>
                  <a:cubicBezTo>
                    <a:pt x="1348382" y="532309"/>
                    <a:pt x="1333996" y="543123"/>
                    <a:pt x="1319510" y="554236"/>
                  </a:cubicBezTo>
                  <a:cubicBezTo>
                    <a:pt x="1305024" y="565348"/>
                    <a:pt x="1291530" y="575667"/>
                    <a:pt x="1279028" y="585192"/>
                  </a:cubicBezTo>
                  <a:cubicBezTo>
                    <a:pt x="1266527" y="594717"/>
                    <a:pt x="1257696" y="601861"/>
                    <a:pt x="1252537" y="606623"/>
                  </a:cubicBezTo>
                  <a:cubicBezTo>
                    <a:pt x="1247378" y="610989"/>
                    <a:pt x="1242516" y="615057"/>
                    <a:pt x="1237952" y="618827"/>
                  </a:cubicBezTo>
                  <a:cubicBezTo>
                    <a:pt x="1233388" y="622598"/>
                    <a:pt x="1229419" y="626467"/>
                    <a:pt x="1226046" y="630436"/>
                  </a:cubicBezTo>
                  <a:cubicBezTo>
                    <a:pt x="1222672" y="634405"/>
                    <a:pt x="1219993" y="638870"/>
                    <a:pt x="1218009" y="643830"/>
                  </a:cubicBezTo>
                  <a:cubicBezTo>
                    <a:pt x="1216024" y="648791"/>
                    <a:pt x="1214834" y="654844"/>
                    <a:pt x="1214437" y="661987"/>
                  </a:cubicBezTo>
                  <a:cubicBezTo>
                    <a:pt x="1212056" y="688181"/>
                    <a:pt x="1213246" y="708620"/>
                    <a:pt x="1218009" y="723305"/>
                  </a:cubicBezTo>
                  <a:cubicBezTo>
                    <a:pt x="1226740" y="750292"/>
                    <a:pt x="1247973" y="763786"/>
                    <a:pt x="1281707" y="763786"/>
                  </a:cubicBezTo>
                  <a:cubicBezTo>
                    <a:pt x="1304329" y="763786"/>
                    <a:pt x="1323677" y="758031"/>
                    <a:pt x="1339750" y="746522"/>
                  </a:cubicBezTo>
                  <a:cubicBezTo>
                    <a:pt x="1355824" y="735012"/>
                    <a:pt x="1369318" y="720527"/>
                    <a:pt x="1380232" y="703064"/>
                  </a:cubicBezTo>
                  <a:cubicBezTo>
                    <a:pt x="1391146" y="685601"/>
                    <a:pt x="1400075" y="666552"/>
                    <a:pt x="1407021" y="645914"/>
                  </a:cubicBezTo>
                  <a:cubicBezTo>
                    <a:pt x="1413966" y="625277"/>
                    <a:pt x="1419820" y="606028"/>
                    <a:pt x="1424582" y="588169"/>
                  </a:cubicBezTo>
                  <a:lnTo>
                    <a:pt x="1447204" y="496491"/>
                  </a:lnTo>
                  <a:cubicBezTo>
                    <a:pt x="1447998" y="491331"/>
                    <a:pt x="1447006" y="487462"/>
                    <a:pt x="1444228" y="484882"/>
                  </a:cubicBezTo>
                  <a:cubicBezTo>
                    <a:pt x="1441450" y="482302"/>
                    <a:pt x="1437679" y="481012"/>
                    <a:pt x="1432917" y="481012"/>
                  </a:cubicBezTo>
                  <a:close/>
                  <a:moveTo>
                    <a:pt x="1937146" y="74414"/>
                  </a:moveTo>
                  <a:cubicBezTo>
                    <a:pt x="1896665" y="113308"/>
                    <a:pt x="1859756" y="150813"/>
                    <a:pt x="1826418" y="186928"/>
                  </a:cubicBezTo>
                  <a:cubicBezTo>
                    <a:pt x="1806575" y="208359"/>
                    <a:pt x="1790501" y="226318"/>
                    <a:pt x="1778198" y="240804"/>
                  </a:cubicBezTo>
                  <a:cubicBezTo>
                    <a:pt x="1765895" y="255290"/>
                    <a:pt x="1754385" y="270073"/>
                    <a:pt x="1743670" y="285155"/>
                  </a:cubicBezTo>
                  <a:cubicBezTo>
                    <a:pt x="1732954" y="300236"/>
                    <a:pt x="1723529" y="314821"/>
                    <a:pt x="1715393" y="328910"/>
                  </a:cubicBezTo>
                  <a:cubicBezTo>
                    <a:pt x="1707257" y="342999"/>
                    <a:pt x="1701800" y="355600"/>
                    <a:pt x="1699021" y="366712"/>
                  </a:cubicBezTo>
                  <a:cubicBezTo>
                    <a:pt x="1698228" y="369094"/>
                    <a:pt x="1697533" y="371475"/>
                    <a:pt x="1696938" y="373856"/>
                  </a:cubicBezTo>
                  <a:cubicBezTo>
                    <a:pt x="1696343" y="376237"/>
                    <a:pt x="1695648" y="378420"/>
                    <a:pt x="1694854" y="380405"/>
                  </a:cubicBezTo>
                  <a:cubicBezTo>
                    <a:pt x="1694061" y="384373"/>
                    <a:pt x="1693168" y="388243"/>
                    <a:pt x="1692175" y="392013"/>
                  </a:cubicBezTo>
                  <a:cubicBezTo>
                    <a:pt x="1691183" y="395784"/>
                    <a:pt x="1690290" y="399852"/>
                    <a:pt x="1689496" y="404217"/>
                  </a:cubicBezTo>
                  <a:lnTo>
                    <a:pt x="1650801" y="560784"/>
                  </a:lnTo>
                  <a:cubicBezTo>
                    <a:pt x="1638101" y="612775"/>
                    <a:pt x="1620143" y="661194"/>
                    <a:pt x="1596925" y="706041"/>
                  </a:cubicBezTo>
                  <a:cubicBezTo>
                    <a:pt x="1573708" y="750887"/>
                    <a:pt x="1545232" y="789880"/>
                    <a:pt x="1511498" y="823019"/>
                  </a:cubicBezTo>
                  <a:cubicBezTo>
                    <a:pt x="1477764" y="856158"/>
                    <a:pt x="1438671" y="882154"/>
                    <a:pt x="1394221" y="901005"/>
                  </a:cubicBezTo>
                  <a:cubicBezTo>
                    <a:pt x="1349771" y="919857"/>
                    <a:pt x="1299567" y="929283"/>
                    <a:pt x="1243607" y="929283"/>
                  </a:cubicBezTo>
                  <a:cubicBezTo>
                    <a:pt x="1207492" y="929283"/>
                    <a:pt x="1173559" y="924818"/>
                    <a:pt x="1141809" y="915888"/>
                  </a:cubicBezTo>
                  <a:cubicBezTo>
                    <a:pt x="1110059" y="906959"/>
                    <a:pt x="1081087" y="889397"/>
                    <a:pt x="1054893" y="863203"/>
                  </a:cubicBezTo>
                  <a:cubicBezTo>
                    <a:pt x="1049337" y="857647"/>
                    <a:pt x="1042689" y="853777"/>
                    <a:pt x="1034950" y="851595"/>
                  </a:cubicBezTo>
                  <a:cubicBezTo>
                    <a:pt x="1027211" y="849412"/>
                    <a:pt x="1018182" y="848320"/>
                    <a:pt x="1007864" y="848320"/>
                  </a:cubicBezTo>
                  <a:cubicBezTo>
                    <a:pt x="996354" y="848320"/>
                    <a:pt x="983853" y="849709"/>
                    <a:pt x="970359" y="852487"/>
                  </a:cubicBezTo>
                  <a:cubicBezTo>
                    <a:pt x="956865" y="855266"/>
                    <a:pt x="943074" y="858937"/>
                    <a:pt x="928985" y="863501"/>
                  </a:cubicBezTo>
                  <a:cubicBezTo>
                    <a:pt x="914896" y="868065"/>
                    <a:pt x="900707" y="873224"/>
                    <a:pt x="886420" y="878979"/>
                  </a:cubicBezTo>
                  <a:cubicBezTo>
                    <a:pt x="872132" y="884734"/>
                    <a:pt x="858242" y="890588"/>
                    <a:pt x="844748" y="896541"/>
                  </a:cubicBezTo>
                  <a:cubicBezTo>
                    <a:pt x="814189" y="910828"/>
                    <a:pt x="783034" y="927100"/>
                    <a:pt x="751284" y="945356"/>
                  </a:cubicBezTo>
                  <a:close/>
                  <a:moveTo>
                    <a:pt x="1461492" y="32147"/>
                  </a:moveTo>
                  <a:cubicBezTo>
                    <a:pt x="1491654" y="32147"/>
                    <a:pt x="1520031" y="35421"/>
                    <a:pt x="1546621" y="41970"/>
                  </a:cubicBezTo>
                  <a:cubicBezTo>
                    <a:pt x="1573212" y="48518"/>
                    <a:pt x="1597025" y="58737"/>
                    <a:pt x="1618059" y="72628"/>
                  </a:cubicBezTo>
                  <a:cubicBezTo>
                    <a:pt x="1639093" y="86519"/>
                    <a:pt x="1656854" y="104378"/>
                    <a:pt x="1671339" y="126206"/>
                  </a:cubicBezTo>
                  <a:cubicBezTo>
                    <a:pt x="1685825" y="148034"/>
                    <a:pt x="1696045" y="174228"/>
                    <a:pt x="1701998" y="204787"/>
                  </a:cubicBezTo>
                  <a:lnTo>
                    <a:pt x="1399579" y="426839"/>
                  </a:lnTo>
                  <a:cubicBezTo>
                    <a:pt x="1399976" y="426442"/>
                    <a:pt x="1404143" y="423069"/>
                    <a:pt x="1412081" y="416719"/>
                  </a:cubicBezTo>
                  <a:cubicBezTo>
                    <a:pt x="1420018" y="410369"/>
                    <a:pt x="1429047" y="402332"/>
                    <a:pt x="1439168" y="392609"/>
                  </a:cubicBezTo>
                  <a:cubicBezTo>
                    <a:pt x="1449288" y="382885"/>
                    <a:pt x="1459011" y="372070"/>
                    <a:pt x="1468338" y="360164"/>
                  </a:cubicBezTo>
                  <a:cubicBezTo>
                    <a:pt x="1477664" y="348258"/>
                    <a:pt x="1484114" y="336550"/>
                    <a:pt x="1487685" y="325041"/>
                  </a:cubicBezTo>
                  <a:cubicBezTo>
                    <a:pt x="1493242" y="287734"/>
                    <a:pt x="1492845" y="259159"/>
                    <a:pt x="1486495" y="239316"/>
                  </a:cubicBezTo>
                  <a:cubicBezTo>
                    <a:pt x="1478160" y="211534"/>
                    <a:pt x="1457126" y="197644"/>
                    <a:pt x="1423392" y="197644"/>
                  </a:cubicBezTo>
                  <a:cubicBezTo>
                    <a:pt x="1401564" y="197644"/>
                    <a:pt x="1382811" y="203002"/>
                    <a:pt x="1367135" y="213717"/>
                  </a:cubicBezTo>
                  <a:cubicBezTo>
                    <a:pt x="1351458" y="224433"/>
                    <a:pt x="1338064" y="238026"/>
                    <a:pt x="1326951" y="254496"/>
                  </a:cubicBezTo>
                  <a:cubicBezTo>
                    <a:pt x="1315839" y="270966"/>
                    <a:pt x="1306810" y="289024"/>
                    <a:pt x="1299864" y="308669"/>
                  </a:cubicBezTo>
                  <a:cubicBezTo>
                    <a:pt x="1292919" y="328315"/>
                    <a:pt x="1287065" y="347067"/>
                    <a:pt x="1282303" y="364927"/>
                  </a:cubicBezTo>
                  <a:lnTo>
                    <a:pt x="1237654" y="545902"/>
                  </a:lnTo>
                  <a:lnTo>
                    <a:pt x="997743" y="722114"/>
                  </a:lnTo>
                  <a:cubicBezTo>
                    <a:pt x="997346" y="720527"/>
                    <a:pt x="997148" y="717748"/>
                    <a:pt x="997148" y="713780"/>
                  </a:cubicBezTo>
                  <a:cubicBezTo>
                    <a:pt x="994370" y="668536"/>
                    <a:pt x="1000125" y="616744"/>
                    <a:pt x="1014412" y="558403"/>
                  </a:cubicBezTo>
                  <a:lnTo>
                    <a:pt x="1053703" y="400645"/>
                  </a:lnTo>
                  <a:cubicBezTo>
                    <a:pt x="1066403" y="348655"/>
                    <a:pt x="1084361" y="300137"/>
                    <a:pt x="1107578" y="255091"/>
                  </a:cubicBezTo>
                  <a:cubicBezTo>
                    <a:pt x="1130796" y="210046"/>
                    <a:pt x="1159272" y="171053"/>
                    <a:pt x="1193006" y="138112"/>
                  </a:cubicBezTo>
                  <a:cubicBezTo>
                    <a:pt x="1226740" y="105172"/>
                    <a:pt x="1265932" y="79276"/>
                    <a:pt x="1310580" y="60424"/>
                  </a:cubicBezTo>
                  <a:cubicBezTo>
                    <a:pt x="1355229" y="41573"/>
                    <a:pt x="1405532" y="32147"/>
                    <a:pt x="1461492" y="32147"/>
                  </a:cubicBezTo>
                  <a:close/>
                  <a:moveTo>
                    <a:pt x="3249215" y="26789"/>
                  </a:moveTo>
                  <a:cubicBezTo>
                    <a:pt x="3267074" y="26789"/>
                    <a:pt x="3286323" y="27781"/>
                    <a:pt x="3306960" y="29766"/>
                  </a:cubicBezTo>
                  <a:cubicBezTo>
                    <a:pt x="3327598" y="31750"/>
                    <a:pt x="3347838" y="35520"/>
                    <a:pt x="3367682" y="41077"/>
                  </a:cubicBezTo>
                  <a:cubicBezTo>
                    <a:pt x="3387526" y="46633"/>
                    <a:pt x="3406179" y="54273"/>
                    <a:pt x="3423642" y="63996"/>
                  </a:cubicBezTo>
                  <a:cubicBezTo>
                    <a:pt x="3441104" y="73720"/>
                    <a:pt x="3455987" y="86122"/>
                    <a:pt x="3468290" y="101203"/>
                  </a:cubicBezTo>
                  <a:lnTo>
                    <a:pt x="3155751" y="330994"/>
                  </a:lnTo>
                  <a:cubicBezTo>
                    <a:pt x="3159323" y="327819"/>
                    <a:pt x="3164780" y="323056"/>
                    <a:pt x="3172122" y="316706"/>
                  </a:cubicBezTo>
                  <a:cubicBezTo>
                    <a:pt x="3179464" y="310356"/>
                    <a:pt x="3187303" y="303212"/>
                    <a:pt x="3195637" y="295275"/>
                  </a:cubicBezTo>
                  <a:cubicBezTo>
                    <a:pt x="3203971" y="287337"/>
                    <a:pt x="3212306" y="279003"/>
                    <a:pt x="3220640" y="270272"/>
                  </a:cubicBezTo>
                  <a:cubicBezTo>
                    <a:pt x="3228974" y="261541"/>
                    <a:pt x="3236019" y="253008"/>
                    <a:pt x="3241774" y="244673"/>
                  </a:cubicBezTo>
                  <a:cubicBezTo>
                    <a:pt x="3247528" y="236339"/>
                    <a:pt x="3251596" y="228600"/>
                    <a:pt x="3253978" y="221456"/>
                  </a:cubicBezTo>
                  <a:cubicBezTo>
                    <a:pt x="3256359" y="214312"/>
                    <a:pt x="3255962" y="208558"/>
                    <a:pt x="3252787" y="204192"/>
                  </a:cubicBezTo>
                  <a:cubicBezTo>
                    <a:pt x="3245246" y="199827"/>
                    <a:pt x="3237706" y="196850"/>
                    <a:pt x="3230165" y="195262"/>
                  </a:cubicBezTo>
                  <a:cubicBezTo>
                    <a:pt x="3222625" y="193675"/>
                    <a:pt x="3214488" y="192881"/>
                    <a:pt x="3205757" y="192881"/>
                  </a:cubicBezTo>
                  <a:cubicBezTo>
                    <a:pt x="3187898" y="192881"/>
                    <a:pt x="3171626" y="196751"/>
                    <a:pt x="3156942" y="204490"/>
                  </a:cubicBezTo>
                  <a:cubicBezTo>
                    <a:pt x="3142257" y="212229"/>
                    <a:pt x="3129161" y="222349"/>
                    <a:pt x="3117651" y="234851"/>
                  </a:cubicBezTo>
                  <a:cubicBezTo>
                    <a:pt x="3106142" y="247352"/>
                    <a:pt x="3096418" y="261441"/>
                    <a:pt x="3088481" y="277118"/>
                  </a:cubicBezTo>
                  <a:cubicBezTo>
                    <a:pt x="3080543" y="292795"/>
                    <a:pt x="3074789" y="308372"/>
                    <a:pt x="3071217" y="323850"/>
                  </a:cubicBezTo>
                  <a:lnTo>
                    <a:pt x="3070621" y="328017"/>
                  </a:lnTo>
                  <a:lnTo>
                    <a:pt x="2850356" y="328017"/>
                  </a:lnTo>
                  <a:lnTo>
                    <a:pt x="2852142" y="320873"/>
                  </a:lnTo>
                  <a:cubicBezTo>
                    <a:pt x="2863254" y="276820"/>
                    <a:pt x="2881907" y="236736"/>
                    <a:pt x="2908101" y="200620"/>
                  </a:cubicBezTo>
                  <a:cubicBezTo>
                    <a:pt x="2934295" y="164505"/>
                    <a:pt x="2965251" y="133548"/>
                    <a:pt x="3000970" y="107752"/>
                  </a:cubicBezTo>
                  <a:cubicBezTo>
                    <a:pt x="3036689" y="81955"/>
                    <a:pt x="3075880" y="62012"/>
                    <a:pt x="3118544" y="47923"/>
                  </a:cubicBezTo>
                  <a:cubicBezTo>
                    <a:pt x="3161208" y="33834"/>
                    <a:pt x="3204765" y="26789"/>
                    <a:pt x="3249215" y="26789"/>
                  </a:cubicBezTo>
                  <a:close/>
                  <a:moveTo>
                    <a:pt x="2353865" y="26789"/>
                  </a:moveTo>
                  <a:cubicBezTo>
                    <a:pt x="2371724" y="26789"/>
                    <a:pt x="2390973" y="27781"/>
                    <a:pt x="2411610" y="29766"/>
                  </a:cubicBezTo>
                  <a:cubicBezTo>
                    <a:pt x="2432248" y="31750"/>
                    <a:pt x="2452488" y="35520"/>
                    <a:pt x="2472332" y="41077"/>
                  </a:cubicBezTo>
                  <a:cubicBezTo>
                    <a:pt x="2492176" y="46633"/>
                    <a:pt x="2510829" y="54273"/>
                    <a:pt x="2528292" y="63996"/>
                  </a:cubicBezTo>
                  <a:cubicBezTo>
                    <a:pt x="2545754" y="73720"/>
                    <a:pt x="2560637" y="86122"/>
                    <a:pt x="2572940" y="101203"/>
                  </a:cubicBezTo>
                  <a:lnTo>
                    <a:pt x="2260401" y="330994"/>
                  </a:lnTo>
                  <a:cubicBezTo>
                    <a:pt x="2263973" y="327819"/>
                    <a:pt x="2269430" y="323056"/>
                    <a:pt x="2276772" y="316706"/>
                  </a:cubicBezTo>
                  <a:cubicBezTo>
                    <a:pt x="2284114" y="310356"/>
                    <a:pt x="2291953" y="303212"/>
                    <a:pt x="2300287" y="295275"/>
                  </a:cubicBezTo>
                  <a:cubicBezTo>
                    <a:pt x="2308621" y="287337"/>
                    <a:pt x="2316956" y="279003"/>
                    <a:pt x="2325290" y="270272"/>
                  </a:cubicBezTo>
                  <a:cubicBezTo>
                    <a:pt x="2333624" y="261541"/>
                    <a:pt x="2340669" y="253008"/>
                    <a:pt x="2346424" y="244673"/>
                  </a:cubicBezTo>
                  <a:cubicBezTo>
                    <a:pt x="2352178" y="236339"/>
                    <a:pt x="2356246" y="228600"/>
                    <a:pt x="2358628" y="221456"/>
                  </a:cubicBezTo>
                  <a:cubicBezTo>
                    <a:pt x="2361009" y="214312"/>
                    <a:pt x="2360612" y="208558"/>
                    <a:pt x="2357437" y="204192"/>
                  </a:cubicBezTo>
                  <a:cubicBezTo>
                    <a:pt x="2349896" y="199827"/>
                    <a:pt x="2342356" y="196850"/>
                    <a:pt x="2334815" y="195262"/>
                  </a:cubicBezTo>
                  <a:cubicBezTo>
                    <a:pt x="2327274" y="193675"/>
                    <a:pt x="2319139" y="192881"/>
                    <a:pt x="2310407" y="192881"/>
                  </a:cubicBezTo>
                  <a:cubicBezTo>
                    <a:pt x="2292548" y="192881"/>
                    <a:pt x="2276276" y="196751"/>
                    <a:pt x="2261592" y="204490"/>
                  </a:cubicBezTo>
                  <a:cubicBezTo>
                    <a:pt x="2246907" y="212229"/>
                    <a:pt x="2233810" y="222349"/>
                    <a:pt x="2222301" y="234851"/>
                  </a:cubicBezTo>
                  <a:cubicBezTo>
                    <a:pt x="2210792" y="247352"/>
                    <a:pt x="2201068" y="261441"/>
                    <a:pt x="2193131" y="277118"/>
                  </a:cubicBezTo>
                  <a:cubicBezTo>
                    <a:pt x="2185193" y="292795"/>
                    <a:pt x="2179439" y="308372"/>
                    <a:pt x="2175867" y="323850"/>
                  </a:cubicBezTo>
                  <a:lnTo>
                    <a:pt x="2175271" y="328017"/>
                  </a:lnTo>
                  <a:lnTo>
                    <a:pt x="1955006" y="328017"/>
                  </a:lnTo>
                  <a:lnTo>
                    <a:pt x="1956792" y="320873"/>
                  </a:lnTo>
                  <a:cubicBezTo>
                    <a:pt x="1967904" y="276820"/>
                    <a:pt x="1986557" y="236736"/>
                    <a:pt x="2012751" y="200620"/>
                  </a:cubicBezTo>
                  <a:cubicBezTo>
                    <a:pt x="2038945" y="164505"/>
                    <a:pt x="2069901" y="133548"/>
                    <a:pt x="2105620" y="107752"/>
                  </a:cubicBezTo>
                  <a:cubicBezTo>
                    <a:pt x="2141339" y="81955"/>
                    <a:pt x="2180530" y="62012"/>
                    <a:pt x="2223194" y="47923"/>
                  </a:cubicBezTo>
                  <a:cubicBezTo>
                    <a:pt x="2265858" y="33834"/>
                    <a:pt x="2309415" y="26789"/>
                    <a:pt x="2353865" y="26789"/>
                  </a:cubicBezTo>
                  <a:close/>
                  <a:moveTo>
                    <a:pt x="525065" y="26789"/>
                  </a:moveTo>
                  <a:cubicBezTo>
                    <a:pt x="542925" y="26789"/>
                    <a:pt x="562173" y="27781"/>
                    <a:pt x="582810" y="29766"/>
                  </a:cubicBezTo>
                  <a:cubicBezTo>
                    <a:pt x="603448" y="31750"/>
                    <a:pt x="623689" y="35520"/>
                    <a:pt x="643532" y="41077"/>
                  </a:cubicBezTo>
                  <a:cubicBezTo>
                    <a:pt x="663376" y="46633"/>
                    <a:pt x="682029" y="54273"/>
                    <a:pt x="699492" y="63996"/>
                  </a:cubicBezTo>
                  <a:cubicBezTo>
                    <a:pt x="716954" y="73720"/>
                    <a:pt x="731837" y="86122"/>
                    <a:pt x="744140" y="101203"/>
                  </a:cubicBezTo>
                  <a:lnTo>
                    <a:pt x="431601" y="330994"/>
                  </a:lnTo>
                  <a:cubicBezTo>
                    <a:pt x="435173" y="327819"/>
                    <a:pt x="440630" y="323056"/>
                    <a:pt x="447972" y="316706"/>
                  </a:cubicBezTo>
                  <a:cubicBezTo>
                    <a:pt x="455314" y="310356"/>
                    <a:pt x="463153" y="303212"/>
                    <a:pt x="471487" y="295275"/>
                  </a:cubicBezTo>
                  <a:cubicBezTo>
                    <a:pt x="479821" y="287337"/>
                    <a:pt x="488156" y="279003"/>
                    <a:pt x="496490" y="270272"/>
                  </a:cubicBezTo>
                  <a:cubicBezTo>
                    <a:pt x="504825" y="261541"/>
                    <a:pt x="511869" y="253008"/>
                    <a:pt x="517624" y="244673"/>
                  </a:cubicBezTo>
                  <a:cubicBezTo>
                    <a:pt x="523378" y="236339"/>
                    <a:pt x="527446" y="228600"/>
                    <a:pt x="529828" y="221456"/>
                  </a:cubicBezTo>
                  <a:cubicBezTo>
                    <a:pt x="532209" y="214312"/>
                    <a:pt x="531812" y="208558"/>
                    <a:pt x="528637" y="204192"/>
                  </a:cubicBezTo>
                  <a:cubicBezTo>
                    <a:pt x="521096" y="199827"/>
                    <a:pt x="513556" y="196850"/>
                    <a:pt x="506015" y="195262"/>
                  </a:cubicBezTo>
                  <a:cubicBezTo>
                    <a:pt x="498475" y="193675"/>
                    <a:pt x="490339" y="192881"/>
                    <a:pt x="481607" y="192881"/>
                  </a:cubicBezTo>
                  <a:cubicBezTo>
                    <a:pt x="463748" y="192881"/>
                    <a:pt x="447476" y="196751"/>
                    <a:pt x="432792" y="204490"/>
                  </a:cubicBezTo>
                  <a:cubicBezTo>
                    <a:pt x="418107" y="212229"/>
                    <a:pt x="405010" y="222349"/>
                    <a:pt x="393501" y="234851"/>
                  </a:cubicBezTo>
                  <a:cubicBezTo>
                    <a:pt x="381992" y="247352"/>
                    <a:pt x="372268" y="261441"/>
                    <a:pt x="364331" y="277118"/>
                  </a:cubicBezTo>
                  <a:cubicBezTo>
                    <a:pt x="356393" y="292795"/>
                    <a:pt x="350639" y="308372"/>
                    <a:pt x="347067" y="323850"/>
                  </a:cubicBezTo>
                  <a:lnTo>
                    <a:pt x="346471" y="328017"/>
                  </a:lnTo>
                  <a:lnTo>
                    <a:pt x="126206" y="328017"/>
                  </a:lnTo>
                  <a:lnTo>
                    <a:pt x="127992" y="320873"/>
                  </a:lnTo>
                  <a:cubicBezTo>
                    <a:pt x="139104" y="276820"/>
                    <a:pt x="157757" y="236736"/>
                    <a:pt x="183951" y="200620"/>
                  </a:cubicBezTo>
                  <a:cubicBezTo>
                    <a:pt x="210145" y="164505"/>
                    <a:pt x="241101" y="133548"/>
                    <a:pt x="276820" y="107752"/>
                  </a:cubicBezTo>
                  <a:cubicBezTo>
                    <a:pt x="312539" y="81955"/>
                    <a:pt x="351730" y="62012"/>
                    <a:pt x="394394" y="47923"/>
                  </a:cubicBezTo>
                  <a:cubicBezTo>
                    <a:pt x="437058" y="33834"/>
                    <a:pt x="480615" y="26789"/>
                    <a:pt x="525065" y="26789"/>
                  </a:cubicBezTo>
                  <a:close/>
                  <a:moveTo>
                    <a:pt x="3662957" y="0"/>
                  </a:moveTo>
                  <a:cubicBezTo>
                    <a:pt x="3659385" y="3175"/>
                    <a:pt x="3650257" y="12303"/>
                    <a:pt x="3635573" y="27384"/>
                  </a:cubicBezTo>
                  <a:cubicBezTo>
                    <a:pt x="3620889" y="42466"/>
                    <a:pt x="3604716" y="61714"/>
                    <a:pt x="3587055" y="85130"/>
                  </a:cubicBezTo>
                  <a:cubicBezTo>
                    <a:pt x="3569394" y="108545"/>
                    <a:pt x="3552328" y="135334"/>
                    <a:pt x="3535858" y="165497"/>
                  </a:cubicBezTo>
                  <a:cubicBezTo>
                    <a:pt x="3519388" y="195659"/>
                    <a:pt x="3507581" y="227211"/>
                    <a:pt x="3500437" y="260152"/>
                  </a:cubicBezTo>
                  <a:cubicBezTo>
                    <a:pt x="3494484" y="285155"/>
                    <a:pt x="3487340" y="307677"/>
                    <a:pt x="3479006" y="327719"/>
                  </a:cubicBezTo>
                  <a:cubicBezTo>
                    <a:pt x="3470671" y="347762"/>
                    <a:pt x="3460948" y="366712"/>
                    <a:pt x="3449835" y="384572"/>
                  </a:cubicBezTo>
                  <a:cubicBezTo>
                    <a:pt x="3438723" y="402431"/>
                    <a:pt x="3425924" y="419596"/>
                    <a:pt x="3411438" y="436066"/>
                  </a:cubicBezTo>
                  <a:cubicBezTo>
                    <a:pt x="3396952" y="452537"/>
                    <a:pt x="3380779" y="469503"/>
                    <a:pt x="3362920" y="486966"/>
                  </a:cubicBezTo>
                  <a:cubicBezTo>
                    <a:pt x="3344664" y="504825"/>
                    <a:pt x="3321347" y="525562"/>
                    <a:pt x="3292971" y="549176"/>
                  </a:cubicBezTo>
                  <a:cubicBezTo>
                    <a:pt x="3264594" y="572790"/>
                    <a:pt x="3231554" y="599480"/>
                    <a:pt x="3193851" y="629245"/>
                  </a:cubicBezTo>
                  <a:lnTo>
                    <a:pt x="3057524" y="747712"/>
                  </a:lnTo>
                  <a:lnTo>
                    <a:pt x="3233737" y="747712"/>
                  </a:lnTo>
                  <a:lnTo>
                    <a:pt x="2860476" y="1020961"/>
                  </a:lnTo>
                  <a:cubicBezTo>
                    <a:pt x="2863651" y="1018183"/>
                    <a:pt x="2868513" y="1013817"/>
                    <a:pt x="2875061" y="1007864"/>
                  </a:cubicBezTo>
                  <a:cubicBezTo>
                    <a:pt x="2881610" y="1001911"/>
                    <a:pt x="2888654" y="995164"/>
                    <a:pt x="2896195" y="987623"/>
                  </a:cubicBezTo>
                  <a:cubicBezTo>
                    <a:pt x="2903735" y="980083"/>
                    <a:pt x="2911177" y="972344"/>
                    <a:pt x="2918519" y="964406"/>
                  </a:cubicBezTo>
                  <a:cubicBezTo>
                    <a:pt x="2925861" y="956469"/>
                    <a:pt x="2932013" y="949027"/>
                    <a:pt x="2936974" y="942082"/>
                  </a:cubicBezTo>
                  <a:cubicBezTo>
                    <a:pt x="2941935" y="935137"/>
                    <a:pt x="2945209" y="928985"/>
                    <a:pt x="2946796" y="923627"/>
                  </a:cubicBezTo>
                  <a:cubicBezTo>
                    <a:pt x="2948384" y="918270"/>
                    <a:pt x="2947193" y="914797"/>
                    <a:pt x="2943224" y="913209"/>
                  </a:cubicBezTo>
                  <a:lnTo>
                    <a:pt x="2724149" y="913209"/>
                  </a:lnTo>
                  <a:lnTo>
                    <a:pt x="2758678" y="773906"/>
                  </a:lnTo>
                  <a:lnTo>
                    <a:pt x="3120628" y="481608"/>
                  </a:lnTo>
                  <a:cubicBezTo>
                    <a:pt x="3132534" y="471289"/>
                    <a:pt x="3146821" y="458391"/>
                    <a:pt x="3163490" y="442912"/>
                  </a:cubicBezTo>
                  <a:cubicBezTo>
                    <a:pt x="3180159" y="427434"/>
                    <a:pt x="3196232" y="410865"/>
                    <a:pt x="3211710" y="393204"/>
                  </a:cubicBezTo>
                  <a:cubicBezTo>
                    <a:pt x="3227189" y="375543"/>
                    <a:pt x="3240782" y="357485"/>
                    <a:pt x="3252489" y="339030"/>
                  </a:cubicBezTo>
                  <a:cubicBezTo>
                    <a:pt x="3264197" y="320576"/>
                    <a:pt x="3271242" y="302816"/>
                    <a:pt x="3273623" y="285750"/>
                  </a:cubicBezTo>
                  <a:close/>
                  <a:moveTo>
                    <a:pt x="2767607" y="0"/>
                  </a:moveTo>
                  <a:cubicBezTo>
                    <a:pt x="2764035" y="3175"/>
                    <a:pt x="2754907" y="12303"/>
                    <a:pt x="2740223" y="27384"/>
                  </a:cubicBezTo>
                  <a:cubicBezTo>
                    <a:pt x="2725539" y="42466"/>
                    <a:pt x="2709366" y="61714"/>
                    <a:pt x="2691705" y="85130"/>
                  </a:cubicBezTo>
                  <a:cubicBezTo>
                    <a:pt x="2674044" y="108545"/>
                    <a:pt x="2656978" y="135334"/>
                    <a:pt x="2640508" y="165497"/>
                  </a:cubicBezTo>
                  <a:cubicBezTo>
                    <a:pt x="2624038" y="195659"/>
                    <a:pt x="2612231" y="227211"/>
                    <a:pt x="2605087" y="260152"/>
                  </a:cubicBezTo>
                  <a:cubicBezTo>
                    <a:pt x="2599134" y="285155"/>
                    <a:pt x="2591990" y="307677"/>
                    <a:pt x="2583656" y="327719"/>
                  </a:cubicBezTo>
                  <a:cubicBezTo>
                    <a:pt x="2575321" y="347762"/>
                    <a:pt x="2565598" y="366712"/>
                    <a:pt x="2554485" y="384572"/>
                  </a:cubicBezTo>
                  <a:cubicBezTo>
                    <a:pt x="2543373" y="402431"/>
                    <a:pt x="2530574" y="419596"/>
                    <a:pt x="2516088" y="436066"/>
                  </a:cubicBezTo>
                  <a:cubicBezTo>
                    <a:pt x="2501602" y="452537"/>
                    <a:pt x="2485429" y="469503"/>
                    <a:pt x="2467570" y="486966"/>
                  </a:cubicBezTo>
                  <a:cubicBezTo>
                    <a:pt x="2449314" y="504825"/>
                    <a:pt x="2425997" y="525562"/>
                    <a:pt x="2397621" y="549176"/>
                  </a:cubicBezTo>
                  <a:cubicBezTo>
                    <a:pt x="2369244" y="572790"/>
                    <a:pt x="2336204" y="599480"/>
                    <a:pt x="2298501" y="629245"/>
                  </a:cubicBezTo>
                  <a:lnTo>
                    <a:pt x="2162174" y="747712"/>
                  </a:lnTo>
                  <a:lnTo>
                    <a:pt x="2338387" y="747712"/>
                  </a:lnTo>
                  <a:lnTo>
                    <a:pt x="1965126" y="1020961"/>
                  </a:lnTo>
                  <a:cubicBezTo>
                    <a:pt x="1968301" y="1018183"/>
                    <a:pt x="1973163" y="1013817"/>
                    <a:pt x="1979711" y="1007864"/>
                  </a:cubicBezTo>
                  <a:cubicBezTo>
                    <a:pt x="1986260" y="1001911"/>
                    <a:pt x="1993304" y="995164"/>
                    <a:pt x="2000845" y="987623"/>
                  </a:cubicBezTo>
                  <a:cubicBezTo>
                    <a:pt x="2008385" y="980083"/>
                    <a:pt x="2015827" y="972344"/>
                    <a:pt x="2023169" y="964406"/>
                  </a:cubicBezTo>
                  <a:cubicBezTo>
                    <a:pt x="2030511" y="956469"/>
                    <a:pt x="2036663" y="949027"/>
                    <a:pt x="2041624" y="942082"/>
                  </a:cubicBezTo>
                  <a:cubicBezTo>
                    <a:pt x="2046585" y="935137"/>
                    <a:pt x="2049859" y="928985"/>
                    <a:pt x="2051446" y="923627"/>
                  </a:cubicBezTo>
                  <a:cubicBezTo>
                    <a:pt x="2053034" y="918270"/>
                    <a:pt x="2051843" y="914797"/>
                    <a:pt x="2047874" y="913209"/>
                  </a:cubicBezTo>
                  <a:lnTo>
                    <a:pt x="1828800" y="913209"/>
                  </a:lnTo>
                  <a:lnTo>
                    <a:pt x="1863328" y="773906"/>
                  </a:lnTo>
                  <a:lnTo>
                    <a:pt x="2225278" y="481608"/>
                  </a:lnTo>
                  <a:cubicBezTo>
                    <a:pt x="2237184" y="471289"/>
                    <a:pt x="2251471" y="458391"/>
                    <a:pt x="2268140" y="442912"/>
                  </a:cubicBezTo>
                  <a:cubicBezTo>
                    <a:pt x="2284809" y="427434"/>
                    <a:pt x="2300882" y="410865"/>
                    <a:pt x="2316360" y="393204"/>
                  </a:cubicBezTo>
                  <a:cubicBezTo>
                    <a:pt x="2331839" y="375543"/>
                    <a:pt x="2345431" y="357485"/>
                    <a:pt x="2357139" y="339030"/>
                  </a:cubicBezTo>
                  <a:cubicBezTo>
                    <a:pt x="2368847" y="320576"/>
                    <a:pt x="2375892" y="302816"/>
                    <a:pt x="2378273" y="285750"/>
                  </a:cubicBezTo>
                  <a:close/>
                  <a:moveTo>
                    <a:pt x="938807" y="0"/>
                  </a:moveTo>
                  <a:cubicBezTo>
                    <a:pt x="935235" y="3175"/>
                    <a:pt x="926107" y="12303"/>
                    <a:pt x="911423" y="27384"/>
                  </a:cubicBezTo>
                  <a:cubicBezTo>
                    <a:pt x="896739" y="42466"/>
                    <a:pt x="880566" y="61714"/>
                    <a:pt x="862905" y="85130"/>
                  </a:cubicBezTo>
                  <a:cubicBezTo>
                    <a:pt x="845244" y="108545"/>
                    <a:pt x="828178" y="135334"/>
                    <a:pt x="811708" y="165497"/>
                  </a:cubicBezTo>
                  <a:cubicBezTo>
                    <a:pt x="795238" y="195659"/>
                    <a:pt x="783431" y="227211"/>
                    <a:pt x="776287" y="260152"/>
                  </a:cubicBezTo>
                  <a:cubicBezTo>
                    <a:pt x="770334" y="285155"/>
                    <a:pt x="763190" y="307677"/>
                    <a:pt x="754856" y="327719"/>
                  </a:cubicBezTo>
                  <a:cubicBezTo>
                    <a:pt x="746521" y="347762"/>
                    <a:pt x="736798" y="366712"/>
                    <a:pt x="725685" y="384572"/>
                  </a:cubicBezTo>
                  <a:cubicBezTo>
                    <a:pt x="714573" y="402431"/>
                    <a:pt x="701774" y="419596"/>
                    <a:pt x="687288" y="436066"/>
                  </a:cubicBezTo>
                  <a:cubicBezTo>
                    <a:pt x="672802" y="452537"/>
                    <a:pt x="656629" y="469503"/>
                    <a:pt x="638770" y="486966"/>
                  </a:cubicBezTo>
                  <a:cubicBezTo>
                    <a:pt x="620514" y="504825"/>
                    <a:pt x="597197" y="525562"/>
                    <a:pt x="568821" y="549176"/>
                  </a:cubicBezTo>
                  <a:cubicBezTo>
                    <a:pt x="540444" y="572790"/>
                    <a:pt x="507404" y="599480"/>
                    <a:pt x="469701" y="629245"/>
                  </a:cubicBezTo>
                  <a:lnTo>
                    <a:pt x="333374" y="747712"/>
                  </a:lnTo>
                  <a:lnTo>
                    <a:pt x="509587" y="747712"/>
                  </a:lnTo>
                  <a:lnTo>
                    <a:pt x="136326" y="1020961"/>
                  </a:lnTo>
                  <a:cubicBezTo>
                    <a:pt x="139501" y="1018183"/>
                    <a:pt x="144363" y="1013817"/>
                    <a:pt x="150911" y="1007864"/>
                  </a:cubicBezTo>
                  <a:cubicBezTo>
                    <a:pt x="157460" y="1001911"/>
                    <a:pt x="164504" y="995164"/>
                    <a:pt x="172045" y="987623"/>
                  </a:cubicBezTo>
                  <a:cubicBezTo>
                    <a:pt x="179585" y="980083"/>
                    <a:pt x="187027" y="972344"/>
                    <a:pt x="194369" y="964406"/>
                  </a:cubicBezTo>
                  <a:cubicBezTo>
                    <a:pt x="201711" y="956469"/>
                    <a:pt x="207863" y="949027"/>
                    <a:pt x="212824" y="942082"/>
                  </a:cubicBezTo>
                  <a:cubicBezTo>
                    <a:pt x="217785" y="935137"/>
                    <a:pt x="221059" y="928985"/>
                    <a:pt x="222646" y="923627"/>
                  </a:cubicBezTo>
                  <a:cubicBezTo>
                    <a:pt x="224234" y="918270"/>
                    <a:pt x="223043" y="914797"/>
                    <a:pt x="219075" y="913209"/>
                  </a:cubicBezTo>
                  <a:lnTo>
                    <a:pt x="0" y="913209"/>
                  </a:lnTo>
                  <a:lnTo>
                    <a:pt x="34528" y="773906"/>
                  </a:lnTo>
                  <a:lnTo>
                    <a:pt x="396478" y="481608"/>
                  </a:lnTo>
                  <a:cubicBezTo>
                    <a:pt x="408384" y="471289"/>
                    <a:pt x="422671" y="458391"/>
                    <a:pt x="439340" y="442912"/>
                  </a:cubicBezTo>
                  <a:cubicBezTo>
                    <a:pt x="456009" y="427434"/>
                    <a:pt x="472082" y="410865"/>
                    <a:pt x="487560" y="393204"/>
                  </a:cubicBezTo>
                  <a:cubicBezTo>
                    <a:pt x="503039" y="375543"/>
                    <a:pt x="516632" y="357485"/>
                    <a:pt x="528339" y="339030"/>
                  </a:cubicBezTo>
                  <a:cubicBezTo>
                    <a:pt x="540047" y="320576"/>
                    <a:pt x="547092" y="302816"/>
                    <a:pt x="549473" y="285750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alpha val="6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9194" tIns="49597" rIns="99194" bIns="4959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R="0" lvl="0" indent="0" algn="dist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8700" b="1" i="0" u="none" strike="noStrike" cap="none" spc="0" normalizeH="0" baseline="0">
                  <a:ln>
                    <a:noFill/>
                  </a:ln>
                  <a:gradFill>
                    <a:gsLst>
                      <a:gs pos="0">
                        <a:schemeClr val="accent1">
                          <a:alpha val="4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0"/>
                  </a:gradFill>
                  <a:effectLst/>
                  <a:uLnTx/>
                  <a:uFillTx/>
                  <a:ea typeface="HarmonyOS Sans SC"/>
                </a:defRPr>
              </a:lvl1pPr>
            </a:lstStyle>
            <a:p>
              <a:r>
                <a:rPr lang="en-US" altLang="zh-CN" sz="31134" dirty="0"/>
                <a:t>     </a:t>
              </a:r>
              <a:endParaRPr lang="zh-CN" altLang="en-US" sz="31134" dirty="0"/>
            </a:p>
          </p:txBody>
        </p:sp>
        <p:sp>
          <p:nvSpPr>
            <p:cNvPr id="599" name="柒社群-康帅12-4">
              <a:extLst>
                <a:ext uri="{FF2B5EF4-FFF2-40B4-BE49-F238E27FC236}">
                  <a16:creationId xmlns:a16="http://schemas.microsoft.com/office/drawing/2014/main" id="{0D5BBB99-C578-6ED9-D337-E5DC404830BF}"/>
                </a:ext>
              </a:extLst>
            </p:cNvPr>
            <p:cNvSpPr txBox="1"/>
            <p:nvPr/>
          </p:nvSpPr>
          <p:spPr>
            <a:xfrm>
              <a:off x="2436627" y="3154651"/>
              <a:ext cx="7318744" cy="387119"/>
            </a:xfrm>
            <a:prstGeom prst="rect">
              <a:avLst/>
            </a:prstGeom>
            <a:noFill/>
            <a:effectLst/>
          </p:spPr>
          <p:txBody>
            <a:bodyPr wrap="square" lIns="99194" tIns="49597" rIns="99194" bIns="49597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sz="2000" b="1" i="1" spc="300">
                  <a:gradFill>
                    <a:gsLst>
                      <a:gs pos="0">
                        <a:schemeClr val="bg1"/>
                      </a:gs>
                      <a:gs pos="100000">
                        <a:schemeClr val="accent2">
                          <a:lumMod val="20000"/>
                          <a:lumOff val="80000"/>
                        </a:schemeClr>
                      </a:gs>
                    </a:gsLst>
                    <a:lin ang="5400000" scaled="0"/>
                  </a:gradFill>
                  <a:latin typeface="Kiona" panose="00000500000000000000" pitchFamily="2" charset="0"/>
                  <a:ea typeface="思源宋体 CN Medium" panose="02020500000000000000" pitchFamily="18" charset="-122"/>
                </a:defRPr>
              </a:lvl1pPr>
            </a:lstStyle>
            <a:p>
              <a:r>
                <a:rPr lang="en-US" altLang="zh-CN" sz="1536" b="0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THE END OF THE REPORTING ON ACTIVITIES REPORT</a:t>
              </a:r>
              <a:endParaRPr lang="zh-CN" altLang="en-US" sz="1536" b="0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</p:grpSp>
      <p:grpSp>
        <p:nvGrpSpPr>
          <p:cNvPr id="607" name="柒社群-康帅13">
            <a:extLst>
              <a:ext uri="{FF2B5EF4-FFF2-40B4-BE49-F238E27FC236}">
                <a16:creationId xmlns:a16="http://schemas.microsoft.com/office/drawing/2014/main" id="{75BD82A6-D4B2-2CB5-5015-5B354B6A3061}"/>
              </a:ext>
            </a:extLst>
          </p:cNvPr>
          <p:cNvGrpSpPr/>
          <p:nvPr/>
        </p:nvGrpSpPr>
        <p:grpSpPr>
          <a:xfrm>
            <a:off x="1962150" y="3985351"/>
            <a:ext cx="8267700" cy="1760542"/>
            <a:chOff x="1962150" y="3090001"/>
            <a:chExt cx="8267700" cy="1760542"/>
          </a:xfrm>
        </p:grpSpPr>
        <p:sp>
          <p:nvSpPr>
            <p:cNvPr id="605" name="柒社群-康帅13-1">
              <a:extLst>
                <a:ext uri="{FF2B5EF4-FFF2-40B4-BE49-F238E27FC236}">
                  <a16:creationId xmlns:a16="http://schemas.microsoft.com/office/drawing/2014/main" id="{3B83F2DC-EE71-748B-3DDA-FDADCD49F1E2}"/>
                </a:ext>
              </a:extLst>
            </p:cNvPr>
            <p:cNvSpPr/>
            <p:nvPr/>
          </p:nvSpPr>
          <p:spPr>
            <a:xfrm>
              <a:off x="1962150" y="3486464"/>
              <a:ext cx="8267700" cy="1364079"/>
            </a:xfrm>
            <a:prstGeom prst="ellipse">
              <a:avLst/>
            </a:prstGeom>
            <a:noFill/>
            <a:ln w="12700" cap="flat" cmpd="sng" algn="ctr">
              <a:gradFill>
                <a:gsLst>
                  <a:gs pos="16000">
                    <a:srgbClr val="FFFFFF">
                      <a:alpha val="0"/>
                    </a:srgbClr>
                  </a:gs>
                  <a:gs pos="100000">
                    <a:srgbClr val="FFFFFF">
                      <a:alpha val="3000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阿里巴巴普惠体 R"/>
                <a:cs typeface="+mn-cs"/>
              </a:endParaRPr>
            </a:p>
          </p:txBody>
        </p:sp>
        <p:sp>
          <p:nvSpPr>
            <p:cNvPr id="606" name="柒社群-康帅13-2">
              <a:extLst>
                <a:ext uri="{FF2B5EF4-FFF2-40B4-BE49-F238E27FC236}">
                  <a16:creationId xmlns:a16="http://schemas.microsoft.com/office/drawing/2014/main" id="{C247A9C2-8223-E331-1A84-9EF36EAE113D}"/>
                </a:ext>
              </a:extLst>
            </p:cNvPr>
            <p:cNvSpPr/>
            <p:nvPr/>
          </p:nvSpPr>
          <p:spPr>
            <a:xfrm>
              <a:off x="2392620" y="3090001"/>
              <a:ext cx="7406761" cy="1194988"/>
            </a:xfrm>
            <a:prstGeom prst="ellipse">
              <a:avLst/>
            </a:prstGeom>
            <a:noFill/>
            <a:ln w="12700" cap="flat" cmpd="sng" algn="ctr">
              <a:gradFill>
                <a:gsLst>
                  <a:gs pos="22000">
                    <a:srgbClr val="FFFFFF">
                      <a:alpha val="0"/>
                    </a:srgbClr>
                  </a:gs>
                  <a:gs pos="100000">
                    <a:srgbClr val="FFFFFF">
                      <a:alpha val="3000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阿里巴巴普惠体 R"/>
                <a:cs typeface="+mn-cs"/>
              </a:endParaRPr>
            </a:p>
          </p:txBody>
        </p:sp>
      </p:grpSp>
      <p:sp>
        <p:nvSpPr>
          <p:cNvPr id="635" name="柒社群-康帅14">
            <a:extLst>
              <a:ext uri="{FF2B5EF4-FFF2-40B4-BE49-F238E27FC236}">
                <a16:creationId xmlns:a16="http://schemas.microsoft.com/office/drawing/2014/main" id="{211C9E61-526C-39FF-D79A-7D95C4B9E59D}"/>
              </a:ext>
            </a:extLst>
          </p:cNvPr>
          <p:cNvSpPr/>
          <p:nvPr/>
        </p:nvSpPr>
        <p:spPr>
          <a:xfrm>
            <a:off x="448044" y="933729"/>
            <a:ext cx="393786" cy="379917"/>
          </a:xfrm>
          <a:custGeom>
            <a:avLst/>
            <a:gdLst>
              <a:gd name="connsiteX0" fmla="*/ 119544 w 1901361"/>
              <a:gd name="connsiteY0" fmla="*/ 1356301 h 1834395"/>
              <a:gd name="connsiteX1" fmla="*/ 305758 w 1901361"/>
              <a:gd name="connsiteY1" fmla="*/ 1108353 h 1834395"/>
              <a:gd name="connsiteX2" fmla="*/ 283612 w 1901361"/>
              <a:gd name="connsiteY2" fmla="*/ 1356301 h 1834395"/>
              <a:gd name="connsiteX3" fmla="*/ 307603 w 1901361"/>
              <a:gd name="connsiteY3" fmla="*/ 1612344 h 1834395"/>
              <a:gd name="connsiteX4" fmla="*/ 182112 w 1901361"/>
              <a:gd name="connsiteY4" fmla="*/ 1548229 h 1834395"/>
              <a:gd name="connsiteX5" fmla="*/ 119544 w 1901361"/>
              <a:gd name="connsiteY5" fmla="*/ 1356301 h 1834395"/>
              <a:gd name="connsiteX6" fmla="*/ 1719268 w 1901361"/>
              <a:gd name="connsiteY6" fmla="*/ 1548229 h 1834395"/>
              <a:gd name="connsiteX7" fmla="*/ 1593776 w 1901361"/>
              <a:gd name="connsiteY7" fmla="*/ 1612344 h 1834395"/>
              <a:gd name="connsiteX8" fmla="*/ 1617767 w 1901361"/>
              <a:gd name="connsiteY8" fmla="*/ 1356360 h 1834395"/>
              <a:gd name="connsiteX9" fmla="*/ 1595681 w 1901361"/>
              <a:gd name="connsiteY9" fmla="*/ 1108948 h 1834395"/>
              <a:gd name="connsiteX10" fmla="*/ 1782014 w 1901361"/>
              <a:gd name="connsiteY10" fmla="*/ 1360765 h 1834395"/>
              <a:gd name="connsiteX11" fmla="*/ 1719268 w 1901361"/>
              <a:gd name="connsiteY11" fmla="*/ 1548289 h 1834395"/>
              <a:gd name="connsiteX12" fmla="*/ 1435423 w 1901361"/>
              <a:gd name="connsiteY12" fmla="*/ 1707416 h 1834395"/>
              <a:gd name="connsiteX13" fmla="*/ 1372201 w 1901361"/>
              <a:gd name="connsiteY13" fmla="*/ 1356301 h 1834395"/>
              <a:gd name="connsiteX14" fmla="*/ 1435423 w 1901361"/>
              <a:gd name="connsiteY14" fmla="*/ 1005126 h 1834395"/>
              <a:gd name="connsiteX15" fmla="*/ 1498705 w 1901361"/>
              <a:gd name="connsiteY15" fmla="*/ 1356360 h 1834395"/>
              <a:gd name="connsiteX16" fmla="*/ 1435423 w 1901361"/>
              <a:gd name="connsiteY16" fmla="*/ 1707416 h 1834395"/>
              <a:gd name="connsiteX17" fmla="*/ 465957 w 1901361"/>
              <a:gd name="connsiteY17" fmla="*/ 1005126 h 1834395"/>
              <a:gd name="connsiteX18" fmla="*/ 529179 w 1901361"/>
              <a:gd name="connsiteY18" fmla="*/ 1356360 h 1834395"/>
              <a:gd name="connsiteX19" fmla="*/ 465957 w 1901361"/>
              <a:gd name="connsiteY19" fmla="*/ 1707416 h 1834395"/>
              <a:gd name="connsiteX20" fmla="*/ 402675 w 1901361"/>
              <a:gd name="connsiteY20" fmla="*/ 1356301 h 1834395"/>
              <a:gd name="connsiteX21" fmla="*/ 465957 w 1901361"/>
              <a:gd name="connsiteY21" fmla="*/ 1005126 h 1834395"/>
              <a:gd name="connsiteX22" fmla="*/ 347847 w 1901361"/>
              <a:gd name="connsiteY22" fmla="*/ 1738313 h 1834395"/>
              <a:gd name="connsiteX23" fmla="*/ 465957 w 1901361"/>
              <a:gd name="connsiteY23" fmla="*/ 1834396 h 1834395"/>
              <a:gd name="connsiteX24" fmla="*/ 648241 w 1901361"/>
              <a:gd name="connsiteY24" fmla="*/ 1356360 h 1834395"/>
              <a:gd name="connsiteX25" fmla="*/ 465957 w 1901361"/>
              <a:gd name="connsiteY25" fmla="*/ 878145 h 1834395"/>
              <a:gd name="connsiteX26" fmla="*/ 346656 w 1901361"/>
              <a:gd name="connsiteY26" fmla="*/ 976967 h 1834395"/>
              <a:gd name="connsiteX27" fmla="*/ 244143 w 1901361"/>
              <a:gd name="connsiteY27" fmla="*/ 1004054 h 1834395"/>
              <a:gd name="connsiteX28" fmla="*/ 244143 w 1901361"/>
              <a:gd name="connsiteY28" fmla="*/ 636032 h 1834395"/>
              <a:gd name="connsiteX29" fmla="*/ 945897 w 1901361"/>
              <a:gd name="connsiteY29" fmla="*/ 119063 h 1834395"/>
              <a:gd name="connsiteX30" fmla="*/ 1641699 w 1901361"/>
              <a:gd name="connsiteY30" fmla="*/ 639425 h 1834395"/>
              <a:gd name="connsiteX31" fmla="*/ 1641699 w 1901361"/>
              <a:gd name="connsiteY31" fmla="*/ 998518 h 1834395"/>
              <a:gd name="connsiteX32" fmla="*/ 1554724 w 1901361"/>
              <a:gd name="connsiteY32" fmla="*/ 976967 h 1834395"/>
              <a:gd name="connsiteX33" fmla="*/ 1435423 w 1901361"/>
              <a:gd name="connsiteY33" fmla="*/ 878145 h 1834395"/>
              <a:gd name="connsiteX34" fmla="*/ 1253138 w 1901361"/>
              <a:gd name="connsiteY34" fmla="*/ 1356301 h 1834395"/>
              <a:gd name="connsiteX35" fmla="*/ 1435423 w 1901361"/>
              <a:gd name="connsiteY35" fmla="*/ 1834396 h 1834395"/>
              <a:gd name="connsiteX36" fmla="*/ 1553533 w 1901361"/>
              <a:gd name="connsiteY36" fmla="*/ 1738313 h 1834395"/>
              <a:gd name="connsiteX37" fmla="*/ 1807374 w 1901361"/>
              <a:gd name="connsiteY37" fmla="*/ 1628358 h 1834395"/>
              <a:gd name="connsiteX38" fmla="*/ 1900838 w 1901361"/>
              <a:gd name="connsiteY38" fmla="*/ 1356301 h 1834395"/>
              <a:gd name="connsiteX39" fmla="*/ 1760761 w 1901361"/>
              <a:gd name="connsiteY39" fmla="*/ 1061145 h 1834395"/>
              <a:gd name="connsiteX40" fmla="*/ 1760761 w 1901361"/>
              <a:gd name="connsiteY40" fmla="*/ 632520 h 1834395"/>
              <a:gd name="connsiteX41" fmla="*/ 1759452 w 1901361"/>
              <a:gd name="connsiteY41" fmla="*/ 620078 h 1834395"/>
              <a:gd name="connsiteX42" fmla="*/ 945897 w 1901361"/>
              <a:gd name="connsiteY42" fmla="*/ 0 h 1834395"/>
              <a:gd name="connsiteX43" fmla="*/ 126509 w 1901361"/>
              <a:gd name="connsiteY43" fmla="*/ 615672 h 1834395"/>
              <a:gd name="connsiteX44" fmla="*/ 125140 w 1901361"/>
              <a:gd name="connsiteY44" fmla="*/ 1073110 h 1834395"/>
              <a:gd name="connsiteX45" fmla="*/ 601 w 1901361"/>
              <a:gd name="connsiteY45" fmla="*/ 1351598 h 1834395"/>
              <a:gd name="connsiteX46" fmla="*/ 93946 w 1901361"/>
              <a:gd name="connsiteY46" fmla="*/ 1628418 h 1834395"/>
              <a:gd name="connsiteX47" fmla="*/ 347787 w 1901361"/>
              <a:gd name="connsiteY47" fmla="*/ 1738313 h 1834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1901361" h="1834395">
                <a:moveTo>
                  <a:pt x="119544" y="1356301"/>
                </a:moveTo>
                <a:cubicBezTo>
                  <a:pt x="119544" y="1196876"/>
                  <a:pt x="225510" y="1133654"/>
                  <a:pt x="305758" y="1108353"/>
                </a:cubicBezTo>
                <a:cubicBezTo>
                  <a:pt x="290280" y="1185863"/>
                  <a:pt x="283612" y="1273671"/>
                  <a:pt x="283612" y="1356301"/>
                </a:cubicBezTo>
                <a:cubicBezTo>
                  <a:pt x="283612" y="1441847"/>
                  <a:pt x="290935" y="1532811"/>
                  <a:pt x="307603" y="1612344"/>
                </a:cubicBezTo>
                <a:cubicBezTo>
                  <a:pt x="255216" y="1601748"/>
                  <a:pt x="212592" y="1580912"/>
                  <a:pt x="182112" y="1548229"/>
                </a:cubicBezTo>
                <a:cubicBezTo>
                  <a:pt x="112400" y="1473518"/>
                  <a:pt x="119306" y="1361896"/>
                  <a:pt x="119544" y="1356301"/>
                </a:cubicBezTo>
                <a:moveTo>
                  <a:pt x="1719268" y="1548229"/>
                </a:moveTo>
                <a:cubicBezTo>
                  <a:pt x="1688788" y="1580972"/>
                  <a:pt x="1646164" y="1601807"/>
                  <a:pt x="1593776" y="1612344"/>
                </a:cubicBezTo>
                <a:cubicBezTo>
                  <a:pt x="1610445" y="1532811"/>
                  <a:pt x="1617767" y="1441847"/>
                  <a:pt x="1617767" y="1356360"/>
                </a:cubicBezTo>
                <a:cubicBezTo>
                  <a:pt x="1617767" y="1273850"/>
                  <a:pt x="1611040" y="1186339"/>
                  <a:pt x="1595681" y="1108948"/>
                </a:cubicBezTo>
                <a:cubicBezTo>
                  <a:pt x="1675453" y="1134844"/>
                  <a:pt x="1781895" y="1199495"/>
                  <a:pt x="1782014" y="1360765"/>
                </a:cubicBezTo>
                <a:cubicBezTo>
                  <a:pt x="1782014" y="1361837"/>
                  <a:pt x="1788920" y="1473518"/>
                  <a:pt x="1719268" y="1548289"/>
                </a:cubicBezTo>
                <a:moveTo>
                  <a:pt x="1435423" y="1707416"/>
                </a:moveTo>
                <a:cubicBezTo>
                  <a:pt x="1409765" y="1670506"/>
                  <a:pt x="1372201" y="1549063"/>
                  <a:pt x="1372201" y="1356301"/>
                </a:cubicBezTo>
                <a:cubicBezTo>
                  <a:pt x="1372201" y="1163538"/>
                  <a:pt x="1409705" y="1042095"/>
                  <a:pt x="1435423" y="1005126"/>
                </a:cubicBezTo>
                <a:cubicBezTo>
                  <a:pt x="1461021" y="1042095"/>
                  <a:pt x="1498705" y="1163538"/>
                  <a:pt x="1498705" y="1356360"/>
                </a:cubicBezTo>
                <a:cubicBezTo>
                  <a:pt x="1498705" y="1549003"/>
                  <a:pt x="1461081" y="1670447"/>
                  <a:pt x="1435423" y="1707416"/>
                </a:cubicBezTo>
                <a:moveTo>
                  <a:pt x="465957" y="1005126"/>
                </a:moveTo>
                <a:cubicBezTo>
                  <a:pt x="491555" y="1042095"/>
                  <a:pt x="529179" y="1163538"/>
                  <a:pt x="529179" y="1356360"/>
                </a:cubicBezTo>
                <a:cubicBezTo>
                  <a:pt x="529179" y="1549003"/>
                  <a:pt x="491614" y="1670447"/>
                  <a:pt x="465957" y="1707416"/>
                </a:cubicBezTo>
                <a:cubicBezTo>
                  <a:pt x="440299" y="1670506"/>
                  <a:pt x="402675" y="1549063"/>
                  <a:pt x="402675" y="1356301"/>
                </a:cubicBezTo>
                <a:cubicBezTo>
                  <a:pt x="402675" y="1163538"/>
                  <a:pt x="440299" y="1042095"/>
                  <a:pt x="465957" y="1005126"/>
                </a:cubicBezTo>
                <a:moveTo>
                  <a:pt x="347847" y="1738313"/>
                </a:moveTo>
                <a:cubicBezTo>
                  <a:pt x="376064" y="1796832"/>
                  <a:pt x="414700" y="1834396"/>
                  <a:pt x="465957" y="1834396"/>
                </a:cubicBezTo>
                <a:cubicBezTo>
                  <a:pt x="600497" y="1834396"/>
                  <a:pt x="648241" y="1576864"/>
                  <a:pt x="648241" y="1356360"/>
                </a:cubicBezTo>
                <a:cubicBezTo>
                  <a:pt x="648241" y="1135678"/>
                  <a:pt x="600497" y="878145"/>
                  <a:pt x="465957" y="878145"/>
                </a:cubicBezTo>
                <a:cubicBezTo>
                  <a:pt x="413926" y="878145"/>
                  <a:pt x="374993" y="916960"/>
                  <a:pt x="346656" y="976967"/>
                </a:cubicBezTo>
                <a:cubicBezTo>
                  <a:pt x="311600" y="982233"/>
                  <a:pt x="277225" y="991316"/>
                  <a:pt x="244143" y="1004054"/>
                </a:cubicBezTo>
                <a:lnTo>
                  <a:pt x="244143" y="636032"/>
                </a:lnTo>
                <a:cubicBezTo>
                  <a:pt x="260038" y="574953"/>
                  <a:pt x="397138" y="119063"/>
                  <a:pt x="945897" y="119063"/>
                </a:cubicBezTo>
                <a:cubicBezTo>
                  <a:pt x="1495371" y="119063"/>
                  <a:pt x="1626935" y="579834"/>
                  <a:pt x="1641699" y="639425"/>
                </a:cubicBezTo>
                <a:lnTo>
                  <a:pt x="1641699" y="998518"/>
                </a:lnTo>
                <a:cubicBezTo>
                  <a:pt x="1613439" y="988650"/>
                  <a:pt x="1584321" y="981435"/>
                  <a:pt x="1554724" y="976967"/>
                </a:cubicBezTo>
                <a:cubicBezTo>
                  <a:pt x="1526387" y="916960"/>
                  <a:pt x="1487453" y="878145"/>
                  <a:pt x="1435423" y="878145"/>
                </a:cubicBezTo>
                <a:cubicBezTo>
                  <a:pt x="1300882" y="878145"/>
                  <a:pt x="1253138" y="1135678"/>
                  <a:pt x="1253138" y="1356301"/>
                </a:cubicBezTo>
                <a:cubicBezTo>
                  <a:pt x="1253138" y="1576864"/>
                  <a:pt x="1300882" y="1834396"/>
                  <a:pt x="1435423" y="1834396"/>
                </a:cubicBezTo>
                <a:cubicBezTo>
                  <a:pt x="1486620" y="1834396"/>
                  <a:pt x="1525315" y="1796891"/>
                  <a:pt x="1553533" y="1738313"/>
                </a:cubicBezTo>
                <a:cubicBezTo>
                  <a:pt x="1661106" y="1731050"/>
                  <a:pt x="1746414" y="1694259"/>
                  <a:pt x="1807374" y="1628358"/>
                </a:cubicBezTo>
                <a:cubicBezTo>
                  <a:pt x="1912328" y="1514773"/>
                  <a:pt x="1901255" y="1358206"/>
                  <a:pt x="1900838" y="1356301"/>
                </a:cubicBezTo>
                <a:cubicBezTo>
                  <a:pt x="1900838" y="1213842"/>
                  <a:pt x="1839164" y="1120259"/>
                  <a:pt x="1760761" y="1061145"/>
                </a:cubicBezTo>
                <a:lnTo>
                  <a:pt x="1760761" y="632520"/>
                </a:lnTo>
                <a:lnTo>
                  <a:pt x="1759452" y="620078"/>
                </a:lnTo>
                <a:cubicBezTo>
                  <a:pt x="1758082" y="613886"/>
                  <a:pt x="1618779" y="0"/>
                  <a:pt x="945897" y="0"/>
                </a:cubicBezTo>
                <a:cubicBezTo>
                  <a:pt x="273552" y="0"/>
                  <a:pt x="127938" y="609600"/>
                  <a:pt x="126509" y="615672"/>
                </a:cubicBezTo>
                <a:lnTo>
                  <a:pt x="125140" y="1073110"/>
                </a:lnTo>
                <a:cubicBezTo>
                  <a:pt x="54298" y="1132046"/>
                  <a:pt x="541" y="1220926"/>
                  <a:pt x="601" y="1351598"/>
                </a:cubicBezTo>
                <a:cubicBezTo>
                  <a:pt x="5" y="1358206"/>
                  <a:pt x="-11008" y="1514773"/>
                  <a:pt x="93946" y="1628418"/>
                </a:cubicBezTo>
                <a:cubicBezTo>
                  <a:pt x="154846" y="1694259"/>
                  <a:pt x="240214" y="1731050"/>
                  <a:pt x="347787" y="1738313"/>
                </a:cubicBezTo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645" name="柒社群-康帅15">
            <a:extLst>
              <a:ext uri="{FF2B5EF4-FFF2-40B4-BE49-F238E27FC236}">
                <a16:creationId xmlns:a16="http://schemas.microsoft.com/office/drawing/2014/main" id="{3A9458E0-00AD-D631-7561-9A1202D08E3D}"/>
              </a:ext>
            </a:extLst>
          </p:cNvPr>
          <p:cNvGrpSpPr/>
          <p:nvPr/>
        </p:nvGrpSpPr>
        <p:grpSpPr>
          <a:xfrm>
            <a:off x="1231608" y="4946905"/>
            <a:ext cx="524266" cy="697090"/>
            <a:chOff x="1169343" y="4867228"/>
            <a:chExt cx="685372" cy="911307"/>
          </a:xfrm>
        </p:grpSpPr>
        <p:grpSp>
          <p:nvGrpSpPr>
            <p:cNvPr id="526" name="组合 525">
              <a:extLst>
                <a:ext uri="{FF2B5EF4-FFF2-40B4-BE49-F238E27FC236}">
                  <a16:creationId xmlns:a16="http://schemas.microsoft.com/office/drawing/2014/main" id="{00A13494-4CB5-749B-41F8-E00EF357B8C3}"/>
                </a:ext>
              </a:extLst>
            </p:cNvPr>
            <p:cNvGrpSpPr/>
            <p:nvPr/>
          </p:nvGrpSpPr>
          <p:grpSpPr>
            <a:xfrm>
              <a:off x="1169343" y="4867228"/>
              <a:ext cx="685372" cy="911307"/>
              <a:chOff x="990210" y="2554699"/>
              <a:chExt cx="685372" cy="911307"/>
            </a:xfrm>
          </p:grpSpPr>
          <p:sp>
            <p:nvSpPr>
              <p:cNvPr id="528" name="柒社群-康帅15-1">
                <a:extLst>
                  <a:ext uri="{FF2B5EF4-FFF2-40B4-BE49-F238E27FC236}">
                    <a16:creationId xmlns:a16="http://schemas.microsoft.com/office/drawing/2014/main" id="{43501BCE-4D71-098D-E280-8B769D5009C5}"/>
                  </a:ext>
                </a:extLst>
              </p:cNvPr>
              <p:cNvSpPr/>
              <p:nvPr/>
            </p:nvSpPr>
            <p:spPr bwMode="auto">
              <a:xfrm>
                <a:off x="990210" y="2554699"/>
                <a:ext cx="685372" cy="911307"/>
              </a:xfrm>
              <a:custGeom>
                <a:avLst/>
                <a:gdLst>
                  <a:gd name="T0" fmla="*/ 937 w 1873"/>
                  <a:gd name="T1" fmla="*/ 0 h 2494"/>
                  <a:gd name="T2" fmla="*/ 0 w 1873"/>
                  <a:gd name="T3" fmla="*/ 405 h 2494"/>
                  <a:gd name="T4" fmla="*/ 0 w 1873"/>
                  <a:gd name="T5" fmla="*/ 1408 h 2494"/>
                  <a:gd name="T6" fmla="*/ 937 w 1873"/>
                  <a:gd name="T7" fmla="*/ 2494 h 2494"/>
                  <a:gd name="T8" fmla="*/ 1873 w 1873"/>
                  <a:gd name="T9" fmla="*/ 1408 h 2494"/>
                  <a:gd name="T10" fmla="*/ 1873 w 1873"/>
                  <a:gd name="T11" fmla="*/ 405 h 2494"/>
                  <a:gd name="T12" fmla="*/ 937 w 1873"/>
                  <a:gd name="T13" fmla="*/ 0 h 2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73" h="2494">
                    <a:moveTo>
                      <a:pt x="937" y="0"/>
                    </a:moveTo>
                    <a:cubicBezTo>
                      <a:pt x="0" y="405"/>
                      <a:pt x="0" y="405"/>
                      <a:pt x="0" y="405"/>
                    </a:cubicBezTo>
                    <a:cubicBezTo>
                      <a:pt x="0" y="1408"/>
                      <a:pt x="0" y="1408"/>
                      <a:pt x="0" y="1408"/>
                    </a:cubicBezTo>
                    <a:cubicBezTo>
                      <a:pt x="0" y="1408"/>
                      <a:pt x="55" y="2106"/>
                      <a:pt x="937" y="2494"/>
                    </a:cubicBezTo>
                    <a:cubicBezTo>
                      <a:pt x="1818" y="2106"/>
                      <a:pt x="1873" y="1408"/>
                      <a:pt x="1873" y="1408"/>
                    </a:cubicBezTo>
                    <a:cubicBezTo>
                      <a:pt x="1873" y="405"/>
                      <a:pt x="1873" y="405"/>
                      <a:pt x="1873" y="405"/>
                    </a:cubicBezTo>
                    <a:cubicBezTo>
                      <a:pt x="937" y="0"/>
                      <a:pt x="937" y="0"/>
                      <a:pt x="937" y="0"/>
                    </a:cubicBezTo>
                  </a:path>
                </a:pathLst>
              </a:custGeom>
              <a:gradFill>
                <a:gsLst>
                  <a:gs pos="0">
                    <a:schemeClr val="bg1">
                      <a:alpha val="2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n>
                <a:gradFill>
                  <a:gsLst>
                    <a:gs pos="0">
                      <a:schemeClr val="bg1">
                        <a:alpha val="50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9" name="柒社群-康帅15-2">
                <a:extLst>
                  <a:ext uri="{FF2B5EF4-FFF2-40B4-BE49-F238E27FC236}">
                    <a16:creationId xmlns:a16="http://schemas.microsoft.com/office/drawing/2014/main" id="{E0F2D5ED-A8C1-7A5A-8E87-3519F68069D9}"/>
                  </a:ext>
                </a:extLst>
              </p:cNvPr>
              <p:cNvSpPr/>
              <p:nvPr/>
            </p:nvSpPr>
            <p:spPr bwMode="auto">
              <a:xfrm>
                <a:off x="990210" y="2562553"/>
                <a:ext cx="324672" cy="767472"/>
              </a:xfrm>
              <a:custGeom>
                <a:avLst/>
                <a:gdLst>
                  <a:gd name="connsiteX0" fmla="*/ 324672 w 324672"/>
                  <a:gd name="connsiteY0" fmla="*/ 0 h 767472"/>
                  <a:gd name="connsiteX1" fmla="*/ 140143 w 324672"/>
                  <a:gd name="connsiteY1" fmla="*/ 767472 h 767472"/>
                  <a:gd name="connsiteX2" fmla="*/ 92553 w 324672"/>
                  <a:gd name="connsiteY2" fmla="*/ 715592 h 767472"/>
                  <a:gd name="connsiteX3" fmla="*/ 0 w 324672"/>
                  <a:gd name="connsiteY3" fmla="*/ 506629 h 767472"/>
                  <a:gd name="connsiteX4" fmla="*/ 0 w 324672"/>
                  <a:gd name="connsiteY4" fmla="*/ 140133 h 767472"/>
                  <a:gd name="connsiteX5" fmla="*/ 282515 w 324672"/>
                  <a:gd name="connsiteY5" fmla="*/ 18196 h 7674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4672" h="767472">
                    <a:moveTo>
                      <a:pt x="324672" y="0"/>
                    </a:moveTo>
                    <a:lnTo>
                      <a:pt x="140143" y="767472"/>
                    </a:lnTo>
                    <a:lnTo>
                      <a:pt x="92553" y="715592"/>
                    </a:lnTo>
                    <a:cubicBezTo>
                      <a:pt x="7862" y="606258"/>
                      <a:pt x="0" y="506629"/>
                      <a:pt x="0" y="506629"/>
                    </a:cubicBezTo>
                    <a:cubicBezTo>
                      <a:pt x="0" y="506629"/>
                      <a:pt x="0" y="506629"/>
                      <a:pt x="0" y="140133"/>
                    </a:cubicBezTo>
                    <a:cubicBezTo>
                      <a:pt x="0" y="140133"/>
                      <a:pt x="0" y="140133"/>
                      <a:pt x="282515" y="18196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38" name="柒社群-康帅15-3">
              <a:extLst>
                <a:ext uri="{FF2B5EF4-FFF2-40B4-BE49-F238E27FC236}">
                  <a16:creationId xmlns:a16="http://schemas.microsoft.com/office/drawing/2014/main" id="{0A1F1373-A373-6F03-7CF5-7DA42A435EC1}"/>
                </a:ext>
              </a:extLst>
            </p:cNvPr>
            <p:cNvSpPr/>
            <p:nvPr/>
          </p:nvSpPr>
          <p:spPr>
            <a:xfrm>
              <a:off x="1337801" y="5098989"/>
              <a:ext cx="348456" cy="322322"/>
            </a:xfrm>
            <a:custGeom>
              <a:avLst/>
              <a:gdLst>
                <a:gd name="connsiteX0" fmla="*/ 342503 w 1587500"/>
                <a:gd name="connsiteY0" fmla="*/ 238125 h 1468437"/>
                <a:gd name="connsiteX1" fmla="*/ 385842 w 1587500"/>
                <a:gd name="connsiteY1" fmla="*/ 97889 h 1468437"/>
                <a:gd name="connsiteX2" fmla="*/ 518557 w 1587500"/>
                <a:gd name="connsiteY2" fmla="*/ 0 h 1468437"/>
                <a:gd name="connsiteX3" fmla="*/ 1068943 w 1587500"/>
                <a:gd name="connsiteY3" fmla="*/ 0 h 1468437"/>
                <a:gd name="connsiteX4" fmla="*/ 1201658 w 1587500"/>
                <a:gd name="connsiteY4" fmla="*/ 97889 h 1468437"/>
                <a:gd name="connsiteX5" fmla="*/ 1244997 w 1587500"/>
                <a:gd name="connsiteY5" fmla="*/ 238125 h 1468437"/>
                <a:gd name="connsiteX6" fmla="*/ 1369219 w 1587500"/>
                <a:gd name="connsiteY6" fmla="*/ 238125 h 1468437"/>
                <a:gd name="connsiteX7" fmla="*/ 1587500 w 1587500"/>
                <a:gd name="connsiteY7" fmla="*/ 456406 h 1468437"/>
                <a:gd name="connsiteX8" fmla="*/ 1587500 w 1587500"/>
                <a:gd name="connsiteY8" fmla="*/ 1250156 h 1468437"/>
                <a:gd name="connsiteX9" fmla="*/ 1369219 w 1587500"/>
                <a:gd name="connsiteY9" fmla="*/ 1468438 h 1468437"/>
                <a:gd name="connsiteX10" fmla="*/ 218281 w 1587500"/>
                <a:gd name="connsiteY10" fmla="*/ 1468438 h 1468437"/>
                <a:gd name="connsiteX11" fmla="*/ 0 w 1587500"/>
                <a:gd name="connsiteY11" fmla="*/ 1250156 h 1468437"/>
                <a:gd name="connsiteX12" fmla="*/ 0 w 1587500"/>
                <a:gd name="connsiteY12" fmla="*/ 456406 h 1468437"/>
                <a:gd name="connsiteX13" fmla="*/ 218281 w 1587500"/>
                <a:gd name="connsiteY13" fmla="*/ 238125 h 1468437"/>
                <a:gd name="connsiteX14" fmla="*/ 342503 w 1587500"/>
                <a:gd name="connsiteY14" fmla="*/ 238125 h 1468437"/>
                <a:gd name="connsiteX15" fmla="*/ 386417 w 1587500"/>
                <a:gd name="connsiteY15" fmla="*/ 357188 h 1468437"/>
                <a:gd name="connsiteX16" fmla="*/ 218281 w 1587500"/>
                <a:gd name="connsiteY16" fmla="*/ 357188 h 1468437"/>
                <a:gd name="connsiteX17" fmla="*/ 119063 w 1587500"/>
                <a:gd name="connsiteY17" fmla="*/ 456406 h 1468437"/>
                <a:gd name="connsiteX18" fmla="*/ 119062 w 1587500"/>
                <a:gd name="connsiteY18" fmla="*/ 1250156 h 1468437"/>
                <a:gd name="connsiteX19" fmla="*/ 218281 w 1587500"/>
                <a:gd name="connsiteY19" fmla="*/ 1349375 h 1468437"/>
                <a:gd name="connsiteX20" fmla="*/ 1369219 w 1587500"/>
                <a:gd name="connsiteY20" fmla="*/ 1349375 h 1468437"/>
                <a:gd name="connsiteX21" fmla="*/ 1468437 w 1587500"/>
                <a:gd name="connsiteY21" fmla="*/ 1250156 h 1468437"/>
                <a:gd name="connsiteX22" fmla="*/ 1468438 w 1587500"/>
                <a:gd name="connsiteY22" fmla="*/ 456406 h 1468437"/>
                <a:gd name="connsiteX23" fmla="*/ 1369219 w 1587500"/>
                <a:gd name="connsiteY23" fmla="*/ 357188 h 1468437"/>
                <a:gd name="connsiteX24" fmla="*/ 1201083 w 1587500"/>
                <a:gd name="connsiteY24" fmla="*/ 357188 h 1468437"/>
                <a:gd name="connsiteX25" fmla="*/ 1144210 w 1587500"/>
                <a:gd name="connsiteY25" fmla="*/ 315238 h 1468437"/>
                <a:gd name="connsiteX26" fmla="*/ 1087894 w 1587500"/>
                <a:gd name="connsiteY26" fmla="*/ 133052 h 1468437"/>
                <a:gd name="connsiteX27" fmla="*/ 1068943 w 1587500"/>
                <a:gd name="connsiteY27" fmla="*/ 119063 h 1468437"/>
                <a:gd name="connsiteX28" fmla="*/ 518557 w 1587500"/>
                <a:gd name="connsiteY28" fmla="*/ 119063 h 1468437"/>
                <a:gd name="connsiteX29" fmla="*/ 499606 w 1587500"/>
                <a:gd name="connsiteY29" fmla="*/ 133052 h 1468437"/>
                <a:gd name="connsiteX30" fmla="*/ 443290 w 1587500"/>
                <a:gd name="connsiteY30" fmla="*/ 315218 h 1468437"/>
                <a:gd name="connsiteX31" fmla="*/ 386417 w 1587500"/>
                <a:gd name="connsiteY31" fmla="*/ 357188 h 1468437"/>
                <a:gd name="connsiteX32" fmla="*/ 793750 w 1587500"/>
                <a:gd name="connsiteY32" fmla="*/ 1111250 h 1468437"/>
                <a:gd name="connsiteX33" fmla="*/ 496094 w 1587500"/>
                <a:gd name="connsiteY33" fmla="*/ 813594 h 1468437"/>
                <a:gd name="connsiteX34" fmla="*/ 793750 w 1587500"/>
                <a:gd name="connsiteY34" fmla="*/ 515938 h 1468437"/>
                <a:gd name="connsiteX35" fmla="*/ 1091406 w 1587500"/>
                <a:gd name="connsiteY35" fmla="*/ 813594 h 1468437"/>
                <a:gd name="connsiteX36" fmla="*/ 793750 w 1587500"/>
                <a:gd name="connsiteY36" fmla="*/ 1111250 h 1468437"/>
                <a:gd name="connsiteX37" fmla="*/ 793750 w 1587500"/>
                <a:gd name="connsiteY37" fmla="*/ 992187 h 1468437"/>
                <a:gd name="connsiteX38" fmla="*/ 972344 w 1587500"/>
                <a:gd name="connsiteY38" fmla="*/ 813594 h 1468437"/>
                <a:gd name="connsiteX39" fmla="*/ 793750 w 1587500"/>
                <a:gd name="connsiteY39" fmla="*/ 635000 h 1468437"/>
                <a:gd name="connsiteX40" fmla="*/ 615156 w 1587500"/>
                <a:gd name="connsiteY40" fmla="*/ 813594 h 1468437"/>
                <a:gd name="connsiteX41" fmla="*/ 793750 w 1587500"/>
                <a:gd name="connsiteY41" fmla="*/ 992187 h 1468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587500" h="1468437">
                  <a:moveTo>
                    <a:pt x="342503" y="238125"/>
                  </a:moveTo>
                  <a:lnTo>
                    <a:pt x="385842" y="97889"/>
                  </a:lnTo>
                  <a:cubicBezTo>
                    <a:pt x="403830" y="39688"/>
                    <a:pt x="457640" y="-1"/>
                    <a:pt x="518557" y="0"/>
                  </a:cubicBezTo>
                  <a:lnTo>
                    <a:pt x="1068943" y="0"/>
                  </a:lnTo>
                  <a:cubicBezTo>
                    <a:pt x="1129860" y="-1"/>
                    <a:pt x="1183670" y="39688"/>
                    <a:pt x="1201658" y="97889"/>
                  </a:cubicBezTo>
                  <a:lnTo>
                    <a:pt x="1244997" y="238125"/>
                  </a:lnTo>
                  <a:lnTo>
                    <a:pt x="1369219" y="238125"/>
                  </a:lnTo>
                  <a:cubicBezTo>
                    <a:pt x="1489770" y="238125"/>
                    <a:pt x="1587500" y="335855"/>
                    <a:pt x="1587500" y="456406"/>
                  </a:cubicBezTo>
                  <a:lnTo>
                    <a:pt x="1587500" y="1250156"/>
                  </a:lnTo>
                  <a:cubicBezTo>
                    <a:pt x="1587500" y="1370707"/>
                    <a:pt x="1489770" y="1468438"/>
                    <a:pt x="1369219" y="1468438"/>
                  </a:cubicBezTo>
                  <a:lnTo>
                    <a:pt x="218281" y="1468438"/>
                  </a:lnTo>
                  <a:cubicBezTo>
                    <a:pt x="97730" y="1468438"/>
                    <a:pt x="0" y="1370707"/>
                    <a:pt x="0" y="1250156"/>
                  </a:cubicBezTo>
                  <a:lnTo>
                    <a:pt x="0" y="456406"/>
                  </a:lnTo>
                  <a:cubicBezTo>
                    <a:pt x="0" y="335855"/>
                    <a:pt x="97730" y="238125"/>
                    <a:pt x="218281" y="238125"/>
                  </a:cubicBezTo>
                  <a:lnTo>
                    <a:pt x="342503" y="238125"/>
                  </a:lnTo>
                  <a:close/>
                  <a:moveTo>
                    <a:pt x="386417" y="357188"/>
                  </a:moveTo>
                  <a:lnTo>
                    <a:pt x="218281" y="357188"/>
                  </a:lnTo>
                  <a:cubicBezTo>
                    <a:pt x="163484" y="357188"/>
                    <a:pt x="119063" y="401609"/>
                    <a:pt x="119063" y="456406"/>
                  </a:cubicBezTo>
                  <a:lnTo>
                    <a:pt x="119062" y="1250156"/>
                  </a:lnTo>
                  <a:cubicBezTo>
                    <a:pt x="119062" y="1304953"/>
                    <a:pt x="163484" y="1349375"/>
                    <a:pt x="218281" y="1349375"/>
                  </a:cubicBezTo>
                  <a:lnTo>
                    <a:pt x="1369219" y="1349375"/>
                  </a:lnTo>
                  <a:cubicBezTo>
                    <a:pt x="1424016" y="1349375"/>
                    <a:pt x="1468437" y="1304953"/>
                    <a:pt x="1468437" y="1250156"/>
                  </a:cubicBezTo>
                  <a:lnTo>
                    <a:pt x="1468438" y="456406"/>
                  </a:lnTo>
                  <a:cubicBezTo>
                    <a:pt x="1468438" y="401609"/>
                    <a:pt x="1424016" y="357188"/>
                    <a:pt x="1369219" y="357188"/>
                  </a:cubicBezTo>
                  <a:lnTo>
                    <a:pt x="1201083" y="357188"/>
                  </a:lnTo>
                  <a:cubicBezTo>
                    <a:pt x="1174978" y="357186"/>
                    <a:pt x="1151920" y="340178"/>
                    <a:pt x="1144210" y="315238"/>
                  </a:cubicBezTo>
                  <a:lnTo>
                    <a:pt x="1087894" y="133052"/>
                  </a:lnTo>
                  <a:cubicBezTo>
                    <a:pt x="1085327" y="124739"/>
                    <a:pt x="1077644" y="119067"/>
                    <a:pt x="1068943" y="119063"/>
                  </a:cubicBezTo>
                  <a:lnTo>
                    <a:pt x="518557" y="119063"/>
                  </a:lnTo>
                  <a:cubicBezTo>
                    <a:pt x="509856" y="119067"/>
                    <a:pt x="502173" y="124739"/>
                    <a:pt x="499606" y="133052"/>
                  </a:cubicBezTo>
                  <a:lnTo>
                    <a:pt x="443290" y="315218"/>
                  </a:lnTo>
                  <a:cubicBezTo>
                    <a:pt x="435587" y="340166"/>
                    <a:pt x="412527" y="357183"/>
                    <a:pt x="386417" y="357188"/>
                  </a:cubicBezTo>
                  <a:close/>
                  <a:moveTo>
                    <a:pt x="793750" y="1111250"/>
                  </a:moveTo>
                  <a:cubicBezTo>
                    <a:pt x="629364" y="1111250"/>
                    <a:pt x="496094" y="977979"/>
                    <a:pt x="496094" y="813594"/>
                  </a:cubicBezTo>
                  <a:cubicBezTo>
                    <a:pt x="496094" y="649208"/>
                    <a:pt x="629364" y="515938"/>
                    <a:pt x="793750" y="515938"/>
                  </a:cubicBezTo>
                  <a:cubicBezTo>
                    <a:pt x="958136" y="515938"/>
                    <a:pt x="1091406" y="649208"/>
                    <a:pt x="1091406" y="813594"/>
                  </a:cubicBezTo>
                  <a:cubicBezTo>
                    <a:pt x="1091406" y="977979"/>
                    <a:pt x="958136" y="1111250"/>
                    <a:pt x="793750" y="1111250"/>
                  </a:cubicBezTo>
                  <a:close/>
                  <a:moveTo>
                    <a:pt x="793750" y="992187"/>
                  </a:moveTo>
                  <a:cubicBezTo>
                    <a:pt x="892385" y="992187"/>
                    <a:pt x="972344" y="912228"/>
                    <a:pt x="972344" y="813594"/>
                  </a:cubicBezTo>
                  <a:cubicBezTo>
                    <a:pt x="972344" y="714959"/>
                    <a:pt x="892385" y="635000"/>
                    <a:pt x="793750" y="635000"/>
                  </a:cubicBezTo>
                  <a:cubicBezTo>
                    <a:pt x="695115" y="635000"/>
                    <a:pt x="615156" y="714959"/>
                    <a:pt x="615156" y="813594"/>
                  </a:cubicBezTo>
                  <a:cubicBezTo>
                    <a:pt x="615156" y="912228"/>
                    <a:pt x="695115" y="992187"/>
                    <a:pt x="793750" y="992187"/>
                  </a:cubicBez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/>
            </a:p>
          </p:txBody>
        </p:sp>
      </p:grpSp>
      <p:grpSp>
        <p:nvGrpSpPr>
          <p:cNvPr id="644" name="柒社群-康帅16">
            <a:extLst>
              <a:ext uri="{FF2B5EF4-FFF2-40B4-BE49-F238E27FC236}">
                <a16:creationId xmlns:a16="http://schemas.microsoft.com/office/drawing/2014/main" id="{6ABF4C2C-852C-DEAE-1913-3C9E9DC0D8FE}"/>
              </a:ext>
            </a:extLst>
          </p:cNvPr>
          <p:cNvGrpSpPr/>
          <p:nvPr/>
        </p:nvGrpSpPr>
        <p:grpSpPr>
          <a:xfrm>
            <a:off x="10818869" y="4791456"/>
            <a:ext cx="511843" cy="680574"/>
            <a:chOff x="10489685" y="4670451"/>
            <a:chExt cx="685372" cy="911307"/>
          </a:xfrm>
        </p:grpSpPr>
        <p:grpSp>
          <p:nvGrpSpPr>
            <p:cNvPr id="532" name="组合 531">
              <a:extLst>
                <a:ext uri="{FF2B5EF4-FFF2-40B4-BE49-F238E27FC236}">
                  <a16:creationId xmlns:a16="http://schemas.microsoft.com/office/drawing/2014/main" id="{006DB66B-0DFA-27F5-E9D5-51697F850123}"/>
                </a:ext>
              </a:extLst>
            </p:cNvPr>
            <p:cNvGrpSpPr/>
            <p:nvPr/>
          </p:nvGrpSpPr>
          <p:grpSpPr>
            <a:xfrm>
              <a:off x="10489685" y="4670451"/>
              <a:ext cx="685372" cy="911307"/>
              <a:chOff x="990210" y="2554699"/>
              <a:chExt cx="685372" cy="911307"/>
            </a:xfrm>
          </p:grpSpPr>
          <p:sp>
            <p:nvSpPr>
              <p:cNvPr id="533" name="柒社群-康帅16-1">
                <a:extLst>
                  <a:ext uri="{FF2B5EF4-FFF2-40B4-BE49-F238E27FC236}">
                    <a16:creationId xmlns:a16="http://schemas.microsoft.com/office/drawing/2014/main" id="{4AB79E30-9BD5-3DA1-D6C2-3A408ABEF595}"/>
                  </a:ext>
                </a:extLst>
              </p:cNvPr>
              <p:cNvSpPr/>
              <p:nvPr/>
            </p:nvSpPr>
            <p:spPr bwMode="auto">
              <a:xfrm>
                <a:off x="990210" y="2554699"/>
                <a:ext cx="685372" cy="911307"/>
              </a:xfrm>
              <a:custGeom>
                <a:avLst/>
                <a:gdLst>
                  <a:gd name="T0" fmla="*/ 937 w 1873"/>
                  <a:gd name="T1" fmla="*/ 0 h 2494"/>
                  <a:gd name="T2" fmla="*/ 0 w 1873"/>
                  <a:gd name="T3" fmla="*/ 405 h 2494"/>
                  <a:gd name="T4" fmla="*/ 0 w 1873"/>
                  <a:gd name="T5" fmla="*/ 1408 h 2494"/>
                  <a:gd name="T6" fmla="*/ 937 w 1873"/>
                  <a:gd name="T7" fmla="*/ 2494 h 2494"/>
                  <a:gd name="T8" fmla="*/ 1873 w 1873"/>
                  <a:gd name="T9" fmla="*/ 1408 h 2494"/>
                  <a:gd name="T10" fmla="*/ 1873 w 1873"/>
                  <a:gd name="T11" fmla="*/ 405 h 2494"/>
                  <a:gd name="T12" fmla="*/ 937 w 1873"/>
                  <a:gd name="T13" fmla="*/ 0 h 2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73" h="2494">
                    <a:moveTo>
                      <a:pt x="937" y="0"/>
                    </a:moveTo>
                    <a:cubicBezTo>
                      <a:pt x="0" y="405"/>
                      <a:pt x="0" y="405"/>
                      <a:pt x="0" y="405"/>
                    </a:cubicBezTo>
                    <a:cubicBezTo>
                      <a:pt x="0" y="1408"/>
                      <a:pt x="0" y="1408"/>
                      <a:pt x="0" y="1408"/>
                    </a:cubicBezTo>
                    <a:cubicBezTo>
                      <a:pt x="0" y="1408"/>
                      <a:pt x="55" y="2106"/>
                      <a:pt x="937" y="2494"/>
                    </a:cubicBezTo>
                    <a:cubicBezTo>
                      <a:pt x="1818" y="2106"/>
                      <a:pt x="1873" y="1408"/>
                      <a:pt x="1873" y="1408"/>
                    </a:cubicBezTo>
                    <a:cubicBezTo>
                      <a:pt x="1873" y="405"/>
                      <a:pt x="1873" y="405"/>
                      <a:pt x="1873" y="405"/>
                    </a:cubicBezTo>
                    <a:cubicBezTo>
                      <a:pt x="937" y="0"/>
                      <a:pt x="937" y="0"/>
                      <a:pt x="937" y="0"/>
                    </a:cubicBezTo>
                  </a:path>
                </a:pathLst>
              </a:custGeom>
              <a:gradFill>
                <a:gsLst>
                  <a:gs pos="0">
                    <a:schemeClr val="bg1">
                      <a:alpha val="2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n>
                <a:gradFill>
                  <a:gsLst>
                    <a:gs pos="0">
                      <a:schemeClr val="bg1">
                        <a:alpha val="50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4" name="柒社群-康帅16-2">
                <a:extLst>
                  <a:ext uri="{FF2B5EF4-FFF2-40B4-BE49-F238E27FC236}">
                    <a16:creationId xmlns:a16="http://schemas.microsoft.com/office/drawing/2014/main" id="{9CB5D59F-21F7-B82C-2ACA-536927EC50B9}"/>
                  </a:ext>
                </a:extLst>
              </p:cNvPr>
              <p:cNvSpPr/>
              <p:nvPr/>
            </p:nvSpPr>
            <p:spPr bwMode="auto">
              <a:xfrm>
                <a:off x="990210" y="2562553"/>
                <a:ext cx="324672" cy="767472"/>
              </a:xfrm>
              <a:custGeom>
                <a:avLst/>
                <a:gdLst>
                  <a:gd name="connsiteX0" fmla="*/ 324672 w 324672"/>
                  <a:gd name="connsiteY0" fmla="*/ 0 h 767472"/>
                  <a:gd name="connsiteX1" fmla="*/ 140143 w 324672"/>
                  <a:gd name="connsiteY1" fmla="*/ 767472 h 767472"/>
                  <a:gd name="connsiteX2" fmla="*/ 92553 w 324672"/>
                  <a:gd name="connsiteY2" fmla="*/ 715592 h 767472"/>
                  <a:gd name="connsiteX3" fmla="*/ 0 w 324672"/>
                  <a:gd name="connsiteY3" fmla="*/ 506629 h 767472"/>
                  <a:gd name="connsiteX4" fmla="*/ 0 w 324672"/>
                  <a:gd name="connsiteY4" fmla="*/ 140133 h 767472"/>
                  <a:gd name="connsiteX5" fmla="*/ 282515 w 324672"/>
                  <a:gd name="connsiteY5" fmla="*/ 18196 h 7674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4672" h="767472">
                    <a:moveTo>
                      <a:pt x="324672" y="0"/>
                    </a:moveTo>
                    <a:lnTo>
                      <a:pt x="140143" y="767472"/>
                    </a:lnTo>
                    <a:lnTo>
                      <a:pt x="92553" y="715592"/>
                    </a:lnTo>
                    <a:cubicBezTo>
                      <a:pt x="7862" y="606258"/>
                      <a:pt x="0" y="506629"/>
                      <a:pt x="0" y="506629"/>
                    </a:cubicBezTo>
                    <a:cubicBezTo>
                      <a:pt x="0" y="506629"/>
                      <a:pt x="0" y="506629"/>
                      <a:pt x="0" y="140133"/>
                    </a:cubicBezTo>
                    <a:cubicBezTo>
                      <a:pt x="0" y="140133"/>
                      <a:pt x="0" y="140133"/>
                      <a:pt x="282515" y="18196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41" name="柒社群-康帅16-3">
              <a:extLst>
                <a:ext uri="{FF2B5EF4-FFF2-40B4-BE49-F238E27FC236}">
                  <a16:creationId xmlns:a16="http://schemas.microsoft.com/office/drawing/2014/main" id="{C8A01733-5D66-3A5B-B373-C415550E2539}"/>
                </a:ext>
              </a:extLst>
            </p:cNvPr>
            <p:cNvSpPr/>
            <p:nvPr/>
          </p:nvSpPr>
          <p:spPr>
            <a:xfrm>
              <a:off x="10661889" y="4867872"/>
              <a:ext cx="340964" cy="389673"/>
            </a:xfrm>
            <a:custGeom>
              <a:avLst/>
              <a:gdLst>
                <a:gd name="connsiteX0" fmla="*/ 218281 w 1389062"/>
                <a:gd name="connsiteY0" fmla="*/ 0 h 1587500"/>
                <a:gd name="connsiteX1" fmla="*/ 1170781 w 1389062"/>
                <a:gd name="connsiteY1" fmla="*/ 0 h 1587500"/>
                <a:gd name="connsiteX2" fmla="*/ 1389063 w 1389062"/>
                <a:gd name="connsiteY2" fmla="*/ 218281 h 1587500"/>
                <a:gd name="connsiteX3" fmla="*/ 1389063 w 1389062"/>
                <a:gd name="connsiteY3" fmla="*/ 1369219 h 1587500"/>
                <a:gd name="connsiteX4" fmla="*/ 1170781 w 1389062"/>
                <a:gd name="connsiteY4" fmla="*/ 1587500 h 1587500"/>
                <a:gd name="connsiteX5" fmla="*/ 218281 w 1389062"/>
                <a:gd name="connsiteY5" fmla="*/ 1587500 h 1587500"/>
                <a:gd name="connsiteX6" fmla="*/ 0 w 1389062"/>
                <a:gd name="connsiteY6" fmla="*/ 1369219 h 1587500"/>
                <a:gd name="connsiteX7" fmla="*/ 0 w 1389062"/>
                <a:gd name="connsiteY7" fmla="*/ 218281 h 1587500"/>
                <a:gd name="connsiteX8" fmla="*/ 218281 w 1389062"/>
                <a:gd name="connsiteY8" fmla="*/ 0 h 1587500"/>
                <a:gd name="connsiteX9" fmla="*/ 218281 w 1389062"/>
                <a:gd name="connsiteY9" fmla="*/ 119062 h 1587500"/>
                <a:gd name="connsiteX10" fmla="*/ 119063 w 1389062"/>
                <a:gd name="connsiteY10" fmla="*/ 218281 h 1587500"/>
                <a:gd name="connsiteX11" fmla="*/ 119063 w 1389062"/>
                <a:gd name="connsiteY11" fmla="*/ 1369219 h 1587500"/>
                <a:gd name="connsiteX12" fmla="*/ 218281 w 1389062"/>
                <a:gd name="connsiteY12" fmla="*/ 1468437 h 1587500"/>
                <a:gd name="connsiteX13" fmla="*/ 1170781 w 1389062"/>
                <a:gd name="connsiteY13" fmla="*/ 1468438 h 1587500"/>
                <a:gd name="connsiteX14" fmla="*/ 1270000 w 1389062"/>
                <a:gd name="connsiteY14" fmla="*/ 1369219 h 1587500"/>
                <a:gd name="connsiteX15" fmla="*/ 1270000 w 1389062"/>
                <a:gd name="connsiteY15" fmla="*/ 218281 h 1587500"/>
                <a:gd name="connsiteX16" fmla="*/ 1170781 w 1389062"/>
                <a:gd name="connsiteY16" fmla="*/ 119063 h 1587500"/>
                <a:gd name="connsiteX17" fmla="*/ 218281 w 1389062"/>
                <a:gd name="connsiteY17" fmla="*/ 119062 h 1587500"/>
                <a:gd name="connsiteX18" fmla="*/ 535781 w 1389062"/>
                <a:gd name="connsiteY18" fmla="*/ 1270000 h 1587500"/>
                <a:gd name="connsiteX19" fmla="*/ 476250 w 1389062"/>
                <a:gd name="connsiteY19" fmla="*/ 1210469 h 1587500"/>
                <a:gd name="connsiteX20" fmla="*/ 535781 w 1389062"/>
                <a:gd name="connsiteY20" fmla="*/ 1150938 h 1587500"/>
                <a:gd name="connsiteX21" fmla="*/ 853281 w 1389062"/>
                <a:gd name="connsiteY21" fmla="*/ 1150938 h 1587500"/>
                <a:gd name="connsiteX22" fmla="*/ 912812 w 1389062"/>
                <a:gd name="connsiteY22" fmla="*/ 1210469 h 1587500"/>
                <a:gd name="connsiteX23" fmla="*/ 853281 w 1389062"/>
                <a:gd name="connsiteY23" fmla="*/ 1270000 h 1587500"/>
                <a:gd name="connsiteX24" fmla="*/ 535781 w 1389062"/>
                <a:gd name="connsiteY24" fmla="*/ 1270000 h 158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389062" h="1587500">
                  <a:moveTo>
                    <a:pt x="218281" y="0"/>
                  </a:moveTo>
                  <a:lnTo>
                    <a:pt x="1170781" y="0"/>
                  </a:lnTo>
                  <a:cubicBezTo>
                    <a:pt x="1291332" y="0"/>
                    <a:pt x="1389063" y="97730"/>
                    <a:pt x="1389063" y="218281"/>
                  </a:cubicBezTo>
                  <a:lnTo>
                    <a:pt x="1389063" y="1369219"/>
                  </a:lnTo>
                  <a:cubicBezTo>
                    <a:pt x="1389063" y="1489770"/>
                    <a:pt x="1291332" y="1587500"/>
                    <a:pt x="1170781" y="1587500"/>
                  </a:cubicBezTo>
                  <a:lnTo>
                    <a:pt x="218281" y="1587500"/>
                  </a:lnTo>
                  <a:cubicBezTo>
                    <a:pt x="97730" y="1587500"/>
                    <a:pt x="0" y="1489770"/>
                    <a:pt x="0" y="1369219"/>
                  </a:cubicBezTo>
                  <a:lnTo>
                    <a:pt x="0" y="218281"/>
                  </a:lnTo>
                  <a:cubicBezTo>
                    <a:pt x="0" y="97730"/>
                    <a:pt x="97730" y="0"/>
                    <a:pt x="218281" y="0"/>
                  </a:cubicBezTo>
                  <a:close/>
                  <a:moveTo>
                    <a:pt x="218281" y="119062"/>
                  </a:moveTo>
                  <a:cubicBezTo>
                    <a:pt x="163484" y="119062"/>
                    <a:pt x="119063" y="163484"/>
                    <a:pt x="119063" y="218281"/>
                  </a:cubicBezTo>
                  <a:lnTo>
                    <a:pt x="119063" y="1369219"/>
                  </a:lnTo>
                  <a:cubicBezTo>
                    <a:pt x="119063" y="1424016"/>
                    <a:pt x="163484" y="1468437"/>
                    <a:pt x="218281" y="1468437"/>
                  </a:cubicBezTo>
                  <a:lnTo>
                    <a:pt x="1170781" y="1468438"/>
                  </a:lnTo>
                  <a:cubicBezTo>
                    <a:pt x="1225578" y="1468438"/>
                    <a:pt x="1270000" y="1424016"/>
                    <a:pt x="1270000" y="1369219"/>
                  </a:cubicBezTo>
                  <a:lnTo>
                    <a:pt x="1270000" y="218281"/>
                  </a:lnTo>
                  <a:cubicBezTo>
                    <a:pt x="1270000" y="163484"/>
                    <a:pt x="1225578" y="119063"/>
                    <a:pt x="1170781" y="119063"/>
                  </a:cubicBezTo>
                  <a:lnTo>
                    <a:pt x="218281" y="119062"/>
                  </a:lnTo>
                  <a:close/>
                  <a:moveTo>
                    <a:pt x="535781" y="1270000"/>
                  </a:moveTo>
                  <a:cubicBezTo>
                    <a:pt x="502903" y="1270000"/>
                    <a:pt x="476250" y="1243347"/>
                    <a:pt x="476250" y="1210469"/>
                  </a:cubicBezTo>
                  <a:cubicBezTo>
                    <a:pt x="476250" y="1177591"/>
                    <a:pt x="502903" y="1150938"/>
                    <a:pt x="535781" y="1150938"/>
                  </a:cubicBezTo>
                  <a:lnTo>
                    <a:pt x="853281" y="1150938"/>
                  </a:lnTo>
                  <a:cubicBezTo>
                    <a:pt x="886159" y="1150938"/>
                    <a:pt x="912812" y="1177591"/>
                    <a:pt x="912812" y="1210469"/>
                  </a:cubicBezTo>
                  <a:cubicBezTo>
                    <a:pt x="912812" y="1243347"/>
                    <a:pt x="886159" y="1270000"/>
                    <a:pt x="853281" y="1270000"/>
                  </a:cubicBezTo>
                  <a:lnTo>
                    <a:pt x="535781" y="1270000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pic>
        <p:nvPicPr>
          <p:cNvPr id="642" name="柒社群-康帅17">
            <a:extLst>
              <a:ext uri="{FF2B5EF4-FFF2-40B4-BE49-F238E27FC236}">
                <a16:creationId xmlns:a16="http://schemas.microsoft.com/office/drawing/2014/main" id="{793B1EB3-71B8-CF98-FF57-5E76F8F0607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7850" y="2752344"/>
            <a:ext cx="615692" cy="822739"/>
          </a:xfrm>
          <a:prstGeom prst="rect">
            <a:avLst/>
          </a:prstGeom>
        </p:spPr>
      </p:pic>
      <p:pic>
        <p:nvPicPr>
          <p:cNvPr id="643" name="柒社群-康帅18">
            <a:extLst>
              <a:ext uri="{FF2B5EF4-FFF2-40B4-BE49-F238E27FC236}">
                <a16:creationId xmlns:a16="http://schemas.microsoft.com/office/drawing/2014/main" id="{46A8A79C-2D99-4008-C445-EE9B344882E8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33722" y="3433457"/>
            <a:ext cx="582462" cy="778334"/>
          </a:xfrm>
          <a:prstGeom prst="rect">
            <a:avLst/>
          </a:prstGeom>
        </p:spPr>
      </p:pic>
      <p:sp>
        <p:nvSpPr>
          <p:cNvPr id="646" name="柒社群-康帅19">
            <a:extLst>
              <a:ext uri="{FF2B5EF4-FFF2-40B4-BE49-F238E27FC236}">
                <a16:creationId xmlns:a16="http://schemas.microsoft.com/office/drawing/2014/main" id="{ACBD13F9-672E-0CDB-04AB-85E6FFC1ACFD}"/>
              </a:ext>
            </a:extLst>
          </p:cNvPr>
          <p:cNvSpPr/>
          <p:nvPr/>
        </p:nvSpPr>
        <p:spPr>
          <a:xfrm>
            <a:off x="10711392" y="1433811"/>
            <a:ext cx="575511" cy="420976"/>
          </a:xfrm>
          <a:custGeom>
            <a:avLst/>
            <a:gdLst>
              <a:gd name="connsiteX0" fmla="*/ 1638300 w 1645919"/>
              <a:gd name="connsiteY0" fmla="*/ 1143000 h 1203959"/>
              <a:gd name="connsiteX1" fmla="*/ 1638300 w 1645919"/>
              <a:gd name="connsiteY1" fmla="*/ 1143000 h 1203959"/>
              <a:gd name="connsiteX2" fmla="*/ 1493520 w 1645919"/>
              <a:gd name="connsiteY2" fmla="*/ 922020 h 1203959"/>
              <a:gd name="connsiteX3" fmla="*/ 1493520 w 1645919"/>
              <a:gd name="connsiteY3" fmla="*/ 899160 h 1203959"/>
              <a:gd name="connsiteX4" fmla="*/ 1493520 w 1645919"/>
              <a:gd name="connsiteY4" fmla="*/ 76200 h 1203959"/>
              <a:gd name="connsiteX5" fmla="*/ 1417320 w 1645919"/>
              <a:gd name="connsiteY5" fmla="*/ 0 h 1203959"/>
              <a:gd name="connsiteX6" fmla="*/ 228600 w 1645919"/>
              <a:gd name="connsiteY6" fmla="*/ 0 h 1203959"/>
              <a:gd name="connsiteX7" fmla="*/ 152400 w 1645919"/>
              <a:gd name="connsiteY7" fmla="*/ 76200 h 1203959"/>
              <a:gd name="connsiteX8" fmla="*/ 152400 w 1645919"/>
              <a:gd name="connsiteY8" fmla="*/ 899160 h 1203959"/>
              <a:gd name="connsiteX9" fmla="*/ 152400 w 1645919"/>
              <a:gd name="connsiteY9" fmla="*/ 922020 h 1203959"/>
              <a:gd name="connsiteX10" fmla="*/ 7620 w 1645919"/>
              <a:gd name="connsiteY10" fmla="*/ 1143000 h 1203959"/>
              <a:gd name="connsiteX11" fmla="*/ 7620 w 1645919"/>
              <a:gd name="connsiteY11" fmla="*/ 1143000 h 1203959"/>
              <a:gd name="connsiteX12" fmla="*/ 0 w 1645919"/>
              <a:gd name="connsiteY12" fmla="*/ 1165860 h 1203959"/>
              <a:gd name="connsiteX13" fmla="*/ 38100 w 1645919"/>
              <a:gd name="connsiteY13" fmla="*/ 1203960 h 1203959"/>
              <a:gd name="connsiteX14" fmla="*/ 1607820 w 1645919"/>
              <a:gd name="connsiteY14" fmla="*/ 1203960 h 1203959"/>
              <a:gd name="connsiteX15" fmla="*/ 1645920 w 1645919"/>
              <a:gd name="connsiteY15" fmla="*/ 1165860 h 1203959"/>
              <a:gd name="connsiteX16" fmla="*/ 1638300 w 1645919"/>
              <a:gd name="connsiteY16" fmla="*/ 1143000 h 1203959"/>
              <a:gd name="connsiteX17" fmla="*/ 228600 w 1645919"/>
              <a:gd name="connsiteY17" fmla="*/ 76200 h 1203959"/>
              <a:gd name="connsiteX18" fmla="*/ 1424940 w 1645919"/>
              <a:gd name="connsiteY18" fmla="*/ 76200 h 1203959"/>
              <a:gd name="connsiteX19" fmla="*/ 1424940 w 1645919"/>
              <a:gd name="connsiteY19" fmla="*/ 899160 h 1203959"/>
              <a:gd name="connsiteX20" fmla="*/ 228600 w 1645919"/>
              <a:gd name="connsiteY20" fmla="*/ 899160 h 1203959"/>
              <a:gd name="connsiteX21" fmla="*/ 228600 w 1645919"/>
              <a:gd name="connsiteY21" fmla="*/ 76200 h 1203959"/>
              <a:gd name="connsiteX22" fmla="*/ 106680 w 1645919"/>
              <a:gd name="connsiteY22" fmla="*/ 1127760 h 1203959"/>
              <a:gd name="connsiteX23" fmla="*/ 205740 w 1645919"/>
              <a:gd name="connsiteY23" fmla="*/ 975360 h 1203959"/>
              <a:gd name="connsiteX24" fmla="*/ 220980 w 1645919"/>
              <a:gd name="connsiteY24" fmla="*/ 975360 h 1203959"/>
              <a:gd name="connsiteX25" fmla="*/ 1417320 w 1645919"/>
              <a:gd name="connsiteY25" fmla="*/ 975360 h 1203959"/>
              <a:gd name="connsiteX26" fmla="*/ 1432560 w 1645919"/>
              <a:gd name="connsiteY26" fmla="*/ 975360 h 1203959"/>
              <a:gd name="connsiteX27" fmla="*/ 1531620 w 1645919"/>
              <a:gd name="connsiteY27" fmla="*/ 1127760 h 1203959"/>
              <a:gd name="connsiteX28" fmla="*/ 106680 w 1645919"/>
              <a:gd name="connsiteY28" fmla="*/ 1127760 h 1203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645919" h="1203959">
                <a:moveTo>
                  <a:pt x="1638300" y="1143000"/>
                </a:moveTo>
                <a:lnTo>
                  <a:pt x="1638300" y="1143000"/>
                </a:lnTo>
                <a:lnTo>
                  <a:pt x="1493520" y="922020"/>
                </a:lnTo>
                <a:cubicBezTo>
                  <a:pt x="1493520" y="914400"/>
                  <a:pt x="1493520" y="906780"/>
                  <a:pt x="1493520" y="899160"/>
                </a:cubicBezTo>
                <a:lnTo>
                  <a:pt x="1493520" y="76200"/>
                </a:lnTo>
                <a:cubicBezTo>
                  <a:pt x="1493520" y="38100"/>
                  <a:pt x="1463040" y="0"/>
                  <a:pt x="1417320" y="0"/>
                </a:cubicBezTo>
                <a:lnTo>
                  <a:pt x="228600" y="0"/>
                </a:lnTo>
                <a:cubicBezTo>
                  <a:pt x="190500" y="0"/>
                  <a:pt x="152400" y="30480"/>
                  <a:pt x="152400" y="76200"/>
                </a:cubicBezTo>
                <a:lnTo>
                  <a:pt x="152400" y="899160"/>
                </a:lnTo>
                <a:cubicBezTo>
                  <a:pt x="152400" y="906780"/>
                  <a:pt x="152400" y="914400"/>
                  <a:pt x="152400" y="922020"/>
                </a:cubicBezTo>
                <a:lnTo>
                  <a:pt x="7620" y="1143000"/>
                </a:lnTo>
                <a:lnTo>
                  <a:pt x="7620" y="1143000"/>
                </a:lnTo>
                <a:cubicBezTo>
                  <a:pt x="0" y="1150620"/>
                  <a:pt x="0" y="1158240"/>
                  <a:pt x="0" y="1165860"/>
                </a:cubicBezTo>
                <a:cubicBezTo>
                  <a:pt x="0" y="1188720"/>
                  <a:pt x="15240" y="1203960"/>
                  <a:pt x="38100" y="1203960"/>
                </a:cubicBezTo>
                <a:lnTo>
                  <a:pt x="1607820" y="1203960"/>
                </a:lnTo>
                <a:cubicBezTo>
                  <a:pt x="1630680" y="1203960"/>
                  <a:pt x="1645920" y="1188720"/>
                  <a:pt x="1645920" y="1165860"/>
                </a:cubicBezTo>
                <a:cubicBezTo>
                  <a:pt x="1645920" y="1158240"/>
                  <a:pt x="1638300" y="1150620"/>
                  <a:pt x="1638300" y="1143000"/>
                </a:cubicBezTo>
                <a:close/>
                <a:moveTo>
                  <a:pt x="228600" y="76200"/>
                </a:moveTo>
                <a:lnTo>
                  <a:pt x="1424940" y="76200"/>
                </a:lnTo>
                <a:lnTo>
                  <a:pt x="1424940" y="899160"/>
                </a:lnTo>
                <a:lnTo>
                  <a:pt x="228600" y="899160"/>
                </a:lnTo>
                <a:lnTo>
                  <a:pt x="228600" y="76200"/>
                </a:lnTo>
                <a:close/>
                <a:moveTo>
                  <a:pt x="106680" y="1127760"/>
                </a:moveTo>
                <a:lnTo>
                  <a:pt x="205740" y="975360"/>
                </a:lnTo>
                <a:cubicBezTo>
                  <a:pt x="213360" y="975360"/>
                  <a:pt x="213360" y="975360"/>
                  <a:pt x="220980" y="975360"/>
                </a:cubicBezTo>
                <a:lnTo>
                  <a:pt x="1417320" y="975360"/>
                </a:lnTo>
                <a:cubicBezTo>
                  <a:pt x="1424940" y="975360"/>
                  <a:pt x="1424940" y="975360"/>
                  <a:pt x="1432560" y="975360"/>
                </a:cubicBezTo>
                <a:lnTo>
                  <a:pt x="1531620" y="1127760"/>
                </a:lnTo>
                <a:lnTo>
                  <a:pt x="106680" y="1127760"/>
                </a:lnTo>
                <a:close/>
              </a:path>
            </a:pathLst>
          </a:custGeom>
          <a:solidFill>
            <a:schemeClr val="bg1">
              <a:alpha val="24000"/>
            </a:schemeClr>
          </a:solidFill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11" name="柒社群-康帅20">
            <a:extLst>
              <a:ext uri="{FF2B5EF4-FFF2-40B4-BE49-F238E27FC236}">
                <a16:creationId xmlns:a16="http://schemas.microsoft.com/office/drawing/2014/main" id="{E649062E-9F9F-A64B-3247-CCC12A27F9DE}"/>
              </a:ext>
            </a:extLst>
          </p:cNvPr>
          <p:cNvGrpSpPr/>
          <p:nvPr/>
        </p:nvGrpSpPr>
        <p:grpSpPr>
          <a:xfrm>
            <a:off x="3272804" y="4332081"/>
            <a:ext cx="5646392" cy="355313"/>
            <a:chOff x="3387104" y="3952986"/>
            <a:chExt cx="5646392" cy="355313"/>
          </a:xfrm>
        </p:grpSpPr>
        <p:sp>
          <p:nvSpPr>
            <p:cNvPr id="591" name="柒社群-康帅20-1">
              <a:extLst>
                <a:ext uri="{FF2B5EF4-FFF2-40B4-BE49-F238E27FC236}">
                  <a16:creationId xmlns:a16="http://schemas.microsoft.com/office/drawing/2014/main" id="{83297716-777E-836E-8EE9-847C43AFCB2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85826" y="3985148"/>
              <a:ext cx="1928412" cy="321134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81199" tIns="40599" rIns="81199" bIns="40599" rtlCol="0">
              <a:spAutoFit/>
            </a:bodyPr>
            <a:lstStyle>
              <a:defPPr>
                <a:defRPr lang="zh-CN"/>
              </a:defPPr>
              <a:lvl1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 sz="1799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sz="1554" b="0" dirty="0">
                  <a:gradFill>
                    <a:gsLst>
                      <a:gs pos="98000">
                        <a:srgbClr val="FDDA85">
                          <a:lumMod val="60000"/>
                          <a:lumOff val="40000"/>
                        </a:srgbClr>
                      </a:gs>
                      <a:gs pos="4000">
                        <a:srgbClr val="FDDA85">
                          <a:lumMod val="3000"/>
                          <a:lumOff val="97000"/>
                        </a:srgbClr>
                      </a:gs>
                    </a:gsLst>
                    <a:lin ang="5400000" scaled="1"/>
                  </a:gra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汇报人：康帅</a:t>
              </a:r>
              <a:r>
                <a:rPr lang="en-US" altLang="zh-CN" sz="1554" b="0" dirty="0">
                  <a:gradFill>
                    <a:gsLst>
                      <a:gs pos="98000">
                        <a:srgbClr val="FDDA85">
                          <a:lumMod val="60000"/>
                          <a:lumOff val="40000"/>
                        </a:srgbClr>
                      </a:gs>
                      <a:gs pos="4000">
                        <a:srgbClr val="FDDA85">
                          <a:lumMod val="3000"/>
                          <a:lumOff val="97000"/>
                        </a:srgbClr>
                      </a:gs>
                    </a:gsLst>
                    <a:lin ang="5400000" scaled="1"/>
                  </a:gra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Slide</a:t>
              </a:r>
            </a:p>
          </p:txBody>
        </p:sp>
        <p:grpSp>
          <p:nvGrpSpPr>
            <p:cNvPr id="601" name="组合 600">
              <a:extLst>
                <a:ext uri="{FF2B5EF4-FFF2-40B4-BE49-F238E27FC236}">
                  <a16:creationId xmlns:a16="http://schemas.microsoft.com/office/drawing/2014/main" id="{9E216E0D-1086-1F0D-4965-6D4BAED88795}"/>
                </a:ext>
              </a:extLst>
            </p:cNvPr>
            <p:cNvGrpSpPr/>
            <p:nvPr/>
          </p:nvGrpSpPr>
          <p:grpSpPr>
            <a:xfrm>
              <a:off x="3387104" y="3952986"/>
              <a:ext cx="253745" cy="321389"/>
              <a:chOff x="5044316" y="4060509"/>
              <a:chExt cx="253745" cy="321389"/>
            </a:xfrm>
            <a:gradFill>
              <a:gsLst>
                <a:gs pos="98000">
                  <a:srgbClr val="FDDA85">
                    <a:lumMod val="60000"/>
                    <a:lumOff val="40000"/>
                  </a:srgbClr>
                </a:gs>
                <a:gs pos="4000">
                  <a:srgbClr val="FDDA85">
                    <a:lumMod val="3000"/>
                    <a:lumOff val="97000"/>
                  </a:srgbClr>
                </a:gs>
              </a:gsLst>
              <a:lin ang="5400000" scaled="1"/>
            </a:gradFill>
          </p:grpSpPr>
          <p:sp>
            <p:nvSpPr>
              <p:cNvPr id="593" name="柒社群-康帅20-2">
                <a:extLst>
                  <a:ext uri="{FF2B5EF4-FFF2-40B4-BE49-F238E27FC236}">
                    <a16:creationId xmlns:a16="http://schemas.microsoft.com/office/drawing/2014/main" id="{FED19563-1AA6-66CF-A2FA-BF020421AD5A}"/>
                  </a:ext>
                </a:extLst>
              </p:cNvPr>
              <p:cNvSpPr/>
              <p:nvPr/>
            </p:nvSpPr>
            <p:spPr>
              <a:xfrm>
                <a:off x="5044316" y="4060509"/>
                <a:ext cx="253745" cy="321389"/>
              </a:xfrm>
              <a:custGeom>
                <a:avLst/>
                <a:gdLst>
                  <a:gd name="connsiteX0" fmla="*/ 760326 w 1520837"/>
                  <a:gd name="connsiteY0" fmla="*/ 955291 h 1899418"/>
                  <a:gd name="connsiteX1" fmla="*/ 422672 w 1520837"/>
                  <a:gd name="connsiteY1" fmla="*/ 815392 h 1899418"/>
                  <a:gd name="connsiteX2" fmla="*/ 282773 w 1520837"/>
                  <a:gd name="connsiteY2" fmla="*/ 477738 h 1899418"/>
                  <a:gd name="connsiteX3" fmla="*/ 422672 w 1520837"/>
                  <a:gd name="connsiteY3" fmla="*/ 140084 h 1899418"/>
                  <a:gd name="connsiteX4" fmla="*/ 760326 w 1520837"/>
                  <a:gd name="connsiteY4" fmla="*/ 0 h 1899418"/>
                  <a:gd name="connsiteX5" fmla="*/ 1097980 w 1520837"/>
                  <a:gd name="connsiteY5" fmla="*/ 139898 h 1899418"/>
                  <a:gd name="connsiteX6" fmla="*/ 1237878 w 1520837"/>
                  <a:gd name="connsiteY6" fmla="*/ 477552 h 1899418"/>
                  <a:gd name="connsiteX7" fmla="*/ 1097980 w 1520837"/>
                  <a:gd name="connsiteY7" fmla="*/ 815206 h 1899418"/>
                  <a:gd name="connsiteX8" fmla="*/ 760326 w 1520837"/>
                  <a:gd name="connsiteY8" fmla="*/ 955291 h 1899418"/>
                  <a:gd name="connsiteX9" fmla="*/ 760326 w 1520837"/>
                  <a:gd name="connsiteY9" fmla="*/ 148828 h 1899418"/>
                  <a:gd name="connsiteX10" fmla="*/ 431602 w 1520837"/>
                  <a:gd name="connsiteY10" fmla="*/ 477552 h 1899418"/>
                  <a:gd name="connsiteX11" fmla="*/ 760326 w 1520837"/>
                  <a:gd name="connsiteY11" fmla="*/ 806276 h 1899418"/>
                  <a:gd name="connsiteX12" fmla="*/ 1089236 w 1520837"/>
                  <a:gd name="connsiteY12" fmla="*/ 477552 h 1899418"/>
                  <a:gd name="connsiteX13" fmla="*/ 760326 w 1520837"/>
                  <a:gd name="connsiteY13" fmla="*/ 148828 h 1899418"/>
                  <a:gd name="connsiteX14" fmla="*/ 1446423 w 1520837"/>
                  <a:gd name="connsiteY14" fmla="*/ 1899419 h 1899418"/>
                  <a:gd name="connsiteX15" fmla="*/ 1372009 w 1520837"/>
                  <a:gd name="connsiteY15" fmla="*/ 1825005 h 1899418"/>
                  <a:gd name="connsiteX16" fmla="*/ 1372009 w 1520837"/>
                  <a:gd name="connsiteY16" fmla="*/ 1440656 h 1899418"/>
                  <a:gd name="connsiteX17" fmla="*/ 1108212 w 1520837"/>
                  <a:gd name="connsiteY17" fmla="*/ 1145232 h 1899418"/>
                  <a:gd name="connsiteX18" fmla="*/ 819299 w 1520837"/>
                  <a:gd name="connsiteY18" fmla="*/ 1495723 h 1899418"/>
                  <a:gd name="connsiteX19" fmla="*/ 762000 w 1520837"/>
                  <a:gd name="connsiteY19" fmla="*/ 1522884 h 1899418"/>
                  <a:gd name="connsiteX20" fmla="*/ 761814 w 1520837"/>
                  <a:gd name="connsiteY20" fmla="*/ 1522884 h 1899418"/>
                  <a:gd name="connsiteX21" fmla="*/ 704701 w 1520837"/>
                  <a:gd name="connsiteY21" fmla="*/ 1496095 h 1899418"/>
                  <a:gd name="connsiteX22" fmla="*/ 412812 w 1520837"/>
                  <a:gd name="connsiteY22" fmla="*/ 1145046 h 1899418"/>
                  <a:gd name="connsiteX23" fmla="*/ 148828 w 1520837"/>
                  <a:gd name="connsiteY23" fmla="*/ 1440470 h 1899418"/>
                  <a:gd name="connsiteX24" fmla="*/ 148828 w 1520837"/>
                  <a:gd name="connsiteY24" fmla="*/ 1825005 h 1899418"/>
                  <a:gd name="connsiteX25" fmla="*/ 74414 w 1520837"/>
                  <a:gd name="connsiteY25" fmla="*/ 1899419 h 1899418"/>
                  <a:gd name="connsiteX26" fmla="*/ 0 w 1520837"/>
                  <a:gd name="connsiteY26" fmla="*/ 1825005 h 1899418"/>
                  <a:gd name="connsiteX27" fmla="*/ 0 w 1520837"/>
                  <a:gd name="connsiteY27" fmla="*/ 1440656 h 1899418"/>
                  <a:gd name="connsiteX28" fmla="*/ 130597 w 1520837"/>
                  <a:gd name="connsiteY28" fmla="*/ 1125141 h 1899418"/>
                  <a:gd name="connsiteX29" fmla="*/ 446112 w 1520837"/>
                  <a:gd name="connsiteY29" fmla="*/ 994544 h 1899418"/>
                  <a:gd name="connsiteX30" fmla="*/ 503225 w 1520837"/>
                  <a:gd name="connsiteY30" fmla="*/ 1021333 h 1899418"/>
                  <a:gd name="connsiteX31" fmla="*/ 761442 w 1520837"/>
                  <a:gd name="connsiteY31" fmla="*/ 1331826 h 1899418"/>
                  <a:gd name="connsiteX32" fmla="*/ 1017054 w 1520837"/>
                  <a:gd name="connsiteY32" fmla="*/ 1021705 h 1899418"/>
                  <a:gd name="connsiteX33" fmla="*/ 1074539 w 1520837"/>
                  <a:gd name="connsiteY33" fmla="*/ 994544 h 1899418"/>
                  <a:gd name="connsiteX34" fmla="*/ 1390055 w 1520837"/>
                  <a:gd name="connsiteY34" fmla="*/ 1125141 h 1899418"/>
                  <a:gd name="connsiteX35" fmla="*/ 1520837 w 1520837"/>
                  <a:gd name="connsiteY35" fmla="*/ 1440656 h 1899418"/>
                  <a:gd name="connsiteX36" fmla="*/ 1520837 w 1520837"/>
                  <a:gd name="connsiteY36" fmla="*/ 1825005 h 1899418"/>
                  <a:gd name="connsiteX37" fmla="*/ 1446423 w 1520837"/>
                  <a:gd name="connsiteY37" fmla="*/ 1899419 h 18994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520837" h="1899418">
                    <a:moveTo>
                      <a:pt x="760326" y="955291"/>
                    </a:moveTo>
                    <a:cubicBezTo>
                      <a:pt x="632706" y="955291"/>
                      <a:pt x="512713" y="905619"/>
                      <a:pt x="422672" y="815392"/>
                    </a:cubicBezTo>
                    <a:cubicBezTo>
                      <a:pt x="332631" y="725165"/>
                      <a:pt x="282773" y="605172"/>
                      <a:pt x="282773" y="477738"/>
                    </a:cubicBezTo>
                    <a:cubicBezTo>
                      <a:pt x="282773" y="350304"/>
                      <a:pt x="332445" y="230125"/>
                      <a:pt x="422672" y="140084"/>
                    </a:cubicBezTo>
                    <a:cubicBezTo>
                      <a:pt x="512899" y="50043"/>
                      <a:pt x="632706" y="0"/>
                      <a:pt x="760326" y="0"/>
                    </a:cubicBezTo>
                    <a:cubicBezTo>
                      <a:pt x="887946" y="0"/>
                      <a:pt x="1007938" y="49671"/>
                      <a:pt x="1097980" y="139898"/>
                    </a:cubicBezTo>
                    <a:cubicBezTo>
                      <a:pt x="1188207" y="230125"/>
                      <a:pt x="1237878" y="350118"/>
                      <a:pt x="1237878" y="477552"/>
                    </a:cubicBezTo>
                    <a:cubicBezTo>
                      <a:pt x="1237878" y="604986"/>
                      <a:pt x="1188207" y="725165"/>
                      <a:pt x="1097980" y="815206"/>
                    </a:cubicBezTo>
                    <a:cubicBezTo>
                      <a:pt x="1007938" y="905619"/>
                      <a:pt x="887946" y="955291"/>
                      <a:pt x="760326" y="955291"/>
                    </a:cubicBezTo>
                    <a:close/>
                    <a:moveTo>
                      <a:pt x="760326" y="148828"/>
                    </a:moveTo>
                    <a:cubicBezTo>
                      <a:pt x="578941" y="148828"/>
                      <a:pt x="431602" y="296354"/>
                      <a:pt x="431602" y="477552"/>
                    </a:cubicBezTo>
                    <a:cubicBezTo>
                      <a:pt x="431602" y="658937"/>
                      <a:pt x="579127" y="806276"/>
                      <a:pt x="760326" y="806276"/>
                    </a:cubicBezTo>
                    <a:cubicBezTo>
                      <a:pt x="941524" y="806276"/>
                      <a:pt x="1089236" y="658937"/>
                      <a:pt x="1089236" y="477552"/>
                    </a:cubicBezTo>
                    <a:cubicBezTo>
                      <a:pt x="1089236" y="296354"/>
                      <a:pt x="941710" y="148828"/>
                      <a:pt x="760326" y="148828"/>
                    </a:cubicBezTo>
                    <a:close/>
                    <a:moveTo>
                      <a:pt x="1446423" y="1899419"/>
                    </a:moveTo>
                    <a:cubicBezTo>
                      <a:pt x="1405310" y="1899419"/>
                      <a:pt x="1372009" y="1866119"/>
                      <a:pt x="1372009" y="1825005"/>
                    </a:cubicBezTo>
                    <a:lnTo>
                      <a:pt x="1372009" y="1440656"/>
                    </a:lnTo>
                    <a:cubicBezTo>
                      <a:pt x="1372009" y="1288108"/>
                      <a:pt x="1256482" y="1161976"/>
                      <a:pt x="1108212" y="1145232"/>
                    </a:cubicBezTo>
                    <a:lnTo>
                      <a:pt x="819299" y="1495723"/>
                    </a:lnTo>
                    <a:cubicBezTo>
                      <a:pt x="805160" y="1512838"/>
                      <a:pt x="784138" y="1522698"/>
                      <a:pt x="762000" y="1522884"/>
                    </a:cubicBezTo>
                    <a:lnTo>
                      <a:pt x="761814" y="1522884"/>
                    </a:lnTo>
                    <a:cubicBezTo>
                      <a:pt x="739676" y="1522884"/>
                      <a:pt x="718840" y="1513024"/>
                      <a:pt x="704701" y="1496095"/>
                    </a:cubicBezTo>
                    <a:lnTo>
                      <a:pt x="412812" y="1145046"/>
                    </a:lnTo>
                    <a:cubicBezTo>
                      <a:pt x="264542" y="1161604"/>
                      <a:pt x="148828" y="1287921"/>
                      <a:pt x="148828" y="1440470"/>
                    </a:cubicBezTo>
                    <a:lnTo>
                      <a:pt x="148828" y="1825005"/>
                    </a:lnTo>
                    <a:cubicBezTo>
                      <a:pt x="148828" y="1866119"/>
                      <a:pt x="115528" y="1899419"/>
                      <a:pt x="74414" y="1899419"/>
                    </a:cubicBezTo>
                    <a:cubicBezTo>
                      <a:pt x="33300" y="1899419"/>
                      <a:pt x="0" y="1866119"/>
                      <a:pt x="0" y="1825005"/>
                    </a:cubicBezTo>
                    <a:lnTo>
                      <a:pt x="0" y="1440656"/>
                    </a:lnTo>
                    <a:cubicBezTo>
                      <a:pt x="0" y="1321408"/>
                      <a:pt x="46323" y="1209415"/>
                      <a:pt x="130597" y="1125141"/>
                    </a:cubicBezTo>
                    <a:cubicBezTo>
                      <a:pt x="214871" y="1040867"/>
                      <a:pt x="326864" y="994544"/>
                      <a:pt x="446112" y="994544"/>
                    </a:cubicBezTo>
                    <a:cubicBezTo>
                      <a:pt x="468251" y="994544"/>
                      <a:pt x="489086" y="1004404"/>
                      <a:pt x="503225" y="1021333"/>
                    </a:cubicBezTo>
                    <a:lnTo>
                      <a:pt x="761442" y="1331826"/>
                    </a:lnTo>
                    <a:lnTo>
                      <a:pt x="1017054" y="1021705"/>
                    </a:lnTo>
                    <a:cubicBezTo>
                      <a:pt x="1031193" y="1004590"/>
                      <a:pt x="1052215" y="994544"/>
                      <a:pt x="1074539" y="994544"/>
                    </a:cubicBezTo>
                    <a:cubicBezTo>
                      <a:pt x="1193788" y="994544"/>
                      <a:pt x="1305781" y="1040867"/>
                      <a:pt x="1390055" y="1125141"/>
                    </a:cubicBezTo>
                    <a:cubicBezTo>
                      <a:pt x="1474329" y="1209415"/>
                      <a:pt x="1520837" y="1321408"/>
                      <a:pt x="1520837" y="1440656"/>
                    </a:cubicBezTo>
                    <a:lnTo>
                      <a:pt x="1520837" y="1825005"/>
                    </a:lnTo>
                    <a:cubicBezTo>
                      <a:pt x="1520837" y="1866119"/>
                      <a:pt x="1487537" y="1899419"/>
                      <a:pt x="1446423" y="189941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254000" dist="63500" dir="2700000" algn="tl" rotWithShape="0">
                  <a:srgbClr val="000000">
                    <a:alpha val="2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94" name="柒社群-康帅20-3">
                <a:extLst>
                  <a:ext uri="{FF2B5EF4-FFF2-40B4-BE49-F238E27FC236}">
                    <a16:creationId xmlns:a16="http://schemas.microsoft.com/office/drawing/2014/main" id="{056B83A3-5E2E-2976-D6CF-E385F8EFA3C9}"/>
                  </a:ext>
                </a:extLst>
              </p:cNvPr>
              <p:cNvSpPr/>
              <p:nvPr/>
            </p:nvSpPr>
            <p:spPr>
              <a:xfrm>
                <a:off x="5127623" y="4128848"/>
                <a:ext cx="135051" cy="197021"/>
              </a:xfrm>
              <a:custGeom>
                <a:avLst/>
                <a:gdLst>
                  <a:gd name="connsiteX0" fmla="*/ 260635 w 809438"/>
                  <a:gd name="connsiteY0" fmla="*/ 335049 h 1164394"/>
                  <a:gd name="connsiteX1" fmla="*/ 0 w 809438"/>
                  <a:gd name="connsiteY1" fmla="*/ 74414 h 1164394"/>
                  <a:gd name="connsiteX2" fmla="*/ 74414 w 809438"/>
                  <a:gd name="connsiteY2" fmla="*/ 0 h 1164394"/>
                  <a:gd name="connsiteX3" fmla="*/ 148828 w 809438"/>
                  <a:gd name="connsiteY3" fmla="*/ 74414 h 1164394"/>
                  <a:gd name="connsiteX4" fmla="*/ 260635 w 809438"/>
                  <a:gd name="connsiteY4" fmla="*/ 186221 h 1164394"/>
                  <a:gd name="connsiteX5" fmla="*/ 372442 w 809438"/>
                  <a:gd name="connsiteY5" fmla="*/ 74414 h 1164394"/>
                  <a:gd name="connsiteX6" fmla="*/ 446856 w 809438"/>
                  <a:gd name="connsiteY6" fmla="*/ 0 h 1164394"/>
                  <a:gd name="connsiteX7" fmla="*/ 521270 w 809438"/>
                  <a:gd name="connsiteY7" fmla="*/ 74414 h 1164394"/>
                  <a:gd name="connsiteX8" fmla="*/ 260635 w 809438"/>
                  <a:gd name="connsiteY8" fmla="*/ 335049 h 1164394"/>
                  <a:gd name="connsiteX9" fmla="*/ 735025 w 809438"/>
                  <a:gd name="connsiteY9" fmla="*/ 1164394 h 1164394"/>
                  <a:gd name="connsiteX10" fmla="*/ 548990 w 809438"/>
                  <a:gd name="connsiteY10" fmla="*/ 1164394 h 1164394"/>
                  <a:gd name="connsiteX11" fmla="*/ 474576 w 809438"/>
                  <a:gd name="connsiteY11" fmla="*/ 1089980 h 1164394"/>
                  <a:gd name="connsiteX12" fmla="*/ 548990 w 809438"/>
                  <a:gd name="connsiteY12" fmla="*/ 1015566 h 1164394"/>
                  <a:gd name="connsiteX13" fmla="*/ 735025 w 809438"/>
                  <a:gd name="connsiteY13" fmla="*/ 1015566 h 1164394"/>
                  <a:gd name="connsiteX14" fmla="*/ 809439 w 809438"/>
                  <a:gd name="connsiteY14" fmla="*/ 1089980 h 1164394"/>
                  <a:gd name="connsiteX15" fmla="*/ 735025 w 809438"/>
                  <a:gd name="connsiteY15" fmla="*/ 1164394 h 1164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809438" h="1164394">
                    <a:moveTo>
                      <a:pt x="260635" y="335049"/>
                    </a:moveTo>
                    <a:cubicBezTo>
                      <a:pt x="116830" y="335049"/>
                      <a:pt x="0" y="218033"/>
                      <a:pt x="0" y="74414"/>
                    </a:cubicBezTo>
                    <a:cubicBezTo>
                      <a:pt x="0" y="33300"/>
                      <a:pt x="33300" y="0"/>
                      <a:pt x="74414" y="0"/>
                    </a:cubicBezTo>
                    <a:cubicBezTo>
                      <a:pt x="115528" y="0"/>
                      <a:pt x="148828" y="33300"/>
                      <a:pt x="148828" y="74414"/>
                    </a:cubicBezTo>
                    <a:cubicBezTo>
                      <a:pt x="148828" y="136178"/>
                      <a:pt x="199058" y="186221"/>
                      <a:pt x="260635" y="186221"/>
                    </a:cubicBezTo>
                    <a:cubicBezTo>
                      <a:pt x="322399" y="186221"/>
                      <a:pt x="372442" y="135992"/>
                      <a:pt x="372442" y="74414"/>
                    </a:cubicBezTo>
                    <a:cubicBezTo>
                      <a:pt x="372442" y="33300"/>
                      <a:pt x="405743" y="0"/>
                      <a:pt x="446856" y="0"/>
                    </a:cubicBezTo>
                    <a:cubicBezTo>
                      <a:pt x="487970" y="0"/>
                      <a:pt x="521270" y="33300"/>
                      <a:pt x="521270" y="74414"/>
                    </a:cubicBezTo>
                    <a:cubicBezTo>
                      <a:pt x="521457" y="218033"/>
                      <a:pt x="404440" y="335049"/>
                      <a:pt x="260635" y="335049"/>
                    </a:cubicBezTo>
                    <a:close/>
                    <a:moveTo>
                      <a:pt x="735025" y="1164394"/>
                    </a:moveTo>
                    <a:lnTo>
                      <a:pt x="548990" y="1164394"/>
                    </a:lnTo>
                    <a:cubicBezTo>
                      <a:pt x="507876" y="1164394"/>
                      <a:pt x="474576" y="1131094"/>
                      <a:pt x="474576" y="1089980"/>
                    </a:cubicBezTo>
                    <a:cubicBezTo>
                      <a:pt x="474576" y="1048866"/>
                      <a:pt x="507876" y="1015566"/>
                      <a:pt x="548990" y="1015566"/>
                    </a:cubicBezTo>
                    <a:lnTo>
                      <a:pt x="735025" y="1015566"/>
                    </a:lnTo>
                    <a:cubicBezTo>
                      <a:pt x="776139" y="1015566"/>
                      <a:pt x="809439" y="1048866"/>
                      <a:pt x="809439" y="1089980"/>
                    </a:cubicBezTo>
                    <a:cubicBezTo>
                      <a:pt x="809439" y="1131094"/>
                      <a:pt x="776139" y="1164394"/>
                      <a:pt x="735025" y="1164394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254000" dist="63500" dir="2700000" algn="tl" rotWithShape="0">
                  <a:srgbClr val="000000">
                    <a:alpha val="2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61F5D0C0-E693-9F53-2291-AB9459C31873}"/>
                </a:ext>
              </a:extLst>
            </p:cNvPr>
            <p:cNvGrpSpPr/>
            <p:nvPr/>
          </p:nvGrpSpPr>
          <p:grpSpPr>
            <a:xfrm>
              <a:off x="6730788" y="3974781"/>
              <a:ext cx="2302708" cy="333518"/>
              <a:chOff x="5022500" y="5308281"/>
              <a:chExt cx="2302708" cy="333518"/>
            </a:xfrm>
          </p:grpSpPr>
          <p:sp>
            <p:nvSpPr>
              <p:cNvPr id="589" name="柒社群-康帅20-4">
                <a:extLst>
                  <a:ext uri="{FF2B5EF4-FFF2-40B4-BE49-F238E27FC236}">
                    <a16:creationId xmlns:a16="http://schemas.microsoft.com/office/drawing/2014/main" id="{211594B3-9CA0-635C-1C63-607F2F98F09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443039" y="5320665"/>
                <a:ext cx="1882169" cy="321134"/>
              </a:xfrm>
              <a:prstGeom prst="rect">
                <a:avLst/>
              </a:prstGeom>
              <a:noFill/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81199" tIns="40599" rIns="81199" bIns="40599" rtlCol="0">
                <a:spAutoFit/>
              </a:bodyPr>
              <a:lstStyle>
                <a:defPPr>
                  <a:defRPr lang="zh-CN"/>
                </a:defPPr>
                <a:lvl1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  <a:defRPr sz="1554" b="0">
                    <a:gradFill>
                      <a:gsLst>
                        <a:gs pos="98000">
                          <a:srgbClr val="FDDA85">
                            <a:lumMod val="60000"/>
                            <a:lumOff val="40000"/>
                          </a:srgbClr>
                        </a:gs>
                        <a:gs pos="4000">
                          <a:srgbClr val="FDDA85">
                            <a:lumMod val="3000"/>
                            <a:lumOff val="97000"/>
                          </a:srgbClr>
                        </a:gs>
                      </a:gsLst>
                      <a:lin ang="5400000" scaled="1"/>
                    </a:gra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defRPr>
                </a:lvl1pPr>
              </a:lstStyle>
              <a:p>
                <a:r>
                  <a:rPr lang="zh-CN" altLang="en-US" dirty="0"/>
                  <a:t>部门：数码产品部</a:t>
                </a:r>
              </a:p>
            </p:txBody>
          </p:sp>
          <p:grpSp>
            <p:nvGrpSpPr>
              <p:cNvPr id="7" name="组合 6">
                <a:extLst>
                  <a:ext uri="{FF2B5EF4-FFF2-40B4-BE49-F238E27FC236}">
                    <a16:creationId xmlns:a16="http://schemas.microsoft.com/office/drawing/2014/main" id="{AF40CD5E-563E-97AB-2450-D6B6890D5E80}"/>
                  </a:ext>
                </a:extLst>
              </p:cNvPr>
              <p:cNvGrpSpPr/>
              <p:nvPr/>
            </p:nvGrpSpPr>
            <p:grpSpPr>
              <a:xfrm>
                <a:off x="5022500" y="5308281"/>
                <a:ext cx="336023" cy="310325"/>
                <a:chOff x="250793" y="304257"/>
                <a:chExt cx="1403741" cy="1296388"/>
              </a:xfrm>
              <a:gradFill>
                <a:gsLst>
                  <a:gs pos="98000">
                    <a:srgbClr val="FDDA85">
                      <a:lumMod val="60000"/>
                      <a:lumOff val="40000"/>
                    </a:srgbClr>
                  </a:gs>
                  <a:gs pos="4000">
                    <a:srgbClr val="FDDA85">
                      <a:lumMod val="3000"/>
                      <a:lumOff val="97000"/>
                    </a:srgbClr>
                  </a:gs>
                </a:gsLst>
                <a:lin ang="5400000" scaled="1"/>
              </a:gradFill>
            </p:grpSpPr>
            <p:sp>
              <p:nvSpPr>
                <p:cNvPr id="5" name="柒社群-康帅20-5">
                  <a:extLst>
                    <a:ext uri="{FF2B5EF4-FFF2-40B4-BE49-F238E27FC236}">
                      <a16:creationId xmlns:a16="http://schemas.microsoft.com/office/drawing/2014/main" id="{A948280D-1E97-5306-034F-536A613A9459}"/>
                    </a:ext>
                  </a:extLst>
                </p:cNvPr>
                <p:cNvSpPr/>
                <p:nvPr/>
              </p:nvSpPr>
              <p:spPr>
                <a:xfrm>
                  <a:off x="521350" y="304257"/>
                  <a:ext cx="1133184" cy="1296388"/>
                </a:xfrm>
                <a:custGeom>
                  <a:avLst/>
                  <a:gdLst>
                    <a:gd name="connsiteX0" fmla="*/ 1125619 w 1133184"/>
                    <a:gd name="connsiteY0" fmla="*/ 1143468 h 1296388"/>
                    <a:gd name="connsiteX1" fmla="*/ 1084691 w 1133184"/>
                    <a:gd name="connsiteY1" fmla="*/ 1119842 h 1296388"/>
                    <a:gd name="connsiteX2" fmla="*/ 1083203 w 1133184"/>
                    <a:gd name="connsiteY2" fmla="*/ 1116493 h 1296388"/>
                    <a:gd name="connsiteX3" fmla="*/ 1086923 w 1133184"/>
                    <a:gd name="connsiteY3" fmla="*/ 1082635 h 1296388"/>
                    <a:gd name="connsiteX4" fmla="*/ 1083203 w 1133184"/>
                    <a:gd name="connsiteY4" fmla="*/ 1048776 h 1296388"/>
                    <a:gd name="connsiteX5" fmla="*/ 1084691 w 1133184"/>
                    <a:gd name="connsiteY5" fmla="*/ 1045428 h 1296388"/>
                    <a:gd name="connsiteX6" fmla="*/ 1125619 w 1133184"/>
                    <a:gd name="connsiteY6" fmla="*/ 1021801 h 1296388"/>
                    <a:gd name="connsiteX7" fmla="*/ 1131014 w 1133184"/>
                    <a:gd name="connsiteY7" fmla="*/ 1001523 h 1296388"/>
                    <a:gd name="connsiteX8" fmla="*/ 1101248 w 1133184"/>
                    <a:gd name="connsiteY8" fmla="*/ 949992 h 1296388"/>
                    <a:gd name="connsiteX9" fmla="*/ 1080970 w 1133184"/>
                    <a:gd name="connsiteY9" fmla="*/ 944596 h 1296388"/>
                    <a:gd name="connsiteX10" fmla="*/ 1040042 w 1133184"/>
                    <a:gd name="connsiteY10" fmla="*/ 968223 h 1296388"/>
                    <a:gd name="connsiteX11" fmla="*/ 1036322 w 1133184"/>
                    <a:gd name="connsiteY11" fmla="*/ 967851 h 1296388"/>
                    <a:gd name="connsiteX12" fmla="*/ 977721 w 1133184"/>
                    <a:gd name="connsiteY12" fmla="*/ 933992 h 1296388"/>
                    <a:gd name="connsiteX13" fmla="*/ 975488 w 1133184"/>
                    <a:gd name="connsiteY13" fmla="*/ 931016 h 1296388"/>
                    <a:gd name="connsiteX14" fmla="*/ 975488 w 1133184"/>
                    <a:gd name="connsiteY14" fmla="*/ 871857 h 1296388"/>
                    <a:gd name="connsiteX15" fmla="*/ 972326 w 1133184"/>
                    <a:gd name="connsiteY15" fmla="*/ 868694 h 1296388"/>
                    <a:gd name="connsiteX16" fmla="*/ 889354 w 1133184"/>
                    <a:gd name="connsiteY16" fmla="*/ 868694 h 1296388"/>
                    <a:gd name="connsiteX17" fmla="*/ 886191 w 1133184"/>
                    <a:gd name="connsiteY17" fmla="*/ 871857 h 1296388"/>
                    <a:gd name="connsiteX18" fmla="*/ 886191 w 1133184"/>
                    <a:gd name="connsiteY18" fmla="*/ 931016 h 1296388"/>
                    <a:gd name="connsiteX19" fmla="*/ 883959 w 1133184"/>
                    <a:gd name="connsiteY19" fmla="*/ 933992 h 1296388"/>
                    <a:gd name="connsiteX20" fmla="*/ 825358 w 1133184"/>
                    <a:gd name="connsiteY20" fmla="*/ 967851 h 1296388"/>
                    <a:gd name="connsiteX21" fmla="*/ 821637 w 1133184"/>
                    <a:gd name="connsiteY21" fmla="*/ 968223 h 1296388"/>
                    <a:gd name="connsiteX22" fmla="*/ 780709 w 1133184"/>
                    <a:gd name="connsiteY22" fmla="*/ 944596 h 1296388"/>
                    <a:gd name="connsiteX23" fmla="*/ 760432 w 1133184"/>
                    <a:gd name="connsiteY23" fmla="*/ 949992 h 1296388"/>
                    <a:gd name="connsiteX24" fmla="*/ 730666 w 1133184"/>
                    <a:gd name="connsiteY24" fmla="*/ 1001523 h 1296388"/>
                    <a:gd name="connsiteX25" fmla="*/ 736061 w 1133184"/>
                    <a:gd name="connsiteY25" fmla="*/ 1021801 h 1296388"/>
                    <a:gd name="connsiteX26" fmla="*/ 779035 w 1133184"/>
                    <a:gd name="connsiteY26" fmla="*/ 1046544 h 1296388"/>
                    <a:gd name="connsiteX27" fmla="*/ 774756 w 1133184"/>
                    <a:gd name="connsiteY27" fmla="*/ 1082635 h 1296388"/>
                    <a:gd name="connsiteX28" fmla="*/ 779035 w 1133184"/>
                    <a:gd name="connsiteY28" fmla="*/ 1118725 h 1296388"/>
                    <a:gd name="connsiteX29" fmla="*/ 736247 w 1133184"/>
                    <a:gd name="connsiteY29" fmla="*/ 1143468 h 1296388"/>
                    <a:gd name="connsiteX30" fmla="*/ 730852 w 1133184"/>
                    <a:gd name="connsiteY30" fmla="*/ 1163746 h 1296388"/>
                    <a:gd name="connsiteX31" fmla="*/ 760618 w 1133184"/>
                    <a:gd name="connsiteY31" fmla="*/ 1215278 h 1296388"/>
                    <a:gd name="connsiteX32" fmla="*/ 780895 w 1133184"/>
                    <a:gd name="connsiteY32" fmla="*/ 1220673 h 1296388"/>
                    <a:gd name="connsiteX33" fmla="*/ 823869 w 1133184"/>
                    <a:gd name="connsiteY33" fmla="*/ 1195744 h 1296388"/>
                    <a:gd name="connsiteX34" fmla="*/ 884145 w 1133184"/>
                    <a:gd name="connsiteY34" fmla="*/ 1231091 h 1296388"/>
                    <a:gd name="connsiteX35" fmla="*/ 886377 w 1133184"/>
                    <a:gd name="connsiteY35" fmla="*/ 1234067 h 1296388"/>
                    <a:gd name="connsiteX36" fmla="*/ 886377 w 1133184"/>
                    <a:gd name="connsiteY36" fmla="*/ 1293226 h 1296388"/>
                    <a:gd name="connsiteX37" fmla="*/ 889540 w 1133184"/>
                    <a:gd name="connsiteY37" fmla="*/ 1296389 h 1296388"/>
                    <a:gd name="connsiteX38" fmla="*/ 972512 w 1133184"/>
                    <a:gd name="connsiteY38" fmla="*/ 1296389 h 1296388"/>
                    <a:gd name="connsiteX39" fmla="*/ 975674 w 1133184"/>
                    <a:gd name="connsiteY39" fmla="*/ 1293226 h 1296388"/>
                    <a:gd name="connsiteX40" fmla="*/ 975674 w 1133184"/>
                    <a:gd name="connsiteY40" fmla="*/ 1234067 h 1296388"/>
                    <a:gd name="connsiteX41" fmla="*/ 977907 w 1133184"/>
                    <a:gd name="connsiteY41" fmla="*/ 1231091 h 1296388"/>
                    <a:gd name="connsiteX42" fmla="*/ 1036508 w 1133184"/>
                    <a:gd name="connsiteY42" fmla="*/ 1197232 h 1296388"/>
                    <a:gd name="connsiteX43" fmla="*/ 1040228 w 1133184"/>
                    <a:gd name="connsiteY43" fmla="*/ 1196860 h 1296388"/>
                    <a:gd name="connsiteX44" fmla="*/ 1081156 w 1133184"/>
                    <a:gd name="connsiteY44" fmla="*/ 1220487 h 1296388"/>
                    <a:gd name="connsiteX45" fmla="*/ 1101434 w 1133184"/>
                    <a:gd name="connsiteY45" fmla="*/ 1215092 h 1296388"/>
                    <a:gd name="connsiteX46" fmla="*/ 1131200 w 1133184"/>
                    <a:gd name="connsiteY46" fmla="*/ 1163560 h 1296388"/>
                    <a:gd name="connsiteX47" fmla="*/ 1125619 w 1133184"/>
                    <a:gd name="connsiteY47" fmla="*/ 1143468 h 1296388"/>
                    <a:gd name="connsiteX48" fmla="*/ 996882 w 1133184"/>
                    <a:gd name="connsiteY48" fmla="*/ 1093239 h 1296388"/>
                    <a:gd name="connsiteX49" fmla="*/ 996324 w 1133184"/>
                    <a:gd name="connsiteY49" fmla="*/ 1096587 h 1296388"/>
                    <a:gd name="connsiteX50" fmla="*/ 994464 w 1133184"/>
                    <a:gd name="connsiteY50" fmla="*/ 1103471 h 1296388"/>
                    <a:gd name="connsiteX51" fmla="*/ 981069 w 1133184"/>
                    <a:gd name="connsiteY51" fmla="*/ 1126725 h 1296388"/>
                    <a:gd name="connsiteX52" fmla="*/ 975860 w 1133184"/>
                    <a:gd name="connsiteY52" fmla="*/ 1132120 h 1296388"/>
                    <a:gd name="connsiteX53" fmla="*/ 961536 w 1133184"/>
                    <a:gd name="connsiteY53" fmla="*/ 1141980 h 1296388"/>
                    <a:gd name="connsiteX54" fmla="*/ 955024 w 1133184"/>
                    <a:gd name="connsiteY54" fmla="*/ 1144770 h 1296388"/>
                    <a:gd name="connsiteX55" fmla="*/ 951676 w 1133184"/>
                    <a:gd name="connsiteY55" fmla="*/ 1145887 h 1296388"/>
                    <a:gd name="connsiteX56" fmla="*/ 941630 w 1133184"/>
                    <a:gd name="connsiteY56" fmla="*/ 1148305 h 1296388"/>
                    <a:gd name="connsiteX57" fmla="*/ 931026 w 1133184"/>
                    <a:gd name="connsiteY57" fmla="*/ 1149049 h 1296388"/>
                    <a:gd name="connsiteX58" fmla="*/ 925631 w 1133184"/>
                    <a:gd name="connsiteY58" fmla="*/ 1148863 h 1296388"/>
                    <a:gd name="connsiteX59" fmla="*/ 910376 w 1133184"/>
                    <a:gd name="connsiteY59" fmla="*/ 1145887 h 1296388"/>
                    <a:gd name="connsiteX60" fmla="*/ 886191 w 1133184"/>
                    <a:gd name="connsiteY60" fmla="*/ 1131934 h 1296388"/>
                    <a:gd name="connsiteX61" fmla="*/ 873169 w 1133184"/>
                    <a:gd name="connsiteY61" fmla="*/ 1115935 h 1296388"/>
                    <a:gd name="connsiteX62" fmla="*/ 867030 w 1133184"/>
                    <a:gd name="connsiteY62" fmla="*/ 1101610 h 1296388"/>
                    <a:gd name="connsiteX63" fmla="*/ 865727 w 1133184"/>
                    <a:gd name="connsiteY63" fmla="*/ 1096401 h 1296388"/>
                    <a:gd name="connsiteX64" fmla="*/ 864983 w 1133184"/>
                    <a:gd name="connsiteY64" fmla="*/ 1092681 h 1296388"/>
                    <a:gd name="connsiteX65" fmla="*/ 864239 w 1133184"/>
                    <a:gd name="connsiteY65" fmla="*/ 1086169 h 1296388"/>
                    <a:gd name="connsiteX66" fmla="*/ 864053 w 1133184"/>
                    <a:gd name="connsiteY66" fmla="*/ 1082635 h 1296388"/>
                    <a:gd name="connsiteX67" fmla="*/ 864239 w 1133184"/>
                    <a:gd name="connsiteY67" fmla="*/ 1079100 h 1296388"/>
                    <a:gd name="connsiteX68" fmla="*/ 864983 w 1133184"/>
                    <a:gd name="connsiteY68" fmla="*/ 1072217 h 1296388"/>
                    <a:gd name="connsiteX69" fmla="*/ 865541 w 1133184"/>
                    <a:gd name="connsiteY69" fmla="*/ 1068868 h 1296388"/>
                    <a:gd name="connsiteX70" fmla="*/ 870564 w 1133184"/>
                    <a:gd name="connsiteY70" fmla="*/ 1053985 h 1296388"/>
                    <a:gd name="connsiteX71" fmla="*/ 882285 w 1133184"/>
                    <a:gd name="connsiteY71" fmla="*/ 1037056 h 1296388"/>
                    <a:gd name="connsiteX72" fmla="*/ 886005 w 1133184"/>
                    <a:gd name="connsiteY72" fmla="*/ 1033521 h 1296388"/>
                    <a:gd name="connsiteX73" fmla="*/ 910004 w 1133184"/>
                    <a:gd name="connsiteY73" fmla="*/ 1019569 h 1296388"/>
                    <a:gd name="connsiteX74" fmla="*/ 920050 w 1133184"/>
                    <a:gd name="connsiteY74" fmla="*/ 1017150 h 1296388"/>
                    <a:gd name="connsiteX75" fmla="*/ 922654 w 1133184"/>
                    <a:gd name="connsiteY75" fmla="*/ 1016778 h 1296388"/>
                    <a:gd name="connsiteX76" fmla="*/ 930654 w 1133184"/>
                    <a:gd name="connsiteY76" fmla="*/ 1016220 h 1296388"/>
                    <a:gd name="connsiteX77" fmla="*/ 938281 w 1133184"/>
                    <a:gd name="connsiteY77" fmla="*/ 1016592 h 1296388"/>
                    <a:gd name="connsiteX78" fmla="*/ 941630 w 1133184"/>
                    <a:gd name="connsiteY78" fmla="*/ 1017150 h 1296388"/>
                    <a:gd name="connsiteX79" fmla="*/ 951118 w 1133184"/>
                    <a:gd name="connsiteY79" fmla="*/ 1019383 h 1296388"/>
                    <a:gd name="connsiteX80" fmla="*/ 963954 w 1133184"/>
                    <a:gd name="connsiteY80" fmla="*/ 1025150 h 1296388"/>
                    <a:gd name="connsiteX81" fmla="*/ 975116 w 1133184"/>
                    <a:gd name="connsiteY81" fmla="*/ 1033335 h 1296388"/>
                    <a:gd name="connsiteX82" fmla="*/ 982185 w 1133184"/>
                    <a:gd name="connsiteY82" fmla="*/ 1040777 h 1296388"/>
                    <a:gd name="connsiteX83" fmla="*/ 992603 w 1133184"/>
                    <a:gd name="connsiteY83" fmla="*/ 1058636 h 1296388"/>
                    <a:gd name="connsiteX84" fmla="*/ 995580 w 1133184"/>
                    <a:gd name="connsiteY84" fmla="*/ 1068868 h 1296388"/>
                    <a:gd name="connsiteX85" fmla="*/ 996138 w 1133184"/>
                    <a:gd name="connsiteY85" fmla="*/ 1072217 h 1296388"/>
                    <a:gd name="connsiteX86" fmla="*/ 996882 w 1133184"/>
                    <a:gd name="connsiteY86" fmla="*/ 1082635 h 1296388"/>
                    <a:gd name="connsiteX87" fmla="*/ 996882 w 1133184"/>
                    <a:gd name="connsiteY87" fmla="*/ 1093239 h 1296388"/>
                    <a:gd name="connsiteX88" fmla="*/ 849542 w 1133184"/>
                    <a:gd name="connsiteY88" fmla="*/ 788699 h 1296388"/>
                    <a:gd name="connsiteX89" fmla="*/ 842659 w 1133184"/>
                    <a:gd name="connsiteY89" fmla="*/ 726005 h 1296388"/>
                    <a:gd name="connsiteX90" fmla="*/ 673181 w 1133184"/>
                    <a:gd name="connsiteY90" fmla="*/ 635592 h 1296388"/>
                    <a:gd name="connsiteX91" fmla="*/ 672809 w 1133184"/>
                    <a:gd name="connsiteY91" fmla="*/ 629825 h 1296388"/>
                    <a:gd name="connsiteX92" fmla="*/ 779407 w 1133184"/>
                    <a:gd name="connsiteY92" fmla="*/ 88835 h 1296388"/>
                    <a:gd name="connsiteX93" fmla="*/ 778849 w 1133184"/>
                    <a:gd name="connsiteY93" fmla="*/ 88277 h 1296388"/>
                    <a:gd name="connsiteX94" fmla="*/ 209209 w 1133184"/>
                    <a:gd name="connsiteY94" fmla="*/ 329378 h 1296388"/>
                    <a:gd name="connsiteX95" fmla="*/ 404174 w 1133184"/>
                    <a:gd name="connsiteY95" fmla="*/ 630011 h 1296388"/>
                    <a:gd name="connsiteX96" fmla="*/ 403802 w 1133184"/>
                    <a:gd name="connsiteY96" fmla="*/ 635778 h 1296388"/>
                    <a:gd name="connsiteX97" fmla="*/ 326225 w 1133184"/>
                    <a:gd name="connsiteY97" fmla="*/ 666846 h 1296388"/>
                    <a:gd name="connsiteX98" fmla="*/ 155073 w 1133184"/>
                    <a:gd name="connsiteY98" fmla="*/ 803954 h 1296388"/>
                    <a:gd name="connsiteX99" fmla="*/ 292 w 1133184"/>
                    <a:gd name="connsiteY99" fmla="*/ 1269042 h 1296388"/>
                    <a:gd name="connsiteX100" fmla="*/ 1036 w 1133184"/>
                    <a:gd name="connsiteY100" fmla="*/ 1271088 h 1296388"/>
                    <a:gd name="connsiteX101" fmla="*/ 89217 w 1133184"/>
                    <a:gd name="connsiteY101" fmla="*/ 1248392 h 1296388"/>
                    <a:gd name="connsiteX102" fmla="*/ 538492 w 1133184"/>
                    <a:gd name="connsiteY102" fmla="*/ 705169 h 1296388"/>
                    <a:gd name="connsiteX103" fmla="*/ 786662 w 1133184"/>
                    <a:gd name="connsiteY103" fmla="*/ 795768 h 1296388"/>
                    <a:gd name="connsiteX104" fmla="*/ 849542 w 1133184"/>
                    <a:gd name="connsiteY104" fmla="*/ 788699 h 1296388"/>
                    <a:gd name="connsiteX105" fmla="*/ 362688 w 1133184"/>
                    <a:gd name="connsiteY105" fmla="*/ 504251 h 1296388"/>
                    <a:gd name="connsiteX106" fmla="*/ 713551 w 1133184"/>
                    <a:gd name="connsiteY106" fmla="*/ 153389 h 1296388"/>
                    <a:gd name="connsiteX107" fmla="*/ 714109 w 1133184"/>
                    <a:gd name="connsiteY107" fmla="*/ 153947 h 1296388"/>
                    <a:gd name="connsiteX108" fmla="*/ 363246 w 1133184"/>
                    <a:gd name="connsiteY108" fmla="*/ 504995 h 1296388"/>
                    <a:gd name="connsiteX109" fmla="*/ 362688 w 1133184"/>
                    <a:gd name="connsiteY109" fmla="*/ 504251 h 12963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</a:cxnLst>
                  <a:rect l="l" t="t" r="r" b="b"/>
                  <a:pathLst>
                    <a:path w="1133184" h="1296388">
                      <a:moveTo>
                        <a:pt x="1125619" y="1143468"/>
                      </a:moveTo>
                      <a:lnTo>
                        <a:pt x="1084691" y="1119842"/>
                      </a:lnTo>
                      <a:cubicBezTo>
                        <a:pt x="1083575" y="1119097"/>
                        <a:pt x="1082830" y="1117795"/>
                        <a:pt x="1083203" y="1116493"/>
                      </a:cubicBezTo>
                      <a:cubicBezTo>
                        <a:pt x="1085621" y="1105517"/>
                        <a:pt x="1086923" y="1094355"/>
                        <a:pt x="1086923" y="1082635"/>
                      </a:cubicBezTo>
                      <a:cubicBezTo>
                        <a:pt x="1086923" y="1071100"/>
                        <a:pt x="1085621" y="1059752"/>
                        <a:pt x="1083203" y="1048776"/>
                      </a:cubicBezTo>
                      <a:cubicBezTo>
                        <a:pt x="1082830" y="1047474"/>
                        <a:pt x="1083575" y="1045986"/>
                        <a:pt x="1084691" y="1045428"/>
                      </a:cubicBezTo>
                      <a:lnTo>
                        <a:pt x="1125619" y="1021801"/>
                      </a:lnTo>
                      <a:cubicBezTo>
                        <a:pt x="1132688" y="1017708"/>
                        <a:pt x="1135106" y="1008593"/>
                        <a:pt x="1131014" y="1001523"/>
                      </a:cubicBezTo>
                      <a:lnTo>
                        <a:pt x="1101248" y="949992"/>
                      </a:lnTo>
                      <a:cubicBezTo>
                        <a:pt x="1097155" y="942922"/>
                        <a:pt x="1088039" y="940504"/>
                        <a:pt x="1080970" y="944596"/>
                      </a:cubicBezTo>
                      <a:lnTo>
                        <a:pt x="1040042" y="968223"/>
                      </a:lnTo>
                      <a:cubicBezTo>
                        <a:pt x="1038926" y="968967"/>
                        <a:pt x="1037438" y="968781"/>
                        <a:pt x="1036322" y="967851"/>
                      </a:cubicBezTo>
                      <a:cubicBezTo>
                        <a:pt x="1019765" y="952596"/>
                        <a:pt x="999859" y="940876"/>
                        <a:pt x="977721" y="933992"/>
                      </a:cubicBezTo>
                      <a:cubicBezTo>
                        <a:pt x="976418" y="933620"/>
                        <a:pt x="975488" y="932318"/>
                        <a:pt x="975488" y="931016"/>
                      </a:cubicBezTo>
                      <a:lnTo>
                        <a:pt x="975488" y="871857"/>
                      </a:lnTo>
                      <a:cubicBezTo>
                        <a:pt x="975488" y="870182"/>
                        <a:pt x="974000" y="868694"/>
                        <a:pt x="972326" y="868694"/>
                      </a:cubicBezTo>
                      <a:lnTo>
                        <a:pt x="889354" y="868694"/>
                      </a:lnTo>
                      <a:cubicBezTo>
                        <a:pt x="887680" y="868694"/>
                        <a:pt x="886191" y="870182"/>
                        <a:pt x="886191" y="871857"/>
                      </a:cubicBezTo>
                      <a:lnTo>
                        <a:pt x="886191" y="931016"/>
                      </a:lnTo>
                      <a:cubicBezTo>
                        <a:pt x="886191" y="932318"/>
                        <a:pt x="885261" y="933620"/>
                        <a:pt x="883959" y="933992"/>
                      </a:cubicBezTo>
                      <a:cubicBezTo>
                        <a:pt x="862007" y="940876"/>
                        <a:pt x="841915" y="952596"/>
                        <a:pt x="825358" y="967851"/>
                      </a:cubicBezTo>
                      <a:cubicBezTo>
                        <a:pt x="824428" y="968781"/>
                        <a:pt x="822939" y="968967"/>
                        <a:pt x="821637" y="968223"/>
                      </a:cubicBezTo>
                      <a:lnTo>
                        <a:pt x="780709" y="944596"/>
                      </a:lnTo>
                      <a:cubicBezTo>
                        <a:pt x="773640" y="940504"/>
                        <a:pt x="764524" y="942922"/>
                        <a:pt x="760432" y="949992"/>
                      </a:cubicBezTo>
                      <a:lnTo>
                        <a:pt x="730666" y="1001523"/>
                      </a:lnTo>
                      <a:cubicBezTo>
                        <a:pt x="726573" y="1008593"/>
                        <a:pt x="728992" y="1017708"/>
                        <a:pt x="736061" y="1021801"/>
                      </a:cubicBezTo>
                      <a:lnTo>
                        <a:pt x="779035" y="1046544"/>
                      </a:lnTo>
                      <a:cubicBezTo>
                        <a:pt x="776245" y="1058078"/>
                        <a:pt x="774756" y="1070170"/>
                        <a:pt x="774756" y="1082635"/>
                      </a:cubicBezTo>
                      <a:cubicBezTo>
                        <a:pt x="774756" y="1095099"/>
                        <a:pt x="776245" y="1107191"/>
                        <a:pt x="779035" y="1118725"/>
                      </a:cubicBezTo>
                      <a:lnTo>
                        <a:pt x="736247" y="1143468"/>
                      </a:lnTo>
                      <a:cubicBezTo>
                        <a:pt x="729178" y="1147561"/>
                        <a:pt x="726759" y="1156677"/>
                        <a:pt x="730852" y="1163746"/>
                      </a:cubicBezTo>
                      <a:lnTo>
                        <a:pt x="760618" y="1215278"/>
                      </a:lnTo>
                      <a:cubicBezTo>
                        <a:pt x="764710" y="1222347"/>
                        <a:pt x="773826" y="1224765"/>
                        <a:pt x="780895" y="1220673"/>
                      </a:cubicBezTo>
                      <a:lnTo>
                        <a:pt x="823869" y="1195744"/>
                      </a:lnTo>
                      <a:cubicBezTo>
                        <a:pt x="840799" y="1211743"/>
                        <a:pt x="861263" y="1224021"/>
                        <a:pt x="884145" y="1231091"/>
                      </a:cubicBezTo>
                      <a:cubicBezTo>
                        <a:pt x="885447" y="1231463"/>
                        <a:pt x="886377" y="1232765"/>
                        <a:pt x="886377" y="1234067"/>
                      </a:cubicBezTo>
                      <a:lnTo>
                        <a:pt x="886377" y="1293226"/>
                      </a:lnTo>
                      <a:cubicBezTo>
                        <a:pt x="886377" y="1294901"/>
                        <a:pt x="887866" y="1296389"/>
                        <a:pt x="889540" y="1296389"/>
                      </a:cubicBezTo>
                      <a:lnTo>
                        <a:pt x="972512" y="1296389"/>
                      </a:lnTo>
                      <a:cubicBezTo>
                        <a:pt x="974186" y="1296389"/>
                        <a:pt x="975674" y="1294901"/>
                        <a:pt x="975674" y="1293226"/>
                      </a:cubicBezTo>
                      <a:lnTo>
                        <a:pt x="975674" y="1234067"/>
                      </a:lnTo>
                      <a:cubicBezTo>
                        <a:pt x="975674" y="1232765"/>
                        <a:pt x="976604" y="1231463"/>
                        <a:pt x="977907" y="1231091"/>
                      </a:cubicBezTo>
                      <a:cubicBezTo>
                        <a:pt x="999859" y="1224207"/>
                        <a:pt x="1019765" y="1212487"/>
                        <a:pt x="1036508" y="1197232"/>
                      </a:cubicBezTo>
                      <a:cubicBezTo>
                        <a:pt x="1037438" y="1196302"/>
                        <a:pt x="1038926" y="1196116"/>
                        <a:pt x="1040228" y="1196860"/>
                      </a:cubicBezTo>
                      <a:lnTo>
                        <a:pt x="1081156" y="1220487"/>
                      </a:lnTo>
                      <a:cubicBezTo>
                        <a:pt x="1088226" y="1224579"/>
                        <a:pt x="1097341" y="1222161"/>
                        <a:pt x="1101434" y="1215092"/>
                      </a:cubicBezTo>
                      <a:lnTo>
                        <a:pt x="1131200" y="1163560"/>
                      </a:lnTo>
                      <a:cubicBezTo>
                        <a:pt x="1135292" y="1156677"/>
                        <a:pt x="1132874" y="1147561"/>
                        <a:pt x="1125619" y="1143468"/>
                      </a:cubicBezTo>
                      <a:close/>
                      <a:moveTo>
                        <a:pt x="996882" y="1093239"/>
                      </a:moveTo>
                      <a:lnTo>
                        <a:pt x="996324" y="1096587"/>
                      </a:lnTo>
                      <a:cubicBezTo>
                        <a:pt x="995766" y="1099006"/>
                        <a:pt x="995208" y="1101238"/>
                        <a:pt x="994464" y="1103471"/>
                      </a:cubicBezTo>
                      <a:cubicBezTo>
                        <a:pt x="991673" y="1112214"/>
                        <a:pt x="987022" y="1120028"/>
                        <a:pt x="981069" y="1126725"/>
                      </a:cubicBezTo>
                      <a:cubicBezTo>
                        <a:pt x="979395" y="1128585"/>
                        <a:pt x="977721" y="1130446"/>
                        <a:pt x="975860" y="1132120"/>
                      </a:cubicBezTo>
                      <a:cubicBezTo>
                        <a:pt x="971581" y="1136027"/>
                        <a:pt x="966745" y="1139375"/>
                        <a:pt x="961536" y="1141980"/>
                      </a:cubicBezTo>
                      <a:cubicBezTo>
                        <a:pt x="959489" y="1143096"/>
                        <a:pt x="957257" y="1144026"/>
                        <a:pt x="955024" y="1144770"/>
                      </a:cubicBezTo>
                      <a:lnTo>
                        <a:pt x="951676" y="1145887"/>
                      </a:lnTo>
                      <a:cubicBezTo>
                        <a:pt x="948513" y="1147003"/>
                        <a:pt x="945164" y="1147747"/>
                        <a:pt x="941630" y="1148305"/>
                      </a:cubicBezTo>
                      <a:cubicBezTo>
                        <a:pt x="938095" y="1148863"/>
                        <a:pt x="934747" y="1149049"/>
                        <a:pt x="931026" y="1149049"/>
                      </a:cubicBezTo>
                      <a:cubicBezTo>
                        <a:pt x="929165" y="1149049"/>
                        <a:pt x="927491" y="1149049"/>
                        <a:pt x="925631" y="1148863"/>
                      </a:cubicBezTo>
                      <a:cubicBezTo>
                        <a:pt x="920422" y="1148491"/>
                        <a:pt x="915213" y="1147375"/>
                        <a:pt x="910376" y="1145887"/>
                      </a:cubicBezTo>
                      <a:cubicBezTo>
                        <a:pt x="901260" y="1142910"/>
                        <a:pt x="893075" y="1138073"/>
                        <a:pt x="886191" y="1131934"/>
                      </a:cubicBezTo>
                      <a:cubicBezTo>
                        <a:pt x="880982" y="1127283"/>
                        <a:pt x="876704" y="1121888"/>
                        <a:pt x="873169" y="1115935"/>
                      </a:cubicBezTo>
                      <a:cubicBezTo>
                        <a:pt x="870564" y="1111470"/>
                        <a:pt x="868518" y="1106633"/>
                        <a:pt x="867030" y="1101610"/>
                      </a:cubicBezTo>
                      <a:cubicBezTo>
                        <a:pt x="866472" y="1099936"/>
                        <a:pt x="866099" y="1098262"/>
                        <a:pt x="865727" y="1096401"/>
                      </a:cubicBezTo>
                      <a:cubicBezTo>
                        <a:pt x="865541" y="1095099"/>
                        <a:pt x="865169" y="1093797"/>
                        <a:pt x="864983" y="1092681"/>
                      </a:cubicBezTo>
                      <a:cubicBezTo>
                        <a:pt x="864611" y="1090448"/>
                        <a:pt x="864425" y="1088402"/>
                        <a:pt x="864239" y="1086169"/>
                      </a:cubicBezTo>
                      <a:cubicBezTo>
                        <a:pt x="864239" y="1085053"/>
                        <a:pt x="864053" y="1083751"/>
                        <a:pt x="864053" y="1082635"/>
                      </a:cubicBezTo>
                      <a:cubicBezTo>
                        <a:pt x="864053" y="1081518"/>
                        <a:pt x="864053" y="1080216"/>
                        <a:pt x="864239" y="1079100"/>
                      </a:cubicBezTo>
                      <a:cubicBezTo>
                        <a:pt x="864425" y="1076681"/>
                        <a:pt x="864611" y="1074449"/>
                        <a:pt x="864983" y="1072217"/>
                      </a:cubicBezTo>
                      <a:lnTo>
                        <a:pt x="865541" y="1068868"/>
                      </a:lnTo>
                      <a:cubicBezTo>
                        <a:pt x="866658" y="1063659"/>
                        <a:pt x="868332" y="1058636"/>
                        <a:pt x="870564" y="1053985"/>
                      </a:cubicBezTo>
                      <a:cubicBezTo>
                        <a:pt x="873541" y="1047660"/>
                        <a:pt x="877634" y="1041893"/>
                        <a:pt x="882285" y="1037056"/>
                      </a:cubicBezTo>
                      <a:cubicBezTo>
                        <a:pt x="883401" y="1035754"/>
                        <a:pt x="884703" y="1034638"/>
                        <a:pt x="886005" y="1033521"/>
                      </a:cubicBezTo>
                      <a:cubicBezTo>
                        <a:pt x="892889" y="1027382"/>
                        <a:pt x="901074" y="1022545"/>
                        <a:pt x="910004" y="1019569"/>
                      </a:cubicBezTo>
                      <a:cubicBezTo>
                        <a:pt x="913166" y="1018452"/>
                        <a:pt x="916515" y="1017708"/>
                        <a:pt x="920050" y="1017150"/>
                      </a:cubicBezTo>
                      <a:cubicBezTo>
                        <a:pt x="920980" y="1016964"/>
                        <a:pt x="921724" y="1016964"/>
                        <a:pt x="922654" y="1016778"/>
                      </a:cubicBezTo>
                      <a:cubicBezTo>
                        <a:pt x="925259" y="1016406"/>
                        <a:pt x="927863" y="1016220"/>
                        <a:pt x="930654" y="1016220"/>
                      </a:cubicBezTo>
                      <a:cubicBezTo>
                        <a:pt x="933258" y="1016220"/>
                        <a:pt x="935863" y="1016406"/>
                        <a:pt x="938281" y="1016592"/>
                      </a:cubicBezTo>
                      <a:lnTo>
                        <a:pt x="941630" y="1017150"/>
                      </a:lnTo>
                      <a:cubicBezTo>
                        <a:pt x="944978" y="1017708"/>
                        <a:pt x="948141" y="1018452"/>
                        <a:pt x="951118" y="1019383"/>
                      </a:cubicBezTo>
                      <a:cubicBezTo>
                        <a:pt x="955582" y="1020871"/>
                        <a:pt x="959861" y="1022731"/>
                        <a:pt x="963954" y="1025150"/>
                      </a:cubicBezTo>
                      <a:cubicBezTo>
                        <a:pt x="968047" y="1027568"/>
                        <a:pt x="971767" y="1030173"/>
                        <a:pt x="975116" y="1033335"/>
                      </a:cubicBezTo>
                      <a:cubicBezTo>
                        <a:pt x="977721" y="1035568"/>
                        <a:pt x="980139" y="1038172"/>
                        <a:pt x="982185" y="1040777"/>
                      </a:cubicBezTo>
                      <a:cubicBezTo>
                        <a:pt x="986464" y="1046172"/>
                        <a:pt x="989999" y="1052125"/>
                        <a:pt x="992603" y="1058636"/>
                      </a:cubicBezTo>
                      <a:cubicBezTo>
                        <a:pt x="993906" y="1061985"/>
                        <a:pt x="994836" y="1065333"/>
                        <a:pt x="995580" y="1068868"/>
                      </a:cubicBezTo>
                      <a:lnTo>
                        <a:pt x="996138" y="1072217"/>
                      </a:lnTo>
                      <a:cubicBezTo>
                        <a:pt x="996696" y="1075565"/>
                        <a:pt x="996882" y="1079100"/>
                        <a:pt x="996882" y="1082635"/>
                      </a:cubicBezTo>
                      <a:cubicBezTo>
                        <a:pt x="997626" y="1086169"/>
                        <a:pt x="997254" y="1089704"/>
                        <a:pt x="996882" y="1093239"/>
                      </a:cubicBezTo>
                      <a:close/>
                      <a:moveTo>
                        <a:pt x="849542" y="788699"/>
                      </a:moveTo>
                      <a:cubicBezTo>
                        <a:pt x="864983" y="769537"/>
                        <a:pt x="862007" y="741446"/>
                        <a:pt x="842659" y="726005"/>
                      </a:cubicBezTo>
                      <a:cubicBezTo>
                        <a:pt x="790569" y="684147"/>
                        <a:pt x="733456" y="653824"/>
                        <a:pt x="673181" y="635592"/>
                      </a:cubicBezTo>
                      <a:cubicBezTo>
                        <a:pt x="670390" y="634848"/>
                        <a:pt x="670205" y="630941"/>
                        <a:pt x="672809" y="629825"/>
                      </a:cubicBezTo>
                      <a:cubicBezTo>
                        <a:pt x="853635" y="548714"/>
                        <a:pt x="948513" y="309100"/>
                        <a:pt x="779407" y="88835"/>
                      </a:cubicBezTo>
                      <a:lnTo>
                        <a:pt x="778849" y="88277"/>
                      </a:lnTo>
                      <a:cubicBezTo>
                        <a:pt x="508540" y="-119153"/>
                        <a:pt x="209209" y="70789"/>
                        <a:pt x="209209" y="329378"/>
                      </a:cubicBezTo>
                      <a:cubicBezTo>
                        <a:pt x="209209" y="463137"/>
                        <a:pt x="289390" y="578479"/>
                        <a:pt x="404174" y="630011"/>
                      </a:cubicBezTo>
                      <a:cubicBezTo>
                        <a:pt x="406779" y="631127"/>
                        <a:pt x="406593" y="635034"/>
                        <a:pt x="403802" y="635778"/>
                      </a:cubicBezTo>
                      <a:cubicBezTo>
                        <a:pt x="377385" y="643778"/>
                        <a:pt x="351526" y="654010"/>
                        <a:pt x="326225" y="666846"/>
                      </a:cubicBezTo>
                      <a:cubicBezTo>
                        <a:pt x="262043" y="699216"/>
                        <a:pt x="204372" y="745353"/>
                        <a:pt x="155073" y="803954"/>
                      </a:cubicBezTo>
                      <a:cubicBezTo>
                        <a:pt x="50893" y="927853"/>
                        <a:pt x="-4545" y="1093797"/>
                        <a:pt x="292" y="1269042"/>
                      </a:cubicBezTo>
                      <a:cubicBezTo>
                        <a:pt x="292" y="1269786"/>
                        <a:pt x="664" y="1270530"/>
                        <a:pt x="1036" y="1271088"/>
                      </a:cubicBezTo>
                      <a:cubicBezTo>
                        <a:pt x="40289" y="1314062"/>
                        <a:pt x="89217" y="1286901"/>
                        <a:pt x="89217" y="1248392"/>
                      </a:cubicBezTo>
                      <a:cubicBezTo>
                        <a:pt x="89217" y="948875"/>
                        <a:pt x="290693" y="705169"/>
                        <a:pt x="538492" y="705169"/>
                      </a:cubicBezTo>
                      <a:cubicBezTo>
                        <a:pt x="627230" y="705169"/>
                        <a:pt x="712993" y="736423"/>
                        <a:pt x="786662" y="795768"/>
                      </a:cubicBezTo>
                      <a:cubicBezTo>
                        <a:pt x="805824" y="811023"/>
                        <a:pt x="833915" y="808047"/>
                        <a:pt x="849542" y="788699"/>
                      </a:cubicBezTo>
                      <a:close/>
                      <a:moveTo>
                        <a:pt x="362688" y="504251"/>
                      </a:moveTo>
                      <a:cubicBezTo>
                        <a:pt x="166793" y="248825"/>
                        <a:pt x="457938" y="-42506"/>
                        <a:pt x="713551" y="153389"/>
                      </a:cubicBezTo>
                      <a:cubicBezTo>
                        <a:pt x="713737" y="153575"/>
                        <a:pt x="714109" y="153761"/>
                        <a:pt x="714109" y="153947"/>
                      </a:cubicBezTo>
                      <a:cubicBezTo>
                        <a:pt x="910190" y="409559"/>
                        <a:pt x="618859" y="700890"/>
                        <a:pt x="363246" y="504995"/>
                      </a:cubicBezTo>
                      <a:cubicBezTo>
                        <a:pt x="363060" y="504809"/>
                        <a:pt x="362874" y="504437"/>
                        <a:pt x="362688" y="504251"/>
                      </a:cubicBezTo>
                      <a:close/>
                    </a:path>
                  </a:pathLst>
                </a:custGeom>
                <a:grpFill/>
                <a:ln w="18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" name="柒社群-康帅20-6">
                  <a:extLst>
                    <a:ext uri="{FF2B5EF4-FFF2-40B4-BE49-F238E27FC236}">
                      <a16:creationId xmlns:a16="http://schemas.microsoft.com/office/drawing/2014/main" id="{8AD5BEE5-9C36-7A10-8693-3532D74CC62A}"/>
                    </a:ext>
                  </a:extLst>
                </p:cNvPr>
                <p:cNvSpPr/>
                <p:nvPr/>
              </p:nvSpPr>
              <p:spPr>
                <a:xfrm>
                  <a:off x="250793" y="450577"/>
                  <a:ext cx="448302" cy="942379"/>
                </a:xfrm>
                <a:custGeom>
                  <a:avLst/>
                  <a:gdLst>
                    <a:gd name="connsiteX0" fmla="*/ 403492 w 448302"/>
                    <a:gd name="connsiteY0" fmla="*/ 504341 h 942379"/>
                    <a:gd name="connsiteX1" fmla="*/ 448141 w 448302"/>
                    <a:gd name="connsiteY1" fmla="*/ 459693 h 942379"/>
                    <a:gd name="connsiteX2" fmla="*/ 403492 w 448302"/>
                    <a:gd name="connsiteY2" fmla="*/ 415044 h 942379"/>
                    <a:gd name="connsiteX3" fmla="*/ 399214 w 448302"/>
                    <a:gd name="connsiteY3" fmla="*/ 415044 h 942379"/>
                    <a:gd name="connsiteX4" fmla="*/ 240712 w 448302"/>
                    <a:gd name="connsiteY4" fmla="*/ 252264 h 942379"/>
                    <a:gd name="connsiteX5" fmla="*/ 422282 w 448302"/>
                    <a:gd name="connsiteY5" fmla="*/ 90413 h 942379"/>
                    <a:gd name="connsiteX6" fmla="*/ 424700 w 448302"/>
                    <a:gd name="connsiteY6" fmla="*/ 89669 h 942379"/>
                    <a:gd name="connsiteX7" fmla="*/ 403678 w 448302"/>
                    <a:gd name="connsiteY7" fmla="*/ 0 h 942379"/>
                    <a:gd name="connsiteX8" fmla="*/ 151601 w 448302"/>
                    <a:gd name="connsiteY8" fmla="*/ 252078 h 942379"/>
                    <a:gd name="connsiteX9" fmla="*/ 245549 w 448302"/>
                    <a:gd name="connsiteY9" fmla="*/ 448345 h 942379"/>
                    <a:gd name="connsiteX10" fmla="*/ 244990 w 448302"/>
                    <a:gd name="connsiteY10" fmla="*/ 453554 h 942379"/>
                    <a:gd name="connsiteX11" fmla="*/ 243502 w 448302"/>
                    <a:gd name="connsiteY11" fmla="*/ 454298 h 942379"/>
                    <a:gd name="connsiteX12" fmla="*/ 115324 w 448302"/>
                    <a:gd name="connsiteY12" fmla="*/ 559594 h 942379"/>
                    <a:gd name="connsiteX13" fmla="*/ 354 w 448302"/>
                    <a:gd name="connsiteY13" fmla="*/ 918456 h 942379"/>
                    <a:gd name="connsiteX14" fmla="*/ 1098 w 448302"/>
                    <a:gd name="connsiteY14" fmla="*/ 920502 h 942379"/>
                    <a:gd name="connsiteX15" fmla="*/ 89279 w 448302"/>
                    <a:gd name="connsiteY15" fmla="*/ 897620 h 942379"/>
                    <a:gd name="connsiteX16" fmla="*/ 399400 w 448302"/>
                    <a:gd name="connsiteY16" fmla="*/ 504155 h 942379"/>
                    <a:gd name="connsiteX17" fmla="*/ 403492 w 448302"/>
                    <a:gd name="connsiteY17" fmla="*/ 504341 h 9423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48302" h="942379">
                      <a:moveTo>
                        <a:pt x="403492" y="504341"/>
                      </a:moveTo>
                      <a:cubicBezTo>
                        <a:pt x="428235" y="504341"/>
                        <a:pt x="448141" y="484436"/>
                        <a:pt x="448141" y="459693"/>
                      </a:cubicBezTo>
                      <a:cubicBezTo>
                        <a:pt x="448141" y="434950"/>
                        <a:pt x="428235" y="415044"/>
                        <a:pt x="403492" y="415044"/>
                      </a:cubicBezTo>
                      <a:lnTo>
                        <a:pt x="399214" y="415044"/>
                      </a:lnTo>
                      <a:cubicBezTo>
                        <a:pt x="311405" y="412812"/>
                        <a:pt x="240712" y="340630"/>
                        <a:pt x="240712" y="252264"/>
                      </a:cubicBezTo>
                      <a:cubicBezTo>
                        <a:pt x="240712" y="156270"/>
                        <a:pt x="324055" y="79437"/>
                        <a:pt x="422282" y="90413"/>
                      </a:cubicBezTo>
                      <a:cubicBezTo>
                        <a:pt x="423026" y="90413"/>
                        <a:pt x="424142" y="90227"/>
                        <a:pt x="424700" y="89669"/>
                      </a:cubicBezTo>
                      <a:cubicBezTo>
                        <a:pt x="470093" y="50230"/>
                        <a:pt x="442746" y="0"/>
                        <a:pt x="403678" y="0"/>
                      </a:cubicBezTo>
                      <a:cubicBezTo>
                        <a:pt x="264710" y="0"/>
                        <a:pt x="151601" y="113109"/>
                        <a:pt x="151601" y="252078"/>
                      </a:cubicBezTo>
                      <a:cubicBezTo>
                        <a:pt x="151601" y="331329"/>
                        <a:pt x="188250" y="402022"/>
                        <a:pt x="245549" y="448345"/>
                      </a:cubicBezTo>
                      <a:cubicBezTo>
                        <a:pt x="247409" y="449833"/>
                        <a:pt x="247037" y="452624"/>
                        <a:pt x="244990" y="453554"/>
                      </a:cubicBezTo>
                      <a:cubicBezTo>
                        <a:pt x="244432" y="453740"/>
                        <a:pt x="244060" y="454112"/>
                        <a:pt x="243502" y="454298"/>
                      </a:cubicBezTo>
                      <a:cubicBezTo>
                        <a:pt x="195319" y="479227"/>
                        <a:pt x="152159" y="514573"/>
                        <a:pt x="115324" y="559594"/>
                      </a:cubicBezTo>
                      <a:cubicBezTo>
                        <a:pt x="37003" y="655216"/>
                        <a:pt x="-4297" y="783580"/>
                        <a:pt x="354" y="918456"/>
                      </a:cubicBezTo>
                      <a:cubicBezTo>
                        <a:pt x="354" y="919200"/>
                        <a:pt x="726" y="919944"/>
                        <a:pt x="1098" y="920502"/>
                      </a:cubicBezTo>
                      <a:cubicBezTo>
                        <a:pt x="40352" y="963476"/>
                        <a:pt x="89279" y="936315"/>
                        <a:pt x="89279" y="897620"/>
                      </a:cubicBezTo>
                      <a:cubicBezTo>
                        <a:pt x="89279" y="682377"/>
                        <a:pt x="228061" y="506946"/>
                        <a:pt x="399400" y="504155"/>
                      </a:cubicBezTo>
                      <a:cubicBezTo>
                        <a:pt x="400702" y="504341"/>
                        <a:pt x="402004" y="504341"/>
                        <a:pt x="403492" y="504341"/>
                      </a:cubicBezTo>
                      <a:close/>
                    </a:path>
                  </a:pathLst>
                </a:custGeom>
                <a:grpFill/>
                <a:ln w="18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12" name="柒社群-康帅21">
            <a:extLst>
              <a:ext uri="{FF2B5EF4-FFF2-40B4-BE49-F238E27FC236}">
                <a16:creationId xmlns:a16="http://schemas.microsoft.com/office/drawing/2014/main" id="{B41E6DB4-2A6E-9737-856A-A218C10629BE}"/>
              </a:ext>
            </a:extLst>
          </p:cNvPr>
          <p:cNvSpPr/>
          <p:nvPr/>
        </p:nvSpPr>
        <p:spPr>
          <a:xfrm>
            <a:off x="0" y="6040315"/>
            <a:ext cx="12192000" cy="817685"/>
          </a:xfrm>
          <a:custGeom>
            <a:avLst/>
            <a:gdLst>
              <a:gd name="connsiteX0" fmla="*/ 0 w 12192000"/>
              <a:gd name="connsiteY0" fmla="*/ 8438 h 762809"/>
              <a:gd name="connsiteX1" fmla="*/ 184428 w 12192000"/>
              <a:gd name="connsiteY1" fmla="*/ 69748 h 762809"/>
              <a:gd name="connsiteX2" fmla="*/ 5463204 w 12192000"/>
              <a:gd name="connsiteY2" fmla="*/ 756730 h 762809"/>
              <a:gd name="connsiteX3" fmla="*/ 6083226 w 12192000"/>
              <a:gd name="connsiteY3" fmla="*/ 762809 h 762809"/>
              <a:gd name="connsiteX4" fmla="*/ 0 w 12192000"/>
              <a:gd name="connsiteY4" fmla="*/ 762809 h 762809"/>
              <a:gd name="connsiteX5" fmla="*/ 12192000 w 12192000"/>
              <a:gd name="connsiteY5" fmla="*/ 0 h 762809"/>
              <a:gd name="connsiteX6" fmla="*/ 12192000 w 12192000"/>
              <a:gd name="connsiteY6" fmla="*/ 762809 h 762809"/>
              <a:gd name="connsiteX7" fmla="*/ 6083394 w 12192000"/>
              <a:gd name="connsiteY7" fmla="*/ 762809 h 762809"/>
              <a:gd name="connsiteX8" fmla="*/ 6703414 w 12192000"/>
              <a:gd name="connsiteY8" fmla="*/ 756730 h 762809"/>
              <a:gd name="connsiteX9" fmla="*/ 11982191 w 12192000"/>
              <a:gd name="connsiteY9" fmla="*/ 69748 h 762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762809">
                <a:moveTo>
                  <a:pt x="0" y="8438"/>
                </a:moveTo>
                <a:lnTo>
                  <a:pt x="184428" y="69748"/>
                </a:lnTo>
                <a:cubicBezTo>
                  <a:pt x="1427563" y="454623"/>
                  <a:pt x="3316261" y="714453"/>
                  <a:pt x="5463204" y="756730"/>
                </a:cubicBezTo>
                <a:lnTo>
                  <a:pt x="6083226" y="762809"/>
                </a:lnTo>
                <a:lnTo>
                  <a:pt x="0" y="762809"/>
                </a:lnTo>
                <a:close/>
                <a:moveTo>
                  <a:pt x="12192000" y="0"/>
                </a:moveTo>
                <a:lnTo>
                  <a:pt x="12192000" y="762809"/>
                </a:lnTo>
                <a:lnTo>
                  <a:pt x="6083394" y="762809"/>
                </a:lnTo>
                <a:lnTo>
                  <a:pt x="6703414" y="756730"/>
                </a:lnTo>
                <a:cubicBezTo>
                  <a:pt x="8850357" y="714453"/>
                  <a:pt x="10739055" y="454623"/>
                  <a:pt x="11982191" y="69748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5" name="柒社群-康帅22">
            <a:extLst>
              <a:ext uri="{FF2B5EF4-FFF2-40B4-BE49-F238E27FC236}">
                <a16:creationId xmlns:a16="http://schemas.microsoft.com/office/drawing/2014/main" id="{EC4A980B-9DED-89F3-A288-5E507DADFE45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 amt="20000"/>
          </a:blip>
          <a:stretch>
            <a:fillRect/>
          </a:stretch>
        </p:blipFill>
        <p:spPr>
          <a:xfrm>
            <a:off x="4803806" y="5360623"/>
            <a:ext cx="688908" cy="920576"/>
          </a:xfrm>
          <a:prstGeom prst="rect">
            <a:avLst/>
          </a:prstGeom>
        </p:spPr>
      </p:pic>
      <p:pic>
        <p:nvPicPr>
          <p:cNvPr id="17" name="柒社群-康帅23">
            <a:extLst>
              <a:ext uri="{FF2B5EF4-FFF2-40B4-BE49-F238E27FC236}">
                <a16:creationId xmlns:a16="http://schemas.microsoft.com/office/drawing/2014/main" id="{B7B44E89-B965-A44A-BFFB-ACBF33EFE07A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33397" y="5538482"/>
            <a:ext cx="582462" cy="778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62686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4">
            <a:extLst>
              <a:ext uri="{FF2B5EF4-FFF2-40B4-BE49-F238E27FC236}">
                <a16:creationId xmlns:a16="http://schemas.microsoft.com/office/drawing/2014/main" id="{CB06F59E-E963-7D8F-B9CE-B9696AF00629}"/>
              </a:ext>
            </a:extLst>
          </p:cNvPr>
          <p:cNvSpPr txBox="1"/>
          <p:nvPr/>
        </p:nvSpPr>
        <p:spPr>
          <a:xfrm>
            <a:off x="603002" y="457956"/>
            <a:ext cx="3289374" cy="461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sz="2399">
                <a:solidFill>
                  <a:srgbClr val="484849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运营突围的四条路径</a:t>
            </a:r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0AC61A1F-18AE-8ACC-A07E-35E2B62BEF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6909404"/>
              </p:ext>
            </p:extLst>
          </p:nvPr>
        </p:nvGraphicFramePr>
        <p:xfrm>
          <a:off x="684917" y="1358163"/>
          <a:ext cx="8152480" cy="1828800"/>
        </p:xfrm>
        <a:graphic>
          <a:graphicData uri="http://schemas.openxmlformats.org/drawingml/2006/table">
            <a:tbl>
              <a:tblPr firstRow="1" bandRow="1"/>
              <a:tblGrid>
                <a:gridCol w="1630496">
                  <a:extLst>
                    <a:ext uri="{9D8B030D-6E8A-4147-A177-3AD203B41FA5}">
                      <a16:colId xmlns:a16="http://schemas.microsoft.com/office/drawing/2014/main" val="2525606932"/>
                    </a:ext>
                  </a:extLst>
                </a:gridCol>
                <a:gridCol w="1630496">
                  <a:extLst>
                    <a:ext uri="{9D8B030D-6E8A-4147-A177-3AD203B41FA5}">
                      <a16:colId xmlns:a16="http://schemas.microsoft.com/office/drawing/2014/main" val="2065601738"/>
                    </a:ext>
                  </a:extLst>
                </a:gridCol>
                <a:gridCol w="1567542">
                  <a:extLst>
                    <a:ext uri="{9D8B030D-6E8A-4147-A177-3AD203B41FA5}">
                      <a16:colId xmlns:a16="http://schemas.microsoft.com/office/drawing/2014/main" val="3885102614"/>
                    </a:ext>
                  </a:extLst>
                </a:gridCol>
                <a:gridCol w="1837944">
                  <a:extLst>
                    <a:ext uri="{9D8B030D-6E8A-4147-A177-3AD203B41FA5}">
                      <a16:colId xmlns:a16="http://schemas.microsoft.com/office/drawing/2014/main" val="18459364"/>
                    </a:ext>
                  </a:extLst>
                </a:gridCol>
                <a:gridCol w="1486002">
                  <a:extLst>
                    <a:ext uri="{9D8B030D-6E8A-4147-A177-3AD203B41FA5}">
                      <a16:colId xmlns:a16="http://schemas.microsoft.com/office/drawing/2014/main" val="3353527962"/>
                    </a:ext>
                  </a:extLst>
                </a:gridCol>
              </a:tblGrid>
              <a:tr h="20981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endParaRPr lang="en-US" b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价位区间</a:t>
                      </a:r>
                      <a:endParaRPr lang="en-US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设计风格</a:t>
                      </a:r>
                      <a:endParaRPr lang="en-US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价值组合</a:t>
                      </a:r>
                      <a:endParaRPr lang="en-US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典型品牌</a:t>
                      </a:r>
                      <a:endParaRPr lang="en-US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63250521"/>
                  </a:ext>
                </a:extLst>
              </a:tr>
              <a:tr h="27912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成本路径</a:t>
                      </a:r>
                      <a:endParaRPr lang="en-US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成本驱动</a:t>
                      </a:r>
                      <a:endParaRPr lang="en-US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主流设计</a:t>
                      </a:r>
                      <a:endParaRPr lang="en-US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以理性价值为主</a:t>
                      </a:r>
                      <a:endParaRPr lang="en-US" altLang="zh-CN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小米</a:t>
                      </a:r>
                      <a:endParaRPr lang="en-US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56641237"/>
                  </a:ext>
                </a:extLst>
              </a:tr>
              <a:tr h="20981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格调路径</a:t>
                      </a:r>
                      <a:endParaRPr lang="en-US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消费区间</a:t>
                      </a:r>
                      <a:endParaRPr lang="en-US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设计突围</a:t>
                      </a:r>
                      <a:endParaRPr lang="en-US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价值匹配</a:t>
                      </a:r>
                      <a:endParaRPr lang="en-US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en-US" altLang="zh-CN" sz="1400" b="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sym typeface="+mn-lt"/>
                        </a:rPr>
                        <a:t>B&amp;O</a:t>
                      </a:r>
                      <a:endParaRPr lang="en-US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4218075"/>
                  </a:ext>
                </a:extLst>
              </a:tr>
              <a:tr h="27912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b="0" dirty="0">
                          <a:solidFill>
                            <a:srgbClr val="C00000"/>
                          </a:solidFill>
                          <a:latin typeface="+mn-ea"/>
                          <a:ea typeface="+mn-ea"/>
                        </a:rPr>
                        <a:t>潮流路径</a:t>
                      </a:r>
                      <a:endParaRPr lang="en-US" b="0" dirty="0">
                        <a:solidFill>
                          <a:srgbClr val="C00000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b="0" dirty="0">
                          <a:solidFill>
                            <a:srgbClr val="C00000"/>
                          </a:solidFill>
                          <a:latin typeface="+mn-ea"/>
                          <a:ea typeface="+mn-ea"/>
                        </a:rPr>
                        <a:t>消费区间</a:t>
                      </a:r>
                      <a:endParaRPr lang="en-US" b="0" dirty="0">
                        <a:solidFill>
                          <a:srgbClr val="C00000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b="0" dirty="0">
                          <a:solidFill>
                            <a:srgbClr val="C00000"/>
                          </a:solidFill>
                          <a:latin typeface="+mn-ea"/>
                          <a:ea typeface="+mn-ea"/>
                        </a:rPr>
                        <a:t>设计差异</a:t>
                      </a:r>
                      <a:endParaRPr lang="en-US" b="0" dirty="0">
                        <a:solidFill>
                          <a:srgbClr val="C00000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b="0" dirty="0">
                          <a:solidFill>
                            <a:srgbClr val="C00000"/>
                          </a:solidFill>
                          <a:latin typeface="+mn-ea"/>
                          <a:ea typeface="+mn-ea"/>
                        </a:rPr>
                        <a:t>以感性价值为主</a:t>
                      </a:r>
                      <a:endParaRPr lang="en-US" b="0" dirty="0">
                        <a:solidFill>
                          <a:srgbClr val="C00000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en-US" altLang="zh-CN" sz="1400" b="0" kern="1200" dirty="0">
                          <a:solidFill>
                            <a:srgbClr val="C00000"/>
                          </a:solidFill>
                          <a:effectLst/>
                          <a:latin typeface="+mn-ea"/>
                          <a:ea typeface="+mn-ea"/>
                          <a:sym typeface="+mn-lt"/>
                        </a:rPr>
                        <a:t>Beats</a:t>
                      </a:r>
                      <a:endParaRPr lang="en-US" b="0" dirty="0">
                        <a:solidFill>
                          <a:srgbClr val="C00000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7062268"/>
                  </a:ext>
                </a:extLst>
              </a:tr>
              <a:tr h="27912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性能路径</a:t>
                      </a:r>
                      <a:endParaRPr lang="en-US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价格匹配</a:t>
                      </a:r>
                      <a:endParaRPr lang="en-US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主流设计</a:t>
                      </a:r>
                      <a:endParaRPr lang="en-US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以理性价值为主</a:t>
                      </a:r>
                      <a:endParaRPr lang="en-US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en-US" altLang="zh-CN" sz="1400" b="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sym typeface="+mn-lt"/>
                        </a:rPr>
                        <a:t>BOSE</a:t>
                      </a:r>
                      <a:endParaRPr lang="en-US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84275158"/>
                  </a:ext>
                </a:extLst>
              </a:tr>
            </a:tbl>
          </a:graphicData>
        </a:graphic>
      </p:graphicFrame>
      <p:sp>
        <p:nvSpPr>
          <p:cNvPr id="9" name="箭头: 左 8">
            <a:extLst>
              <a:ext uri="{FF2B5EF4-FFF2-40B4-BE49-F238E27FC236}">
                <a16:creationId xmlns:a16="http://schemas.microsoft.com/office/drawing/2014/main" id="{4B7F38B1-9F13-066D-EFB9-89DDE4C502AB}"/>
              </a:ext>
            </a:extLst>
          </p:cNvPr>
          <p:cNvSpPr/>
          <p:nvPr/>
        </p:nvSpPr>
        <p:spPr bwMode="auto">
          <a:xfrm>
            <a:off x="9054415" y="2277682"/>
            <a:ext cx="1259255" cy="641539"/>
          </a:xfrm>
          <a:prstGeom prst="leftArrow">
            <a:avLst>
              <a:gd name="adj1" fmla="val 41644"/>
              <a:gd name="adj2" fmla="val 50000"/>
            </a:avLst>
          </a:prstGeom>
          <a:noFill/>
          <a:ln w="9525" cap="flat" cmpd="sng" algn="ctr">
            <a:solidFill>
              <a:srgbClr val="294A5A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</a:rPr>
              <a:t>主要突围方向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iSans" panose="00000500000000000000" pitchFamily="2" charset="-122"/>
              <a:ea typeface="MiSans" panose="00000500000000000000" pitchFamily="2" charset="-122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3EF5C76B-EE94-7D1F-51C2-18074D625F77}"/>
              </a:ext>
            </a:extLst>
          </p:cNvPr>
          <p:cNvGrpSpPr/>
          <p:nvPr/>
        </p:nvGrpSpPr>
        <p:grpSpPr>
          <a:xfrm>
            <a:off x="779526" y="3820914"/>
            <a:ext cx="2255774" cy="2407803"/>
            <a:chOff x="779526" y="3655814"/>
            <a:chExt cx="2494026" cy="2407803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BFD608B3-BD7B-86F7-4A13-221809120D59}"/>
                </a:ext>
              </a:extLst>
            </p:cNvPr>
            <p:cNvSpPr txBox="1"/>
            <p:nvPr/>
          </p:nvSpPr>
          <p:spPr>
            <a:xfrm>
              <a:off x="797814" y="3655814"/>
              <a:ext cx="1478802" cy="40729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10000"/>
                </a:lnSpc>
                <a:defRPr sz="2000" spc="225">
                  <a:solidFill>
                    <a:srgbClr val="FF0000"/>
                  </a:solidFill>
                  <a:effectLst/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成本路径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F557E846-3B1F-D741-DC9B-A0FA4A283C46}"/>
                </a:ext>
              </a:extLst>
            </p:cNvPr>
            <p:cNvSpPr txBox="1"/>
            <p:nvPr/>
          </p:nvSpPr>
          <p:spPr>
            <a:xfrm>
              <a:off x="779526" y="4183487"/>
              <a:ext cx="2494026" cy="18801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just">
                <a:lnSpc>
                  <a:spcPct val="120000"/>
                </a:lnSpc>
                <a:defRPr sz="1400" spc="225">
                  <a:solidFill>
                    <a:srgbClr val="484849"/>
                  </a:solidFill>
                  <a:effectLst/>
                  <a:latin typeface="+mn-ea"/>
                  <a:cs typeface="+mn-ea"/>
                </a:defRPr>
              </a:lvl1pPr>
            </a:lstStyle>
            <a:p>
              <a:pPr algn="l"/>
              <a:r>
                <a:rPr lang="zh-CN" altLang="en-US" dirty="0"/>
                <a:t>要首先保障产品的性价比，在平价的基础上，做好性能和外观。成本导向是第一要素，苛求性能和设计是不允许的。</a:t>
              </a:r>
              <a:r>
                <a:rPr lang="zh-CN" altLang="en-US" dirty="0">
                  <a:solidFill>
                    <a:srgbClr val="C00000"/>
                  </a:solidFill>
                </a:rPr>
                <a:t>不适合公司平台的定位标准，调性不符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F4A6E73F-5418-D3FF-C39B-FB0529A9BEAC}"/>
              </a:ext>
            </a:extLst>
          </p:cNvPr>
          <p:cNvGrpSpPr/>
          <p:nvPr/>
        </p:nvGrpSpPr>
        <p:grpSpPr>
          <a:xfrm>
            <a:off x="3522726" y="3820914"/>
            <a:ext cx="2255774" cy="2666335"/>
            <a:chOff x="3814826" y="3655814"/>
            <a:chExt cx="2494026" cy="2666335"/>
          </a:xfrm>
        </p:grpSpPr>
        <p:sp>
          <p:nvSpPr>
            <p:cNvPr id="26" name="TextBox 22+">
              <a:extLst>
                <a:ext uri="{FF2B5EF4-FFF2-40B4-BE49-F238E27FC236}">
                  <a16:creationId xmlns:a16="http://schemas.microsoft.com/office/drawing/2014/main" id="{F47743A8-2644-6A63-B4AC-8BE7F94A1AE1}"/>
                </a:ext>
              </a:extLst>
            </p:cNvPr>
            <p:cNvSpPr txBox="1"/>
            <p:nvPr/>
          </p:nvSpPr>
          <p:spPr>
            <a:xfrm>
              <a:off x="3814826" y="4183487"/>
              <a:ext cx="2494026" cy="213866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just">
                <a:lnSpc>
                  <a:spcPct val="120000"/>
                </a:lnSpc>
                <a:defRPr sz="1400" spc="225">
                  <a:solidFill>
                    <a:srgbClr val="484849"/>
                  </a:solidFill>
                  <a:effectLst/>
                  <a:latin typeface="+mn-ea"/>
                  <a:cs typeface="+mn-ea"/>
                </a:defRPr>
              </a:lvl1pPr>
            </a:lstStyle>
            <a:p>
              <a:pPr algn="l"/>
              <a:r>
                <a:rPr lang="zh-CN" altLang="en-US" dirty="0"/>
                <a:t>首要保障的是产品设计。耳机本身是一个具备佩戴装饰属性的产品，外观颜值就是差异价值。格调类的产品，设计风范是最高追求，但平台用户大多为</a:t>
              </a:r>
              <a:r>
                <a:rPr lang="zh-CN" altLang="en-US" dirty="0">
                  <a:solidFill>
                    <a:srgbClr val="C00000"/>
                  </a:solidFill>
                </a:rPr>
                <a:t>资深数码用户，</a:t>
              </a:r>
              <a:r>
                <a:rPr lang="zh-CN" altLang="en-US" dirty="0"/>
                <a:t>仅靠设计难以触达</a:t>
              </a:r>
            </a:p>
          </p:txBody>
        </p:sp>
        <p:sp>
          <p:nvSpPr>
            <p:cNvPr id="27" name="TextBox 20+">
              <a:extLst>
                <a:ext uri="{FF2B5EF4-FFF2-40B4-BE49-F238E27FC236}">
                  <a16:creationId xmlns:a16="http://schemas.microsoft.com/office/drawing/2014/main" id="{2470D7D4-AC89-1C5D-D26D-1E9B10792A3C}"/>
                </a:ext>
              </a:extLst>
            </p:cNvPr>
            <p:cNvSpPr txBox="1"/>
            <p:nvPr/>
          </p:nvSpPr>
          <p:spPr>
            <a:xfrm>
              <a:off x="3833114" y="3655814"/>
              <a:ext cx="1492843" cy="40729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10000"/>
                </a:lnSpc>
                <a:defRPr sz="2000" spc="225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dirty="0"/>
                <a:t>格调路径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A02F91EC-C310-6DEB-A55B-E1792C5DB85E}"/>
              </a:ext>
            </a:extLst>
          </p:cNvPr>
          <p:cNvGrpSpPr/>
          <p:nvPr/>
        </p:nvGrpSpPr>
        <p:grpSpPr>
          <a:xfrm>
            <a:off x="9085326" y="3820914"/>
            <a:ext cx="2255774" cy="1373674"/>
            <a:chOff x="9847326" y="3655814"/>
            <a:chExt cx="2494026" cy="1373674"/>
          </a:xfrm>
        </p:grpSpPr>
        <p:sp>
          <p:nvSpPr>
            <p:cNvPr id="28" name="TextBox 22++">
              <a:extLst>
                <a:ext uri="{FF2B5EF4-FFF2-40B4-BE49-F238E27FC236}">
                  <a16:creationId xmlns:a16="http://schemas.microsoft.com/office/drawing/2014/main" id="{FEDAE4CC-5161-76F9-6269-50A5DF553524}"/>
                </a:ext>
              </a:extLst>
            </p:cNvPr>
            <p:cNvSpPr txBox="1"/>
            <p:nvPr/>
          </p:nvSpPr>
          <p:spPr>
            <a:xfrm>
              <a:off x="9847326" y="4183487"/>
              <a:ext cx="2494026" cy="84600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just">
                <a:lnSpc>
                  <a:spcPct val="120000"/>
                </a:lnSpc>
                <a:defRPr sz="1400" spc="225">
                  <a:solidFill>
                    <a:srgbClr val="484849"/>
                  </a:solidFill>
                  <a:effectLst/>
                  <a:latin typeface="+mn-ea"/>
                  <a:cs typeface="+mn-ea"/>
                </a:defRPr>
              </a:lvl1pPr>
            </a:lstStyle>
            <a:p>
              <a:pPr algn="l"/>
              <a:r>
                <a:rPr lang="zh-CN" altLang="en-US" dirty="0"/>
                <a:t>必须以理性价值为突破点。</a:t>
              </a:r>
              <a:r>
                <a:rPr lang="zh-CN" altLang="en-US" dirty="0">
                  <a:solidFill>
                    <a:srgbClr val="C00000"/>
                  </a:solidFill>
                </a:rPr>
                <a:t>没有极致功能、创新体验，这条路走不通</a:t>
              </a:r>
            </a:p>
          </p:txBody>
        </p:sp>
        <p:sp>
          <p:nvSpPr>
            <p:cNvPr id="29" name="TextBox 20++">
              <a:extLst>
                <a:ext uri="{FF2B5EF4-FFF2-40B4-BE49-F238E27FC236}">
                  <a16:creationId xmlns:a16="http://schemas.microsoft.com/office/drawing/2014/main" id="{D1AD2A87-5101-6B7D-AD34-6381BA1E8435}"/>
                </a:ext>
              </a:extLst>
            </p:cNvPr>
            <p:cNvSpPr txBox="1"/>
            <p:nvPr/>
          </p:nvSpPr>
          <p:spPr>
            <a:xfrm>
              <a:off x="9865614" y="3655814"/>
              <a:ext cx="1506884" cy="40729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10000"/>
                </a:lnSpc>
                <a:defRPr sz="2000" spc="225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dirty="0"/>
                <a:t>性能路径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71F482D4-480B-89BC-A928-2730B3DAA9B6}"/>
              </a:ext>
            </a:extLst>
          </p:cNvPr>
          <p:cNvGrpSpPr/>
          <p:nvPr/>
        </p:nvGrpSpPr>
        <p:grpSpPr>
          <a:xfrm>
            <a:off x="6380226" y="3820914"/>
            <a:ext cx="2255774" cy="2666335"/>
            <a:chOff x="6812026" y="3655814"/>
            <a:chExt cx="2494026" cy="2666335"/>
          </a:xfrm>
        </p:grpSpPr>
        <p:sp>
          <p:nvSpPr>
            <p:cNvPr id="30" name="TextBox 20+">
              <a:extLst>
                <a:ext uri="{FF2B5EF4-FFF2-40B4-BE49-F238E27FC236}">
                  <a16:creationId xmlns:a16="http://schemas.microsoft.com/office/drawing/2014/main" id="{F2B24066-6DB8-ECBF-B332-2AC848E1C31C}"/>
                </a:ext>
              </a:extLst>
            </p:cNvPr>
            <p:cNvSpPr txBox="1"/>
            <p:nvPr/>
          </p:nvSpPr>
          <p:spPr>
            <a:xfrm>
              <a:off x="6830314" y="3655814"/>
              <a:ext cx="1619215" cy="40729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10000"/>
                </a:lnSpc>
                <a:defRPr sz="2000" spc="225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dirty="0"/>
                <a:t>潮流路径</a:t>
              </a:r>
            </a:p>
          </p:txBody>
        </p:sp>
        <p:sp>
          <p:nvSpPr>
            <p:cNvPr id="31" name="TextBox 22+">
              <a:extLst>
                <a:ext uri="{FF2B5EF4-FFF2-40B4-BE49-F238E27FC236}">
                  <a16:creationId xmlns:a16="http://schemas.microsoft.com/office/drawing/2014/main" id="{17A8BDA1-2990-7506-D9E4-2728BEB8DEEC}"/>
                </a:ext>
              </a:extLst>
            </p:cNvPr>
            <p:cNvSpPr txBox="1"/>
            <p:nvPr/>
          </p:nvSpPr>
          <p:spPr>
            <a:xfrm>
              <a:off x="6812026" y="4183487"/>
              <a:ext cx="2494026" cy="213866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just">
                <a:lnSpc>
                  <a:spcPct val="120000"/>
                </a:lnSpc>
                <a:defRPr sz="1400" spc="225">
                  <a:solidFill>
                    <a:srgbClr val="484849"/>
                  </a:solidFill>
                  <a:effectLst/>
                  <a:latin typeface="+mn-ea"/>
                  <a:cs typeface="+mn-ea"/>
                </a:defRPr>
              </a:lvl1pPr>
            </a:lstStyle>
            <a:p>
              <a:pPr algn="l"/>
              <a:r>
                <a:rPr lang="zh-CN" altLang="en-US" dirty="0"/>
                <a:t>需要设计和感性价值并重。既要是颜值派，也要是实力派。</a:t>
              </a:r>
              <a:r>
                <a:rPr lang="en-US" altLang="zh-CN" dirty="0"/>
                <a:t>Beats</a:t>
              </a:r>
              <a:r>
                <a:rPr lang="zh-CN" altLang="en-US" dirty="0"/>
                <a:t>虽然早期被诟病音质，但被苹果收购后，整体体验还是过硬的。</a:t>
              </a:r>
              <a:r>
                <a:rPr lang="zh-CN" altLang="en-US" dirty="0">
                  <a:solidFill>
                    <a:srgbClr val="C00000"/>
                  </a:solidFill>
                </a:rPr>
                <a:t>与平台用户需求高度重合，适合作为主要突围方向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005109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" name="柒社群-康帅1" descr="背景图案&#10;&#10;描述已自动生成">
            <a:extLst>
              <a:ext uri="{FF2B5EF4-FFF2-40B4-BE49-F238E27FC236}">
                <a16:creationId xmlns:a16="http://schemas.microsoft.com/office/drawing/2014/main" id="{DE1C83C2-A1AB-76B3-BB3C-EDA6304C5C45}"/>
              </a:ext>
            </a:extLst>
          </p:cNvPr>
          <p:cNvPicPr>
            <a:picLocks noChangeAspect="1"/>
          </p:cNvPicPr>
          <p:nvPr/>
        </p:nvPicPr>
        <p:blipFill>
          <a:blip r:embed="rId68" cstate="screen">
            <a:alphaModFix amt="9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1" name="柒社群-康帅2">
            <a:extLst>
              <a:ext uri="{FF2B5EF4-FFF2-40B4-BE49-F238E27FC236}">
                <a16:creationId xmlns:a16="http://schemas.microsoft.com/office/drawing/2014/main" id="{0F81BA78-32F6-0103-1C4F-DCE468B03E5A}"/>
              </a:ext>
            </a:extLst>
          </p:cNvPr>
          <p:cNvGrpSpPr/>
          <p:nvPr/>
        </p:nvGrpSpPr>
        <p:grpSpPr>
          <a:xfrm>
            <a:off x="10125075" y="402688"/>
            <a:ext cx="1371600" cy="293174"/>
            <a:chOff x="4310346" y="365706"/>
            <a:chExt cx="1525634" cy="326098"/>
          </a:xfrm>
          <a:solidFill>
            <a:schemeClr val="accent1"/>
          </a:solidFill>
        </p:grpSpPr>
        <p:sp>
          <p:nvSpPr>
            <p:cNvPr id="12" name="柒社群-康帅2-1">
              <a:extLst>
                <a:ext uri="{FF2B5EF4-FFF2-40B4-BE49-F238E27FC236}">
                  <a16:creationId xmlns:a16="http://schemas.microsoft.com/office/drawing/2014/main" id="{50BFD1CA-5CB9-DC5B-0C54-3588D269263D}"/>
                </a:ext>
              </a:extLst>
            </p:cNvPr>
            <p:cNvSpPr txBox="1">
              <a:spLocks noChangeArrowheads="1"/>
            </p:cNvSpPr>
            <p:nvPr>
              <p:custDataLst>
                <p:tags r:id="rId64"/>
              </p:custDataLst>
            </p:nvPr>
          </p:nvSpPr>
          <p:spPr bwMode="auto">
            <a:xfrm>
              <a:off x="4813824" y="367618"/>
              <a:ext cx="1022156" cy="188624"/>
            </a:xfrm>
            <a:custGeom>
              <a:avLst/>
              <a:gdLst/>
              <a:ahLst/>
              <a:cxnLst/>
              <a:rect l="l" t="t" r="r" b="b"/>
              <a:pathLst>
                <a:path w="1022156" h="188624">
                  <a:moveTo>
                    <a:pt x="55807" y="109614"/>
                  </a:moveTo>
                  <a:lnTo>
                    <a:pt x="51606" y="141418"/>
                  </a:lnTo>
                  <a:cubicBezTo>
                    <a:pt x="51206" y="143818"/>
                    <a:pt x="52006" y="145419"/>
                    <a:pt x="54007" y="146219"/>
                  </a:cubicBezTo>
                  <a:lnTo>
                    <a:pt x="66008" y="150419"/>
                  </a:lnTo>
                  <a:lnTo>
                    <a:pt x="79010" y="146219"/>
                  </a:lnTo>
                  <a:cubicBezTo>
                    <a:pt x="81143" y="145419"/>
                    <a:pt x="82344" y="143818"/>
                    <a:pt x="82610" y="141418"/>
                  </a:cubicBezTo>
                  <a:lnTo>
                    <a:pt x="86811" y="109614"/>
                  </a:lnTo>
                  <a:close/>
                  <a:moveTo>
                    <a:pt x="25403" y="87611"/>
                  </a:moveTo>
                  <a:lnTo>
                    <a:pt x="58607" y="87611"/>
                  </a:lnTo>
                  <a:lnTo>
                    <a:pt x="57807" y="93812"/>
                  </a:lnTo>
                  <a:lnTo>
                    <a:pt x="89011" y="93812"/>
                  </a:lnTo>
                  <a:lnTo>
                    <a:pt x="89011" y="93612"/>
                  </a:lnTo>
                  <a:cubicBezTo>
                    <a:pt x="89278" y="91879"/>
                    <a:pt x="90011" y="90445"/>
                    <a:pt x="91211" y="89312"/>
                  </a:cubicBezTo>
                  <a:cubicBezTo>
                    <a:pt x="92412" y="88178"/>
                    <a:pt x="93812" y="87611"/>
                    <a:pt x="95412" y="87611"/>
                  </a:cubicBezTo>
                  <a:lnTo>
                    <a:pt x="128016" y="87611"/>
                  </a:lnTo>
                  <a:lnTo>
                    <a:pt x="127216" y="93812"/>
                  </a:lnTo>
                  <a:lnTo>
                    <a:pt x="134417" y="93812"/>
                  </a:lnTo>
                  <a:lnTo>
                    <a:pt x="133017" y="105014"/>
                  </a:lnTo>
                  <a:cubicBezTo>
                    <a:pt x="132750" y="106347"/>
                    <a:pt x="132150" y="107447"/>
                    <a:pt x="131216" y="108314"/>
                  </a:cubicBezTo>
                  <a:cubicBezTo>
                    <a:pt x="130283" y="109181"/>
                    <a:pt x="129216" y="109614"/>
                    <a:pt x="128016" y="109614"/>
                  </a:cubicBezTo>
                  <a:lnTo>
                    <a:pt x="125016" y="109614"/>
                  </a:lnTo>
                  <a:lnTo>
                    <a:pt x="120415" y="145619"/>
                  </a:lnTo>
                  <a:cubicBezTo>
                    <a:pt x="120015" y="148419"/>
                    <a:pt x="118948" y="150953"/>
                    <a:pt x="117215" y="153220"/>
                  </a:cubicBezTo>
                  <a:cubicBezTo>
                    <a:pt x="115481" y="155353"/>
                    <a:pt x="113347" y="156820"/>
                    <a:pt x="110814" y="157620"/>
                  </a:cubicBezTo>
                  <a:lnTo>
                    <a:pt x="98212" y="161021"/>
                  </a:lnTo>
                  <a:lnTo>
                    <a:pt x="110014" y="165021"/>
                  </a:lnTo>
                  <a:cubicBezTo>
                    <a:pt x="114281" y="166488"/>
                    <a:pt x="117548" y="169122"/>
                    <a:pt x="119815" y="172922"/>
                  </a:cubicBezTo>
                  <a:cubicBezTo>
                    <a:pt x="122082" y="176723"/>
                    <a:pt x="122949" y="180956"/>
                    <a:pt x="122415" y="185624"/>
                  </a:cubicBezTo>
                  <a:lnTo>
                    <a:pt x="122015" y="188224"/>
                  </a:lnTo>
                  <a:lnTo>
                    <a:pt x="63408" y="170822"/>
                  </a:lnTo>
                  <a:lnTo>
                    <a:pt x="0" y="188224"/>
                  </a:lnTo>
                  <a:lnTo>
                    <a:pt x="600" y="183823"/>
                  </a:lnTo>
                  <a:cubicBezTo>
                    <a:pt x="2200" y="174756"/>
                    <a:pt x="7134" y="168755"/>
                    <a:pt x="15402" y="165821"/>
                  </a:cubicBezTo>
                  <a:lnTo>
                    <a:pt x="30804" y="161021"/>
                  </a:lnTo>
                  <a:lnTo>
                    <a:pt x="19402" y="157620"/>
                  </a:lnTo>
                  <a:cubicBezTo>
                    <a:pt x="17002" y="156820"/>
                    <a:pt x="15202" y="155353"/>
                    <a:pt x="14002" y="153220"/>
                  </a:cubicBezTo>
                  <a:cubicBezTo>
                    <a:pt x="12802" y="151219"/>
                    <a:pt x="12402" y="148819"/>
                    <a:pt x="12802" y="146019"/>
                  </a:cubicBezTo>
                  <a:lnTo>
                    <a:pt x="17602" y="109614"/>
                  </a:lnTo>
                  <a:lnTo>
                    <a:pt x="10401" y="109614"/>
                  </a:lnTo>
                  <a:lnTo>
                    <a:pt x="12001" y="98013"/>
                  </a:lnTo>
                  <a:cubicBezTo>
                    <a:pt x="12135" y="96813"/>
                    <a:pt x="12635" y="95812"/>
                    <a:pt x="13502" y="95012"/>
                  </a:cubicBezTo>
                  <a:cubicBezTo>
                    <a:pt x="14368" y="94212"/>
                    <a:pt x="15335" y="93812"/>
                    <a:pt x="16402" y="93812"/>
                  </a:cubicBezTo>
                  <a:lnTo>
                    <a:pt x="19602" y="93812"/>
                  </a:lnTo>
                  <a:lnTo>
                    <a:pt x="19802" y="92812"/>
                  </a:lnTo>
                  <a:cubicBezTo>
                    <a:pt x="19936" y="91345"/>
                    <a:pt x="20536" y="90112"/>
                    <a:pt x="21603" y="89112"/>
                  </a:cubicBezTo>
                  <a:cubicBezTo>
                    <a:pt x="22669" y="88111"/>
                    <a:pt x="23936" y="87611"/>
                    <a:pt x="25403" y="87611"/>
                  </a:cubicBezTo>
                  <a:close/>
                  <a:moveTo>
                    <a:pt x="730777" y="87211"/>
                  </a:moveTo>
                  <a:lnTo>
                    <a:pt x="751780" y="87211"/>
                  </a:lnTo>
                  <a:lnTo>
                    <a:pt x="745179" y="162221"/>
                  </a:lnTo>
                  <a:cubicBezTo>
                    <a:pt x="739578" y="162221"/>
                    <a:pt x="734944" y="160020"/>
                    <a:pt x="731277" y="155620"/>
                  </a:cubicBezTo>
                  <a:cubicBezTo>
                    <a:pt x="727610" y="151219"/>
                    <a:pt x="725976" y="145952"/>
                    <a:pt x="726376" y="139818"/>
                  </a:cubicBezTo>
                  <a:close/>
                  <a:moveTo>
                    <a:pt x="616363" y="87211"/>
                  </a:moveTo>
                  <a:lnTo>
                    <a:pt x="637365" y="87211"/>
                  </a:lnTo>
                  <a:lnTo>
                    <a:pt x="627164" y="145419"/>
                  </a:lnTo>
                  <a:cubicBezTo>
                    <a:pt x="626231" y="150486"/>
                    <a:pt x="624030" y="154553"/>
                    <a:pt x="620563" y="157620"/>
                  </a:cubicBezTo>
                  <a:cubicBezTo>
                    <a:pt x="617096" y="160687"/>
                    <a:pt x="613096" y="162221"/>
                    <a:pt x="608562" y="162221"/>
                  </a:cubicBezTo>
                  <a:lnTo>
                    <a:pt x="603561" y="162221"/>
                  </a:lnTo>
                  <a:close/>
                  <a:moveTo>
                    <a:pt x="836733" y="86211"/>
                  </a:moveTo>
                  <a:lnTo>
                    <a:pt x="863336" y="86211"/>
                  </a:lnTo>
                  <a:lnTo>
                    <a:pt x="859936" y="111214"/>
                  </a:lnTo>
                  <a:lnTo>
                    <a:pt x="872138" y="111214"/>
                  </a:lnTo>
                  <a:lnTo>
                    <a:pt x="870937" y="119415"/>
                  </a:lnTo>
                  <a:cubicBezTo>
                    <a:pt x="870671" y="121682"/>
                    <a:pt x="869737" y="123516"/>
                    <a:pt x="868137" y="124916"/>
                  </a:cubicBezTo>
                  <a:cubicBezTo>
                    <a:pt x="866537" y="126316"/>
                    <a:pt x="864737" y="127016"/>
                    <a:pt x="862736" y="127016"/>
                  </a:cubicBezTo>
                  <a:lnTo>
                    <a:pt x="857936" y="127016"/>
                  </a:lnTo>
                  <a:lnTo>
                    <a:pt x="852535" y="167821"/>
                  </a:lnTo>
                  <a:lnTo>
                    <a:pt x="864737" y="167021"/>
                  </a:lnTo>
                  <a:lnTo>
                    <a:pt x="863536" y="175422"/>
                  </a:lnTo>
                  <a:cubicBezTo>
                    <a:pt x="863270" y="177689"/>
                    <a:pt x="862370" y="179556"/>
                    <a:pt x="860836" y="181023"/>
                  </a:cubicBezTo>
                  <a:cubicBezTo>
                    <a:pt x="859303" y="182490"/>
                    <a:pt x="857469" y="183290"/>
                    <a:pt x="855336" y="183423"/>
                  </a:cubicBezTo>
                  <a:lnTo>
                    <a:pt x="769525" y="188224"/>
                  </a:lnTo>
                  <a:lnTo>
                    <a:pt x="770525" y="179823"/>
                  </a:lnTo>
                  <a:cubicBezTo>
                    <a:pt x="770925" y="177556"/>
                    <a:pt x="771858" y="175689"/>
                    <a:pt x="773325" y="174222"/>
                  </a:cubicBezTo>
                  <a:cubicBezTo>
                    <a:pt x="774792" y="172755"/>
                    <a:pt x="776592" y="171889"/>
                    <a:pt x="778726" y="171622"/>
                  </a:cubicBezTo>
                  <a:lnTo>
                    <a:pt x="778926" y="171622"/>
                  </a:lnTo>
                  <a:lnTo>
                    <a:pt x="787927" y="103613"/>
                  </a:lnTo>
                  <a:cubicBezTo>
                    <a:pt x="788327" y="100946"/>
                    <a:pt x="789494" y="98713"/>
                    <a:pt x="791427" y="96913"/>
                  </a:cubicBezTo>
                  <a:cubicBezTo>
                    <a:pt x="793361" y="95112"/>
                    <a:pt x="795595" y="94212"/>
                    <a:pt x="798128" y="94212"/>
                  </a:cubicBezTo>
                  <a:lnTo>
                    <a:pt x="816131" y="94212"/>
                  </a:lnTo>
                  <a:lnTo>
                    <a:pt x="805929" y="170222"/>
                  </a:lnTo>
                  <a:lnTo>
                    <a:pt x="816531" y="169822"/>
                  </a:lnTo>
                  <a:lnTo>
                    <a:pt x="826332" y="95812"/>
                  </a:lnTo>
                  <a:cubicBezTo>
                    <a:pt x="826732" y="93012"/>
                    <a:pt x="827932" y="90712"/>
                    <a:pt x="829932" y="88912"/>
                  </a:cubicBezTo>
                  <a:cubicBezTo>
                    <a:pt x="831933" y="87111"/>
                    <a:pt x="834199" y="86211"/>
                    <a:pt x="836733" y="86211"/>
                  </a:cubicBezTo>
                  <a:close/>
                  <a:moveTo>
                    <a:pt x="570757" y="78010"/>
                  </a:moveTo>
                  <a:lnTo>
                    <a:pt x="594960" y="78010"/>
                  </a:lnTo>
                  <a:lnTo>
                    <a:pt x="591360" y="106214"/>
                  </a:lnTo>
                  <a:lnTo>
                    <a:pt x="605961" y="106214"/>
                  </a:lnTo>
                  <a:lnTo>
                    <a:pt x="604961" y="114015"/>
                  </a:lnTo>
                  <a:cubicBezTo>
                    <a:pt x="604561" y="116415"/>
                    <a:pt x="603561" y="118382"/>
                    <a:pt x="601961" y="119915"/>
                  </a:cubicBezTo>
                  <a:cubicBezTo>
                    <a:pt x="600361" y="121449"/>
                    <a:pt x="598494" y="122216"/>
                    <a:pt x="596360" y="122216"/>
                  </a:cubicBezTo>
                  <a:lnTo>
                    <a:pt x="589359" y="122216"/>
                  </a:lnTo>
                  <a:lnTo>
                    <a:pt x="583359" y="168221"/>
                  </a:lnTo>
                  <a:lnTo>
                    <a:pt x="597960" y="167421"/>
                  </a:lnTo>
                  <a:lnTo>
                    <a:pt x="596560" y="178023"/>
                  </a:lnTo>
                  <a:cubicBezTo>
                    <a:pt x="596427" y="179623"/>
                    <a:pt x="595827" y="180956"/>
                    <a:pt x="594760" y="182023"/>
                  </a:cubicBezTo>
                  <a:cubicBezTo>
                    <a:pt x="593693" y="183090"/>
                    <a:pt x="592426" y="183690"/>
                    <a:pt x="590959" y="183823"/>
                  </a:cubicBezTo>
                  <a:lnTo>
                    <a:pt x="512350" y="188624"/>
                  </a:lnTo>
                  <a:lnTo>
                    <a:pt x="513750" y="177023"/>
                  </a:lnTo>
                  <a:cubicBezTo>
                    <a:pt x="514017" y="175689"/>
                    <a:pt x="514583" y="174622"/>
                    <a:pt x="515450" y="173822"/>
                  </a:cubicBezTo>
                  <a:cubicBezTo>
                    <a:pt x="516317" y="173022"/>
                    <a:pt x="517350" y="172555"/>
                    <a:pt x="518550" y="172422"/>
                  </a:cubicBezTo>
                  <a:lnTo>
                    <a:pt x="528552" y="94812"/>
                  </a:lnTo>
                  <a:cubicBezTo>
                    <a:pt x="528952" y="92279"/>
                    <a:pt x="529985" y="90212"/>
                    <a:pt x="531652" y="88612"/>
                  </a:cubicBezTo>
                  <a:cubicBezTo>
                    <a:pt x="533319" y="87011"/>
                    <a:pt x="535286" y="86211"/>
                    <a:pt x="537553" y="86211"/>
                  </a:cubicBezTo>
                  <a:lnTo>
                    <a:pt x="553555" y="86211"/>
                  </a:lnTo>
                  <a:lnTo>
                    <a:pt x="542553" y="170822"/>
                  </a:lnTo>
                  <a:lnTo>
                    <a:pt x="551755" y="170222"/>
                  </a:lnTo>
                  <a:lnTo>
                    <a:pt x="562556" y="85811"/>
                  </a:lnTo>
                  <a:cubicBezTo>
                    <a:pt x="562956" y="83544"/>
                    <a:pt x="563923" y="81677"/>
                    <a:pt x="565456" y="80210"/>
                  </a:cubicBezTo>
                  <a:cubicBezTo>
                    <a:pt x="566990" y="78744"/>
                    <a:pt x="568757" y="78010"/>
                    <a:pt x="570757" y="78010"/>
                  </a:cubicBezTo>
                  <a:close/>
                  <a:moveTo>
                    <a:pt x="282378" y="50807"/>
                  </a:moveTo>
                  <a:lnTo>
                    <a:pt x="482203" y="50807"/>
                  </a:lnTo>
                  <a:lnTo>
                    <a:pt x="479603" y="68809"/>
                  </a:lnTo>
                  <a:lnTo>
                    <a:pt x="413595" y="103613"/>
                  </a:lnTo>
                  <a:lnTo>
                    <a:pt x="496605" y="103613"/>
                  </a:lnTo>
                  <a:lnTo>
                    <a:pt x="494605" y="114815"/>
                  </a:lnTo>
                  <a:cubicBezTo>
                    <a:pt x="494071" y="117348"/>
                    <a:pt x="492738" y="119682"/>
                    <a:pt x="490604" y="121816"/>
                  </a:cubicBezTo>
                  <a:cubicBezTo>
                    <a:pt x="488204" y="123816"/>
                    <a:pt x="485470" y="124816"/>
                    <a:pt x="482403" y="124816"/>
                  </a:cubicBezTo>
                  <a:lnTo>
                    <a:pt x="406794" y="124816"/>
                  </a:lnTo>
                  <a:lnTo>
                    <a:pt x="400593" y="169822"/>
                  </a:lnTo>
                  <a:cubicBezTo>
                    <a:pt x="400193" y="172222"/>
                    <a:pt x="399259" y="174622"/>
                    <a:pt x="397793" y="177023"/>
                  </a:cubicBezTo>
                  <a:cubicBezTo>
                    <a:pt x="396326" y="179423"/>
                    <a:pt x="394459" y="181490"/>
                    <a:pt x="392192" y="183223"/>
                  </a:cubicBezTo>
                  <a:cubicBezTo>
                    <a:pt x="387258" y="186824"/>
                    <a:pt x="381857" y="188624"/>
                    <a:pt x="375990" y="188624"/>
                  </a:cubicBezTo>
                  <a:lnTo>
                    <a:pt x="303381" y="188624"/>
                  </a:lnTo>
                  <a:lnTo>
                    <a:pt x="304781" y="184223"/>
                  </a:lnTo>
                  <a:cubicBezTo>
                    <a:pt x="308248" y="175556"/>
                    <a:pt x="314115" y="171222"/>
                    <a:pt x="322383" y="171222"/>
                  </a:cubicBezTo>
                  <a:lnTo>
                    <a:pt x="345586" y="171222"/>
                  </a:lnTo>
                  <a:cubicBezTo>
                    <a:pt x="347720" y="171222"/>
                    <a:pt x="349586" y="170422"/>
                    <a:pt x="351187" y="168822"/>
                  </a:cubicBezTo>
                  <a:cubicBezTo>
                    <a:pt x="352787" y="167621"/>
                    <a:pt x="353654" y="166155"/>
                    <a:pt x="353787" y="164421"/>
                  </a:cubicBezTo>
                  <a:lnTo>
                    <a:pt x="359588" y="124816"/>
                  </a:lnTo>
                  <a:lnTo>
                    <a:pt x="255175" y="124816"/>
                  </a:lnTo>
                  <a:lnTo>
                    <a:pt x="257175" y="111614"/>
                  </a:lnTo>
                  <a:cubicBezTo>
                    <a:pt x="257708" y="109347"/>
                    <a:pt x="259109" y="107414"/>
                    <a:pt x="261375" y="105814"/>
                  </a:cubicBezTo>
                  <a:cubicBezTo>
                    <a:pt x="263509" y="104347"/>
                    <a:pt x="266043" y="103613"/>
                    <a:pt x="268976" y="103613"/>
                  </a:cubicBezTo>
                  <a:lnTo>
                    <a:pt x="362588" y="103613"/>
                  </a:lnTo>
                  <a:lnTo>
                    <a:pt x="363588" y="96012"/>
                  </a:lnTo>
                  <a:lnTo>
                    <a:pt x="413995" y="70209"/>
                  </a:lnTo>
                  <a:lnTo>
                    <a:pt x="303781" y="70209"/>
                  </a:lnTo>
                  <a:cubicBezTo>
                    <a:pt x="298713" y="70209"/>
                    <a:pt x="294713" y="69009"/>
                    <a:pt x="291779" y="66609"/>
                  </a:cubicBezTo>
                  <a:cubicBezTo>
                    <a:pt x="289112" y="64342"/>
                    <a:pt x="286979" y="61208"/>
                    <a:pt x="285378" y="57208"/>
                  </a:cubicBezTo>
                  <a:close/>
                  <a:moveTo>
                    <a:pt x="104213" y="45406"/>
                  </a:moveTo>
                  <a:lnTo>
                    <a:pt x="128216" y="45406"/>
                  </a:lnTo>
                  <a:cubicBezTo>
                    <a:pt x="129549" y="45406"/>
                    <a:pt x="130683" y="45873"/>
                    <a:pt x="131616" y="46806"/>
                  </a:cubicBezTo>
                  <a:cubicBezTo>
                    <a:pt x="132550" y="47740"/>
                    <a:pt x="133083" y="48873"/>
                    <a:pt x="133217" y="50207"/>
                  </a:cubicBezTo>
                  <a:lnTo>
                    <a:pt x="136017" y="81211"/>
                  </a:lnTo>
                  <a:lnTo>
                    <a:pt x="120015" y="81211"/>
                  </a:lnTo>
                  <a:cubicBezTo>
                    <a:pt x="116415" y="81211"/>
                    <a:pt x="113314" y="79977"/>
                    <a:pt x="110714" y="77510"/>
                  </a:cubicBezTo>
                  <a:cubicBezTo>
                    <a:pt x="108113" y="75043"/>
                    <a:pt x="106613" y="71876"/>
                    <a:pt x="106213" y="68009"/>
                  </a:cubicBezTo>
                  <a:close/>
                  <a:moveTo>
                    <a:pt x="31804" y="45406"/>
                  </a:moveTo>
                  <a:lnTo>
                    <a:pt x="55407" y="45406"/>
                  </a:lnTo>
                  <a:lnTo>
                    <a:pt x="48806" y="64408"/>
                  </a:lnTo>
                  <a:cubicBezTo>
                    <a:pt x="43739" y="75610"/>
                    <a:pt x="36138" y="81211"/>
                    <a:pt x="26003" y="81211"/>
                  </a:cubicBezTo>
                  <a:lnTo>
                    <a:pt x="14202" y="81211"/>
                  </a:lnTo>
                  <a:lnTo>
                    <a:pt x="24803" y="50607"/>
                  </a:lnTo>
                  <a:cubicBezTo>
                    <a:pt x="26403" y="47140"/>
                    <a:pt x="28737" y="45406"/>
                    <a:pt x="31804" y="45406"/>
                  </a:cubicBezTo>
                  <a:close/>
                  <a:moveTo>
                    <a:pt x="215827" y="31204"/>
                  </a:moveTo>
                  <a:lnTo>
                    <a:pt x="244431" y="31204"/>
                  </a:lnTo>
                  <a:lnTo>
                    <a:pt x="204826" y="125816"/>
                  </a:lnTo>
                  <a:lnTo>
                    <a:pt x="223028" y="188624"/>
                  </a:lnTo>
                  <a:lnTo>
                    <a:pt x="208826" y="188624"/>
                  </a:lnTo>
                  <a:cubicBezTo>
                    <a:pt x="194424" y="188624"/>
                    <a:pt x="183890" y="180423"/>
                    <a:pt x="177222" y="164021"/>
                  </a:cubicBezTo>
                  <a:lnTo>
                    <a:pt x="177022" y="163421"/>
                  </a:lnTo>
                  <a:cubicBezTo>
                    <a:pt x="167288" y="180223"/>
                    <a:pt x="154153" y="188624"/>
                    <a:pt x="137617" y="188624"/>
                  </a:cubicBezTo>
                  <a:lnTo>
                    <a:pt x="126216" y="188624"/>
                  </a:lnTo>
                  <a:lnTo>
                    <a:pt x="159220" y="121616"/>
                  </a:lnTo>
                  <a:lnTo>
                    <a:pt x="145218" y="52207"/>
                  </a:lnTo>
                  <a:lnTo>
                    <a:pt x="174622" y="52207"/>
                  </a:lnTo>
                  <a:cubicBezTo>
                    <a:pt x="176755" y="52207"/>
                    <a:pt x="178589" y="52874"/>
                    <a:pt x="180122" y="54207"/>
                  </a:cubicBezTo>
                  <a:cubicBezTo>
                    <a:pt x="181656" y="55541"/>
                    <a:pt x="182689" y="57341"/>
                    <a:pt x="183223" y="59608"/>
                  </a:cubicBezTo>
                  <a:lnTo>
                    <a:pt x="187423" y="80611"/>
                  </a:lnTo>
                  <a:lnTo>
                    <a:pt x="206026" y="38005"/>
                  </a:lnTo>
                  <a:cubicBezTo>
                    <a:pt x="208293" y="33471"/>
                    <a:pt x="211560" y="31204"/>
                    <a:pt x="215827" y="31204"/>
                  </a:cubicBezTo>
                  <a:close/>
                  <a:moveTo>
                    <a:pt x="289579" y="8001"/>
                  </a:moveTo>
                  <a:lnTo>
                    <a:pt x="311982" y="8001"/>
                  </a:lnTo>
                  <a:lnTo>
                    <a:pt x="306981" y="43806"/>
                  </a:lnTo>
                  <a:lnTo>
                    <a:pt x="264976" y="43806"/>
                  </a:lnTo>
                  <a:lnTo>
                    <a:pt x="267376" y="27604"/>
                  </a:lnTo>
                  <a:cubicBezTo>
                    <a:pt x="268176" y="22137"/>
                    <a:pt x="270710" y="17536"/>
                    <a:pt x="274977" y="13802"/>
                  </a:cubicBezTo>
                  <a:cubicBezTo>
                    <a:pt x="279244" y="9935"/>
                    <a:pt x="284112" y="8001"/>
                    <a:pt x="289579" y="8001"/>
                  </a:cubicBezTo>
                  <a:close/>
                  <a:moveTo>
                    <a:pt x="759981" y="3601"/>
                  </a:moveTo>
                  <a:lnTo>
                    <a:pt x="764981" y="3601"/>
                  </a:lnTo>
                  <a:lnTo>
                    <a:pt x="752780" y="79010"/>
                  </a:lnTo>
                  <a:lnTo>
                    <a:pt x="731777" y="79010"/>
                  </a:lnTo>
                  <a:lnTo>
                    <a:pt x="741378" y="20403"/>
                  </a:lnTo>
                  <a:cubicBezTo>
                    <a:pt x="742312" y="15469"/>
                    <a:pt x="744512" y="11435"/>
                    <a:pt x="747979" y="8301"/>
                  </a:cubicBezTo>
                  <a:cubicBezTo>
                    <a:pt x="751446" y="5168"/>
                    <a:pt x="755447" y="3601"/>
                    <a:pt x="759981" y="3601"/>
                  </a:cubicBezTo>
                  <a:close/>
                  <a:moveTo>
                    <a:pt x="624764" y="3601"/>
                  </a:moveTo>
                  <a:cubicBezTo>
                    <a:pt x="630231" y="3601"/>
                    <a:pt x="634798" y="5801"/>
                    <a:pt x="638465" y="10202"/>
                  </a:cubicBezTo>
                  <a:cubicBezTo>
                    <a:pt x="642133" y="14602"/>
                    <a:pt x="643766" y="19936"/>
                    <a:pt x="643366" y="26204"/>
                  </a:cubicBezTo>
                  <a:lnTo>
                    <a:pt x="638565" y="79010"/>
                  </a:lnTo>
                  <a:lnTo>
                    <a:pt x="617363" y="79010"/>
                  </a:lnTo>
                  <a:close/>
                  <a:moveTo>
                    <a:pt x="537753" y="1801"/>
                  </a:moveTo>
                  <a:lnTo>
                    <a:pt x="570157" y="1801"/>
                  </a:lnTo>
                  <a:lnTo>
                    <a:pt x="568157" y="16402"/>
                  </a:lnTo>
                  <a:lnTo>
                    <a:pt x="567356" y="24003"/>
                  </a:lnTo>
                  <a:lnTo>
                    <a:pt x="563356" y="53807"/>
                  </a:lnTo>
                  <a:cubicBezTo>
                    <a:pt x="563223" y="54874"/>
                    <a:pt x="563423" y="55741"/>
                    <a:pt x="563956" y="56407"/>
                  </a:cubicBezTo>
                  <a:cubicBezTo>
                    <a:pt x="564490" y="57208"/>
                    <a:pt x="565290" y="57608"/>
                    <a:pt x="566356" y="57608"/>
                  </a:cubicBezTo>
                  <a:lnTo>
                    <a:pt x="573157" y="57608"/>
                  </a:lnTo>
                  <a:cubicBezTo>
                    <a:pt x="573957" y="57608"/>
                    <a:pt x="574757" y="57208"/>
                    <a:pt x="575558" y="56407"/>
                  </a:cubicBezTo>
                  <a:cubicBezTo>
                    <a:pt x="576358" y="55741"/>
                    <a:pt x="576824" y="54874"/>
                    <a:pt x="576958" y="53807"/>
                  </a:cubicBezTo>
                  <a:lnTo>
                    <a:pt x="581758" y="16402"/>
                  </a:lnTo>
                  <a:lnTo>
                    <a:pt x="572157" y="16402"/>
                  </a:lnTo>
                  <a:lnTo>
                    <a:pt x="574157" y="1801"/>
                  </a:lnTo>
                  <a:lnTo>
                    <a:pt x="615763" y="1801"/>
                  </a:lnTo>
                  <a:lnTo>
                    <a:pt x="608762" y="55607"/>
                  </a:lnTo>
                  <a:cubicBezTo>
                    <a:pt x="608228" y="60408"/>
                    <a:pt x="606161" y="64475"/>
                    <a:pt x="602561" y="67809"/>
                  </a:cubicBezTo>
                  <a:cubicBezTo>
                    <a:pt x="599094" y="71143"/>
                    <a:pt x="595160" y="72810"/>
                    <a:pt x="590759" y="72810"/>
                  </a:cubicBezTo>
                  <a:lnTo>
                    <a:pt x="544554" y="72810"/>
                  </a:lnTo>
                  <a:cubicBezTo>
                    <a:pt x="540153" y="72810"/>
                    <a:pt x="536619" y="71143"/>
                    <a:pt x="533952" y="67809"/>
                  </a:cubicBezTo>
                  <a:cubicBezTo>
                    <a:pt x="531285" y="64475"/>
                    <a:pt x="530285" y="60408"/>
                    <a:pt x="530952" y="55607"/>
                  </a:cubicBezTo>
                  <a:close/>
                  <a:moveTo>
                    <a:pt x="797928" y="1601"/>
                  </a:moveTo>
                  <a:lnTo>
                    <a:pt x="833533" y="1601"/>
                  </a:lnTo>
                  <a:lnTo>
                    <a:pt x="831532" y="16002"/>
                  </a:lnTo>
                  <a:lnTo>
                    <a:pt x="831132" y="19403"/>
                  </a:lnTo>
                  <a:lnTo>
                    <a:pt x="825532" y="62008"/>
                  </a:lnTo>
                  <a:cubicBezTo>
                    <a:pt x="825398" y="63075"/>
                    <a:pt x="825598" y="63942"/>
                    <a:pt x="826132" y="64609"/>
                  </a:cubicBezTo>
                  <a:cubicBezTo>
                    <a:pt x="826532" y="65409"/>
                    <a:pt x="827332" y="65809"/>
                    <a:pt x="828532" y="65809"/>
                  </a:cubicBezTo>
                  <a:lnTo>
                    <a:pt x="837333" y="65809"/>
                  </a:lnTo>
                  <a:cubicBezTo>
                    <a:pt x="838267" y="65809"/>
                    <a:pt x="839133" y="65409"/>
                    <a:pt x="839934" y="64609"/>
                  </a:cubicBezTo>
                  <a:cubicBezTo>
                    <a:pt x="840734" y="63942"/>
                    <a:pt x="841200" y="63075"/>
                    <a:pt x="841334" y="62008"/>
                  </a:cubicBezTo>
                  <a:lnTo>
                    <a:pt x="847334" y="16002"/>
                  </a:lnTo>
                  <a:lnTo>
                    <a:pt x="835933" y="16002"/>
                  </a:lnTo>
                  <a:lnTo>
                    <a:pt x="837733" y="1601"/>
                  </a:lnTo>
                  <a:lnTo>
                    <a:pt x="884939" y="1601"/>
                  </a:lnTo>
                  <a:lnTo>
                    <a:pt x="876738" y="63608"/>
                  </a:lnTo>
                  <a:cubicBezTo>
                    <a:pt x="876205" y="68409"/>
                    <a:pt x="874204" y="72476"/>
                    <a:pt x="870737" y="75810"/>
                  </a:cubicBezTo>
                  <a:cubicBezTo>
                    <a:pt x="867404" y="79144"/>
                    <a:pt x="863470" y="80811"/>
                    <a:pt x="858936" y="80811"/>
                  </a:cubicBezTo>
                  <a:lnTo>
                    <a:pt x="803729" y="80811"/>
                  </a:lnTo>
                  <a:cubicBezTo>
                    <a:pt x="799195" y="80811"/>
                    <a:pt x="795595" y="79144"/>
                    <a:pt x="792928" y="75810"/>
                  </a:cubicBezTo>
                  <a:cubicBezTo>
                    <a:pt x="790127" y="72476"/>
                    <a:pt x="789060" y="68409"/>
                    <a:pt x="789727" y="63608"/>
                  </a:cubicBezTo>
                  <a:close/>
                  <a:moveTo>
                    <a:pt x="74009" y="601"/>
                  </a:moveTo>
                  <a:lnTo>
                    <a:pt x="104013" y="601"/>
                  </a:lnTo>
                  <a:lnTo>
                    <a:pt x="100813" y="25404"/>
                  </a:lnTo>
                  <a:lnTo>
                    <a:pt x="106413" y="25404"/>
                  </a:lnTo>
                  <a:lnTo>
                    <a:pt x="109414" y="14202"/>
                  </a:lnTo>
                  <a:cubicBezTo>
                    <a:pt x="112214" y="7001"/>
                    <a:pt x="116748" y="3401"/>
                    <a:pt x="123015" y="3401"/>
                  </a:cubicBezTo>
                  <a:lnTo>
                    <a:pt x="142418" y="3401"/>
                  </a:lnTo>
                  <a:lnTo>
                    <a:pt x="136617" y="25404"/>
                  </a:lnTo>
                  <a:lnTo>
                    <a:pt x="143418" y="25404"/>
                  </a:lnTo>
                  <a:lnTo>
                    <a:pt x="142218" y="34405"/>
                  </a:lnTo>
                  <a:cubicBezTo>
                    <a:pt x="141951" y="36405"/>
                    <a:pt x="141151" y="38005"/>
                    <a:pt x="139817" y="39205"/>
                  </a:cubicBezTo>
                  <a:cubicBezTo>
                    <a:pt x="138484" y="40405"/>
                    <a:pt x="136884" y="41006"/>
                    <a:pt x="135017" y="41006"/>
                  </a:cubicBezTo>
                  <a:lnTo>
                    <a:pt x="98612" y="41006"/>
                  </a:lnTo>
                  <a:lnTo>
                    <a:pt x="94812" y="70409"/>
                  </a:lnTo>
                  <a:cubicBezTo>
                    <a:pt x="94278" y="73610"/>
                    <a:pt x="92912" y="76210"/>
                    <a:pt x="90711" y="78210"/>
                  </a:cubicBezTo>
                  <a:cubicBezTo>
                    <a:pt x="88511" y="80210"/>
                    <a:pt x="85944" y="81211"/>
                    <a:pt x="83010" y="81211"/>
                  </a:cubicBezTo>
                  <a:lnTo>
                    <a:pt x="57007" y="81211"/>
                  </a:lnTo>
                  <a:lnTo>
                    <a:pt x="62208" y="41006"/>
                  </a:lnTo>
                  <a:lnTo>
                    <a:pt x="19602" y="41006"/>
                  </a:lnTo>
                  <a:lnTo>
                    <a:pt x="21003" y="29804"/>
                  </a:lnTo>
                  <a:cubicBezTo>
                    <a:pt x="21136" y="28471"/>
                    <a:pt x="21669" y="27404"/>
                    <a:pt x="22603" y="26604"/>
                  </a:cubicBezTo>
                  <a:cubicBezTo>
                    <a:pt x="23536" y="25804"/>
                    <a:pt x="24603" y="25404"/>
                    <a:pt x="25803" y="25404"/>
                  </a:cubicBezTo>
                  <a:lnTo>
                    <a:pt x="28203" y="25404"/>
                  </a:lnTo>
                  <a:lnTo>
                    <a:pt x="28203" y="3401"/>
                  </a:lnTo>
                  <a:lnTo>
                    <a:pt x="45806" y="3401"/>
                  </a:lnTo>
                  <a:cubicBezTo>
                    <a:pt x="49139" y="3401"/>
                    <a:pt x="51940" y="4601"/>
                    <a:pt x="54207" y="7001"/>
                  </a:cubicBezTo>
                  <a:cubicBezTo>
                    <a:pt x="56474" y="9402"/>
                    <a:pt x="57674" y="12402"/>
                    <a:pt x="57807" y="16002"/>
                  </a:cubicBezTo>
                  <a:lnTo>
                    <a:pt x="57807" y="25404"/>
                  </a:lnTo>
                  <a:lnTo>
                    <a:pt x="64408" y="25404"/>
                  </a:lnTo>
                  <a:lnTo>
                    <a:pt x="66608" y="7401"/>
                  </a:lnTo>
                  <a:cubicBezTo>
                    <a:pt x="67008" y="5534"/>
                    <a:pt x="67875" y="3934"/>
                    <a:pt x="69209" y="2601"/>
                  </a:cubicBezTo>
                  <a:cubicBezTo>
                    <a:pt x="70542" y="1267"/>
                    <a:pt x="72142" y="601"/>
                    <a:pt x="74009" y="601"/>
                  </a:cubicBezTo>
                  <a:close/>
                  <a:moveTo>
                    <a:pt x="1022156" y="0"/>
                  </a:moveTo>
                  <a:lnTo>
                    <a:pt x="1021356" y="6001"/>
                  </a:lnTo>
                  <a:cubicBezTo>
                    <a:pt x="1020823" y="9468"/>
                    <a:pt x="1019389" y="12335"/>
                    <a:pt x="1017056" y="14602"/>
                  </a:cubicBezTo>
                  <a:cubicBezTo>
                    <a:pt x="1014722" y="16869"/>
                    <a:pt x="1011822" y="18069"/>
                    <a:pt x="1008355" y="18203"/>
                  </a:cubicBezTo>
                  <a:lnTo>
                    <a:pt x="975551" y="18803"/>
                  </a:lnTo>
                  <a:lnTo>
                    <a:pt x="961549" y="64008"/>
                  </a:lnTo>
                  <a:lnTo>
                    <a:pt x="1015955" y="64008"/>
                  </a:lnTo>
                  <a:lnTo>
                    <a:pt x="1014555" y="75210"/>
                  </a:lnTo>
                  <a:cubicBezTo>
                    <a:pt x="1014155" y="77877"/>
                    <a:pt x="1013022" y="80044"/>
                    <a:pt x="1011155" y="81711"/>
                  </a:cubicBezTo>
                  <a:cubicBezTo>
                    <a:pt x="1009288" y="83378"/>
                    <a:pt x="1007154" y="84211"/>
                    <a:pt x="1004754" y="84211"/>
                  </a:cubicBezTo>
                  <a:lnTo>
                    <a:pt x="954548" y="84211"/>
                  </a:lnTo>
                  <a:lnTo>
                    <a:pt x="949747" y="96412"/>
                  </a:lnTo>
                  <a:lnTo>
                    <a:pt x="979351" y="96412"/>
                  </a:lnTo>
                  <a:lnTo>
                    <a:pt x="999553" y="188624"/>
                  </a:lnTo>
                  <a:lnTo>
                    <a:pt x="982151" y="188624"/>
                  </a:lnTo>
                  <a:cubicBezTo>
                    <a:pt x="975617" y="188624"/>
                    <a:pt x="969783" y="186524"/>
                    <a:pt x="964649" y="182323"/>
                  </a:cubicBezTo>
                  <a:cubicBezTo>
                    <a:pt x="959515" y="178123"/>
                    <a:pt x="956081" y="172555"/>
                    <a:pt x="954348" y="165621"/>
                  </a:cubicBezTo>
                  <a:lnTo>
                    <a:pt x="942346" y="115215"/>
                  </a:lnTo>
                  <a:lnTo>
                    <a:pt x="916543" y="169822"/>
                  </a:lnTo>
                  <a:cubicBezTo>
                    <a:pt x="909476" y="182357"/>
                    <a:pt x="899808" y="188624"/>
                    <a:pt x="887539" y="188624"/>
                  </a:cubicBezTo>
                  <a:lnTo>
                    <a:pt x="867537" y="188624"/>
                  </a:lnTo>
                  <a:lnTo>
                    <a:pt x="914743" y="84211"/>
                  </a:lnTo>
                  <a:lnTo>
                    <a:pt x="879338" y="84211"/>
                  </a:lnTo>
                  <a:lnTo>
                    <a:pt x="880739" y="74410"/>
                  </a:lnTo>
                  <a:cubicBezTo>
                    <a:pt x="881139" y="71343"/>
                    <a:pt x="882406" y="68842"/>
                    <a:pt x="884539" y="66909"/>
                  </a:cubicBezTo>
                  <a:cubicBezTo>
                    <a:pt x="886673" y="64975"/>
                    <a:pt x="889140" y="64008"/>
                    <a:pt x="891940" y="64008"/>
                  </a:cubicBezTo>
                  <a:lnTo>
                    <a:pt x="921544" y="64008"/>
                  </a:lnTo>
                  <a:lnTo>
                    <a:pt x="935345" y="19803"/>
                  </a:lnTo>
                  <a:lnTo>
                    <a:pt x="890140" y="20803"/>
                  </a:lnTo>
                  <a:lnTo>
                    <a:pt x="891540" y="10602"/>
                  </a:lnTo>
                  <a:cubicBezTo>
                    <a:pt x="891807" y="8335"/>
                    <a:pt x="892707" y="6501"/>
                    <a:pt x="894240" y="5101"/>
                  </a:cubicBezTo>
                  <a:cubicBezTo>
                    <a:pt x="895774" y="3701"/>
                    <a:pt x="897607" y="2934"/>
                    <a:pt x="899741" y="2801"/>
                  </a:cubicBezTo>
                  <a:close/>
                  <a:moveTo>
                    <a:pt x="709374" y="0"/>
                  </a:moveTo>
                  <a:lnTo>
                    <a:pt x="735778" y="0"/>
                  </a:lnTo>
                  <a:lnTo>
                    <a:pt x="714575" y="165221"/>
                  </a:lnTo>
                  <a:cubicBezTo>
                    <a:pt x="714308" y="167221"/>
                    <a:pt x="714642" y="168955"/>
                    <a:pt x="715575" y="170422"/>
                  </a:cubicBezTo>
                  <a:cubicBezTo>
                    <a:pt x="716642" y="171889"/>
                    <a:pt x="717975" y="172622"/>
                    <a:pt x="719576" y="172622"/>
                  </a:cubicBezTo>
                  <a:lnTo>
                    <a:pt x="734377" y="172622"/>
                  </a:lnTo>
                  <a:cubicBezTo>
                    <a:pt x="737444" y="172622"/>
                    <a:pt x="739978" y="173889"/>
                    <a:pt x="741978" y="176423"/>
                  </a:cubicBezTo>
                  <a:cubicBezTo>
                    <a:pt x="743979" y="178956"/>
                    <a:pt x="744845" y="181957"/>
                    <a:pt x="744579" y="185424"/>
                  </a:cubicBezTo>
                  <a:lnTo>
                    <a:pt x="743979" y="188624"/>
                  </a:lnTo>
                  <a:lnTo>
                    <a:pt x="695973" y="188624"/>
                  </a:lnTo>
                  <a:cubicBezTo>
                    <a:pt x="693039" y="188624"/>
                    <a:pt x="690439" y="187957"/>
                    <a:pt x="688172" y="186624"/>
                  </a:cubicBezTo>
                  <a:cubicBezTo>
                    <a:pt x="685905" y="185290"/>
                    <a:pt x="683971" y="183557"/>
                    <a:pt x="682371" y="181423"/>
                  </a:cubicBezTo>
                  <a:cubicBezTo>
                    <a:pt x="680771" y="179156"/>
                    <a:pt x="679637" y="176556"/>
                    <a:pt x="678971" y="173622"/>
                  </a:cubicBezTo>
                  <a:cubicBezTo>
                    <a:pt x="678304" y="170688"/>
                    <a:pt x="678170" y="167488"/>
                    <a:pt x="678570" y="164021"/>
                  </a:cubicBezTo>
                  <a:lnTo>
                    <a:pt x="698373" y="10202"/>
                  </a:lnTo>
                  <a:cubicBezTo>
                    <a:pt x="698773" y="7268"/>
                    <a:pt x="700006" y="4834"/>
                    <a:pt x="702073" y="2901"/>
                  </a:cubicBezTo>
                  <a:cubicBezTo>
                    <a:pt x="704140" y="967"/>
                    <a:pt x="706574" y="0"/>
                    <a:pt x="709374" y="0"/>
                  </a:cubicBezTo>
                  <a:close/>
                  <a:moveTo>
                    <a:pt x="664369" y="0"/>
                  </a:moveTo>
                  <a:lnTo>
                    <a:pt x="690972" y="0"/>
                  </a:lnTo>
                  <a:lnTo>
                    <a:pt x="669769" y="164021"/>
                  </a:lnTo>
                  <a:cubicBezTo>
                    <a:pt x="669236" y="167488"/>
                    <a:pt x="668303" y="170688"/>
                    <a:pt x="666969" y="173622"/>
                  </a:cubicBezTo>
                  <a:cubicBezTo>
                    <a:pt x="665502" y="176556"/>
                    <a:pt x="663702" y="179156"/>
                    <a:pt x="661568" y="181423"/>
                  </a:cubicBezTo>
                  <a:cubicBezTo>
                    <a:pt x="659301" y="183557"/>
                    <a:pt x="656901" y="185290"/>
                    <a:pt x="654367" y="186624"/>
                  </a:cubicBezTo>
                  <a:cubicBezTo>
                    <a:pt x="651700" y="187957"/>
                    <a:pt x="648900" y="188624"/>
                    <a:pt x="645966" y="188624"/>
                  </a:cubicBezTo>
                  <a:lnTo>
                    <a:pt x="599361" y="188624"/>
                  </a:lnTo>
                  <a:lnTo>
                    <a:pt x="599961" y="182823"/>
                  </a:lnTo>
                  <a:cubicBezTo>
                    <a:pt x="600494" y="179890"/>
                    <a:pt x="601761" y="177456"/>
                    <a:pt x="603761" y="175522"/>
                  </a:cubicBezTo>
                  <a:cubicBezTo>
                    <a:pt x="605761" y="173589"/>
                    <a:pt x="608162" y="172622"/>
                    <a:pt x="610962" y="172622"/>
                  </a:cubicBezTo>
                  <a:lnTo>
                    <a:pt x="626364" y="172622"/>
                  </a:lnTo>
                  <a:cubicBezTo>
                    <a:pt x="627964" y="172622"/>
                    <a:pt x="629498" y="171889"/>
                    <a:pt x="630964" y="170422"/>
                  </a:cubicBezTo>
                  <a:cubicBezTo>
                    <a:pt x="632298" y="168955"/>
                    <a:pt x="633098" y="167221"/>
                    <a:pt x="633365" y="165221"/>
                  </a:cubicBezTo>
                  <a:lnTo>
                    <a:pt x="653367" y="10202"/>
                  </a:lnTo>
                  <a:cubicBezTo>
                    <a:pt x="653901" y="7268"/>
                    <a:pt x="655167" y="4834"/>
                    <a:pt x="657168" y="2901"/>
                  </a:cubicBezTo>
                  <a:cubicBezTo>
                    <a:pt x="659168" y="967"/>
                    <a:pt x="661568" y="0"/>
                    <a:pt x="664369" y="0"/>
                  </a:cubicBezTo>
                  <a:close/>
                  <a:moveTo>
                    <a:pt x="371389" y="0"/>
                  </a:moveTo>
                  <a:lnTo>
                    <a:pt x="413394" y="0"/>
                  </a:lnTo>
                  <a:cubicBezTo>
                    <a:pt x="414995" y="0"/>
                    <a:pt x="416328" y="601"/>
                    <a:pt x="417395" y="1801"/>
                  </a:cubicBezTo>
                  <a:cubicBezTo>
                    <a:pt x="418462" y="3001"/>
                    <a:pt x="418862" y="4468"/>
                    <a:pt x="418595" y="6201"/>
                  </a:cubicBezTo>
                  <a:lnTo>
                    <a:pt x="418395" y="8001"/>
                  </a:lnTo>
                  <a:lnTo>
                    <a:pt x="490204" y="8001"/>
                  </a:lnTo>
                  <a:cubicBezTo>
                    <a:pt x="495671" y="8001"/>
                    <a:pt x="500139" y="9935"/>
                    <a:pt x="503606" y="13802"/>
                  </a:cubicBezTo>
                  <a:cubicBezTo>
                    <a:pt x="507073" y="17536"/>
                    <a:pt x="508473" y="22137"/>
                    <a:pt x="507806" y="27604"/>
                  </a:cubicBezTo>
                  <a:lnTo>
                    <a:pt x="505406" y="43806"/>
                  </a:lnTo>
                  <a:lnTo>
                    <a:pt x="462001" y="43806"/>
                  </a:lnTo>
                  <a:lnTo>
                    <a:pt x="463801" y="32204"/>
                  </a:lnTo>
                  <a:cubicBezTo>
                    <a:pt x="463934" y="31538"/>
                    <a:pt x="463934" y="30871"/>
                    <a:pt x="463801" y="30204"/>
                  </a:cubicBezTo>
                  <a:cubicBezTo>
                    <a:pt x="463667" y="29537"/>
                    <a:pt x="463401" y="29004"/>
                    <a:pt x="463001" y="28604"/>
                  </a:cubicBezTo>
                  <a:cubicBezTo>
                    <a:pt x="462601" y="28071"/>
                    <a:pt x="462201" y="27604"/>
                    <a:pt x="461801" y="27204"/>
                  </a:cubicBezTo>
                  <a:cubicBezTo>
                    <a:pt x="461401" y="26937"/>
                    <a:pt x="460867" y="26804"/>
                    <a:pt x="460200" y="26804"/>
                  </a:cubicBezTo>
                  <a:lnTo>
                    <a:pt x="317983" y="26804"/>
                  </a:lnTo>
                  <a:lnTo>
                    <a:pt x="319983" y="8001"/>
                  </a:lnTo>
                  <a:lnTo>
                    <a:pt x="369989" y="8001"/>
                  </a:lnTo>
                  <a:close/>
                  <a:moveTo>
                    <a:pt x="165021" y="0"/>
                  </a:moveTo>
                  <a:lnTo>
                    <a:pt x="197825" y="0"/>
                  </a:lnTo>
                  <a:lnTo>
                    <a:pt x="194824" y="9002"/>
                  </a:lnTo>
                  <a:lnTo>
                    <a:pt x="248431" y="9002"/>
                  </a:lnTo>
                  <a:lnTo>
                    <a:pt x="248031" y="12602"/>
                  </a:lnTo>
                  <a:cubicBezTo>
                    <a:pt x="247498" y="16202"/>
                    <a:pt x="245997" y="19103"/>
                    <a:pt x="243530" y="21303"/>
                  </a:cubicBezTo>
                  <a:cubicBezTo>
                    <a:pt x="241063" y="23503"/>
                    <a:pt x="238230" y="24604"/>
                    <a:pt x="235029" y="24604"/>
                  </a:cubicBezTo>
                  <a:lnTo>
                    <a:pt x="189424" y="24604"/>
                  </a:lnTo>
                  <a:cubicBezTo>
                    <a:pt x="184890" y="35272"/>
                    <a:pt x="177822" y="40606"/>
                    <a:pt x="168221" y="40606"/>
                  </a:cubicBezTo>
                  <a:lnTo>
                    <a:pt x="146218" y="40606"/>
                  </a:lnTo>
                  <a:lnTo>
                    <a:pt x="158020" y="5201"/>
                  </a:lnTo>
                  <a:cubicBezTo>
                    <a:pt x="159487" y="1734"/>
                    <a:pt x="161820" y="0"/>
                    <a:pt x="165021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b="0" i="0" u="none" strike="noStrike" kern="0" cap="none" spc="0" normalizeH="0" baseline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endParaRPr lang="en-US" altLang="zh-CN" dirty="0"/>
            </a:p>
          </p:txBody>
        </p:sp>
        <p:sp>
          <p:nvSpPr>
            <p:cNvPr id="13" name="柒社群-康帅2-2">
              <a:extLst>
                <a:ext uri="{FF2B5EF4-FFF2-40B4-BE49-F238E27FC236}">
                  <a16:creationId xmlns:a16="http://schemas.microsoft.com/office/drawing/2014/main" id="{93C556BE-0B6C-592F-60EE-EBDED6031322}"/>
                </a:ext>
              </a:extLst>
            </p:cNvPr>
            <p:cNvSpPr txBox="1">
              <a:spLocks noChangeArrowheads="1"/>
            </p:cNvSpPr>
            <p:nvPr>
              <p:custDataLst>
                <p:tags r:id="rId65"/>
              </p:custDataLst>
            </p:nvPr>
          </p:nvSpPr>
          <p:spPr bwMode="auto">
            <a:xfrm>
              <a:off x="4813824" y="593534"/>
              <a:ext cx="1022156" cy="98270"/>
            </a:xfrm>
            <a:custGeom>
              <a:avLst/>
              <a:gdLst/>
              <a:ahLst/>
              <a:cxnLst/>
              <a:rect l="l" t="t" r="r" b="b"/>
              <a:pathLst>
                <a:path w="1504341" h="144627">
                  <a:moveTo>
                    <a:pt x="1121055" y="103022"/>
                  </a:moveTo>
                  <a:lnTo>
                    <a:pt x="1183234" y="103022"/>
                  </a:lnTo>
                  <a:lnTo>
                    <a:pt x="1183234" y="108204"/>
                  </a:lnTo>
                  <a:lnTo>
                    <a:pt x="1121055" y="108204"/>
                  </a:lnTo>
                  <a:close/>
                  <a:moveTo>
                    <a:pt x="939394" y="93116"/>
                  </a:moveTo>
                  <a:cubicBezTo>
                    <a:pt x="938073" y="95758"/>
                    <a:pt x="936752" y="98272"/>
                    <a:pt x="935432" y="100660"/>
                  </a:cubicBezTo>
                  <a:cubicBezTo>
                    <a:pt x="934111" y="103048"/>
                    <a:pt x="932841" y="105207"/>
                    <a:pt x="931622" y="107137"/>
                  </a:cubicBezTo>
                  <a:cubicBezTo>
                    <a:pt x="934873" y="108458"/>
                    <a:pt x="938632" y="110083"/>
                    <a:pt x="942899" y="112014"/>
                  </a:cubicBezTo>
                  <a:cubicBezTo>
                    <a:pt x="947166" y="113944"/>
                    <a:pt x="951535" y="115976"/>
                    <a:pt x="956006" y="118110"/>
                  </a:cubicBezTo>
                  <a:cubicBezTo>
                    <a:pt x="960171" y="114655"/>
                    <a:pt x="963549" y="110896"/>
                    <a:pt x="966140" y="106832"/>
                  </a:cubicBezTo>
                  <a:cubicBezTo>
                    <a:pt x="968731" y="102768"/>
                    <a:pt x="971042" y="98196"/>
                    <a:pt x="973074" y="93116"/>
                  </a:cubicBezTo>
                  <a:close/>
                  <a:moveTo>
                    <a:pt x="811530" y="92811"/>
                  </a:moveTo>
                  <a:lnTo>
                    <a:pt x="811530" y="120091"/>
                  </a:lnTo>
                  <a:lnTo>
                    <a:pt x="853288" y="120091"/>
                  </a:lnTo>
                  <a:lnTo>
                    <a:pt x="853288" y="92811"/>
                  </a:lnTo>
                  <a:close/>
                  <a:moveTo>
                    <a:pt x="806654" y="87630"/>
                  </a:moveTo>
                  <a:lnTo>
                    <a:pt x="858165" y="87630"/>
                  </a:lnTo>
                  <a:lnTo>
                    <a:pt x="858165" y="125120"/>
                  </a:lnTo>
                  <a:lnTo>
                    <a:pt x="806654" y="125120"/>
                  </a:lnTo>
                  <a:close/>
                  <a:moveTo>
                    <a:pt x="1399337" y="86715"/>
                  </a:moveTo>
                  <a:lnTo>
                    <a:pt x="1399337" y="133350"/>
                  </a:lnTo>
                  <a:lnTo>
                    <a:pt x="1484072" y="133350"/>
                  </a:lnTo>
                  <a:lnTo>
                    <a:pt x="1484072" y="86715"/>
                  </a:lnTo>
                  <a:close/>
                  <a:moveTo>
                    <a:pt x="515112" y="83820"/>
                  </a:moveTo>
                  <a:lnTo>
                    <a:pt x="515112" y="98450"/>
                  </a:lnTo>
                  <a:lnTo>
                    <a:pt x="576377" y="98450"/>
                  </a:lnTo>
                  <a:lnTo>
                    <a:pt x="576377" y="83820"/>
                  </a:lnTo>
                  <a:close/>
                  <a:moveTo>
                    <a:pt x="1394003" y="81229"/>
                  </a:moveTo>
                  <a:lnTo>
                    <a:pt x="1489558" y="81229"/>
                  </a:lnTo>
                  <a:lnTo>
                    <a:pt x="1489558" y="138836"/>
                  </a:lnTo>
                  <a:lnTo>
                    <a:pt x="1394003" y="138836"/>
                  </a:lnTo>
                  <a:close/>
                  <a:moveTo>
                    <a:pt x="233172" y="77419"/>
                  </a:moveTo>
                  <a:lnTo>
                    <a:pt x="238354" y="77419"/>
                  </a:lnTo>
                  <a:lnTo>
                    <a:pt x="238049" y="90525"/>
                  </a:lnTo>
                  <a:cubicBezTo>
                    <a:pt x="237948" y="94081"/>
                    <a:pt x="237668" y="97383"/>
                    <a:pt x="237211" y="100431"/>
                  </a:cubicBezTo>
                  <a:cubicBezTo>
                    <a:pt x="236754" y="103479"/>
                    <a:pt x="236017" y="106324"/>
                    <a:pt x="235001" y="108966"/>
                  </a:cubicBezTo>
                  <a:cubicBezTo>
                    <a:pt x="238964" y="110795"/>
                    <a:pt x="243409" y="112954"/>
                    <a:pt x="248336" y="115443"/>
                  </a:cubicBezTo>
                  <a:cubicBezTo>
                    <a:pt x="253264" y="117932"/>
                    <a:pt x="258268" y="120548"/>
                    <a:pt x="263348" y="123291"/>
                  </a:cubicBezTo>
                  <a:cubicBezTo>
                    <a:pt x="268428" y="126035"/>
                    <a:pt x="273330" y="128752"/>
                    <a:pt x="278054" y="131445"/>
                  </a:cubicBezTo>
                  <a:cubicBezTo>
                    <a:pt x="282779" y="134137"/>
                    <a:pt x="286817" y="136550"/>
                    <a:pt x="290170" y="138684"/>
                  </a:cubicBezTo>
                  <a:lnTo>
                    <a:pt x="287274" y="143561"/>
                  </a:lnTo>
                  <a:cubicBezTo>
                    <a:pt x="283718" y="141224"/>
                    <a:pt x="279604" y="138684"/>
                    <a:pt x="274930" y="135941"/>
                  </a:cubicBezTo>
                  <a:cubicBezTo>
                    <a:pt x="270256" y="133197"/>
                    <a:pt x="265456" y="130480"/>
                    <a:pt x="260528" y="127787"/>
                  </a:cubicBezTo>
                  <a:cubicBezTo>
                    <a:pt x="255601" y="125095"/>
                    <a:pt x="250724" y="122529"/>
                    <a:pt x="245898" y="120091"/>
                  </a:cubicBezTo>
                  <a:cubicBezTo>
                    <a:pt x="241072" y="117653"/>
                    <a:pt x="236728" y="115519"/>
                    <a:pt x="232868" y="113690"/>
                  </a:cubicBezTo>
                  <a:cubicBezTo>
                    <a:pt x="231039" y="116941"/>
                    <a:pt x="228702" y="119913"/>
                    <a:pt x="225857" y="122606"/>
                  </a:cubicBezTo>
                  <a:cubicBezTo>
                    <a:pt x="223012" y="125298"/>
                    <a:pt x="219507" y="127838"/>
                    <a:pt x="215342" y="130226"/>
                  </a:cubicBezTo>
                  <a:cubicBezTo>
                    <a:pt x="211176" y="132613"/>
                    <a:pt x="206299" y="134925"/>
                    <a:pt x="200711" y="137160"/>
                  </a:cubicBezTo>
                  <a:cubicBezTo>
                    <a:pt x="195123" y="139395"/>
                    <a:pt x="188722" y="141681"/>
                    <a:pt x="181509" y="144018"/>
                  </a:cubicBezTo>
                  <a:lnTo>
                    <a:pt x="178918" y="138531"/>
                  </a:lnTo>
                  <a:cubicBezTo>
                    <a:pt x="189992" y="135382"/>
                    <a:pt x="199009" y="132232"/>
                    <a:pt x="205969" y="129083"/>
                  </a:cubicBezTo>
                  <a:cubicBezTo>
                    <a:pt x="212929" y="125933"/>
                    <a:pt x="218390" y="122504"/>
                    <a:pt x="222352" y="118796"/>
                  </a:cubicBezTo>
                  <a:cubicBezTo>
                    <a:pt x="226314" y="115087"/>
                    <a:pt x="229007" y="110947"/>
                    <a:pt x="230429" y="106375"/>
                  </a:cubicBezTo>
                  <a:cubicBezTo>
                    <a:pt x="231852" y="101803"/>
                    <a:pt x="232664" y="96520"/>
                    <a:pt x="232868" y="90525"/>
                  </a:cubicBezTo>
                  <a:close/>
                  <a:moveTo>
                    <a:pt x="361950" y="76505"/>
                  </a:moveTo>
                  <a:lnTo>
                    <a:pt x="439674" y="76505"/>
                  </a:lnTo>
                  <a:lnTo>
                    <a:pt x="439674" y="81686"/>
                  </a:lnTo>
                  <a:lnTo>
                    <a:pt x="382677" y="81686"/>
                  </a:lnTo>
                  <a:lnTo>
                    <a:pt x="378562" y="100279"/>
                  </a:lnTo>
                  <a:lnTo>
                    <a:pt x="427940" y="100279"/>
                  </a:lnTo>
                  <a:cubicBezTo>
                    <a:pt x="427432" y="105765"/>
                    <a:pt x="426873" y="110718"/>
                    <a:pt x="426263" y="115138"/>
                  </a:cubicBezTo>
                  <a:cubicBezTo>
                    <a:pt x="425654" y="119558"/>
                    <a:pt x="424993" y="123799"/>
                    <a:pt x="424282" y="127863"/>
                  </a:cubicBezTo>
                  <a:cubicBezTo>
                    <a:pt x="423876" y="130302"/>
                    <a:pt x="423241" y="132283"/>
                    <a:pt x="422377" y="133807"/>
                  </a:cubicBezTo>
                  <a:cubicBezTo>
                    <a:pt x="421513" y="135331"/>
                    <a:pt x="420421" y="136499"/>
                    <a:pt x="419101" y="137312"/>
                  </a:cubicBezTo>
                  <a:cubicBezTo>
                    <a:pt x="417780" y="138125"/>
                    <a:pt x="416205" y="138735"/>
                    <a:pt x="414376" y="139141"/>
                  </a:cubicBezTo>
                  <a:cubicBezTo>
                    <a:pt x="412547" y="139547"/>
                    <a:pt x="410464" y="139801"/>
                    <a:pt x="408128" y="139903"/>
                  </a:cubicBezTo>
                  <a:cubicBezTo>
                    <a:pt x="404368" y="140106"/>
                    <a:pt x="400889" y="140233"/>
                    <a:pt x="397688" y="140284"/>
                  </a:cubicBezTo>
                  <a:cubicBezTo>
                    <a:pt x="394488" y="140335"/>
                    <a:pt x="391211" y="140309"/>
                    <a:pt x="387858" y="140208"/>
                  </a:cubicBezTo>
                  <a:lnTo>
                    <a:pt x="387097" y="134112"/>
                  </a:lnTo>
                  <a:cubicBezTo>
                    <a:pt x="390449" y="134315"/>
                    <a:pt x="393548" y="134467"/>
                    <a:pt x="396393" y="134569"/>
                  </a:cubicBezTo>
                  <a:cubicBezTo>
                    <a:pt x="399238" y="134671"/>
                    <a:pt x="402336" y="134671"/>
                    <a:pt x="405689" y="134569"/>
                  </a:cubicBezTo>
                  <a:cubicBezTo>
                    <a:pt x="408229" y="134569"/>
                    <a:pt x="410337" y="134417"/>
                    <a:pt x="412014" y="134112"/>
                  </a:cubicBezTo>
                  <a:cubicBezTo>
                    <a:pt x="413690" y="133807"/>
                    <a:pt x="415036" y="133324"/>
                    <a:pt x="416052" y="132664"/>
                  </a:cubicBezTo>
                  <a:cubicBezTo>
                    <a:pt x="417069" y="132004"/>
                    <a:pt x="417805" y="131140"/>
                    <a:pt x="418262" y="130073"/>
                  </a:cubicBezTo>
                  <a:cubicBezTo>
                    <a:pt x="418719" y="129006"/>
                    <a:pt x="419101" y="127660"/>
                    <a:pt x="419405" y="126035"/>
                  </a:cubicBezTo>
                  <a:cubicBezTo>
                    <a:pt x="420015" y="122682"/>
                    <a:pt x="420523" y="119405"/>
                    <a:pt x="420929" y="116205"/>
                  </a:cubicBezTo>
                  <a:cubicBezTo>
                    <a:pt x="421336" y="113004"/>
                    <a:pt x="421793" y="109423"/>
                    <a:pt x="422301" y="105461"/>
                  </a:cubicBezTo>
                  <a:lnTo>
                    <a:pt x="372314" y="105461"/>
                  </a:lnTo>
                  <a:lnTo>
                    <a:pt x="377343" y="81686"/>
                  </a:lnTo>
                  <a:lnTo>
                    <a:pt x="361950" y="81686"/>
                  </a:lnTo>
                  <a:close/>
                  <a:moveTo>
                    <a:pt x="941680" y="74981"/>
                  </a:moveTo>
                  <a:lnTo>
                    <a:pt x="946557" y="76657"/>
                  </a:lnTo>
                  <a:cubicBezTo>
                    <a:pt x="945236" y="80315"/>
                    <a:pt x="943610" y="84175"/>
                    <a:pt x="941680" y="88239"/>
                  </a:cubicBezTo>
                  <a:lnTo>
                    <a:pt x="978408" y="88239"/>
                  </a:lnTo>
                  <a:lnTo>
                    <a:pt x="978408" y="92964"/>
                  </a:lnTo>
                  <a:cubicBezTo>
                    <a:pt x="976173" y="98552"/>
                    <a:pt x="973735" y="103581"/>
                    <a:pt x="971093" y="108051"/>
                  </a:cubicBezTo>
                  <a:cubicBezTo>
                    <a:pt x="968452" y="112522"/>
                    <a:pt x="964997" y="116687"/>
                    <a:pt x="960730" y="120548"/>
                  </a:cubicBezTo>
                  <a:cubicBezTo>
                    <a:pt x="964286" y="122275"/>
                    <a:pt x="967613" y="123977"/>
                    <a:pt x="970712" y="125654"/>
                  </a:cubicBezTo>
                  <a:cubicBezTo>
                    <a:pt x="973811" y="127330"/>
                    <a:pt x="976529" y="128930"/>
                    <a:pt x="978866" y="130454"/>
                  </a:cubicBezTo>
                  <a:lnTo>
                    <a:pt x="975818" y="135026"/>
                  </a:lnTo>
                  <a:cubicBezTo>
                    <a:pt x="973176" y="133197"/>
                    <a:pt x="970204" y="131343"/>
                    <a:pt x="966902" y="129464"/>
                  </a:cubicBezTo>
                  <a:cubicBezTo>
                    <a:pt x="963600" y="127584"/>
                    <a:pt x="960120" y="125781"/>
                    <a:pt x="956463" y="124053"/>
                  </a:cubicBezTo>
                  <a:cubicBezTo>
                    <a:pt x="951789" y="127609"/>
                    <a:pt x="946125" y="130962"/>
                    <a:pt x="939470" y="134112"/>
                  </a:cubicBezTo>
                  <a:cubicBezTo>
                    <a:pt x="932815" y="137261"/>
                    <a:pt x="924611" y="140462"/>
                    <a:pt x="914858" y="143713"/>
                  </a:cubicBezTo>
                  <a:lnTo>
                    <a:pt x="912572" y="138989"/>
                  </a:lnTo>
                  <a:cubicBezTo>
                    <a:pt x="921512" y="136144"/>
                    <a:pt x="929132" y="133324"/>
                    <a:pt x="935432" y="130530"/>
                  </a:cubicBezTo>
                  <a:cubicBezTo>
                    <a:pt x="941731" y="127736"/>
                    <a:pt x="947116" y="124765"/>
                    <a:pt x="951586" y="121615"/>
                  </a:cubicBezTo>
                  <a:cubicBezTo>
                    <a:pt x="946709" y="119278"/>
                    <a:pt x="941883" y="117043"/>
                    <a:pt x="937108" y="114909"/>
                  </a:cubicBezTo>
                  <a:cubicBezTo>
                    <a:pt x="932333" y="112776"/>
                    <a:pt x="928167" y="110947"/>
                    <a:pt x="924611" y="109423"/>
                  </a:cubicBezTo>
                  <a:cubicBezTo>
                    <a:pt x="926135" y="107086"/>
                    <a:pt x="927659" y="104521"/>
                    <a:pt x="929183" y="101727"/>
                  </a:cubicBezTo>
                  <a:cubicBezTo>
                    <a:pt x="930707" y="98933"/>
                    <a:pt x="932180" y="96063"/>
                    <a:pt x="933603" y="93116"/>
                  </a:cubicBezTo>
                  <a:lnTo>
                    <a:pt x="914248" y="93116"/>
                  </a:lnTo>
                  <a:lnTo>
                    <a:pt x="914248" y="88239"/>
                  </a:lnTo>
                  <a:lnTo>
                    <a:pt x="936041" y="88239"/>
                  </a:lnTo>
                  <a:cubicBezTo>
                    <a:pt x="937159" y="85903"/>
                    <a:pt x="938175" y="83617"/>
                    <a:pt x="939089" y="81381"/>
                  </a:cubicBezTo>
                  <a:cubicBezTo>
                    <a:pt x="940004" y="79146"/>
                    <a:pt x="940867" y="77013"/>
                    <a:pt x="941680" y="74981"/>
                  </a:cubicBezTo>
                  <a:close/>
                  <a:moveTo>
                    <a:pt x="680314" y="66294"/>
                  </a:moveTo>
                  <a:lnTo>
                    <a:pt x="680314" y="97688"/>
                  </a:lnTo>
                  <a:lnTo>
                    <a:pt x="724662" y="97688"/>
                  </a:lnTo>
                  <a:lnTo>
                    <a:pt x="724662" y="66294"/>
                  </a:lnTo>
                  <a:close/>
                  <a:moveTo>
                    <a:pt x="631241" y="66294"/>
                  </a:moveTo>
                  <a:lnTo>
                    <a:pt x="631241" y="97688"/>
                  </a:lnTo>
                  <a:lnTo>
                    <a:pt x="674980" y="97688"/>
                  </a:lnTo>
                  <a:lnTo>
                    <a:pt x="674980" y="66294"/>
                  </a:lnTo>
                  <a:close/>
                  <a:moveTo>
                    <a:pt x="1088289" y="65075"/>
                  </a:moveTo>
                  <a:lnTo>
                    <a:pt x="1088289" y="123291"/>
                  </a:lnTo>
                  <a:lnTo>
                    <a:pt x="1111911" y="123291"/>
                  </a:lnTo>
                  <a:lnTo>
                    <a:pt x="1111911" y="65075"/>
                  </a:lnTo>
                  <a:close/>
                  <a:moveTo>
                    <a:pt x="515112" y="64617"/>
                  </a:moveTo>
                  <a:lnTo>
                    <a:pt x="515112" y="79248"/>
                  </a:lnTo>
                  <a:lnTo>
                    <a:pt x="576377" y="79248"/>
                  </a:lnTo>
                  <a:lnTo>
                    <a:pt x="576377" y="64617"/>
                  </a:lnTo>
                  <a:close/>
                  <a:moveTo>
                    <a:pt x="846887" y="61722"/>
                  </a:moveTo>
                  <a:cubicBezTo>
                    <a:pt x="848919" y="63144"/>
                    <a:pt x="851180" y="64897"/>
                    <a:pt x="853669" y="66980"/>
                  </a:cubicBezTo>
                  <a:cubicBezTo>
                    <a:pt x="856158" y="69062"/>
                    <a:pt x="858978" y="71526"/>
                    <a:pt x="862127" y="74371"/>
                  </a:cubicBezTo>
                  <a:cubicBezTo>
                    <a:pt x="865277" y="77216"/>
                    <a:pt x="868020" y="79807"/>
                    <a:pt x="870357" y="82143"/>
                  </a:cubicBezTo>
                  <a:cubicBezTo>
                    <a:pt x="872694" y="84480"/>
                    <a:pt x="874726" y="86614"/>
                    <a:pt x="876453" y="88544"/>
                  </a:cubicBezTo>
                  <a:lnTo>
                    <a:pt x="873100" y="92659"/>
                  </a:lnTo>
                  <a:cubicBezTo>
                    <a:pt x="871373" y="90729"/>
                    <a:pt x="869341" y="88570"/>
                    <a:pt x="867004" y="86182"/>
                  </a:cubicBezTo>
                  <a:cubicBezTo>
                    <a:pt x="864667" y="83794"/>
                    <a:pt x="861924" y="81127"/>
                    <a:pt x="858774" y="78181"/>
                  </a:cubicBezTo>
                  <a:cubicBezTo>
                    <a:pt x="852577" y="72491"/>
                    <a:pt x="847497" y="68173"/>
                    <a:pt x="843534" y="65227"/>
                  </a:cubicBezTo>
                  <a:close/>
                  <a:moveTo>
                    <a:pt x="818388" y="61569"/>
                  </a:moveTo>
                  <a:lnTo>
                    <a:pt x="821741" y="65075"/>
                  </a:lnTo>
                  <a:cubicBezTo>
                    <a:pt x="820014" y="67107"/>
                    <a:pt x="817957" y="69342"/>
                    <a:pt x="815569" y="71780"/>
                  </a:cubicBezTo>
                  <a:cubicBezTo>
                    <a:pt x="813181" y="74219"/>
                    <a:pt x="810413" y="76911"/>
                    <a:pt x="807263" y="79857"/>
                  </a:cubicBezTo>
                  <a:cubicBezTo>
                    <a:pt x="800964" y="85649"/>
                    <a:pt x="795782" y="89916"/>
                    <a:pt x="791718" y="92659"/>
                  </a:cubicBezTo>
                  <a:lnTo>
                    <a:pt x="788670" y="88392"/>
                  </a:lnTo>
                  <a:cubicBezTo>
                    <a:pt x="790702" y="87071"/>
                    <a:pt x="792963" y="85369"/>
                    <a:pt x="795452" y="83286"/>
                  </a:cubicBezTo>
                  <a:cubicBezTo>
                    <a:pt x="797941" y="81204"/>
                    <a:pt x="800761" y="78740"/>
                    <a:pt x="803910" y="75895"/>
                  </a:cubicBezTo>
                  <a:cubicBezTo>
                    <a:pt x="807060" y="72949"/>
                    <a:pt x="809829" y="70307"/>
                    <a:pt x="812216" y="67970"/>
                  </a:cubicBezTo>
                  <a:cubicBezTo>
                    <a:pt x="814604" y="65633"/>
                    <a:pt x="816661" y="63500"/>
                    <a:pt x="818388" y="61569"/>
                  </a:cubicBezTo>
                  <a:close/>
                  <a:moveTo>
                    <a:pt x="510236" y="59741"/>
                  </a:moveTo>
                  <a:lnTo>
                    <a:pt x="581406" y="59741"/>
                  </a:lnTo>
                  <a:lnTo>
                    <a:pt x="581406" y="103327"/>
                  </a:lnTo>
                  <a:lnTo>
                    <a:pt x="560375" y="103327"/>
                  </a:lnTo>
                  <a:lnTo>
                    <a:pt x="560375" y="125882"/>
                  </a:lnTo>
                  <a:cubicBezTo>
                    <a:pt x="560375" y="127609"/>
                    <a:pt x="560477" y="129032"/>
                    <a:pt x="560680" y="130149"/>
                  </a:cubicBezTo>
                  <a:cubicBezTo>
                    <a:pt x="560883" y="131267"/>
                    <a:pt x="561315" y="132131"/>
                    <a:pt x="561976" y="132740"/>
                  </a:cubicBezTo>
                  <a:cubicBezTo>
                    <a:pt x="562636" y="133350"/>
                    <a:pt x="563525" y="133782"/>
                    <a:pt x="564642" y="134036"/>
                  </a:cubicBezTo>
                  <a:cubicBezTo>
                    <a:pt x="565760" y="134290"/>
                    <a:pt x="567233" y="134467"/>
                    <a:pt x="569062" y="134569"/>
                  </a:cubicBezTo>
                  <a:cubicBezTo>
                    <a:pt x="571297" y="134671"/>
                    <a:pt x="573202" y="134721"/>
                    <a:pt x="574777" y="134721"/>
                  </a:cubicBezTo>
                  <a:cubicBezTo>
                    <a:pt x="576352" y="134721"/>
                    <a:pt x="578206" y="134671"/>
                    <a:pt x="580340" y="134569"/>
                  </a:cubicBezTo>
                  <a:cubicBezTo>
                    <a:pt x="582067" y="134467"/>
                    <a:pt x="583464" y="134315"/>
                    <a:pt x="584531" y="134112"/>
                  </a:cubicBezTo>
                  <a:cubicBezTo>
                    <a:pt x="585597" y="133909"/>
                    <a:pt x="586436" y="133528"/>
                    <a:pt x="587045" y="132969"/>
                  </a:cubicBezTo>
                  <a:cubicBezTo>
                    <a:pt x="587655" y="132410"/>
                    <a:pt x="588087" y="131623"/>
                    <a:pt x="588341" y="130607"/>
                  </a:cubicBezTo>
                  <a:cubicBezTo>
                    <a:pt x="588595" y="129591"/>
                    <a:pt x="588823" y="128321"/>
                    <a:pt x="589026" y="126797"/>
                  </a:cubicBezTo>
                  <a:cubicBezTo>
                    <a:pt x="589331" y="123952"/>
                    <a:pt x="589560" y="121285"/>
                    <a:pt x="589712" y="118796"/>
                  </a:cubicBezTo>
                  <a:cubicBezTo>
                    <a:pt x="589865" y="116306"/>
                    <a:pt x="590042" y="113792"/>
                    <a:pt x="590246" y="111252"/>
                  </a:cubicBezTo>
                  <a:lnTo>
                    <a:pt x="594970" y="112928"/>
                  </a:lnTo>
                  <a:cubicBezTo>
                    <a:pt x="594767" y="115671"/>
                    <a:pt x="594564" y="118237"/>
                    <a:pt x="594360" y="120624"/>
                  </a:cubicBezTo>
                  <a:cubicBezTo>
                    <a:pt x="594157" y="123012"/>
                    <a:pt x="593954" y="125425"/>
                    <a:pt x="593751" y="127863"/>
                  </a:cubicBezTo>
                  <a:cubicBezTo>
                    <a:pt x="593548" y="129591"/>
                    <a:pt x="593268" y="131115"/>
                    <a:pt x="592913" y="132435"/>
                  </a:cubicBezTo>
                  <a:cubicBezTo>
                    <a:pt x="592557" y="133756"/>
                    <a:pt x="591973" y="134874"/>
                    <a:pt x="591160" y="135788"/>
                  </a:cubicBezTo>
                  <a:cubicBezTo>
                    <a:pt x="590347" y="136703"/>
                    <a:pt x="589204" y="137465"/>
                    <a:pt x="587731" y="138074"/>
                  </a:cubicBezTo>
                  <a:cubicBezTo>
                    <a:pt x="586258" y="138684"/>
                    <a:pt x="584353" y="139039"/>
                    <a:pt x="582016" y="139141"/>
                  </a:cubicBezTo>
                  <a:cubicBezTo>
                    <a:pt x="579476" y="139344"/>
                    <a:pt x="577038" y="139446"/>
                    <a:pt x="574701" y="139446"/>
                  </a:cubicBezTo>
                  <a:cubicBezTo>
                    <a:pt x="572364" y="139446"/>
                    <a:pt x="569824" y="139344"/>
                    <a:pt x="567081" y="139141"/>
                  </a:cubicBezTo>
                  <a:cubicBezTo>
                    <a:pt x="562915" y="139039"/>
                    <a:pt x="559943" y="138150"/>
                    <a:pt x="558165" y="136474"/>
                  </a:cubicBezTo>
                  <a:cubicBezTo>
                    <a:pt x="556387" y="134798"/>
                    <a:pt x="555499" y="131572"/>
                    <a:pt x="555499" y="126797"/>
                  </a:cubicBezTo>
                  <a:lnTo>
                    <a:pt x="555499" y="103327"/>
                  </a:lnTo>
                  <a:lnTo>
                    <a:pt x="534162" y="103327"/>
                  </a:lnTo>
                  <a:lnTo>
                    <a:pt x="534162" y="107137"/>
                  </a:lnTo>
                  <a:cubicBezTo>
                    <a:pt x="533654" y="116891"/>
                    <a:pt x="530200" y="124307"/>
                    <a:pt x="523799" y="129387"/>
                  </a:cubicBezTo>
                  <a:cubicBezTo>
                    <a:pt x="520548" y="132029"/>
                    <a:pt x="516459" y="134620"/>
                    <a:pt x="511531" y="137160"/>
                  </a:cubicBezTo>
                  <a:cubicBezTo>
                    <a:pt x="506603" y="139700"/>
                    <a:pt x="500330" y="142138"/>
                    <a:pt x="492710" y="144475"/>
                  </a:cubicBezTo>
                  <a:lnTo>
                    <a:pt x="489966" y="139446"/>
                  </a:lnTo>
                  <a:cubicBezTo>
                    <a:pt x="505308" y="134772"/>
                    <a:pt x="515570" y="129997"/>
                    <a:pt x="520751" y="125120"/>
                  </a:cubicBezTo>
                  <a:cubicBezTo>
                    <a:pt x="525831" y="120040"/>
                    <a:pt x="528524" y="113995"/>
                    <a:pt x="528828" y="106985"/>
                  </a:cubicBezTo>
                  <a:lnTo>
                    <a:pt x="528981" y="103327"/>
                  </a:lnTo>
                  <a:lnTo>
                    <a:pt x="510236" y="103327"/>
                  </a:lnTo>
                  <a:close/>
                  <a:moveTo>
                    <a:pt x="378562" y="52578"/>
                  </a:moveTo>
                  <a:lnTo>
                    <a:pt x="419101" y="52578"/>
                  </a:lnTo>
                  <a:lnTo>
                    <a:pt x="419101" y="57607"/>
                  </a:lnTo>
                  <a:lnTo>
                    <a:pt x="378562" y="57607"/>
                  </a:lnTo>
                  <a:close/>
                  <a:moveTo>
                    <a:pt x="92202" y="50901"/>
                  </a:moveTo>
                  <a:lnTo>
                    <a:pt x="97536" y="50901"/>
                  </a:lnTo>
                  <a:lnTo>
                    <a:pt x="97536" y="121767"/>
                  </a:lnTo>
                  <a:cubicBezTo>
                    <a:pt x="97536" y="124104"/>
                    <a:pt x="97714" y="125984"/>
                    <a:pt x="98070" y="127406"/>
                  </a:cubicBezTo>
                  <a:cubicBezTo>
                    <a:pt x="98425" y="128829"/>
                    <a:pt x="99162" y="129921"/>
                    <a:pt x="100280" y="130683"/>
                  </a:cubicBezTo>
                  <a:cubicBezTo>
                    <a:pt x="101397" y="131445"/>
                    <a:pt x="102972" y="131953"/>
                    <a:pt x="105004" y="132207"/>
                  </a:cubicBezTo>
                  <a:cubicBezTo>
                    <a:pt x="107036" y="132461"/>
                    <a:pt x="109779" y="132588"/>
                    <a:pt x="113234" y="132588"/>
                  </a:cubicBezTo>
                  <a:cubicBezTo>
                    <a:pt x="116993" y="132588"/>
                    <a:pt x="119939" y="132461"/>
                    <a:pt x="122073" y="132207"/>
                  </a:cubicBezTo>
                  <a:cubicBezTo>
                    <a:pt x="124206" y="131953"/>
                    <a:pt x="125832" y="131496"/>
                    <a:pt x="126950" y="130835"/>
                  </a:cubicBezTo>
                  <a:cubicBezTo>
                    <a:pt x="128067" y="130175"/>
                    <a:pt x="128804" y="129235"/>
                    <a:pt x="129159" y="128016"/>
                  </a:cubicBezTo>
                  <a:cubicBezTo>
                    <a:pt x="129515" y="126797"/>
                    <a:pt x="129794" y="125222"/>
                    <a:pt x="129998" y="123291"/>
                  </a:cubicBezTo>
                  <a:cubicBezTo>
                    <a:pt x="130506" y="119431"/>
                    <a:pt x="130861" y="115900"/>
                    <a:pt x="131064" y="112700"/>
                  </a:cubicBezTo>
                  <a:cubicBezTo>
                    <a:pt x="131268" y="109499"/>
                    <a:pt x="131471" y="105969"/>
                    <a:pt x="131674" y="102108"/>
                  </a:cubicBezTo>
                  <a:lnTo>
                    <a:pt x="137313" y="104241"/>
                  </a:lnTo>
                  <a:cubicBezTo>
                    <a:pt x="137110" y="107391"/>
                    <a:pt x="136881" y="110591"/>
                    <a:pt x="136627" y="113843"/>
                  </a:cubicBezTo>
                  <a:cubicBezTo>
                    <a:pt x="136373" y="117094"/>
                    <a:pt x="136094" y="119837"/>
                    <a:pt x="135789" y="122072"/>
                  </a:cubicBezTo>
                  <a:cubicBezTo>
                    <a:pt x="135382" y="125628"/>
                    <a:pt x="134900" y="128448"/>
                    <a:pt x="134341" y="130530"/>
                  </a:cubicBezTo>
                  <a:cubicBezTo>
                    <a:pt x="133782" y="132613"/>
                    <a:pt x="132741" y="134213"/>
                    <a:pt x="131217" y="135331"/>
                  </a:cubicBezTo>
                  <a:cubicBezTo>
                    <a:pt x="129693" y="136449"/>
                    <a:pt x="127559" y="137160"/>
                    <a:pt x="124816" y="137465"/>
                  </a:cubicBezTo>
                  <a:cubicBezTo>
                    <a:pt x="122073" y="137769"/>
                    <a:pt x="118263" y="137922"/>
                    <a:pt x="113386" y="137922"/>
                  </a:cubicBezTo>
                  <a:cubicBezTo>
                    <a:pt x="109119" y="137922"/>
                    <a:pt x="105614" y="137744"/>
                    <a:pt x="102870" y="137388"/>
                  </a:cubicBezTo>
                  <a:cubicBezTo>
                    <a:pt x="100127" y="137033"/>
                    <a:pt x="97968" y="136296"/>
                    <a:pt x="96393" y="135179"/>
                  </a:cubicBezTo>
                  <a:cubicBezTo>
                    <a:pt x="94819" y="134061"/>
                    <a:pt x="93726" y="132385"/>
                    <a:pt x="93117" y="130149"/>
                  </a:cubicBezTo>
                  <a:cubicBezTo>
                    <a:pt x="92507" y="127914"/>
                    <a:pt x="92202" y="124917"/>
                    <a:pt x="92202" y="121158"/>
                  </a:cubicBezTo>
                  <a:close/>
                  <a:moveTo>
                    <a:pt x="1000202" y="36423"/>
                  </a:moveTo>
                  <a:lnTo>
                    <a:pt x="997458" y="42519"/>
                  </a:lnTo>
                  <a:cubicBezTo>
                    <a:pt x="999287" y="64262"/>
                    <a:pt x="1004164" y="82347"/>
                    <a:pt x="1012089" y="96774"/>
                  </a:cubicBezTo>
                  <a:lnTo>
                    <a:pt x="1013918" y="100127"/>
                  </a:lnTo>
                  <a:lnTo>
                    <a:pt x="1016204" y="96317"/>
                  </a:lnTo>
                  <a:cubicBezTo>
                    <a:pt x="1024027" y="81686"/>
                    <a:pt x="1029158" y="61722"/>
                    <a:pt x="1031596" y="36423"/>
                  </a:cubicBezTo>
                  <a:close/>
                  <a:moveTo>
                    <a:pt x="680314" y="31089"/>
                  </a:moveTo>
                  <a:lnTo>
                    <a:pt x="680314" y="61417"/>
                  </a:lnTo>
                  <a:lnTo>
                    <a:pt x="724662" y="61417"/>
                  </a:lnTo>
                  <a:lnTo>
                    <a:pt x="724662" y="31089"/>
                  </a:lnTo>
                  <a:close/>
                  <a:moveTo>
                    <a:pt x="631241" y="31089"/>
                  </a:moveTo>
                  <a:lnTo>
                    <a:pt x="631241" y="61417"/>
                  </a:lnTo>
                  <a:lnTo>
                    <a:pt x="674980" y="61417"/>
                  </a:lnTo>
                  <a:lnTo>
                    <a:pt x="674980" y="31089"/>
                  </a:lnTo>
                  <a:close/>
                  <a:moveTo>
                    <a:pt x="1338530" y="29565"/>
                  </a:moveTo>
                  <a:lnTo>
                    <a:pt x="1343254" y="32461"/>
                  </a:lnTo>
                  <a:cubicBezTo>
                    <a:pt x="1341832" y="35204"/>
                    <a:pt x="1340003" y="38303"/>
                    <a:pt x="1337768" y="41757"/>
                  </a:cubicBezTo>
                  <a:cubicBezTo>
                    <a:pt x="1335532" y="45212"/>
                    <a:pt x="1332942" y="49022"/>
                    <a:pt x="1329995" y="53187"/>
                  </a:cubicBezTo>
                  <a:cubicBezTo>
                    <a:pt x="1324407" y="61214"/>
                    <a:pt x="1319581" y="67411"/>
                    <a:pt x="1315517" y="71780"/>
                  </a:cubicBezTo>
                  <a:lnTo>
                    <a:pt x="1311402" y="68123"/>
                  </a:lnTo>
                  <a:cubicBezTo>
                    <a:pt x="1315467" y="63957"/>
                    <a:pt x="1320242" y="57912"/>
                    <a:pt x="1325728" y="49987"/>
                  </a:cubicBezTo>
                  <a:cubicBezTo>
                    <a:pt x="1328573" y="45821"/>
                    <a:pt x="1331062" y="42037"/>
                    <a:pt x="1333196" y="38633"/>
                  </a:cubicBezTo>
                  <a:cubicBezTo>
                    <a:pt x="1335329" y="35230"/>
                    <a:pt x="1337107" y="32207"/>
                    <a:pt x="1338530" y="29565"/>
                  </a:cubicBezTo>
                  <a:close/>
                  <a:moveTo>
                    <a:pt x="1240232" y="29413"/>
                  </a:moveTo>
                  <a:cubicBezTo>
                    <a:pt x="1242264" y="31648"/>
                    <a:pt x="1244473" y="34315"/>
                    <a:pt x="1246861" y="37414"/>
                  </a:cubicBezTo>
                  <a:cubicBezTo>
                    <a:pt x="1249249" y="40513"/>
                    <a:pt x="1251916" y="44196"/>
                    <a:pt x="1254862" y="48463"/>
                  </a:cubicBezTo>
                  <a:cubicBezTo>
                    <a:pt x="1257808" y="52629"/>
                    <a:pt x="1260374" y="56362"/>
                    <a:pt x="1262558" y="59664"/>
                  </a:cubicBezTo>
                  <a:cubicBezTo>
                    <a:pt x="1264743" y="62966"/>
                    <a:pt x="1266546" y="65938"/>
                    <a:pt x="1267968" y="68580"/>
                  </a:cubicBezTo>
                  <a:lnTo>
                    <a:pt x="1263244" y="71323"/>
                  </a:lnTo>
                  <a:cubicBezTo>
                    <a:pt x="1260602" y="66345"/>
                    <a:pt x="1256386" y="59741"/>
                    <a:pt x="1250595" y="51511"/>
                  </a:cubicBezTo>
                  <a:cubicBezTo>
                    <a:pt x="1244905" y="43281"/>
                    <a:pt x="1240028" y="36982"/>
                    <a:pt x="1235964" y="32613"/>
                  </a:cubicBezTo>
                  <a:close/>
                  <a:moveTo>
                    <a:pt x="860756" y="27127"/>
                  </a:moveTo>
                  <a:lnTo>
                    <a:pt x="865175" y="30023"/>
                  </a:lnTo>
                  <a:cubicBezTo>
                    <a:pt x="863042" y="33477"/>
                    <a:pt x="859943" y="37643"/>
                    <a:pt x="855879" y="42519"/>
                  </a:cubicBezTo>
                  <a:cubicBezTo>
                    <a:pt x="853542" y="45263"/>
                    <a:pt x="851510" y="47599"/>
                    <a:pt x="849783" y="49530"/>
                  </a:cubicBezTo>
                  <a:lnTo>
                    <a:pt x="887578" y="49530"/>
                  </a:lnTo>
                  <a:lnTo>
                    <a:pt x="887578" y="122834"/>
                  </a:lnTo>
                  <a:cubicBezTo>
                    <a:pt x="887578" y="126289"/>
                    <a:pt x="887324" y="129108"/>
                    <a:pt x="886816" y="131292"/>
                  </a:cubicBezTo>
                  <a:cubicBezTo>
                    <a:pt x="886308" y="133477"/>
                    <a:pt x="885444" y="135204"/>
                    <a:pt x="884225" y="136474"/>
                  </a:cubicBezTo>
                  <a:cubicBezTo>
                    <a:pt x="883006" y="137744"/>
                    <a:pt x="881355" y="138658"/>
                    <a:pt x="879272" y="139217"/>
                  </a:cubicBezTo>
                  <a:cubicBezTo>
                    <a:pt x="877190" y="139776"/>
                    <a:pt x="874573" y="140157"/>
                    <a:pt x="871424" y="140360"/>
                  </a:cubicBezTo>
                  <a:cubicBezTo>
                    <a:pt x="868172" y="140563"/>
                    <a:pt x="864845" y="140741"/>
                    <a:pt x="861441" y="140894"/>
                  </a:cubicBezTo>
                  <a:cubicBezTo>
                    <a:pt x="858038" y="141046"/>
                    <a:pt x="855269" y="141071"/>
                    <a:pt x="853136" y="140970"/>
                  </a:cubicBezTo>
                  <a:lnTo>
                    <a:pt x="852069" y="134417"/>
                  </a:lnTo>
                  <a:cubicBezTo>
                    <a:pt x="854609" y="134620"/>
                    <a:pt x="857606" y="134772"/>
                    <a:pt x="861060" y="134874"/>
                  </a:cubicBezTo>
                  <a:cubicBezTo>
                    <a:pt x="864515" y="134975"/>
                    <a:pt x="867563" y="134975"/>
                    <a:pt x="870204" y="134874"/>
                  </a:cubicBezTo>
                  <a:cubicBezTo>
                    <a:pt x="872643" y="134772"/>
                    <a:pt x="874649" y="134594"/>
                    <a:pt x="876224" y="134340"/>
                  </a:cubicBezTo>
                  <a:cubicBezTo>
                    <a:pt x="877799" y="134086"/>
                    <a:pt x="879044" y="133528"/>
                    <a:pt x="879958" y="132664"/>
                  </a:cubicBezTo>
                  <a:cubicBezTo>
                    <a:pt x="880872" y="131800"/>
                    <a:pt x="881507" y="130505"/>
                    <a:pt x="881863" y="128778"/>
                  </a:cubicBezTo>
                  <a:cubicBezTo>
                    <a:pt x="882219" y="127051"/>
                    <a:pt x="882396" y="124714"/>
                    <a:pt x="882396" y="121767"/>
                  </a:cubicBezTo>
                  <a:lnTo>
                    <a:pt x="882396" y="54864"/>
                  </a:lnTo>
                  <a:lnTo>
                    <a:pt x="782422" y="54864"/>
                  </a:lnTo>
                  <a:lnTo>
                    <a:pt x="782422" y="141884"/>
                  </a:lnTo>
                  <a:lnTo>
                    <a:pt x="777240" y="141884"/>
                  </a:lnTo>
                  <a:lnTo>
                    <a:pt x="777240" y="49530"/>
                  </a:lnTo>
                  <a:lnTo>
                    <a:pt x="842620" y="49530"/>
                  </a:lnTo>
                  <a:cubicBezTo>
                    <a:pt x="843839" y="48412"/>
                    <a:pt x="845185" y="47041"/>
                    <a:pt x="846659" y="45415"/>
                  </a:cubicBezTo>
                  <a:cubicBezTo>
                    <a:pt x="848132" y="43789"/>
                    <a:pt x="849732" y="41859"/>
                    <a:pt x="851459" y="39624"/>
                  </a:cubicBezTo>
                  <a:cubicBezTo>
                    <a:pt x="855523" y="34747"/>
                    <a:pt x="858622" y="30581"/>
                    <a:pt x="860756" y="27127"/>
                  </a:cubicBezTo>
                  <a:close/>
                  <a:moveTo>
                    <a:pt x="803606" y="26822"/>
                  </a:moveTo>
                  <a:cubicBezTo>
                    <a:pt x="805739" y="29057"/>
                    <a:pt x="808432" y="32055"/>
                    <a:pt x="811683" y="35814"/>
                  </a:cubicBezTo>
                  <a:cubicBezTo>
                    <a:pt x="814934" y="39573"/>
                    <a:pt x="817423" y="42672"/>
                    <a:pt x="819150" y="45110"/>
                  </a:cubicBezTo>
                  <a:lnTo>
                    <a:pt x="815036" y="48006"/>
                  </a:lnTo>
                  <a:cubicBezTo>
                    <a:pt x="814223" y="46787"/>
                    <a:pt x="813181" y="45390"/>
                    <a:pt x="811911" y="43815"/>
                  </a:cubicBezTo>
                  <a:cubicBezTo>
                    <a:pt x="810641" y="42240"/>
                    <a:pt x="809194" y="40487"/>
                    <a:pt x="807568" y="38557"/>
                  </a:cubicBezTo>
                  <a:cubicBezTo>
                    <a:pt x="805942" y="36627"/>
                    <a:pt x="804469" y="34925"/>
                    <a:pt x="803148" y="33452"/>
                  </a:cubicBezTo>
                  <a:cubicBezTo>
                    <a:pt x="801828" y="31978"/>
                    <a:pt x="800608" y="30734"/>
                    <a:pt x="799491" y="29718"/>
                  </a:cubicBezTo>
                  <a:close/>
                  <a:moveTo>
                    <a:pt x="525628" y="21945"/>
                  </a:moveTo>
                  <a:cubicBezTo>
                    <a:pt x="527254" y="24282"/>
                    <a:pt x="529184" y="27279"/>
                    <a:pt x="531419" y="30937"/>
                  </a:cubicBezTo>
                  <a:cubicBezTo>
                    <a:pt x="532537" y="32664"/>
                    <a:pt x="533654" y="34493"/>
                    <a:pt x="534772" y="36423"/>
                  </a:cubicBezTo>
                  <a:cubicBezTo>
                    <a:pt x="535890" y="38354"/>
                    <a:pt x="536753" y="39929"/>
                    <a:pt x="537363" y="41148"/>
                  </a:cubicBezTo>
                  <a:lnTo>
                    <a:pt x="556413" y="41148"/>
                  </a:lnTo>
                  <a:cubicBezTo>
                    <a:pt x="557124" y="40132"/>
                    <a:pt x="557911" y="38989"/>
                    <a:pt x="558775" y="37719"/>
                  </a:cubicBezTo>
                  <a:cubicBezTo>
                    <a:pt x="559639" y="36449"/>
                    <a:pt x="560629" y="34899"/>
                    <a:pt x="561747" y="33071"/>
                  </a:cubicBezTo>
                  <a:cubicBezTo>
                    <a:pt x="563068" y="31039"/>
                    <a:pt x="564236" y="29057"/>
                    <a:pt x="565252" y="27127"/>
                  </a:cubicBezTo>
                  <a:cubicBezTo>
                    <a:pt x="566268" y="25197"/>
                    <a:pt x="567081" y="23520"/>
                    <a:pt x="567690" y="22098"/>
                  </a:cubicBezTo>
                  <a:lnTo>
                    <a:pt x="572720" y="24231"/>
                  </a:lnTo>
                  <a:cubicBezTo>
                    <a:pt x="572008" y="25654"/>
                    <a:pt x="571170" y="27279"/>
                    <a:pt x="570205" y="29108"/>
                  </a:cubicBezTo>
                  <a:cubicBezTo>
                    <a:pt x="569240" y="30937"/>
                    <a:pt x="568046" y="32969"/>
                    <a:pt x="566624" y="35204"/>
                  </a:cubicBezTo>
                  <a:lnTo>
                    <a:pt x="562814" y="41148"/>
                  </a:lnTo>
                  <a:lnTo>
                    <a:pt x="595884" y="41148"/>
                  </a:lnTo>
                  <a:lnTo>
                    <a:pt x="595884" y="46025"/>
                  </a:lnTo>
                  <a:lnTo>
                    <a:pt x="505054" y="46025"/>
                  </a:lnTo>
                  <a:lnTo>
                    <a:pt x="505054" y="41148"/>
                  </a:lnTo>
                  <a:lnTo>
                    <a:pt x="531876" y="41148"/>
                  </a:lnTo>
                  <a:cubicBezTo>
                    <a:pt x="530759" y="38913"/>
                    <a:pt x="529235" y="36271"/>
                    <a:pt x="527304" y="33223"/>
                  </a:cubicBezTo>
                  <a:cubicBezTo>
                    <a:pt x="524968" y="29261"/>
                    <a:pt x="523037" y="26314"/>
                    <a:pt x="521513" y="24384"/>
                  </a:cubicBezTo>
                  <a:close/>
                  <a:moveTo>
                    <a:pt x="232868" y="21336"/>
                  </a:moveTo>
                  <a:lnTo>
                    <a:pt x="238202" y="21336"/>
                  </a:lnTo>
                  <a:lnTo>
                    <a:pt x="238202" y="39929"/>
                  </a:lnTo>
                  <a:lnTo>
                    <a:pt x="290932" y="39929"/>
                  </a:lnTo>
                  <a:lnTo>
                    <a:pt x="290932" y="45110"/>
                  </a:lnTo>
                  <a:lnTo>
                    <a:pt x="238202" y="45110"/>
                  </a:lnTo>
                  <a:lnTo>
                    <a:pt x="238202" y="65989"/>
                  </a:lnTo>
                  <a:lnTo>
                    <a:pt x="274320" y="65989"/>
                  </a:lnTo>
                  <a:lnTo>
                    <a:pt x="274320" y="113690"/>
                  </a:lnTo>
                  <a:lnTo>
                    <a:pt x="269139" y="113690"/>
                  </a:lnTo>
                  <a:lnTo>
                    <a:pt x="269139" y="71171"/>
                  </a:lnTo>
                  <a:lnTo>
                    <a:pt x="201930" y="71171"/>
                  </a:lnTo>
                  <a:lnTo>
                    <a:pt x="201930" y="113690"/>
                  </a:lnTo>
                  <a:lnTo>
                    <a:pt x="196749" y="113690"/>
                  </a:lnTo>
                  <a:lnTo>
                    <a:pt x="196749" y="65989"/>
                  </a:lnTo>
                  <a:lnTo>
                    <a:pt x="232868" y="65989"/>
                  </a:lnTo>
                  <a:lnTo>
                    <a:pt x="232868" y="45110"/>
                  </a:lnTo>
                  <a:lnTo>
                    <a:pt x="183490" y="45110"/>
                  </a:lnTo>
                  <a:lnTo>
                    <a:pt x="183490" y="39929"/>
                  </a:lnTo>
                  <a:lnTo>
                    <a:pt x="232868" y="39929"/>
                  </a:lnTo>
                  <a:close/>
                  <a:moveTo>
                    <a:pt x="321564" y="17831"/>
                  </a:moveTo>
                  <a:lnTo>
                    <a:pt x="321564" y="48311"/>
                  </a:lnTo>
                  <a:lnTo>
                    <a:pt x="349911" y="48311"/>
                  </a:lnTo>
                  <a:lnTo>
                    <a:pt x="349911" y="17831"/>
                  </a:lnTo>
                  <a:close/>
                  <a:moveTo>
                    <a:pt x="1069696" y="15240"/>
                  </a:moveTo>
                  <a:lnTo>
                    <a:pt x="1125474" y="15240"/>
                  </a:lnTo>
                  <a:lnTo>
                    <a:pt x="1125474" y="20574"/>
                  </a:lnTo>
                  <a:lnTo>
                    <a:pt x="1101243" y="20574"/>
                  </a:lnTo>
                  <a:cubicBezTo>
                    <a:pt x="1099719" y="27381"/>
                    <a:pt x="1097915" y="34061"/>
                    <a:pt x="1095833" y="40614"/>
                  </a:cubicBezTo>
                  <a:cubicBezTo>
                    <a:pt x="1093750" y="47168"/>
                    <a:pt x="1091438" y="53543"/>
                    <a:pt x="1088898" y="59741"/>
                  </a:cubicBezTo>
                  <a:lnTo>
                    <a:pt x="1116788" y="59741"/>
                  </a:lnTo>
                  <a:lnTo>
                    <a:pt x="1116788" y="128625"/>
                  </a:lnTo>
                  <a:lnTo>
                    <a:pt x="1083412" y="128625"/>
                  </a:lnTo>
                  <a:lnTo>
                    <a:pt x="1083412" y="72085"/>
                  </a:lnTo>
                  <a:cubicBezTo>
                    <a:pt x="1081482" y="76149"/>
                    <a:pt x="1079475" y="80061"/>
                    <a:pt x="1077392" y="83820"/>
                  </a:cubicBezTo>
                  <a:cubicBezTo>
                    <a:pt x="1075309" y="87579"/>
                    <a:pt x="1073150" y="91237"/>
                    <a:pt x="1070915" y="94793"/>
                  </a:cubicBezTo>
                  <a:lnTo>
                    <a:pt x="1066648" y="91745"/>
                  </a:lnTo>
                  <a:cubicBezTo>
                    <a:pt x="1073150" y="81381"/>
                    <a:pt x="1078916" y="70053"/>
                    <a:pt x="1083945" y="57759"/>
                  </a:cubicBezTo>
                  <a:cubicBezTo>
                    <a:pt x="1088975" y="45466"/>
                    <a:pt x="1092912" y="33071"/>
                    <a:pt x="1095756" y="20574"/>
                  </a:cubicBezTo>
                  <a:lnTo>
                    <a:pt x="1069696" y="20574"/>
                  </a:lnTo>
                  <a:close/>
                  <a:moveTo>
                    <a:pt x="316840" y="12649"/>
                  </a:moveTo>
                  <a:lnTo>
                    <a:pt x="354788" y="12649"/>
                  </a:lnTo>
                  <a:lnTo>
                    <a:pt x="354788" y="53645"/>
                  </a:lnTo>
                  <a:lnTo>
                    <a:pt x="342291" y="53645"/>
                  </a:lnTo>
                  <a:lnTo>
                    <a:pt x="342291" y="81991"/>
                  </a:lnTo>
                  <a:lnTo>
                    <a:pt x="360122" y="81991"/>
                  </a:lnTo>
                  <a:lnTo>
                    <a:pt x="360122" y="87325"/>
                  </a:lnTo>
                  <a:lnTo>
                    <a:pt x="342291" y="87325"/>
                  </a:lnTo>
                  <a:lnTo>
                    <a:pt x="342291" y="121310"/>
                  </a:lnTo>
                  <a:cubicBezTo>
                    <a:pt x="346152" y="120497"/>
                    <a:pt x="349733" y="119761"/>
                    <a:pt x="353035" y="119100"/>
                  </a:cubicBezTo>
                  <a:cubicBezTo>
                    <a:pt x="356337" y="118440"/>
                    <a:pt x="359309" y="117754"/>
                    <a:pt x="361950" y="117043"/>
                  </a:cubicBezTo>
                  <a:lnTo>
                    <a:pt x="362560" y="122072"/>
                  </a:lnTo>
                  <a:cubicBezTo>
                    <a:pt x="359004" y="122987"/>
                    <a:pt x="354864" y="123926"/>
                    <a:pt x="350139" y="124892"/>
                  </a:cubicBezTo>
                  <a:cubicBezTo>
                    <a:pt x="345415" y="125857"/>
                    <a:pt x="340056" y="126847"/>
                    <a:pt x="334061" y="127863"/>
                  </a:cubicBezTo>
                  <a:cubicBezTo>
                    <a:pt x="328168" y="128981"/>
                    <a:pt x="322911" y="129870"/>
                    <a:pt x="318288" y="130530"/>
                  </a:cubicBezTo>
                  <a:cubicBezTo>
                    <a:pt x="313665" y="131191"/>
                    <a:pt x="309525" y="131724"/>
                    <a:pt x="305867" y="132131"/>
                  </a:cubicBezTo>
                  <a:lnTo>
                    <a:pt x="305258" y="126949"/>
                  </a:lnTo>
                  <a:lnTo>
                    <a:pt x="315011" y="125882"/>
                  </a:lnTo>
                  <a:lnTo>
                    <a:pt x="315011" y="66141"/>
                  </a:lnTo>
                  <a:lnTo>
                    <a:pt x="319888" y="66141"/>
                  </a:lnTo>
                  <a:lnTo>
                    <a:pt x="319888" y="125273"/>
                  </a:lnTo>
                  <a:lnTo>
                    <a:pt x="333604" y="122987"/>
                  </a:lnTo>
                  <a:lnTo>
                    <a:pt x="337414" y="122377"/>
                  </a:lnTo>
                  <a:lnTo>
                    <a:pt x="337414" y="53645"/>
                  </a:lnTo>
                  <a:lnTo>
                    <a:pt x="316840" y="53645"/>
                  </a:lnTo>
                  <a:close/>
                  <a:moveTo>
                    <a:pt x="1130199" y="12039"/>
                  </a:moveTo>
                  <a:lnTo>
                    <a:pt x="1187044" y="12039"/>
                  </a:lnTo>
                  <a:lnTo>
                    <a:pt x="1181253" y="72085"/>
                  </a:lnTo>
                  <a:lnTo>
                    <a:pt x="1198931" y="72085"/>
                  </a:lnTo>
                  <a:cubicBezTo>
                    <a:pt x="1198525" y="85191"/>
                    <a:pt x="1198093" y="96215"/>
                    <a:pt x="1197636" y="105156"/>
                  </a:cubicBezTo>
                  <a:cubicBezTo>
                    <a:pt x="1197179" y="114097"/>
                    <a:pt x="1196645" y="121107"/>
                    <a:pt x="1196036" y="126187"/>
                  </a:cubicBezTo>
                  <a:cubicBezTo>
                    <a:pt x="1195731" y="128524"/>
                    <a:pt x="1195248" y="130505"/>
                    <a:pt x="1194588" y="132131"/>
                  </a:cubicBezTo>
                  <a:cubicBezTo>
                    <a:pt x="1193927" y="133756"/>
                    <a:pt x="1193038" y="135102"/>
                    <a:pt x="1191921" y="136169"/>
                  </a:cubicBezTo>
                  <a:cubicBezTo>
                    <a:pt x="1190803" y="137236"/>
                    <a:pt x="1189355" y="138049"/>
                    <a:pt x="1187577" y="138608"/>
                  </a:cubicBezTo>
                  <a:cubicBezTo>
                    <a:pt x="1185799" y="139166"/>
                    <a:pt x="1183640" y="139497"/>
                    <a:pt x="1181100" y="139598"/>
                  </a:cubicBezTo>
                  <a:cubicBezTo>
                    <a:pt x="1176833" y="139801"/>
                    <a:pt x="1172845" y="139954"/>
                    <a:pt x="1169137" y="140055"/>
                  </a:cubicBezTo>
                  <a:cubicBezTo>
                    <a:pt x="1165429" y="140157"/>
                    <a:pt x="1161441" y="140157"/>
                    <a:pt x="1157174" y="140055"/>
                  </a:cubicBezTo>
                  <a:lnTo>
                    <a:pt x="1156412" y="134417"/>
                  </a:lnTo>
                  <a:cubicBezTo>
                    <a:pt x="1159968" y="134620"/>
                    <a:pt x="1163574" y="134772"/>
                    <a:pt x="1167232" y="134874"/>
                  </a:cubicBezTo>
                  <a:cubicBezTo>
                    <a:pt x="1170890" y="134975"/>
                    <a:pt x="1174496" y="134925"/>
                    <a:pt x="1178052" y="134721"/>
                  </a:cubicBezTo>
                  <a:cubicBezTo>
                    <a:pt x="1180592" y="134620"/>
                    <a:pt x="1182624" y="134417"/>
                    <a:pt x="1184148" y="134112"/>
                  </a:cubicBezTo>
                  <a:cubicBezTo>
                    <a:pt x="1185672" y="133807"/>
                    <a:pt x="1186892" y="133248"/>
                    <a:pt x="1187806" y="132435"/>
                  </a:cubicBezTo>
                  <a:cubicBezTo>
                    <a:pt x="1188720" y="131623"/>
                    <a:pt x="1189381" y="130454"/>
                    <a:pt x="1189787" y="128930"/>
                  </a:cubicBezTo>
                  <a:cubicBezTo>
                    <a:pt x="1190194" y="127406"/>
                    <a:pt x="1190549" y="125425"/>
                    <a:pt x="1190854" y="122987"/>
                  </a:cubicBezTo>
                  <a:cubicBezTo>
                    <a:pt x="1191464" y="118110"/>
                    <a:pt x="1191997" y="111658"/>
                    <a:pt x="1192454" y="103632"/>
                  </a:cubicBezTo>
                  <a:cubicBezTo>
                    <a:pt x="1192911" y="95605"/>
                    <a:pt x="1193242" y="86919"/>
                    <a:pt x="1193445" y="77571"/>
                  </a:cubicBezTo>
                  <a:lnTo>
                    <a:pt x="1133704" y="77571"/>
                  </a:lnTo>
                  <a:lnTo>
                    <a:pt x="1138886" y="25603"/>
                  </a:lnTo>
                  <a:lnTo>
                    <a:pt x="1143915" y="26213"/>
                  </a:lnTo>
                  <a:lnTo>
                    <a:pt x="1139495" y="72085"/>
                  </a:lnTo>
                  <a:lnTo>
                    <a:pt x="1175766" y="72085"/>
                  </a:lnTo>
                  <a:lnTo>
                    <a:pt x="1181100" y="17526"/>
                  </a:lnTo>
                  <a:lnTo>
                    <a:pt x="1130199" y="17526"/>
                  </a:lnTo>
                  <a:close/>
                  <a:moveTo>
                    <a:pt x="1228192" y="11277"/>
                  </a:moveTo>
                  <a:lnTo>
                    <a:pt x="1350722" y="11277"/>
                  </a:lnTo>
                  <a:lnTo>
                    <a:pt x="1350722" y="16611"/>
                  </a:lnTo>
                  <a:lnTo>
                    <a:pt x="1292200" y="16611"/>
                  </a:lnTo>
                  <a:lnTo>
                    <a:pt x="1292200" y="83363"/>
                  </a:lnTo>
                  <a:lnTo>
                    <a:pt x="1357732" y="83363"/>
                  </a:lnTo>
                  <a:lnTo>
                    <a:pt x="1357732" y="88697"/>
                  </a:lnTo>
                  <a:lnTo>
                    <a:pt x="1292200" y="88697"/>
                  </a:lnTo>
                  <a:lnTo>
                    <a:pt x="1292200" y="142951"/>
                  </a:lnTo>
                  <a:lnTo>
                    <a:pt x="1286714" y="142951"/>
                  </a:lnTo>
                  <a:lnTo>
                    <a:pt x="1286714" y="88697"/>
                  </a:lnTo>
                  <a:lnTo>
                    <a:pt x="1221029" y="88697"/>
                  </a:lnTo>
                  <a:lnTo>
                    <a:pt x="1221029" y="83363"/>
                  </a:lnTo>
                  <a:lnTo>
                    <a:pt x="1286714" y="83363"/>
                  </a:lnTo>
                  <a:lnTo>
                    <a:pt x="1286714" y="16611"/>
                  </a:lnTo>
                  <a:lnTo>
                    <a:pt x="1228192" y="16611"/>
                  </a:lnTo>
                  <a:close/>
                  <a:moveTo>
                    <a:pt x="980542" y="8534"/>
                  </a:moveTo>
                  <a:lnTo>
                    <a:pt x="984352" y="11125"/>
                  </a:lnTo>
                  <a:cubicBezTo>
                    <a:pt x="983539" y="12547"/>
                    <a:pt x="982472" y="14198"/>
                    <a:pt x="981152" y="16078"/>
                  </a:cubicBezTo>
                  <a:cubicBezTo>
                    <a:pt x="979831" y="17958"/>
                    <a:pt x="978383" y="19913"/>
                    <a:pt x="976808" y="21945"/>
                  </a:cubicBezTo>
                  <a:cubicBezTo>
                    <a:pt x="975233" y="23977"/>
                    <a:pt x="973608" y="25959"/>
                    <a:pt x="971931" y="27889"/>
                  </a:cubicBezTo>
                  <a:cubicBezTo>
                    <a:pt x="970255" y="29819"/>
                    <a:pt x="968756" y="31445"/>
                    <a:pt x="967436" y="32766"/>
                  </a:cubicBezTo>
                  <a:lnTo>
                    <a:pt x="963930" y="29870"/>
                  </a:lnTo>
                  <a:cubicBezTo>
                    <a:pt x="966978" y="26619"/>
                    <a:pt x="969925" y="23190"/>
                    <a:pt x="972770" y="19583"/>
                  </a:cubicBezTo>
                  <a:cubicBezTo>
                    <a:pt x="975614" y="15976"/>
                    <a:pt x="978205" y="12293"/>
                    <a:pt x="980542" y="8534"/>
                  </a:cubicBezTo>
                  <a:close/>
                  <a:moveTo>
                    <a:pt x="924002" y="8534"/>
                  </a:moveTo>
                  <a:cubicBezTo>
                    <a:pt x="925119" y="9652"/>
                    <a:pt x="926364" y="11074"/>
                    <a:pt x="927735" y="12801"/>
                  </a:cubicBezTo>
                  <a:cubicBezTo>
                    <a:pt x="929107" y="14529"/>
                    <a:pt x="930656" y="16561"/>
                    <a:pt x="932384" y="18897"/>
                  </a:cubicBezTo>
                  <a:cubicBezTo>
                    <a:pt x="935838" y="23469"/>
                    <a:pt x="938429" y="27127"/>
                    <a:pt x="940156" y="29870"/>
                  </a:cubicBezTo>
                  <a:lnTo>
                    <a:pt x="936498" y="32461"/>
                  </a:lnTo>
                  <a:cubicBezTo>
                    <a:pt x="934771" y="29616"/>
                    <a:pt x="932180" y="25959"/>
                    <a:pt x="928726" y="21488"/>
                  </a:cubicBezTo>
                  <a:cubicBezTo>
                    <a:pt x="926999" y="19253"/>
                    <a:pt x="925475" y="17272"/>
                    <a:pt x="924154" y="15545"/>
                  </a:cubicBezTo>
                  <a:cubicBezTo>
                    <a:pt x="922833" y="13817"/>
                    <a:pt x="921614" y="12344"/>
                    <a:pt x="920496" y="11125"/>
                  </a:cubicBezTo>
                  <a:close/>
                  <a:moveTo>
                    <a:pt x="100889" y="7315"/>
                  </a:moveTo>
                  <a:cubicBezTo>
                    <a:pt x="104039" y="9652"/>
                    <a:pt x="108154" y="13157"/>
                    <a:pt x="113234" y="17831"/>
                  </a:cubicBezTo>
                  <a:cubicBezTo>
                    <a:pt x="115774" y="20167"/>
                    <a:pt x="118009" y="22276"/>
                    <a:pt x="119939" y="24155"/>
                  </a:cubicBezTo>
                  <a:cubicBezTo>
                    <a:pt x="121870" y="26035"/>
                    <a:pt x="123546" y="27737"/>
                    <a:pt x="124968" y="29261"/>
                  </a:cubicBezTo>
                  <a:lnTo>
                    <a:pt x="121463" y="33071"/>
                  </a:lnTo>
                  <a:cubicBezTo>
                    <a:pt x="120041" y="31547"/>
                    <a:pt x="118364" y="29845"/>
                    <a:pt x="116434" y="27965"/>
                  </a:cubicBezTo>
                  <a:cubicBezTo>
                    <a:pt x="114504" y="26086"/>
                    <a:pt x="112268" y="23977"/>
                    <a:pt x="109728" y="21641"/>
                  </a:cubicBezTo>
                  <a:cubicBezTo>
                    <a:pt x="107188" y="19304"/>
                    <a:pt x="104928" y="17246"/>
                    <a:pt x="102947" y="15468"/>
                  </a:cubicBezTo>
                  <a:cubicBezTo>
                    <a:pt x="100965" y="13690"/>
                    <a:pt x="99162" y="12192"/>
                    <a:pt x="97536" y="10973"/>
                  </a:cubicBezTo>
                  <a:close/>
                  <a:moveTo>
                    <a:pt x="282550" y="6553"/>
                  </a:moveTo>
                  <a:lnTo>
                    <a:pt x="283464" y="11887"/>
                  </a:lnTo>
                  <a:cubicBezTo>
                    <a:pt x="265176" y="13817"/>
                    <a:pt x="247371" y="15519"/>
                    <a:pt x="230048" y="16992"/>
                  </a:cubicBezTo>
                  <a:cubicBezTo>
                    <a:pt x="212725" y="18466"/>
                    <a:pt x="195072" y="19507"/>
                    <a:pt x="177089" y="20117"/>
                  </a:cubicBezTo>
                  <a:lnTo>
                    <a:pt x="177089" y="57912"/>
                  </a:lnTo>
                  <a:cubicBezTo>
                    <a:pt x="177089" y="80569"/>
                    <a:pt x="175819" y="97180"/>
                    <a:pt x="173279" y="107747"/>
                  </a:cubicBezTo>
                  <a:cubicBezTo>
                    <a:pt x="172060" y="113131"/>
                    <a:pt x="170384" y="118719"/>
                    <a:pt x="168250" y="124511"/>
                  </a:cubicBezTo>
                  <a:cubicBezTo>
                    <a:pt x="166116" y="130302"/>
                    <a:pt x="163068" y="136398"/>
                    <a:pt x="159106" y="142799"/>
                  </a:cubicBezTo>
                  <a:lnTo>
                    <a:pt x="154077" y="140055"/>
                  </a:lnTo>
                  <a:cubicBezTo>
                    <a:pt x="158039" y="133655"/>
                    <a:pt x="161113" y="127609"/>
                    <a:pt x="163297" y="121920"/>
                  </a:cubicBezTo>
                  <a:cubicBezTo>
                    <a:pt x="165481" y="116230"/>
                    <a:pt x="167132" y="110896"/>
                    <a:pt x="168250" y="105918"/>
                  </a:cubicBezTo>
                  <a:cubicBezTo>
                    <a:pt x="170587" y="95656"/>
                    <a:pt x="171755" y="79705"/>
                    <a:pt x="171755" y="58064"/>
                  </a:cubicBezTo>
                  <a:lnTo>
                    <a:pt x="171755" y="14935"/>
                  </a:lnTo>
                  <a:cubicBezTo>
                    <a:pt x="179680" y="14833"/>
                    <a:pt x="188341" y="14503"/>
                    <a:pt x="197739" y="13944"/>
                  </a:cubicBezTo>
                  <a:cubicBezTo>
                    <a:pt x="207137" y="13386"/>
                    <a:pt x="216739" y="12725"/>
                    <a:pt x="226543" y="11963"/>
                  </a:cubicBezTo>
                  <a:cubicBezTo>
                    <a:pt x="236347" y="11201"/>
                    <a:pt x="246050" y="10363"/>
                    <a:pt x="255651" y="9449"/>
                  </a:cubicBezTo>
                  <a:cubicBezTo>
                    <a:pt x="265253" y="8534"/>
                    <a:pt x="274219" y="7569"/>
                    <a:pt x="282550" y="6553"/>
                  </a:cubicBezTo>
                  <a:close/>
                  <a:moveTo>
                    <a:pt x="949910" y="3353"/>
                  </a:moveTo>
                  <a:lnTo>
                    <a:pt x="954786" y="3353"/>
                  </a:lnTo>
                  <a:lnTo>
                    <a:pt x="954786" y="39167"/>
                  </a:lnTo>
                  <a:lnTo>
                    <a:pt x="985419" y="39167"/>
                  </a:lnTo>
                  <a:lnTo>
                    <a:pt x="985419" y="43891"/>
                  </a:lnTo>
                  <a:lnTo>
                    <a:pt x="954786" y="43891"/>
                  </a:lnTo>
                  <a:lnTo>
                    <a:pt x="954786" y="46787"/>
                  </a:lnTo>
                  <a:cubicBezTo>
                    <a:pt x="957936" y="49022"/>
                    <a:pt x="961086" y="51308"/>
                    <a:pt x="964235" y="53645"/>
                  </a:cubicBezTo>
                  <a:cubicBezTo>
                    <a:pt x="967385" y="55981"/>
                    <a:pt x="970306" y="58267"/>
                    <a:pt x="972998" y="60503"/>
                  </a:cubicBezTo>
                  <a:cubicBezTo>
                    <a:pt x="975691" y="62738"/>
                    <a:pt x="978104" y="64821"/>
                    <a:pt x="980237" y="66751"/>
                  </a:cubicBezTo>
                  <a:cubicBezTo>
                    <a:pt x="982371" y="68681"/>
                    <a:pt x="984047" y="70307"/>
                    <a:pt x="985266" y="71628"/>
                  </a:cubicBezTo>
                  <a:lnTo>
                    <a:pt x="982218" y="75438"/>
                  </a:lnTo>
                  <a:cubicBezTo>
                    <a:pt x="980796" y="73914"/>
                    <a:pt x="979018" y="72136"/>
                    <a:pt x="976884" y="70104"/>
                  </a:cubicBezTo>
                  <a:cubicBezTo>
                    <a:pt x="974751" y="68072"/>
                    <a:pt x="972440" y="66014"/>
                    <a:pt x="969950" y="63932"/>
                  </a:cubicBezTo>
                  <a:cubicBezTo>
                    <a:pt x="967461" y="61849"/>
                    <a:pt x="964896" y="59817"/>
                    <a:pt x="962254" y="57836"/>
                  </a:cubicBezTo>
                  <a:cubicBezTo>
                    <a:pt x="959612" y="55854"/>
                    <a:pt x="957123" y="54051"/>
                    <a:pt x="954786" y="52425"/>
                  </a:cubicBezTo>
                  <a:lnTo>
                    <a:pt x="954786" y="74219"/>
                  </a:lnTo>
                  <a:lnTo>
                    <a:pt x="949910" y="74219"/>
                  </a:lnTo>
                  <a:lnTo>
                    <a:pt x="949910" y="43891"/>
                  </a:lnTo>
                  <a:lnTo>
                    <a:pt x="949605" y="43891"/>
                  </a:lnTo>
                  <a:cubicBezTo>
                    <a:pt x="945846" y="51003"/>
                    <a:pt x="940994" y="57353"/>
                    <a:pt x="935051" y="62941"/>
                  </a:cubicBezTo>
                  <a:cubicBezTo>
                    <a:pt x="929107" y="68529"/>
                    <a:pt x="922427" y="73609"/>
                    <a:pt x="915010" y="78181"/>
                  </a:cubicBezTo>
                  <a:lnTo>
                    <a:pt x="911962" y="74219"/>
                  </a:lnTo>
                  <a:cubicBezTo>
                    <a:pt x="918769" y="70358"/>
                    <a:pt x="924916" y="65887"/>
                    <a:pt x="930402" y="60807"/>
                  </a:cubicBezTo>
                  <a:cubicBezTo>
                    <a:pt x="935889" y="55727"/>
                    <a:pt x="940562" y="50089"/>
                    <a:pt x="944423" y="43891"/>
                  </a:cubicBezTo>
                  <a:lnTo>
                    <a:pt x="915162" y="43891"/>
                  </a:lnTo>
                  <a:lnTo>
                    <a:pt x="915162" y="39167"/>
                  </a:lnTo>
                  <a:lnTo>
                    <a:pt x="949910" y="39167"/>
                  </a:lnTo>
                  <a:close/>
                  <a:moveTo>
                    <a:pt x="674980" y="3200"/>
                  </a:moveTo>
                  <a:lnTo>
                    <a:pt x="680314" y="3200"/>
                  </a:lnTo>
                  <a:lnTo>
                    <a:pt x="680314" y="26060"/>
                  </a:lnTo>
                  <a:lnTo>
                    <a:pt x="730149" y="26060"/>
                  </a:lnTo>
                  <a:lnTo>
                    <a:pt x="730149" y="103175"/>
                  </a:lnTo>
                  <a:lnTo>
                    <a:pt x="680314" y="103175"/>
                  </a:lnTo>
                  <a:lnTo>
                    <a:pt x="680314" y="118567"/>
                  </a:lnTo>
                  <a:cubicBezTo>
                    <a:pt x="680314" y="121310"/>
                    <a:pt x="680492" y="123596"/>
                    <a:pt x="680847" y="125425"/>
                  </a:cubicBezTo>
                  <a:cubicBezTo>
                    <a:pt x="681203" y="127254"/>
                    <a:pt x="681889" y="128702"/>
                    <a:pt x="682905" y="129768"/>
                  </a:cubicBezTo>
                  <a:cubicBezTo>
                    <a:pt x="683921" y="130835"/>
                    <a:pt x="685242" y="131597"/>
                    <a:pt x="686867" y="132054"/>
                  </a:cubicBezTo>
                  <a:cubicBezTo>
                    <a:pt x="688493" y="132512"/>
                    <a:pt x="690626" y="132842"/>
                    <a:pt x="693268" y="133045"/>
                  </a:cubicBezTo>
                  <a:cubicBezTo>
                    <a:pt x="695402" y="133248"/>
                    <a:pt x="697764" y="133375"/>
                    <a:pt x="700355" y="133426"/>
                  </a:cubicBezTo>
                  <a:cubicBezTo>
                    <a:pt x="702945" y="133477"/>
                    <a:pt x="705587" y="133502"/>
                    <a:pt x="708279" y="133502"/>
                  </a:cubicBezTo>
                  <a:cubicBezTo>
                    <a:pt x="710972" y="133502"/>
                    <a:pt x="713613" y="133477"/>
                    <a:pt x="716204" y="133426"/>
                  </a:cubicBezTo>
                  <a:cubicBezTo>
                    <a:pt x="718795" y="133375"/>
                    <a:pt x="721157" y="133248"/>
                    <a:pt x="723291" y="133045"/>
                  </a:cubicBezTo>
                  <a:cubicBezTo>
                    <a:pt x="726339" y="132842"/>
                    <a:pt x="728803" y="132512"/>
                    <a:pt x="730682" y="132054"/>
                  </a:cubicBezTo>
                  <a:cubicBezTo>
                    <a:pt x="732562" y="131597"/>
                    <a:pt x="734060" y="130886"/>
                    <a:pt x="735178" y="129921"/>
                  </a:cubicBezTo>
                  <a:cubicBezTo>
                    <a:pt x="736296" y="128956"/>
                    <a:pt x="737134" y="127609"/>
                    <a:pt x="737693" y="125882"/>
                  </a:cubicBezTo>
                  <a:cubicBezTo>
                    <a:pt x="738251" y="124155"/>
                    <a:pt x="738785" y="121869"/>
                    <a:pt x="739293" y="119024"/>
                  </a:cubicBezTo>
                  <a:cubicBezTo>
                    <a:pt x="739801" y="116281"/>
                    <a:pt x="740156" y="113893"/>
                    <a:pt x="740360" y="111861"/>
                  </a:cubicBezTo>
                  <a:cubicBezTo>
                    <a:pt x="740563" y="109829"/>
                    <a:pt x="740766" y="107391"/>
                    <a:pt x="740969" y="104546"/>
                  </a:cubicBezTo>
                  <a:lnTo>
                    <a:pt x="746151" y="105765"/>
                  </a:lnTo>
                  <a:cubicBezTo>
                    <a:pt x="745948" y="108204"/>
                    <a:pt x="745719" y="110718"/>
                    <a:pt x="745465" y="113309"/>
                  </a:cubicBezTo>
                  <a:cubicBezTo>
                    <a:pt x="745211" y="115900"/>
                    <a:pt x="744830" y="118415"/>
                    <a:pt x="744322" y="120853"/>
                  </a:cubicBezTo>
                  <a:cubicBezTo>
                    <a:pt x="743712" y="124206"/>
                    <a:pt x="742976" y="126974"/>
                    <a:pt x="742112" y="129159"/>
                  </a:cubicBezTo>
                  <a:cubicBezTo>
                    <a:pt x="741249" y="131343"/>
                    <a:pt x="740131" y="133096"/>
                    <a:pt x="738759" y="134417"/>
                  </a:cubicBezTo>
                  <a:cubicBezTo>
                    <a:pt x="737388" y="135737"/>
                    <a:pt x="735661" y="136703"/>
                    <a:pt x="733578" y="137312"/>
                  </a:cubicBezTo>
                  <a:cubicBezTo>
                    <a:pt x="731495" y="137922"/>
                    <a:pt x="728930" y="138328"/>
                    <a:pt x="725882" y="138531"/>
                  </a:cubicBezTo>
                  <a:cubicBezTo>
                    <a:pt x="723748" y="138633"/>
                    <a:pt x="721233" y="138735"/>
                    <a:pt x="718338" y="138836"/>
                  </a:cubicBezTo>
                  <a:cubicBezTo>
                    <a:pt x="715442" y="138938"/>
                    <a:pt x="712470" y="138989"/>
                    <a:pt x="709422" y="138989"/>
                  </a:cubicBezTo>
                  <a:cubicBezTo>
                    <a:pt x="706374" y="138989"/>
                    <a:pt x="703403" y="138963"/>
                    <a:pt x="700507" y="138912"/>
                  </a:cubicBezTo>
                  <a:cubicBezTo>
                    <a:pt x="697611" y="138862"/>
                    <a:pt x="695097" y="138735"/>
                    <a:pt x="692963" y="138531"/>
                  </a:cubicBezTo>
                  <a:cubicBezTo>
                    <a:pt x="689509" y="138227"/>
                    <a:pt x="686613" y="137719"/>
                    <a:pt x="684276" y="137007"/>
                  </a:cubicBezTo>
                  <a:cubicBezTo>
                    <a:pt x="681940" y="136296"/>
                    <a:pt x="680085" y="135204"/>
                    <a:pt x="678714" y="133731"/>
                  </a:cubicBezTo>
                  <a:cubicBezTo>
                    <a:pt x="677342" y="132258"/>
                    <a:pt x="676377" y="130353"/>
                    <a:pt x="675818" y="128016"/>
                  </a:cubicBezTo>
                  <a:cubicBezTo>
                    <a:pt x="675259" y="125679"/>
                    <a:pt x="674980" y="122834"/>
                    <a:pt x="674980" y="119481"/>
                  </a:cubicBezTo>
                  <a:lnTo>
                    <a:pt x="674980" y="103175"/>
                  </a:lnTo>
                  <a:lnTo>
                    <a:pt x="625907" y="103175"/>
                  </a:lnTo>
                  <a:lnTo>
                    <a:pt x="625907" y="26060"/>
                  </a:lnTo>
                  <a:lnTo>
                    <a:pt x="674980" y="26060"/>
                  </a:lnTo>
                  <a:close/>
                  <a:moveTo>
                    <a:pt x="1005993" y="2591"/>
                  </a:moveTo>
                  <a:lnTo>
                    <a:pt x="1011174" y="3810"/>
                  </a:lnTo>
                  <a:cubicBezTo>
                    <a:pt x="1010057" y="8280"/>
                    <a:pt x="1008787" y="12751"/>
                    <a:pt x="1007364" y="17221"/>
                  </a:cubicBezTo>
                  <a:cubicBezTo>
                    <a:pt x="1005942" y="21691"/>
                    <a:pt x="1004215" y="26416"/>
                    <a:pt x="1002183" y="31394"/>
                  </a:cubicBezTo>
                  <a:lnTo>
                    <a:pt x="1051865" y="31394"/>
                  </a:lnTo>
                  <a:lnTo>
                    <a:pt x="1051865" y="36423"/>
                  </a:lnTo>
                  <a:lnTo>
                    <a:pt x="1036625" y="36423"/>
                  </a:lnTo>
                  <a:cubicBezTo>
                    <a:pt x="1034187" y="63043"/>
                    <a:pt x="1028904" y="83871"/>
                    <a:pt x="1020776" y="98907"/>
                  </a:cubicBezTo>
                  <a:cubicBezTo>
                    <a:pt x="1020166" y="100025"/>
                    <a:pt x="1019582" y="101066"/>
                    <a:pt x="1019023" y="102032"/>
                  </a:cubicBezTo>
                  <a:cubicBezTo>
                    <a:pt x="1018464" y="102997"/>
                    <a:pt x="1017829" y="104038"/>
                    <a:pt x="1017118" y="105156"/>
                  </a:cubicBezTo>
                  <a:cubicBezTo>
                    <a:pt x="1025144" y="117043"/>
                    <a:pt x="1036473" y="128676"/>
                    <a:pt x="1051103" y="140055"/>
                  </a:cubicBezTo>
                  <a:lnTo>
                    <a:pt x="1047446" y="144627"/>
                  </a:lnTo>
                  <a:cubicBezTo>
                    <a:pt x="1040130" y="138836"/>
                    <a:pt x="1033730" y="133070"/>
                    <a:pt x="1028243" y="127330"/>
                  </a:cubicBezTo>
                  <a:cubicBezTo>
                    <a:pt x="1022757" y="121590"/>
                    <a:pt x="1017982" y="115722"/>
                    <a:pt x="1013918" y="109728"/>
                  </a:cubicBezTo>
                  <a:cubicBezTo>
                    <a:pt x="1009650" y="115519"/>
                    <a:pt x="1004469" y="121234"/>
                    <a:pt x="998373" y="126873"/>
                  </a:cubicBezTo>
                  <a:cubicBezTo>
                    <a:pt x="992277" y="132512"/>
                    <a:pt x="985165" y="138328"/>
                    <a:pt x="977037" y="144323"/>
                  </a:cubicBezTo>
                  <a:lnTo>
                    <a:pt x="973532" y="140208"/>
                  </a:lnTo>
                  <a:cubicBezTo>
                    <a:pt x="981761" y="134417"/>
                    <a:pt x="988975" y="128575"/>
                    <a:pt x="995172" y="122682"/>
                  </a:cubicBezTo>
                  <a:cubicBezTo>
                    <a:pt x="1001370" y="116789"/>
                    <a:pt x="1006602" y="110845"/>
                    <a:pt x="1010870" y="104851"/>
                  </a:cubicBezTo>
                  <a:cubicBezTo>
                    <a:pt x="1010362" y="104038"/>
                    <a:pt x="1009879" y="103225"/>
                    <a:pt x="1009422" y="102413"/>
                  </a:cubicBezTo>
                  <a:cubicBezTo>
                    <a:pt x="1008965" y="101600"/>
                    <a:pt x="1008482" y="100787"/>
                    <a:pt x="1007974" y="99974"/>
                  </a:cubicBezTo>
                  <a:cubicBezTo>
                    <a:pt x="1000456" y="86157"/>
                    <a:pt x="995630" y="69647"/>
                    <a:pt x="993496" y="50444"/>
                  </a:cubicBezTo>
                  <a:cubicBezTo>
                    <a:pt x="992277" y="52781"/>
                    <a:pt x="991032" y="55016"/>
                    <a:pt x="989762" y="57150"/>
                  </a:cubicBezTo>
                  <a:cubicBezTo>
                    <a:pt x="988492" y="59283"/>
                    <a:pt x="987197" y="61366"/>
                    <a:pt x="985876" y="63398"/>
                  </a:cubicBezTo>
                  <a:lnTo>
                    <a:pt x="981609" y="60655"/>
                  </a:lnTo>
                  <a:cubicBezTo>
                    <a:pt x="986790" y="52832"/>
                    <a:pt x="991616" y="43535"/>
                    <a:pt x="996087" y="32766"/>
                  </a:cubicBezTo>
                  <a:cubicBezTo>
                    <a:pt x="1000760" y="21387"/>
                    <a:pt x="1004062" y="11328"/>
                    <a:pt x="1005993" y="2591"/>
                  </a:cubicBezTo>
                  <a:close/>
                  <a:moveTo>
                    <a:pt x="37186" y="2438"/>
                  </a:moveTo>
                  <a:lnTo>
                    <a:pt x="42977" y="3353"/>
                  </a:lnTo>
                  <a:cubicBezTo>
                    <a:pt x="38812" y="15545"/>
                    <a:pt x="34087" y="27432"/>
                    <a:pt x="28804" y="39014"/>
                  </a:cubicBezTo>
                  <a:lnTo>
                    <a:pt x="28804" y="143103"/>
                  </a:lnTo>
                  <a:lnTo>
                    <a:pt x="23622" y="143103"/>
                  </a:lnTo>
                  <a:lnTo>
                    <a:pt x="23622" y="49682"/>
                  </a:lnTo>
                  <a:cubicBezTo>
                    <a:pt x="20371" y="55880"/>
                    <a:pt x="17196" y="61646"/>
                    <a:pt x="14097" y="66980"/>
                  </a:cubicBezTo>
                  <a:cubicBezTo>
                    <a:pt x="10999" y="72314"/>
                    <a:pt x="7925" y="77216"/>
                    <a:pt x="4877" y="81686"/>
                  </a:cubicBezTo>
                  <a:lnTo>
                    <a:pt x="0" y="77724"/>
                  </a:lnTo>
                  <a:cubicBezTo>
                    <a:pt x="6909" y="68580"/>
                    <a:pt x="13767" y="57099"/>
                    <a:pt x="20574" y="43281"/>
                  </a:cubicBezTo>
                  <a:cubicBezTo>
                    <a:pt x="27382" y="29769"/>
                    <a:pt x="32919" y="16154"/>
                    <a:pt x="37186" y="2438"/>
                  </a:cubicBezTo>
                  <a:close/>
                  <a:moveTo>
                    <a:pt x="75438" y="1981"/>
                  </a:moveTo>
                  <a:lnTo>
                    <a:pt x="80620" y="1981"/>
                  </a:lnTo>
                  <a:cubicBezTo>
                    <a:pt x="80620" y="4216"/>
                    <a:pt x="80595" y="6731"/>
                    <a:pt x="80544" y="9525"/>
                  </a:cubicBezTo>
                  <a:cubicBezTo>
                    <a:pt x="80493" y="12319"/>
                    <a:pt x="80442" y="15265"/>
                    <a:pt x="80391" y="18364"/>
                  </a:cubicBezTo>
                  <a:cubicBezTo>
                    <a:pt x="80341" y="21463"/>
                    <a:pt x="80290" y="24612"/>
                    <a:pt x="80239" y="27813"/>
                  </a:cubicBezTo>
                  <a:cubicBezTo>
                    <a:pt x="80188" y="31013"/>
                    <a:pt x="80112" y="34087"/>
                    <a:pt x="80010" y="37033"/>
                  </a:cubicBezTo>
                  <a:cubicBezTo>
                    <a:pt x="80010" y="37541"/>
                    <a:pt x="79985" y="38049"/>
                    <a:pt x="79934" y="38557"/>
                  </a:cubicBezTo>
                  <a:cubicBezTo>
                    <a:pt x="79883" y="39065"/>
                    <a:pt x="79858" y="39573"/>
                    <a:pt x="79858" y="40081"/>
                  </a:cubicBezTo>
                  <a:lnTo>
                    <a:pt x="137313" y="40081"/>
                  </a:lnTo>
                  <a:lnTo>
                    <a:pt x="137313" y="45567"/>
                  </a:lnTo>
                  <a:lnTo>
                    <a:pt x="79706" y="45567"/>
                  </a:lnTo>
                  <a:cubicBezTo>
                    <a:pt x="78690" y="66497"/>
                    <a:pt x="75540" y="83667"/>
                    <a:pt x="70257" y="97079"/>
                  </a:cubicBezTo>
                  <a:cubicBezTo>
                    <a:pt x="64262" y="112014"/>
                    <a:pt x="53493" y="127355"/>
                    <a:pt x="37948" y="143103"/>
                  </a:cubicBezTo>
                  <a:lnTo>
                    <a:pt x="33681" y="139141"/>
                  </a:lnTo>
                  <a:cubicBezTo>
                    <a:pt x="48921" y="124206"/>
                    <a:pt x="59335" y="109474"/>
                    <a:pt x="64923" y="94945"/>
                  </a:cubicBezTo>
                  <a:cubicBezTo>
                    <a:pt x="67361" y="88544"/>
                    <a:pt x="69393" y="81254"/>
                    <a:pt x="71019" y="73076"/>
                  </a:cubicBezTo>
                  <a:cubicBezTo>
                    <a:pt x="72644" y="64897"/>
                    <a:pt x="73711" y="55727"/>
                    <a:pt x="74219" y="45567"/>
                  </a:cubicBezTo>
                  <a:lnTo>
                    <a:pt x="39777" y="45567"/>
                  </a:lnTo>
                  <a:lnTo>
                    <a:pt x="39777" y="40081"/>
                  </a:lnTo>
                  <a:lnTo>
                    <a:pt x="74524" y="40081"/>
                  </a:lnTo>
                  <a:cubicBezTo>
                    <a:pt x="74626" y="39573"/>
                    <a:pt x="74676" y="39040"/>
                    <a:pt x="74676" y="38481"/>
                  </a:cubicBezTo>
                  <a:cubicBezTo>
                    <a:pt x="74676" y="37922"/>
                    <a:pt x="74676" y="37338"/>
                    <a:pt x="74676" y="36728"/>
                  </a:cubicBezTo>
                  <a:cubicBezTo>
                    <a:pt x="74778" y="32664"/>
                    <a:pt x="74880" y="29032"/>
                    <a:pt x="74981" y="25832"/>
                  </a:cubicBezTo>
                  <a:cubicBezTo>
                    <a:pt x="75083" y="22631"/>
                    <a:pt x="75159" y="19685"/>
                    <a:pt x="75210" y="16992"/>
                  </a:cubicBezTo>
                  <a:cubicBezTo>
                    <a:pt x="75261" y="14300"/>
                    <a:pt x="75311" y="11735"/>
                    <a:pt x="75362" y="9296"/>
                  </a:cubicBezTo>
                  <a:cubicBezTo>
                    <a:pt x="75413" y="6858"/>
                    <a:pt x="75438" y="4419"/>
                    <a:pt x="75438" y="1981"/>
                  </a:cubicBezTo>
                  <a:close/>
                  <a:moveTo>
                    <a:pt x="1434389" y="1676"/>
                  </a:moveTo>
                  <a:lnTo>
                    <a:pt x="1438961" y="4572"/>
                  </a:lnTo>
                  <a:cubicBezTo>
                    <a:pt x="1433475" y="12395"/>
                    <a:pt x="1426312" y="21082"/>
                    <a:pt x="1417473" y="30632"/>
                  </a:cubicBezTo>
                  <a:cubicBezTo>
                    <a:pt x="1413104" y="35407"/>
                    <a:pt x="1408888" y="39700"/>
                    <a:pt x="1404824" y="43510"/>
                  </a:cubicBezTo>
                  <a:cubicBezTo>
                    <a:pt x="1400760" y="47320"/>
                    <a:pt x="1396797" y="50698"/>
                    <a:pt x="1392937" y="53645"/>
                  </a:cubicBezTo>
                  <a:cubicBezTo>
                    <a:pt x="1409700" y="53645"/>
                    <a:pt x="1427074" y="53340"/>
                    <a:pt x="1445057" y="52730"/>
                  </a:cubicBezTo>
                  <a:cubicBezTo>
                    <a:pt x="1453185" y="52425"/>
                    <a:pt x="1460704" y="52044"/>
                    <a:pt x="1467612" y="51587"/>
                  </a:cubicBezTo>
                  <a:cubicBezTo>
                    <a:pt x="1474521" y="51130"/>
                    <a:pt x="1480871" y="50647"/>
                    <a:pt x="1486662" y="50139"/>
                  </a:cubicBezTo>
                  <a:lnTo>
                    <a:pt x="1480871" y="43739"/>
                  </a:lnTo>
                  <a:cubicBezTo>
                    <a:pt x="1476604" y="39167"/>
                    <a:pt x="1472718" y="35179"/>
                    <a:pt x="1469213" y="31775"/>
                  </a:cubicBezTo>
                  <a:cubicBezTo>
                    <a:pt x="1465708" y="28372"/>
                    <a:pt x="1462533" y="25501"/>
                    <a:pt x="1459688" y="23165"/>
                  </a:cubicBezTo>
                  <a:lnTo>
                    <a:pt x="1463498" y="19202"/>
                  </a:lnTo>
                  <a:cubicBezTo>
                    <a:pt x="1466343" y="21539"/>
                    <a:pt x="1469517" y="24409"/>
                    <a:pt x="1473023" y="27813"/>
                  </a:cubicBezTo>
                  <a:cubicBezTo>
                    <a:pt x="1476528" y="31216"/>
                    <a:pt x="1480465" y="35204"/>
                    <a:pt x="1484834" y="39776"/>
                  </a:cubicBezTo>
                  <a:cubicBezTo>
                    <a:pt x="1489202" y="44348"/>
                    <a:pt x="1492987" y="48514"/>
                    <a:pt x="1496187" y="52273"/>
                  </a:cubicBezTo>
                  <a:cubicBezTo>
                    <a:pt x="1499388" y="56032"/>
                    <a:pt x="1502106" y="59385"/>
                    <a:pt x="1504341" y="62331"/>
                  </a:cubicBezTo>
                  <a:lnTo>
                    <a:pt x="1500226" y="65989"/>
                  </a:lnTo>
                  <a:cubicBezTo>
                    <a:pt x="1499007" y="64465"/>
                    <a:pt x="1497661" y="62789"/>
                    <a:pt x="1496187" y="60960"/>
                  </a:cubicBezTo>
                  <a:cubicBezTo>
                    <a:pt x="1494714" y="59131"/>
                    <a:pt x="1493114" y="57201"/>
                    <a:pt x="1491387" y="55169"/>
                  </a:cubicBezTo>
                  <a:cubicBezTo>
                    <a:pt x="1484376" y="55677"/>
                    <a:pt x="1476274" y="56185"/>
                    <a:pt x="1467079" y="56693"/>
                  </a:cubicBezTo>
                  <a:cubicBezTo>
                    <a:pt x="1457884" y="57201"/>
                    <a:pt x="1447445" y="57658"/>
                    <a:pt x="1435761" y="58064"/>
                  </a:cubicBezTo>
                  <a:cubicBezTo>
                    <a:pt x="1424077" y="58471"/>
                    <a:pt x="1413663" y="58775"/>
                    <a:pt x="1404519" y="58979"/>
                  </a:cubicBezTo>
                  <a:cubicBezTo>
                    <a:pt x="1395375" y="59182"/>
                    <a:pt x="1387298" y="59233"/>
                    <a:pt x="1380287" y="59131"/>
                  </a:cubicBezTo>
                  <a:lnTo>
                    <a:pt x="1379678" y="53797"/>
                  </a:lnTo>
                  <a:cubicBezTo>
                    <a:pt x="1381710" y="53797"/>
                    <a:pt x="1383208" y="53619"/>
                    <a:pt x="1384173" y="53264"/>
                  </a:cubicBezTo>
                  <a:cubicBezTo>
                    <a:pt x="1385139" y="52908"/>
                    <a:pt x="1386282" y="52171"/>
                    <a:pt x="1387602" y="51054"/>
                  </a:cubicBezTo>
                  <a:cubicBezTo>
                    <a:pt x="1391158" y="48209"/>
                    <a:pt x="1395019" y="44932"/>
                    <a:pt x="1399185" y="41224"/>
                  </a:cubicBezTo>
                  <a:cubicBezTo>
                    <a:pt x="1403350" y="37516"/>
                    <a:pt x="1407821" y="33071"/>
                    <a:pt x="1412596" y="27889"/>
                  </a:cubicBezTo>
                  <a:cubicBezTo>
                    <a:pt x="1417371" y="22707"/>
                    <a:pt x="1421562" y="17958"/>
                    <a:pt x="1425169" y="13640"/>
                  </a:cubicBezTo>
                  <a:cubicBezTo>
                    <a:pt x="1428776" y="9322"/>
                    <a:pt x="1431849" y="5334"/>
                    <a:pt x="1434389" y="1676"/>
                  </a:cubicBezTo>
                  <a:close/>
                  <a:moveTo>
                    <a:pt x="395783" y="1524"/>
                  </a:moveTo>
                  <a:lnTo>
                    <a:pt x="400812" y="2438"/>
                  </a:lnTo>
                  <a:cubicBezTo>
                    <a:pt x="400000" y="5791"/>
                    <a:pt x="399136" y="9017"/>
                    <a:pt x="398222" y="12116"/>
                  </a:cubicBezTo>
                  <a:cubicBezTo>
                    <a:pt x="397307" y="15214"/>
                    <a:pt x="396291" y="18186"/>
                    <a:pt x="395174" y="21031"/>
                  </a:cubicBezTo>
                  <a:lnTo>
                    <a:pt x="441656" y="21031"/>
                  </a:lnTo>
                  <a:lnTo>
                    <a:pt x="441656" y="26213"/>
                  </a:lnTo>
                  <a:lnTo>
                    <a:pt x="411938" y="26213"/>
                  </a:lnTo>
                  <a:cubicBezTo>
                    <a:pt x="415494" y="34544"/>
                    <a:pt x="419964" y="41834"/>
                    <a:pt x="425349" y="48082"/>
                  </a:cubicBezTo>
                  <a:cubicBezTo>
                    <a:pt x="430734" y="54330"/>
                    <a:pt x="437338" y="59588"/>
                    <a:pt x="445161" y="63855"/>
                  </a:cubicBezTo>
                  <a:lnTo>
                    <a:pt x="442570" y="68123"/>
                  </a:lnTo>
                  <a:cubicBezTo>
                    <a:pt x="433934" y="63246"/>
                    <a:pt x="426720" y="57378"/>
                    <a:pt x="420929" y="50520"/>
                  </a:cubicBezTo>
                  <a:cubicBezTo>
                    <a:pt x="415138" y="43662"/>
                    <a:pt x="410414" y="35560"/>
                    <a:pt x="406756" y="26213"/>
                  </a:cubicBezTo>
                  <a:lnTo>
                    <a:pt x="393040" y="26213"/>
                  </a:lnTo>
                  <a:cubicBezTo>
                    <a:pt x="391821" y="28854"/>
                    <a:pt x="390551" y="31369"/>
                    <a:pt x="389230" y="33756"/>
                  </a:cubicBezTo>
                  <a:cubicBezTo>
                    <a:pt x="387909" y="36144"/>
                    <a:pt x="386487" y="38405"/>
                    <a:pt x="384963" y="40538"/>
                  </a:cubicBezTo>
                  <a:cubicBezTo>
                    <a:pt x="381407" y="45720"/>
                    <a:pt x="377292" y="50622"/>
                    <a:pt x="372618" y="55245"/>
                  </a:cubicBezTo>
                  <a:cubicBezTo>
                    <a:pt x="367945" y="59868"/>
                    <a:pt x="362560" y="64313"/>
                    <a:pt x="356464" y="68580"/>
                  </a:cubicBezTo>
                  <a:lnTo>
                    <a:pt x="353264" y="64465"/>
                  </a:lnTo>
                  <a:cubicBezTo>
                    <a:pt x="365049" y="56540"/>
                    <a:pt x="374193" y="47650"/>
                    <a:pt x="380696" y="37795"/>
                  </a:cubicBezTo>
                  <a:cubicBezTo>
                    <a:pt x="381915" y="36068"/>
                    <a:pt x="383058" y="34214"/>
                    <a:pt x="384125" y="32232"/>
                  </a:cubicBezTo>
                  <a:cubicBezTo>
                    <a:pt x="385191" y="30251"/>
                    <a:pt x="386233" y="28245"/>
                    <a:pt x="387249" y="26213"/>
                  </a:cubicBezTo>
                  <a:lnTo>
                    <a:pt x="360274" y="26213"/>
                  </a:lnTo>
                  <a:lnTo>
                    <a:pt x="360274" y="21031"/>
                  </a:lnTo>
                  <a:lnTo>
                    <a:pt x="389687" y="21031"/>
                  </a:lnTo>
                  <a:cubicBezTo>
                    <a:pt x="390906" y="18085"/>
                    <a:pt x="392024" y="14986"/>
                    <a:pt x="393040" y="11735"/>
                  </a:cubicBezTo>
                  <a:cubicBezTo>
                    <a:pt x="394056" y="8483"/>
                    <a:pt x="394971" y="5080"/>
                    <a:pt x="395783" y="1524"/>
                  </a:cubicBezTo>
                  <a:close/>
                  <a:moveTo>
                    <a:pt x="830733" y="1219"/>
                  </a:moveTo>
                  <a:cubicBezTo>
                    <a:pt x="831444" y="2438"/>
                    <a:pt x="832231" y="3886"/>
                    <a:pt x="833095" y="5562"/>
                  </a:cubicBezTo>
                  <a:cubicBezTo>
                    <a:pt x="833959" y="7239"/>
                    <a:pt x="834898" y="9195"/>
                    <a:pt x="835914" y="11430"/>
                  </a:cubicBezTo>
                  <a:cubicBezTo>
                    <a:pt x="836727" y="13157"/>
                    <a:pt x="837464" y="14757"/>
                    <a:pt x="838124" y="16230"/>
                  </a:cubicBezTo>
                  <a:cubicBezTo>
                    <a:pt x="838785" y="17704"/>
                    <a:pt x="839369" y="18999"/>
                    <a:pt x="839877" y="20117"/>
                  </a:cubicBezTo>
                  <a:lnTo>
                    <a:pt x="899922" y="20117"/>
                  </a:lnTo>
                  <a:lnTo>
                    <a:pt x="899922" y="25146"/>
                  </a:lnTo>
                  <a:lnTo>
                    <a:pt x="764896" y="25146"/>
                  </a:lnTo>
                  <a:lnTo>
                    <a:pt x="764896" y="20117"/>
                  </a:lnTo>
                  <a:lnTo>
                    <a:pt x="834086" y="20117"/>
                  </a:lnTo>
                  <a:lnTo>
                    <a:pt x="830580" y="12497"/>
                  </a:lnTo>
                  <a:cubicBezTo>
                    <a:pt x="829564" y="10261"/>
                    <a:pt x="828625" y="8306"/>
                    <a:pt x="827761" y="6629"/>
                  </a:cubicBezTo>
                  <a:cubicBezTo>
                    <a:pt x="826897" y="4953"/>
                    <a:pt x="826110" y="3505"/>
                    <a:pt x="825399" y="2286"/>
                  </a:cubicBezTo>
                  <a:close/>
                  <a:moveTo>
                    <a:pt x="478384" y="1067"/>
                  </a:moveTo>
                  <a:lnTo>
                    <a:pt x="483566" y="1067"/>
                  </a:lnTo>
                  <a:lnTo>
                    <a:pt x="483566" y="41910"/>
                  </a:lnTo>
                  <a:lnTo>
                    <a:pt x="501244" y="41910"/>
                  </a:lnTo>
                  <a:lnTo>
                    <a:pt x="501244" y="47091"/>
                  </a:lnTo>
                  <a:lnTo>
                    <a:pt x="483566" y="47091"/>
                  </a:lnTo>
                  <a:lnTo>
                    <a:pt x="483566" y="105765"/>
                  </a:lnTo>
                  <a:cubicBezTo>
                    <a:pt x="491287" y="102717"/>
                    <a:pt x="497688" y="99974"/>
                    <a:pt x="502768" y="97536"/>
                  </a:cubicBezTo>
                  <a:lnTo>
                    <a:pt x="503835" y="103022"/>
                  </a:lnTo>
                  <a:cubicBezTo>
                    <a:pt x="500990" y="104343"/>
                    <a:pt x="497688" y="105765"/>
                    <a:pt x="493929" y="107289"/>
                  </a:cubicBezTo>
                  <a:cubicBezTo>
                    <a:pt x="490170" y="108813"/>
                    <a:pt x="485902" y="110490"/>
                    <a:pt x="481127" y="112319"/>
                  </a:cubicBezTo>
                  <a:cubicBezTo>
                    <a:pt x="471983" y="115976"/>
                    <a:pt x="464414" y="118567"/>
                    <a:pt x="458420" y="120091"/>
                  </a:cubicBezTo>
                  <a:lnTo>
                    <a:pt x="457201" y="114452"/>
                  </a:lnTo>
                  <a:cubicBezTo>
                    <a:pt x="459842" y="113741"/>
                    <a:pt x="462941" y="112827"/>
                    <a:pt x="466497" y="111709"/>
                  </a:cubicBezTo>
                  <a:cubicBezTo>
                    <a:pt x="470053" y="110591"/>
                    <a:pt x="474015" y="109220"/>
                    <a:pt x="478384" y="107594"/>
                  </a:cubicBezTo>
                  <a:lnTo>
                    <a:pt x="478384" y="47091"/>
                  </a:lnTo>
                  <a:lnTo>
                    <a:pt x="459791" y="47091"/>
                  </a:lnTo>
                  <a:lnTo>
                    <a:pt x="459791" y="41910"/>
                  </a:lnTo>
                  <a:lnTo>
                    <a:pt x="478384" y="41910"/>
                  </a:lnTo>
                  <a:close/>
                  <a:moveTo>
                    <a:pt x="545897" y="0"/>
                  </a:moveTo>
                  <a:cubicBezTo>
                    <a:pt x="546405" y="1117"/>
                    <a:pt x="546939" y="2387"/>
                    <a:pt x="547497" y="3810"/>
                  </a:cubicBezTo>
                  <a:cubicBezTo>
                    <a:pt x="548056" y="5232"/>
                    <a:pt x="548691" y="6858"/>
                    <a:pt x="549402" y="8687"/>
                  </a:cubicBezTo>
                  <a:cubicBezTo>
                    <a:pt x="550012" y="10211"/>
                    <a:pt x="550571" y="11608"/>
                    <a:pt x="551079" y="12878"/>
                  </a:cubicBezTo>
                  <a:cubicBezTo>
                    <a:pt x="551587" y="14148"/>
                    <a:pt x="551993" y="15291"/>
                    <a:pt x="552298" y="16307"/>
                  </a:cubicBezTo>
                  <a:lnTo>
                    <a:pt x="590855" y="16307"/>
                  </a:lnTo>
                  <a:lnTo>
                    <a:pt x="590855" y="20879"/>
                  </a:lnTo>
                  <a:lnTo>
                    <a:pt x="507188" y="20879"/>
                  </a:lnTo>
                  <a:lnTo>
                    <a:pt x="507188" y="16307"/>
                  </a:lnTo>
                  <a:lnTo>
                    <a:pt x="546659" y="16307"/>
                  </a:lnTo>
                  <a:cubicBezTo>
                    <a:pt x="546354" y="15392"/>
                    <a:pt x="545999" y="14402"/>
                    <a:pt x="545592" y="13335"/>
                  </a:cubicBezTo>
                  <a:cubicBezTo>
                    <a:pt x="545186" y="12268"/>
                    <a:pt x="544729" y="11125"/>
                    <a:pt x="544221" y="9906"/>
                  </a:cubicBezTo>
                  <a:cubicBezTo>
                    <a:pt x="542798" y="6045"/>
                    <a:pt x="541579" y="3200"/>
                    <a:pt x="540563" y="1371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b="0" i="0" u="none" strike="noStrike" kern="0" cap="none" spc="0" normalizeH="0" baseline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endParaRPr lang="en-US" altLang="zh-CN" dirty="0"/>
            </a:p>
          </p:txBody>
        </p:sp>
        <p:sp>
          <p:nvSpPr>
            <p:cNvPr id="14" name="柒社群-康帅2-3">
              <a:extLst>
                <a:ext uri="{FF2B5EF4-FFF2-40B4-BE49-F238E27FC236}">
                  <a16:creationId xmlns:a16="http://schemas.microsoft.com/office/drawing/2014/main" id="{54A6F268-4077-402C-B89B-20C796FA5649}"/>
                </a:ext>
              </a:extLst>
            </p:cNvPr>
            <p:cNvSpPr/>
            <p:nvPr/>
          </p:nvSpPr>
          <p:spPr>
            <a:xfrm flipH="1">
              <a:off x="4310346" y="365706"/>
              <a:ext cx="419927" cy="321326"/>
            </a:xfrm>
            <a:custGeom>
              <a:avLst/>
              <a:gdLst>
                <a:gd name="connsiteX0" fmla="*/ 209964 w 419927"/>
                <a:gd name="connsiteY0" fmla="*/ 97397 h 321326"/>
                <a:gd name="connsiteX1" fmla="*/ 230594 w 419927"/>
                <a:gd name="connsiteY1" fmla="*/ 109596 h 321326"/>
                <a:gd name="connsiteX2" fmla="*/ 229510 w 419927"/>
                <a:gd name="connsiteY2" fmla="*/ 213607 h 321326"/>
                <a:gd name="connsiteX3" fmla="*/ 209964 w 419927"/>
                <a:gd name="connsiteY3" fmla="*/ 224622 h 321326"/>
                <a:gd name="connsiteX4" fmla="*/ 190417 w 419927"/>
                <a:gd name="connsiteY4" fmla="*/ 213607 h 321326"/>
                <a:gd name="connsiteX5" fmla="*/ 189333 w 419927"/>
                <a:gd name="connsiteY5" fmla="*/ 109596 h 321326"/>
                <a:gd name="connsiteX6" fmla="*/ 278277 w 419927"/>
                <a:gd name="connsiteY6" fmla="*/ 0 h 321326"/>
                <a:gd name="connsiteX7" fmla="*/ 209964 w 419927"/>
                <a:gd name="connsiteY7" fmla="*/ 40396 h 321326"/>
                <a:gd name="connsiteX8" fmla="*/ 141650 w 419927"/>
                <a:gd name="connsiteY8" fmla="*/ 0 h 321326"/>
                <a:gd name="connsiteX9" fmla="*/ 15898 w 419927"/>
                <a:gd name="connsiteY9" fmla="*/ 70866 h 321326"/>
                <a:gd name="connsiteX10" fmla="*/ 47488 w 419927"/>
                <a:gd name="connsiteY10" fmla="*/ 106067 h 321326"/>
                <a:gd name="connsiteX11" fmla="*/ 50440 w 419927"/>
                <a:gd name="connsiteY11" fmla="*/ 107779 h 321326"/>
                <a:gd name="connsiteX12" fmla="*/ 50441 w 419927"/>
                <a:gd name="connsiteY12" fmla="*/ 107719 h 321326"/>
                <a:gd name="connsiteX13" fmla="*/ 141059 w 419927"/>
                <a:gd name="connsiteY13" fmla="*/ 56652 h 321326"/>
                <a:gd name="connsiteX14" fmla="*/ 161767 w 419927"/>
                <a:gd name="connsiteY14" fmla="*/ 68897 h 321326"/>
                <a:gd name="connsiteX15" fmla="*/ 139976 w 419927"/>
                <a:gd name="connsiteY15" fmla="*/ 81782 h 321326"/>
                <a:gd name="connsiteX16" fmla="*/ 141651 w 419927"/>
                <a:gd name="connsiteY16" fmla="*/ 242445 h 321326"/>
                <a:gd name="connsiteX17" fmla="*/ 159994 w 419927"/>
                <a:gd name="connsiteY17" fmla="*/ 252782 h 321326"/>
                <a:gd name="connsiteX18" fmla="*/ 138892 w 419927"/>
                <a:gd name="connsiteY18" fmla="*/ 264674 h 321326"/>
                <a:gd name="connsiteX19" fmla="*/ 49357 w 419927"/>
                <a:gd name="connsiteY19" fmla="*/ 211730 h 321326"/>
                <a:gd name="connsiteX20" fmla="*/ 49733 w 419927"/>
                <a:gd name="connsiteY20" fmla="*/ 175664 h 321326"/>
                <a:gd name="connsiteX21" fmla="*/ 666 w 419927"/>
                <a:gd name="connsiteY21" fmla="*/ 175664 h 321326"/>
                <a:gd name="connsiteX22" fmla="*/ 0 w 419927"/>
                <a:gd name="connsiteY22" fmla="*/ 239544 h 321326"/>
                <a:gd name="connsiteX23" fmla="*/ 138301 w 419927"/>
                <a:gd name="connsiteY23" fmla="*/ 321326 h 321326"/>
                <a:gd name="connsiteX24" fmla="*/ 209964 w 419927"/>
                <a:gd name="connsiteY24" fmla="*/ 280942 h 321326"/>
                <a:gd name="connsiteX25" fmla="*/ 281626 w 419927"/>
                <a:gd name="connsiteY25" fmla="*/ 321326 h 321326"/>
                <a:gd name="connsiteX26" fmla="*/ 419927 w 419927"/>
                <a:gd name="connsiteY26" fmla="*/ 239544 h 321326"/>
                <a:gd name="connsiteX27" fmla="*/ 419261 w 419927"/>
                <a:gd name="connsiteY27" fmla="*/ 175664 h 321326"/>
                <a:gd name="connsiteX28" fmla="*/ 370194 w 419927"/>
                <a:gd name="connsiteY28" fmla="*/ 175664 h 321326"/>
                <a:gd name="connsiteX29" fmla="*/ 370570 w 419927"/>
                <a:gd name="connsiteY29" fmla="*/ 211730 h 321326"/>
                <a:gd name="connsiteX30" fmla="*/ 281035 w 419927"/>
                <a:gd name="connsiteY30" fmla="*/ 264674 h 321326"/>
                <a:gd name="connsiteX31" fmla="*/ 259933 w 419927"/>
                <a:gd name="connsiteY31" fmla="*/ 252782 h 321326"/>
                <a:gd name="connsiteX32" fmla="*/ 278276 w 419927"/>
                <a:gd name="connsiteY32" fmla="*/ 242445 h 321326"/>
                <a:gd name="connsiteX33" fmla="*/ 279951 w 419927"/>
                <a:gd name="connsiteY33" fmla="*/ 81782 h 321326"/>
                <a:gd name="connsiteX34" fmla="*/ 258161 w 419927"/>
                <a:gd name="connsiteY34" fmla="*/ 68897 h 321326"/>
                <a:gd name="connsiteX35" fmla="*/ 278868 w 419927"/>
                <a:gd name="connsiteY35" fmla="*/ 56652 h 321326"/>
                <a:gd name="connsiteX36" fmla="*/ 369486 w 419927"/>
                <a:gd name="connsiteY36" fmla="*/ 107719 h 321326"/>
                <a:gd name="connsiteX37" fmla="*/ 369487 w 419927"/>
                <a:gd name="connsiteY37" fmla="*/ 107779 h 321326"/>
                <a:gd name="connsiteX38" fmla="*/ 372439 w 419927"/>
                <a:gd name="connsiteY38" fmla="*/ 106067 h 321326"/>
                <a:gd name="connsiteX39" fmla="*/ 404029 w 419927"/>
                <a:gd name="connsiteY39" fmla="*/ 70866 h 321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19927" h="321326">
                  <a:moveTo>
                    <a:pt x="209964" y="97397"/>
                  </a:moveTo>
                  <a:lnTo>
                    <a:pt x="230594" y="109596"/>
                  </a:lnTo>
                  <a:lnTo>
                    <a:pt x="229510" y="213607"/>
                  </a:lnTo>
                  <a:lnTo>
                    <a:pt x="209964" y="224622"/>
                  </a:lnTo>
                  <a:lnTo>
                    <a:pt x="190417" y="213607"/>
                  </a:lnTo>
                  <a:lnTo>
                    <a:pt x="189333" y="109596"/>
                  </a:lnTo>
                  <a:close/>
                  <a:moveTo>
                    <a:pt x="278277" y="0"/>
                  </a:moveTo>
                  <a:lnTo>
                    <a:pt x="209964" y="40396"/>
                  </a:lnTo>
                  <a:lnTo>
                    <a:pt x="141650" y="0"/>
                  </a:lnTo>
                  <a:lnTo>
                    <a:pt x="15898" y="70866"/>
                  </a:lnTo>
                  <a:lnTo>
                    <a:pt x="47488" y="106067"/>
                  </a:lnTo>
                  <a:lnTo>
                    <a:pt x="50440" y="107779"/>
                  </a:lnTo>
                  <a:lnTo>
                    <a:pt x="50441" y="107719"/>
                  </a:lnTo>
                  <a:lnTo>
                    <a:pt x="141059" y="56652"/>
                  </a:lnTo>
                  <a:lnTo>
                    <a:pt x="161767" y="68897"/>
                  </a:lnTo>
                  <a:lnTo>
                    <a:pt x="139976" y="81782"/>
                  </a:lnTo>
                  <a:lnTo>
                    <a:pt x="141651" y="242445"/>
                  </a:lnTo>
                  <a:lnTo>
                    <a:pt x="159994" y="252782"/>
                  </a:lnTo>
                  <a:lnTo>
                    <a:pt x="138892" y="264674"/>
                  </a:lnTo>
                  <a:lnTo>
                    <a:pt x="49357" y="211730"/>
                  </a:lnTo>
                  <a:lnTo>
                    <a:pt x="49733" y="175664"/>
                  </a:lnTo>
                  <a:lnTo>
                    <a:pt x="666" y="175664"/>
                  </a:lnTo>
                  <a:lnTo>
                    <a:pt x="0" y="239544"/>
                  </a:lnTo>
                  <a:lnTo>
                    <a:pt x="138301" y="321326"/>
                  </a:lnTo>
                  <a:lnTo>
                    <a:pt x="209964" y="280942"/>
                  </a:lnTo>
                  <a:lnTo>
                    <a:pt x="281626" y="321326"/>
                  </a:lnTo>
                  <a:lnTo>
                    <a:pt x="419927" y="239544"/>
                  </a:lnTo>
                  <a:lnTo>
                    <a:pt x="419261" y="175664"/>
                  </a:lnTo>
                  <a:lnTo>
                    <a:pt x="370194" y="175664"/>
                  </a:lnTo>
                  <a:lnTo>
                    <a:pt x="370570" y="211730"/>
                  </a:lnTo>
                  <a:lnTo>
                    <a:pt x="281035" y="264674"/>
                  </a:lnTo>
                  <a:lnTo>
                    <a:pt x="259933" y="252782"/>
                  </a:lnTo>
                  <a:lnTo>
                    <a:pt x="278276" y="242445"/>
                  </a:lnTo>
                  <a:lnTo>
                    <a:pt x="279951" y="81782"/>
                  </a:lnTo>
                  <a:lnTo>
                    <a:pt x="258161" y="68897"/>
                  </a:lnTo>
                  <a:lnTo>
                    <a:pt x="278868" y="56652"/>
                  </a:lnTo>
                  <a:lnTo>
                    <a:pt x="369486" y="107719"/>
                  </a:lnTo>
                  <a:lnTo>
                    <a:pt x="369487" y="107779"/>
                  </a:lnTo>
                  <a:lnTo>
                    <a:pt x="372439" y="106067"/>
                  </a:lnTo>
                  <a:lnTo>
                    <a:pt x="404029" y="70866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algn="ctr"/>
              <a:endParaRPr lang="en-US" kern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grpSp>
        <p:nvGrpSpPr>
          <p:cNvPr id="35" name="柒社群-康帅3">
            <a:extLst>
              <a:ext uri="{FF2B5EF4-FFF2-40B4-BE49-F238E27FC236}">
                <a16:creationId xmlns:a16="http://schemas.microsoft.com/office/drawing/2014/main" id="{7C6E7D6B-FB98-F9B0-F043-8F965AA0647C}"/>
              </a:ext>
            </a:extLst>
          </p:cNvPr>
          <p:cNvGrpSpPr/>
          <p:nvPr/>
        </p:nvGrpSpPr>
        <p:grpSpPr>
          <a:xfrm>
            <a:off x="695326" y="863600"/>
            <a:ext cx="1569243" cy="122238"/>
            <a:chOff x="695325" y="863600"/>
            <a:chExt cx="3282315" cy="122238"/>
          </a:xfrm>
        </p:grpSpPr>
        <p:sp>
          <p:nvSpPr>
            <p:cNvPr id="5" name="柒社群-康帅3-1">
              <a:extLst>
                <a:ext uri="{FF2B5EF4-FFF2-40B4-BE49-F238E27FC236}">
                  <a16:creationId xmlns:a16="http://schemas.microsoft.com/office/drawing/2014/main" id="{5B1D72E6-8AE1-DF3C-6398-65E99A59C969}"/>
                </a:ext>
              </a:extLst>
            </p:cNvPr>
            <p:cNvSpPr/>
            <p:nvPr/>
          </p:nvSpPr>
          <p:spPr>
            <a:xfrm>
              <a:off x="695325" y="863600"/>
              <a:ext cx="3282315" cy="121920"/>
            </a:xfrm>
            <a:prstGeom prst="rect">
              <a:avLst/>
            </a:prstGeom>
            <a:gradFill flip="none" rotWithShape="1">
              <a:gsLst>
                <a:gs pos="1000">
                  <a:schemeClr val="accent1">
                    <a:alpha val="5000"/>
                  </a:schemeClr>
                </a:gs>
                <a:gs pos="100000">
                  <a:schemeClr val="accent1">
                    <a:alpha val="48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" name="柒社群-康帅3-2">
              <a:extLst>
                <a:ext uri="{FF2B5EF4-FFF2-40B4-BE49-F238E27FC236}">
                  <a16:creationId xmlns:a16="http://schemas.microsoft.com/office/drawing/2014/main" id="{53B6FB28-7DC6-6E4D-1546-81EB66854282}"/>
                </a:ext>
              </a:extLst>
            </p:cNvPr>
            <p:cNvCxnSpPr/>
            <p:nvPr/>
          </p:nvCxnSpPr>
          <p:spPr>
            <a:xfrm>
              <a:off x="695325" y="985838"/>
              <a:ext cx="3281363" cy="0"/>
            </a:xfrm>
            <a:prstGeom prst="line">
              <a:avLst/>
            </a:prstGeom>
            <a:ln w="9525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柒社群-康帅4">
            <a:extLst>
              <a:ext uri="{FF2B5EF4-FFF2-40B4-BE49-F238E27FC236}">
                <a16:creationId xmlns:a16="http://schemas.microsoft.com/office/drawing/2014/main" id="{BA0EC392-7867-C046-3CA7-474B66FF0EDD}"/>
              </a:ext>
            </a:extLst>
          </p:cNvPr>
          <p:cNvGrpSpPr/>
          <p:nvPr/>
        </p:nvGrpSpPr>
        <p:grpSpPr>
          <a:xfrm>
            <a:off x="506730" y="375770"/>
            <a:ext cx="635794" cy="347009"/>
            <a:chOff x="254794" y="-645319"/>
            <a:chExt cx="650080" cy="354806"/>
          </a:xfrm>
        </p:grpSpPr>
        <p:sp>
          <p:nvSpPr>
            <p:cNvPr id="18" name="柒社群-康帅4-1">
              <a:extLst>
                <a:ext uri="{FF2B5EF4-FFF2-40B4-BE49-F238E27FC236}">
                  <a16:creationId xmlns:a16="http://schemas.microsoft.com/office/drawing/2014/main" id="{346ECBFC-5B0A-FF00-25F2-ED88945CD890}"/>
                </a:ext>
              </a:extLst>
            </p:cNvPr>
            <p:cNvSpPr/>
            <p:nvPr/>
          </p:nvSpPr>
          <p:spPr>
            <a:xfrm>
              <a:off x="254794" y="-494109"/>
              <a:ext cx="52387" cy="5238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柒社群-康帅4-2">
              <a:extLst>
                <a:ext uri="{FF2B5EF4-FFF2-40B4-BE49-F238E27FC236}">
                  <a16:creationId xmlns:a16="http://schemas.microsoft.com/office/drawing/2014/main" id="{72ECFEEE-360D-B377-EB3A-BED649CEAEEA}"/>
                </a:ext>
              </a:extLst>
            </p:cNvPr>
            <p:cNvSpPr/>
            <p:nvPr/>
          </p:nvSpPr>
          <p:spPr>
            <a:xfrm>
              <a:off x="254794" y="-645319"/>
              <a:ext cx="52387" cy="5238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柒社群-康帅4-3">
              <a:extLst>
                <a:ext uri="{FF2B5EF4-FFF2-40B4-BE49-F238E27FC236}">
                  <a16:creationId xmlns:a16="http://schemas.microsoft.com/office/drawing/2014/main" id="{0F01A9E1-149A-084D-CFF9-3584F479B7DD}"/>
                </a:ext>
              </a:extLst>
            </p:cNvPr>
            <p:cNvSpPr/>
            <p:nvPr/>
          </p:nvSpPr>
          <p:spPr>
            <a:xfrm>
              <a:off x="254794" y="-342900"/>
              <a:ext cx="52387" cy="52387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柒社群-康帅4-4">
              <a:extLst>
                <a:ext uri="{FF2B5EF4-FFF2-40B4-BE49-F238E27FC236}">
                  <a16:creationId xmlns:a16="http://schemas.microsoft.com/office/drawing/2014/main" id="{8C5F55A3-B28D-3B61-3261-64F6C2B5B348}"/>
                </a:ext>
              </a:extLst>
            </p:cNvPr>
            <p:cNvSpPr/>
            <p:nvPr/>
          </p:nvSpPr>
          <p:spPr>
            <a:xfrm>
              <a:off x="397668" y="-645319"/>
              <a:ext cx="52387" cy="5238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柒社群-康帅4-5">
              <a:extLst>
                <a:ext uri="{FF2B5EF4-FFF2-40B4-BE49-F238E27FC236}">
                  <a16:creationId xmlns:a16="http://schemas.microsoft.com/office/drawing/2014/main" id="{96CE9BB7-CF53-70D8-7D0D-E9C921B99036}"/>
                </a:ext>
              </a:extLst>
            </p:cNvPr>
            <p:cNvSpPr/>
            <p:nvPr/>
          </p:nvSpPr>
          <p:spPr>
            <a:xfrm>
              <a:off x="397668" y="-342900"/>
              <a:ext cx="52387" cy="52387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柒社群-康帅4-6">
              <a:extLst>
                <a:ext uri="{FF2B5EF4-FFF2-40B4-BE49-F238E27FC236}">
                  <a16:creationId xmlns:a16="http://schemas.microsoft.com/office/drawing/2014/main" id="{53D803F7-9A77-A55E-F793-15D45474303E}"/>
                </a:ext>
              </a:extLst>
            </p:cNvPr>
            <p:cNvSpPr/>
            <p:nvPr/>
          </p:nvSpPr>
          <p:spPr>
            <a:xfrm>
              <a:off x="397668" y="-494109"/>
              <a:ext cx="52387" cy="52387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柒社群-康帅4-7">
              <a:extLst>
                <a:ext uri="{FF2B5EF4-FFF2-40B4-BE49-F238E27FC236}">
                  <a16:creationId xmlns:a16="http://schemas.microsoft.com/office/drawing/2014/main" id="{0F0D686A-06BD-A4D9-3EC6-5937CD352EE2}"/>
                </a:ext>
              </a:extLst>
            </p:cNvPr>
            <p:cNvSpPr/>
            <p:nvPr/>
          </p:nvSpPr>
          <p:spPr>
            <a:xfrm>
              <a:off x="557212" y="-645319"/>
              <a:ext cx="52387" cy="52387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柒社群-康帅4-8">
              <a:extLst>
                <a:ext uri="{FF2B5EF4-FFF2-40B4-BE49-F238E27FC236}">
                  <a16:creationId xmlns:a16="http://schemas.microsoft.com/office/drawing/2014/main" id="{01B295B6-4E42-9F3A-3AFF-FE64A06101E6}"/>
                </a:ext>
              </a:extLst>
            </p:cNvPr>
            <p:cNvSpPr/>
            <p:nvPr/>
          </p:nvSpPr>
          <p:spPr>
            <a:xfrm>
              <a:off x="557212" y="-342900"/>
              <a:ext cx="52387" cy="52387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柒社群-康帅4-9">
              <a:extLst>
                <a:ext uri="{FF2B5EF4-FFF2-40B4-BE49-F238E27FC236}">
                  <a16:creationId xmlns:a16="http://schemas.microsoft.com/office/drawing/2014/main" id="{D3115AD4-EDB8-85EB-A6E1-E0C7D7404F11}"/>
                </a:ext>
              </a:extLst>
            </p:cNvPr>
            <p:cNvSpPr/>
            <p:nvPr/>
          </p:nvSpPr>
          <p:spPr>
            <a:xfrm>
              <a:off x="557212" y="-494109"/>
              <a:ext cx="52387" cy="52387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柒社群-康帅4-10">
              <a:extLst>
                <a:ext uri="{FF2B5EF4-FFF2-40B4-BE49-F238E27FC236}">
                  <a16:creationId xmlns:a16="http://schemas.microsoft.com/office/drawing/2014/main" id="{D4A6406D-C2EA-782B-BD23-F108A217F876}"/>
                </a:ext>
              </a:extLst>
            </p:cNvPr>
            <p:cNvSpPr/>
            <p:nvPr/>
          </p:nvSpPr>
          <p:spPr>
            <a:xfrm>
              <a:off x="700087" y="-645319"/>
              <a:ext cx="52387" cy="52387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柒社群-康帅4-11">
              <a:extLst>
                <a:ext uri="{FF2B5EF4-FFF2-40B4-BE49-F238E27FC236}">
                  <a16:creationId xmlns:a16="http://schemas.microsoft.com/office/drawing/2014/main" id="{9373CD7E-06AC-2477-72FA-E812535472E8}"/>
                </a:ext>
              </a:extLst>
            </p:cNvPr>
            <p:cNvSpPr/>
            <p:nvPr/>
          </p:nvSpPr>
          <p:spPr>
            <a:xfrm>
              <a:off x="700087" y="-342900"/>
              <a:ext cx="52387" cy="52387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柒社群-康帅4-12">
              <a:extLst>
                <a:ext uri="{FF2B5EF4-FFF2-40B4-BE49-F238E27FC236}">
                  <a16:creationId xmlns:a16="http://schemas.microsoft.com/office/drawing/2014/main" id="{A69A956F-4138-27DF-2C2C-DA7D322C1812}"/>
                </a:ext>
              </a:extLst>
            </p:cNvPr>
            <p:cNvSpPr/>
            <p:nvPr/>
          </p:nvSpPr>
          <p:spPr>
            <a:xfrm>
              <a:off x="700087" y="-494109"/>
              <a:ext cx="52387" cy="52387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柒社群-康帅4-13">
              <a:extLst>
                <a:ext uri="{FF2B5EF4-FFF2-40B4-BE49-F238E27FC236}">
                  <a16:creationId xmlns:a16="http://schemas.microsoft.com/office/drawing/2014/main" id="{F5F14078-28A6-7AAF-CE46-66B57A9B88C8}"/>
                </a:ext>
              </a:extLst>
            </p:cNvPr>
            <p:cNvSpPr/>
            <p:nvPr/>
          </p:nvSpPr>
          <p:spPr>
            <a:xfrm>
              <a:off x="852487" y="-645319"/>
              <a:ext cx="52387" cy="52387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柒社群-康帅4-14">
              <a:extLst>
                <a:ext uri="{FF2B5EF4-FFF2-40B4-BE49-F238E27FC236}">
                  <a16:creationId xmlns:a16="http://schemas.microsoft.com/office/drawing/2014/main" id="{8CA04667-5E75-0700-B34E-52C36634126E}"/>
                </a:ext>
              </a:extLst>
            </p:cNvPr>
            <p:cNvSpPr/>
            <p:nvPr/>
          </p:nvSpPr>
          <p:spPr>
            <a:xfrm>
              <a:off x="852487" y="-342900"/>
              <a:ext cx="52387" cy="52387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柒社群-康帅4-15">
              <a:extLst>
                <a:ext uri="{FF2B5EF4-FFF2-40B4-BE49-F238E27FC236}">
                  <a16:creationId xmlns:a16="http://schemas.microsoft.com/office/drawing/2014/main" id="{04D67130-4F6B-FCFB-23D5-C827ECF2D039}"/>
                </a:ext>
              </a:extLst>
            </p:cNvPr>
            <p:cNvSpPr/>
            <p:nvPr/>
          </p:nvSpPr>
          <p:spPr>
            <a:xfrm>
              <a:off x="852487" y="-494109"/>
              <a:ext cx="52387" cy="52387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柒社群-康帅5">
            <a:extLst>
              <a:ext uri="{FF2B5EF4-FFF2-40B4-BE49-F238E27FC236}">
                <a16:creationId xmlns:a16="http://schemas.microsoft.com/office/drawing/2014/main" id="{14965E36-D5D6-C822-89CA-B0C5A55E7B9C}"/>
              </a:ext>
            </a:extLst>
          </p:cNvPr>
          <p:cNvSpPr txBox="1"/>
          <p:nvPr/>
        </p:nvSpPr>
        <p:spPr>
          <a:xfrm>
            <a:off x="608464" y="473075"/>
            <a:ext cx="197281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sz="3000" spc="300">
                <a:solidFill>
                  <a:schemeClr val="accent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r>
              <a:rPr lang="zh-CN" altLang="en-US" spc="0" dirty="0">
                <a:gradFill>
                  <a:gsLst>
                    <a:gs pos="1000">
                      <a:schemeClr val="accent1">
                        <a:lumMod val="95000"/>
                        <a:lumOff val="5000"/>
                      </a:schemeClr>
                    </a:gs>
                    <a:gs pos="99000">
                      <a:schemeClr val="accent1">
                        <a:lumMod val="75000"/>
                      </a:schemeClr>
                    </a:gs>
                  </a:gsLst>
                  <a:lin ang="2700000" scaled="1"/>
                </a:gradFill>
                <a:effectLst>
                  <a:outerShdw blurRad="190500" dist="127000" dir="2700000" algn="tl" rotWithShape="0">
                    <a:schemeClr val="accent1">
                      <a:alpha val="20000"/>
                    </a:schemeClr>
                  </a:outerShdw>
                </a:effectLst>
              </a:rPr>
              <a:t>工作回顾</a:t>
            </a:r>
          </a:p>
        </p:txBody>
      </p:sp>
      <p:sp>
        <p:nvSpPr>
          <p:cNvPr id="362" name="柒社群-康帅6">
            <a:extLst>
              <a:ext uri="{FF2B5EF4-FFF2-40B4-BE49-F238E27FC236}">
                <a16:creationId xmlns:a16="http://schemas.microsoft.com/office/drawing/2014/main" id="{B4B90D2A-6B13-2D48-8ABF-199C93FA061E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-304800" y="4974882"/>
            <a:ext cx="13614400" cy="2958989"/>
          </a:xfrm>
          <a:prstGeom prst="roundRect">
            <a:avLst>
              <a:gd name="adj" fmla="val 3661"/>
            </a:avLst>
          </a:prstGeom>
          <a:solidFill>
            <a:schemeClr val="accent2"/>
          </a:solidFill>
          <a:ln w="15277" cap="flat" cmpd="sng" algn="ctr">
            <a:noFill/>
            <a:prstDash val="solid"/>
            <a:miter lim="800000"/>
          </a:ln>
          <a:effectLst/>
          <a:scene3d>
            <a:camera prst="perspectiveRelaxed" fov="3900000">
              <a:rot lat="17401587" lon="20769801" rev="678928"/>
            </a:camera>
            <a:lightRig rig="contrasting" dir="t"/>
          </a:scene3d>
          <a:sp3d>
            <a:bevelT w="0" h="0"/>
            <a:bevelB w="0" h="0"/>
          </a:sp3d>
        </p:spPr>
        <p:txBody>
          <a:bodyPr lIns="73325" tIns="36663" rIns="73325" bIns="36663" rtlCol="0" anchor="ctr">
            <a:sp3d>
              <a:bevelT w="0" h="0"/>
              <a:bevelB w="0" h="0"/>
            </a:sp3d>
          </a:bodyPr>
          <a:lstStyle/>
          <a:p>
            <a:pPr algn="ctr">
              <a:lnSpc>
                <a:spcPct val="150000"/>
              </a:lnSpc>
            </a:pPr>
            <a:r>
              <a:rPr lang="zh-CN" altLang="en-US" sz="6600" dirty="0">
                <a:solidFill>
                  <a:schemeClr val="accent1"/>
                </a:solidFill>
                <a:effectLst>
                  <a:outerShdw blurRad="139700" dist="368300" dir="2700000" algn="tl" rotWithShape="0">
                    <a:schemeClr val="accent1">
                      <a:alpha val="9000"/>
                    </a:schemeClr>
                  </a:outerShdw>
                </a:effectLst>
                <a:latin typeface="斗鱼追光体"/>
                <a:ea typeface="阿里巴巴普惠体 H" panose="00020600040101010101" pitchFamily="18" charset="-122"/>
              </a:rPr>
              <a:t>从四个维度回顾工作</a:t>
            </a:r>
            <a:endParaRPr lang="zh-CN" altLang="en-US" sz="6600" kern="0" dirty="0">
              <a:solidFill>
                <a:schemeClr val="accent1"/>
              </a:solidFill>
              <a:effectLst>
                <a:outerShdw blurRad="139700" dist="368300" dir="2700000" algn="tl" rotWithShape="0">
                  <a:schemeClr val="accent1">
                    <a:alpha val="9000"/>
                  </a:schemeClr>
                </a:outerShdw>
              </a:effectLst>
              <a:latin typeface="斗鱼追光体"/>
              <a:ea typeface="阿里巴巴普惠体 H" panose="00020600040101010101" pitchFamily="18" charset="-122"/>
              <a:cs typeface="+mn-ea"/>
            </a:endParaRPr>
          </a:p>
        </p:txBody>
      </p:sp>
      <p:grpSp>
        <p:nvGrpSpPr>
          <p:cNvPr id="463" name="柒社群-康帅7">
            <a:extLst>
              <a:ext uri="{FF2B5EF4-FFF2-40B4-BE49-F238E27FC236}">
                <a16:creationId xmlns:a16="http://schemas.microsoft.com/office/drawing/2014/main" id="{3029787F-7CA9-8818-F4C4-D84AB50B50E8}"/>
              </a:ext>
            </a:extLst>
          </p:cNvPr>
          <p:cNvGrpSpPr/>
          <p:nvPr/>
        </p:nvGrpSpPr>
        <p:grpSpPr>
          <a:xfrm>
            <a:off x="1267956" y="1438276"/>
            <a:ext cx="10367330" cy="4417262"/>
            <a:chOff x="2241040" y="-4587817"/>
            <a:chExt cx="9950960" cy="4239857"/>
          </a:xfrm>
          <a:scene3d>
            <a:camera prst="perspectiveLeft" fov="2100000">
              <a:rot lat="21210000" lon="1530000" rev="21486000"/>
            </a:camera>
            <a:lightRig rig="contrasting" dir="t"/>
          </a:scene3d>
        </p:grpSpPr>
        <p:sp>
          <p:nvSpPr>
            <p:cNvPr id="451" name="柒社群-康帅7-1">
              <a:extLst>
                <a:ext uri="{FF2B5EF4-FFF2-40B4-BE49-F238E27FC236}">
                  <a16:creationId xmlns:a16="http://schemas.microsoft.com/office/drawing/2014/main" id="{2F1625F5-AE75-3FD9-07F1-3F0F3B3A0E90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10054425" y="-4587817"/>
              <a:ext cx="2137575" cy="4239857"/>
            </a:xfrm>
            <a:prstGeom prst="roundRect">
              <a:avLst>
                <a:gd name="adj" fmla="val 3661"/>
              </a:avLst>
            </a:prstGeom>
            <a:pattFill prst="pct20">
              <a:fgClr>
                <a:sysClr val="window" lastClr="FFFFFF">
                  <a:lumMod val="95000"/>
                </a:sysClr>
              </a:fgClr>
              <a:bgClr>
                <a:sysClr val="window" lastClr="FFFFFF"/>
              </a:bgClr>
            </a:pattFill>
            <a:ln w="15277" cap="flat" cmpd="sng" algn="ctr">
              <a:noFill/>
              <a:prstDash val="solid"/>
              <a:miter lim="800000"/>
            </a:ln>
            <a:effectLst>
              <a:outerShdw blurRad="54293" sx="102000" sy="102000" algn="ctr" rotWithShape="0">
                <a:schemeClr val="accent1">
                  <a:lumMod val="20000"/>
                  <a:lumOff val="80000"/>
                  <a:alpha val="10000"/>
                </a:schemeClr>
              </a:outerShdw>
            </a:effectLst>
            <a:sp3d>
              <a:bevelT w="0" h="0"/>
              <a:bevelB w="0" h="0"/>
            </a:sp3d>
          </p:spPr>
          <p:txBody>
            <a:bodyPr lIns="62693" tIns="31347" rIns="62693" bIns="31347" rtlCol="0" anchor="ctr">
              <a:sp3d>
                <a:bevelT w="0" h="0"/>
                <a:bevelB w="0" h="0"/>
              </a:sp3d>
            </a:bodyPr>
            <a:lstStyle/>
            <a:p>
              <a:pPr algn="ctr"/>
              <a:endParaRPr lang="zh-CN" altLang="en-US" sz="1372" kern="0">
                <a:gradFill>
                  <a:gsLst>
                    <a:gs pos="0">
                      <a:srgbClr val="FFF6E4"/>
                    </a:gs>
                    <a:gs pos="100000">
                      <a:srgbClr val="FDECCA">
                        <a:lumMod val="90000"/>
                      </a:srgbClr>
                    </a:gs>
                  </a:gsLst>
                  <a:lin ang="2700000" scaled="1"/>
                </a:gradFill>
                <a:effectLst>
                  <a:outerShdw blurRad="130612" dist="69659" dir="2699989" algn="tl" rotWithShape="0">
                    <a:prstClr val="black">
                      <a:alpha val="20000"/>
                    </a:prstClr>
                  </a:outerShdw>
                </a:effectLst>
                <a:latin typeface="阿里巴巴普惠体 M" panose="00020600040101010101" pitchFamily="18" charset="-122"/>
                <a:ea typeface="阿里巴巴普惠体 M" panose="00020600040101010101" pitchFamily="18" charset="-122"/>
                <a:cs typeface="+mn-ea"/>
              </a:endParaRPr>
            </a:p>
          </p:txBody>
        </p:sp>
        <p:sp>
          <p:nvSpPr>
            <p:cNvPr id="379" name="柒社群-康帅7-2">
              <a:extLst>
                <a:ext uri="{FF2B5EF4-FFF2-40B4-BE49-F238E27FC236}">
                  <a16:creationId xmlns:a16="http://schemas.microsoft.com/office/drawing/2014/main" id="{3EB9F713-832B-4AEA-353D-AC7DCA23714C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7792237" y="-4587817"/>
              <a:ext cx="2137575" cy="4239857"/>
            </a:xfrm>
            <a:prstGeom prst="roundRect">
              <a:avLst>
                <a:gd name="adj" fmla="val 3661"/>
              </a:avLst>
            </a:prstGeom>
            <a:pattFill prst="pct20">
              <a:fgClr>
                <a:sysClr val="window" lastClr="FFFFFF">
                  <a:lumMod val="95000"/>
                </a:sysClr>
              </a:fgClr>
              <a:bgClr>
                <a:sysClr val="window" lastClr="FFFFFF"/>
              </a:bgClr>
            </a:pattFill>
            <a:ln w="15277" cap="flat" cmpd="sng" algn="ctr">
              <a:noFill/>
              <a:prstDash val="solid"/>
              <a:miter lim="800000"/>
            </a:ln>
            <a:effectLst>
              <a:outerShdw blurRad="54293" sx="102000" sy="102000" algn="ctr" rotWithShape="0">
                <a:schemeClr val="accent1">
                  <a:lumMod val="20000"/>
                  <a:lumOff val="80000"/>
                  <a:alpha val="10000"/>
                </a:schemeClr>
              </a:outerShdw>
            </a:effectLst>
            <a:sp3d>
              <a:bevelT w="0" h="0"/>
              <a:bevelB w="0" h="0"/>
            </a:sp3d>
          </p:spPr>
          <p:txBody>
            <a:bodyPr lIns="62693" tIns="31347" rIns="62693" bIns="31347" rtlCol="0" anchor="ctr">
              <a:sp3d>
                <a:bevelT w="0" h="0"/>
                <a:bevelB w="0" h="0"/>
              </a:sp3d>
            </a:bodyPr>
            <a:lstStyle/>
            <a:p>
              <a:pPr algn="ctr"/>
              <a:endParaRPr lang="zh-CN" altLang="en-US" sz="1372" kern="0">
                <a:gradFill>
                  <a:gsLst>
                    <a:gs pos="0">
                      <a:srgbClr val="FFF6E4"/>
                    </a:gs>
                    <a:gs pos="100000">
                      <a:srgbClr val="FDECCA">
                        <a:lumMod val="90000"/>
                      </a:srgbClr>
                    </a:gs>
                  </a:gsLst>
                  <a:lin ang="2700000" scaled="1"/>
                </a:gradFill>
                <a:effectLst>
                  <a:outerShdw blurRad="130612" dist="69659" dir="2699989" algn="tl" rotWithShape="0">
                    <a:prstClr val="black">
                      <a:alpha val="20000"/>
                    </a:prstClr>
                  </a:outerShdw>
                </a:effectLst>
                <a:latin typeface="阿里巴巴普惠体 M" panose="00020600040101010101" pitchFamily="18" charset="-122"/>
                <a:ea typeface="阿里巴巴普惠体 M" panose="00020600040101010101" pitchFamily="18" charset="-122"/>
                <a:cs typeface="+mn-ea"/>
              </a:endParaRPr>
            </a:p>
          </p:txBody>
        </p:sp>
        <p:sp>
          <p:nvSpPr>
            <p:cNvPr id="380" name="柒社群-康帅7-3">
              <a:extLst>
                <a:ext uri="{FF2B5EF4-FFF2-40B4-BE49-F238E27FC236}">
                  <a16:creationId xmlns:a16="http://schemas.microsoft.com/office/drawing/2014/main" id="{B63D567A-B2CB-9519-89C9-F5F3D038C1A6}"/>
                </a:ext>
              </a:extLst>
            </p:cNvPr>
            <p:cNvSpPr txBox="1"/>
            <p:nvPr>
              <p:custDataLst>
                <p:tags r:id="rId9"/>
              </p:custDataLst>
            </p:nvPr>
          </p:nvSpPr>
          <p:spPr>
            <a:xfrm>
              <a:off x="8119074" y="-1473419"/>
              <a:ext cx="1417172" cy="539273"/>
            </a:xfrm>
            <a:prstGeom prst="rect">
              <a:avLst/>
            </a:prstGeom>
            <a:noFill/>
            <a:effectLst/>
            <a:sp3d>
              <a:bevelT w="0" h="0"/>
              <a:bevelB w="0" h="0"/>
            </a:sp3d>
          </p:spPr>
          <p:txBody>
            <a:bodyPr wrap="square" lIns="78181" tIns="39091" rIns="78181" bIns="39091">
              <a:spAutoFit/>
              <a:sp3d>
                <a:bevelT w="0" h="0"/>
                <a:bevelB w="0" h="0"/>
              </a:sp3d>
            </a:bodyPr>
            <a:lstStyle>
              <a:defPPr>
                <a:defRPr lang="zh-CN"/>
              </a:defPPr>
              <a:lvl1pPr marL="171450" indent="-171450" algn="just">
                <a:lnSpc>
                  <a:spcPct val="130000"/>
                </a:lnSpc>
                <a:buFont typeface="Arial" panose="020B0604020202020204" pitchFamily="34" charset="0"/>
                <a:buChar char="•"/>
                <a:defRPr sz="1100" spc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026" dirty="0">
                  <a:sym typeface="+mn-lt"/>
                </a:rPr>
                <a:t>网站首页</a:t>
              </a:r>
              <a:r>
                <a:rPr lang="zh-CN" altLang="en-US" sz="1026" dirty="0">
                  <a:solidFill>
                    <a:schemeClr val="accent2"/>
                  </a:solidFill>
                  <a:sym typeface="+mn-lt"/>
                </a:rPr>
                <a:t>经常变动</a:t>
              </a:r>
              <a:endParaRPr lang="en-US" altLang="zh-CN" sz="1026" dirty="0">
                <a:solidFill>
                  <a:schemeClr val="accent2"/>
                </a:solidFill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26" dirty="0">
                  <a:sym typeface="+mn-lt"/>
                </a:rPr>
                <a:t>站内内容</a:t>
              </a:r>
              <a:r>
                <a:rPr lang="zh-CN" altLang="en-US" sz="1026" dirty="0">
                  <a:solidFill>
                    <a:schemeClr val="accent2"/>
                  </a:solidFill>
                  <a:sym typeface="+mn-lt"/>
                </a:rPr>
                <a:t>质量不高</a:t>
              </a:r>
              <a:endParaRPr lang="zh-CN" altLang="en-US" sz="1026" dirty="0">
                <a:solidFill>
                  <a:schemeClr val="accent2"/>
                </a:solidFill>
              </a:endParaRPr>
            </a:p>
          </p:txBody>
        </p:sp>
        <p:sp>
          <p:nvSpPr>
            <p:cNvPr id="381" name="柒社群-康帅7-4">
              <a:extLst>
                <a:ext uri="{FF2B5EF4-FFF2-40B4-BE49-F238E27FC236}">
                  <a16:creationId xmlns:a16="http://schemas.microsoft.com/office/drawing/2014/main" id="{4914D26A-322E-9ECB-B49C-5D955625D64C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3000844" y="-4587817"/>
              <a:ext cx="2462591" cy="4239857"/>
            </a:xfrm>
            <a:prstGeom prst="roundRect">
              <a:avLst>
                <a:gd name="adj" fmla="val 3661"/>
              </a:avLst>
            </a:prstGeom>
            <a:pattFill prst="pct20">
              <a:fgClr>
                <a:sysClr val="window" lastClr="FFFFFF">
                  <a:lumMod val="95000"/>
                </a:sysClr>
              </a:fgClr>
              <a:bgClr>
                <a:sysClr val="window" lastClr="FFFFFF"/>
              </a:bgClr>
            </a:pattFill>
            <a:ln w="15277" cap="flat" cmpd="sng" algn="ctr">
              <a:noFill/>
              <a:prstDash val="solid"/>
              <a:miter lim="800000"/>
            </a:ln>
            <a:effectLst>
              <a:outerShdw blurRad="54293" sx="102000" sy="102000" algn="ctr" rotWithShape="0">
                <a:schemeClr val="accent1">
                  <a:lumMod val="20000"/>
                  <a:lumOff val="80000"/>
                  <a:alpha val="10000"/>
                </a:schemeClr>
              </a:outerShdw>
            </a:effectLst>
            <a:sp3d>
              <a:bevelT w="0" h="0"/>
              <a:bevelB w="0" h="0"/>
            </a:sp3d>
          </p:spPr>
          <p:txBody>
            <a:bodyPr lIns="62693" tIns="31347" rIns="62693" bIns="31347" rtlCol="0" anchor="ctr">
              <a:sp3d>
                <a:bevelT w="0" h="0"/>
                <a:bevelB w="0" h="0"/>
              </a:sp3d>
            </a:bodyPr>
            <a:lstStyle/>
            <a:p>
              <a:pPr algn="ctr"/>
              <a:endParaRPr lang="zh-CN" altLang="en-US" sz="1372" kern="0" dirty="0">
                <a:gradFill>
                  <a:gsLst>
                    <a:gs pos="0">
                      <a:srgbClr val="FFF6E4"/>
                    </a:gs>
                    <a:gs pos="100000">
                      <a:srgbClr val="FDECCA">
                        <a:lumMod val="90000"/>
                      </a:srgbClr>
                    </a:gs>
                  </a:gsLst>
                  <a:lin ang="2700000" scaled="1"/>
                </a:gradFill>
                <a:effectLst>
                  <a:outerShdw blurRad="130612" dist="69659" dir="2699989" algn="tl" rotWithShape="0">
                    <a:prstClr val="black">
                      <a:alpha val="20000"/>
                    </a:prstClr>
                  </a:outerShdw>
                </a:effectLst>
                <a:latin typeface="阿里巴巴普惠体 M" panose="00020600040101010101" pitchFamily="18" charset="-122"/>
                <a:ea typeface="阿里巴巴普惠体 M" panose="00020600040101010101" pitchFamily="18" charset="-122"/>
                <a:cs typeface="+mn-ea"/>
              </a:endParaRPr>
            </a:p>
          </p:txBody>
        </p:sp>
        <p:sp>
          <p:nvSpPr>
            <p:cNvPr id="382" name="柒社群-康帅7-5">
              <a:extLst>
                <a:ext uri="{FF2B5EF4-FFF2-40B4-BE49-F238E27FC236}">
                  <a16:creationId xmlns:a16="http://schemas.microsoft.com/office/drawing/2014/main" id="{7D11F472-7C9E-DA41-7BC6-72AA89A09987}"/>
                </a:ext>
              </a:extLst>
            </p:cNvPr>
            <p:cNvSpPr txBox="1"/>
            <p:nvPr>
              <p:custDataLst>
                <p:tags r:id="rId11"/>
              </p:custDataLst>
            </p:nvPr>
          </p:nvSpPr>
          <p:spPr>
            <a:xfrm>
              <a:off x="3525719" y="-3792683"/>
              <a:ext cx="1737856" cy="421502"/>
            </a:xfrm>
            <a:prstGeom prst="rect">
              <a:avLst/>
            </a:prstGeom>
            <a:noFill/>
            <a:effectLst/>
            <a:sp3d>
              <a:bevelT w="0" h="0"/>
              <a:bevelB w="0" h="0"/>
            </a:sp3d>
          </p:spPr>
          <p:txBody>
            <a:bodyPr wrap="square" lIns="77399" tIns="38700" rIns="77399" bIns="38700" rtlCol="0">
              <a:spAutoFit/>
              <a:sp3d>
                <a:bevelT w="0" h="0"/>
                <a:bevelB w="0" h="0"/>
              </a:sp3d>
            </a:bodyPr>
            <a:lstStyle/>
            <a:p>
              <a:pPr algn="ctr">
                <a:lnSpc>
                  <a:spcPct val="110000"/>
                </a:lnSpc>
              </a:pPr>
              <a:r>
                <a:rPr lang="zh-CN" altLang="en-US" sz="2052" dirty="0">
                  <a:solidFill>
                    <a:schemeClr val="accent1"/>
                  </a:solidFill>
                  <a:effectLst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B" panose="00020600040101010101" pitchFamily="18" charset="-122"/>
                  <a:sym typeface="阿里巴巴普惠体 H" panose="00020600040101010101" pitchFamily="18" charset="-122"/>
                </a:rPr>
                <a:t>提升客户体验</a:t>
              </a:r>
              <a:endParaRPr lang="en-US" altLang="zh-CN" sz="2052" dirty="0">
                <a:solidFill>
                  <a:schemeClr val="accent1"/>
                </a:solidFill>
                <a:effectLst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B" panose="00020600040101010101" pitchFamily="18" charset="-122"/>
                <a:sym typeface="阿里巴巴普惠体 H" panose="00020600040101010101" pitchFamily="18" charset="-122"/>
              </a:endParaRPr>
            </a:p>
          </p:txBody>
        </p:sp>
        <p:sp>
          <p:nvSpPr>
            <p:cNvPr id="383" name="柒社群-康帅7-6">
              <a:extLst>
                <a:ext uri="{FF2B5EF4-FFF2-40B4-BE49-F238E27FC236}">
                  <a16:creationId xmlns:a16="http://schemas.microsoft.com/office/drawing/2014/main" id="{0E578436-2397-FA9E-1936-34EE35ACFCC6}"/>
                </a:ext>
              </a:extLst>
            </p:cNvPr>
            <p:cNvSpPr txBox="1"/>
            <p:nvPr>
              <p:custDataLst>
                <p:tags r:id="rId12"/>
              </p:custDataLst>
            </p:nvPr>
          </p:nvSpPr>
          <p:spPr>
            <a:xfrm>
              <a:off x="7992094" y="-3792683"/>
              <a:ext cx="1737856" cy="421502"/>
            </a:xfrm>
            <a:prstGeom prst="rect">
              <a:avLst/>
            </a:prstGeom>
            <a:noFill/>
            <a:effectLst/>
            <a:sp3d>
              <a:bevelT w="0" h="0"/>
              <a:bevelB w="0" h="0"/>
            </a:sp3d>
          </p:spPr>
          <p:txBody>
            <a:bodyPr wrap="square" lIns="77399" tIns="38700" rIns="77399" bIns="38700" rtlCol="0">
              <a:spAutoFit/>
              <a:sp3d>
                <a:bevelT w="0" h="0"/>
                <a:bevelB w="0" h="0"/>
              </a:sp3d>
            </a:bodyPr>
            <a:lstStyle>
              <a:defPPr>
                <a:defRPr lang="zh-CN"/>
              </a:defPPr>
              <a:lvl1pPr algn="ctr">
                <a:lnSpc>
                  <a:spcPct val="110000"/>
                </a:lnSpc>
                <a:defRPr sz="2400">
                  <a:solidFill>
                    <a:schemeClr val="accent1"/>
                  </a:solidFill>
                  <a:effectLst/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defRPr>
              </a:lvl1pPr>
            </a:lstStyle>
            <a:p>
              <a:r>
                <a:rPr lang="zh-CN" altLang="en-US" sz="2052" dirty="0">
                  <a:latin typeface="阿里巴巴普惠体 H" panose="00020600040101010101" pitchFamily="18" charset="-122"/>
                  <a:ea typeface="阿里巴巴普惠体 H" panose="00020600040101010101" pitchFamily="18" charset="-122"/>
                  <a:sym typeface="阿里巴巴普惠体 H" panose="00020600040101010101" pitchFamily="18" charset="-122"/>
                </a:rPr>
                <a:t>新站搭建优化</a:t>
              </a:r>
            </a:p>
          </p:txBody>
        </p:sp>
        <p:sp>
          <p:nvSpPr>
            <p:cNvPr id="385" name="柒社群-康帅7-7">
              <a:extLst>
                <a:ext uri="{FF2B5EF4-FFF2-40B4-BE49-F238E27FC236}">
                  <a16:creationId xmlns:a16="http://schemas.microsoft.com/office/drawing/2014/main" id="{B5441745-6BD7-661D-257B-5125564595DD}"/>
                </a:ext>
              </a:extLst>
            </p:cNvPr>
            <p:cNvSpPr txBox="1"/>
            <p:nvPr>
              <p:custDataLst>
                <p:tags r:id="rId13"/>
              </p:custDataLst>
            </p:nvPr>
          </p:nvSpPr>
          <p:spPr>
            <a:xfrm>
              <a:off x="10225283" y="-3792683"/>
              <a:ext cx="1737856" cy="421502"/>
            </a:xfrm>
            <a:prstGeom prst="rect">
              <a:avLst/>
            </a:prstGeom>
            <a:noFill/>
            <a:effectLst/>
            <a:sp3d>
              <a:bevelT w="0" h="0"/>
              <a:bevelB w="0" h="0"/>
            </a:sp3d>
          </p:spPr>
          <p:txBody>
            <a:bodyPr wrap="square" lIns="77399" tIns="38700" rIns="77399" bIns="38700" rtlCol="0">
              <a:spAutoFit/>
              <a:sp3d>
                <a:bevelT w="0" h="0"/>
                <a:bevelB w="0" h="0"/>
              </a:sp3d>
            </a:bodyPr>
            <a:lstStyle>
              <a:defPPr>
                <a:defRPr lang="zh-CN"/>
              </a:defPPr>
              <a:lvl1pPr algn="ctr">
                <a:lnSpc>
                  <a:spcPct val="110000"/>
                </a:lnSpc>
                <a:defRPr sz="2400">
                  <a:solidFill>
                    <a:schemeClr val="accent1"/>
                  </a:solidFill>
                  <a:effectLst/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defRPr>
              </a:lvl1pPr>
            </a:lstStyle>
            <a:p>
              <a:r>
                <a:rPr lang="zh-CN" altLang="en-US" sz="2052" dirty="0">
                  <a:latin typeface="阿里巴巴普惠体 H" panose="00020600040101010101" pitchFamily="18" charset="-122"/>
                  <a:ea typeface="阿里巴巴普惠体 H" panose="00020600040101010101" pitchFamily="18" charset="-122"/>
                  <a:sym typeface="阿里巴巴普惠体 H" panose="00020600040101010101" pitchFamily="18" charset="-122"/>
                </a:rPr>
                <a:t>站外营销推广</a:t>
              </a:r>
            </a:p>
          </p:txBody>
        </p:sp>
        <p:sp>
          <p:nvSpPr>
            <p:cNvPr id="386" name="柒社群-康帅7-8">
              <a:extLst>
                <a:ext uri="{FF2B5EF4-FFF2-40B4-BE49-F238E27FC236}">
                  <a16:creationId xmlns:a16="http://schemas.microsoft.com/office/drawing/2014/main" id="{44671FFF-5230-F753-34F0-DF927C1640D4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>
              <a:off x="5559049" y="-4587817"/>
              <a:ext cx="2137575" cy="4239857"/>
            </a:xfrm>
            <a:prstGeom prst="roundRect">
              <a:avLst>
                <a:gd name="adj" fmla="val 3661"/>
              </a:avLst>
            </a:prstGeom>
            <a:pattFill prst="pct20">
              <a:fgClr>
                <a:sysClr val="window" lastClr="FFFFFF">
                  <a:lumMod val="95000"/>
                </a:sysClr>
              </a:fgClr>
              <a:bgClr>
                <a:sysClr val="window" lastClr="FFFFFF"/>
              </a:bgClr>
            </a:pattFill>
            <a:ln w="15277" cap="flat" cmpd="sng" algn="ctr">
              <a:noFill/>
              <a:prstDash val="solid"/>
              <a:miter lim="800000"/>
            </a:ln>
            <a:effectLst>
              <a:outerShdw blurRad="54293" sx="102000" sy="102000" algn="ctr" rotWithShape="0">
                <a:schemeClr val="accent1">
                  <a:lumMod val="20000"/>
                  <a:lumOff val="80000"/>
                  <a:alpha val="10000"/>
                </a:schemeClr>
              </a:outerShdw>
            </a:effectLst>
            <a:sp3d>
              <a:bevelT w="0" h="0"/>
              <a:bevelB w="0" h="0"/>
            </a:sp3d>
          </p:spPr>
          <p:txBody>
            <a:bodyPr lIns="62693" tIns="31347" rIns="62693" bIns="31347" rtlCol="0" anchor="ctr">
              <a:sp3d>
                <a:bevelT w="0" h="0"/>
                <a:bevelB w="0" h="0"/>
              </a:sp3d>
            </a:bodyPr>
            <a:lstStyle/>
            <a:p>
              <a:pPr algn="ctr"/>
              <a:endParaRPr lang="zh-CN" altLang="en-US" sz="1372" kern="0">
                <a:gradFill>
                  <a:gsLst>
                    <a:gs pos="0">
                      <a:srgbClr val="FFF6E4"/>
                    </a:gs>
                    <a:gs pos="100000">
                      <a:srgbClr val="FDECCA">
                        <a:lumMod val="90000"/>
                      </a:srgbClr>
                    </a:gs>
                  </a:gsLst>
                  <a:lin ang="2700000" scaled="1"/>
                </a:gradFill>
                <a:effectLst>
                  <a:outerShdw blurRad="130612" dist="69659" dir="2699989" algn="tl" rotWithShape="0">
                    <a:prstClr val="black">
                      <a:alpha val="20000"/>
                    </a:prstClr>
                  </a:outerShdw>
                </a:effectLst>
                <a:latin typeface="阿里巴巴普惠体 M" panose="00020600040101010101" pitchFamily="18" charset="-122"/>
                <a:ea typeface="阿里巴巴普惠体 M" panose="00020600040101010101" pitchFamily="18" charset="-122"/>
                <a:cs typeface="+mn-ea"/>
              </a:endParaRPr>
            </a:p>
          </p:txBody>
        </p:sp>
        <p:sp>
          <p:nvSpPr>
            <p:cNvPr id="387" name="柒社群-康帅7-9">
              <a:extLst>
                <a:ext uri="{FF2B5EF4-FFF2-40B4-BE49-F238E27FC236}">
                  <a16:creationId xmlns:a16="http://schemas.microsoft.com/office/drawing/2014/main" id="{B4EEBD14-29B6-DA97-6CE4-F1CF9F145F5C}"/>
                </a:ext>
              </a:extLst>
            </p:cNvPr>
            <p:cNvSpPr txBox="1"/>
            <p:nvPr>
              <p:custDataLst>
                <p:tags r:id="rId15"/>
              </p:custDataLst>
            </p:nvPr>
          </p:nvSpPr>
          <p:spPr>
            <a:xfrm>
              <a:off x="5758907" y="-3792683"/>
              <a:ext cx="1737856" cy="421502"/>
            </a:xfrm>
            <a:prstGeom prst="rect">
              <a:avLst/>
            </a:prstGeom>
            <a:noFill/>
            <a:effectLst/>
            <a:sp3d>
              <a:bevelT w="0" h="0"/>
              <a:bevelB w="0" h="0"/>
            </a:sp3d>
          </p:spPr>
          <p:txBody>
            <a:bodyPr wrap="square" lIns="77399" tIns="38700" rIns="77399" bIns="38700" rtlCol="0">
              <a:spAutoFit/>
              <a:sp3d>
                <a:bevelT w="0" h="0"/>
                <a:bevelB w="0" h="0"/>
              </a:sp3d>
            </a:bodyPr>
            <a:lstStyle>
              <a:defPPr>
                <a:defRPr lang="zh-CN"/>
              </a:defPPr>
              <a:lvl1pPr algn="ctr">
                <a:lnSpc>
                  <a:spcPct val="110000"/>
                </a:lnSpc>
                <a:defRPr sz="2400">
                  <a:solidFill>
                    <a:schemeClr val="accent1"/>
                  </a:solidFill>
                  <a:effectLst/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defRPr>
              </a:lvl1pPr>
            </a:lstStyle>
            <a:p>
              <a:r>
                <a:rPr lang="zh-CN" altLang="en-US" sz="2052" dirty="0">
                  <a:latin typeface="阿里巴巴普惠体 H" panose="00020600040101010101" pitchFamily="18" charset="-122"/>
                  <a:ea typeface="阿里巴巴普惠体 H" panose="00020600040101010101" pitchFamily="18" charset="-122"/>
                  <a:sym typeface="阿里巴巴普惠体 H" panose="00020600040101010101" pitchFamily="18" charset="-122"/>
                </a:rPr>
                <a:t>优化推广渠道</a:t>
              </a:r>
            </a:p>
          </p:txBody>
        </p:sp>
        <p:cxnSp>
          <p:nvCxnSpPr>
            <p:cNvPr id="388" name="柒社群-康帅7-10">
              <a:extLst>
                <a:ext uri="{FF2B5EF4-FFF2-40B4-BE49-F238E27FC236}">
                  <a16:creationId xmlns:a16="http://schemas.microsoft.com/office/drawing/2014/main" id="{21075BC5-52B9-EDA2-C14C-88DF3AFB0090}"/>
                </a:ext>
              </a:extLst>
            </p:cNvPr>
            <p:cNvCxnSpPr>
              <a:cxnSpLocks/>
            </p:cNvCxnSpPr>
            <p:nvPr/>
          </p:nvCxnSpPr>
          <p:spPr>
            <a:xfrm>
              <a:off x="4189304" y="-3311252"/>
              <a:ext cx="410691" cy="0"/>
            </a:xfrm>
            <a:prstGeom prst="line">
              <a:avLst/>
            </a:prstGeom>
            <a:ln w="16125"/>
            <a:effectLst/>
            <a:sp3d>
              <a:bevelT w="0" h="0"/>
              <a:bevelB w="0" h="0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9" name="柒社群-康帅7-11">
              <a:extLst>
                <a:ext uri="{FF2B5EF4-FFF2-40B4-BE49-F238E27FC236}">
                  <a16:creationId xmlns:a16="http://schemas.microsoft.com/office/drawing/2014/main" id="{77BA0E1F-DCCC-CDAD-097C-9E0786182DB1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>
              <a:off x="4181693" y="-3883549"/>
              <a:ext cx="439084" cy="49556"/>
            </a:xfrm>
            <a:prstGeom prst="ellipse">
              <a:avLst/>
            </a:prstGeom>
            <a:solidFill>
              <a:schemeClr val="accent2">
                <a:alpha val="45000"/>
              </a:schemeClr>
            </a:solidFill>
            <a:ln>
              <a:noFill/>
            </a:ln>
            <a:effectLst/>
            <a:sp3d>
              <a:bevelT w="0" h="0"/>
              <a:bevelB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7399" tIns="38700" rIns="77399" bIns="38700" rtlCol="0" anchor="ctr">
              <a:sp3d>
                <a:bevelT w="0" h="0"/>
                <a:bevelB w="0" h="0"/>
              </a:sp3d>
            </a:bodyPr>
            <a:lstStyle/>
            <a:p>
              <a:pPr algn="ctr"/>
              <a:endParaRPr lang="zh-CN" altLang="en-US" sz="1524" dirty="0"/>
            </a:p>
          </p:txBody>
        </p:sp>
        <p:sp>
          <p:nvSpPr>
            <p:cNvPr id="390" name="柒社群-康帅7-12">
              <a:extLst>
                <a:ext uri="{FF2B5EF4-FFF2-40B4-BE49-F238E27FC236}">
                  <a16:creationId xmlns:a16="http://schemas.microsoft.com/office/drawing/2014/main" id="{DA2E119B-BFC9-1BBD-DFF7-CD325FB72AEB}"/>
                </a:ext>
              </a:extLst>
            </p:cNvPr>
            <p:cNvSpPr/>
            <p:nvPr>
              <p:custDataLst>
                <p:tags r:id="rId17"/>
              </p:custDataLst>
            </p:nvPr>
          </p:nvSpPr>
          <p:spPr>
            <a:xfrm>
              <a:off x="4214787" y="-4276458"/>
              <a:ext cx="333810" cy="346797"/>
            </a:xfrm>
            <a:custGeom>
              <a:avLst/>
              <a:gdLst>
                <a:gd name="connsiteX0" fmla="*/ 703551 w 1407102"/>
                <a:gd name="connsiteY0" fmla="*/ 650056 h 1461845"/>
                <a:gd name="connsiteX1" fmla="*/ 974148 w 1407102"/>
                <a:gd name="connsiteY1" fmla="*/ 379459 h 1461845"/>
                <a:gd name="connsiteX2" fmla="*/ 703551 w 1407102"/>
                <a:gd name="connsiteY2" fmla="*/ 108863 h 1461845"/>
                <a:gd name="connsiteX3" fmla="*/ 432955 w 1407102"/>
                <a:gd name="connsiteY3" fmla="*/ 379459 h 1461845"/>
                <a:gd name="connsiteX4" fmla="*/ 703551 w 1407102"/>
                <a:gd name="connsiteY4" fmla="*/ 650056 h 1461845"/>
                <a:gd name="connsiteX5" fmla="*/ 671080 w 1407102"/>
                <a:gd name="connsiteY5" fmla="*/ 909829 h 1461845"/>
                <a:gd name="connsiteX6" fmla="*/ 649432 w 1407102"/>
                <a:gd name="connsiteY6" fmla="*/ 866533 h 1461845"/>
                <a:gd name="connsiteX7" fmla="*/ 703551 w 1407102"/>
                <a:gd name="connsiteY7" fmla="*/ 812414 h 1461845"/>
                <a:gd name="connsiteX8" fmla="*/ 757670 w 1407102"/>
                <a:gd name="connsiteY8" fmla="*/ 866533 h 1461845"/>
                <a:gd name="connsiteX9" fmla="*/ 736023 w 1407102"/>
                <a:gd name="connsiteY9" fmla="*/ 909829 h 1461845"/>
                <a:gd name="connsiteX10" fmla="*/ 809192 w 1407102"/>
                <a:gd name="connsiteY10" fmla="*/ 1167004 h 1461845"/>
                <a:gd name="connsiteX11" fmla="*/ 795770 w 1407102"/>
                <a:gd name="connsiteY11" fmla="*/ 1218092 h 1461845"/>
                <a:gd name="connsiteX12" fmla="*/ 722601 w 1407102"/>
                <a:gd name="connsiteY12" fmla="*/ 1291262 h 1461845"/>
                <a:gd name="connsiteX13" fmla="*/ 685259 w 1407102"/>
                <a:gd name="connsiteY13" fmla="*/ 1292020 h 1461845"/>
                <a:gd name="connsiteX14" fmla="*/ 684501 w 1407102"/>
                <a:gd name="connsiteY14" fmla="*/ 1291262 h 1461845"/>
                <a:gd name="connsiteX15" fmla="*/ 611332 w 1407102"/>
                <a:gd name="connsiteY15" fmla="*/ 1218092 h 1461845"/>
                <a:gd name="connsiteX16" fmla="*/ 597910 w 1407102"/>
                <a:gd name="connsiteY16" fmla="*/ 1167004 h 1461845"/>
                <a:gd name="connsiteX17" fmla="*/ 468024 w 1407102"/>
                <a:gd name="connsiteY17" fmla="*/ 676899 h 1461845"/>
                <a:gd name="connsiteX18" fmla="*/ 405503 w 1407102"/>
                <a:gd name="connsiteY18" fmla="*/ 144189 h 1461845"/>
                <a:gd name="connsiteX19" fmla="*/ 938213 w 1407102"/>
                <a:gd name="connsiteY19" fmla="*/ 81668 h 1461845"/>
                <a:gd name="connsiteX20" fmla="*/ 1082386 w 1407102"/>
                <a:gd name="connsiteY20" fmla="*/ 379459 h 1461845"/>
                <a:gd name="connsiteX21" fmla="*/ 939078 w 1407102"/>
                <a:gd name="connsiteY21" fmla="*/ 676899 h 1461845"/>
                <a:gd name="connsiteX22" fmla="*/ 1407102 w 1407102"/>
                <a:gd name="connsiteY22" fmla="*/ 1299488 h 1461845"/>
                <a:gd name="connsiteX23" fmla="*/ 1244744 w 1407102"/>
                <a:gd name="connsiteY23" fmla="*/ 1461846 h 1461845"/>
                <a:gd name="connsiteX24" fmla="*/ 162358 w 1407102"/>
                <a:gd name="connsiteY24" fmla="*/ 1461846 h 1461845"/>
                <a:gd name="connsiteX25" fmla="*/ 0 w 1407102"/>
                <a:gd name="connsiteY25" fmla="*/ 1299488 h 1461845"/>
                <a:gd name="connsiteX26" fmla="*/ 468024 w 1407102"/>
                <a:gd name="connsiteY26" fmla="*/ 676899 h 1461845"/>
                <a:gd name="connsiteX27" fmla="*/ 1244744 w 1407102"/>
                <a:gd name="connsiteY27" fmla="*/ 1353607 h 1461845"/>
                <a:gd name="connsiteX28" fmla="*/ 1298864 w 1407102"/>
                <a:gd name="connsiteY28" fmla="*/ 1299488 h 1461845"/>
                <a:gd name="connsiteX29" fmla="*/ 757670 w 1407102"/>
                <a:gd name="connsiteY29" fmla="*/ 758295 h 1461845"/>
                <a:gd name="connsiteX30" fmla="*/ 649432 w 1407102"/>
                <a:gd name="connsiteY30" fmla="*/ 758295 h 1461845"/>
                <a:gd name="connsiteX31" fmla="*/ 108239 w 1407102"/>
                <a:gd name="connsiteY31" fmla="*/ 1299488 h 1461845"/>
                <a:gd name="connsiteX32" fmla="*/ 162358 w 1407102"/>
                <a:gd name="connsiteY32" fmla="*/ 1353607 h 1461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407102" h="1461845">
                  <a:moveTo>
                    <a:pt x="703551" y="650056"/>
                  </a:moveTo>
                  <a:cubicBezTo>
                    <a:pt x="852998" y="650056"/>
                    <a:pt x="974148" y="528906"/>
                    <a:pt x="974148" y="379459"/>
                  </a:cubicBezTo>
                  <a:cubicBezTo>
                    <a:pt x="974148" y="230013"/>
                    <a:pt x="852998" y="108863"/>
                    <a:pt x="703551" y="108863"/>
                  </a:cubicBezTo>
                  <a:cubicBezTo>
                    <a:pt x="554105" y="108863"/>
                    <a:pt x="432955" y="230013"/>
                    <a:pt x="432955" y="379459"/>
                  </a:cubicBezTo>
                  <a:cubicBezTo>
                    <a:pt x="433430" y="528708"/>
                    <a:pt x="554302" y="649581"/>
                    <a:pt x="703551" y="650056"/>
                  </a:cubicBezTo>
                  <a:close/>
                  <a:moveTo>
                    <a:pt x="671080" y="909829"/>
                  </a:moveTo>
                  <a:cubicBezTo>
                    <a:pt x="657286" y="899747"/>
                    <a:pt x="649221" y="883617"/>
                    <a:pt x="649432" y="866533"/>
                  </a:cubicBezTo>
                  <a:cubicBezTo>
                    <a:pt x="649432" y="836644"/>
                    <a:pt x="673662" y="812414"/>
                    <a:pt x="703551" y="812414"/>
                  </a:cubicBezTo>
                  <a:cubicBezTo>
                    <a:pt x="733440" y="812414"/>
                    <a:pt x="757670" y="836644"/>
                    <a:pt x="757670" y="866533"/>
                  </a:cubicBezTo>
                  <a:cubicBezTo>
                    <a:pt x="757881" y="883617"/>
                    <a:pt x="749816" y="899747"/>
                    <a:pt x="736023" y="909829"/>
                  </a:cubicBezTo>
                  <a:lnTo>
                    <a:pt x="809192" y="1167004"/>
                  </a:lnTo>
                  <a:cubicBezTo>
                    <a:pt x="814452" y="1185206"/>
                    <a:pt x="809298" y="1204826"/>
                    <a:pt x="795770" y="1218092"/>
                  </a:cubicBezTo>
                  <a:lnTo>
                    <a:pt x="722601" y="1291262"/>
                  </a:lnTo>
                  <a:cubicBezTo>
                    <a:pt x="712499" y="1301783"/>
                    <a:pt x="695780" y="1302122"/>
                    <a:pt x="685259" y="1292020"/>
                  </a:cubicBezTo>
                  <a:cubicBezTo>
                    <a:pt x="685001" y="1291772"/>
                    <a:pt x="684749" y="1291520"/>
                    <a:pt x="684501" y="1291262"/>
                  </a:cubicBezTo>
                  <a:lnTo>
                    <a:pt x="611332" y="1218092"/>
                  </a:lnTo>
                  <a:cubicBezTo>
                    <a:pt x="597805" y="1204826"/>
                    <a:pt x="592650" y="1185206"/>
                    <a:pt x="597910" y="1167004"/>
                  </a:cubicBezTo>
                  <a:close/>
                  <a:moveTo>
                    <a:pt x="468024" y="676899"/>
                  </a:moveTo>
                  <a:cubicBezTo>
                    <a:pt x="303655" y="547060"/>
                    <a:pt x="275664" y="308558"/>
                    <a:pt x="405503" y="144189"/>
                  </a:cubicBezTo>
                  <a:cubicBezTo>
                    <a:pt x="535342" y="-20179"/>
                    <a:pt x="773844" y="-48171"/>
                    <a:pt x="938213" y="81668"/>
                  </a:cubicBezTo>
                  <a:cubicBezTo>
                    <a:pt x="1029316" y="153633"/>
                    <a:pt x="1082440" y="263361"/>
                    <a:pt x="1082386" y="379459"/>
                  </a:cubicBezTo>
                  <a:cubicBezTo>
                    <a:pt x="1081787" y="495114"/>
                    <a:pt x="1029155" y="604355"/>
                    <a:pt x="939078" y="676899"/>
                  </a:cubicBezTo>
                  <a:cubicBezTo>
                    <a:pt x="1216033" y="757469"/>
                    <a:pt x="1406662" y="1011052"/>
                    <a:pt x="1407102" y="1299488"/>
                  </a:cubicBezTo>
                  <a:cubicBezTo>
                    <a:pt x="1406864" y="1389057"/>
                    <a:pt x="1334313" y="1461608"/>
                    <a:pt x="1244744" y="1461846"/>
                  </a:cubicBezTo>
                  <a:lnTo>
                    <a:pt x="162358" y="1461846"/>
                  </a:lnTo>
                  <a:cubicBezTo>
                    <a:pt x="72789" y="1461608"/>
                    <a:pt x="238" y="1389057"/>
                    <a:pt x="0" y="1299488"/>
                  </a:cubicBezTo>
                  <a:cubicBezTo>
                    <a:pt x="441" y="1011052"/>
                    <a:pt x="191069" y="757469"/>
                    <a:pt x="468024" y="676899"/>
                  </a:cubicBezTo>
                  <a:close/>
                  <a:moveTo>
                    <a:pt x="1244744" y="1353607"/>
                  </a:moveTo>
                  <a:cubicBezTo>
                    <a:pt x="1274634" y="1353607"/>
                    <a:pt x="1298864" y="1329377"/>
                    <a:pt x="1298864" y="1299488"/>
                  </a:cubicBezTo>
                  <a:cubicBezTo>
                    <a:pt x="1298150" y="1000891"/>
                    <a:pt x="1056267" y="759009"/>
                    <a:pt x="757670" y="758295"/>
                  </a:cubicBezTo>
                  <a:lnTo>
                    <a:pt x="649432" y="758295"/>
                  </a:lnTo>
                  <a:cubicBezTo>
                    <a:pt x="350835" y="759009"/>
                    <a:pt x="108953" y="1000891"/>
                    <a:pt x="108239" y="1299488"/>
                  </a:cubicBezTo>
                  <a:cubicBezTo>
                    <a:pt x="108239" y="1329377"/>
                    <a:pt x="132469" y="1353607"/>
                    <a:pt x="162358" y="1353607"/>
                  </a:cubicBezTo>
                  <a:close/>
                </a:path>
              </a:pathLst>
            </a:custGeom>
            <a:solidFill>
              <a:schemeClr val="accent1"/>
            </a:solidFill>
            <a:ln w="1860" cap="flat">
              <a:noFill/>
              <a:prstDash val="solid"/>
              <a:miter/>
            </a:ln>
            <a:effectLst/>
            <a:sp3d>
              <a:bevelT w="0" h="0"/>
              <a:bevelB w="0" h="0"/>
            </a:sp3d>
          </p:spPr>
          <p:txBody>
            <a:bodyPr lIns="77399" tIns="38700" rIns="77399" bIns="38700" rtlCol="0" anchor="ctr">
              <a:sp3d>
                <a:bevelT w="0" h="0"/>
                <a:bevelB w="0" h="0"/>
              </a:sp3d>
            </a:bodyPr>
            <a:lstStyle/>
            <a:p>
              <a:endParaRPr lang="zh-CN" altLang="en-US" sz="1524"/>
            </a:p>
          </p:txBody>
        </p:sp>
        <p:sp>
          <p:nvSpPr>
            <p:cNvPr id="391" name="柒社群-康帅7-13">
              <a:extLst>
                <a:ext uri="{FF2B5EF4-FFF2-40B4-BE49-F238E27FC236}">
                  <a16:creationId xmlns:a16="http://schemas.microsoft.com/office/drawing/2014/main" id="{8C32FDF0-629E-51FD-69C7-E4B7D42EE5D6}"/>
                </a:ext>
              </a:extLst>
            </p:cNvPr>
            <p:cNvSpPr txBox="1"/>
            <p:nvPr>
              <p:custDataLst>
                <p:tags r:id="rId18"/>
              </p:custDataLst>
            </p:nvPr>
          </p:nvSpPr>
          <p:spPr>
            <a:xfrm>
              <a:off x="3545861" y="-3139340"/>
              <a:ext cx="1746761" cy="529626"/>
            </a:xfrm>
            <a:prstGeom prst="rect">
              <a:avLst/>
            </a:prstGeom>
            <a:noFill/>
            <a:effectLst/>
            <a:sp3d>
              <a:bevelT w="0" h="0"/>
              <a:bevelB w="0" h="0"/>
            </a:sp3d>
          </p:spPr>
          <p:txBody>
            <a:bodyPr wrap="square" lIns="77399" tIns="38700" rIns="77399" bIns="38700">
              <a:spAutoFit/>
              <a:sp3d>
                <a:bevelT w="0" h="0"/>
                <a:bevelB w="0" h="0"/>
              </a:sp3d>
            </a:bodyPr>
            <a:lstStyle>
              <a:defPPr>
                <a:defRPr lang="zh-CN"/>
              </a:defPPr>
              <a:lvl1pPr marL="171450" indent="-171450" algn="just">
                <a:lnSpc>
                  <a:spcPct val="130000"/>
                </a:lnSpc>
                <a:buFont typeface="Arial" panose="020B0604020202020204" pitchFamily="34" charset="0"/>
                <a:buChar char="•"/>
                <a:defRPr sz="1200" spc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026" dirty="0">
                  <a:sym typeface="+mn-lt"/>
                </a:rPr>
                <a:t>主导部门成立客服轮岗制</a:t>
              </a:r>
              <a:endParaRPr lang="en-US" altLang="zh-CN" sz="1026" dirty="0"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26" dirty="0">
                  <a:sym typeface="+mn-lt"/>
                </a:rPr>
                <a:t>做到</a:t>
              </a:r>
              <a:r>
                <a:rPr lang="en-US" altLang="zh-CN" sz="1026" dirty="0">
                  <a:sym typeface="+mn-lt"/>
                </a:rPr>
                <a:t>7X24</a:t>
              </a:r>
              <a:r>
                <a:rPr lang="zh-CN" altLang="en-US" sz="1026" dirty="0">
                  <a:sym typeface="+mn-lt"/>
                </a:rPr>
                <a:t>即时应答</a:t>
              </a:r>
              <a:endParaRPr lang="en-US" altLang="zh-CN" sz="1026" dirty="0">
                <a:sym typeface="+mn-lt"/>
              </a:endParaRPr>
            </a:p>
          </p:txBody>
        </p:sp>
        <p:grpSp>
          <p:nvGrpSpPr>
            <p:cNvPr id="392" name="组合 391">
              <a:extLst>
                <a:ext uri="{FF2B5EF4-FFF2-40B4-BE49-F238E27FC236}">
                  <a16:creationId xmlns:a16="http://schemas.microsoft.com/office/drawing/2014/main" id="{B92CBEBA-B4BD-6C9D-2D36-4196A2F4CBF4}"/>
                </a:ext>
              </a:extLst>
            </p:cNvPr>
            <p:cNvGrpSpPr/>
            <p:nvPr/>
          </p:nvGrpSpPr>
          <p:grpSpPr>
            <a:xfrm>
              <a:off x="3622517" y="-2578947"/>
              <a:ext cx="1109338" cy="389116"/>
              <a:chOff x="2176415" y="3642019"/>
              <a:chExt cx="1109338" cy="389116"/>
            </a:xfrm>
          </p:grpSpPr>
          <p:sp>
            <p:nvSpPr>
              <p:cNvPr id="445" name="柒社群-康帅7-14">
                <a:extLst>
                  <a:ext uri="{FF2B5EF4-FFF2-40B4-BE49-F238E27FC236}">
                    <a16:creationId xmlns:a16="http://schemas.microsoft.com/office/drawing/2014/main" id="{49B495B0-3C09-1376-A3E2-ADF9A032B295}"/>
                  </a:ext>
                </a:extLst>
              </p:cNvPr>
              <p:cNvSpPr txBox="1"/>
              <p:nvPr>
                <p:custDataLst>
                  <p:tags r:id="rId60"/>
                </p:custDataLst>
              </p:nvPr>
            </p:nvSpPr>
            <p:spPr>
              <a:xfrm>
                <a:off x="2273488" y="3649914"/>
                <a:ext cx="470962" cy="307007"/>
              </a:xfrm>
              <a:prstGeom prst="rect">
                <a:avLst/>
              </a:prstGeom>
              <a:noFill/>
              <a:effectLst/>
              <a:sp3d>
                <a:bevelT w="0" h="0"/>
                <a:bevelB w="0" h="0"/>
              </a:sp3d>
            </p:spPr>
            <p:txBody>
              <a:bodyPr wrap="square" lIns="62545" tIns="31272" rIns="62545" bIns="31272" rtlCol="0">
                <a:spAutoFit/>
                <a:sp3d>
                  <a:bevelT w="0" h="0"/>
                  <a:bevelB w="0" h="0"/>
                </a:sp3d>
              </a:bodyPr>
              <a:lstStyle/>
              <a:p>
                <a:r>
                  <a:rPr lang="en-US" altLang="zh-CN" sz="1539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Bahnschrift" panose="020B0502040204020203" pitchFamily="34" charset="0"/>
                    <a:sym typeface="+mn-lt"/>
                  </a:rPr>
                  <a:t>67S</a:t>
                </a:r>
                <a:endParaRPr lang="zh-CN" altLang="en-US" sz="1539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Bahnschrift" panose="020B0502040204020203" pitchFamily="34" charset="0"/>
                </a:endParaRPr>
              </a:p>
            </p:txBody>
          </p:sp>
          <p:sp>
            <p:nvSpPr>
              <p:cNvPr id="446" name="柒社群-康帅7-15">
                <a:extLst>
                  <a:ext uri="{FF2B5EF4-FFF2-40B4-BE49-F238E27FC236}">
                    <a16:creationId xmlns:a16="http://schemas.microsoft.com/office/drawing/2014/main" id="{7FAE8D40-F9AE-3A8A-2E2E-5E1EB493EC9E}"/>
                  </a:ext>
                </a:extLst>
              </p:cNvPr>
              <p:cNvSpPr txBox="1"/>
              <p:nvPr>
                <p:custDataLst>
                  <p:tags r:id="rId61"/>
                </p:custDataLst>
              </p:nvPr>
            </p:nvSpPr>
            <p:spPr>
              <a:xfrm>
                <a:off x="2811094" y="3642019"/>
                <a:ext cx="474659" cy="303122"/>
              </a:xfrm>
              <a:prstGeom prst="rect">
                <a:avLst/>
              </a:prstGeom>
              <a:noFill/>
              <a:effectLst/>
              <a:sp3d>
                <a:bevelT w="0" h="0"/>
                <a:bevelB w="0" h="0"/>
              </a:sp3d>
            </p:spPr>
            <p:txBody>
              <a:bodyPr wrap="none" lIns="78181" tIns="39091" rIns="78181" bIns="39091" rtlCol="0">
                <a:spAutoFit/>
                <a:sp3d>
                  <a:bevelT w="0" h="0"/>
                  <a:bevelB w="0" h="0"/>
                </a:sp3d>
              </a:bodyPr>
              <a:lstStyle/>
              <a:p>
                <a:r>
                  <a:rPr kumimoji="0" lang="en-US" altLang="zh-CN" sz="1539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Bahnschrift" panose="020B0502040204020203" pitchFamily="34" charset="0"/>
                    <a:ea typeface="微软雅黑"/>
                    <a:cs typeface="+mn-cs"/>
                    <a:sym typeface="+mn-lt"/>
                  </a:rPr>
                  <a:t>42S</a:t>
                </a:r>
                <a:endParaRPr lang="zh-CN" altLang="en-US" sz="1539" dirty="0">
                  <a:solidFill>
                    <a:schemeClr val="accent1"/>
                  </a:solidFill>
                  <a:latin typeface="Bahnschrift" panose="020B0502040204020203" pitchFamily="34" charset="0"/>
                </a:endParaRPr>
              </a:p>
            </p:txBody>
          </p:sp>
          <p:sp>
            <p:nvSpPr>
              <p:cNvPr id="447" name="柒社群-康帅7-16">
                <a:extLst>
                  <a:ext uri="{FF2B5EF4-FFF2-40B4-BE49-F238E27FC236}">
                    <a16:creationId xmlns:a16="http://schemas.microsoft.com/office/drawing/2014/main" id="{A136D75F-6DED-B0B8-0302-114EA166128D}"/>
                  </a:ext>
                </a:extLst>
              </p:cNvPr>
              <p:cNvSpPr/>
              <p:nvPr>
                <p:custDataLst>
                  <p:tags r:id="rId62"/>
                </p:custDataLst>
              </p:nvPr>
            </p:nvSpPr>
            <p:spPr>
              <a:xfrm>
                <a:off x="2689753" y="3761029"/>
                <a:ext cx="176856" cy="81439"/>
              </a:xfrm>
              <a:prstGeom prst="rightArrow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  <a:effectLst/>
              <a:sp3d>
                <a:bevelT w="0" h="0"/>
                <a:bevelB w="0" h="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69424" tIns="34712" rIns="69424" bIns="34712" rtlCol="0" anchor="ctr">
                <a:noAutofit/>
                <a:sp3d>
                  <a:bevelT w="0" h="0"/>
                  <a:bevelB w="0" h="0"/>
                </a:sp3d>
              </a:bodyPr>
              <a:lstStyle/>
              <a:p>
                <a:pPr algn="ctr"/>
                <a:endParaRPr lang="zh-CN" altLang="en-US" sz="1366">
                  <a:noFill/>
                  <a:latin typeface="Roboto Light"/>
                  <a:ea typeface="思源黑体 CN Normal"/>
                </a:endParaRPr>
              </a:p>
            </p:txBody>
          </p:sp>
          <p:sp>
            <p:nvSpPr>
              <p:cNvPr id="448" name="柒社群-康帅7-17">
                <a:extLst>
                  <a:ext uri="{FF2B5EF4-FFF2-40B4-BE49-F238E27FC236}">
                    <a16:creationId xmlns:a16="http://schemas.microsoft.com/office/drawing/2014/main" id="{ED881475-54B6-27CD-D4F2-6B5C9EA0CAC6}"/>
                  </a:ext>
                </a:extLst>
              </p:cNvPr>
              <p:cNvSpPr/>
              <p:nvPr>
                <p:custDataLst>
                  <p:tags r:id="rId63"/>
                </p:custDataLst>
              </p:nvPr>
            </p:nvSpPr>
            <p:spPr>
              <a:xfrm>
                <a:off x="2176415" y="3730489"/>
                <a:ext cx="39090" cy="300646"/>
              </a:xfrm>
              <a:prstGeom prst="roundRect">
                <a:avLst>
                  <a:gd name="adj" fmla="val 30619"/>
                </a:avLst>
              </a:prstGeom>
              <a:solidFill>
                <a:schemeClr val="accent1"/>
              </a:solidFill>
              <a:ln>
                <a:noFill/>
              </a:ln>
              <a:effectLst/>
              <a:sp3d>
                <a:bevelT w="0" h="0"/>
                <a:bevelB w="0" h="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8181" tIns="39091" rIns="78181" bIns="39091" rtlCol="0" anchor="ctr">
                <a:sp3d>
                  <a:bevelT w="0" h="0"/>
                  <a:bevelB w="0" h="0"/>
                </a:sp3d>
              </a:bodyPr>
              <a:lstStyle/>
              <a:p>
                <a:pPr algn="ctr"/>
                <a:endParaRPr lang="zh-CN" altLang="en-US" sz="1539"/>
              </a:p>
            </p:txBody>
          </p:sp>
        </p:grpSp>
        <p:grpSp>
          <p:nvGrpSpPr>
            <p:cNvPr id="393" name="组合 392">
              <a:extLst>
                <a:ext uri="{FF2B5EF4-FFF2-40B4-BE49-F238E27FC236}">
                  <a16:creationId xmlns:a16="http://schemas.microsoft.com/office/drawing/2014/main" id="{C9F6B5A5-F0E0-5A88-9E0C-2FAD2707634D}"/>
                </a:ext>
              </a:extLst>
            </p:cNvPr>
            <p:cNvGrpSpPr/>
            <p:nvPr/>
          </p:nvGrpSpPr>
          <p:grpSpPr>
            <a:xfrm>
              <a:off x="6042875" y="-3114341"/>
              <a:ext cx="1369801" cy="1471031"/>
              <a:chOff x="4547243" y="3220925"/>
              <a:chExt cx="1369801" cy="1471031"/>
            </a:xfrm>
          </p:grpSpPr>
          <p:grpSp>
            <p:nvGrpSpPr>
              <p:cNvPr id="420" name="组合 419">
                <a:extLst>
                  <a:ext uri="{FF2B5EF4-FFF2-40B4-BE49-F238E27FC236}">
                    <a16:creationId xmlns:a16="http://schemas.microsoft.com/office/drawing/2014/main" id="{9DB5B8B3-C3F3-5327-050F-BA00972D9112}"/>
                  </a:ext>
                </a:extLst>
              </p:cNvPr>
              <p:cNvGrpSpPr/>
              <p:nvPr/>
            </p:nvGrpSpPr>
            <p:grpSpPr>
              <a:xfrm>
                <a:off x="5515586" y="3275373"/>
                <a:ext cx="182665" cy="204124"/>
                <a:chOff x="3630439" y="2776259"/>
                <a:chExt cx="328302" cy="366868"/>
              </a:xfrm>
            </p:grpSpPr>
            <p:sp>
              <p:nvSpPr>
                <p:cNvPr id="442" name="柒社群-康帅7-18">
                  <a:extLst>
                    <a:ext uri="{FF2B5EF4-FFF2-40B4-BE49-F238E27FC236}">
                      <a16:creationId xmlns:a16="http://schemas.microsoft.com/office/drawing/2014/main" id="{8215B5B5-71BC-A8B9-FDD9-466075B2B161}"/>
                    </a:ext>
                  </a:extLst>
                </p:cNvPr>
                <p:cNvSpPr/>
                <p:nvPr>
                  <p:custDataLst>
                    <p:tags r:id="rId57"/>
                  </p:custDataLst>
                </p:nvPr>
              </p:nvSpPr>
              <p:spPr>
                <a:xfrm rot="502477">
                  <a:off x="3692645" y="2776259"/>
                  <a:ext cx="265225" cy="366868"/>
                </a:xfrm>
                <a:custGeom>
                  <a:avLst/>
                  <a:gdLst>
                    <a:gd name="connsiteX0" fmla="*/ 360038 w 677713"/>
                    <a:gd name="connsiteY0" fmla="*/ 0 h 911769"/>
                    <a:gd name="connsiteX1" fmla="*/ 677713 w 677713"/>
                    <a:gd name="connsiteY1" fmla="*/ 356958 h 911769"/>
                    <a:gd name="connsiteX2" fmla="*/ 502631 w 677713"/>
                    <a:gd name="connsiteY2" fmla="*/ 356211 h 911769"/>
                    <a:gd name="connsiteX3" fmla="*/ 485882 w 677713"/>
                    <a:gd name="connsiteY3" fmla="*/ 432105 h 911769"/>
                    <a:gd name="connsiteX4" fmla="*/ 81517 w 677713"/>
                    <a:gd name="connsiteY4" fmla="*/ 886464 h 911769"/>
                    <a:gd name="connsiteX5" fmla="*/ 0 w 677713"/>
                    <a:gd name="connsiteY5" fmla="*/ 911769 h 911769"/>
                    <a:gd name="connsiteX6" fmla="*/ 14471 w 677713"/>
                    <a:gd name="connsiteY6" fmla="*/ 899828 h 911769"/>
                    <a:gd name="connsiteX7" fmla="*/ 221847 w 677713"/>
                    <a:gd name="connsiteY7" fmla="*/ 399179 h 911769"/>
                    <a:gd name="connsiteX8" fmla="*/ 217393 w 677713"/>
                    <a:gd name="connsiteY8" fmla="*/ 354995 h 911769"/>
                    <a:gd name="connsiteX9" fmla="*/ 39330 w 677713"/>
                    <a:gd name="connsiteY9" fmla="*/ 354235 h 911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77713" h="911769">
                      <a:moveTo>
                        <a:pt x="360038" y="0"/>
                      </a:moveTo>
                      <a:lnTo>
                        <a:pt x="677713" y="356958"/>
                      </a:lnTo>
                      <a:lnTo>
                        <a:pt x="502631" y="356211"/>
                      </a:lnTo>
                      <a:lnTo>
                        <a:pt x="485882" y="432105"/>
                      </a:lnTo>
                      <a:cubicBezTo>
                        <a:pt x="426200" y="637385"/>
                        <a:pt x="276079" y="804171"/>
                        <a:pt x="81517" y="886464"/>
                      </a:cubicBezTo>
                      <a:lnTo>
                        <a:pt x="0" y="911769"/>
                      </a:lnTo>
                      <a:lnTo>
                        <a:pt x="14471" y="899828"/>
                      </a:lnTo>
                      <a:cubicBezTo>
                        <a:pt x="142599" y="771701"/>
                        <a:pt x="221847" y="594695"/>
                        <a:pt x="221847" y="399179"/>
                      </a:cubicBezTo>
                      <a:lnTo>
                        <a:pt x="217393" y="354995"/>
                      </a:lnTo>
                      <a:lnTo>
                        <a:pt x="39330" y="354235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sp3d>
                  <a:bevelT w="0" h="0"/>
                  <a:bevelB w="0" h="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86781" tIns="43390" rIns="86781" bIns="43390" rtlCol="0" anchor="ctr">
                  <a:noAutofit/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08" b="0" i="0" u="none" strike="noStrike" kern="1200" cap="none" spc="0" normalizeH="0" baseline="0" noProof="0">
                    <a:ln>
                      <a:noFill/>
                    </a:ln>
                    <a:noFill/>
                    <a:effectLst/>
                    <a:uLnTx/>
                    <a:uFillTx/>
                    <a:latin typeface="Roboto Light"/>
                    <a:ea typeface="思源黑体 CN Normal"/>
                    <a:cs typeface="+mn-cs"/>
                  </a:endParaRPr>
                </a:p>
              </p:txBody>
            </p:sp>
            <p:sp>
              <p:nvSpPr>
                <p:cNvPr id="443" name="柒社群-康帅7-19">
                  <a:extLst>
                    <a:ext uri="{FF2B5EF4-FFF2-40B4-BE49-F238E27FC236}">
                      <a16:creationId xmlns:a16="http://schemas.microsoft.com/office/drawing/2014/main" id="{790FACA8-926C-B34C-C34E-7D3B276F56A4}"/>
                    </a:ext>
                  </a:extLst>
                </p:cNvPr>
                <p:cNvSpPr/>
                <p:nvPr>
                  <p:custDataLst>
                    <p:tags r:id="rId58"/>
                  </p:custDataLst>
                </p:nvPr>
              </p:nvSpPr>
              <p:spPr>
                <a:xfrm rot="502477">
                  <a:off x="3630439" y="3000829"/>
                  <a:ext cx="64784" cy="89612"/>
                </a:xfrm>
                <a:custGeom>
                  <a:avLst/>
                  <a:gdLst>
                    <a:gd name="connsiteX0" fmla="*/ 360038 w 677713"/>
                    <a:gd name="connsiteY0" fmla="*/ 0 h 911769"/>
                    <a:gd name="connsiteX1" fmla="*/ 677713 w 677713"/>
                    <a:gd name="connsiteY1" fmla="*/ 356958 h 911769"/>
                    <a:gd name="connsiteX2" fmla="*/ 502631 w 677713"/>
                    <a:gd name="connsiteY2" fmla="*/ 356211 h 911769"/>
                    <a:gd name="connsiteX3" fmla="*/ 485882 w 677713"/>
                    <a:gd name="connsiteY3" fmla="*/ 432105 h 911769"/>
                    <a:gd name="connsiteX4" fmla="*/ 81517 w 677713"/>
                    <a:gd name="connsiteY4" fmla="*/ 886464 h 911769"/>
                    <a:gd name="connsiteX5" fmla="*/ 0 w 677713"/>
                    <a:gd name="connsiteY5" fmla="*/ 911769 h 911769"/>
                    <a:gd name="connsiteX6" fmla="*/ 14471 w 677713"/>
                    <a:gd name="connsiteY6" fmla="*/ 899828 h 911769"/>
                    <a:gd name="connsiteX7" fmla="*/ 221847 w 677713"/>
                    <a:gd name="connsiteY7" fmla="*/ 399179 h 911769"/>
                    <a:gd name="connsiteX8" fmla="*/ 217393 w 677713"/>
                    <a:gd name="connsiteY8" fmla="*/ 354995 h 911769"/>
                    <a:gd name="connsiteX9" fmla="*/ 39330 w 677713"/>
                    <a:gd name="connsiteY9" fmla="*/ 354235 h 911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77713" h="911769">
                      <a:moveTo>
                        <a:pt x="360038" y="0"/>
                      </a:moveTo>
                      <a:lnTo>
                        <a:pt x="677713" y="356958"/>
                      </a:lnTo>
                      <a:lnTo>
                        <a:pt x="502631" y="356211"/>
                      </a:lnTo>
                      <a:lnTo>
                        <a:pt x="485882" y="432105"/>
                      </a:lnTo>
                      <a:cubicBezTo>
                        <a:pt x="426200" y="637385"/>
                        <a:pt x="276079" y="804171"/>
                        <a:pt x="81517" y="886464"/>
                      </a:cubicBezTo>
                      <a:lnTo>
                        <a:pt x="0" y="911769"/>
                      </a:lnTo>
                      <a:lnTo>
                        <a:pt x="14471" y="899828"/>
                      </a:lnTo>
                      <a:cubicBezTo>
                        <a:pt x="142599" y="771701"/>
                        <a:pt x="221847" y="594695"/>
                        <a:pt x="221847" y="399179"/>
                      </a:cubicBezTo>
                      <a:lnTo>
                        <a:pt x="217393" y="354995"/>
                      </a:lnTo>
                      <a:lnTo>
                        <a:pt x="39330" y="354235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sp3d>
                  <a:bevelT w="0" h="0"/>
                  <a:bevelB w="0" h="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86781" tIns="43390" rIns="86781" bIns="43390" rtlCol="0" anchor="ctr">
                  <a:noAutofit/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08" b="0" i="0" u="none" strike="noStrike" kern="1200" cap="none" spc="0" normalizeH="0" baseline="0" noProof="0">
                    <a:ln>
                      <a:noFill/>
                    </a:ln>
                    <a:noFill/>
                    <a:effectLst/>
                    <a:uLnTx/>
                    <a:uFillTx/>
                    <a:latin typeface="Roboto Light"/>
                    <a:ea typeface="思源黑体 CN Normal"/>
                    <a:cs typeface="+mn-cs"/>
                  </a:endParaRPr>
                </a:p>
              </p:txBody>
            </p:sp>
            <p:sp>
              <p:nvSpPr>
                <p:cNvPr id="444" name="柒社群-康帅7-20">
                  <a:extLst>
                    <a:ext uri="{FF2B5EF4-FFF2-40B4-BE49-F238E27FC236}">
                      <a16:creationId xmlns:a16="http://schemas.microsoft.com/office/drawing/2014/main" id="{01CD3958-B328-D2DD-D012-41246B06E4EA}"/>
                    </a:ext>
                  </a:extLst>
                </p:cNvPr>
                <p:cNvSpPr/>
                <p:nvPr>
                  <p:custDataLst>
                    <p:tags r:id="rId59"/>
                  </p:custDataLst>
                </p:nvPr>
              </p:nvSpPr>
              <p:spPr>
                <a:xfrm rot="502477">
                  <a:off x="3910705" y="2974722"/>
                  <a:ext cx="48036" cy="66444"/>
                </a:xfrm>
                <a:custGeom>
                  <a:avLst/>
                  <a:gdLst>
                    <a:gd name="connsiteX0" fmla="*/ 360038 w 677713"/>
                    <a:gd name="connsiteY0" fmla="*/ 0 h 911769"/>
                    <a:gd name="connsiteX1" fmla="*/ 677713 w 677713"/>
                    <a:gd name="connsiteY1" fmla="*/ 356958 h 911769"/>
                    <a:gd name="connsiteX2" fmla="*/ 502631 w 677713"/>
                    <a:gd name="connsiteY2" fmla="*/ 356211 h 911769"/>
                    <a:gd name="connsiteX3" fmla="*/ 485882 w 677713"/>
                    <a:gd name="connsiteY3" fmla="*/ 432105 h 911769"/>
                    <a:gd name="connsiteX4" fmla="*/ 81517 w 677713"/>
                    <a:gd name="connsiteY4" fmla="*/ 886464 h 911769"/>
                    <a:gd name="connsiteX5" fmla="*/ 0 w 677713"/>
                    <a:gd name="connsiteY5" fmla="*/ 911769 h 911769"/>
                    <a:gd name="connsiteX6" fmla="*/ 14471 w 677713"/>
                    <a:gd name="connsiteY6" fmla="*/ 899828 h 911769"/>
                    <a:gd name="connsiteX7" fmla="*/ 221847 w 677713"/>
                    <a:gd name="connsiteY7" fmla="*/ 399179 h 911769"/>
                    <a:gd name="connsiteX8" fmla="*/ 217393 w 677713"/>
                    <a:gd name="connsiteY8" fmla="*/ 354995 h 911769"/>
                    <a:gd name="connsiteX9" fmla="*/ 39330 w 677713"/>
                    <a:gd name="connsiteY9" fmla="*/ 354235 h 911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77713" h="911769">
                      <a:moveTo>
                        <a:pt x="360038" y="0"/>
                      </a:moveTo>
                      <a:lnTo>
                        <a:pt x="677713" y="356958"/>
                      </a:lnTo>
                      <a:lnTo>
                        <a:pt x="502631" y="356211"/>
                      </a:lnTo>
                      <a:lnTo>
                        <a:pt x="485882" y="432105"/>
                      </a:lnTo>
                      <a:cubicBezTo>
                        <a:pt x="426200" y="637385"/>
                        <a:pt x="276079" y="804171"/>
                        <a:pt x="81517" y="886464"/>
                      </a:cubicBezTo>
                      <a:lnTo>
                        <a:pt x="0" y="911769"/>
                      </a:lnTo>
                      <a:lnTo>
                        <a:pt x="14471" y="899828"/>
                      </a:lnTo>
                      <a:cubicBezTo>
                        <a:pt x="142599" y="771701"/>
                        <a:pt x="221847" y="594695"/>
                        <a:pt x="221847" y="399179"/>
                      </a:cubicBezTo>
                      <a:lnTo>
                        <a:pt x="217393" y="354995"/>
                      </a:lnTo>
                      <a:lnTo>
                        <a:pt x="39330" y="354235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sp3d>
                  <a:bevelT w="0" h="0"/>
                  <a:bevelB w="0" h="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86781" tIns="43390" rIns="86781" bIns="43390" rtlCol="0" anchor="ctr">
                  <a:noAutofit/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08" b="0" i="0" u="none" strike="noStrike" kern="1200" cap="none" spc="0" normalizeH="0" baseline="0" noProof="0">
                    <a:ln>
                      <a:noFill/>
                    </a:ln>
                    <a:noFill/>
                    <a:effectLst/>
                    <a:uLnTx/>
                    <a:uFillTx/>
                    <a:latin typeface="Roboto Light"/>
                    <a:ea typeface="思源黑体 CN Normal"/>
                    <a:cs typeface="+mn-cs"/>
                  </a:endParaRPr>
                </a:p>
              </p:txBody>
            </p:sp>
          </p:grpSp>
          <p:grpSp>
            <p:nvGrpSpPr>
              <p:cNvPr id="421" name="组合 420">
                <a:extLst>
                  <a:ext uri="{FF2B5EF4-FFF2-40B4-BE49-F238E27FC236}">
                    <a16:creationId xmlns:a16="http://schemas.microsoft.com/office/drawing/2014/main" id="{49382698-689C-B652-D835-527A34AB6D4F}"/>
                  </a:ext>
                </a:extLst>
              </p:cNvPr>
              <p:cNvGrpSpPr/>
              <p:nvPr/>
            </p:nvGrpSpPr>
            <p:grpSpPr>
              <a:xfrm>
                <a:off x="5069707" y="3796580"/>
                <a:ext cx="182662" cy="204124"/>
                <a:chOff x="3766318" y="2617390"/>
                <a:chExt cx="328295" cy="366868"/>
              </a:xfrm>
            </p:grpSpPr>
            <p:sp>
              <p:nvSpPr>
                <p:cNvPr id="439" name="柒社群-康帅7-21">
                  <a:extLst>
                    <a:ext uri="{FF2B5EF4-FFF2-40B4-BE49-F238E27FC236}">
                      <a16:creationId xmlns:a16="http://schemas.microsoft.com/office/drawing/2014/main" id="{7AA7D641-E097-E423-E435-649149638DAA}"/>
                    </a:ext>
                  </a:extLst>
                </p:cNvPr>
                <p:cNvSpPr/>
                <p:nvPr>
                  <p:custDataLst>
                    <p:tags r:id="rId54"/>
                  </p:custDataLst>
                </p:nvPr>
              </p:nvSpPr>
              <p:spPr>
                <a:xfrm rot="502477">
                  <a:off x="3828523" y="2617390"/>
                  <a:ext cx="265224" cy="366868"/>
                </a:xfrm>
                <a:custGeom>
                  <a:avLst/>
                  <a:gdLst>
                    <a:gd name="connsiteX0" fmla="*/ 360038 w 677713"/>
                    <a:gd name="connsiteY0" fmla="*/ 0 h 911769"/>
                    <a:gd name="connsiteX1" fmla="*/ 677713 w 677713"/>
                    <a:gd name="connsiteY1" fmla="*/ 356958 h 911769"/>
                    <a:gd name="connsiteX2" fmla="*/ 502631 w 677713"/>
                    <a:gd name="connsiteY2" fmla="*/ 356211 h 911769"/>
                    <a:gd name="connsiteX3" fmla="*/ 485882 w 677713"/>
                    <a:gd name="connsiteY3" fmla="*/ 432105 h 911769"/>
                    <a:gd name="connsiteX4" fmla="*/ 81517 w 677713"/>
                    <a:gd name="connsiteY4" fmla="*/ 886464 h 911769"/>
                    <a:gd name="connsiteX5" fmla="*/ 0 w 677713"/>
                    <a:gd name="connsiteY5" fmla="*/ 911769 h 911769"/>
                    <a:gd name="connsiteX6" fmla="*/ 14471 w 677713"/>
                    <a:gd name="connsiteY6" fmla="*/ 899828 h 911769"/>
                    <a:gd name="connsiteX7" fmla="*/ 221847 w 677713"/>
                    <a:gd name="connsiteY7" fmla="*/ 399179 h 911769"/>
                    <a:gd name="connsiteX8" fmla="*/ 217393 w 677713"/>
                    <a:gd name="connsiteY8" fmla="*/ 354995 h 911769"/>
                    <a:gd name="connsiteX9" fmla="*/ 39330 w 677713"/>
                    <a:gd name="connsiteY9" fmla="*/ 354235 h 911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77713" h="911769">
                      <a:moveTo>
                        <a:pt x="360038" y="0"/>
                      </a:moveTo>
                      <a:lnTo>
                        <a:pt x="677713" y="356958"/>
                      </a:lnTo>
                      <a:lnTo>
                        <a:pt x="502631" y="356211"/>
                      </a:lnTo>
                      <a:lnTo>
                        <a:pt x="485882" y="432105"/>
                      </a:lnTo>
                      <a:cubicBezTo>
                        <a:pt x="426200" y="637385"/>
                        <a:pt x="276079" y="804171"/>
                        <a:pt x="81517" y="886464"/>
                      </a:cubicBezTo>
                      <a:lnTo>
                        <a:pt x="0" y="911769"/>
                      </a:lnTo>
                      <a:lnTo>
                        <a:pt x="14471" y="899828"/>
                      </a:lnTo>
                      <a:cubicBezTo>
                        <a:pt x="142599" y="771701"/>
                        <a:pt x="221847" y="594695"/>
                        <a:pt x="221847" y="399179"/>
                      </a:cubicBezTo>
                      <a:lnTo>
                        <a:pt x="217393" y="354995"/>
                      </a:lnTo>
                      <a:lnTo>
                        <a:pt x="39330" y="354235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sp3d>
                  <a:bevelT w="0" h="0"/>
                  <a:bevelB w="0" h="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86781" tIns="43390" rIns="86781" bIns="43390" rtlCol="0" anchor="ctr">
                  <a:noAutofit/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08" b="0" i="0" u="none" strike="noStrike" kern="1200" cap="none" spc="0" normalizeH="0" baseline="0" noProof="0">
                    <a:ln>
                      <a:noFill/>
                    </a:ln>
                    <a:noFill/>
                    <a:effectLst/>
                    <a:uLnTx/>
                    <a:uFillTx/>
                    <a:latin typeface="Roboto Light"/>
                    <a:ea typeface="思源黑体 CN Normal"/>
                    <a:cs typeface="+mn-cs"/>
                  </a:endParaRPr>
                </a:p>
              </p:txBody>
            </p:sp>
            <p:sp>
              <p:nvSpPr>
                <p:cNvPr id="440" name="柒社群-康帅7-22">
                  <a:extLst>
                    <a:ext uri="{FF2B5EF4-FFF2-40B4-BE49-F238E27FC236}">
                      <a16:creationId xmlns:a16="http://schemas.microsoft.com/office/drawing/2014/main" id="{2149243A-4BC3-A2EB-A88C-876783E4E727}"/>
                    </a:ext>
                  </a:extLst>
                </p:cNvPr>
                <p:cNvSpPr/>
                <p:nvPr>
                  <p:custDataLst>
                    <p:tags r:id="rId55"/>
                  </p:custDataLst>
                </p:nvPr>
              </p:nvSpPr>
              <p:spPr>
                <a:xfrm rot="502477">
                  <a:off x="3766318" y="2841962"/>
                  <a:ext cx="64783" cy="89612"/>
                </a:xfrm>
                <a:custGeom>
                  <a:avLst/>
                  <a:gdLst>
                    <a:gd name="connsiteX0" fmla="*/ 360038 w 677713"/>
                    <a:gd name="connsiteY0" fmla="*/ 0 h 911769"/>
                    <a:gd name="connsiteX1" fmla="*/ 677713 w 677713"/>
                    <a:gd name="connsiteY1" fmla="*/ 356958 h 911769"/>
                    <a:gd name="connsiteX2" fmla="*/ 502631 w 677713"/>
                    <a:gd name="connsiteY2" fmla="*/ 356211 h 911769"/>
                    <a:gd name="connsiteX3" fmla="*/ 485882 w 677713"/>
                    <a:gd name="connsiteY3" fmla="*/ 432105 h 911769"/>
                    <a:gd name="connsiteX4" fmla="*/ 81517 w 677713"/>
                    <a:gd name="connsiteY4" fmla="*/ 886464 h 911769"/>
                    <a:gd name="connsiteX5" fmla="*/ 0 w 677713"/>
                    <a:gd name="connsiteY5" fmla="*/ 911769 h 911769"/>
                    <a:gd name="connsiteX6" fmla="*/ 14471 w 677713"/>
                    <a:gd name="connsiteY6" fmla="*/ 899828 h 911769"/>
                    <a:gd name="connsiteX7" fmla="*/ 221847 w 677713"/>
                    <a:gd name="connsiteY7" fmla="*/ 399179 h 911769"/>
                    <a:gd name="connsiteX8" fmla="*/ 217393 w 677713"/>
                    <a:gd name="connsiteY8" fmla="*/ 354995 h 911769"/>
                    <a:gd name="connsiteX9" fmla="*/ 39330 w 677713"/>
                    <a:gd name="connsiteY9" fmla="*/ 354235 h 911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77713" h="911769">
                      <a:moveTo>
                        <a:pt x="360038" y="0"/>
                      </a:moveTo>
                      <a:lnTo>
                        <a:pt x="677713" y="356958"/>
                      </a:lnTo>
                      <a:lnTo>
                        <a:pt x="502631" y="356211"/>
                      </a:lnTo>
                      <a:lnTo>
                        <a:pt x="485882" y="432105"/>
                      </a:lnTo>
                      <a:cubicBezTo>
                        <a:pt x="426200" y="637385"/>
                        <a:pt x="276079" y="804171"/>
                        <a:pt x="81517" y="886464"/>
                      </a:cubicBezTo>
                      <a:lnTo>
                        <a:pt x="0" y="911769"/>
                      </a:lnTo>
                      <a:lnTo>
                        <a:pt x="14471" y="899828"/>
                      </a:lnTo>
                      <a:cubicBezTo>
                        <a:pt x="142599" y="771701"/>
                        <a:pt x="221847" y="594695"/>
                        <a:pt x="221847" y="399179"/>
                      </a:cubicBezTo>
                      <a:lnTo>
                        <a:pt x="217393" y="354995"/>
                      </a:lnTo>
                      <a:lnTo>
                        <a:pt x="39330" y="354235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sp3d>
                  <a:bevelT w="0" h="0"/>
                  <a:bevelB w="0" h="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86781" tIns="43390" rIns="86781" bIns="43390" rtlCol="0" anchor="ctr">
                  <a:noAutofit/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08" b="0" i="0" u="none" strike="noStrike" kern="1200" cap="none" spc="0" normalizeH="0" baseline="0" noProof="0">
                    <a:ln>
                      <a:noFill/>
                    </a:ln>
                    <a:noFill/>
                    <a:effectLst/>
                    <a:uLnTx/>
                    <a:uFillTx/>
                    <a:latin typeface="Roboto Light"/>
                    <a:ea typeface="思源黑体 CN Normal"/>
                    <a:cs typeface="+mn-cs"/>
                  </a:endParaRPr>
                </a:p>
              </p:txBody>
            </p:sp>
            <p:sp>
              <p:nvSpPr>
                <p:cNvPr id="441" name="柒社群-康帅7-23">
                  <a:extLst>
                    <a:ext uri="{FF2B5EF4-FFF2-40B4-BE49-F238E27FC236}">
                      <a16:creationId xmlns:a16="http://schemas.microsoft.com/office/drawing/2014/main" id="{5EF3AF78-BC61-148C-C215-293CFD520D69}"/>
                    </a:ext>
                  </a:extLst>
                </p:cNvPr>
                <p:cNvSpPr/>
                <p:nvPr>
                  <p:custDataLst>
                    <p:tags r:id="rId56"/>
                  </p:custDataLst>
                </p:nvPr>
              </p:nvSpPr>
              <p:spPr>
                <a:xfrm rot="502477">
                  <a:off x="4046577" y="2815855"/>
                  <a:ext cx="48036" cy="66444"/>
                </a:xfrm>
                <a:custGeom>
                  <a:avLst/>
                  <a:gdLst>
                    <a:gd name="connsiteX0" fmla="*/ 360038 w 677713"/>
                    <a:gd name="connsiteY0" fmla="*/ 0 h 911769"/>
                    <a:gd name="connsiteX1" fmla="*/ 677713 w 677713"/>
                    <a:gd name="connsiteY1" fmla="*/ 356958 h 911769"/>
                    <a:gd name="connsiteX2" fmla="*/ 502631 w 677713"/>
                    <a:gd name="connsiteY2" fmla="*/ 356211 h 911769"/>
                    <a:gd name="connsiteX3" fmla="*/ 485882 w 677713"/>
                    <a:gd name="connsiteY3" fmla="*/ 432105 h 911769"/>
                    <a:gd name="connsiteX4" fmla="*/ 81517 w 677713"/>
                    <a:gd name="connsiteY4" fmla="*/ 886464 h 911769"/>
                    <a:gd name="connsiteX5" fmla="*/ 0 w 677713"/>
                    <a:gd name="connsiteY5" fmla="*/ 911769 h 911769"/>
                    <a:gd name="connsiteX6" fmla="*/ 14471 w 677713"/>
                    <a:gd name="connsiteY6" fmla="*/ 899828 h 911769"/>
                    <a:gd name="connsiteX7" fmla="*/ 221847 w 677713"/>
                    <a:gd name="connsiteY7" fmla="*/ 399179 h 911769"/>
                    <a:gd name="connsiteX8" fmla="*/ 217393 w 677713"/>
                    <a:gd name="connsiteY8" fmla="*/ 354995 h 911769"/>
                    <a:gd name="connsiteX9" fmla="*/ 39330 w 677713"/>
                    <a:gd name="connsiteY9" fmla="*/ 354235 h 911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77713" h="911769">
                      <a:moveTo>
                        <a:pt x="360038" y="0"/>
                      </a:moveTo>
                      <a:lnTo>
                        <a:pt x="677713" y="356958"/>
                      </a:lnTo>
                      <a:lnTo>
                        <a:pt x="502631" y="356211"/>
                      </a:lnTo>
                      <a:lnTo>
                        <a:pt x="485882" y="432105"/>
                      </a:lnTo>
                      <a:cubicBezTo>
                        <a:pt x="426200" y="637385"/>
                        <a:pt x="276079" y="804171"/>
                        <a:pt x="81517" y="886464"/>
                      </a:cubicBezTo>
                      <a:lnTo>
                        <a:pt x="0" y="911769"/>
                      </a:lnTo>
                      <a:lnTo>
                        <a:pt x="14471" y="899828"/>
                      </a:lnTo>
                      <a:cubicBezTo>
                        <a:pt x="142599" y="771701"/>
                        <a:pt x="221847" y="594695"/>
                        <a:pt x="221847" y="399179"/>
                      </a:cubicBezTo>
                      <a:lnTo>
                        <a:pt x="217393" y="354995"/>
                      </a:lnTo>
                      <a:lnTo>
                        <a:pt x="39330" y="354235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sp3d>
                  <a:bevelT w="0" h="0"/>
                  <a:bevelB w="0" h="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86781" tIns="43390" rIns="86781" bIns="43390" rtlCol="0" anchor="ctr">
                  <a:noAutofit/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08" b="0" i="0" u="none" strike="noStrike" kern="1200" cap="none" spc="0" normalizeH="0" baseline="0" noProof="0">
                    <a:ln>
                      <a:noFill/>
                    </a:ln>
                    <a:noFill/>
                    <a:effectLst/>
                    <a:uLnTx/>
                    <a:uFillTx/>
                    <a:latin typeface="Roboto Light"/>
                    <a:ea typeface="思源黑体 CN Normal"/>
                    <a:cs typeface="+mn-cs"/>
                  </a:endParaRPr>
                </a:p>
              </p:txBody>
            </p:sp>
          </p:grpSp>
          <p:grpSp>
            <p:nvGrpSpPr>
              <p:cNvPr id="422" name="组合 421">
                <a:extLst>
                  <a:ext uri="{FF2B5EF4-FFF2-40B4-BE49-F238E27FC236}">
                    <a16:creationId xmlns:a16="http://schemas.microsoft.com/office/drawing/2014/main" id="{022822F7-190A-5AE9-1A7B-280C2F4E3366}"/>
                  </a:ext>
                </a:extLst>
              </p:cNvPr>
              <p:cNvGrpSpPr/>
              <p:nvPr/>
            </p:nvGrpSpPr>
            <p:grpSpPr>
              <a:xfrm>
                <a:off x="4547243" y="3220925"/>
                <a:ext cx="1369801" cy="1471031"/>
                <a:chOff x="4566293" y="3101554"/>
                <a:chExt cx="1369801" cy="1471031"/>
              </a:xfrm>
            </p:grpSpPr>
            <p:grpSp>
              <p:nvGrpSpPr>
                <p:cNvPr id="427" name="组合 426">
                  <a:extLst>
                    <a:ext uri="{FF2B5EF4-FFF2-40B4-BE49-F238E27FC236}">
                      <a16:creationId xmlns:a16="http://schemas.microsoft.com/office/drawing/2014/main" id="{2A27C99B-7B1C-4881-1F16-34290488B1AF}"/>
                    </a:ext>
                  </a:extLst>
                </p:cNvPr>
                <p:cNvGrpSpPr/>
                <p:nvPr/>
              </p:nvGrpSpPr>
              <p:grpSpPr>
                <a:xfrm>
                  <a:off x="4566293" y="3101554"/>
                  <a:ext cx="1369801" cy="461191"/>
                  <a:chOff x="4385318" y="3101554"/>
                  <a:chExt cx="1369801" cy="461191"/>
                </a:xfrm>
              </p:grpSpPr>
              <p:sp>
                <p:nvSpPr>
                  <p:cNvPr id="436" name="柒社群-康帅7-24">
                    <a:extLst>
                      <a:ext uri="{FF2B5EF4-FFF2-40B4-BE49-F238E27FC236}">
                        <a16:creationId xmlns:a16="http://schemas.microsoft.com/office/drawing/2014/main" id="{FCBF07F1-BD72-E587-35B0-4B85CB5D5F05}"/>
                      </a:ext>
                    </a:extLst>
                  </p:cNvPr>
                  <p:cNvSpPr txBox="1"/>
                  <p:nvPr>
                    <p:custDataLst>
                      <p:tags r:id="rId51"/>
                    </p:custDataLst>
                  </p:nvPr>
                </p:nvSpPr>
                <p:spPr>
                  <a:xfrm>
                    <a:off x="4449929" y="3101554"/>
                    <a:ext cx="935337" cy="324550"/>
                  </a:xfrm>
                  <a:prstGeom prst="rect">
                    <a:avLst/>
                  </a:prstGeom>
                  <a:noFill/>
                  <a:effectLst/>
                  <a:sp3d>
                    <a:bevelT w="0" h="0"/>
                    <a:bevelB w="0" h="0"/>
                  </a:sp3d>
                </p:spPr>
                <p:txBody>
                  <a:bodyPr wrap="none" lIns="78181" tIns="39091" rIns="78181" bIns="39091" rtlCol="0">
                    <a:spAutoFit/>
                    <a:sp3d>
                      <a:bevelT w="0" h="0"/>
                      <a:bevelB w="0" h="0"/>
                    </a:sp3d>
                  </a:bodyPr>
                  <a:lstStyle/>
                  <a:p>
                    <a:r>
                      <a:rPr lang="en-US" altLang="zh-CN" sz="1539" dirty="0">
                        <a:solidFill>
                          <a:schemeClr val="accent1"/>
                        </a:solidFill>
                        <a:latin typeface="Bahnschrift" panose="020B0502040204020203" pitchFamily="34" charset="0"/>
                      </a:rPr>
                      <a:t>10%~60%</a:t>
                    </a:r>
                    <a:endParaRPr lang="zh-CN" altLang="en-US" sz="1539" dirty="0">
                      <a:solidFill>
                        <a:schemeClr val="accent1"/>
                      </a:solidFill>
                      <a:latin typeface="Bahnschrift" panose="020B0502040204020203" pitchFamily="34" charset="0"/>
                    </a:endParaRPr>
                  </a:p>
                </p:txBody>
              </p:sp>
              <p:sp>
                <p:nvSpPr>
                  <p:cNvPr id="437" name="柒社群-康帅7-25">
                    <a:extLst>
                      <a:ext uri="{FF2B5EF4-FFF2-40B4-BE49-F238E27FC236}">
                        <a16:creationId xmlns:a16="http://schemas.microsoft.com/office/drawing/2014/main" id="{50E057E5-634B-B6A3-DC6B-6EB47544A4D2}"/>
                      </a:ext>
                    </a:extLst>
                  </p:cNvPr>
                  <p:cNvSpPr/>
                  <p:nvPr>
                    <p:custDataLst>
                      <p:tags r:id="rId52"/>
                    </p:custDataLst>
                  </p:nvPr>
                </p:nvSpPr>
                <p:spPr>
                  <a:xfrm>
                    <a:off x="4385318" y="3198367"/>
                    <a:ext cx="48864" cy="293179"/>
                  </a:xfrm>
                  <a:prstGeom prst="roundRect">
                    <a:avLst>
                      <a:gd name="adj" fmla="val 30619"/>
                    </a:avLst>
                  </a:prstGeom>
                  <a:solidFill>
                    <a:schemeClr val="accent1"/>
                  </a:solidFill>
                  <a:ln>
                    <a:noFill/>
                  </a:ln>
                  <a:effectLst/>
                  <a:sp3d>
                    <a:bevelT w="0" h="0"/>
                    <a:bevelB w="0" h="0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78181" tIns="39091" rIns="78181" bIns="39091" rtlCol="0" anchor="ctr">
                    <a:sp3d>
                      <a:bevelT w="0" h="0"/>
                      <a:bevelB w="0" h="0"/>
                    </a:sp3d>
                  </a:bodyPr>
                  <a:lstStyle/>
                  <a:p>
                    <a:pPr algn="ctr"/>
                    <a:endParaRPr lang="zh-CN" altLang="en-US" sz="1539"/>
                  </a:p>
                </p:txBody>
              </p:sp>
              <p:sp>
                <p:nvSpPr>
                  <p:cNvPr id="438" name="柒社群-康帅7-26">
                    <a:extLst>
                      <a:ext uri="{FF2B5EF4-FFF2-40B4-BE49-F238E27FC236}">
                        <a16:creationId xmlns:a16="http://schemas.microsoft.com/office/drawing/2014/main" id="{9DB7BCD2-12FE-8A21-A7A6-BB7D8211752B}"/>
                      </a:ext>
                    </a:extLst>
                  </p:cNvPr>
                  <p:cNvSpPr txBox="1"/>
                  <p:nvPr>
                    <p:custDataLst>
                      <p:tags r:id="rId53"/>
                    </p:custDataLst>
                  </p:nvPr>
                </p:nvSpPr>
                <p:spPr>
                  <a:xfrm>
                    <a:off x="4462686" y="3330297"/>
                    <a:ext cx="1292433" cy="232448"/>
                  </a:xfrm>
                  <a:prstGeom prst="rect">
                    <a:avLst/>
                  </a:prstGeom>
                  <a:noFill/>
                  <a:effectLst/>
                  <a:sp3d>
                    <a:bevelT w="0" h="0"/>
                    <a:bevelB w="0" h="0"/>
                  </a:sp3d>
                </p:spPr>
                <p:txBody>
                  <a:bodyPr wrap="square" lIns="78181" tIns="39091" rIns="78181" bIns="39091" rtlCol="0">
                    <a:spAutoFit/>
                    <a:sp3d>
                      <a:bevelT w="0" h="0"/>
                      <a:bevelB w="0" h="0"/>
                    </a:sp3d>
                  </a:bodyPr>
                  <a:lstStyle/>
                  <a:p>
                    <a:r>
                      <a:rPr kumimoji="0" lang="zh-CN" altLang="en-US" sz="94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  <a:cs typeface="+mn-cs"/>
                        <a:sym typeface="阿里巴巴普惠体 R" panose="00020600040101010101" pitchFamily="18" charset="-122"/>
                      </a:rPr>
                      <a:t>整体</a:t>
                    </a:r>
                    <a:r>
                      <a:rPr kumimoji="0" lang="en-US" altLang="zh-CN" sz="94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  <a:cs typeface="+mn-cs"/>
                        <a:sym typeface="阿里巴巴普惠体 R" panose="00020600040101010101" pitchFamily="18" charset="-122"/>
                      </a:rPr>
                      <a:t>PV</a:t>
                    </a:r>
                    <a:r>
                      <a:rPr kumimoji="0" lang="zh-CN" altLang="en-US" sz="94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  <a:cs typeface="+mn-cs"/>
                        <a:sym typeface="阿里巴巴普惠体 R" panose="00020600040101010101" pitchFamily="18" charset="-122"/>
                      </a:rPr>
                      <a:t>对比去年同期</a:t>
                    </a:r>
                    <a:endParaRPr lang="zh-CN" altLang="en-US" sz="94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阿里巴巴普惠体 R" panose="00020600040101010101" pitchFamily="18" charset="-122"/>
                      <a:ea typeface="阿里巴巴普惠体 R" panose="00020600040101010101" pitchFamily="18" charset="-122"/>
                      <a:sym typeface="阿里巴巴普惠体 R" panose="00020600040101010101" pitchFamily="18" charset="-122"/>
                    </a:endParaRPr>
                  </a:p>
                </p:txBody>
              </p:sp>
            </p:grpSp>
            <p:grpSp>
              <p:nvGrpSpPr>
                <p:cNvPr id="428" name="Group 147+">
                  <a:extLst>
                    <a:ext uri="{FF2B5EF4-FFF2-40B4-BE49-F238E27FC236}">
                      <a16:creationId xmlns:a16="http://schemas.microsoft.com/office/drawing/2014/main" id="{CAF3FDCC-208C-C87E-1BA8-3C43902EF1AF}"/>
                    </a:ext>
                  </a:extLst>
                </p:cNvPr>
                <p:cNvGrpSpPr/>
                <p:nvPr/>
              </p:nvGrpSpPr>
              <p:grpSpPr>
                <a:xfrm>
                  <a:off x="4566293" y="3611905"/>
                  <a:ext cx="1369801" cy="461189"/>
                  <a:chOff x="4385318" y="3015005"/>
                  <a:chExt cx="1369801" cy="461189"/>
                </a:xfrm>
              </p:grpSpPr>
              <p:sp>
                <p:nvSpPr>
                  <p:cNvPr id="433" name="柒社群-康帅7-27">
                    <a:extLst>
                      <a:ext uri="{FF2B5EF4-FFF2-40B4-BE49-F238E27FC236}">
                        <a16:creationId xmlns:a16="http://schemas.microsoft.com/office/drawing/2014/main" id="{1EF71A61-9FB4-38D2-A8A8-79DAAFB0E45E}"/>
                      </a:ext>
                    </a:extLst>
                  </p:cNvPr>
                  <p:cNvSpPr txBox="1"/>
                  <p:nvPr>
                    <p:custDataLst>
                      <p:tags r:id="rId48"/>
                    </p:custDataLst>
                  </p:nvPr>
                </p:nvSpPr>
                <p:spPr>
                  <a:xfrm>
                    <a:off x="4449930" y="3015005"/>
                    <a:ext cx="515029" cy="324550"/>
                  </a:xfrm>
                  <a:prstGeom prst="rect">
                    <a:avLst/>
                  </a:prstGeom>
                  <a:noFill/>
                  <a:effectLst/>
                  <a:sp3d>
                    <a:bevelT w="0" h="0"/>
                    <a:bevelB w="0" h="0"/>
                  </a:sp3d>
                </p:spPr>
                <p:txBody>
                  <a:bodyPr wrap="none" lIns="78181" tIns="39091" rIns="78181" bIns="39091" rtlCol="0">
                    <a:spAutoFit/>
                    <a:sp3d>
                      <a:bevelT w="0" h="0"/>
                      <a:bevelB w="0" h="0"/>
                    </a:sp3d>
                  </a:bodyPr>
                  <a:lstStyle/>
                  <a:p>
                    <a:r>
                      <a:rPr lang="en-US" altLang="zh-CN" sz="1539" dirty="0">
                        <a:solidFill>
                          <a:schemeClr val="accent1"/>
                        </a:solidFill>
                        <a:latin typeface="Bahnschrift" panose="020B0502040204020203" pitchFamily="34" charset="0"/>
                      </a:rPr>
                      <a:t>34S</a:t>
                    </a:r>
                    <a:endParaRPr lang="zh-CN" altLang="en-US" sz="1539" dirty="0">
                      <a:solidFill>
                        <a:schemeClr val="accent1"/>
                      </a:solidFill>
                      <a:latin typeface="Bahnschrift" panose="020B0502040204020203" pitchFamily="34" charset="0"/>
                    </a:endParaRPr>
                  </a:p>
                </p:txBody>
              </p:sp>
              <p:sp>
                <p:nvSpPr>
                  <p:cNvPr id="434" name="柒社群-康帅7-28">
                    <a:extLst>
                      <a:ext uri="{FF2B5EF4-FFF2-40B4-BE49-F238E27FC236}">
                        <a16:creationId xmlns:a16="http://schemas.microsoft.com/office/drawing/2014/main" id="{59FC0B3F-9E5E-45A9-F584-7B9A031556BB}"/>
                      </a:ext>
                    </a:extLst>
                  </p:cNvPr>
                  <p:cNvSpPr/>
                  <p:nvPr>
                    <p:custDataLst>
                      <p:tags r:id="rId49"/>
                    </p:custDataLst>
                  </p:nvPr>
                </p:nvSpPr>
                <p:spPr>
                  <a:xfrm>
                    <a:off x="4385318" y="3111817"/>
                    <a:ext cx="48864" cy="293179"/>
                  </a:xfrm>
                  <a:prstGeom prst="roundRect">
                    <a:avLst>
                      <a:gd name="adj" fmla="val 30619"/>
                    </a:avLst>
                  </a:prstGeom>
                  <a:solidFill>
                    <a:schemeClr val="accent1"/>
                  </a:solidFill>
                  <a:ln>
                    <a:noFill/>
                  </a:ln>
                  <a:effectLst/>
                  <a:sp3d>
                    <a:bevelT w="0" h="0"/>
                    <a:bevelB w="0" h="0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78181" tIns="39091" rIns="78181" bIns="39091" rtlCol="0" anchor="ctr">
                    <a:sp3d>
                      <a:bevelT w="0" h="0"/>
                      <a:bevelB w="0" h="0"/>
                    </a:sp3d>
                  </a:bodyPr>
                  <a:lstStyle/>
                  <a:p>
                    <a:pPr algn="ctr"/>
                    <a:endParaRPr lang="zh-CN" altLang="en-US" sz="1539"/>
                  </a:p>
                </p:txBody>
              </p:sp>
              <p:sp>
                <p:nvSpPr>
                  <p:cNvPr id="435" name="柒社群-康帅7-29">
                    <a:extLst>
                      <a:ext uri="{FF2B5EF4-FFF2-40B4-BE49-F238E27FC236}">
                        <a16:creationId xmlns:a16="http://schemas.microsoft.com/office/drawing/2014/main" id="{E6F80EB2-96DC-2A63-F663-9A75F05BFEC1}"/>
                      </a:ext>
                    </a:extLst>
                  </p:cNvPr>
                  <p:cNvSpPr txBox="1"/>
                  <p:nvPr>
                    <p:custDataLst>
                      <p:tags r:id="rId50"/>
                    </p:custDataLst>
                  </p:nvPr>
                </p:nvSpPr>
                <p:spPr>
                  <a:xfrm>
                    <a:off x="4462686" y="3243746"/>
                    <a:ext cx="1292433" cy="232448"/>
                  </a:xfrm>
                  <a:prstGeom prst="rect">
                    <a:avLst/>
                  </a:prstGeom>
                  <a:noFill/>
                  <a:effectLst/>
                  <a:sp3d>
                    <a:bevelT w="0" h="0"/>
                    <a:bevelB w="0" h="0"/>
                  </a:sp3d>
                </p:spPr>
                <p:txBody>
                  <a:bodyPr wrap="square" lIns="78181" tIns="39091" rIns="78181" bIns="39091" rtlCol="0">
                    <a:spAutoFit/>
                    <a:sp3d>
                      <a:bevelT w="0" h="0"/>
                      <a:bevelB w="0" h="0"/>
                    </a:sp3d>
                  </a:bodyPr>
                  <a:lstStyle/>
                  <a:p>
                    <a:r>
                      <a:rPr lang="zh-CN" altLang="en-US" sz="94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  <a:sym typeface="阿里巴巴普惠体 R" panose="00020600040101010101" pitchFamily="18" charset="-122"/>
                      </a:rPr>
                      <a:t>用户平均停留时间</a:t>
                    </a:r>
                  </a:p>
                </p:txBody>
              </p:sp>
            </p:grpSp>
            <p:grpSp>
              <p:nvGrpSpPr>
                <p:cNvPr id="429" name="Group 147++">
                  <a:extLst>
                    <a:ext uri="{FF2B5EF4-FFF2-40B4-BE49-F238E27FC236}">
                      <a16:creationId xmlns:a16="http://schemas.microsoft.com/office/drawing/2014/main" id="{3260A864-83A8-7AA8-8BAF-C9032B5EA158}"/>
                    </a:ext>
                  </a:extLst>
                </p:cNvPr>
                <p:cNvGrpSpPr/>
                <p:nvPr/>
              </p:nvGrpSpPr>
              <p:grpSpPr>
                <a:xfrm>
                  <a:off x="4566293" y="4111396"/>
                  <a:ext cx="1369801" cy="461189"/>
                  <a:chOff x="4385318" y="2930296"/>
                  <a:chExt cx="1369801" cy="461189"/>
                </a:xfrm>
              </p:grpSpPr>
              <p:sp>
                <p:nvSpPr>
                  <p:cNvPr id="430" name="柒社群-康帅7-30">
                    <a:extLst>
                      <a:ext uri="{FF2B5EF4-FFF2-40B4-BE49-F238E27FC236}">
                        <a16:creationId xmlns:a16="http://schemas.microsoft.com/office/drawing/2014/main" id="{90FBAF3B-DCE9-924A-95CA-F0D7F31964C6}"/>
                      </a:ext>
                    </a:extLst>
                  </p:cNvPr>
                  <p:cNvSpPr txBox="1"/>
                  <p:nvPr>
                    <p:custDataLst>
                      <p:tags r:id="rId45"/>
                    </p:custDataLst>
                  </p:nvPr>
                </p:nvSpPr>
                <p:spPr>
                  <a:xfrm>
                    <a:off x="4449929" y="2930296"/>
                    <a:ext cx="734321" cy="324550"/>
                  </a:xfrm>
                  <a:prstGeom prst="rect">
                    <a:avLst/>
                  </a:prstGeom>
                  <a:noFill/>
                  <a:effectLst/>
                  <a:sp3d>
                    <a:bevelT w="0" h="0"/>
                    <a:bevelB w="0" h="0"/>
                  </a:sp3d>
                </p:spPr>
                <p:txBody>
                  <a:bodyPr wrap="none" lIns="78181" tIns="39091" rIns="78181" bIns="39091" rtlCol="0">
                    <a:spAutoFit/>
                    <a:sp3d>
                      <a:bevelT w="0" h="0"/>
                      <a:bevelB w="0" h="0"/>
                    </a:sp3d>
                  </a:bodyPr>
                  <a:lstStyle/>
                  <a:p>
                    <a:r>
                      <a:rPr lang="en-US" altLang="zh-CN" sz="1539" dirty="0">
                        <a:solidFill>
                          <a:schemeClr val="accent1"/>
                        </a:solidFill>
                        <a:sym typeface="+mn-lt"/>
                      </a:rPr>
                      <a:t>12.8%</a:t>
                    </a:r>
                    <a:endParaRPr lang="zh-CN" altLang="en-US" sz="1539" dirty="0">
                      <a:solidFill>
                        <a:schemeClr val="accent1"/>
                      </a:solidFill>
                      <a:latin typeface="Bahnschrift" panose="020B0502040204020203" pitchFamily="34" charset="0"/>
                    </a:endParaRPr>
                  </a:p>
                </p:txBody>
              </p:sp>
              <p:sp>
                <p:nvSpPr>
                  <p:cNvPr id="431" name="柒社群-康帅7-31">
                    <a:extLst>
                      <a:ext uri="{FF2B5EF4-FFF2-40B4-BE49-F238E27FC236}">
                        <a16:creationId xmlns:a16="http://schemas.microsoft.com/office/drawing/2014/main" id="{75F0269A-C15D-4439-BDC3-F361FC0B0628}"/>
                      </a:ext>
                    </a:extLst>
                  </p:cNvPr>
                  <p:cNvSpPr/>
                  <p:nvPr>
                    <p:custDataLst>
                      <p:tags r:id="rId46"/>
                    </p:custDataLst>
                  </p:nvPr>
                </p:nvSpPr>
                <p:spPr>
                  <a:xfrm>
                    <a:off x="4385318" y="3027106"/>
                    <a:ext cx="48864" cy="293179"/>
                  </a:xfrm>
                  <a:prstGeom prst="roundRect">
                    <a:avLst>
                      <a:gd name="adj" fmla="val 30619"/>
                    </a:avLst>
                  </a:prstGeom>
                  <a:solidFill>
                    <a:schemeClr val="accent1"/>
                  </a:solidFill>
                  <a:ln>
                    <a:noFill/>
                  </a:ln>
                  <a:effectLst/>
                  <a:sp3d>
                    <a:bevelT w="0" h="0"/>
                    <a:bevelB w="0" h="0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78181" tIns="39091" rIns="78181" bIns="39091" rtlCol="0" anchor="ctr">
                    <a:sp3d>
                      <a:bevelT w="0" h="0"/>
                      <a:bevelB w="0" h="0"/>
                    </a:sp3d>
                  </a:bodyPr>
                  <a:lstStyle/>
                  <a:p>
                    <a:pPr algn="ctr"/>
                    <a:endParaRPr lang="zh-CN" altLang="en-US" sz="1539"/>
                  </a:p>
                </p:txBody>
              </p:sp>
              <p:sp>
                <p:nvSpPr>
                  <p:cNvPr id="432" name="柒社群-康帅7-32">
                    <a:extLst>
                      <a:ext uri="{FF2B5EF4-FFF2-40B4-BE49-F238E27FC236}">
                        <a16:creationId xmlns:a16="http://schemas.microsoft.com/office/drawing/2014/main" id="{D75635F3-18C2-6700-BA44-C9A09C97ABA7}"/>
                      </a:ext>
                    </a:extLst>
                  </p:cNvPr>
                  <p:cNvSpPr txBox="1"/>
                  <p:nvPr>
                    <p:custDataLst>
                      <p:tags r:id="rId47"/>
                    </p:custDataLst>
                  </p:nvPr>
                </p:nvSpPr>
                <p:spPr>
                  <a:xfrm>
                    <a:off x="4462686" y="3159037"/>
                    <a:ext cx="1292433" cy="232448"/>
                  </a:xfrm>
                  <a:prstGeom prst="rect">
                    <a:avLst/>
                  </a:prstGeom>
                  <a:noFill/>
                  <a:effectLst/>
                  <a:sp3d>
                    <a:bevelT w="0" h="0"/>
                    <a:bevelB w="0" h="0"/>
                  </a:sp3d>
                </p:spPr>
                <p:txBody>
                  <a:bodyPr wrap="square" lIns="78181" tIns="39091" rIns="78181" bIns="39091" rtlCol="0">
                    <a:spAutoFit/>
                    <a:sp3d>
                      <a:bevelT w="0" h="0"/>
                      <a:bevelB w="0" h="0"/>
                    </a:sp3d>
                  </a:bodyPr>
                  <a:lstStyle/>
                  <a:p>
                    <a:r>
                      <a:rPr lang="zh-CN" altLang="en-US" sz="94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  <a:sym typeface="阿里巴巴普惠体 R" panose="00020600040101010101" pitchFamily="18" charset="-122"/>
                      </a:rPr>
                      <a:t>付费转化率提升</a:t>
                    </a:r>
                  </a:p>
                </p:txBody>
              </p:sp>
            </p:grpSp>
          </p:grpSp>
          <p:grpSp>
            <p:nvGrpSpPr>
              <p:cNvPr id="423" name="组合 422">
                <a:extLst>
                  <a:ext uri="{FF2B5EF4-FFF2-40B4-BE49-F238E27FC236}">
                    <a16:creationId xmlns:a16="http://schemas.microsoft.com/office/drawing/2014/main" id="{551FB896-12BA-4C10-B498-8B5210AADAC5}"/>
                  </a:ext>
                </a:extLst>
              </p:cNvPr>
              <p:cNvGrpSpPr/>
              <p:nvPr/>
            </p:nvGrpSpPr>
            <p:grpSpPr>
              <a:xfrm>
                <a:off x="5292304" y="4268929"/>
                <a:ext cx="182662" cy="204124"/>
                <a:chOff x="3698494" y="2473419"/>
                <a:chExt cx="328297" cy="366867"/>
              </a:xfrm>
            </p:grpSpPr>
            <p:sp>
              <p:nvSpPr>
                <p:cNvPr id="424" name="柒社群-康帅7-33">
                  <a:extLst>
                    <a:ext uri="{FF2B5EF4-FFF2-40B4-BE49-F238E27FC236}">
                      <a16:creationId xmlns:a16="http://schemas.microsoft.com/office/drawing/2014/main" id="{C3F60C06-636A-735F-5EF5-C8B51E821588}"/>
                    </a:ext>
                  </a:extLst>
                </p:cNvPr>
                <p:cNvSpPr/>
                <p:nvPr>
                  <p:custDataLst>
                    <p:tags r:id="rId42"/>
                  </p:custDataLst>
                </p:nvPr>
              </p:nvSpPr>
              <p:spPr>
                <a:xfrm rot="502477">
                  <a:off x="3760712" y="2473419"/>
                  <a:ext cx="265227" cy="366867"/>
                </a:xfrm>
                <a:custGeom>
                  <a:avLst/>
                  <a:gdLst>
                    <a:gd name="connsiteX0" fmla="*/ 360038 w 677713"/>
                    <a:gd name="connsiteY0" fmla="*/ 0 h 911769"/>
                    <a:gd name="connsiteX1" fmla="*/ 677713 w 677713"/>
                    <a:gd name="connsiteY1" fmla="*/ 356958 h 911769"/>
                    <a:gd name="connsiteX2" fmla="*/ 502631 w 677713"/>
                    <a:gd name="connsiteY2" fmla="*/ 356211 h 911769"/>
                    <a:gd name="connsiteX3" fmla="*/ 485882 w 677713"/>
                    <a:gd name="connsiteY3" fmla="*/ 432105 h 911769"/>
                    <a:gd name="connsiteX4" fmla="*/ 81517 w 677713"/>
                    <a:gd name="connsiteY4" fmla="*/ 886464 h 911769"/>
                    <a:gd name="connsiteX5" fmla="*/ 0 w 677713"/>
                    <a:gd name="connsiteY5" fmla="*/ 911769 h 911769"/>
                    <a:gd name="connsiteX6" fmla="*/ 14471 w 677713"/>
                    <a:gd name="connsiteY6" fmla="*/ 899828 h 911769"/>
                    <a:gd name="connsiteX7" fmla="*/ 221847 w 677713"/>
                    <a:gd name="connsiteY7" fmla="*/ 399179 h 911769"/>
                    <a:gd name="connsiteX8" fmla="*/ 217393 w 677713"/>
                    <a:gd name="connsiteY8" fmla="*/ 354995 h 911769"/>
                    <a:gd name="connsiteX9" fmla="*/ 39330 w 677713"/>
                    <a:gd name="connsiteY9" fmla="*/ 354235 h 911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77713" h="911769">
                      <a:moveTo>
                        <a:pt x="360038" y="0"/>
                      </a:moveTo>
                      <a:lnTo>
                        <a:pt x="677713" y="356958"/>
                      </a:lnTo>
                      <a:lnTo>
                        <a:pt x="502631" y="356211"/>
                      </a:lnTo>
                      <a:lnTo>
                        <a:pt x="485882" y="432105"/>
                      </a:lnTo>
                      <a:cubicBezTo>
                        <a:pt x="426200" y="637385"/>
                        <a:pt x="276079" y="804171"/>
                        <a:pt x="81517" y="886464"/>
                      </a:cubicBezTo>
                      <a:lnTo>
                        <a:pt x="0" y="911769"/>
                      </a:lnTo>
                      <a:lnTo>
                        <a:pt x="14471" y="899828"/>
                      </a:lnTo>
                      <a:cubicBezTo>
                        <a:pt x="142599" y="771701"/>
                        <a:pt x="221847" y="594695"/>
                        <a:pt x="221847" y="399179"/>
                      </a:cubicBezTo>
                      <a:lnTo>
                        <a:pt x="217393" y="354995"/>
                      </a:lnTo>
                      <a:lnTo>
                        <a:pt x="39330" y="354235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sp3d>
                  <a:bevelT w="0" h="0"/>
                  <a:bevelB w="0" h="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86781" tIns="43390" rIns="86781" bIns="43390" rtlCol="0" anchor="ctr">
                  <a:noAutofit/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08" b="0" i="0" u="none" strike="noStrike" kern="1200" cap="none" spc="0" normalizeH="0" baseline="0" noProof="0">
                    <a:ln>
                      <a:noFill/>
                    </a:ln>
                    <a:noFill/>
                    <a:effectLst/>
                    <a:uLnTx/>
                    <a:uFillTx/>
                    <a:latin typeface="Roboto Light"/>
                    <a:ea typeface="思源黑体 CN Normal"/>
                    <a:cs typeface="+mn-cs"/>
                  </a:endParaRPr>
                </a:p>
              </p:txBody>
            </p:sp>
            <p:sp>
              <p:nvSpPr>
                <p:cNvPr id="425" name="柒社群-康帅7-34">
                  <a:extLst>
                    <a:ext uri="{FF2B5EF4-FFF2-40B4-BE49-F238E27FC236}">
                      <a16:creationId xmlns:a16="http://schemas.microsoft.com/office/drawing/2014/main" id="{70D249C1-DEB5-90B4-EFF1-5E51BFCE6C38}"/>
                    </a:ext>
                  </a:extLst>
                </p:cNvPr>
                <p:cNvSpPr/>
                <p:nvPr>
                  <p:custDataLst>
                    <p:tags r:id="rId43"/>
                  </p:custDataLst>
                </p:nvPr>
              </p:nvSpPr>
              <p:spPr>
                <a:xfrm rot="502477">
                  <a:off x="3698494" y="2697987"/>
                  <a:ext cx="64783" cy="89612"/>
                </a:xfrm>
                <a:custGeom>
                  <a:avLst/>
                  <a:gdLst>
                    <a:gd name="connsiteX0" fmla="*/ 360038 w 677713"/>
                    <a:gd name="connsiteY0" fmla="*/ 0 h 911769"/>
                    <a:gd name="connsiteX1" fmla="*/ 677713 w 677713"/>
                    <a:gd name="connsiteY1" fmla="*/ 356958 h 911769"/>
                    <a:gd name="connsiteX2" fmla="*/ 502631 w 677713"/>
                    <a:gd name="connsiteY2" fmla="*/ 356211 h 911769"/>
                    <a:gd name="connsiteX3" fmla="*/ 485882 w 677713"/>
                    <a:gd name="connsiteY3" fmla="*/ 432105 h 911769"/>
                    <a:gd name="connsiteX4" fmla="*/ 81517 w 677713"/>
                    <a:gd name="connsiteY4" fmla="*/ 886464 h 911769"/>
                    <a:gd name="connsiteX5" fmla="*/ 0 w 677713"/>
                    <a:gd name="connsiteY5" fmla="*/ 911769 h 911769"/>
                    <a:gd name="connsiteX6" fmla="*/ 14471 w 677713"/>
                    <a:gd name="connsiteY6" fmla="*/ 899828 h 911769"/>
                    <a:gd name="connsiteX7" fmla="*/ 221847 w 677713"/>
                    <a:gd name="connsiteY7" fmla="*/ 399179 h 911769"/>
                    <a:gd name="connsiteX8" fmla="*/ 217393 w 677713"/>
                    <a:gd name="connsiteY8" fmla="*/ 354995 h 911769"/>
                    <a:gd name="connsiteX9" fmla="*/ 39330 w 677713"/>
                    <a:gd name="connsiteY9" fmla="*/ 354235 h 911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77713" h="911769">
                      <a:moveTo>
                        <a:pt x="360038" y="0"/>
                      </a:moveTo>
                      <a:lnTo>
                        <a:pt x="677713" y="356958"/>
                      </a:lnTo>
                      <a:lnTo>
                        <a:pt x="502631" y="356211"/>
                      </a:lnTo>
                      <a:lnTo>
                        <a:pt x="485882" y="432105"/>
                      </a:lnTo>
                      <a:cubicBezTo>
                        <a:pt x="426200" y="637385"/>
                        <a:pt x="276079" y="804171"/>
                        <a:pt x="81517" y="886464"/>
                      </a:cubicBezTo>
                      <a:lnTo>
                        <a:pt x="0" y="911769"/>
                      </a:lnTo>
                      <a:lnTo>
                        <a:pt x="14471" y="899828"/>
                      </a:lnTo>
                      <a:cubicBezTo>
                        <a:pt x="142599" y="771701"/>
                        <a:pt x="221847" y="594695"/>
                        <a:pt x="221847" y="399179"/>
                      </a:cubicBezTo>
                      <a:lnTo>
                        <a:pt x="217393" y="354995"/>
                      </a:lnTo>
                      <a:lnTo>
                        <a:pt x="39330" y="354235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sp3d>
                  <a:bevelT w="0" h="0"/>
                  <a:bevelB w="0" h="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86781" tIns="43390" rIns="86781" bIns="43390" rtlCol="0" anchor="ctr">
                  <a:noAutofit/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08" b="0" i="0" u="none" strike="noStrike" kern="1200" cap="none" spc="0" normalizeH="0" baseline="0" noProof="0">
                    <a:ln>
                      <a:noFill/>
                    </a:ln>
                    <a:noFill/>
                    <a:effectLst/>
                    <a:uLnTx/>
                    <a:uFillTx/>
                    <a:latin typeface="Roboto Light"/>
                    <a:ea typeface="思源黑体 CN Normal"/>
                    <a:cs typeface="+mn-cs"/>
                  </a:endParaRPr>
                </a:p>
              </p:txBody>
            </p:sp>
            <p:sp>
              <p:nvSpPr>
                <p:cNvPr id="426" name="柒社群-康帅7-35">
                  <a:extLst>
                    <a:ext uri="{FF2B5EF4-FFF2-40B4-BE49-F238E27FC236}">
                      <a16:creationId xmlns:a16="http://schemas.microsoft.com/office/drawing/2014/main" id="{C4395D3C-6C5A-D3C0-93BA-0DD92EC2C767}"/>
                    </a:ext>
                  </a:extLst>
                </p:cNvPr>
                <p:cNvSpPr/>
                <p:nvPr>
                  <p:custDataLst>
                    <p:tags r:id="rId44"/>
                  </p:custDataLst>
                </p:nvPr>
              </p:nvSpPr>
              <p:spPr>
                <a:xfrm rot="502477">
                  <a:off x="3978755" y="2671876"/>
                  <a:ext cx="48036" cy="66443"/>
                </a:xfrm>
                <a:custGeom>
                  <a:avLst/>
                  <a:gdLst>
                    <a:gd name="connsiteX0" fmla="*/ 360038 w 677713"/>
                    <a:gd name="connsiteY0" fmla="*/ 0 h 911769"/>
                    <a:gd name="connsiteX1" fmla="*/ 677713 w 677713"/>
                    <a:gd name="connsiteY1" fmla="*/ 356958 h 911769"/>
                    <a:gd name="connsiteX2" fmla="*/ 502631 w 677713"/>
                    <a:gd name="connsiteY2" fmla="*/ 356211 h 911769"/>
                    <a:gd name="connsiteX3" fmla="*/ 485882 w 677713"/>
                    <a:gd name="connsiteY3" fmla="*/ 432105 h 911769"/>
                    <a:gd name="connsiteX4" fmla="*/ 81517 w 677713"/>
                    <a:gd name="connsiteY4" fmla="*/ 886464 h 911769"/>
                    <a:gd name="connsiteX5" fmla="*/ 0 w 677713"/>
                    <a:gd name="connsiteY5" fmla="*/ 911769 h 911769"/>
                    <a:gd name="connsiteX6" fmla="*/ 14471 w 677713"/>
                    <a:gd name="connsiteY6" fmla="*/ 899828 h 911769"/>
                    <a:gd name="connsiteX7" fmla="*/ 221847 w 677713"/>
                    <a:gd name="connsiteY7" fmla="*/ 399179 h 911769"/>
                    <a:gd name="connsiteX8" fmla="*/ 217393 w 677713"/>
                    <a:gd name="connsiteY8" fmla="*/ 354995 h 911769"/>
                    <a:gd name="connsiteX9" fmla="*/ 39330 w 677713"/>
                    <a:gd name="connsiteY9" fmla="*/ 354235 h 911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77713" h="911769">
                      <a:moveTo>
                        <a:pt x="360038" y="0"/>
                      </a:moveTo>
                      <a:lnTo>
                        <a:pt x="677713" y="356958"/>
                      </a:lnTo>
                      <a:lnTo>
                        <a:pt x="502631" y="356211"/>
                      </a:lnTo>
                      <a:lnTo>
                        <a:pt x="485882" y="432105"/>
                      </a:lnTo>
                      <a:cubicBezTo>
                        <a:pt x="426200" y="637385"/>
                        <a:pt x="276079" y="804171"/>
                        <a:pt x="81517" y="886464"/>
                      </a:cubicBezTo>
                      <a:lnTo>
                        <a:pt x="0" y="911769"/>
                      </a:lnTo>
                      <a:lnTo>
                        <a:pt x="14471" y="899828"/>
                      </a:lnTo>
                      <a:cubicBezTo>
                        <a:pt x="142599" y="771701"/>
                        <a:pt x="221847" y="594695"/>
                        <a:pt x="221847" y="399179"/>
                      </a:cubicBezTo>
                      <a:lnTo>
                        <a:pt x="217393" y="354995"/>
                      </a:lnTo>
                      <a:lnTo>
                        <a:pt x="39330" y="354235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sp3d>
                  <a:bevelT w="0" h="0"/>
                  <a:bevelB w="0" h="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86781" tIns="43390" rIns="86781" bIns="43390" rtlCol="0" anchor="ctr">
                  <a:noAutofit/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08" b="0" i="0" u="none" strike="noStrike" kern="1200" cap="none" spc="0" normalizeH="0" baseline="0" noProof="0">
                    <a:ln>
                      <a:noFill/>
                    </a:ln>
                    <a:noFill/>
                    <a:effectLst/>
                    <a:uLnTx/>
                    <a:uFillTx/>
                    <a:latin typeface="Roboto Light"/>
                    <a:ea typeface="思源黑体 CN Normal"/>
                    <a:cs typeface="+mn-cs"/>
                  </a:endParaRPr>
                </a:p>
              </p:txBody>
            </p:sp>
          </p:grpSp>
        </p:grpSp>
        <p:sp>
          <p:nvSpPr>
            <p:cNvPr id="394" name="柒社群-康帅7-36">
              <a:extLst>
                <a:ext uri="{FF2B5EF4-FFF2-40B4-BE49-F238E27FC236}">
                  <a16:creationId xmlns:a16="http://schemas.microsoft.com/office/drawing/2014/main" id="{E770EDA2-8D69-9A18-559E-D4FA84E18B04}"/>
                </a:ext>
              </a:extLst>
            </p:cNvPr>
            <p:cNvSpPr/>
            <p:nvPr>
              <p:custDataLst>
                <p:tags r:id="rId19"/>
              </p:custDataLst>
            </p:nvPr>
          </p:nvSpPr>
          <p:spPr>
            <a:xfrm>
              <a:off x="8617193" y="-3887502"/>
              <a:ext cx="526750" cy="57464"/>
            </a:xfrm>
            <a:prstGeom prst="ellipse">
              <a:avLst/>
            </a:prstGeom>
            <a:solidFill>
              <a:schemeClr val="accent2">
                <a:alpha val="45000"/>
              </a:schemeClr>
            </a:solidFill>
            <a:ln>
              <a:noFill/>
            </a:ln>
            <a:effectLst/>
            <a:sp3d>
              <a:bevelT w="0" h="0"/>
              <a:bevelB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7399" tIns="38700" rIns="77399" bIns="38700" rtlCol="0" anchor="ctr">
              <a:sp3d>
                <a:bevelT w="0" h="0"/>
                <a:bevelB w="0" h="0"/>
              </a:sp3d>
            </a:bodyPr>
            <a:lstStyle/>
            <a:p>
              <a:pPr algn="ctr"/>
              <a:endParaRPr lang="zh-CN" altLang="en-US" sz="1524" dirty="0"/>
            </a:p>
          </p:txBody>
        </p:sp>
        <p:grpSp>
          <p:nvGrpSpPr>
            <p:cNvPr id="395" name="组合 394">
              <a:extLst>
                <a:ext uri="{FF2B5EF4-FFF2-40B4-BE49-F238E27FC236}">
                  <a16:creationId xmlns:a16="http://schemas.microsoft.com/office/drawing/2014/main" id="{6BC8916B-DEC9-275F-04A8-900AEA0CEA05}"/>
                </a:ext>
              </a:extLst>
            </p:cNvPr>
            <p:cNvGrpSpPr/>
            <p:nvPr/>
          </p:nvGrpSpPr>
          <p:grpSpPr>
            <a:xfrm>
              <a:off x="8664480" y="-4288238"/>
              <a:ext cx="414969" cy="368261"/>
              <a:chOff x="-312063" y="1201431"/>
              <a:chExt cx="1059925" cy="940622"/>
            </a:xfrm>
            <a:solidFill>
              <a:schemeClr val="accent1"/>
            </a:solidFill>
          </p:grpSpPr>
          <p:sp>
            <p:nvSpPr>
              <p:cNvPr id="417" name="柒社群-康帅7-37">
                <a:extLst>
                  <a:ext uri="{FF2B5EF4-FFF2-40B4-BE49-F238E27FC236}">
                    <a16:creationId xmlns:a16="http://schemas.microsoft.com/office/drawing/2014/main" id="{4AA5ECB6-F440-CCFA-8A63-786B93B0022E}"/>
                  </a:ext>
                </a:extLst>
              </p:cNvPr>
              <p:cNvSpPr/>
              <p:nvPr>
                <p:custDataLst>
                  <p:tags r:id="rId39"/>
                </p:custDataLst>
              </p:nvPr>
            </p:nvSpPr>
            <p:spPr>
              <a:xfrm>
                <a:off x="-312063" y="1591195"/>
                <a:ext cx="1059925" cy="334108"/>
              </a:xfrm>
              <a:custGeom>
                <a:avLst/>
                <a:gdLst>
                  <a:gd name="connsiteX0" fmla="*/ 118418 w 1252198"/>
                  <a:gd name="connsiteY0" fmla="*/ 169323 h 394716"/>
                  <a:gd name="connsiteX1" fmla="*/ 752 w 1252198"/>
                  <a:gd name="connsiteY1" fmla="*/ 300673 h 394716"/>
                  <a:gd name="connsiteX2" fmla="*/ 656422 w 1252198"/>
                  <a:gd name="connsiteY2" fmla="*/ 362363 h 394716"/>
                  <a:gd name="connsiteX3" fmla="*/ 1251449 w 1252198"/>
                  <a:gd name="connsiteY3" fmla="*/ 80137 h 394716"/>
                  <a:gd name="connsiteX4" fmla="*/ 1113749 w 1252198"/>
                  <a:gd name="connsiteY4" fmla="*/ 0 h 394716"/>
                  <a:gd name="connsiteX5" fmla="*/ 1126322 w 1252198"/>
                  <a:gd name="connsiteY5" fmla="*/ 53784 h 394716"/>
                  <a:gd name="connsiteX6" fmla="*/ 1188933 w 1252198"/>
                  <a:gd name="connsiteY6" fmla="*/ 91154 h 394716"/>
                  <a:gd name="connsiteX7" fmla="*/ 645373 w 1252198"/>
                  <a:gd name="connsiteY7" fmla="*/ 299847 h 394716"/>
                  <a:gd name="connsiteX8" fmla="*/ 63268 w 1252198"/>
                  <a:gd name="connsiteY8" fmla="*/ 289655 h 394716"/>
                  <a:gd name="connsiteX9" fmla="*/ 121974 w 1252198"/>
                  <a:gd name="connsiteY9" fmla="*/ 225520 h 394716"/>
                  <a:gd name="connsiteX10" fmla="*/ 118418 w 1252198"/>
                  <a:gd name="connsiteY10" fmla="*/ 169323 h 394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52198" h="394716">
                    <a:moveTo>
                      <a:pt x="118418" y="169323"/>
                    </a:moveTo>
                    <a:cubicBezTo>
                      <a:pt x="38090" y="213773"/>
                      <a:pt x="-6423" y="260096"/>
                      <a:pt x="752" y="300673"/>
                    </a:cubicBezTo>
                    <a:cubicBezTo>
                      <a:pt x="17485" y="395637"/>
                      <a:pt x="311045" y="423291"/>
                      <a:pt x="656422" y="362363"/>
                    </a:cubicBezTo>
                    <a:cubicBezTo>
                      <a:pt x="1001798" y="301466"/>
                      <a:pt x="1268213" y="175101"/>
                      <a:pt x="1251449" y="80137"/>
                    </a:cubicBezTo>
                    <a:cubicBezTo>
                      <a:pt x="1244781" y="42291"/>
                      <a:pt x="1194140" y="15145"/>
                      <a:pt x="1113749" y="0"/>
                    </a:cubicBezTo>
                    <a:cubicBezTo>
                      <a:pt x="1118892" y="17558"/>
                      <a:pt x="1123115" y="35497"/>
                      <a:pt x="1126322" y="53784"/>
                    </a:cubicBezTo>
                    <a:cubicBezTo>
                      <a:pt x="1163660" y="61881"/>
                      <a:pt x="1185948" y="74358"/>
                      <a:pt x="1188933" y="91154"/>
                    </a:cubicBezTo>
                    <a:cubicBezTo>
                      <a:pt x="1199569" y="151606"/>
                      <a:pt x="956205" y="245046"/>
                      <a:pt x="645373" y="299847"/>
                    </a:cubicBezTo>
                    <a:cubicBezTo>
                      <a:pt x="334540" y="354647"/>
                      <a:pt x="73936" y="350076"/>
                      <a:pt x="63268" y="289655"/>
                    </a:cubicBezTo>
                    <a:cubicBezTo>
                      <a:pt x="59966" y="270764"/>
                      <a:pt x="81397" y="248666"/>
                      <a:pt x="121974" y="225520"/>
                    </a:cubicBezTo>
                    <a:cubicBezTo>
                      <a:pt x="119953" y="206850"/>
                      <a:pt x="118767" y="188099"/>
                      <a:pt x="118418" y="169323"/>
                    </a:cubicBezTo>
                    <a:close/>
                  </a:path>
                </a:pathLst>
              </a:custGeom>
              <a:grpFill/>
              <a:ln w="1860" cap="flat">
                <a:noFill/>
                <a:prstDash val="solid"/>
                <a:miter/>
              </a:ln>
              <a:effectLst/>
              <a:sp3d>
                <a:bevelT w="0" h="0"/>
                <a:bevelB w="0" h="0"/>
              </a:sp3d>
            </p:spPr>
            <p:txBody>
              <a:bodyPr lIns="77399" tIns="38700" rIns="77399" bIns="38700" rtlCol="0" anchor="ctr">
                <a:sp3d>
                  <a:bevelT w="0" h="0"/>
                  <a:bevelB w="0" h="0"/>
                </a:sp3d>
              </a:bodyPr>
              <a:lstStyle/>
              <a:p>
                <a:endParaRPr lang="zh-CN" altLang="en-US" sz="1524"/>
              </a:p>
            </p:txBody>
          </p:sp>
          <p:sp>
            <p:nvSpPr>
              <p:cNvPr id="418" name="柒社群-康帅7-38">
                <a:extLst>
                  <a:ext uri="{FF2B5EF4-FFF2-40B4-BE49-F238E27FC236}">
                    <a16:creationId xmlns:a16="http://schemas.microsoft.com/office/drawing/2014/main" id="{09D144DE-BCB9-A576-73C4-619E2B897E5D}"/>
                  </a:ext>
                </a:extLst>
              </p:cNvPr>
              <p:cNvSpPr/>
              <p:nvPr>
                <p:custDataLst>
                  <p:tags r:id="rId40"/>
                </p:custDataLst>
              </p:nvPr>
            </p:nvSpPr>
            <p:spPr>
              <a:xfrm>
                <a:off x="-185210" y="1335804"/>
                <a:ext cx="806247" cy="806249"/>
              </a:xfrm>
              <a:custGeom>
                <a:avLst/>
                <a:gdLst>
                  <a:gd name="connsiteX0" fmla="*/ 4191 w 952500"/>
                  <a:gd name="connsiteY0" fmla="*/ 412750 h 952500"/>
                  <a:gd name="connsiteX1" fmla="*/ 0 w 952500"/>
                  <a:gd name="connsiteY1" fmla="*/ 476250 h 952500"/>
                  <a:gd name="connsiteX2" fmla="*/ 476250 w 952500"/>
                  <a:gd name="connsiteY2" fmla="*/ 952500 h 952500"/>
                  <a:gd name="connsiteX3" fmla="*/ 952500 w 952500"/>
                  <a:gd name="connsiteY3" fmla="*/ 476250 h 952500"/>
                  <a:gd name="connsiteX4" fmla="*/ 476250 w 952500"/>
                  <a:gd name="connsiteY4" fmla="*/ 0 h 952500"/>
                  <a:gd name="connsiteX5" fmla="*/ 476250 w 952500"/>
                  <a:gd name="connsiteY5" fmla="*/ 63500 h 952500"/>
                  <a:gd name="connsiteX6" fmla="*/ 889000 w 952500"/>
                  <a:gd name="connsiteY6" fmla="*/ 476250 h 952500"/>
                  <a:gd name="connsiteX7" fmla="*/ 476250 w 952500"/>
                  <a:gd name="connsiteY7" fmla="*/ 889000 h 952500"/>
                  <a:gd name="connsiteX8" fmla="*/ 63500 w 952500"/>
                  <a:gd name="connsiteY8" fmla="*/ 476250 h 952500"/>
                  <a:gd name="connsiteX9" fmla="*/ 68358 w 952500"/>
                  <a:gd name="connsiteY9" fmla="*/ 412750 h 952500"/>
                  <a:gd name="connsiteX10" fmla="*/ 4223 w 952500"/>
                  <a:gd name="connsiteY10" fmla="*/ 412750 h 95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52500" h="952500">
                    <a:moveTo>
                      <a:pt x="4191" y="412750"/>
                    </a:moveTo>
                    <a:cubicBezTo>
                      <a:pt x="1393" y="433801"/>
                      <a:pt x="-7" y="455014"/>
                      <a:pt x="0" y="476250"/>
                    </a:cubicBezTo>
                    <a:cubicBezTo>
                      <a:pt x="0" y="739267"/>
                      <a:pt x="213233" y="952500"/>
                      <a:pt x="476250" y="952500"/>
                    </a:cubicBezTo>
                    <a:cubicBezTo>
                      <a:pt x="739267" y="952500"/>
                      <a:pt x="952500" y="739267"/>
                      <a:pt x="952500" y="476250"/>
                    </a:cubicBezTo>
                    <a:cubicBezTo>
                      <a:pt x="952500" y="213233"/>
                      <a:pt x="739267" y="0"/>
                      <a:pt x="476250" y="0"/>
                    </a:cubicBezTo>
                    <a:lnTo>
                      <a:pt x="476250" y="63500"/>
                    </a:lnTo>
                    <a:cubicBezTo>
                      <a:pt x="704215" y="63500"/>
                      <a:pt x="889000" y="248285"/>
                      <a:pt x="889000" y="476250"/>
                    </a:cubicBezTo>
                    <a:cubicBezTo>
                      <a:pt x="889000" y="704215"/>
                      <a:pt x="704215" y="889000"/>
                      <a:pt x="476250" y="889000"/>
                    </a:cubicBezTo>
                    <a:cubicBezTo>
                      <a:pt x="248285" y="889000"/>
                      <a:pt x="63500" y="704215"/>
                      <a:pt x="63500" y="476250"/>
                    </a:cubicBezTo>
                    <a:cubicBezTo>
                      <a:pt x="63500" y="454660"/>
                      <a:pt x="65151" y="433451"/>
                      <a:pt x="68358" y="412750"/>
                    </a:cubicBezTo>
                    <a:lnTo>
                      <a:pt x="4223" y="412750"/>
                    </a:lnTo>
                    <a:close/>
                  </a:path>
                </a:pathLst>
              </a:custGeom>
              <a:grpFill/>
              <a:ln w="1860" cap="flat">
                <a:noFill/>
                <a:prstDash val="solid"/>
                <a:miter/>
              </a:ln>
              <a:effectLst/>
              <a:sp3d>
                <a:bevelT w="0" h="0"/>
                <a:bevelB w="0" h="0"/>
              </a:sp3d>
            </p:spPr>
            <p:txBody>
              <a:bodyPr lIns="77399" tIns="38700" rIns="77399" bIns="38700" rtlCol="0" anchor="ctr">
                <a:sp3d>
                  <a:bevelT w="0" h="0"/>
                  <a:bevelB w="0" h="0"/>
                </a:sp3d>
              </a:bodyPr>
              <a:lstStyle/>
              <a:p>
                <a:endParaRPr lang="zh-CN" altLang="en-US" sz="1524"/>
              </a:p>
            </p:txBody>
          </p:sp>
          <p:sp>
            <p:nvSpPr>
              <p:cNvPr id="419" name="柒社群-康帅7-39">
                <a:extLst>
                  <a:ext uri="{FF2B5EF4-FFF2-40B4-BE49-F238E27FC236}">
                    <a16:creationId xmlns:a16="http://schemas.microsoft.com/office/drawing/2014/main" id="{42D22553-7DD6-5ECF-0860-B3A5EFE0E36D}"/>
                  </a:ext>
                </a:extLst>
              </p:cNvPr>
              <p:cNvSpPr/>
              <p:nvPr>
                <p:custDataLst>
                  <p:tags r:id="rId41"/>
                </p:custDataLst>
              </p:nvPr>
            </p:nvSpPr>
            <p:spPr>
              <a:xfrm>
                <a:off x="-265847" y="1201431"/>
                <a:ext cx="429996" cy="429996"/>
              </a:xfrm>
              <a:custGeom>
                <a:avLst/>
                <a:gdLst>
                  <a:gd name="connsiteX0" fmla="*/ 222250 w 507999"/>
                  <a:gd name="connsiteY0" fmla="*/ 222250 h 507999"/>
                  <a:gd name="connsiteX1" fmla="*/ 95250 w 507999"/>
                  <a:gd name="connsiteY1" fmla="*/ 222250 h 507999"/>
                  <a:gd name="connsiteX2" fmla="*/ 63492 w 507999"/>
                  <a:gd name="connsiteY2" fmla="*/ 253992 h 507999"/>
                  <a:gd name="connsiteX3" fmla="*/ 95235 w 507999"/>
                  <a:gd name="connsiteY3" fmla="*/ 285750 h 507999"/>
                  <a:gd name="connsiteX4" fmla="*/ 95250 w 507999"/>
                  <a:gd name="connsiteY4" fmla="*/ 285750 h 507999"/>
                  <a:gd name="connsiteX5" fmla="*/ 222250 w 507999"/>
                  <a:gd name="connsiteY5" fmla="*/ 285750 h 507999"/>
                  <a:gd name="connsiteX6" fmla="*/ 222250 w 507999"/>
                  <a:gd name="connsiteY6" fmla="*/ 412750 h 507999"/>
                  <a:gd name="connsiteX7" fmla="*/ 254008 w 507999"/>
                  <a:gd name="connsiteY7" fmla="*/ 444492 h 507999"/>
                  <a:gd name="connsiteX8" fmla="*/ 285750 w 507999"/>
                  <a:gd name="connsiteY8" fmla="*/ 412750 h 507999"/>
                  <a:gd name="connsiteX9" fmla="*/ 285750 w 507999"/>
                  <a:gd name="connsiteY9" fmla="*/ 285750 h 507999"/>
                  <a:gd name="connsiteX10" fmla="*/ 412750 w 507999"/>
                  <a:gd name="connsiteY10" fmla="*/ 285750 h 507999"/>
                  <a:gd name="connsiteX11" fmla="*/ 444492 w 507999"/>
                  <a:gd name="connsiteY11" fmla="*/ 253992 h 507999"/>
                  <a:gd name="connsiteX12" fmla="*/ 412750 w 507999"/>
                  <a:gd name="connsiteY12" fmla="*/ 222250 h 507999"/>
                  <a:gd name="connsiteX13" fmla="*/ 285750 w 507999"/>
                  <a:gd name="connsiteY13" fmla="*/ 222250 h 507999"/>
                  <a:gd name="connsiteX14" fmla="*/ 285750 w 507999"/>
                  <a:gd name="connsiteY14" fmla="*/ 95250 h 507999"/>
                  <a:gd name="connsiteX15" fmla="*/ 253992 w 507999"/>
                  <a:gd name="connsiteY15" fmla="*/ 63508 h 507999"/>
                  <a:gd name="connsiteX16" fmla="*/ 222250 w 507999"/>
                  <a:gd name="connsiteY16" fmla="*/ 95250 h 507999"/>
                  <a:gd name="connsiteX17" fmla="*/ 222250 w 507999"/>
                  <a:gd name="connsiteY17" fmla="*/ 222250 h 507999"/>
                  <a:gd name="connsiteX18" fmla="*/ 63500 w 507999"/>
                  <a:gd name="connsiteY18" fmla="*/ 0 h 507999"/>
                  <a:gd name="connsiteX19" fmla="*/ 444500 w 507999"/>
                  <a:gd name="connsiteY19" fmla="*/ 0 h 507999"/>
                  <a:gd name="connsiteX20" fmla="*/ 508000 w 507999"/>
                  <a:gd name="connsiteY20" fmla="*/ 63500 h 507999"/>
                  <a:gd name="connsiteX21" fmla="*/ 508000 w 507999"/>
                  <a:gd name="connsiteY21" fmla="*/ 444500 h 507999"/>
                  <a:gd name="connsiteX22" fmla="*/ 444500 w 507999"/>
                  <a:gd name="connsiteY22" fmla="*/ 508000 h 507999"/>
                  <a:gd name="connsiteX23" fmla="*/ 63500 w 507999"/>
                  <a:gd name="connsiteY23" fmla="*/ 508000 h 507999"/>
                  <a:gd name="connsiteX24" fmla="*/ 0 w 507999"/>
                  <a:gd name="connsiteY24" fmla="*/ 444500 h 507999"/>
                  <a:gd name="connsiteX25" fmla="*/ 0 w 507999"/>
                  <a:gd name="connsiteY25" fmla="*/ 63500 h 507999"/>
                  <a:gd name="connsiteX26" fmla="*/ 63500 w 507999"/>
                  <a:gd name="connsiteY26" fmla="*/ 0 h 507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507999" h="507999">
                    <a:moveTo>
                      <a:pt x="222250" y="222250"/>
                    </a:moveTo>
                    <a:lnTo>
                      <a:pt x="95250" y="222250"/>
                    </a:lnTo>
                    <a:cubicBezTo>
                      <a:pt x="77715" y="222246"/>
                      <a:pt x="63497" y="236457"/>
                      <a:pt x="63492" y="253992"/>
                    </a:cubicBezTo>
                    <a:cubicBezTo>
                      <a:pt x="63488" y="271527"/>
                      <a:pt x="77700" y="285746"/>
                      <a:pt x="95235" y="285750"/>
                    </a:cubicBezTo>
                    <a:cubicBezTo>
                      <a:pt x="95240" y="285750"/>
                      <a:pt x="95245" y="285750"/>
                      <a:pt x="95250" y="285750"/>
                    </a:cubicBezTo>
                    <a:lnTo>
                      <a:pt x="222250" y="285750"/>
                    </a:lnTo>
                    <a:lnTo>
                      <a:pt x="222250" y="412750"/>
                    </a:lnTo>
                    <a:cubicBezTo>
                      <a:pt x="222254" y="430285"/>
                      <a:pt x="236473" y="444497"/>
                      <a:pt x="254008" y="444492"/>
                    </a:cubicBezTo>
                    <a:cubicBezTo>
                      <a:pt x="271537" y="444488"/>
                      <a:pt x="285746" y="430279"/>
                      <a:pt x="285750" y="412750"/>
                    </a:cubicBezTo>
                    <a:lnTo>
                      <a:pt x="285750" y="285750"/>
                    </a:lnTo>
                    <a:lnTo>
                      <a:pt x="412750" y="285750"/>
                    </a:lnTo>
                    <a:cubicBezTo>
                      <a:pt x="430285" y="285746"/>
                      <a:pt x="444497" y="271527"/>
                      <a:pt x="444492" y="253992"/>
                    </a:cubicBezTo>
                    <a:cubicBezTo>
                      <a:pt x="444488" y="236463"/>
                      <a:pt x="430279" y="222254"/>
                      <a:pt x="412750" y="222250"/>
                    </a:cubicBezTo>
                    <a:lnTo>
                      <a:pt x="285750" y="222250"/>
                    </a:lnTo>
                    <a:lnTo>
                      <a:pt x="285750" y="95250"/>
                    </a:lnTo>
                    <a:cubicBezTo>
                      <a:pt x="285746" y="77715"/>
                      <a:pt x="271527" y="63503"/>
                      <a:pt x="253992" y="63508"/>
                    </a:cubicBezTo>
                    <a:cubicBezTo>
                      <a:pt x="236463" y="63512"/>
                      <a:pt x="222254" y="77721"/>
                      <a:pt x="222250" y="95250"/>
                    </a:cubicBezTo>
                    <a:lnTo>
                      <a:pt x="222250" y="222250"/>
                    </a:lnTo>
                    <a:close/>
                    <a:moveTo>
                      <a:pt x="63500" y="0"/>
                    </a:moveTo>
                    <a:lnTo>
                      <a:pt x="444500" y="0"/>
                    </a:lnTo>
                    <a:cubicBezTo>
                      <a:pt x="479570" y="0"/>
                      <a:pt x="508000" y="28430"/>
                      <a:pt x="508000" y="63500"/>
                    </a:cubicBezTo>
                    <a:lnTo>
                      <a:pt x="508000" y="444500"/>
                    </a:lnTo>
                    <a:cubicBezTo>
                      <a:pt x="508000" y="479570"/>
                      <a:pt x="479570" y="508000"/>
                      <a:pt x="444500" y="508000"/>
                    </a:cubicBezTo>
                    <a:lnTo>
                      <a:pt x="63500" y="508000"/>
                    </a:lnTo>
                    <a:cubicBezTo>
                      <a:pt x="28430" y="508000"/>
                      <a:pt x="0" y="479570"/>
                      <a:pt x="0" y="444500"/>
                    </a:cubicBezTo>
                    <a:lnTo>
                      <a:pt x="0" y="63500"/>
                    </a:lnTo>
                    <a:cubicBezTo>
                      <a:pt x="0" y="28430"/>
                      <a:pt x="28430" y="0"/>
                      <a:pt x="63500" y="0"/>
                    </a:cubicBezTo>
                    <a:close/>
                  </a:path>
                </a:pathLst>
              </a:custGeom>
              <a:grpFill/>
              <a:ln w="1860" cap="flat">
                <a:noFill/>
                <a:prstDash val="solid"/>
                <a:miter/>
              </a:ln>
              <a:effectLst/>
              <a:sp3d>
                <a:bevelT w="0" h="0"/>
                <a:bevelB w="0" h="0"/>
              </a:sp3d>
            </p:spPr>
            <p:txBody>
              <a:bodyPr lIns="77399" tIns="38700" rIns="77399" bIns="38700" rtlCol="0" anchor="ctr">
                <a:sp3d>
                  <a:bevelT w="0" h="0"/>
                  <a:bevelB w="0" h="0"/>
                </a:sp3d>
              </a:bodyPr>
              <a:lstStyle/>
              <a:p>
                <a:endParaRPr lang="zh-CN" altLang="en-US" sz="1524"/>
              </a:p>
            </p:txBody>
          </p:sp>
        </p:grpSp>
        <p:sp>
          <p:nvSpPr>
            <p:cNvPr id="396" name="柒社群-康帅7-40">
              <a:extLst>
                <a:ext uri="{FF2B5EF4-FFF2-40B4-BE49-F238E27FC236}">
                  <a16:creationId xmlns:a16="http://schemas.microsoft.com/office/drawing/2014/main" id="{81FC937C-C1C3-061B-E65B-7F6ED527F05B}"/>
                </a:ext>
              </a:extLst>
            </p:cNvPr>
            <p:cNvSpPr/>
            <p:nvPr>
              <p:custDataLst>
                <p:tags r:id="rId20"/>
              </p:custDataLst>
            </p:nvPr>
          </p:nvSpPr>
          <p:spPr>
            <a:xfrm>
              <a:off x="10858693" y="-3886594"/>
              <a:ext cx="510140" cy="55651"/>
            </a:xfrm>
            <a:prstGeom prst="ellipse">
              <a:avLst/>
            </a:prstGeom>
            <a:solidFill>
              <a:schemeClr val="accent2">
                <a:alpha val="45000"/>
              </a:schemeClr>
            </a:solidFill>
            <a:ln>
              <a:noFill/>
            </a:ln>
            <a:effectLst/>
            <a:sp3d>
              <a:bevelT w="0" h="0"/>
              <a:bevelB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7399" tIns="38700" rIns="77399" bIns="38700" rtlCol="0" anchor="ctr">
              <a:sp3d>
                <a:bevelT w="0" h="0"/>
                <a:bevelB w="0" h="0"/>
              </a:sp3d>
            </a:bodyPr>
            <a:lstStyle/>
            <a:p>
              <a:pPr algn="ctr"/>
              <a:endParaRPr lang="zh-CN" altLang="en-US" sz="1524" dirty="0"/>
            </a:p>
          </p:txBody>
        </p:sp>
        <p:grpSp>
          <p:nvGrpSpPr>
            <p:cNvPr id="397" name="组合 396">
              <a:extLst>
                <a:ext uri="{FF2B5EF4-FFF2-40B4-BE49-F238E27FC236}">
                  <a16:creationId xmlns:a16="http://schemas.microsoft.com/office/drawing/2014/main" id="{6C3255EF-43E3-A319-CAD1-D5FE61D25BB9}"/>
                </a:ext>
              </a:extLst>
            </p:cNvPr>
            <p:cNvGrpSpPr/>
            <p:nvPr/>
          </p:nvGrpSpPr>
          <p:grpSpPr>
            <a:xfrm>
              <a:off x="10911481" y="-4286745"/>
              <a:ext cx="355069" cy="352328"/>
              <a:chOff x="-2510945" y="1391540"/>
              <a:chExt cx="1409664" cy="1398790"/>
            </a:xfrm>
            <a:solidFill>
              <a:schemeClr val="accent1"/>
            </a:solidFill>
          </p:grpSpPr>
          <p:sp>
            <p:nvSpPr>
              <p:cNvPr id="415" name="柒社群-康帅7-41">
                <a:extLst>
                  <a:ext uri="{FF2B5EF4-FFF2-40B4-BE49-F238E27FC236}">
                    <a16:creationId xmlns:a16="http://schemas.microsoft.com/office/drawing/2014/main" id="{8E200704-0BB2-BFE9-4945-AEFDBE142BB7}"/>
                  </a:ext>
                </a:extLst>
              </p:cNvPr>
              <p:cNvSpPr/>
              <p:nvPr>
                <p:custDataLst>
                  <p:tags r:id="rId37"/>
                </p:custDataLst>
              </p:nvPr>
            </p:nvSpPr>
            <p:spPr>
              <a:xfrm>
                <a:off x="-2510945" y="1391540"/>
                <a:ext cx="1409664" cy="1221647"/>
              </a:xfrm>
              <a:custGeom>
                <a:avLst/>
                <a:gdLst>
                  <a:gd name="connsiteX0" fmla="*/ 1554324 w 1665386"/>
                  <a:gd name="connsiteY0" fmla="*/ 684981 h 1443260"/>
                  <a:gd name="connsiteX1" fmla="*/ 1554324 w 1665386"/>
                  <a:gd name="connsiteY1" fmla="*/ 1165696 h 1443260"/>
                  <a:gd name="connsiteX2" fmla="*/ 1402519 w 1665386"/>
                  <a:gd name="connsiteY2" fmla="*/ 1332198 h 1443260"/>
                  <a:gd name="connsiteX3" fmla="*/ 262868 w 1665386"/>
                  <a:gd name="connsiteY3" fmla="*/ 1332198 h 1443260"/>
                  <a:gd name="connsiteX4" fmla="*/ 111063 w 1665386"/>
                  <a:gd name="connsiteY4" fmla="*/ 1165696 h 1443260"/>
                  <a:gd name="connsiteX5" fmla="*/ 111063 w 1665386"/>
                  <a:gd name="connsiteY5" fmla="*/ 277564 h 1443260"/>
                  <a:gd name="connsiteX6" fmla="*/ 262868 w 1665386"/>
                  <a:gd name="connsiteY6" fmla="*/ 111063 h 1443260"/>
                  <a:gd name="connsiteX7" fmla="*/ 1418518 w 1665386"/>
                  <a:gd name="connsiteY7" fmla="*/ 111063 h 1443260"/>
                  <a:gd name="connsiteX8" fmla="*/ 1543348 w 1665386"/>
                  <a:gd name="connsiteY8" fmla="*/ 201848 h 1443260"/>
                  <a:gd name="connsiteX9" fmla="*/ 1586694 w 1665386"/>
                  <a:gd name="connsiteY9" fmla="*/ 237567 h 1443260"/>
                  <a:gd name="connsiteX10" fmla="*/ 1638970 w 1665386"/>
                  <a:gd name="connsiteY10" fmla="*/ 217289 h 1443260"/>
                  <a:gd name="connsiteX11" fmla="*/ 1646783 w 1665386"/>
                  <a:gd name="connsiteY11" fmla="*/ 161665 h 1443260"/>
                  <a:gd name="connsiteX12" fmla="*/ 1418518 w 1665386"/>
                  <a:gd name="connsiteY12" fmla="*/ 0 h 1443260"/>
                  <a:gd name="connsiteX13" fmla="*/ 262868 w 1665386"/>
                  <a:gd name="connsiteY13" fmla="*/ 0 h 1443260"/>
                  <a:gd name="connsiteX14" fmla="*/ 0 w 1665386"/>
                  <a:gd name="connsiteY14" fmla="*/ 277564 h 1443260"/>
                  <a:gd name="connsiteX15" fmla="*/ 0 w 1665386"/>
                  <a:gd name="connsiteY15" fmla="*/ 1165696 h 1443260"/>
                  <a:gd name="connsiteX16" fmla="*/ 262868 w 1665386"/>
                  <a:gd name="connsiteY16" fmla="*/ 1443261 h 1443260"/>
                  <a:gd name="connsiteX17" fmla="*/ 1402519 w 1665386"/>
                  <a:gd name="connsiteY17" fmla="*/ 1443261 h 1443260"/>
                  <a:gd name="connsiteX18" fmla="*/ 1665387 w 1665386"/>
                  <a:gd name="connsiteY18" fmla="*/ 1165696 h 1443260"/>
                  <a:gd name="connsiteX19" fmla="*/ 1665387 w 1665386"/>
                  <a:gd name="connsiteY19" fmla="*/ 684981 h 1443260"/>
                  <a:gd name="connsiteX20" fmla="*/ 1609948 w 1665386"/>
                  <a:gd name="connsiteY20" fmla="*/ 629543 h 1443260"/>
                  <a:gd name="connsiteX21" fmla="*/ 1554324 w 1665386"/>
                  <a:gd name="connsiteY21" fmla="*/ 684981 h 1443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665386" h="1443260">
                    <a:moveTo>
                      <a:pt x="1554324" y="684981"/>
                    </a:moveTo>
                    <a:lnTo>
                      <a:pt x="1554324" y="1165696"/>
                    </a:lnTo>
                    <a:cubicBezTo>
                      <a:pt x="1554324" y="1258528"/>
                      <a:pt x="1485491" y="1332198"/>
                      <a:pt x="1402519" y="1332198"/>
                    </a:cubicBezTo>
                    <a:lnTo>
                      <a:pt x="262868" y="1332198"/>
                    </a:lnTo>
                    <a:cubicBezTo>
                      <a:pt x="179896" y="1332198"/>
                      <a:pt x="111063" y="1258528"/>
                      <a:pt x="111063" y="1165696"/>
                    </a:cubicBezTo>
                    <a:lnTo>
                      <a:pt x="111063" y="277564"/>
                    </a:lnTo>
                    <a:cubicBezTo>
                      <a:pt x="111063" y="184733"/>
                      <a:pt x="179896" y="111063"/>
                      <a:pt x="262868" y="111063"/>
                    </a:cubicBezTo>
                    <a:lnTo>
                      <a:pt x="1418518" y="111063"/>
                    </a:lnTo>
                    <a:cubicBezTo>
                      <a:pt x="1472840" y="111063"/>
                      <a:pt x="1522140" y="146782"/>
                      <a:pt x="1543348" y="201848"/>
                    </a:cubicBezTo>
                    <a:cubicBezTo>
                      <a:pt x="1550231" y="220638"/>
                      <a:pt x="1566788" y="234404"/>
                      <a:pt x="1586694" y="237567"/>
                    </a:cubicBezTo>
                    <a:cubicBezTo>
                      <a:pt x="1606600" y="240729"/>
                      <a:pt x="1626505" y="232916"/>
                      <a:pt x="1638970" y="217289"/>
                    </a:cubicBezTo>
                    <a:cubicBezTo>
                      <a:pt x="1651434" y="201476"/>
                      <a:pt x="1654411" y="180268"/>
                      <a:pt x="1646783" y="161665"/>
                    </a:cubicBezTo>
                    <a:cubicBezTo>
                      <a:pt x="1609204" y="65112"/>
                      <a:pt x="1519907" y="0"/>
                      <a:pt x="1418518" y="0"/>
                    </a:cubicBezTo>
                    <a:lnTo>
                      <a:pt x="262868" y="0"/>
                    </a:lnTo>
                    <a:cubicBezTo>
                      <a:pt x="116830" y="0"/>
                      <a:pt x="0" y="125202"/>
                      <a:pt x="0" y="277564"/>
                    </a:cubicBezTo>
                    <a:lnTo>
                      <a:pt x="0" y="1165696"/>
                    </a:lnTo>
                    <a:cubicBezTo>
                      <a:pt x="0" y="1318059"/>
                      <a:pt x="116830" y="1443261"/>
                      <a:pt x="262868" y="1443261"/>
                    </a:cubicBezTo>
                    <a:lnTo>
                      <a:pt x="1402519" y="1443261"/>
                    </a:lnTo>
                    <a:cubicBezTo>
                      <a:pt x="1548557" y="1443261"/>
                      <a:pt x="1665387" y="1318059"/>
                      <a:pt x="1665387" y="1165696"/>
                    </a:cubicBezTo>
                    <a:lnTo>
                      <a:pt x="1665387" y="684981"/>
                    </a:lnTo>
                    <a:cubicBezTo>
                      <a:pt x="1665387" y="654286"/>
                      <a:pt x="1640458" y="629543"/>
                      <a:pt x="1609948" y="629543"/>
                    </a:cubicBezTo>
                    <a:cubicBezTo>
                      <a:pt x="1579439" y="629543"/>
                      <a:pt x="1554324" y="654286"/>
                      <a:pt x="1554324" y="684981"/>
                    </a:cubicBezTo>
                    <a:close/>
                  </a:path>
                </a:pathLst>
              </a:custGeom>
              <a:grpFill/>
              <a:ln w="1860" cap="flat">
                <a:noFill/>
                <a:prstDash val="solid"/>
                <a:miter/>
              </a:ln>
              <a:effectLst/>
              <a:sp3d>
                <a:bevelT w="0" h="0"/>
                <a:bevelB w="0" h="0"/>
              </a:sp3d>
            </p:spPr>
            <p:txBody>
              <a:bodyPr lIns="77399" tIns="38700" rIns="77399" bIns="38700" rtlCol="0" anchor="ctr">
                <a:sp3d>
                  <a:bevelT w="0" h="0"/>
                  <a:bevelB w="0" h="0"/>
                </a:sp3d>
              </a:bodyPr>
              <a:lstStyle/>
              <a:p>
                <a:endParaRPr lang="zh-CN" altLang="en-US" sz="1524"/>
              </a:p>
            </p:txBody>
          </p:sp>
          <p:sp>
            <p:nvSpPr>
              <p:cNvPr id="416" name="柒社群-康帅7-42">
                <a:extLst>
                  <a:ext uri="{FF2B5EF4-FFF2-40B4-BE49-F238E27FC236}">
                    <a16:creationId xmlns:a16="http://schemas.microsoft.com/office/drawing/2014/main" id="{9EC7178F-12EF-C9AC-E026-B54BA4AF61AE}"/>
                  </a:ext>
                </a:extLst>
              </p:cNvPr>
              <p:cNvSpPr/>
              <p:nvPr>
                <p:custDataLst>
                  <p:tags r:id="rId38"/>
                </p:custDataLst>
              </p:nvPr>
            </p:nvSpPr>
            <p:spPr>
              <a:xfrm>
                <a:off x="-2334692" y="1744195"/>
                <a:ext cx="1033583" cy="1046135"/>
              </a:xfrm>
              <a:custGeom>
                <a:avLst/>
                <a:gdLst>
                  <a:gd name="connsiteX0" fmla="*/ 369382 w 1221078"/>
                  <a:gd name="connsiteY0" fmla="*/ 625346 h 1235913"/>
                  <a:gd name="connsiteX1" fmla="*/ 418124 w 1221078"/>
                  <a:gd name="connsiteY1" fmla="*/ 666460 h 1235913"/>
                  <a:gd name="connsiteX2" fmla="*/ 473376 w 1221078"/>
                  <a:gd name="connsiteY2" fmla="*/ 634834 h 1235913"/>
                  <a:gd name="connsiteX3" fmla="*/ 675038 w 1221078"/>
                  <a:gd name="connsiteY3" fmla="*/ 204721 h 1235913"/>
                  <a:gd name="connsiteX4" fmla="*/ 824238 w 1221078"/>
                  <a:gd name="connsiteY4" fmla="*/ 390756 h 1235913"/>
                  <a:gd name="connsiteX5" fmla="*/ 864608 w 1221078"/>
                  <a:gd name="connsiteY5" fmla="*/ 411406 h 1235913"/>
                  <a:gd name="connsiteX6" fmla="*/ 907024 w 1221078"/>
                  <a:gd name="connsiteY6" fmla="*/ 395035 h 1235913"/>
                  <a:gd name="connsiteX7" fmla="*/ 1204308 w 1221078"/>
                  <a:gd name="connsiteY7" fmla="*/ 95146 h 1235913"/>
                  <a:gd name="connsiteX8" fmla="*/ 1219191 w 1221078"/>
                  <a:gd name="connsiteY8" fmla="*/ 41196 h 1235913"/>
                  <a:gd name="connsiteX9" fmla="*/ 1179380 w 1221078"/>
                  <a:gd name="connsiteY9" fmla="*/ 1757 h 1235913"/>
                  <a:gd name="connsiteX10" fmla="*/ 1125429 w 1221078"/>
                  <a:gd name="connsiteY10" fmla="*/ 17011 h 1235913"/>
                  <a:gd name="connsiteX11" fmla="*/ 871863 w 1221078"/>
                  <a:gd name="connsiteY11" fmla="*/ 272810 h 1235913"/>
                  <a:gd name="connsiteX12" fmla="*/ 705734 w 1221078"/>
                  <a:gd name="connsiteY12" fmla="*/ 65939 h 1235913"/>
                  <a:gd name="connsiteX13" fmla="*/ 655877 w 1221078"/>
                  <a:gd name="connsiteY13" fmla="*/ 45475 h 1235913"/>
                  <a:gd name="connsiteX14" fmla="*/ 612158 w 1221078"/>
                  <a:gd name="connsiteY14" fmla="*/ 77101 h 1235913"/>
                  <a:gd name="connsiteX15" fmla="*/ 437657 w 1221078"/>
                  <a:gd name="connsiteY15" fmla="*/ 449357 h 1235913"/>
                  <a:gd name="connsiteX16" fmla="*/ 383521 w 1221078"/>
                  <a:gd name="connsiteY16" fmla="*/ 243602 h 1235913"/>
                  <a:gd name="connsiteX17" fmla="*/ 346500 w 1221078"/>
                  <a:gd name="connsiteY17" fmla="*/ 204721 h 1235913"/>
                  <a:gd name="connsiteX18" fmla="*/ 293852 w 1221078"/>
                  <a:gd name="connsiteY18" fmla="*/ 215325 h 1235913"/>
                  <a:gd name="connsiteX19" fmla="*/ 18706 w 1221078"/>
                  <a:gd name="connsiteY19" fmla="*/ 448241 h 1235913"/>
                  <a:gd name="connsiteX20" fmla="*/ 13125 w 1221078"/>
                  <a:gd name="connsiteY20" fmla="*/ 525632 h 1235913"/>
                  <a:gd name="connsiteX21" fmla="*/ 90330 w 1221078"/>
                  <a:gd name="connsiteY21" fmla="*/ 532887 h 1235913"/>
                  <a:gd name="connsiteX22" fmla="*/ 298503 w 1221078"/>
                  <a:gd name="connsiteY22" fmla="*/ 356712 h 1235913"/>
                  <a:gd name="connsiteX23" fmla="*/ 369382 w 1221078"/>
                  <a:gd name="connsiteY23" fmla="*/ 625346 h 1235913"/>
                  <a:gd name="connsiteX24" fmla="*/ 224833 w 1221078"/>
                  <a:gd name="connsiteY24" fmla="*/ 1235914 h 1235913"/>
                  <a:gd name="connsiteX25" fmla="*/ 994647 w 1221078"/>
                  <a:gd name="connsiteY25" fmla="*/ 1235914 h 1235913"/>
                  <a:gd name="connsiteX26" fmla="*/ 1053806 w 1221078"/>
                  <a:gd name="connsiteY26" fmla="*/ 1180475 h 1235913"/>
                  <a:gd name="connsiteX27" fmla="*/ 994647 w 1221078"/>
                  <a:gd name="connsiteY27" fmla="*/ 1125037 h 1235913"/>
                  <a:gd name="connsiteX28" fmla="*/ 224833 w 1221078"/>
                  <a:gd name="connsiteY28" fmla="*/ 1125037 h 1235913"/>
                  <a:gd name="connsiteX29" fmla="*/ 165674 w 1221078"/>
                  <a:gd name="connsiteY29" fmla="*/ 1180475 h 1235913"/>
                  <a:gd name="connsiteX30" fmla="*/ 224833 w 1221078"/>
                  <a:gd name="connsiteY30" fmla="*/ 1235914 h 1235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1221078" h="1235913">
                    <a:moveTo>
                      <a:pt x="369382" y="625346"/>
                    </a:moveTo>
                    <a:cubicBezTo>
                      <a:pt x="375336" y="647857"/>
                      <a:pt x="394869" y="664414"/>
                      <a:pt x="418124" y="666460"/>
                    </a:cubicBezTo>
                    <a:cubicBezTo>
                      <a:pt x="441378" y="668507"/>
                      <a:pt x="463516" y="655856"/>
                      <a:pt x="473376" y="634834"/>
                    </a:cubicBezTo>
                    <a:lnTo>
                      <a:pt x="675038" y="204721"/>
                    </a:lnTo>
                    <a:lnTo>
                      <a:pt x="824238" y="390756"/>
                    </a:lnTo>
                    <a:cubicBezTo>
                      <a:pt x="834098" y="403034"/>
                      <a:pt x="848795" y="410662"/>
                      <a:pt x="864608" y="411406"/>
                    </a:cubicBezTo>
                    <a:cubicBezTo>
                      <a:pt x="880421" y="412336"/>
                      <a:pt x="895862" y="406383"/>
                      <a:pt x="907024" y="395035"/>
                    </a:cubicBezTo>
                    <a:lnTo>
                      <a:pt x="1204308" y="95146"/>
                    </a:lnTo>
                    <a:cubicBezTo>
                      <a:pt x="1218633" y="81194"/>
                      <a:pt x="1224400" y="60544"/>
                      <a:pt x="1219191" y="41196"/>
                    </a:cubicBezTo>
                    <a:cubicBezTo>
                      <a:pt x="1213982" y="21848"/>
                      <a:pt x="1198727" y="6779"/>
                      <a:pt x="1179380" y="1757"/>
                    </a:cubicBezTo>
                    <a:cubicBezTo>
                      <a:pt x="1160032" y="-3266"/>
                      <a:pt x="1139382" y="2687"/>
                      <a:pt x="1125429" y="17011"/>
                    </a:cubicBezTo>
                    <a:lnTo>
                      <a:pt x="871863" y="272810"/>
                    </a:lnTo>
                    <a:lnTo>
                      <a:pt x="705734" y="65939"/>
                    </a:lnTo>
                    <a:cubicBezTo>
                      <a:pt x="693828" y="51056"/>
                      <a:pt x="674852" y="43242"/>
                      <a:pt x="655877" y="45475"/>
                    </a:cubicBezTo>
                    <a:cubicBezTo>
                      <a:pt x="636901" y="47707"/>
                      <a:pt x="620344" y="59613"/>
                      <a:pt x="612158" y="77101"/>
                    </a:cubicBezTo>
                    <a:lnTo>
                      <a:pt x="437657" y="449357"/>
                    </a:lnTo>
                    <a:lnTo>
                      <a:pt x="383521" y="243602"/>
                    </a:lnTo>
                    <a:cubicBezTo>
                      <a:pt x="378684" y="225185"/>
                      <a:pt x="364732" y="210488"/>
                      <a:pt x="346500" y="204721"/>
                    </a:cubicBezTo>
                    <a:cubicBezTo>
                      <a:pt x="328269" y="198954"/>
                      <a:pt x="308363" y="203047"/>
                      <a:pt x="293852" y="215325"/>
                    </a:cubicBezTo>
                    <a:lnTo>
                      <a:pt x="18706" y="448241"/>
                    </a:lnTo>
                    <a:cubicBezTo>
                      <a:pt x="-3804" y="468333"/>
                      <a:pt x="-6409" y="502563"/>
                      <a:pt x="13125" y="525632"/>
                    </a:cubicBezTo>
                    <a:cubicBezTo>
                      <a:pt x="32659" y="548700"/>
                      <a:pt x="66889" y="551862"/>
                      <a:pt x="90330" y="532887"/>
                    </a:cubicBezTo>
                    <a:lnTo>
                      <a:pt x="298503" y="356712"/>
                    </a:lnTo>
                    <a:lnTo>
                      <a:pt x="369382" y="625346"/>
                    </a:lnTo>
                    <a:close/>
                    <a:moveTo>
                      <a:pt x="224833" y="1235914"/>
                    </a:moveTo>
                    <a:lnTo>
                      <a:pt x="994647" y="1235914"/>
                    </a:lnTo>
                    <a:cubicBezTo>
                      <a:pt x="1027203" y="1235914"/>
                      <a:pt x="1053806" y="1210985"/>
                      <a:pt x="1053806" y="1180475"/>
                    </a:cubicBezTo>
                    <a:cubicBezTo>
                      <a:pt x="1053806" y="1149780"/>
                      <a:pt x="1027203" y="1125037"/>
                      <a:pt x="994647" y="1125037"/>
                    </a:cubicBezTo>
                    <a:lnTo>
                      <a:pt x="224833" y="1125037"/>
                    </a:lnTo>
                    <a:cubicBezTo>
                      <a:pt x="192277" y="1125037"/>
                      <a:pt x="165674" y="1149966"/>
                      <a:pt x="165674" y="1180475"/>
                    </a:cubicBezTo>
                    <a:cubicBezTo>
                      <a:pt x="165674" y="1210985"/>
                      <a:pt x="192277" y="1235914"/>
                      <a:pt x="224833" y="1235914"/>
                    </a:cubicBezTo>
                    <a:close/>
                  </a:path>
                </a:pathLst>
              </a:custGeom>
              <a:grpFill/>
              <a:ln w="1860" cap="flat">
                <a:noFill/>
                <a:prstDash val="solid"/>
                <a:miter/>
              </a:ln>
              <a:effectLst/>
              <a:sp3d>
                <a:bevelT w="0" h="0"/>
                <a:bevelB w="0" h="0"/>
              </a:sp3d>
            </p:spPr>
            <p:txBody>
              <a:bodyPr lIns="77399" tIns="38700" rIns="77399" bIns="38700" rtlCol="0" anchor="ctr">
                <a:sp3d>
                  <a:bevelT w="0" h="0"/>
                  <a:bevelB w="0" h="0"/>
                </a:sp3d>
              </a:bodyPr>
              <a:lstStyle/>
              <a:p>
                <a:endParaRPr lang="zh-CN" altLang="en-US" sz="1524"/>
              </a:p>
            </p:txBody>
          </p:sp>
        </p:grpSp>
        <p:grpSp>
          <p:nvGrpSpPr>
            <p:cNvPr id="398" name="组合 397">
              <a:extLst>
                <a:ext uri="{FF2B5EF4-FFF2-40B4-BE49-F238E27FC236}">
                  <a16:creationId xmlns:a16="http://schemas.microsoft.com/office/drawing/2014/main" id="{90F84424-CF1D-D63A-CAC7-B6860033BD1A}"/>
                </a:ext>
              </a:extLst>
            </p:cNvPr>
            <p:cNvGrpSpPr/>
            <p:nvPr/>
          </p:nvGrpSpPr>
          <p:grpSpPr>
            <a:xfrm>
              <a:off x="6408294" y="-4288238"/>
              <a:ext cx="439084" cy="454245"/>
              <a:chOff x="4914492" y="2008928"/>
              <a:chExt cx="439084" cy="454245"/>
            </a:xfrm>
          </p:grpSpPr>
          <p:grpSp>
            <p:nvGrpSpPr>
              <p:cNvPr id="409" name="组合 408">
                <a:extLst>
                  <a:ext uri="{FF2B5EF4-FFF2-40B4-BE49-F238E27FC236}">
                    <a16:creationId xmlns:a16="http://schemas.microsoft.com/office/drawing/2014/main" id="{769465D9-D2D2-0103-EA28-BDD0D27BFDAA}"/>
                  </a:ext>
                </a:extLst>
              </p:cNvPr>
              <p:cNvGrpSpPr/>
              <p:nvPr/>
            </p:nvGrpSpPr>
            <p:grpSpPr>
              <a:xfrm>
                <a:off x="4939429" y="2008928"/>
                <a:ext cx="386081" cy="385675"/>
                <a:chOff x="600528" y="1301848"/>
                <a:chExt cx="1628098" cy="1626388"/>
              </a:xfrm>
              <a:solidFill>
                <a:schemeClr val="accent1"/>
              </a:solidFill>
            </p:grpSpPr>
            <p:sp>
              <p:nvSpPr>
                <p:cNvPr id="411" name="柒社群-康帅7-43">
                  <a:extLst>
                    <a:ext uri="{FF2B5EF4-FFF2-40B4-BE49-F238E27FC236}">
                      <a16:creationId xmlns:a16="http://schemas.microsoft.com/office/drawing/2014/main" id="{76C1087C-769F-5905-47C0-6AE3BCC895E3}"/>
                    </a:ext>
                  </a:extLst>
                </p:cNvPr>
                <p:cNvSpPr/>
                <p:nvPr>
                  <p:custDataLst>
                    <p:tags r:id="rId33"/>
                  </p:custDataLst>
                </p:nvPr>
              </p:nvSpPr>
              <p:spPr>
                <a:xfrm>
                  <a:off x="804129" y="2014435"/>
                  <a:ext cx="305550" cy="407353"/>
                </a:xfrm>
                <a:custGeom>
                  <a:avLst/>
                  <a:gdLst>
                    <a:gd name="connsiteX0" fmla="*/ 272914 w 357373"/>
                    <a:gd name="connsiteY0" fmla="*/ 0 h 476435"/>
                    <a:gd name="connsiteX1" fmla="*/ 84274 w 357373"/>
                    <a:gd name="connsiteY1" fmla="*/ 0 h 476435"/>
                    <a:gd name="connsiteX2" fmla="*/ 0 w 357373"/>
                    <a:gd name="connsiteY2" fmla="*/ 84274 h 476435"/>
                    <a:gd name="connsiteX3" fmla="*/ 0 w 357373"/>
                    <a:gd name="connsiteY3" fmla="*/ 392162 h 476435"/>
                    <a:gd name="connsiteX4" fmla="*/ 84274 w 357373"/>
                    <a:gd name="connsiteY4" fmla="*/ 476436 h 476435"/>
                    <a:gd name="connsiteX5" fmla="*/ 273100 w 357373"/>
                    <a:gd name="connsiteY5" fmla="*/ 476436 h 476435"/>
                    <a:gd name="connsiteX6" fmla="*/ 357374 w 357373"/>
                    <a:gd name="connsiteY6" fmla="*/ 392162 h 476435"/>
                    <a:gd name="connsiteX7" fmla="*/ 357374 w 357373"/>
                    <a:gd name="connsiteY7" fmla="*/ 84274 h 476435"/>
                    <a:gd name="connsiteX8" fmla="*/ 272914 w 357373"/>
                    <a:gd name="connsiteY8" fmla="*/ 0 h 476435"/>
                    <a:gd name="connsiteX9" fmla="*/ 238125 w 357373"/>
                    <a:gd name="connsiteY9" fmla="*/ 357188 h 476435"/>
                    <a:gd name="connsiteX10" fmla="*/ 119063 w 357373"/>
                    <a:gd name="connsiteY10" fmla="*/ 357188 h 476435"/>
                    <a:gd name="connsiteX11" fmla="*/ 119063 w 357373"/>
                    <a:gd name="connsiteY11" fmla="*/ 119063 h 476435"/>
                    <a:gd name="connsiteX12" fmla="*/ 238125 w 357373"/>
                    <a:gd name="connsiteY12" fmla="*/ 119063 h 476435"/>
                    <a:gd name="connsiteX13" fmla="*/ 238125 w 357373"/>
                    <a:gd name="connsiteY13" fmla="*/ 357188 h 4764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57373" h="476435">
                      <a:moveTo>
                        <a:pt x="272914" y="0"/>
                      </a:moveTo>
                      <a:lnTo>
                        <a:pt x="84274" y="0"/>
                      </a:lnTo>
                      <a:cubicBezTo>
                        <a:pt x="37765" y="0"/>
                        <a:pt x="0" y="37765"/>
                        <a:pt x="0" y="84274"/>
                      </a:cubicBezTo>
                      <a:lnTo>
                        <a:pt x="0" y="392162"/>
                      </a:lnTo>
                      <a:cubicBezTo>
                        <a:pt x="0" y="438671"/>
                        <a:pt x="37765" y="476436"/>
                        <a:pt x="84274" y="476436"/>
                      </a:cubicBezTo>
                      <a:lnTo>
                        <a:pt x="273100" y="476436"/>
                      </a:lnTo>
                      <a:cubicBezTo>
                        <a:pt x="319608" y="476436"/>
                        <a:pt x="357374" y="438671"/>
                        <a:pt x="357374" y="392162"/>
                      </a:cubicBezTo>
                      <a:lnTo>
                        <a:pt x="357374" y="84274"/>
                      </a:lnTo>
                      <a:cubicBezTo>
                        <a:pt x="357188" y="37765"/>
                        <a:pt x="319422" y="0"/>
                        <a:pt x="272914" y="0"/>
                      </a:cubicBezTo>
                      <a:close/>
                      <a:moveTo>
                        <a:pt x="238125" y="357188"/>
                      </a:moveTo>
                      <a:lnTo>
                        <a:pt x="119063" y="357188"/>
                      </a:lnTo>
                      <a:lnTo>
                        <a:pt x="119063" y="119063"/>
                      </a:lnTo>
                      <a:lnTo>
                        <a:pt x="238125" y="119063"/>
                      </a:lnTo>
                      <a:lnTo>
                        <a:pt x="238125" y="357188"/>
                      </a:lnTo>
                      <a:close/>
                    </a:path>
                  </a:pathLst>
                </a:custGeom>
                <a:grpFill/>
                <a:ln w="1860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78181" tIns="39091" rIns="78181" bIns="39091" rtlCol="0" anchor="ctr">
                  <a:sp3d>
                    <a:bevelT w="0" h="0"/>
                    <a:bevelB w="0" h="0"/>
                  </a:sp3d>
                </a:bodyPr>
                <a:lstStyle/>
                <a:p>
                  <a:endParaRPr lang="zh-CN" altLang="en-US" sz="1539"/>
                </a:p>
              </p:txBody>
            </p:sp>
            <p:sp>
              <p:nvSpPr>
                <p:cNvPr id="412" name="柒社群-康帅7-44">
                  <a:extLst>
                    <a:ext uri="{FF2B5EF4-FFF2-40B4-BE49-F238E27FC236}">
                      <a16:creationId xmlns:a16="http://schemas.microsoft.com/office/drawing/2014/main" id="{0258712A-4DFA-9591-6FEE-A72B5DA471DD}"/>
                    </a:ext>
                  </a:extLst>
                </p:cNvPr>
                <p:cNvSpPr/>
                <p:nvPr>
                  <p:custDataLst>
                    <p:tags r:id="rId34"/>
                  </p:custDataLst>
                </p:nvPr>
              </p:nvSpPr>
              <p:spPr>
                <a:xfrm>
                  <a:off x="1211316" y="1505449"/>
                  <a:ext cx="305394" cy="916183"/>
                </a:xfrm>
                <a:custGeom>
                  <a:avLst/>
                  <a:gdLst>
                    <a:gd name="connsiteX0" fmla="*/ 271425 w 357187"/>
                    <a:gd name="connsiteY0" fmla="*/ 0 h 1071562"/>
                    <a:gd name="connsiteX1" fmla="*/ 85762 w 357187"/>
                    <a:gd name="connsiteY1" fmla="*/ 0 h 1071562"/>
                    <a:gd name="connsiteX2" fmla="*/ 0 w 357187"/>
                    <a:gd name="connsiteY2" fmla="*/ 85762 h 1071562"/>
                    <a:gd name="connsiteX3" fmla="*/ 0 w 357187"/>
                    <a:gd name="connsiteY3" fmla="*/ 985800 h 1071562"/>
                    <a:gd name="connsiteX4" fmla="*/ 85762 w 357187"/>
                    <a:gd name="connsiteY4" fmla="*/ 1071563 h 1071562"/>
                    <a:gd name="connsiteX5" fmla="*/ 271425 w 357187"/>
                    <a:gd name="connsiteY5" fmla="*/ 1071563 h 1071562"/>
                    <a:gd name="connsiteX6" fmla="*/ 357188 w 357187"/>
                    <a:gd name="connsiteY6" fmla="*/ 985800 h 1071562"/>
                    <a:gd name="connsiteX7" fmla="*/ 357188 w 357187"/>
                    <a:gd name="connsiteY7" fmla="*/ 85762 h 1071562"/>
                    <a:gd name="connsiteX8" fmla="*/ 271425 w 357187"/>
                    <a:gd name="connsiteY8" fmla="*/ 0 h 1071562"/>
                    <a:gd name="connsiteX9" fmla="*/ 238125 w 357187"/>
                    <a:gd name="connsiteY9" fmla="*/ 952500 h 1071562"/>
                    <a:gd name="connsiteX10" fmla="*/ 119063 w 357187"/>
                    <a:gd name="connsiteY10" fmla="*/ 952500 h 1071562"/>
                    <a:gd name="connsiteX11" fmla="*/ 119063 w 357187"/>
                    <a:gd name="connsiteY11" fmla="*/ 119063 h 1071562"/>
                    <a:gd name="connsiteX12" fmla="*/ 238125 w 357187"/>
                    <a:gd name="connsiteY12" fmla="*/ 119063 h 1071562"/>
                    <a:gd name="connsiteX13" fmla="*/ 238125 w 357187"/>
                    <a:gd name="connsiteY13" fmla="*/ 952500 h 10715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57187" h="1071562">
                      <a:moveTo>
                        <a:pt x="271425" y="0"/>
                      </a:moveTo>
                      <a:lnTo>
                        <a:pt x="85762" y="0"/>
                      </a:lnTo>
                      <a:cubicBezTo>
                        <a:pt x="38323" y="0"/>
                        <a:pt x="0" y="38323"/>
                        <a:pt x="0" y="85762"/>
                      </a:cubicBezTo>
                      <a:lnTo>
                        <a:pt x="0" y="985800"/>
                      </a:lnTo>
                      <a:cubicBezTo>
                        <a:pt x="0" y="1033239"/>
                        <a:pt x="38323" y="1071563"/>
                        <a:pt x="85762" y="1071563"/>
                      </a:cubicBezTo>
                      <a:lnTo>
                        <a:pt x="271425" y="1071563"/>
                      </a:lnTo>
                      <a:cubicBezTo>
                        <a:pt x="318864" y="1071563"/>
                        <a:pt x="357188" y="1033239"/>
                        <a:pt x="357188" y="985800"/>
                      </a:cubicBezTo>
                      <a:lnTo>
                        <a:pt x="357188" y="85762"/>
                      </a:lnTo>
                      <a:cubicBezTo>
                        <a:pt x="357188" y="38323"/>
                        <a:pt x="318864" y="0"/>
                        <a:pt x="271425" y="0"/>
                      </a:cubicBezTo>
                      <a:close/>
                      <a:moveTo>
                        <a:pt x="238125" y="952500"/>
                      </a:moveTo>
                      <a:lnTo>
                        <a:pt x="119063" y="952500"/>
                      </a:lnTo>
                      <a:lnTo>
                        <a:pt x="119063" y="119063"/>
                      </a:lnTo>
                      <a:lnTo>
                        <a:pt x="238125" y="119063"/>
                      </a:lnTo>
                      <a:lnTo>
                        <a:pt x="238125" y="952500"/>
                      </a:lnTo>
                      <a:close/>
                    </a:path>
                  </a:pathLst>
                </a:custGeom>
                <a:grpFill/>
                <a:ln w="1860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78181" tIns="39091" rIns="78181" bIns="39091" rtlCol="0" anchor="ctr">
                  <a:sp3d>
                    <a:bevelT w="0" h="0"/>
                    <a:bevelB w="0" h="0"/>
                  </a:sp3d>
                </a:bodyPr>
                <a:lstStyle/>
                <a:p>
                  <a:endParaRPr lang="zh-CN" altLang="en-US" sz="1539"/>
                </a:p>
              </p:txBody>
            </p:sp>
            <p:sp>
              <p:nvSpPr>
                <p:cNvPr id="413" name="柒社群-康帅7-45">
                  <a:extLst>
                    <a:ext uri="{FF2B5EF4-FFF2-40B4-BE49-F238E27FC236}">
                      <a16:creationId xmlns:a16="http://schemas.microsoft.com/office/drawing/2014/main" id="{E995D604-1312-E353-B926-C56878A3808D}"/>
                    </a:ext>
                  </a:extLst>
                </p:cNvPr>
                <p:cNvSpPr/>
                <p:nvPr>
                  <p:custDataLst>
                    <p:tags r:id="rId35"/>
                  </p:custDataLst>
                </p:nvPr>
              </p:nvSpPr>
              <p:spPr>
                <a:xfrm>
                  <a:off x="1618361" y="1709041"/>
                  <a:ext cx="305550" cy="712747"/>
                </a:xfrm>
                <a:custGeom>
                  <a:avLst/>
                  <a:gdLst>
                    <a:gd name="connsiteX0" fmla="*/ 357374 w 357373"/>
                    <a:gd name="connsiteY0" fmla="*/ 747117 h 833623"/>
                    <a:gd name="connsiteX1" fmla="*/ 357374 w 357373"/>
                    <a:gd name="connsiteY1" fmla="*/ 86320 h 833623"/>
                    <a:gd name="connsiteX2" fmla="*/ 271053 w 357373"/>
                    <a:gd name="connsiteY2" fmla="*/ 0 h 833623"/>
                    <a:gd name="connsiteX3" fmla="*/ 86320 w 357373"/>
                    <a:gd name="connsiteY3" fmla="*/ 0 h 833623"/>
                    <a:gd name="connsiteX4" fmla="*/ 0 w 357373"/>
                    <a:gd name="connsiteY4" fmla="*/ 86320 h 833623"/>
                    <a:gd name="connsiteX5" fmla="*/ 0 w 357373"/>
                    <a:gd name="connsiteY5" fmla="*/ 747303 h 833623"/>
                    <a:gd name="connsiteX6" fmla="*/ 86320 w 357373"/>
                    <a:gd name="connsiteY6" fmla="*/ 833624 h 833623"/>
                    <a:gd name="connsiteX7" fmla="*/ 271053 w 357373"/>
                    <a:gd name="connsiteY7" fmla="*/ 833624 h 833623"/>
                    <a:gd name="connsiteX8" fmla="*/ 357374 w 357373"/>
                    <a:gd name="connsiteY8" fmla="*/ 747117 h 833623"/>
                    <a:gd name="connsiteX9" fmla="*/ 238311 w 357373"/>
                    <a:gd name="connsiteY9" fmla="*/ 714375 h 833623"/>
                    <a:gd name="connsiteX10" fmla="*/ 119248 w 357373"/>
                    <a:gd name="connsiteY10" fmla="*/ 714375 h 833623"/>
                    <a:gd name="connsiteX11" fmla="*/ 119248 w 357373"/>
                    <a:gd name="connsiteY11" fmla="*/ 119063 h 833623"/>
                    <a:gd name="connsiteX12" fmla="*/ 238311 w 357373"/>
                    <a:gd name="connsiteY12" fmla="*/ 119063 h 833623"/>
                    <a:gd name="connsiteX13" fmla="*/ 238311 w 357373"/>
                    <a:gd name="connsiteY13" fmla="*/ 714375 h 8336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57373" h="833623">
                      <a:moveTo>
                        <a:pt x="357374" y="747117"/>
                      </a:moveTo>
                      <a:lnTo>
                        <a:pt x="357374" y="86320"/>
                      </a:lnTo>
                      <a:cubicBezTo>
                        <a:pt x="357374" y="38695"/>
                        <a:pt x="318678" y="0"/>
                        <a:pt x="271053" y="0"/>
                      </a:cubicBezTo>
                      <a:lnTo>
                        <a:pt x="86320" y="0"/>
                      </a:lnTo>
                      <a:cubicBezTo>
                        <a:pt x="38695" y="0"/>
                        <a:pt x="0" y="38695"/>
                        <a:pt x="0" y="86320"/>
                      </a:cubicBezTo>
                      <a:lnTo>
                        <a:pt x="0" y="747303"/>
                      </a:lnTo>
                      <a:cubicBezTo>
                        <a:pt x="0" y="794928"/>
                        <a:pt x="38695" y="833624"/>
                        <a:pt x="86320" y="833624"/>
                      </a:cubicBezTo>
                      <a:lnTo>
                        <a:pt x="271053" y="833624"/>
                      </a:lnTo>
                      <a:cubicBezTo>
                        <a:pt x="318678" y="833438"/>
                        <a:pt x="357374" y="794742"/>
                        <a:pt x="357374" y="747117"/>
                      </a:cubicBezTo>
                      <a:close/>
                      <a:moveTo>
                        <a:pt x="238311" y="714375"/>
                      </a:moveTo>
                      <a:lnTo>
                        <a:pt x="119248" y="714375"/>
                      </a:lnTo>
                      <a:lnTo>
                        <a:pt x="119248" y="119063"/>
                      </a:lnTo>
                      <a:lnTo>
                        <a:pt x="238311" y="119063"/>
                      </a:lnTo>
                      <a:lnTo>
                        <a:pt x="238311" y="714375"/>
                      </a:lnTo>
                      <a:close/>
                    </a:path>
                  </a:pathLst>
                </a:custGeom>
                <a:grpFill/>
                <a:ln w="1860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78181" tIns="39091" rIns="78181" bIns="39091" rtlCol="0" anchor="ctr">
                  <a:sp3d>
                    <a:bevelT w="0" h="0"/>
                    <a:bevelB w="0" h="0"/>
                  </a:sp3d>
                </a:bodyPr>
                <a:lstStyle/>
                <a:p>
                  <a:endParaRPr lang="zh-CN" altLang="en-US" sz="1539"/>
                </a:p>
              </p:txBody>
            </p:sp>
            <p:sp>
              <p:nvSpPr>
                <p:cNvPr id="414" name="柒社群-康帅7-46">
                  <a:extLst>
                    <a:ext uri="{FF2B5EF4-FFF2-40B4-BE49-F238E27FC236}">
                      <a16:creationId xmlns:a16="http://schemas.microsoft.com/office/drawing/2014/main" id="{0C658782-4402-6391-3605-4E1884F84598}"/>
                    </a:ext>
                  </a:extLst>
                </p:cNvPr>
                <p:cNvSpPr/>
                <p:nvPr>
                  <p:custDataLst>
                    <p:tags r:id="rId36"/>
                  </p:custDataLst>
                </p:nvPr>
              </p:nvSpPr>
              <p:spPr>
                <a:xfrm>
                  <a:off x="600528" y="1301848"/>
                  <a:ext cx="1628098" cy="1626388"/>
                </a:xfrm>
                <a:custGeom>
                  <a:avLst/>
                  <a:gdLst>
                    <a:gd name="connsiteX0" fmla="*/ 1886769 w 1904209"/>
                    <a:gd name="connsiteY0" fmla="*/ 1800634 h 1902209"/>
                    <a:gd name="connsiteX1" fmla="*/ 1566044 w 1904209"/>
                    <a:gd name="connsiteY1" fmla="*/ 1479724 h 1902209"/>
                    <a:gd name="connsiteX2" fmla="*/ 1785938 w 1904209"/>
                    <a:gd name="connsiteY2" fmla="*/ 892969 h 1902209"/>
                    <a:gd name="connsiteX3" fmla="*/ 892969 w 1904209"/>
                    <a:gd name="connsiteY3" fmla="*/ 0 h 1902209"/>
                    <a:gd name="connsiteX4" fmla="*/ 0 w 1904209"/>
                    <a:gd name="connsiteY4" fmla="*/ 892969 h 1902209"/>
                    <a:gd name="connsiteX5" fmla="*/ 892969 w 1904209"/>
                    <a:gd name="connsiteY5" fmla="*/ 1785938 h 1902209"/>
                    <a:gd name="connsiteX6" fmla="*/ 1481956 w 1904209"/>
                    <a:gd name="connsiteY6" fmla="*/ 1564184 h 1902209"/>
                    <a:gd name="connsiteX7" fmla="*/ 1802681 w 1904209"/>
                    <a:gd name="connsiteY7" fmla="*/ 1884722 h 1902209"/>
                    <a:gd name="connsiteX8" fmla="*/ 1844725 w 1904209"/>
                    <a:gd name="connsiteY8" fmla="*/ 1902210 h 1902209"/>
                    <a:gd name="connsiteX9" fmla="*/ 1886769 w 1904209"/>
                    <a:gd name="connsiteY9" fmla="*/ 1884722 h 1902209"/>
                    <a:gd name="connsiteX10" fmla="*/ 1886769 w 1904209"/>
                    <a:gd name="connsiteY10" fmla="*/ 1800634 h 1902209"/>
                    <a:gd name="connsiteX11" fmla="*/ 892969 w 1904209"/>
                    <a:gd name="connsiteY11" fmla="*/ 1666875 h 1902209"/>
                    <a:gd name="connsiteX12" fmla="*/ 591778 w 1904209"/>
                    <a:gd name="connsiteY12" fmla="*/ 1606042 h 1902209"/>
                    <a:gd name="connsiteX13" fmla="*/ 345653 w 1904209"/>
                    <a:gd name="connsiteY13" fmla="*/ 1440098 h 1902209"/>
                    <a:gd name="connsiteX14" fmla="*/ 179710 w 1904209"/>
                    <a:gd name="connsiteY14" fmla="*/ 1193974 h 1902209"/>
                    <a:gd name="connsiteX15" fmla="*/ 119063 w 1904209"/>
                    <a:gd name="connsiteY15" fmla="*/ 892969 h 1902209"/>
                    <a:gd name="connsiteX16" fmla="*/ 179896 w 1904209"/>
                    <a:gd name="connsiteY16" fmla="*/ 591778 h 1902209"/>
                    <a:gd name="connsiteX17" fmla="*/ 345839 w 1904209"/>
                    <a:gd name="connsiteY17" fmla="*/ 345839 h 1902209"/>
                    <a:gd name="connsiteX18" fmla="*/ 591964 w 1904209"/>
                    <a:gd name="connsiteY18" fmla="*/ 179896 h 1902209"/>
                    <a:gd name="connsiteX19" fmla="*/ 892969 w 1904209"/>
                    <a:gd name="connsiteY19" fmla="*/ 119063 h 1902209"/>
                    <a:gd name="connsiteX20" fmla="*/ 1194160 w 1904209"/>
                    <a:gd name="connsiteY20" fmla="*/ 179896 h 1902209"/>
                    <a:gd name="connsiteX21" fmla="*/ 1440284 w 1904209"/>
                    <a:gd name="connsiteY21" fmla="*/ 345839 h 1902209"/>
                    <a:gd name="connsiteX22" fmla="*/ 1606228 w 1904209"/>
                    <a:gd name="connsiteY22" fmla="*/ 591778 h 1902209"/>
                    <a:gd name="connsiteX23" fmla="*/ 1666875 w 1904209"/>
                    <a:gd name="connsiteY23" fmla="*/ 892969 h 1902209"/>
                    <a:gd name="connsiteX24" fmla="*/ 1606042 w 1904209"/>
                    <a:gd name="connsiteY24" fmla="*/ 1194160 h 1902209"/>
                    <a:gd name="connsiteX25" fmla="*/ 1440098 w 1904209"/>
                    <a:gd name="connsiteY25" fmla="*/ 1440284 h 1902209"/>
                    <a:gd name="connsiteX26" fmla="*/ 1193974 w 1904209"/>
                    <a:gd name="connsiteY26" fmla="*/ 1606228 h 1902209"/>
                    <a:gd name="connsiteX27" fmla="*/ 892969 w 1904209"/>
                    <a:gd name="connsiteY27" fmla="*/ 1666875 h 1902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1904209" h="1902209">
                      <a:moveTo>
                        <a:pt x="1886769" y="1800634"/>
                      </a:moveTo>
                      <a:lnTo>
                        <a:pt x="1566044" y="1479724"/>
                      </a:lnTo>
                      <a:cubicBezTo>
                        <a:pt x="1702966" y="1322896"/>
                        <a:pt x="1785938" y="1117513"/>
                        <a:pt x="1785938" y="892969"/>
                      </a:cubicBezTo>
                      <a:cubicBezTo>
                        <a:pt x="1785938" y="399790"/>
                        <a:pt x="1386148" y="0"/>
                        <a:pt x="892969" y="0"/>
                      </a:cubicBezTo>
                      <a:cubicBezTo>
                        <a:pt x="399790" y="0"/>
                        <a:pt x="0" y="399790"/>
                        <a:pt x="0" y="892969"/>
                      </a:cubicBezTo>
                      <a:cubicBezTo>
                        <a:pt x="0" y="1386148"/>
                        <a:pt x="399790" y="1785938"/>
                        <a:pt x="892969" y="1785938"/>
                      </a:cubicBezTo>
                      <a:cubicBezTo>
                        <a:pt x="1118629" y="1785938"/>
                        <a:pt x="1324756" y="1702222"/>
                        <a:pt x="1481956" y="1564184"/>
                      </a:cubicBezTo>
                      <a:lnTo>
                        <a:pt x="1802681" y="1884722"/>
                      </a:lnTo>
                      <a:cubicBezTo>
                        <a:pt x="1814215" y="1896256"/>
                        <a:pt x="1829470" y="1902210"/>
                        <a:pt x="1844725" y="1902210"/>
                      </a:cubicBezTo>
                      <a:cubicBezTo>
                        <a:pt x="1859980" y="1902210"/>
                        <a:pt x="1875234" y="1896442"/>
                        <a:pt x="1886769" y="1884722"/>
                      </a:cubicBezTo>
                      <a:cubicBezTo>
                        <a:pt x="1910023" y="1861468"/>
                        <a:pt x="1910023" y="1823889"/>
                        <a:pt x="1886769" y="1800634"/>
                      </a:cubicBezTo>
                      <a:close/>
                      <a:moveTo>
                        <a:pt x="892969" y="1666875"/>
                      </a:moveTo>
                      <a:cubicBezTo>
                        <a:pt x="788417" y="1666875"/>
                        <a:pt x="687028" y="1646411"/>
                        <a:pt x="591778" y="1606042"/>
                      </a:cubicBezTo>
                      <a:cubicBezTo>
                        <a:pt x="499690" y="1567160"/>
                        <a:pt x="416905" y="1511164"/>
                        <a:pt x="345653" y="1440098"/>
                      </a:cubicBezTo>
                      <a:cubicBezTo>
                        <a:pt x="274402" y="1369033"/>
                        <a:pt x="218777" y="1286247"/>
                        <a:pt x="179710" y="1193974"/>
                      </a:cubicBezTo>
                      <a:cubicBezTo>
                        <a:pt x="139526" y="1098910"/>
                        <a:pt x="119063" y="997521"/>
                        <a:pt x="119063" y="892969"/>
                      </a:cubicBezTo>
                      <a:cubicBezTo>
                        <a:pt x="119063" y="788417"/>
                        <a:pt x="139526" y="687028"/>
                        <a:pt x="179896" y="591778"/>
                      </a:cubicBezTo>
                      <a:cubicBezTo>
                        <a:pt x="218777" y="499690"/>
                        <a:pt x="274774" y="416905"/>
                        <a:pt x="345839" y="345839"/>
                      </a:cubicBezTo>
                      <a:cubicBezTo>
                        <a:pt x="416905" y="274774"/>
                        <a:pt x="499690" y="218963"/>
                        <a:pt x="591964" y="179896"/>
                      </a:cubicBezTo>
                      <a:cubicBezTo>
                        <a:pt x="687028" y="139526"/>
                        <a:pt x="788417" y="119063"/>
                        <a:pt x="892969" y="119063"/>
                      </a:cubicBezTo>
                      <a:cubicBezTo>
                        <a:pt x="997521" y="119063"/>
                        <a:pt x="1098910" y="139526"/>
                        <a:pt x="1194160" y="179896"/>
                      </a:cubicBezTo>
                      <a:cubicBezTo>
                        <a:pt x="1286247" y="218777"/>
                        <a:pt x="1369033" y="274774"/>
                        <a:pt x="1440284" y="345839"/>
                      </a:cubicBezTo>
                      <a:cubicBezTo>
                        <a:pt x="1511536" y="416905"/>
                        <a:pt x="1567160" y="499690"/>
                        <a:pt x="1606228" y="591778"/>
                      </a:cubicBezTo>
                      <a:cubicBezTo>
                        <a:pt x="1646411" y="687028"/>
                        <a:pt x="1666875" y="788417"/>
                        <a:pt x="1666875" y="892969"/>
                      </a:cubicBezTo>
                      <a:cubicBezTo>
                        <a:pt x="1666875" y="997521"/>
                        <a:pt x="1646411" y="1098910"/>
                        <a:pt x="1606042" y="1194160"/>
                      </a:cubicBezTo>
                      <a:cubicBezTo>
                        <a:pt x="1567160" y="1286247"/>
                        <a:pt x="1511164" y="1369033"/>
                        <a:pt x="1440098" y="1440284"/>
                      </a:cubicBezTo>
                      <a:cubicBezTo>
                        <a:pt x="1369033" y="1511536"/>
                        <a:pt x="1286247" y="1567160"/>
                        <a:pt x="1193974" y="1606228"/>
                      </a:cubicBezTo>
                      <a:cubicBezTo>
                        <a:pt x="1098910" y="1646411"/>
                        <a:pt x="997521" y="1666875"/>
                        <a:pt x="892969" y="1666875"/>
                      </a:cubicBezTo>
                      <a:close/>
                    </a:path>
                  </a:pathLst>
                </a:custGeom>
                <a:grpFill/>
                <a:ln w="1860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78181" tIns="39091" rIns="78181" bIns="39091" rtlCol="0" anchor="ctr">
                  <a:sp3d>
                    <a:bevelT w="0" h="0"/>
                    <a:bevelB w="0" h="0"/>
                  </a:sp3d>
                </a:bodyPr>
                <a:lstStyle/>
                <a:p>
                  <a:endParaRPr lang="zh-CN" altLang="en-US" sz="1539"/>
                </a:p>
              </p:txBody>
            </p:sp>
          </p:grpSp>
          <p:sp>
            <p:nvSpPr>
              <p:cNvPr id="410" name="柒社群-康帅7-47">
                <a:extLst>
                  <a:ext uri="{FF2B5EF4-FFF2-40B4-BE49-F238E27FC236}">
                    <a16:creationId xmlns:a16="http://schemas.microsoft.com/office/drawing/2014/main" id="{CD2851B8-4A24-45F3-DA22-8E2BB9375D87}"/>
                  </a:ext>
                </a:extLst>
              </p:cNvPr>
              <p:cNvSpPr/>
              <p:nvPr>
                <p:custDataLst>
                  <p:tags r:id="rId32"/>
                </p:custDataLst>
              </p:nvPr>
            </p:nvSpPr>
            <p:spPr>
              <a:xfrm>
                <a:off x="4914492" y="2413617"/>
                <a:ext cx="439084" cy="49556"/>
              </a:xfrm>
              <a:prstGeom prst="ellipse">
                <a:avLst/>
              </a:prstGeom>
              <a:solidFill>
                <a:schemeClr val="accent2">
                  <a:alpha val="45000"/>
                </a:schemeClr>
              </a:solidFill>
              <a:ln>
                <a:noFill/>
              </a:ln>
              <a:effectLst/>
              <a:sp3d>
                <a:bevelT w="0" h="0"/>
                <a:bevelB w="0" h="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7399" tIns="38700" rIns="77399" bIns="38700" rtlCol="0" anchor="ctr">
                <a:sp3d>
                  <a:bevelT w="0" h="0"/>
                  <a:bevelB w="0" h="0"/>
                </a:sp3d>
              </a:bodyPr>
              <a:lstStyle/>
              <a:p>
                <a:pPr algn="ctr"/>
                <a:endParaRPr lang="zh-CN" altLang="en-US" sz="1524" dirty="0"/>
              </a:p>
            </p:txBody>
          </p:sp>
        </p:grpSp>
        <p:sp>
          <p:nvSpPr>
            <p:cNvPr id="399" name="柒社群-康帅7-48">
              <a:extLst>
                <a:ext uri="{FF2B5EF4-FFF2-40B4-BE49-F238E27FC236}">
                  <a16:creationId xmlns:a16="http://schemas.microsoft.com/office/drawing/2014/main" id="{93E72131-96AB-A305-9FAB-DC935C0EB4A7}"/>
                </a:ext>
              </a:extLst>
            </p:cNvPr>
            <p:cNvSpPr txBox="1"/>
            <p:nvPr>
              <p:custDataLst>
                <p:tags r:id="rId21"/>
              </p:custDataLst>
            </p:nvPr>
          </p:nvSpPr>
          <p:spPr>
            <a:xfrm>
              <a:off x="7949473" y="-3110252"/>
              <a:ext cx="1823105" cy="1012064"/>
            </a:xfrm>
            <a:prstGeom prst="rect">
              <a:avLst/>
            </a:prstGeom>
            <a:noFill/>
            <a:effectLst/>
            <a:sp3d>
              <a:bevelT w="0" h="0"/>
              <a:bevelB w="0" h="0"/>
            </a:sp3d>
          </p:spPr>
          <p:txBody>
            <a:bodyPr wrap="square" lIns="77399" tIns="38700" rIns="77399" bIns="38700">
              <a:spAutoFit/>
              <a:sp3d>
                <a:bevelT w="0" h="0"/>
                <a:bevelB w="0" h="0"/>
              </a:sp3d>
            </a:bodyPr>
            <a:lstStyle>
              <a:defPPr>
                <a:defRPr lang="zh-CN"/>
              </a:defPPr>
              <a:lvl1pPr marL="171450" indent="-171450" algn="just">
                <a:lnSpc>
                  <a:spcPct val="130000"/>
                </a:lnSpc>
                <a:buFont typeface="Arial" panose="020B0604020202020204" pitchFamily="34" charset="0"/>
                <a:buChar char="•"/>
                <a:defRPr sz="1200" spc="225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026" spc="0" dirty="0">
                  <a:sym typeface="+mn-lt"/>
                </a:rPr>
                <a:t>新站上线前，进行关键词和网站框架的选择</a:t>
              </a:r>
              <a:endParaRPr lang="en-US" altLang="zh-CN" sz="1026" spc="0" dirty="0"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26" spc="0" dirty="0">
                  <a:sym typeface="+mn-lt"/>
                </a:rPr>
                <a:t>加强站内优化和细节维护抵制网站排名波动</a:t>
              </a:r>
              <a:endParaRPr lang="zh-CN" altLang="en-US" sz="1026" spc="0" dirty="0"/>
            </a:p>
          </p:txBody>
        </p:sp>
        <p:sp>
          <p:nvSpPr>
            <p:cNvPr id="400" name="柒社群-康帅7-49">
              <a:extLst>
                <a:ext uri="{FF2B5EF4-FFF2-40B4-BE49-F238E27FC236}">
                  <a16:creationId xmlns:a16="http://schemas.microsoft.com/office/drawing/2014/main" id="{9E74AF79-905D-12A1-CD23-71BC4504E24F}"/>
                </a:ext>
              </a:extLst>
            </p:cNvPr>
            <p:cNvSpPr txBox="1"/>
            <p:nvPr>
              <p:custDataLst>
                <p:tags r:id="rId22"/>
              </p:custDataLst>
            </p:nvPr>
          </p:nvSpPr>
          <p:spPr>
            <a:xfrm>
              <a:off x="10104270" y="-3118234"/>
              <a:ext cx="1979883" cy="775230"/>
            </a:xfrm>
            <a:prstGeom prst="rect">
              <a:avLst/>
            </a:prstGeom>
            <a:noFill/>
            <a:effectLst/>
            <a:sp3d>
              <a:bevelT w="0" h="0"/>
              <a:bevelB w="0" h="0"/>
            </a:sp3d>
          </p:spPr>
          <p:txBody>
            <a:bodyPr wrap="square" lIns="77399" tIns="38700" rIns="77399" bIns="38700">
              <a:spAutoFit/>
              <a:sp3d>
                <a:bevelT w="0" h="0"/>
                <a:bevelB w="0" h="0"/>
              </a:sp3d>
            </a:bodyPr>
            <a:lstStyle>
              <a:defPPr>
                <a:defRPr lang="zh-CN"/>
              </a:defPPr>
              <a:lvl1pPr marL="171450" indent="-171450" algn="just">
                <a:lnSpc>
                  <a:spcPct val="130000"/>
                </a:lnSpc>
                <a:buFont typeface="Arial" panose="020B0604020202020204" pitchFamily="34" charset="0"/>
                <a:buChar char="•"/>
                <a:defRPr sz="1200" spc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026" dirty="0">
                  <a:sym typeface="+mn-lt"/>
                </a:rPr>
                <a:t>去年下半年外推市场开始紧缩，部门迅速反应，查找新平台来作为宣传的手段</a:t>
              </a:r>
              <a:endParaRPr lang="zh-CN" altLang="en-US" sz="1026" dirty="0"/>
            </a:p>
          </p:txBody>
        </p:sp>
        <p:sp>
          <p:nvSpPr>
            <p:cNvPr id="401" name="柒社群-康帅7-50">
              <a:extLst>
                <a:ext uri="{FF2B5EF4-FFF2-40B4-BE49-F238E27FC236}">
                  <a16:creationId xmlns:a16="http://schemas.microsoft.com/office/drawing/2014/main" id="{195C8758-8BC9-54E4-559F-8EF1C4AEA646}"/>
                </a:ext>
              </a:extLst>
            </p:cNvPr>
            <p:cNvSpPr txBox="1"/>
            <p:nvPr>
              <p:custDataLst>
                <p:tags r:id="rId23"/>
              </p:custDataLst>
            </p:nvPr>
          </p:nvSpPr>
          <p:spPr>
            <a:xfrm>
              <a:off x="3545074" y="-1473419"/>
              <a:ext cx="1401573" cy="539273"/>
            </a:xfrm>
            <a:prstGeom prst="rect">
              <a:avLst/>
            </a:prstGeom>
            <a:noFill/>
            <a:effectLst/>
            <a:sp3d>
              <a:bevelT w="0" h="0"/>
              <a:bevelB w="0" h="0"/>
            </a:sp3d>
          </p:spPr>
          <p:txBody>
            <a:bodyPr wrap="square" lIns="78181" tIns="39091" rIns="78181" bIns="39091">
              <a:spAutoFit/>
              <a:sp3d>
                <a:bevelT w="0" h="0"/>
                <a:bevelB w="0" h="0"/>
              </a:sp3d>
            </a:bodyPr>
            <a:lstStyle>
              <a:defPPr>
                <a:defRPr lang="zh-CN"/>
              </a:defPPr>
              <a:lvl1pPr marL="171450" indent="-171450" algn="just">
                <a:lnSpc>
                  <a:spcPct val="130000"/>
                </a:lnSpc>
                <a:buFont typeface="Arial" panose="020B0604020202020204" pitchFamily="34" charset="0"/>
                <a:buChar char="•"/>
                <a:defRPr sz="1200" spc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026" dirty="0">
                  <a:solidFill>
                    <a:schemeClr val="accent2"/>
                  </a:solidFill>
                  <a:sym typeface="+mn-lt"/>
                </a:rPr>
                <a:t>未和项目组各成员保持良好沟通</a:t>
              </a:r>
              <a:endParaRPr lang="zh-CN" altLang="en-US" sz="1026" dirty="0">
                <a:solidFill>
                  <a:schemeClr val="accent2"/>
                </a:solidFill>
              </a:endParaRPr>
            </a:p>
          </p:txBody>
        </p:sp>
        <p:sp>
          <p:nvSpPr>
            <p:cNvPr id="402" name="柒社群-康帅7-51">
              <a:extLst>
                <a:ext uri="{FF2B5EF4-FFF2-40B4-BE49-F238E27FC236}">
                  <a16:creationId xmlns:a16="http://schemas.microsoft.com/office/drawing/2014/main" id="{FF3E3501-A76D-9197-C317-9D29937F3C9D}"/>
                </a:ext>
              </a:extLst>
            </p:cNvPr>
            <p:cNvSpPr txBox="1"/>
            <p:nvPr>
              <p:custDataLst>
                <p:tags r:id="rId24"/>
              </p:custDataLst>
            </p:nvPr>
          </p:nvSpPr>
          <p:spPr>
            <a:xfrm>
              <a:off x="5857994" y="-1473419"/>
              <a:ext cx="1763507" cy="530502"/>
            </a:xfrm>
            <a:prstGeom prst="rect">
              <a:avLst/>
            </a:prstGeom>
            <a:noFill/>
            <a:effectLst/>
            <a:sp3d>
              <a:bevelT w="0" h="0"/>
              <a:bevelB w="0" h="0"/>
            </a:sp3d>
          </p:spPr>
          <p:txBody>
            <a:bodyPr wrap="square" lIns="78181" tIns="39091" rIns="78181" bIns="39091">
              <a:spAutoFit/>
              <a:sp3d>
                <a:bevelT w="0" h="0"/>
                <a:bevelB w="0" h="0"/>
              </a:sp3d>
            </a:bodyPr>
            <a:lstStyle>
              <a:defPPr>
                <a:defRPr lang="zh-CN"/>
              </a:defPPr>
              <a:lvl1pPr marL="171450" indent="-171450" algn="just">
                <a:lnSpc>
                  <a:spcPct val="130000"/>
                </a:lnSpc>
                <a:buFont typeface="Arial" panose="020B0604020202020204" pitchFamily="34" charset="0"/>
                <a:buChar char="•"/>
                <a:defRPr sz="1100" spc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026" dirty="0">
                  <a:sym typeface="阿里巴巴普惠体 R" panose="00020600040101010101" pitchFamily="18" charset="-122"/>
                </a:rPr>
                <a:t>网站的品牌宣传</a:t>
              </a:r>
              <a:r>
                <a:rPr lang="zh-CN" altLang="en-US" sz="1026" dirty="0">
                  <a:solidFill>
                    <a:schemeClr val="accent2"/>
                  </a:solidFill>
                  <a:sym typeface="阿里巴巴普惠体 R" panose="00020600040101010101" pitchFamily="18" charset="-122"/>
                </a:rPr>
                <a:t>略有不足</a:t>
              </a:r>
              <a:endParaRPr lang="en-US" altLang="zh-CN" sz="1026" dirty="0">
                <a:solidFill>
                  <a:schemeClr val="accent2"/>
                </a:solidFill>
                <a:sym typeface="阿里巴巴普惠体 R" panose="00020600040101010101" pitchFamily="18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26" dirty="0">
                  <a:sym typeface="阿里巴巴普惠体 R" panose="00020600040101010101" pitchFamily="18" charset="-122"/>
                </a:rPr>
                <a:t>有一定</a:t>
              </a:r>
              <a:r>
                <a:rPr lang="zh-CN" altLang="en-US" sz="1026" dirty="0">
                  <a:solidFill>
                    <a:schemeClr val="accent2"/>
                  </a:solidFill>
                  <a:sym typeface="阿里巴巴普惠体 R" panose="00020600040101010101" pitchFamily="18" charset="-122"/>
                </a:rPr>
                <a:t>滞后性</a:t>
              </a:r>
            </a:p>
          </p:txBody>
        </p:sp>
        <p:sp>
          <p:nvSpPr>
            <p:cNvPr id="403" name="柒社群-康帅7-52">
              <a:extLst>
                <a:ext uri="{FF2B5EF4-FFF2-40B4-BE49-F238E27FC236}">
                  <a16:creationId xmlns:a16="http://schemas.microsoft.com/office/drawing/2014/main" id="{2FEB70B5-640D-EC90-CA7B-D7C84F8D319B}"/>
                </a:ext>
              </a:extLst>
            </p:cNvPr>
            <p:cNvSpPr txBox="1"/>
            <p:nvPr>
              <p:custDataLst>
                <p:tags r:id="rId25"/>
              </p:custDataLst>
            </p:nvPr>
          </p:nvSpPr>
          <p:spPr>
            <a:xfrm>
              <a:off x="10250343" y="-1473419"/>
              <a:ext cx="1752591" cy="539273"/>
            </a:xfrm>
            <a:prstGeom prst="rect">
              <a:avLst/>
            </a:prstGeom>
            <a:noFill/>
            <a:effectLst/>
            <a:sp3d>
              <a:bevelT w="0" h="0"/>
              <a:bevelB w="0" h="0"/>
            </a:sp3d>
          </p:spPr>
          <p:txBody>
            <a:bodyPr wrap="square" lIns="78181" tIns="39091" rIns="78181" bIns="39091">
              <a:spAutoFit/>
              <a:sp3d>
                <a:bevelT w="0" h="0"/>
                <a:bevelB w="0" h="0"/>
              </a:sp3d>
            </a:bodyPr>
            <a:lstStyle>
              <a:defPPr>
                <a:defRPr lang="zh-CN"/>
              </a:defPPr>
              <a:lvl1pPr marL="171450" indent="-171450" algn="just">
                <a:lnSpc>
                  <a:spcPct val="130000"/>
                </a:lnSpc>
                <a:buFont typeface="Arial" panose="020B0604020202020204" pitchFamily="34" charset="0"/>
                <a:buChar char="•"/>
                <a:defRPr sz="1100" spc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026" dirty="0">
                  <a:sym typeface="+mn-lt"/>
                </a:rPr>
                <a:t>很多文章</a:t>
              </a:r>
              <a:r>
                <a:rPr lang="zh-CN" altLang="en-US" sz="1026" dirty="0">
                  <a:solidFill>
                    <a:schemeClr val="accent2"/>
                  </a:solidFill>
                  <a:sym typeface="+mn-lt"/>
                </a:rPr>
                <a:t>未得到</a:t>
              </a:r>
              <a:r>
                <a:rPr lang="zh-CN" altLang="en-US" sz="1026" dirty="0">
                  <a:sym typeface="+mn-lt"/>
                </a:rPr>
                <a:t>良好控制</a:t>
              </a:r>
              <a:endParaRPr lang="en-US" altLang="zh-CN" sz="1026" dirty="0"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26" dirty="0">
                  <a:sym typeface="+mn-lt"/>
                </a:rPr>
                <a:t>外链转化率</a:t>
              </a:r>
              <a:r>
                <a:rPr lang="zh-CN" altLang="en-US" sz="1026" dirty="0">
                  <a:solidFill>
                    <a:schemeClr val="accent2"/>
                  </a:solidFill>
                  <a:sym typeface="+mn-lt"/>
                </a:rPr>
                <a:t>不稳定</a:t>
              </a:r>
              <a:endParaRPr lang="zh-CN" altLang="en-US" sz="1026" dirty="0">
                <a:solidFill>
                  <a:schemeClr val="accent2"/>
                </a:solidFill>
              </a:endParaRPr>
            </a:p>
          </p:txBody>
        </p:sp>
        <p:sp>
          <p:nvSpPr>
            <p:cNvPr id="404" name="柒社群-康帅7-53">
              <a:extLst>
                <a:ext uri="{FF2B5EF4-FFF2-40B4-BE49-F238E27FC236}">
                  <a16:creationId xmlns:a16="http://schemas.microsoft.com/office/drawing/2014/main" id="{FD2D5B10-1FAB-4C96-8F9E-1606596E1F00}"/>
                </a:ext>
              </a:extLst>
            </p:cNvPr>
            <p:cNvSpPr txBox="1"/>
            <p:nvPr>
              <p:custDataLst>
                <p:tags r:id="rId26"/>
              </p:custDataLst>
            </p:nvPr>
          </p:nvSpPr>
          <p:spPr>
            <a:xfrm>
              <a:off x="4690838" y="-1028888"/>
              <a:ext cx="697033" cy="588252"/>
            </a:xfrm>
            <a:prstGeom prst="rect">
              <a:avLst/>
            </a:prstGeom>
            <a:noFill/>
            <a:effectLst/>
            <a:sp3d>
              <a:bevelT w="0" h="0"/>
              <a:bevelB w="0" h="0"/>
            </a:sp3d>
          </p:spPr>
          <p:txBody>
            <a:bodyPr wrap="square" lIns="78181" tIns="39091" rIns="78181" bIns="39091" rtlCol="0">
              <a:spAutoFit/>
              <a:sp3d>
                <a:bevelT w="0" h="0"/>
                <a:bevelB w="0" h="0"/>
              </a:sp3d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sz="1600" b="0" i="1" spc="300">
                  <a:gradFill>
                    <a:gsLst>
                      <a:gs pos="0">
                        <a:schemeClr val="bg1"/>
                      </a:gs>
                      <a:gs pos="100000">
                        <a:schemeClr val="accent2">
                          <a:lumMod val="20000"/>
                          <a:lumOff val="80000"/>
                        </a:schemeClr>
                      </a:gs>
                    </a:gsLst>
                    <a:lin ang="5400000" scaled="0"/>
                  </a:gradFill>
                  <a:latin typeface="Kiona" panose="00000500000000000000" pitchFamily="2" charset="0"/>
                  <a:ea typeface="思源宋体 CN Medium" panose="02020500000000000000" pitchFamily="18" charset="-122"/>
                </a:defRPr>
              </a:lvl1pPr>
            </a:lstStyle>
            <a:p>
              <a:r>
                <a:rPr lang="en-US" altLang="zh-CN" sz="2736" dirty="0"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18000"/>
                        </a:schemeClr>
                      </a:gs>
                    </a:gsLst>
                    <a:lin ang="16200000" scaled="1"/>
                    <a:tileRect/>
                  </a:gradFill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01</a:t>
              </a:r>
              <a:endParaRPr lang="zh-CN" altLang="en-US" sz="2736" dirty="0"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18000"/>
                      </a:schemeClr>
                    </a:gs>
                  </a:gsLst>
                  <a:lin ang="16200000" scaled="1"/>
                  <a:tileRect/>
                </a:gradFill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405" name="柒社群-康帅7-54">
              <a:extLst>
                <a:ext uri="{FF2B5EF4-FFF2-40B4-BE49-F238E27FC236}">
                  <a16:creationId xmlns:a16="http://schemas.microsoft.com/office/drawing/2014/main" id="{53D3CD93-74FF-96EC-584E-A936A257EFD7}"/>
                </a:ext>
              </a:extLst>
            </p:cNvPr>
            <p:cNvSpPr txBox="1"/>
            <p:nvPr>
              <p:custDataLst>
                <p:tags r:id="rId27"/>
              </p:custDataLst>
            </p:nvPr>
          </p:nvSpPr>
          <p:spPr>
            <a:xfrm>
              <a:off x="6949405" y="-1028888"/>
              <a:ext cx="723194" cy="588308"/>
            </a:xfrm>
            <a:prstGeom prst="rect">
              <a:avLst/>
            </a:prstGeom>
            <a:noFill/>
            <a:effectLst/>
            <a:sp3d>
              <a:bevelT w="0" h="0"/>
              <a:bevelB w="0" h="0"/>
            </a:sp3d>
          </p:spPr>
          <p:txBody>
            <a:bodyPr wrap="square" lIns="78181" tIns="39091" rIns="78181" bIns="39091" rtlCol="0">
              <a:spAutoFit/>
              <a:sp3d>
                <a:bevelT w="0" h="0"/>
                <a:bevelB w="0" h="0"/>
              </a:sp3d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sz="1600" b="0" i="1" spc="300">
                  <a:gradFill>
                    <a:gsLst>
                      <a:gs pos="0">
                        <a:schemeClr val="bg1"/>
                      </a:gs>
                      <a:gs pos="100000">
                        <a:schemeClr val="accent2">
                          <a:lumMod val="20000"/>
                          <a:lumOff val="80000"/>
                        </a:schemeClr>
                      </a:gs>
                    </a:gsLst>
                    <a:lin ang="5400000" scaled="0"/>
                  </a:gradFill>
                  <a:latin typeface="Kiona" panose="00000500000000000000" pitchFamily="2" charset="0"/>
                  <a:ea typeface="思源宋体 CN Medium" panose="02020500000000000000" pitchFamily="18" charset="-122"/>
                </a:defRPr>
              </a:lvl1pPr>
            </a:lstStyle>
            <a:p>
              <a:r>
                <a:rPr lang="en-US" altLang="zh-CN" sz="2736" dirty="0"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18000"/>
                        </a:schemeClr>
                      </a:gs>
                    </a:gsLst>
                    <a:lin ang="16200000" scaled="1"/>
                    <a:tileRect/>
                  </a:gradFill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02</a:t>
              </a:r>
              <a:endParaRPr lang="zh-CN" altLang="en-US" sz="2736" dirty="0"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18000"/>
                      </a:schemeClr>
                    </a:gs>
                  </a:gsLst>
                  <a:lin ang="16200000" scaled="1"/>
                  <a:tileRect/>
                </a:gradFill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406" name="柒社群-康帅7-55">
              <a:extLst>
                <a:ext uri="{FF2B5EF4-FFF2-40B4-BE49-F238E27FC236}">
                  <a16:creationId xmlns:a16="http://schemas.microsoft.com/office/drawing/2014/main" id="{4BD4A7E2-DDFA-F217-D214-8B4FA86EA7DB}"/>
                </a:ext>
              </a:extLst>
            </p:cNvPr>
            <p:cNvSpPr txBox="1"/>
            <p:nvPr>
              <p:custDataLst>
                <p:tags r:id="rId28"/>
              </p:custDataLst>
            </p:nvPr>
          </p:nvSpPr>
          <p:spPr>
            <a:xfrm>
              <a:off x="11344150" y="-1028888"/>
              <a:ext cx="739983" cy="588308"/>
            </a:xfrm>
            <a:prstGeom prst="rect">
              <a:avLst/>
            </a:prstGeom>
            <a:noFill/>
            <a:effectLst/>
            <a:sp3d>
              <a:bevelT w="0" h="0"/>
              <a:bevelB w="0" h="0"/>
            </a:sp3d>
          </p:spPr>
          <p:txBody>
            <a:bodyPr wrap="square" lIns="78181" tIns="39091" rIns="78181" bIns="39091" rtlCol="0">
              <a:spAutoFit/>
              <a:sp3d>
                <a:bevelT w="0" h="0"/>
                <a:bevelB w="0" h="0"/>
              </a:sp3d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sz="1600" b="0" i="1" spc="300">
                  <a:gradFill>
                    <a:gsLst>
                      <a:gs pos="0">
                        <a:schemeClr val="bg1"/>
                      </a:gs>
                      <a:gs pos="100000">
                        <a:schemeClr val="accent2">
                          <a:lumMod val="20000"/>
                          <a:lumOff val="80000"/>
                        </a:schemeClr>
                      </a:gs>
                    </a:gsLst>
                    <a:lin ang="5400000" scaled="0"/>
                  </a:gradFill>
                  <a:latin typeface="Kiona" panose="00000500000000000000" pitchFamily="2" charset="0"/>
                  <a:ea typeface="思源宋体 CN Medium" panose="02020500000000000000" pitchFamily="18" charset="-122"/>
                </a:defRPr>
              </a:lvl1pPr>
            </a:lstStyle>
            <a:p>
              <a:r>
                <a:rPr lang="en-US" altLang="zh-CN" sz="2736" dirty="0"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18000"/>
                        </a:schemeClr>
                      </a:gs>
                    </a:gsLst>
                    <a:lin ang="16200000" scaled="1"/>
                    <a:tileRect/>
                  </a:gradFill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04</a:t>
              </a:r>
              <a:endParaRPr lang="zh-CN" altLang="en-US" sz="2736" dirty="0"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18000"/>
                      </a:schemeClr>
                    </a:gs>
                  </a:gsLst>
                  <a:lin ang="16200000" scaled="1"/>
                  <a:tileRect/>
                </a:gradFill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407" name="柒社群-康帅7-56">
              <a:extLst>
                <a:ext uri="{FF2B5EF4-FFF2-40B4-BE49-F238E27FC236}">
                  <a16:creationId xmlns:a16="http://schemas.microsoft.com/office/drawing/2014/main" id="{F3A9B4CA-91C4-0584-1E15-5E344085F6D3}"/>
                </a:ext>
              </a:extLst>
            </p:cNvPr>
            <p:cNvSpPr txBox="1"/>
            <p:nvPr>
              <p:custDataLst>
                <p:tags r:id="rId29"/>
              </p:custDataLst>
            </p:nvPr>
          </p:nvSpPr>
          <p:spPr>
            <a:xfrm>
              <a:off x="9094099" y="-1028888"/>
              <a:ext cx="877949" cy="588308"/>
            </a:xfrm>
            <a:prstGeom prst="rect">
              <a:avLst/>
            </a:prstGeom>
            <a:noFill/>
            <a:effectLst/>
            <a:sp3d>
              <a:bevelT w="0" h="0"/>
              <a:bevelB w="0" h="0"/>
            </a:sp3d>
          </p:spPr>
          <p:txBody>
            <a:bodyPr wrap="square" lIns="78181" tIns="39091" rIns="78181" bIns="39091" rtlCol="0">
              <a:spAutoFit/>
              <a:sp3d>
                <a:bevelT w="0" h="0"/>
                <a:bevelB w="0" h="0"/>
              </a:sp3d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sz="1600" b="0" i="1" spc="300">
                  <a:gradFill>
                    <a:gsLst>
                      <a:gs pos="0">
                        <a:schemeClr val="bg1"/>
                      </a:gs>
                      <a:gs pos="100000">
                        <a:schemeClr val="accent2">
                          <a:lumMod val="20000"/>
                          <a:lumOff val="80000"/>
                        </a:schemeClr>
                      </a:gs>
                    </a:gsLst>
                    <a:lin ang="5400000" scaled="0"/>
                  </a:gradFill>
                  <a:latin typeface="Kiona" panose="00000500000000000000" pitchFamily="2" charset="0"/>
                  <a:ea typeface="思源宋体 CN Medium" panose="02020500000000000000" pitchFamily="18" charset="-122"/>
                </a:defRPr>
              </a:lvl1pPr>
            </a:lstStyle>
            <a:p>
              <a:r>
                <a:rPr lang="en-US" altLang="zh-CN" sz="2736" dirty="0"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18000"/>
                        </a:schemeClr>
                      </a:gs>
                    </a:gsLst>
                    <a:lin ang="16200000" scaled="1"/>
                    <a:tileRect/>
                  </a:gradFill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03</a:t>
              </a:r>
              <a:endParaRPr lang="zh-CN" altLang="en-US" sz="2736" dirty="0"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18000"/>
                      </a:schemeClr>
                    </a:gs>
                  </a:gsLst>
                  <a:lin ang="16200000" scaled="1"/>
                  <a:tileRect/>
                </a:gradFill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408" name="柒社群-康帅7-57">
              <a:extLst>
                <a:ext uri="{FF2B5EF4-FFF2-40B4-BE49-F238E27FC236}">
                  <a16:creationId xmlns:a16="http://schemas.microsoft.com/office/drawing/2014/main" id="{0704E1AA-E76A-FC18-644E-878826EF1D8E}"/>
                </a:ext>
              </a:extLst>
            </p:cNvPr>
            <p:cNvSpPr txBox="1"/>
            <p:nvPr>
              <p:custDataLst>
                <p:tags r:id="rId30"/>
              </p:custDataLst>
            </p:nvPr>
          </p:nvSpPr>
          <p:spPr>
            <a:xfrm>
              <a:off x="3704228" y="-2337244"/>
              <a:ext cx="1292433" cy="232448"/>
            </a:xfrm>
            <a:prstGeom prst="rect">
              <a:avLst/>
            </a:prstGeom>
            <a:noFill/>
            <a:effectLst/>
            <a:sp3d>
              <a:bevelT w="0" h="0"/>
              <a:bevelB w="0" h="0"/>
            </a:sp3d>
          </p:spPr>
          <p:txBody>
            <a:bodyPr wrap="square" lIns="78181" tIns="39091" rIns="78181" bIns="39091" rtlCol="0">
              <a:spAutoFit/>
              <a:sp3d>
                <a:bevelT w="0" h="0"/>
                <a:bevelB w="0" h="0"/>
              </a:sp3d>
            </a:bodyPr>
            <a:lstStyle/>
            <a:p>
              <a:r>
                <a:rPr lang="zh-CN" altLang="en-US" sz="94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阿里巴巴普惠体 R" panose="00020600040101010101" pitchFamily="18" charset="-122"/>
                </a:rPr>
                <a:t>会话应答时间从</a:t>
              </a:r>
            </a:p>
          </p:txBody>
        </p:sp>
        <p:sp>
          <p:nvSpPr>
            <p:cNvPr id="455" name="柒社群-康帅7-58">
              <a:extLst>
                <a:ext uri="{FF2B5EF4-FFF2-40B4-BE49-F238E27FC236}">
                  <a16:creationId xmlns:a16="http://schemas.microsoft.com/office/drawing/2014/main" id="{998C8178-42B3-4F98-947B-C694B8BC4038}"/>
                </a:ext>
              </a:extLst>
            </p:cNvPr>
            <p:cNvSpPr txBox="1"/>
            <p:nvPr>
              <p:custDataLst>
                <p:tags r:id="rId31"/>
              </p:custDataLst>
            </p:nvPr>
          </p:nvSpPr>
          <p:spPr>
            <a:xfrm>
              <a:off x="2241040" y="-2934318"/>
              <a:ext cx="760095" cy="407943"/>
            </a:xfrm>
            <a:prstGeom prst="rect">
              <a:avLst/>
            </a:prstGeom>
            <a:noFill/>
            <a:effectLst/>
            <a:sp3d>
              <a:bevelT w="0" h="0"/>
              <a:bevelB w="0" h="0"/>
            </a:sp3d>
          </p:spPr>
          <p:txBody>
            <a:bodyPr wrap="square" lIns="82296" tIns="41148" rIns="82296" bIns="41148" rtlCol="0">
              <a:spAutoFit/>
              <a:sp3d>
                <a:bevelT w="0" h="0"/>
                <a:bevelB w="0" h="0"/>
              </a:sp3d>
            </a:bodyPr>
            <a:lstStyle/>
            <a:p>
              <a:pPr algn="ctr"/>
              <a:endParaRPr lang="zh-CN" altLang="en-US" sz="2160" dirty="0">
                <a:solidFill>
                  <a:schemeClr val="bg1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</a:endParaRPr>
            </a:p>
          </p:txBody>
        </p:sp>
        <p:cxnSp>
          <p:nvCxnSpPr>
            <p:cNvPr id="460" name="柒社群-康帅7-59">
              <a:extLst>
                <a:ext uri="{FF2B5EF4-FFF2-40B4-BE49-F238E27FC236}">
                  <a16:creationId xmlns:a16="http://schemas.microsoft.com/office/drawing/2014/main" id="{923E59F5-471E-D7FC-9B4A-3F3C61917C06}"/>
                </a:ext>
              </a:extLst>
            </p:cNvPr>
            <p:cNvCxnSpPr>
              <a:cxnSpLocks/>
            </p:cNvCxnSpPr>
            <p:nvPr/>
          </p:nvCxnSpPr>
          <p:spPr>
            <a:xfrm>
              <a:off x="6441966" y="-3311252"/>
              <a:ext cx="410691" cy="0"/>
            </a:xfrm>
            <a:prstGeom prst="line">
              <a:avLst/>
            </a:prstGeom>
            <a:ln w="16125"/>
            <a:effectLst/>
            <a:sp3d>
              <a:bevelT w="0" h="0"/>
              <a:bevelB w="0" h="0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1" name="柒社群-康帅7-60">
              <a:extLst>
                <a:ext uri="{FF2B5EF4-FFF2-40B4-BE49-F238E27FC236}">
                  <a16:creationId xmlns:a16="http://schemas.microsoft.com/office/drawing/2014/main" id="{3735B9C0-5AB8-538F-9D3F-840C8ED45844}"/>
                </a:ext>
              </a:extLst>
            </p:cNvPr>
            <p:cNvCxnSpPr>
              <a:cxnSpLocks/>
            </p:cNvCxnSpPr>
            <p:nvPr/>
          </p:nvCxnSpPr>
          <p:spPr>
            <a:xfrm>
              <a:off x="10892046" y="-3311252"/>
              <a:ext cx="410691" cy="0"/>
            </a:xfrm>
            <a:prstGeom prst="line">
              <a:avLst/>
            </a:prstGeom>
            <a:ln w="16125"/>
            <a:effectLst/>
            <a:sp3d>
              <a:bevelT w="0" h="0"/>
              <a:bevelB w="0" h="0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2" name="柒社群-康帅7-61">
              <a:extLst>
                <a:ext uri="{FF2B5EF4-FFF2-40B4-BE49-F238E27FC236}">
                  <a16:creationId xmlns:a16="http://schemas.microsoft.com/office/drawing/2014/main" id="{BF0A5F0E-17F6-1DC2-07FE-B254860AB08B}"/>
                </a:ext>
              </a:extLst>
            </p:cNvPr>
            <p:cNvCxnSpPr>
              <a:cxnSpLocks/>
            </p:cNvCxnSpPr>
            <p:nvPr/>
          </p:nvCxnSpPr>
          <p:spPr>
            <a:xfrm>
              <a:off x="8639384" y="-3311252"/>
              <a:ext cx="410691" cy="0"/>
            </a:xfrm>
            <a:prstGeom prst="line">
              <a:avLst/>
            </a:prstGeom>
            <a:ln w="16125"/>
            <a:effectLst/>
            <a:sp3d>
              <a:bevelT w="0" h="0"/>
              <a:bevelB w="0" h="0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3" name="柒社群-康帅8">
            <a:extLst>
              <a:ext uri="{FF2B5EF4-FFF2-40B4-BE49-F238E27FC236}">
                <a16:creationId xmlns:a16="http://schemas.microsoft.com/office/drawing/2014/main" id="{4314C867-0F0A-DC64-8349-7531767FEC8A}"/>
              </a:ext>
            </a:extLst>
          </p:cNvPr>
          <p:cNvGrpSpPr/>
          <p:nvPr/>
        </p:nvGrpSpPr>
        <p:grpSpPr>
          <a:xfrm>
            <a:off x="387106" y="1416136"/>
            <a:ext cx="2402879" cy="4262823"/>
            <a:chOff x="510931" y="1492336"/>
            <a:chExt cx="2402879" cy="4262823"/>
          </a:xfrm>
          <a:scene3d>
            <a:camera prst="perspectiveRight" fov="3900000">
              <a:rot lat="21180000" lon="20100000" rev="21480000"/>
            </a:camera>
            <a:lightRig rig="threePt" dir="t"/>
          </a:scene3d>
        </p:grpSpPr>
        <p:sp>
          <p:nvSpPr>
            <p:cNvPr id="464" name="柒社群-康帅8-1">
              <a:extLst>
                <a:ext uri="{FF2B5EF4-FFF2-40B4-BE49-F238E27FC236}">
                  <a16:creationId xmlns:a16="http://schemas.microsoft.com/office/drawing/2014/main" id="{CB215ED1-A808-9649-2F1A-03D3114E0D33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 rot="155534">
              <a:off x="510931" y="1492336"/>
              <a:ext cx="2402879" cy="4262823"/>
            </a:xfrm>
            <a:prstGeom prst="roundRect">
              <a:avLst>
                <a:gd name="adj" fmla="val 3661"/>
              </a:avLst>
            </a:prstGeom>
            <a:solidFill>
              <a:schemeClr val="accent1"/>
            </a:solidFill>
            <a:ln w="15277" cap="flat" cmpd="sng" algn="ctr">
              <a:noFill/>
              <a:prstDash val="solid"/>
              <a:miter lim="800000"/>
            </a:ln>
            <a:effectLst>
              <a:outerShdw blurRad="53750" sx="102000" sy="102000" algn="ctr" rotWithShape="0">
                <a:schemeClr val="accent1">
                  <a:lumMod val="20000"/>
                  <a:lumOff val="80000"/>
                  <a:alpha val="10000"/>
                </a:schemeClr>
              </a:outerShdw>
            </a:effectLst>
            <a:sp3d>
              <a:bevelT w="0" h="0"/>
              <a:bevelB w="0" h="0"/>
            </a:sp3d>
          </p:spPr>
          <p:txBody>
            <a:bodyPr lIns="62066" tIns="31034" rIns="62066" bIns="31034" rtlCol="0" anchor="ctr">
              <a:sp3d>
                <a:bevelT w="0" h="0"/>
                <a:bevelB w="0" h="0"/>
              </a:sp3d>
            </a:bodyPr>
            <a:lstStyle/>
            <a:p>
              <a:pPr algn="ctr"/>
              <a:endParaRPr lang="zh-CN" altLang="en-US" sz="1358" kern="0" dirty="0">
                <a:gradFill>
                  <a:gsLst>
                    <a:gs pos="0">
                      <a:srgbClr val="FFF6E4"/>
                    </a:gs>
                    <a:gs pos="100000">
                      <a:srgbClr val="FDECCA">
                        <a:lumMod val="90000"/>
                      </a:srgbClr>
                    </a:gs>
                  </a:gsLst>
                  <a:lin ang="2700000" scaled="1"/>
                </a:gradFill>
                <a:effectLst>
                  <a:outerShdw blurRad="129306" dist="68963" dir="2699967" algn="tl" rotWithShape="0">
                    <a:prstClr val="black">
                      <a:alpha val="20000"/>
                    </a:prstClr>
                  </a:outerShdw>
                </a:effectLst>
                <a:latin typeface="阿里巴巴普惠体 M" panose="00020600040101010101" pitchFamily="18" charset="-122"/>
                <a:ea typeface="阿里巴巴普惠体 M" panose="00020600040101010101" pitchFamily="18" charset="-122"/>
                <a:cs typeface="+mn-ea"/>
              </a:endParaRPr>
            </a:p>
          </p:txBody>
        </p:sp>
        <p:sp>
          <p:nvSpPr>
            <p:cNvPr id="366" name="柒社群-康帅8-2">
              <a:extLst>
                <a:ext uri="{FF2B5EF4-FFF2-40B4-BE49-F238E27FC236}">
                  <a16:creationId xmlns:a16="http://schemas.microsoft.com/office/drawing/2014/main" id="{5D2300F8-B270-D851-2D61-553DD22497C5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 rot="155534">
              <a:off x="799527" y="2745789"/>
              <a:ext cx="1676380" cy="966008"/>
            </a:xfrm>
            <a:prstGeom prst="rect">
              <a:avLst/>
            </a:prstGeom>
            <a:noFill/>
            <a:effectLst/>
            <a:sp3d>
              <a:bevelT w="0" h="0"/>
              <a:bevelB w="0" h="0"/>
            </a:sp3d>
          </p:spPr>
          <p:txBody>
            <a:bodyPr wrap="square" lIns="90526" tIns="45263" rIns="90526" bIns="45263" rtlCol="0">
              <a:spAutoFit/>
              <a:sp3d>
                <a:bevelT w="0" h="0"/>
                <a:bevelB w="0" h="0"/>
              </a:sp3d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4400" dirty="0">
                  <a:gradFill>
                    <a:gsLst>
                      <a:gs pos="0">
                        <a:schemeClr val="bg1"/>
                      </a:gs>
                      <a:gs pos="100000">
                        <a:schemeClr val="bg1">
                          <a:alpha val="75000"/>
                        </a:schemeClr>
                      </a:gs>
                    </a:gsLst>
                    <a:lin ang="5400000" scaled="0"/>
                  </a:gradFill>
                  <a:latin typeface="演示镇魂行楷" panose="00000500000000000000" pitchFamily="2" charset="-122"/>
                  <a:ea typeface="演示镇魂行楷" panose="00000500000000000000" pitchFamily="2" charset="-122"/>
                </a:rPr>
                <a:t>优点</a:t>
              </a:r>
              <a:endParaRPr lang="en-US" altLang="zh-CN" sz="4400" dirty="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75000"/>
                      </a:schemeClr>
                    </a:gs>
                  </a:gsLst>
                  <a:lin ang="5400000" scaled="0"/>
                </a:gradFill>
                <a:latin typeface="演示镇魂行楷" panose="00000500000000000000" pitchFamily="2" charset="-122"/>
                <a:ea typeface="演示镇魂行楷" panose="00000500000000000000" pitchFamily="2" charset="-122"/>
              </a:endParaRPr>
            </a:p>
          </p:txBody>
        </p:sp>
        <p:sp>
          <p:nvSpPr>
            <p:cNvPr id="375" name="柒社群-康帅8-3">
              <a:extLst>
                <a:ext uri="{FF2B5EF4-FFF2-40B4-BE49-F238E27FC236}">
                  <a16:creationId xmlns:a16="http://schemas.microsoft.com/office/drawing/2014/main" id="{E2A6C95F-9444-6D08-1FFF-982BB1AA30F7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1241481" y="1710994"/>
              <a:ext cx="1101669" cy="1331743"/>
            </a:xfrm>
            <a:custGeom>
              <a:avLst/>
              <a:gdLst/>
              <a:ahLst/>
              <a:cxnLst/>
              <a:rect l="l" t="t" r="r" b="b"/>
              <a:pathLst>
                <a:path w="738416" h="866291">
                  <a:moveTo>
                    <a:pt x="407571" y="329212"/>
                  </a:moveTo>
                  <a:lnTo>
                    <a:pt x="221471" y="547962"/>
                  </a:lnTo>
                  <a:lnTo>
                    <a:pt x="353700" y="547962"/>
                  </a:lnTo>
                  <a:close/>
                  <a:moveTo>
                    <a:pt x="738416" y="328668"/>
                  </a:moveTo>
                  <a:cubicBezTo>
                    <a:pt x="714473" y="347169"/>
                    <a:pt x="691256" y="367484"/>
                    <a:pt x="668764" y="389613"/>
                  </a:cubicBezTo>
                  <a:cubicBezTo>
                    <a:pt x="655342" y="402310"/>
                    <a:pt x="644187" y="413647"/>
                    <a:pt x="635299" y="423623"/>
                  </a:cubicBezTo>
                  <a:cubicBezTo>
                    <a:pt x="626411" y="433599"/>
                    <a:pt x="617342" y="444482"/>
                    <a:pt x="608091" y="456272"/>
                  </a:cubicBezTo>
                  <a:cubicBezTo>
                    <a:pt x="598841" y="468062"/>
                    <a:pt x="589771" y="480578"/>
                    <a:pt x="580883" y="493819"/>
                  </a:cubicBezTo>
                  <a:cubicBezTo>
                    <a:pt x="571996" y="507060"/>
                    <a:pt x="564105" y="520754"/>
                    <a:pt x="557213" y="534902"/>
                  </a:cubicBezTo>
                  <a:lnTo>
                    <a:pt x="553948" y="547962"/>
                  </a:lnTo>
                  <a:lnTo>
                    <a:pt x="637203" y="547962"/>
                  </a:lnTo>
                  <a:lnTo>
                    <a:pt x="599657" y="699236"/>
                  </a:lnTo>
                  <a:lnTo>
                    <a:pt x="516401" y="699236"/>
                  </a:lnTo>
                  <a:lnTo>
                    <a:pt x="475046" y="866291"/>
                  </a:lnTo>
                  <a:lnTo>
                    <a:pt x="274798" y="866291"/>
                  </a:lnTo>
                  <a:lnTo>
                    <a:pt x="305814" y="742224"/>
                  </a:lnTo>
                  <a:cubicBezTo>
                    <a:pt x="276430" y="745126"/>
                    <a:pt x="248678" y="750024"/>
                    <a:pt x="222559" y="756916"/>
                  </a:cubicBezTo>
                  <a:cubicBezTo>
                    <a:pt x="196440" y="763809"/>
                    <a:pt x="173313" y="771155"/>
                    <a:pt x="153179" y="778955"/>
                  </a:cubicBezTo>
                  <a:cubicBezTo>
                    <a:pt x="133046" y="786754"/>
                    <a:pt x="116540" y="793828"/>
                    <a:pt x="103662" y="800177"/>
                  </a:cubicBezTo>
                  <a:cubicBezTo>
                    <a:pt x="90783" y="806525"/>
                    <a:pt x="83074" y="810425"/>
                    <a:pt x="80535" y="811876"/>
                  </a:cubicBezTo>
                  <a:close/>
                  <a:moveTo>
                    <a:pt x="641557" y="67475"/>
                  </a:moveTo>
                  <a:lnTo>
                    <a:pt x="673117" y="67475"/>
                  </a:lnTo>
                  <a:lnTo>
                    <a:pt x="590950" y="398320"/>
                  </a:lnTo>
                  <a:lnTo>
                    <a:pt x="181203" y="699236"/>
                  </a:lnTo>
                  <a:lnTo>
                    <a:pt x="0" y="699236"/>
                  </a:lnTo>
                  <a:lnTo>
                    <a:pt x="17413" y="580067"/>
                  </a:lnTo>
                  <a:lnTo>
                    <a:pt x="158349" y="422262"/>
                  </a:lnTo>
                  <a:close/>
                  <a:moveTo>
                    <a:pt x="681280" y="0"/>
                  </a:moveTo>
                  <a:lnTo>
                    <a:pt x="258473" y="310167"/>
                  </a:lnTo>
                  <a:lnTo>
                    <a:pt x="472325" y="69107"/>
                  </a:lnTo>
                  <a:lnTo>
                    <a:pt x="472325" y="67475"/>
                  </a:lnTo>
                  <a:lnTo>
                    <a:pt x="519122" y="67475"/>
                  </a:lnTo>
                  <a:cubicBezTo>
                    <a:pt x="527466" y="67112"/>
                    <a:pt x="538893" y="65479"/>
                    <a:pt x="553404" y="62577"/>
                  </a:cubicBezTo>
                  <a:cubicBezTo>
                    <a:pt x="567915" y="59675"/>
                    <a:pt x="582607" y="54234"/>
                    <a:pt x="597480" y="46253"/>
                  </a:cubicBezTo>
                  <a:cubicBezTo>
                    <a:pt x="606549" y="41174"/>
                    <a:pt x="615619" y="36095"/>
                    <a:pt x="624688" y="31016"/>
                  </a:cubicBezTo>
                  <a:cubicBezTo>
                    <a:pt x="633757" y="25938"/>
                    <a:pt x="642101" y="21312"/>
                    <a:pt x="649719" y="17141"/>
                  </a:cubicBezTo>
                  <a:cubicBezTo>
                    <a:pt x="657337" y="12969"/>
                    <a:pt x="663957" y="9341"/>
                    <a:pt x="669580" y="6258"/>
                  </a:cubicBezTo>
                  <a:cubicBezTo>
                    <a:pt x="675203" y="3174"/>
                    <a:pt x="679103" y="1088"/>
                    <a:pt x="681280" y="0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alpha val="19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  <a:effectLst/>
            <a:sp3d>
              <a:bevelT w="0" h="0"/>
              <a:bevelB w="0" h="0"/>
            </a:sp3d>
          </p:spPr>
          <p:txBody>
            <a:bodyPr rot="0" spcFirstLastPara="0" vertOverflow="overflow" horzOverflow="overflow" vert="horz" wrap="square" lIns="98202" tIns="49101" rIns="98202" bIns="49101" numCol="1" spcCol="0" rtlCol="0" fromWordArt="0" anchor="t" anchorCtr="0" forceAA="0" compatLnSpc="1">
              <a:prstTxWarp prst="textNoShape">
                <a:avLst/>
              </a:prstTxWarp>
              <a:noAutofit/>
              <a:sp3d>
                <a:bevelT w="0" h="0"/>
                <a:bevelB w="0" h="0"/>
              </a:sp3d>
            </a:bodyPr>
            <a:lstStyle>
              <a:defPPr>
                <a:defRPr lang="zh-CN"/>
              </a:defPPr>
              <a:lvl1pPr marR="0" lvl="0" indent="0" algn="dist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1134" b="1" i="0" u="none" strike="noStrike" cap="none" spc="0" normalizeH="0" baseline="0">
                  <a:ln>
                    <a:noFill/>
                  </a:ln>
                  <a:gradFill>
                    <a:gsLst>
                      <a:gs pos="0">
                        <a:schemeClr val="accent1">
                          <a:alpha val="4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0"/>
                  </a:gradFill>
                  <a:effectLst/>
                  <a:uLnTx/>
                  <a:uFillTx/>
                  <a:ea typeface="HarmonyOS Sans SC"/>
                </a:defRPr>
              </a:lvl1pPr>
            </a:lstStyle>
            <a:p>
              <a:pPr algn="ctr"/>
              <a:endParaRPr lang="zh-CN" altLang="en-US" sz="30823" dirty="0"/>
            </a:p>
          </p:txBody>
        </p:sp>
        <p:sp>
          <p:nvSpPr>
            <p:cNvPr id="572" name="柒社群-康帅8-4">
              <a:extLst>
                <a:ext uri="{FF2B5EF4-FFF2-40B4-BE49-F238E27FC236}">
                  <a16:creationId xmlns:a16="http://schemas.microsoft.com/office/drawing/2014/main" id="{BAD445A1-42A5-8A83-33A8-C772614A030E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 rot="155534">
              <a:off x="751901" y="4022140"/>
              <a:ext cx="1676380" cy="966008"/>
            </a:xfrm>
            <a:prstGeom prst="rect">
              <a:avLst/>
            </a:prstGeom>
            <a:noFill/>
            <a:effectLst/>
            <a:sp3d>
              <a:bevelT w="0" h="0"/>
              <a:bevelB w="0" h="0"/>
            </a:sp3d>
          </p:spPr>
          <p:txBody>
            <a:bodyPr wrap="square" lIns="90526" tIns="45263" rIns="90526" bIns="45263" rtlCol="0">
              <a:spAutoFit/>
              <a:sp3d>
                <a:bevelT w="0" h="0"/>
                <a:bevelB w="0" h="0"/>
              </a:sp3d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4400" dirty="0">
                  <a:gradFill>
                    <a:gsLst>
                      <a:gs pos="0">
                        <a:schemeClr val="bg1"/>
                      </a:gs>
                      <a:gs pos="100000">
                        <a:schemeClr val="bg1">
                          <a:alpha val="75000"/>
                        </a:schemeClr>
                      </a:gs>
                    </a:gsLst>
                    <a:lin ang="5400000" scaled="0"/>
                  </a:gradFill>
                  <a:latin typeface="演示镇魂行楷" panose="00000500000000000000" pitchFamily="2" charset="-122"/>
                  <a:ea typeface="演示镇魂行楷" panose="00000500000000000000" pitchFamily="2" charset="-122"/>
                </a:rPr>
                <a:t>不足</a:t>
              </a:r>
              <a:endParaRPr lang="en-US" altLang="zh-CN" sz="4400" dirty="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75000"/>
                      </a:schemeClr>
                    </a:gs>
                  </a:gsLst>
                  <a:lin ang="5400000" scaled="0"/>
                </a:gradFill>
                <a:latin typeface="演示镇魂行楷" panose="00000500000000000000" pitchFamily="2" charset="-122"/>
                <a:ea typeface="演示镇魂行楷" panose="00000500000000000000" pitchFamily="2" charset="-122"/>
              </a:endParaRPr>
            </a:p>
          </p:txBody>
        </p:sp>
      </p:grpSp>
      <p:sp>
        <p:nvSpPr>
          <p:cNvPr id="574" name="柒社群-康帅9">
            <a:extLst>
              <a:ext uri="{FF2B5EF4-FFF2-40B4-BE49-F238E27FC236}">
                <a16:creationId xmlns:a16="http://schemas.microsoft.com/office/drawing/2014/main" id="{DE68D812-2574-EAB3-0E1C-70A3307583BD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-254000" y="5012982"/>
            <a:ext cx="13614400" cy="2958989"/>
          </a:xfrm>
          <a:prstGeom prst="roundRect">
            <a:avLst>
              <a:gd name="adj" fmla="val 3661"/>
            </a:avLst>
          </a:prstGeom>
          <a:solidFill>
            <a:schemeClr val="accent1"/>
          </a:solidFill>
          <a:ln w="15277" cap="flat" cmpd="sng" algn="ctr">
            <a:noFill/>
            <a:prstDash val="solid"/>
            <a:miter lim="800000"/>
          </a:ln>
          <a:effectLst>
            <a:outerShdw blurRad="63500" sx="102000" sy="102000" algn="ctr" rotWithShape="0">
              <a:schemeClr val="accent1">
                <a:lumMod val="20000"/>
                <a:lumOff val="80000"/>
                <a:alpha val="20000"/>
              </a:schemeClr>
            </a:outerShdw>
          </a:effectLst>
          <a:scene3d>
            <a:camera prst="perspectiveRelaxed" fov="3900000">
              <a:rot lat="17401587" lon="20769801" rev="678928"/>
            </a:camera>
            <a:lightRig rig="contrasting" dir="t"/>
          </a:scene3d>
          <a:sp3d>
            <a:bevelT w="0" h="0"/>
            <a:bevelB w="0" h="0"/>
          </a:sp3d>
        </p:spPr>
        <p:txBody>
          <a:bodyPr lIns="73325" tIns="36663" rIns="73325" bIns="36663" rtlCol="0" anchor="ctr">
            <a:sp3d>
              <a:bevelT w="0" h="0"/>
              <a:bevelB w="0" h="0"/>
            </a:sp3d>
          </a:bodyPr>
          <a:lstStyle/>
          <a:p>
            <a:pPr algn="ctr">
              <a:lnSpc>
                <a:spcPct val="150000"/>
              </a:lnSpc>
            </a:pPr>
            <a:r>
              <a:rPr lang="zh-CN" altLang="en-US" sz="6600" dirty="0">
                <a:solidFill>
                  <a:schemeClr val="bg1"/>
                </a:solidFill>
                <a:effectLst>
                  <a:outerShdw blurRad="139700" dist="368300" dir="2700000" algn="tl" rotWithShape="0">
                    <a:schemeClr val="bg1">
                      <a:alpha val="9000"/>
                    </a:schemeClr>
                  </a:outerShdw>
                </a:effectLst>
                <a:latin typeface="斗鱼追光体"/>
                <a:ea typeface="阿里巴巴普惠体 H" panose="00020600040101010101" pitchFamily="18" charset="-122"/>
              </a:rPr>
              <a:t>从四个维度回顾工作</a:t>
            </a:r>
            <a:endParaRPr lang="zh-CN" altLang="en-US" sz="6600" kern="0" dirty="0">
              <a:solidFill>
                <a:schemeClr val="bg1"/>
              </a:solidFill>
              <a:effectLst>
                <a:outerShdw blurRad="139700" dist="368300" dir="2700000" algn="tl" rotWithShape="0">
                  <a:schemeClr val="bg1">
                    <a:alpha val="9000"/>
                  </a:schemeClr>
                </a:outerShdw>
              </a:effectLst>
              <a:latin typeface="斗鱼追光体"/>
              <a:ea typeface="阿里巴巴普惠体 H" panose="00020600040101010101" pitchFamily="18" charset="-122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2359004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柒社群-康帅1" descr="背景图案&#10;&#10;描述已自动生成">
            <a:extLst>
              <a:ext uri="{FF2B5EF4-FFF2-40B4-BE49-F238E27FC236}">
                <a16:creationId xmlns:a16="http://schemas.microsoft.com/office/drawing/2014/main" id="{CF9A505B-3B53-9E11-1813-051BC44C9322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alphaModFix amt="9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1" name="柒社群-康帅2">
            <a:extLst>
              <a:ext uri="{FF2B5EF4-FFF2-40B4-BE49-F238E27FC236}">
                <a16:creationId xmlns:a16="http://schemas.microsoft.com/office/drawing/2014/main" id="{0F81BA78-32F6-0103-1C4F-DCE468B03E5A}"/>
              </a:ext>
            </a:extLst>
          </p:cNvPr>
          <p:cNvGrpSpPr/>
          <p:nvPr/>
        </p:nvGrpSpPr>
        <p:grpSpPr>
          <a:xfrm>
            <a:off x="10125075" y="402688"/>
            <a:ext cx="1371600" cy="293174"/>
            <a:chOff x="4310346" y="365706"/>
            <a:chExt cx="1525634" cy="326098"/>
          </a:xfrm>
        </p:grpSpPr>
        <p:sp>
          <p:nvSpPr>
            <p:cNvPr id="12" name="柒社群-康帅2-1">
              <a:extLst>
                <a:ext uri="{FF2B5EF4-FFF2-40B4-BE49-F238E27FC236}">
                  <a16:creationId xmlns:a16="http://schemas.microsoft.com/office/drawing/2014/main" id="{50BFD1CA-5CB9-DC5B-0C54-3588D269263D}"/>
                </a:ext>
              </a:extLst>
            </p:cNvPr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4813824" y="367618"/>
              <a:ext cx="1022156" cy="188624"/>
            </a:xfrm>
            <a:custGeom>
              <a:avLst/>
              <a:gdLst/>
              <a:ahLst/>
              <a:cxnLst/>
              <a:rect l="l" t="t" r="r" b="b"/>
              <a:pathLst>
                <a:path w="1022156" h="188624">
                  <a:moveTo>
                    <a:pt x="55807" y="109614"/>
                  </a:moveTo>
                  <a:lnTo>
                    <a:pt x="51606" y="141418"/>
                  </a:lnTo>
                  <a:cubicBezTo>
                    <a:pt x="51206" y="143818"/>
                    <a:pt x="52006" y="145419"/>
                    <a:pt x="54007" y="146219"/>
                  </a:cubicBezTo>
                  <a:lnTo>
                    <a:pt x="66008" y="150419"/>
                  </a:lnTo>
                  <a:lnTo>
                    <a:pt x="79010" y="146219"/>
                  </a:lnTo>
                  <a:cubicBezTo>
                    <a:pt x="81143" y="145419"/>
                    <a:pt x="82344" y="143818"/>
                    <a:pt x="82610" y="141418"/>
                  </a:cubicBezTo>
                  <a:lnTo>
                    <a:pt x="86811" y="109614"/>
                  </a:lnTo>
                  <a:close/>
                  <a:moveTo>
                    <a:pt x="25403" y="87611"/>
                  </a:moveTo>
                  <a:lnTo>
                    <a:pt x="58607" y="87611"/>
                  </a:lnTo>
                  <a:lnTo>
                    <a:pt x="57807" y="93812"/>
                  </a:lnTo>
                  <a:lnTo>
                    <a:pt x="89011" y="93812"/>
                  </a:lnTo>
                  <a:lnTo>
                    <a:pt x="89011" y="93612"/>
                  </a:lnTo>
                  <a:cubicBezTo>
                    <a:pt x="89278" y="91879"/>
                    <a:pt x="90011" y="90445"/>
                    <a:pt x="91211" y="89312"/>
                  </a:cubicBezTo>
                  <a:cubicBezTo>
                    <a:pt x="92412" y="88178"/>
                    <a:pt x="93812" y="87611"/>
                    <a:pt x="95412" y="87611"/>
                  </a:cubicBezTo>
                  <a:lnTo>
                    <a:pt x="128016" y="87611"/>
                  </a:lnTo>
                  <a:lnTo>
                    <a:pt x="127216" y="93812"/>
                  </a:lnTo>
                  <a:lnTo>
                    <a:pt x="134417" y="93812"/>
                  </a:lnTo>
                  <a:lnTo>
                    <a:pt x="133017" y="105014"/>
                  </a:lnTo>
                  <a:cubicBezTo>
                    <a:pt x="132750" y="106347"/>
                    <a:pt x="132150" y="107447"/>
                    <a:pt x="131216" y="108314"/>
                  </a:cubicBezTo>
                  <a:cubicBezTo>
                    <a:pt x="130283" y="109181"/>
                    <a:pt x="129216" y="109614"/>
                    <a:pt x="128016" y="109614"/>
                  </a:cubicBezTo>
                  <a:lnTo>
                    <a:pt x="125016" y="109614"/>
                  </a:lnTo>
                  <a:lnTo>
                    <a:pt x="120415" y="145619"/>
                  </a:lnTo>
                  <a:cubicBezTo>
                    <a:pt x="120015" y="148419"/>
                    <a:pt x="118948" y="150953"/>
                    <a:pt x="117215" y="153220"/>
                  </a:cubicBezTo>
                  <a:cubicBezTo>
                    <a:pt x="115481" y="155353"/>
                    <a:pt x="113347" y="156820"/>
                    <a:pt x="110814" y="157620"/>
                  </a:cubicBezTo>
                  <a:lnTo>
                    <a:pt x="98212" y="161021"/>
                  </a:lnTo>
                  <a:lnTo>
                    <a:pt x="110014" y="165021"/>
                  </a:lnTo>
                  <a:cubicBezTo>
                    <a:pt x="114281" y="166488"/>
                    <a:pt x="117548" y="169122"/>
                    <a:pt x="119815" y="172922"/>
                  </a:cubicBezTo>
                  <a:cubicBezTo>
                    <a:pt x="122082" y="176723"/>
                    <a:pt x="122949" y="180956"/>
                    <a:pt x="122415" y="185624"/>
                  </a:cubicBezTo>
                  <a:lnTo>
                    <a:pt x="122015" y="188224"/>
                  </a:lnTo>
                  <a:lnTo>
                    <a:pt x="63408" y="170822"/>
                  </a:lnTo>
                  <a:lnTo>
                    <a:pt x="0" y="188224"/>
                  </a:lnTo>
                  <a:lnTo>
                    <a:pt x="600" y="183823"/>
                  </a:lnTo>
                  <a:cubicBezTo>
                    <a:pt x="2200" y="174756"/>
                    <a:pt x="7134" y="168755"/>
                    <a:pt x="15402" y="165821"/>
                  </a:cubicBezTo>
                  <a:lnTo>
                    <a:pt x="30804" y="161021"/>
                  </a:lnTo>
                  <a:lnTo>
                    <a:pt x="19402" y="157620"/>
                  </a:lnTo>
                  <a:cubicBezTo>
                    <a:pt x="17002" y="156820"/>
                    <a:pt x="15202" y="155353"/>
                    <a:pt x="14002" y="153220"/>
                  </a:cubicBezTo>
                  <a:cubicBezTo>
                    <a:pt x="12802" y="151219"/>
                    <a:pt x="12402" y="148819"/>
                    <a:pt x="12802" y="146019"/>
                  </a:cubicBezTo>
                  <a:lnTo>
                    <a:pt x="17602" y="109614"/>
                  </a:lnTo>
                  <a:lnTo>
                    <a:pt x="10401" y="109614"/>
                  </a:lnTo>
                  <a:lnTo>
                    <a:pt x="12001" y="98013"/>
                  </a:lnTo>
                  <a:cubicBezTo>
                    <a:pt x="12135" y="96813"/>
                    <a:pt x="12635" y="95812"/>
                    <a:pt x="13502" y="95012"/>
                  </a:cubicBezTo>
                  <a:cubicBezTo>
                    <a:pt x="14368" y="94212"/>
                    <a:pt x="15335" y="93812"/>
                    <a:pt x="16402" y="93812"/>
                  </a:cubicBezTo>
                  <a:lnTo>
                    <a:pt x="19602" y="93812"/>
                  </a:lnTo>
                  <a:lnTo>
                    <a:pt x="19802" y="92812"/>
                  </a:lnTo>
                  <a:cubicBezTo>
                    <a:pt x="19936" y="91345"/>
                    <a:pt x="20536" y="90112"/>
                    <a:pt x="21603" y="89112"/>
                  </a:cubicBezTo>
                  <a:cubicBezTo>
                    <a:pt x="22669" y="88111"/>
                    <a:pt x="23936" y="87611"/>
                    <a:pt x="25403" y="87611"/>
                  </a:cubicBezTo>
                  <a:close/>
                  <a:moveTo>
                    <a:pt x="730777" y="87211"/>
                  </a:moveTo>
                  <a:lnTo>
                    <a:pt x="751780" y="87211"/>
                  </a:lnTo>
                  <a:lnTo>
                    <a:pt x="745179" y="162221"/>
                  </a:lnTo>
                  <a:cubicBezTo>
                    <a:pt x="739578" y="162221"/>
                    <a:pt x="734944" y="160020"/>
                    <a:pt x="731277" y="155620"/>
                  </a:cubicBezTo>
                  <a:cubicBezTo>
                    <a:pt x="727610" y="151219"/>
                    <a:pt x="725976" y="145952"/>
                    <a:pt x="726376" y="139818"/>
                  </a:cubicBezTo>
                  <a:close/>
                  <a:moveTo>
                    <a:pt x="616363" y="87211"/>
                  </a:moveTo>
                  <a:lnTo>
                    <a:pt x="637365" y="87211"/>
                  </a:lnTo>
                  <a:lnTo>
                    <a:pt x="627164" y="145419"/>
                  </a:lnTo>
                  <a:cubicBezTo>
                    <a:pt x="626231" y="150486"/>
                    <a:pt x="624030" y="154553"/>
                    <a:pt x="620563" y="157620"/>
                  </a:cubicBezTo>
                  <a:cubicBezTo>
                    <a:pt x="617096" y="160687"/>
                    <a:pt x="613096" y="162221"/>
                    <a:pt x="608562" y="162221"/>
                  </a:cubicBezTo>
                  <a:lnTo>
                    <a:pt x="603561" y="162221"/>
                  </a:lnTo>
                  <a:close/>
                  <a:moveTo>
                    <a:pt x="836733" y="86211"/>
                  </a:moveTo>
                  <a:lnTo>
                    <a:pt x="863336" y="86211"/>
                  </a:lnTo>
                  <a:lnTo>
                    <a:pt x="859936" y="111214"/>
                  </a:lnTo>
                  <a:lnTo>
                    <a:pt x="872138" y="111214"/>
                  </a:lnTo>
                  <a:lnTo>
                    <a:pt x="870937" y="119415"/>
                  </a:lnTo>
                  <a:cubicBezTo>
                    <a:pt x="870671" y="121682"/>
                    <a:pt x="869737" y="123516"/>
                    <a:pt x="868137" y="124916"/>
                  </a:cubicBezTo>
                  <a:cubicBezTo>
                    <a:pt x="866537" y="126316"/>
                    <a:pt x="864737" y="127016"/>
                    <a:pt x="862736" y="127016"/>
                  </a:cubicBezTo>
                  <a:lnTo>
                    <a:pt x="857936" y="127016"/>
                  </a:lnTo>
                  <a:lnTo>
                    <a:pt x="852535" y="167821"/>
                  </a:lnTo>
                  <a:lnTo>
                    <a:pt x="864737" y="167021"/>
                  </a:lnTo>
                  <a:lnTo>
                    <a:pt x="863536" y="175422"/>
                  </a:lnTo>
                  <a:cubicBezTo>
                    <a:pt x="863270" y="177689"/>
                    <a:pt x="862370" y="179556"/>
                    <a:pt x="860836" y="181023"/>
                  </a:cubicBezTo>
                  <a:cubicBezTo>
                    <a:pt x="859303" y="182490"/>
                    <a:pt x="857469" y="183290"/>
                    <a:pt x="855336" y="183423"/>
                  </a:cubicBezTo>
                  <a:lnTo>
                    <a:pt x="769525" y="188224"/>
                  </a:lnTo>
                  <a:lnTo>
                    <a:pt x="770525" y="179823"/>
                  </a:lnTo>
                  <a:cubicBezTo>
                    <a:pt x="770925" y="177556"/>
                    <a:pt x="771858" y="175689"/>
                    <a:pt x="773325" y="174222"/>
                  </a:cubicBezTo>
                  <a:cubicBezTo>
                    <a:pt x="774792" y="172755"/>
                    <a:pt x="776592" y="171889"/>
                    <a:pt x="778726" y="171622"/>
                  </a:cubicBezTo>
                  <a:lnTo>
                    <a:pt x="778926" y="171622"/>
                  </a:lnTo>
                  <a:lnTo>
                    <a:pt x="787927" y="103613"/>
                  </a:lnTo>
                  <a:cubicBezTo>
                    <a:pt x="788327" y="100946"/>
                    <a:pt x="789494" y="98713"/>
                    <a:pt x="791427" y="96913"/>
                  </a:cubicBezTo>
                  <a:cubicBezTo>
                    <a:pt x="793361" y="95112"/>
                    <a:pt x="795595" y="94212"/>
                    <a:pt x="798128" y="94212"/>
                  </a:cubicBezTo>
                  <a:lnTo>
                    <a:pt x="816131" y="94212"/>
                  </a:lnTo>
                  <a:lnTo>
                    <a:pt x="805929" y="170222"/>
                  </a:lnTo>
                  <a:lnTo>
                    <a:pt x="816531" y="169822"/>
                  </a:lnTo>
                  <a:lnTo>
                    <a:pt x="826332" y="95812"/>
                  </a:lnTo>
                  <a:cubicBezTo>
                    <a:pt x="826732" y="93012"/>
                    <a:pt x="827932" y="90712"/>
                    <a:pt x="829932" y="88912"/>
                  </a:cubicBezTo>
                  <a:cubicBezTo>
                    <a:pt x="831933" y="87111"/>
                    <a:pt x="834199" y="86211"/>
                    <a:pt x="836733" y="86211"/>
                  </a:cubicBezTo>
                  <a:close/>
                  <a:moveTo>
                    <a:pt x="570757" y="78010"/>
                  </a:moveTo>
                  <a:lnTo>
                    <a:pt x="594960" y="78010"/>
                  </a:lnTo>
                  <a:lnTo>
                    <a:pt x="591360" y="106214"/>
                  </a:lnTo>
                  <a:lnTo>
                    <a:pt x="605961" y="106214"/>
                  </a:lnTo>
                  <a:lnTo>
                    <a:pt x="604961" y="114015"/>
                  </a:lnTo>
                  <a:cubicBezTo>
                    <a:pt x="604561" y="116415"/>
                    <a:pt x="603561" y="118382"/>
                    <a:pt x="601961" y="119915"/>
                  </a:cubicBezTo>
                  <a:cubicBezTo>
                    <a:pt x="600361" y="121449"/>
                    <a:pt x="598494" y="122216"/>
                    <a:pt x="596360" y="122216"/>
                  </a:cubicBezTo>
                  <a:lnTo>
                    <a:pt x="589359" y="122216"/>
                  </a:lnTo>
                  <a:lnTo>
                    <a:pt x="583359" y="168221"/>
                  </a:lnTo>
                  <a:lnTo>
                    <a:pt x="597960" y="167421"/>
                  </a:lnTo>
                  <a:lnTo>
                    <a:pt x="596560" y="178023"/>
                  </a:lnTo>
                  <a:cubicBezTo>
                    <a:pt x="596427" y="179623"/>
                    <a:pt x="595827" y="180956"/>
                    <a:pt x="594760" y="182023"/>
                  </a:cubicBezTo>
                  <a:cubicBezTo>
                    <a:pt x="593693" y="183090"/>
                    <a:pt x="592426" y="183690"/>
                    <a:pt x="590959" y="183823"/>
                  </a:cubicBezTo>
                  <a:lnTo>
                    <a:pt x="512350" y="188624"/>
                  </a:lnTo>
                  <a:lnTo>
                    <a:pt x="513750" y="177023"/>
                  </a:lnTo>
                  <a:cubicBezTo>
                    <a:pt x="514017" y="175689"/>
                    <a:pt x="514583" y="174622"/>
                    <a:pt x="515450" y="173822"/>
                  </a:cubicBezTo>
                  <a:cubicBezTo>
                    <a:pt x="516317" y="173022"/>
                    <a:pt x="517350" y="172555"/>
                    <a:pt x="518550" y="172422"/>
                  </a:cubicBezTo>
                  <a:lnTo>
                    <a:pt x="528552" y="94812"/>
                  </a:lnTo>
                  <a:cubicBezTo>
                    <a:pt x="528952" y="92279"/>
                    <a:pt x="529985" y="90212"/>
                    <a:pt x="531652" y="88612"/>
                  </a:cubicBezTo>
                  <a:cubicBezTo>
                    <a:pt x="533319" y="87011"/>
                    <a:pt x="535286" y="86211"/>
                    <a:pt x="537553" y="86211"/>
                  </a:cubicBezTo>
                  <a:lnTo>
                    <a:pt x="553555" y="86211"/>
                  </a:lnTo>
                  <a:lnTo>
                    <a:pt x="542553" y="170822"/>
                  </a:lnTo>
                  <a:lnTo>
                    <a:pt x="551755" y="170222"/>
                  </a:lnTo>
                  <a:lnTo>
                    <a:pt x="562556" y="85811"/>
                  </a:lnTo>
                  <a:cubicBezTo>
                    <a:pt x="562956" y="83544"/>
                    <a:pt x="563923" y="81677"/>
                    <a:pt x="565456" y="80210"/>
                  </a:cubicBezTo>
                  <a:cubicBezTo>
                    <a:pt x="566990" y="78744"/>
                    <a:pt x="568757" y="78010"/>
                    <a:pt x="570757" y="78010"/>
                  </a:cubicBezTo>
                  <a:close/>
                  <a:moveTo>
                    <a:pt x="282378" y="50807"/>
                  </a:moveTo>
                  <a:lnTo>
                    <a:pt x="482203" y="50807"/>
                  </a:lnTo>
                  <a:lnTo>
                    <a:pt x="479603" y="68809"/>
                  </a:lnTo>
                  <a:lnTo>
                    <a:pt x="413595" y="103613"/>
                  </a:lnTo>
                  <a:lnTo>
                    <a:pt x="496605" y="103613"/>
                  </a:lnTo>
                  <a:lnTo>
                    <a:pt x="494605" y="114815"/>
                  </a:lnTo>
                  <a:cubicBezTo>
                    <a:pt x="494071" y="117348"/>
                    <a:pt x="492738" y="119682"/>
                    <a:pt x="490604" y="121816"/>
                  </a:cubicBezTo>
                  <a:cubicBezTo>
                    <a:pt x="488204" y="123816"/>
                    <a:pt x="485470" y="124816"/>
                    <a:pt x="482403" y="124816"/>
                  </a:cubicBezTo>
                  <a:lnTo>
                    <a:pt x="406794" y="124816"/>
                  </a:lnTo>
                  <a:lnTo>
                    <a:pt x="400593" y="169822"/>
                  </a:lnTo>
                  <a:cubicBezTo>
                    <a:pt x="400193" y="172222"/>
                    <a:pt x="399259" y="174622"/>
                    <a:pt x="397793" y="177023"/>
                  </a:cubicBezTo>
                  <a:cubicBezTo>
                    <a:pt x="396326" y="179423"/>
                    <a:pt x="394459" y="181490"/>
                    <a:pt x="392192" y="183223"/>
                  </a:cubicBezTo>
                  <a:cubicBezTo>
                    <a:pt x="387258" y="186824"/>
                    <a:pt x="381857" y="188624"/>
                    <a:pt x="375990" y="188624"/>
                  </a:cubicBezTo>
                  <a:lnTo>
                    <a:pt x="303381" y="188624"/>
                  </a:lnTo>
                  <a:lnTo>
                    <a:pt x="304781" y="184223"/>
                  </a:lnTo>
                  <a:cubicBezTo>
                    <a:pt x="308248" y="175556"/>
                    <a:pt x="314115" y="171222"/>
                    <a:pt x="322383" y="171222"/>
                  </a:cubicBezTo>
                  <a:lnTo>
                    <a:pt x="345586" y="171222"/>
                  </a:lnTo>
                  <a:cubicBezTo>
                    <a:pt x="347720" y="171222"/>
                    <a:pt x="349586" y="170422"/>
                    <a:pt x="351187" y="168822"/>
                  </a:cubicBezTo>
                  <a:cubicBezTo>
                    <a:pt x="352787" y="167621"/>
                    <a:pt x="353654" y="166155"/>
                    <a:pt x="353787" y="164421"/>
                  </a:cubicBezTo>
                  <a:lnTo>
                    <a:pt x="359588" y="124816"/>
                  </a:lnTo>
                  <a:lnTo>
                    <a:pt x="255175" y="124816"/>
                  </a:lnTo>
                  <a:lnTo>
                    <a:pt x="257175" y="111614"/>
                  </a:lnTo>
                  <a:cubicBezTo>
                    <a:pt x="257708" y="109347"/>
                    <a:pt x="259109" y="107414"/>
                    <a:pt x="261375" y="105814"/>
                  </a:cubicBezTo>
                  <a:cubicBezTo>
                    <a:pt x="263509" y="104347"/>
                    <a:pt x="266043" y="103613"/>
                    <a:pt x="268976" y="103613"/>
                  </a:cubicBezTo>
                  <a:lnTo>
                    <a:pt x="362588" y="103613"/>
                  </a:lnTo>
                  <a:lnTo>
                    <a:pt x="363588" y="96012"/>
                  </a:lnTo>
                  <a:lnTo>
                    <a:pt x="413995" y="70209"/>
                  </a:lnTo>
                  <a:lnTo>
                    <a:pt x="303781" y="70209"/>
                  </a:lnTo>
                  <a:cubicBezTo>
                    <a:pt x="298713" y="70209"/>
                    <a:pt x="294713" y="69009"/>
                    <a:pt x="291779" y="66609"/>
                  </a:cubicBezTo>
                  <a:cubicBezTo>
                    <a:pt x="289112" y="64342"/>
                    <a:pt x="286979" y="61208"/>
                    <a:pt x="285378" y="57208"/>
                  </a:cubicBezTo>
                  <a:close/>
                  <a:moveTo>
                    <a:pt x="104213" y="45406"/>
                  </a:moveTo>
                  <a:lnTo>
                    <a:pt x="128216" y="45406"/>
                  </a:lnTo>
                  <a:cubicBezTo>
                    <a:pt x="129549" y="45406"/>
                    <a:pt x="130683" y="45873"/>
                    <a:pt x="131616" y="46806"/>
                  </a:cubicBezTo>
                  <a:cubicBezTo>
                    <a:pt x="132550" y="47740"/>
                    <a:pt x="133083" y="48873"/>
                    <a:pt x="133217" y="50207"/>
                  </a:cubicBezTo>
                  <a:lnTo>
                    <a:pt x="136017" y="81211"/>
                  </a:lnTo>
                  <a:lnTo>
                    <a:pt x="120015" y="81211"/>
                  </a:lnTo>
                  <a:cubicBezTo>
                    <a:pt x="116415" y="81211"/>
                    <a:pt x="113314" y="79977"/>
                    <a:pt x="110714" y="77510"/>
                  </a:cubicBezTo>
                  <a:cubicBezTo>
                    <a:pt x="108113" y="75043"/>
                    <a:pt x="106613" y="71876"/>
                    <a:pt x="106213" y="68009"/>
                  </a:cubicBezTo>
                  <a:close/>
                  <a:moveTo>
                    <a:pt x="31804" y="45406"/>
                  </a:moveTo>
                  <a:lnTo>
                    <a:pt x="55407" y="45406"/>
                  </a:lnTo>
                  <a:lnTo>
                    <a:pt x="48806" y="64408"/>
                  </a:lnTo>
                  <a:cubicBezTo>
                    <a:pt x="43739" y="75610"/>
                    <a:pt x="36138" y="81211"/>
                    <a:pt x="26003" y="81211"/>
                  </a:cubicBezTo>
                  <a:lnTo>
                    <a:pt x="14202" y="81211"/>
                  </a:lnTo>
                  <a:lnTo>
                    <a:pt x="24803" y="50607"/>
                  </a:lnTo>
                  <a:cubicBezTo>
                    <a:pt x="26403" y="47140"/>
                    <a:pt x="28737" y="45406"/>
                    <a:pt x="31804" y="45406"/>
                  </a:cubicBezTo>
                  <a:close/>
                  <a:moveTo>
                    <a:pt x="215827" y="31204"/>
                  </a:moveTo>
                  <a:lnTo>
                    <a:pt x="244431" y="31204"/>
                  </a:lnTo>
                  <a:lnTo>
                    <a:pt x="204826" y="125816"/>
                  </a:lnTo>
                  <a:lnTo>
                    <a:pt x="223028" y="188624"/>
                  </a:lnTo>
                  <a:lnTo>
                    <a:pt x="208826" y="188624"/>
                  </a:lnTo>
                  <a:cubicBezTo>
                    <a:pt x="194424" y="188624"/>
                    <a:pt x="183890" y="180423"/>
                    <a:pt x="177222" y="164021"/>
                  </a:cubicBezTo>
                  <a:lnTo>
                    <a:pt x="177022" y="163421"/>
                  </a:lnTo>
                  <a:cubicBezTo>
                    <a:pt x="167288" y="180223"/>
                    <a:pt x="154153" y="188624"/>
                    <a:pt x="137617" y="188624"/>
                  </a:cubicBezTo>
                  <a:lnTo>
                    <a:pt x="126216" y="188624"/>
                  </a:lnTo>
                  <a:lnTo>
                    <a:pt x="159220" y="121616"/>
                  </a:lnTo>
                  <a:lnTo>
                    <a:pt x="145218" y="52207"/>
                  </a:lnTo>
                  <a:lnTo>
                    <a:pt x="174622" y="52207"/>
                  </a:lnTo>
                  <a:cubicBezTo>
                    <a:pt x="176755" y="52207"/>
                    <a:pt x="178589" y="52874"/>
                    <a:pt x="180122" y="54207"/>
                  </a:cubicBezTo>
                  <a:cubicBezTo>
                    <a:pt x="181656" y="55541"/>
                    <a:pt x="182689" y="57341"/>
                    <a:pt x="183223" y="59608"/>
                  </a:cubicBezTo>
                  <a:lnTo>
                    <a:pt x="187423" y="80611"/>
                  </a:lnTo>
                  <a:lnTo>
                    <a:pt x="206026" y="38005"/>
                  </a:lnTo>
                  <a:cubicBezTo>
                    <a:pt x="208293" y="33471"/>
                    <a:pt x="211560" y="31204"/>
                    <a:pt x="215827" y="31204"/>
                  </a:cubicBezTo>
                  <a:close/>
                  <a:moveTo>
                    <a:pt x="289579" y="8001"/>
                  </a:moveTo>
                  <a:lnTo>
                    <a:pt x="311982" y="8001"/>
                  </a:lnTo>
                  <a:lnTo>
                    <a:pt x="306981" y="43806"/>
                  </a:lnTo>
                  <a:lnTo>
                    <a:pt x="264976" y="43806"/>
                  </a:lnTo>
                  <a:lnTo>
                    <a:pt x="267376" y="27604"/>
                  </a:lnTo>
                  <a:cubicBezTo>
                    <a:pt x="268176" y="22137"/>
                    <a:pt x="270710" y="17536"/>
                    <a:pt x="274977" y="13802"/>
                  </a:cubicBezTo>
                  <a:cubicBezTo>
                    <a:pt x="279244" y="9935"/>
                    <a:pt x="284112" y="8001"/>
                    <a:pt x="289579" y="8001"/>
                  </a:cubicBezTo>
                  <a:close/>
                  <a:moveTo>
                    <a:pt x="759981" y="3601"/>
                  </a:moveTo>
                  <a:lnTo>
                    <a:pt x="764981" y="3601"/>
                  </a:lnTo>
                  <a:lnTo>
                    <a:pt x="752780" y="79010"/>
                  </a:lnTo>
                  <a:lnTo>
                    <a:pt x="731777" y="79010"/>
                  </a:lnTo>
                  <a:lnTo>
                    <a:pt x="741378" y="20403"/>
                  </a:lnTo>
                  <a:cubicBezTo>
                    <a:pt x="742312" y="15469"/>
                    <a:pt x="744512" y="11435"/>
                    <a:pt x="747979" y="8301"/>
                  </a:cubicBezTo>
                  <a:cubicBezTo>
                    <a:pt x="751446" y="5168"/>
                    <a:pt x="755447" y="3601"/>
                    <a:pt x="759981" y="3601"/>
                  </a:cubicBezTo>
                  <a:close/>
                  <a:moveTo>
                    <a:pt x="624764" y="3601"/>
                  </a:moveTo>
                  <a:cubicBezTo>
                    <a:pt x="630231" y="3601"/>
                    <a:pt x="634798" y="5801"/>
                    <a:pt x="638465" y="10202"/>
                  </a:cubicBezTo>
                  <a:cubicBezTo>
                    <a:pt x="642133" y="14602"/>
                    <a:pt x="643766" y="19936"/>
                    <a:pt x="643366" y="26204"/>
                  </a:cubicBezTo>
                  <a:lnTo>
                    <a:pt x="638565" y="79010"/>
                  </a:lnTo>
                  <a:lnTo>
                    <a:pt x="617363" y="79010"/>
                  </a:lnTo>
                  <a:close/>
                  <a:moveTo>
                    <a:pt x="537753" y="1801"/>
                  </a:moveTo>
                  <a:lnTo>
                    <a:pt x="570157" y="1801"/>
                  </a:lnTo>
                  <a:lnTo>
                    <a:pt x="568157" y="16402"/>
                  </a:lnTo>
                  <a:lnTo>
                    <a:pt x="567356" y="24003"/>
                  </a:lnTo>
                  <a:lnTo>
                    <a:pt x="563356" y="53807"/>
                  </a:lnTo>
                  <a:cubicBezTo>
                    <a:pt x="563223" y="54874"/>
                    <a:pt x="563423" y="55741"/>
                    <a:pt x="563956" y="56407"/>
                  </a:cubicBezTo>
                  <a:cubicBezTo>
                    <a:pt x="564490" y="57208"/>
                    <a:pt x="565290" y="57608"/>
                    <a:pt x="566356" y="57608"/>
                  </a:cubicBezTo>
                  <a:lnTo>
                    <a:pt x="573157" y="57608"/>
                  </a:lnTo>
                  <a:cubicBezTo>
                    <a:pt x="573957" y="57608"/>
                    <a:pt x="574757" y="57208"/>
                    <a:pt x="575558" y="56407"/>
                  </a:cubicBezTo>
                  <a:cubicBezTo>
                    <a:pt x="576358" y="55741"/>
                    <a:pt x="576824" y="54874"/>
                    <a:pt x="576958" y="53807"/>
                  </a:cubicBezTo>
                  <a:lnTo>
                    <a:pt x="581758" y="16402"/>
                  </a:lnTo>
                  <a:lnTo>
                    <a:pt x="572157" y="16402"/>
                  </a:lnTo>
                  <a:lnTo>
                    <a:pt x="574157" y="1801"/>
                  </a:lnTo>
                  <a:lnTo>
                    <a:pt x="615763" y="1801"/>
                  </a:lnTo>
                  <a:lnTo>
                    <a:pt x="608762" y="55607"/>
                  </a:lnTo>
                  <a:cubicBezTo>
                    <a:pt x="608228" y="60408"/>
                    <a:pt x="606161" y="64475"/>
                    <a:pt x="602561" y="67809"/>
                  </a:cubicBezTo>
                  <a:cubicBezTo>
                    <a:pt x="599094" y="71143"/>
                    <a:pt x="595160" y="72810"/>
                    <a:pt x="590759" y="72810"/>
                  </a:cubicBezTo>
                  <a:lnTo>
                    <a:pt x="544554" y="72810"/>
                  </a:lnTo>
                  <a:cubicBezTo>
                    <a:pt x="540153" y="72810"/>
                    <a:pt x="536619" y="71143"/>
                    <a:pt x="533952" y="67809"/>
                  </a:cubicBezTo>
                  <a:cubicBezTo>
                    <a:pt x="531285" y="64475"/>
                    <a:pt x="530285" y="60408"/>
                    <a:pt x="530952" y="55607"/>
                  </a:cubicBezTo>
                  <a:close/>
                  <a:moveTo>
                    <a:pt x="797928" y="1601"/>
                  </a:moveTo>
                  <a:lnTo>
                    <a:pt x="833533" y="1601"/>
                  </a:lnTo>
                  <a:lnTo>
                    <a:pt x="831532" y="16002"/>
                  </a:lnTo>
                  <a:lnTo>
                    <a:pt x="831132" y="19403"/>
                  </a:lnTo>
                  <a:lnTo>
                    <a:pt x="825532" y="62008"/>
                  </a:lnTo>
                  <a:cubicBezTo>
                    <a:pt x="825398" y="63075"/>
                    <a:pt x="825598" y="63942"/>
                    <a:pt x="826132" y="64609"/>
                  </a:cubicBezTo>
                  <a:cubicBezTo>
                    <a:pt x="826532" y="65409"/>
                    <a:pt x="827332" y="65809"/>
                    <a:pt x="828532" y="65809"/>
                  </a:cubicBezTo>
                  <a:lnTo>
                    <a:pt x="837333" y="65809"/>
                  </a:lnTo>
                  <a:cubicBezTo>
                    <a:pt x="838267" y="65809"/>
                    <a:pt x="839133" y="65409"/>
                    <a:pt x="839934" y="64609"/>
                  </a:cubicBezTo>
                  <a:cubicBezTo>
                    <a:pt x="840734" y="63942"/>
                    <a:pt x="841200" y="63075"/>
                    <a:pt x="841334" y="62008"/>
                  </a:cubicBezTo>
                  <a:lnTo>
                    <a:pt x="847334" y="16002"/>
                  </a:lnTo>
                  <a:lnTo>
                    <a:pt x="835933" y="16002"/>
                  </a:lnTo>
                  <a:lnTo>
                    <a:pt x="837733" y="1601"/>
                  </a:lnTo>
                  <a:lnTo>
                    <a:pt x="884939" y="1601"/>
                  </a:lnTo>
                  <a:lnTo>
                    <a:pt x="876738" y="63608"/>
                  </a:lnTo>
                  <a:cubicBezTo>
                    <a:pt x="876205" y="68409"/>
                    <a:pt x="874204" y="72476"/>
                    <a:pt x="870737" y="75810"/>
                  </a:cubicBezTo>
                  <a:cubicBezTo>
                    <a:pt x="867404" y="79144"/>
                    <a:pt x="863470" y="80811"/>
                    <a:pt x="858936" y="80811"/>
                  </a:cubicBezTo>
                  <a:lnTo>
                    <a:pt x="803729" y="80811"/>
                  </a:lnTo>
                  <a:cubicBezTo>
                    <a:pt x="799195" y="80811"/>
                    <a:pt x="795595" y="79144"/>
                    <a:pt x="792928" y="75810"/>
                  </a:cubicBezTo>
                  <a:cubicBezTo>
                    <a:pt x="790127" y="72476"/>
                    <a:pt x="789060" y="68409"/>
                    <a:pt x="789727" y="63608"/>
                  </a:cubicBezTo>
                  <a:close/>
                  <a:moveTo>
                    <a:pt x="74009" y="601"/>
                  </a:moveTo>
                  <a:lnTo>
                    <a:pt x="104013" y="601"/>
                  </a:lnTo>
                  <a:lnTo>
                    <a:pt x="100813" y="25404"/>
                  </a:lnTo>
                  <a:lnTo>
                    <a:pt x="106413" y="25404"/>
                  </a:lnTo>
                  <a:lnTo>
                    <a:pt x="109414" y="14202"/>
                  </a:lnTo>
                  <a:cubicBezTo>
                    <a:pt x="112214" y="7001"/>
                    <a:pt x="116748" y="3401"/>
                    <a:pt x="123015" y="3401"/>
                  </a:cubicBezTo>
                  <a:lnTo>
                    <a:pt x="142418" y="3401"/>
                  </a:lnTo>
                  <a:lnTo>
                    <a:pt x="136617" y="25404"/>
                  </a:lnTo>
                  <a:lnTo>
                    <a:pt x="143418" y="25404"/>
                  </a:lnTo>
                  <a:lnTo>
                    <a:pt x="142218" y="34405"/>
                  </a:lnTo>
                  <a:cubicBezTo>
                    <a:pt x="141951" y="36405"/>
                    <a:pt x="141151" y="38005"/>
                    <a:pt x="139817" y="39205"/>
                  </a:cubicBezTo>
                  <a:cubicBezTo>
                    <a:pt x="138484" y="40405"/>
                    <a:pt x="136884" y="41006"/>
                    <a:pt x="135017" y="41006"/>
                  </a:cubicBezTo>
                  <a:lnTo>
                    <a:pt x="98612" y="41006"/>
                  </a:lnTo>
                  <a:lnTo>
                    <a:pt x="94812" y="70409"/>
                  </a:lnTo>
                  <a:cubicBezTo>
                    <a:pt x="94278" y="73610"/>
                    <a:pt x="92912" y="76210"/>
                    <a:pt x="90711" y="78210"/>
                  </a:cubicBezTo>
                  <a:cubicBezTo>
                    <a:pt x="88511" y="80210"/>
                    <a:pt x="85944" y="81211"/>
                    <a:pt x="83010" y="81211"/>
                  </a:cubicBezTo>
                  <a:lnTo>
                    <a:pt x="57007" y="81211"/>
                  </a:lnTo>
                  <a:lnTo>
                    <a:pt x="62208" y="41006"/>
                  </a:lnTo>
                  <a:lnTo>
                    <a:pt x="19602" y="41006"/>
                  </a:lnTo>
                  <a:lnTo>
                    <a:pt x="21003" y="29804"/>
                  </a:lnTo>
                  <a:cubicBezTo>
                    <a:pt x="21136" y="28471"/>
                    <a:pt x="21669" y="27404"/>
                    <a:pt x="22603" y="26604"/>
                  </a:cubicBezTo>
                  <a:cubicBezTo>
                    <a:pt x="23536" y="25804"/>
                    <a:pt x="24603" y="25404"/>
                    <a:pt x="25803" y="25404"/>
                  </a:cubicBezTo>
                  <a:lnTo>
                    <a:pt x="28203" y="25404"/>
                  </a:lnTo>
                  <a:lnTo>
                    <a:pt x="28203" y="3401"/>
                  </a:lnTo>
                  <a:lnTo>
                    <a:pt x="45806" y="3401"/>
                  </a:lnTo>
                  <a:cubicBezTo>
                    <a:pt x="49139" y="3401"/>
                    <a:pt x="51940" y="4601"/>
                    <a:pt x="54207" y="7001"/>
                  </a:cubicBezTo>
                  <a:cubicBezTo>
                    <a:pt x="56474" y="9402"/>
                    <a:pt x="57674" y="12402"/>
                    <a:pt x="57807" y="16002"/>
                  </a:cubicBezTo>
                  <a:lnTo>
                    <a:pt x="57807" y="25404"/>
                  </a:lnTo>
                  <a:lnTo>
                    <a:pt x="64408" y="25404"/>
                  </a:lnTo>
                  <a:lnTo>
                    <a:pt x="66608" y="7401"/>
                  </a:lnTo>
                  <a:cubicBezTo>
                    <a:pt x="67008" y="5534"/>
                    <a:pt x="67875" y="3934"/>
                    <a:pt x="69209" y="2601"/>
                  </a:cubicBezTo>
                  <a:cubicBezTo>
                    <a:pt x="70542" y="1267"/>
                    <a:pt x="72142" y="601"/>
                    <a:pt x="74009" y="601"/>
                  </a:cubicBezTo>
                  <a:close/>
                  <a:moveTo>
                    <a:pt x="1022156" y="0"/>
                  </a:moveTo>
                  <a:lnTo>
                    <a:pt x="1021356" y="6001"/>
                  </a:lnTo>
                  <a:cubicBezTo>
                    <a:pt x="1020823" y="9468"/>
                    <a:pt x="1019389" y="12335"/>
                    <a:pt x="1017056" y="14602"/>
                  </a:cubicBezTo>
                  <a:cubicBezTo>
                    <a:pt x="1014722" y="16869"/>
                    <a:pt x="1011822" y="18069"/>
                    <a:pt x="1008355" y="18203"/>
                  </a:cubicBezTo>
                  <a:lnTo>
                    <a:pt x="975551" y="18803"/>
                  </a:lnTo>
                  <a:lnTo>
                    <a:pt x="961549" y="64008"/>
                  </a:lnTo>
                  <a:lnTo>
                    <a:pt x="1015955" y="64008"/>
                  </a:lnTo>
                  <a:lnTo>
                    <a:pt x="1014555" y="75210"/>
                  </a:lnTo>
                  <a:cubicBezTo>
                    <a:pt x="1014155" y="77877"/>
                    <a:pt x="1013022" y="80044"/>
                    <a:pt x="1011155" y="81711"/>
                  </a:cubicBezTo>
                  <a:cubicBezTo>
                    <a:pt x="1009288" y="83378"/>
                    <a:pt x="1007154" y="84211"/>
                    <a:pt x="1004754" y="84211"/>
                  </a:cubicBezTo>
                  <a:lnTo>
                    <a:pt x="954548" y="84211"/>
                  </a:lnTo>
                  <a:lnTo>
                    <a:pt x="949747" y="96412"/>
                  </a:lnTo>
                  <a:lnTo>
                    <a:pt x="979351" y="96412"/>
                  </a:lnTo>
                  <a:lnTo>
                    <a:pt x="999553" y="188624"/>
                  </a:lnTo>
                  <a:lnTo>
                    <a:pt x="982151" y="188624"/>
                  </a:lnTo>
                  <a:cubicBezTo>
                    <a:pt x="975617" y="188624"/>
                    <a:pt x="969783" y="186524"/>
                    <a:pt x="964649" y="182323"/>
                  </a:cubicBezTo>
                  <a:cubicBezTo>
                    <a:pt x="959515" y="178123"/>
                    <a:pt x="956081" y="172555"/>
                    <a:pt x="954348" y="165621"/>
                  </a:cubicBezTo>
                  <a:lnTo>
                    <a:pt x="942346" y="115215"/>
                  </a:lnTo>
                  <a:lnTo>
                    <a:pt x="916543" y="169822"/>
                  </a:lnTo>
                  <a:cubicBezTo>
                    <a:pt x="909476" y="182357"/>
                    <a:pt x="899808" y="188624"/>
                    <a:pt x="887539" y="188624"/>
                  </a:cubicBezTo>
                  <a:lnTo>
                    <a:pt x="867537" y="188624"/>
                  </a:lnTo>
                  <a:lnTo>
                    <a:pt x="914743" y="84211"/>
                  </a:lnTo>
                  <a:lnTo>
                    <a:pt x="879338" y="84211"/>
                  </a:lnTo>
                  <a:lnTo>
                    <a:pt x="880739" y="74410"/>
                  </a:lnTo>
                  <a:cubicBezTo>
                    <a:pt x="881139" y="71343"/>
                    <a:pt x="882406" y="68842"/>
                    <a:pt x="884539" y="66909"/>
                  </a:cubicBezTo>
                  <a:cubicBezTo>
                    <a:pt x="886673" y="64975"/>
                    <a:pt x="889140" y="64008"/>
                    <a:pt x="891940" y="64008"/>
                  </a:cubicBezTo>
                  <a:lnTo>
                    <a:pt x="921544" y="64008"/>
                  </a:lnTo>
                  <a:lnTo>
                    <a:pt x="935345" y="19803"/>
                  </a:lnTo>
                  <a:lnTo>
                    <a:pt x="890140" y="20803"/>
                  </a:lnTo>
                  <a:lnTo>
                    <a:pt x="891540" y="10602"/>
                  </a:lnTo>
                  <a:cubicBezTo>
                    <a:pt x="891807" y="8335"/>
                    <a:pt x="892707" y="6501"/>
                    <a:pt x="894240" y="5101"/>
                  </a:cubicBezTo>
                  <a:cubicBezTo>
                    <a:pt x="895774" y="3701"/>
                    <a:pt x="897607" y="2934"/>
                    <a:pt x="899741" y="2801"/>
                  </a:cubicBezTo>
                  <a:close/>
                  <a:moveTo>
                    <a:pt x="709374" y="0"/>
                  </a:moveTo>
                  <a:lnTo>
                    <a:pt x="735778" y="0"/>
                  </a:lnTo>
                  <a:lnTo>
                    <a:pt x="714575" y="165221"/>
                  </a:lnTo>
                  <a:cubicBezTo>
                    <a:pt x="714308" y="167221"/>
                    <a:pt x="714642" y="168955"/>
                    <a:pt x="715575" y="170422"/>
                  </a:cubicBezTo>
                  <a:cubicBezTo>
                    <a:pt x="716642" y="171889"/>
                    <a:pt x="717975" y="172622"/>
                    <a:pt x="719576" y="172622"/>
                  </a:cubicBezTo>
                  <a:lnTo>
                    <a:pt x="734377" y="172622"/>
                  </a:lnTo>
                  <a:cubicBezTo>
                    <a:pt x="737444" y="172622"/>
                    <a:pt x="739978" y="173889"/>
                    <a:pt x="741978" y="176423"/>
                  </a:cubicBezTo>
                  <a:cubicBezTo>
                    <a:pt x="743979" y="178956"/>
                    <a:pt x="744845" y="181957"/>
                    <a:pt x="744579" y="185424"/>
                  </a:cubicBezTo>
                  <a:lnTo>
                    <a:pt x="743979" y="188624"/>
                  </a:lnTo>
                  <a:lnTo>
                    <a:pt x="695973" y="188624"/>
                  </a:lnTo>
                  <a:cubicBezTo>
                    <a:pt x="693039" y="188624"/>
                    <a:pt x="690439" y="187957"/>
                    <a:pt x="688172" y="186624"/>
                  </a:cubicBezTo>
                  <a:cubicBezTo>
                    <a:pt x="685905" y="185290"/>
                    <a:pt x="683971" y="183557"/>
                    <a:pt x="682371" y="181423"/>
                  </a:cubicBezTo>
                  <a:cubicBezTo>
                    <a:pt x="680771" y="179156"/>
                    <a:pt x="679637" y="176556"/>
                    <a:pt x="678971" y="173622"/>
                  </a:cubicBezTo>
                  <a:cubicBezTo>
                    <a:pt x="678304" y="170688"/>
                    <a:pt x="678170" y="167488"/>
                    <a:pt x="678570" y="164021"/>
                  </a:cubicBezTo>
                  <a:lnTo>
                    <a:pt x="698373" y="10202"/>
                  </a:lnTo>
                  <a:cubicBezTo>
                    <a:pt x="698773" y="7268"/>
                    <a:pt x="700006" y="4834"/>
                    <a:pt x="702073" y="2901"/>
                  </a:cubicBezTo>
                  <a:cubicBezTo>
                    <a:pt x="704140" y="967"/>
                    <a:pt x="706574" y="0"/>
                    <a:pt x="709374" y="0"/>
                  </a:cubicBezTo>
                  <a:close/>
                  <a:moveTo>
                    <a:pt x="664369" y="0"/>
                  </a:moveTo>
                  <a:lnTo>
                    <a:pt x="690972" y="0"/>
                  </a:lnTo>
                  <a:lnTo>
                    <a:pt x="669769" y="164021"/>
                  </a:lnTo>
                  <a:cubicBezTo>
                    <a:pt x="669236" y="167488"/>
                    <a:pt x="668303" y="170688"/>
                    <a:pt x="666969" y="173622"/>
                  </a:cubicBezTo>
                  <a:cubicBezTo>
                    <a:pt x="665502" y="176556"/>
                    <a:pt x="663702" y="179156"/>
                    <a:pt x="661568" y="181423"/>
                  </a:cubicBezTo>
                  <a:cubicBezTo>
                    <a:pt x="659301" y="183557"/>
                    <a:pt x="656901" y="185290"/>
                    <a:pt x="654367" y="186624"/>
                  </a:cubicBezTo>
                  <a:cubicBezTo>
                    <a:pt x="651700" y="187957"/>
                    <a:pt x="648900" y="188624"/>
                    <a:pt x="645966" y="188624"/>
                  </a:cubicBezTo>
                  <a:lnTo>
                    <a:pt x="599361" y="188624"/>
                  </a:lnTo>
                  <a:lnTo>
                    <a:pt x="599961" y="182823"/>
                  </a:lnTo>
                  <a:cubicBezTo>
                    <a:pt x="600494" y="179890"/>
                    <a:pt x="601761" y="177456"/>
                    <a:pt x="603761" y="175522"/>
                  </a:cubicBezTo>
                  <a:cubicBezTo>
                    <a:pt x="605761" y="173589"/>
                    <a:pt x="608162" y="172622"/>
                    <a:pt x="610962" y="172622"/>
                  </a:cubicBezTo>
                  <a:lnTo>
                    <a:pt x="626364" y="172622"/>
                  </a:lnTo>
                  <a:cubicBezTo>
                    <a:pt x="627964" y="172622"/>
                    <a:pt x="629498" y="171889"/>
                    <a:pt x="630964" y="170422"/>
                  </a:cubicBezTo>
                  <a:cubicBezTo>
                    <a:pt x="632298" y="168955"/>
                    <a:pt x="633098" y="167221"/>
                    <a:pt x="633365" y="165221"/>
                  </a:cubicBezTo>
                  <a:lnTo>
                    <a:pt x="653367" y="10202"/>
                  </a:lnTo>
                  <a:cubicBezTo>
                    <a:pt x="653901" y="7268"/>
                    <a:pt x="655167" y="4834"/>
                    <a:pt x="657168" y="2901"/>
                  </a:cubicBezTo>
                  <a:cubicBezTo>
                    <a:pt x="659168" y="967"/>
                    <a:pt x="661568" y="0"/>
                    <a:pt x="664369" y="0"/>
                  </a:cubicBezTo>
                  <a:close/>
                  <a:moveTo>
                    <a:pt x="371389" y="0"/>
                  </a:moveTo>
                  <a:lnTo>
                    <a:pt x="413394" y="0"/>
                  </a:lnTo>
                  <a:cubicBezTo>
                    <a:pt x="414995" y="0"/>
                    <a:pt x="416328" y="601"/>
                    <a:pt x="417395" y="1801"/>
                  </a:cubicBezTo>
                  <a:cubicBezTo>
                    <a:pt x="418462" y="3001"/>
                    <a:pt x="418862" y="4468"/>
                    <a:pt x="418595" y="6201"/>
                  </a:cubicBezTo>
                  <a:lnTo>
                    <a:pt x="418395" y="8001"/>
                  </a:lnTo>
                  <a:lnTo>
                    <a:pt x="490204" y="8001"/>
                  </a:lnTo>
                  <a:cubicBezTo>
                    <a:pt x="495671" y="8001"/>
                    <a:pt x="500139" y="9935"/>
                    <a:pt x="503606" y="13802"/>
                  </a:cubicBezTo>
                  <a:cubicBezTo>
                    <a:pt x="507073" y="17536"/>
                    <a:pt x="508473" y="22137"/>
                    <a:pt x="507806" y="27604"/>
                  </a:cubicBezTo>
                  <a:lnTo>
                    <a:pt x="505406" y="43806"/>
                  </a:lnTo>
                  <a:lnTo>
                    <a:pt x="462001" y="43806"/>
                  </a:lnTo>
                  <a:lnTo>
                    <a:pt x="463801" y="32204"/>
                  </a:lnTo>
                  <a:cubicBezTo>
                    <a:pt x="463934" y="31538"/>
                    <a:pt x="463934" y="30871"/>
                    <a:pt x="463801" y="30204"/>
                  </a:cubicBezTo>
                  <a:cubicBezTo>
                    <a:pt x="463667" y="29537"/>
                    <a:pt x="463401" y="29004"/>
                    <a:pt x="463001" y="28604"/>
                  </a:cubicBezTo>
                  <a:cubicBezTo>
                    <a:pt x="462601" y="28071"/>
                    <a:pt x="462201" y="27604"/>
                    <a:pt x="461801" y="27204"/>
                  </a:cubicBezTo>
                  <a:cubicBezTo>
                    <a:pt x="461401" y="26937"/>
                    <a:pt x="460867" y="26804"/>
                    <a:pt x="460200" y="26804"/>
                  </a:cubicBezTo>
                  <a:lnTo>
                    <a:pt x="317983" y="26804"/>
                  </a:lnTo>
                  <a:lnTo>
                    <a:pt x="319983" y="8001"/>
                  </a:lnTo>
                  <a:lnTo>
                    <a:pt x="369989" y="8001"/>
                  </a:lnTo>
                  <a:close/>
                  <a:moveTo>
                    <a:pt x="165021" y="0"/>
                  </a:moveTo>
                  <a:lnTo>
                    <a:pt x="197825" y="0"/>
                  </a:lnTo>
                  <a:lnTo>
                    <a:pt x="194824" y="9002"/>
                  </a:lnTo>
                  <a:lnTo>
                    <a:pt x="248431" y="9002"/>
                  </a:lnTo>
                  <a:lnTo>
                    <a:pt x="248031" y="12602"/>
                  </a:lnTo>
                  <a:cubicBezTo>
                    <a:pt x="247498" y="16202"/>
                    <a:pt x="245997" y="19103"/>
                    <a:pt x="243530" y="21303"/>
                  </a:cubicBezTo>
                  <a:cubicBezTo>
                    <a:pt x="241063" y="23503"/>
                    <a:pt x="238230" y="24604"/>
                    <a:pt x="235029" y="24604"/>
                  </a:cubicBezTo>
                  <a:lnTo>
                    <a:pt x="189424" y="24604"/>
                  </a:lnTo>
                  <a:cubicBezTo>
                    <a:pt x="184890" y="35272"/>
                    <a:pt x="177822" y="40606"/>
                    <a:pt x="168221" y="40606"/>
                  </a:cubicBezTo>
                  <a:lnTo>
                    <a:pt x="146218" y="40606"/>
                  </a:lnTo>
                  <a:lnTo>
                    <a:pt x="158020" y="5201"/>
                  </a:lnTo>
                  <a:cubicBezTo>
                    <a:pt x="159487" y="1734"/>
                    <a:pt x="161820" y="0"/>
                    <a:pt x="165021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b="0" i="0" u="none" strike="noStrike" kern="0" cap="none" spc="0" normalizeH="0" baseline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endParaRPr lang="en-US" altLang="zh-CN" dirty="0"/>
            </a:p>
          </p:txBody>
        </p:sp>
        <p:sp>
          <p:nvSpPr>
            <p:cNvPr id="13" name="柒社群-康帅2-2">
              <a:extLst>
                <a:ext uri="{FF2B5EF4-FFF2-40B4-BE49-F238E27FC236}">
                  <a16:creationId xmlns:a16="http://schemas.microsoft.com/office/drawing/2014/main" id="{93C556BE-0B6C-592F-60EE-EBDED6031322}"/>
                </a:ext>
              </a:extLst>
            </p:cNvPr>
            <p:cNvSpPr txBox="1"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4813824" y="593534"/>
              <a:ext cx="1022156" cy="98270"/>
            </a:xfrm>
            <a:custGeom>
              <a:avLst/>
              <a:gdLst/>
              <a:ahLst/>
              <a:cxnLst/>
              <a:rect l="l" t="t" r="r" b="b"/>
              <a:pathLst>
                <a:path w="1504341" h="144627">
                  <a:moveTo>
                    <a:pt x="1121055" y="103022"/>
                  </a:moveTo>
                  <a:lnTo>
                    <a:pt x="1183234" y="103022"/>
                  </a:lnTo>
                  <a:lnTo>
                    <a:pt x="1183234" y="108204"/>
                  </a:lnTo>
                  <a:lnTo>
                    <a:pt x="1121055" y="108204"/>
                  </a:lnTo>
                  <a:close/>
                  <a:moveTo>
                    <a:pt x="939394" y="93116"/>
                  </a:moveTo>
                  <a:cubicBezTo>
                    <a:pt x="938073" y="95758"/>
                    <a:pt x="936752" y="98272"/>
                    <a:pt x="935432" y="100660"/>
                  </a:cubicBezTo>
                  <a:cubicBezTo>
                    <a:pt x="934111" y="103048"/>
                    <a:pt x="932841" y="105207"/>
                    <a:pt x="931622" y="107137"/>
                  </a:cubicBezTo>
                  <a:cubicBezTo>
                    <a:pt x="934873" y="108458"/>
                    <a:pt x="938632" y="110083"/>
                    <a:pt x="942899" y="112014"/>
                  </a:cubicBezTo>
                  <a:cubicBezTo>
                    <a:pt x="947166" y="113944"/>
                    <a:pt x="951535" y="115976"/>
                    <a:pt x="956006" y="118110"/>
                  </a:cubicBezTo>
                  <a:cubicBezTo>
                    <a:pt x="960171" y="114655"/>
                    <a:pt x="963549" y="110896"/>
                    <a:pt x="966140" y="106832"/>
                  </a:cubicBezTo>
                  <a:cubicBezTo>
                    <a:pt x="968731" y="102768"/>
                    <a:pt x="971042" y="98196"/>
                    <a:pt x="973074" y="93116"/>
                  </a:cubicBezTo>
                  <a:close/>
                  <a:moveTo>
                    <a:pt x="811530" y="92811"/>
                  </a:moveTo>
                  <a:lnTo>
                    <a:pt x="811530" y="120091"/>
                  </a:lnTo>
                  <a:lnTo>
                    <a:pt x="853288" y="120091"/>
                  </a:lnTo>
                  <a:lnTo>
                    <a:pt x="853288" y="92811"/>
                  </a:lnTo>
                  <a:close/>
                  <a:moveTo>
                    <a:pt x="806654" y="87630"/>
                  </a:moveTo>
                  <a:lnTo>
                    <a:pt x="858165" y="87630"/>
                  </a:lnTo>
                  <a:lnTo>
                    <a:pt x="858165" y="125120"/>
                  </a:lnTo>
                  <a:lnTo>
                    <a:pt x="806654" y="125120"/>
                  </a:lnTo>
                  <a:close/>
                  <a:moveTo>
                    <a:pt x="1399337" y="86715"/>
                  </a:moveTo>
                  <a:lnTo>
                    <a:pt x="1399337" y="133350"/>
                  </a:lnTo>
                  <a:lnTo>
                    <a:pt x="1484072" y="133350"/>
                  </a:lnTo>
                  <a:lnTo>
                    <a:pt x="1484072" y="86715"/>
                  </a:lnTo>
                  <a:close/>
                  <a:moveTo>
                    <a:pt x="515112" y="83820"/>
                  </a:moveTo>
                  <a:lnTo>
                    <a:pt x="515112" y="98450"/>
                  </a:lnTo>
                  <a:lnTo>
                    <a:pt x="576377" y="98450"/>
                  </a:lnTo>
                  <a:lnTo>
                    <a:pt x="576377" y="83820"/>
                  </a:lnTo>
                  <a:close/>
                  <a:moveTo>
                    <a:pt x="1394003" y="81229"/>
                  </a:moveTo>
                  <a:lnTo>
                    <a:pt x="1489558" y="81229"/>
                  </a:lnTo>
                  <a:lnTo>
                    <a:pt x="1489558" y="138836"/>
                  </a:lnTo>
                  <a:lnTo>
                    <a:pt x="1394003" y="138836"/>
                  </a:lnTo>
                  <a:close/>
                  <a:moveTo>
                    <a:pt x="233172" y="77419"/>
                  </a:moveTo>
                  <a:lnTo>
                    <a:pt x="238354" y="77419"/>
                  </a:lnTo>
                  <a:lnTo>
                    <a:pt x="238049" y="90525"/>
                  </a:lnTo>
                  <a:cubicBezTo>
                    <a:pt x="237948" y="94081"/>
                    <a:pt x="237668" y="97383"/>
                    <a:pt x="237211" y="100431"/>
                  </a:cubicBezTo>
                  <a:cubicBezTo>
                    <a:pt x="236754" y="103479"/>
                    <a:pt x="236017" y="106324"/>
                    <a:pt x="235001" y="108966"/>
                  </a:cubicBezTo>
                  <a:cubicBezTo>
                    <a:pt x="238964" y="110795"/>
                    <a:pt x="243409" y="112954"/>
                    <a:pt x="248336" y="115443"/>
                  </a:cubicBezTo>
                  <a:cubicBezTo>
                    <a:pt x="253264" y="117932"/>
                    <a:pt x="258268" y="120548"/>
                    <a:pt x="263348" y="123291"/>
                  </a:cubicBezTo>
                  <a:cubicBezTo>
                    <a:pt x="268428" y="126035"/>
                    <a:pt x="273330" y="128752"/>
                    <a:pt x="278054" y="131445"/>
                  </a:cubicBezTo>
                  <a:cubicBezTo>
                    <a:pt x="282779" y="134137"/>
                    <a:pt x="286817" y="136550"/>
                    <a:pt x="290170" y="138684"/>
                  </a:cubicBezTo>
                  <a:lnTo>
                    <a:pt x="287274" y="143561"/>
                  </a:lnTo>
                  <a:cubicBezTo>
                    <a:pt x="283718" y="141224"/>
                    <a:pt x="279604" y="138684"/>
                    <a:pt x="274930" y="135941"/>
                  </a:cubicBezTo>
                  <a:cubicBezTo>
                    <a:pt x="270256" y="133197"/>
                    <a:pt x="265456" y="130480"/>
                    <a:pt x="260528" y="127787"/>
                  </a:cubicBezTo>
                  <a:cubicBezTo>
                    <a:pt x="255601" y="125095"/>
                    <a:pt x="250724" y="122529"/>
                    <a:pt x="245898" y="120091"/>
                  </a:cubicBezTo>
                  <a:cubicBezTo>
                    <a:pt x="241072" y="117653"/>
                    <a:pt x="236728" y="115519"/>
                    <a:pt x="232868" y="113690"/>
                  </a:cubicBezTo>
                  <a:cubicBezTo>
                    <a:pt x="231039" y="116941"/>
                    <a:pt x="228702" y="119913"/>
                    <a:pt x="225857" y="122606"/>
                  </a:cubicBezTo>
                  <a:cubicBezTo>
                    <a:pt x="223012" y="125298"/>
                    <a:pt x="219507" y="127838"/>
                    <a:pt x="215342" y="130226"/>
                  </a:cubicBezTo>
                  <a:cubicBezTo>
                    <a:pt x="211176" y="132613"/>
                    <a:pt x="206299" y="134925"/>
                    <a:pt x="200711" y="137160"/>
                  </a:cubicBezTo>
                  <a:cubicBezTo>
                    <a:pt x="195123" y="139395"/>
                    <a:pt x="188722" y="141681"/>
                    <a:pt x="181509" y="144018"/>
                  </a:cubicBezTo>
                  <a:lnTo>
                    <a:pt x="178918" y="138531"/>
                  </a:lnTo>
                  <a:cubicBezTo>
                    <a:pt x="189992" y="135382"/>
                    <a:pt x="199009" y="132232"/>
                    <a:pt x="205969" y="129083"/>
                  </a:cubicBezTo>
                  <a:cubicBezTo>
                    <a:pt x="212929" y="125933"/>
                    <a:pt x="218390" y="122504"/>
                    <a:pt x="222352" y="118796"/>
                  </a:cubicBezTo>
                  <a:cubicBezTo>
                    <a:pt x="226314" y="115087"/>
                    <a:pt x="229007" y="110947"/>
                    <a:pt x="230429" y="106375"/>
                  </a:cubicBezTo>
                  <a:cubicBezTo>
                    <a:pt x="231852" y="101803"/>
                    <a:pt x="232664" y="96520"/>
                    <a:pt x="232868" y="90525"/>
                  </a:cubicBezTo>
                  <a:close/>
                  <a:moveTo>
                    <a:pt x="361950" y="76505"/>
                  </a:moveTo>
                  <a:lnTo>
                    <a:pt x="439674" y="76505"/>
                  </a:lnTo>
                  <a:lnTo>
                    <a:pt x="439674" y="81686"/>
                  </a:lnTo>
                  <a:lnTo>
                    <a:pt x="382677" y="81686"/>
                  </a:lnTo>
                  <a:lnTo>
                    <a:pt x="378562" y="100279"/>
                  </a:lnTo>
                  <a:lnTo>
                    <a:pt x="427940" y="100279"/>
                  </a:lnTo>
                  <a:cubicBezTo>
                    <a:pt x="427432" y="105765"/>
                    <a:pt x="426873" y="110718"/>
                    <a:pt x="426263" y="115138"/>
                  </a:cubicBezTo>
                  <a:cubicBezTo>
                    <a:pt x="425654" y="119558"/>
                    <a:pt x="424993" y="123799"/>
                    <a:pt x="424282" y="127863"/>
                  </a:cubicBezTo>
                  <a:cubicBezTo>
                    <a:pt x="423876" y="130302"/>
                    <a:pt x="423241" y="132283"/>
                    <a:pt x="422377" y="133807"/>
                  </a:cubicBezTo>
                  <a:cubicBezTo>
                    <a:pt x="421513" y="135331"/>
                    <a:pt x="420421" y="136499"/>
                    <a:pt x="419101" y="137312"/>
                  </a:cubicBezTo>
                  <a:cubicBezTo>
                    <a:pt x="417780" y="138125"/>
                    <a:pt x="416205" y="138735"/>
                    <a:pt x="414376" y="139141"/>
                  </a:cubicBezTo>
                  <a:cubicBezTo>
                    <a:pt x="412547" y="139547"/>
                    <a:pt x="410464" y="139801"/>
                    <a:pt x="408128" y="139903"/>
                  </a:cubicBezTo>
                  <a:cubicBezTo>
                    <a:pt x="404368" y="140106"/>
                    <a:pt x="400889" y="140233"/>
                    <a:pt x="397688" y="140284"/>
                  </a:cubicBezTo>
                  <a:cubicBezTo>
                    <a:pt x="394488" y="140335"/>
                    <a:pt x="391211" y="140309"/>
                    <a:pt x="387858" y="140208"/>
                  </a:cubicBezTo>
                  <a:lnTo>
                    <a:pt x="387097" y="134112"/>
                  </a:lnTo>
                  <a:cubicBezTo>
                    <a:pt x="390449" y="134315"/>
                    <a:pt x="393548" y="134467"/>
                    <a:pt x="396393" y="134569"/>
                  </a:cubicBezTo>
                  <a:cubicBezTo>
                    <a:pt x="399238" y="134671"/>
                    <a:pt x="402336" y="134671"/>
                    <a:pt x="405689" y="134569"/>
                  </a:cubicBezTo>
                  <a:cubicBezTo>
                    <a:pt x="408229" y="134569"/>
                    <a:pt x="410337" y="134417"/>
                    <a:pt x="412014" y="134112"/>
                  </a:cubicBezTo>
                  <a:cubicBezTo>
                    <a:pt x="413690" y="133807"/>
                    <a:pt x="415036" y="133324"/>
                    <a:pt x="416052" y="132664"/>
                  </a:cubicBezTo>
                  <a:cubicBezTo>
                    <a:pt x="417069" y="132004"/>
                    <a:pt x="417805" y="131140"/>
                    <a:pt x="418262" y="130073"/>
                  </a:cubicBezTo>
                  <a:cubicBezTo>
                    <a:pt x="418719" y="129006"/>
                    <a:pt x="419101" y="127660"/>
                    <a:pt x="419405" y="126035"/>
                  </a:cubicBezTo>
                  <a:cubicBezTo>
                    <a:pt x="420015" y="122682"/>
                    <a:pt x="420523" y="119405"/>
                    <a:pt x="420929" y="116205"/>
                  </a:cubicBezTo>
                  <a:cubicBezTo>
                    <a:pt x="421336" y="113004"/>
                    <a:pt x="421793" y="109423"/>
                    <a:pt x="422301" y="105461"/>
                  </a:cubicBezTo>
                  <a:lnTo>
                    <a:pt x="372314" y="105461"/>
                  </a:lnTo>
                  <a:lnTo>
                    <a:pt x="377343" y="81686"/>
                  </a:lnTo>
                  <a:lnTo>
                    <a:pt x="361950" y="81686"/>
                  </a:lnTo>
                  <a:close/>
                  <a:moveTo>
                    <a:pt x="941680" y="74981"/>
                  </a:moveTo>
                  <a:lnTo>
                    <a:pt x="946557" y="76657"/>
                  </a:lnTo>
                  <a:cubicBezTo>
                    <a:pt x="945236" y="80315"/>
                    <a:pt x="943610" y="84175"/>
                    <a:pt x="941680" y="88239"/>
                  </a:cubicBezTo>
                  <a:lnTo>
                    <a:pt x="978408" y="88239"/>
                  </a:lnTo>
                  <a:lnTo>
                    <a:pt x="978408" y="92964"/>
                  </a:lnTo>
                  <a:cubicBezTo>
                    <a:pt x="976173" y="98552"/>
                    <a:pt x="973735" y="103581"/>
                    <a:pt x="971093" y="108051"/>
                  </a:cubicBezTo>
                  <a:cubicBezTo>
                    <a:pt x="968452" y="112522"/>
                    <a:pt x="964997" y="116687"/>
                    <a:pt x="960730" y="120548"/>
                  </a:cubicBezTo>
                  <a:cubicBezTo>
                    <a:pt x="964286" y="122275"/>
                    <a:pt x="967613" y="123977"/>
                    <a:pt x="970712" y="125654"/>
                  </a:cubicBezTo>
                  <a:cubicBezTo>
                    <a:pt x="973811" y="127330"/>
                    <a:pt x="976529" y="128930"/>
                    <a:pt x="978866" y="130454"/>
                  </a:cubicBezTo>
                  <a:lnTo>
                    <a:pt x="975818" y="135026"/>
                  </a:lnTo>
                  <a:cubicBezTo>
                    <a:pt x="973176" y="133197"/>
                    <a:pt x="970204" y="131343"/>
                    <a:pt x="966902" y="129464"/>
                  </a:cubicBezTo>
                  <a:cubicBezTo>
                    <a:pt x="963600" y="127584"/>
                    <a:pt x="960120" y="125781"/>
                    <a:pt x="956463" y="124053"/>
                  </a:cubicBezTo>
                  <a:cubicBezTo>
                    <a:pt x="951789" y="127609"/>
                    <a:pt x="946125" y="130962"/>
                    <a:pt x="939470" y="134112"/>
                  </a:cubicBezTo>
                  <a:cubicBezTo>
                    <a:pt x="932815" y="137261"/>
                    <a:pt x="924611" y="140462"/>
                    <a:pt x="914858" y="143713"/>
                  </a:cubicBezTo>
                  <a:lnTo>
                    <a:pt x="912572" y="138989"/>
                  </a:lnTo>
                  <a:cubicBezTo>
                    <a:pt x="921512" y="136144"/>
                    <a:pt x="929132" y="133324"/>
                    <a:pt x="935432" y="130530"/>
                  </a:cubicBezTo>
                  <a:cubicBezTo>
                    <a:pt x="941731" y="127736"/>
                    <a:pt x="947116" y="124765"/>
                    <a:pt x="951586" y="121615"/>
                  </a:cubicBezTo>
                  <a:cubicBezTo>
                    <a:pt x="946709" y="119278"/>
                    <a:pt x="941883" y="117043"/>
                    <a:pt x="937108" y="114909"/>
                  </a:cubicBezTo>
                  <a:cubicBezTo>
                    <a:pt x="932333" y="112776"/>
                    <a:pt x="928167" y="110947"/>
                    <a:pt x="924611" y="109423"/>
                  </a:cubicBezTo>
                  <a:cubicBezTo>
                    <a:pt x="926135" y="107086"/>
                    <a:pt x="927659" y="104521"/>
                    <a:pt x="929183" y="101727"/>
                  </a:cubicBezTo>
                  <a:cubicBezTo>
                    <a:pt x="930707" y="98933"/>
                    <a:pt x="932180" y="96063"/>
                    <a:pt x="933603" y="93116"/>
                  </a:cubicBezTo>
                  <a:lnTo>
                    <a:pt x="914248" y="93116"/>
                  </a:lnTo>
                  <a:lnTo>
                    <a:pt x="914248" y="88239"/>
                  </a:lnTo>
                  <a:lnTo>
                    <a:pt x="936041" y="88239"/>
                  </a:lnTo>
                  <a:cubicBezTo>
                    <a:pt x="937159" y="85903"/>
                    <a:pt x="938175" y="83617"/>
                    <a:pt x="939089" y="81381"/>
                  </a:cubicBezTo>
                  <a:cubicBezTo>
                    <a:pt x="940004" y="79146"/>
                    <a:pt x="940867" y="77013"/>
                    <a:pt x="941680" y="74981"/>
                  </a:cubicBezTo>
                  <a:close/>
                  <a:moveTo>
                    <a:pt x="680314" y="66294"/>
                  </a:moveTo>
                  <a:lnTo>
                    <a:pt x="680314" y="97688"/>
                  </a:lnTo>
                  <a:lnTo>
                    <a:pt x="724662" y="97688"/>
                  </a:lnTo>
                  <a:lnTo>
                    <a:pt x="724662" y="66294"/>
                  </a:lnTo>
                  <a:close/>
                  <a:moveTo>
                    <a:pt x="631241" y="66294"/>
                  </a:moveTo>
                  <a:lnTo>
                    <a:pt x="631241" y="97688"/>
                  </a:lnTo>
                  <a:lnTo>
                    <a:pt x="674980" y="97688"/>
                  </a:lnTo>
                  <a:lnTo>
                    <a:pt x="674980" y="66294"/>
                  </a:lnTo>
                  <a:close/>
                  <a:moveTo>
                    <a:pt x="1088289" y="65075"/>
                  </a:moveTo>
                  <a:lnTo>
                    <a:pt x="1088289" y="123291"/>
                  </a:lnTo>
                  <a:lnTo>
                    <a:pt x="1111911" y="123291"/>
                  </a:lnTo>
                  <a:lnTo>
                    <a:pt x="1111911" y="65075"/>
                  </a:lnTo>
                  <a:close/>
                  <a:moveTo>
                    <a:pt x="515112" y="64617"/>
                  </a:moveTo>
                  <a:lnTo>
                    <a:pt x="515112" y="79248"/>
                  </a:lnTo>
                  <a:lnTo>
                    <a:pt x="576377" y="79248"/>
                  </a:lnTo>
                  <a:lnTo>
                    <a:pt x="576377" y="64617"/>
                  </a:lnTo>
                  <a:close/>
                  <a:moveTo>
                    <a:pt x="846887" y="61722"/>
                  </a:moveTo>
                  <a:cubicBezTo>
                    <a:pt x="848919" y="63144"/>
                    <a:pt x="851180" y="64897"/>
                    <a:pt x="853669" y="66980"/>
                  </a:cubicBezTo>
                  <a:cubicBezTo>
                    <a:pt x="856158" y="69062"/>
                    <a:pt x="858978" y="71526"/>
                    <a:pt x="862127" y="74371"/>
                  </a:cubicBezTo>
                  <a:cubicBezTo>
                    <a:pt x="865277" y="77216"/>
                    <a:pt x="868020" y="79807"/>
                    <a:pt x="870357" y="82143"/>
                  </a:cubicBezTo>
                  <a:cubicBezTo>
                    <a:pt x="872694" y="84480"/>
                    <a:pt x="874726" y="86614"/>
                    <a:pt x="876453" y="88544"/>
                  </a:cubicBezTo>
                  <a:lnTo>
                    <a:pt x="873100" y="92659"/>
                  </a:lnTo>
                  <a:cubicBezTo>
                    <a:pt x="871373" y="90729"/>
                    <a:pt x="869341" y="88570"/>
                    <a:pt x="867004" y="86182"/>
                  </a:cubicBezTo>
                  <a:cubicBezTo>
                    <a:pt x="864667" y="83794"/>
                    <a:pt x="861924" y="81127"/>
                    <a:pt x="858774" y="78181"/>
                  </a:cubicBezTo>
                  <a:cubicBezTo>
                    <a:pt x="852577" y="72491"/>
                    <a:pt x="847497" y="68173"/>
                    <a:pt x="843534" y="65227"/>
                  </a:cubicBezTo>
                  <a:close/>
                  <a:moveTo>
                    <a:pt x="818388" y="61569"/>
                  </a:moveTo>
                  <a:lnTo>
                    <a:pt x="821741" y="65075"/>
                  </a:lnTo>
                  <a:cubicBezTo>
                    <a:pt x="820014" y="67107"/>
                    <a:pt x="817957" y="69342"/>
                    <a:pt x="815569" y="71780"/>
                  </a:cubicBezTo>
                  <a:cubicBezTo>
                    <a:pt x="813181" y="74219"/>
                    <a:pt x="810413" y="76911"/>
                    <a:pt x="807263" y="79857"/>
                  </a:cubicBezTo>
                  <a:cubicBezTo>
                    <a:pt x="800964" y="85649"/>
                    <a:pt x="795782" y="89916"/>
                    <a:pt x="791718" y="92659"/>
                  </a:cubicBezTo>
                  <a:lnTo>
                    <a:pt x="788670" y="88392"/>
                  </a:lnTo>
                  <a:cubicBezTo>
                    <a:pt x="790702" y="87071"/>
                    <a:pt x="792963" y="85369"/>
                    <a:pt x="795452" y="83286"/>
                  </a:cubicBezTo>
                  <a:cubicBezTo>
                    <a:pt x="797941" y="81204"/>
                    <a:pt x="800761" y="78740"/>
                    <a:pt x="803910" y="75895"/>
                  </a:cubicBezTo>
                  <a:cubicBezTo>
                    <a:pt x="807060" y="72949"/>
                    <a:pt x="809829" y="70307"/>
                    <a:pt x="812216" y="67970"/>
                  </a:cubicBezTo>
                  <a:cubicBezTo>
                    <a:pt x="814604" y="65633"/>
                    <a:pt x="816661" y="63500"/>
                    <a:pt x="818388" y="61569"/>
                  </a:cubicBezTo>
                  <a:close/>
                  <a:moveTo>
                    <a:pt x="510236" y="59741"/>
                  </a:moveTo>
                  <a:lnTo>
                    <a:pt x="581406" y="59741"/>
                  </a:lnTo>
                  <a:lnTo>
                    <a:pt x="581406" y="103327"/>
                  </a:lnTo>
                  <a:lnTo>
                    <a:pt x="560375" y="103327"/>
                  </a:lnTo>
                  <a:lnTo>
                    <a:pt x="560375" y="125882"/>
                  </a:lnTo>
                  <a:cubicBezTo>
                    <a:pt x="560375" y="127609"/>
                    <a:pt x="560477" y="129032"/>
                    <a:pt x="560680" y="130149"/>
                  </a:cubicBezTo>
                  <a:cubicBezTo>
                    <a:pt x="560883" y="131267"/>
                    <a:pt x="561315" y="132131"/>
                    <a:pt x="561976" y="132740"/>
                  </a:cubicBezTo>
                  <a:cubicBezTo>
                    <a:pt x="562636" y="133350"/>
                    <a:pt x="563525" y="133782"/>
                    <a:pt x="564642" y="134036"/>
                  </a:cubicBezTo>
                  <a:cubicBezTo>
                    <a:pt x="565760" y="134290"/>
                    <a:pt x="567233" y="134467"/>
                    <a:pt x="569062" y="134569"/>
                  </a:cubicBezTo>
                  <a:cubicBezTo>
                    <a:pt x="571297" y="134671"/>
                    <a:pt x="573202" y="134721"/>
                    <a:pt x="574777" y="134721"/>
                  </a:cubicBezTo>
                  <a:cubicBezTo>
                    <a:pt x="576352" y="134721"/>
                    <a:pt x="578206" y="134671"/>
                    <a:pt x="580340" y="134569"/>
                  </a:cubicBezTo>
                  <a:cubicBezTo>
                    <a:pt x="582067" y="134467"/>
                    <a:pt x="583464" y="134315"/>
                    <a:pt x="584531" y="134112"/>
                  </a:cubicBezTo>
                  <a:cubicBezTo>
                    <a:pt x="585597" y="133909"/>
                    <a:pt x="586436" y="133528"/>
                    <a:pt x="587045" y="132969"/>
                  </a:cubicBezTo>
                  <a:cubicBezTo>
                    <a:pt x="587655" y="132410"/>
                    <a:pt x="588087" y="131623"/>
                    <a:pt x="588341" y="130607"/>
                  </a:cubicBezTo>
                  <a:cubicBezTo>
                    <a:pt x="588595" y="129591"/>
                    <a:pt x="588823" y="128321"/>
                    <a:pt x="589026" y="126797"/>
                  </a:cubicBezTo>
                  <a:cubicBezTo>
                    <a:pt x="589331" y="123952"/>
                    <a:pt x="589560" y="121285"/>
                    <a:pt x="589712" y="118796"/>
                  </a:cubicBezTo>
                  <a:cubicBezTo>
                    <a:pt x="589865" y="116306"/>
                    <a:pt x="590042" y="113792"/>
                    <a:pt x="590246" y="111252"/>
                  </a:cubicBezTo>
                  <a:lnTo>
                    <a:pt x="594970" y="112928"/>
                  </a:lnTo>
                  <a:cubicBezTo>
                    <a:pt x="594767" y="115671"/>
                    <a:pt x="594564" y="118237"/>
                    <a:pt x="594360" y="120624"/>
                  </a:cubicBezTo>
                  <a:cubicBezTo>
                    <a:pt x="594157" y="123012"/>
                    <a:pt x="593954" y="125425"/>
                    <a:pt x="593751" y="127863"/>
                  </a:cubicBezTo>
                  <a:cubicBezTo>
                    <a:pt x="593548" y="129591"/>
                    <a:pt x="593268" y="131115"/>
                    <a:pt x="592913" y="132435"/>
                  </a:cubicBezTo>
                  <a:cubicBezTo>
                    <a:pt x="592557" y="133756"/>
                    <a:pt x="591973" y="134874"/>
                    <a:pt x="591160" y="135788"/>
                  </a:cubicBezTo>
                  <a:cubicBezTo>
                    <a:pt x="590347" y="136703"/>
                    <a:pt x="589204" y="137465"/>
                    <a:pt x="587731" y="138074"/>
                  </a:cubicBezTo>
                  <a:cubicBezTo>
                    <a:pt x="586258" y="138684"/>
                    <a:pt x="584353" y="139039"/>
                    <a:pt x="582016" y="139141"/>
                  </a:cubicBezTo>
                  <a:cubicBezTo>
                    <a:pt x="579476" y="139344"/>
                    <a:pt x="577038" y="139446"/>
                    <a:pt x="574701" y="139446"/>
                  </a:cubicBezTo>
                  <a:cubicBezTo>
                    <a:pt x="572364" y="139446"/>
                    <a:pt x="569824" y="139344"/>
                    <a:pt x="567081" y="139141"/>
                  </a:cubicBezTo>
                  <a:cubicBezTo>
                    <a:pt x="562915" y="139039"/>
                    <a:pt x="559943" y="138150"/>
                    <a:pt x="558165" y="136474"/>
                  </a:cubicBezTo>
                  <a:cubicBezTo>
                    <a:pt x="556387" y="134798"/>
                    <a:pt x="555499" y="131572"/>
                    <a:pt x="555499" y="126797"/>
                  </a:cubicBezTo>
                  <a:lnTo>
                    <a:pt x="555499" y="103327"/>
                  </a:lnTo>
                  <a:lnTo>
                    <a:pt x="534162" y="103327"/>
                  </a:lnTo>
                  <a:lnTo>
                    <a:pt x="534162" y="107137"/>
                  </a:lnTo>
                  <a:cubicBezTo>
                    <a:pt x="533654" y="116891"/>
                    <a:pt x="530200" y="124307"/>
                    <a:pt x="523799" y="129387"/>
                  </a:cubicBezTo>
                  <a:cubicBezTo>
                    <a:pt x="520548" y="132029"/>
                    <a:pt x="516459" y="134620"/>
                    <a:pt x="511531" y="137160"/>
                  </a:cubicBezTo>
                  <a:cubicBezTo>
                    <a:pt x="506603" y="139700"/>
                    <a:pt x="500330" y="142138"/>
                    <a:pt x="492710" y="144475"/>
                  </a:cubicBezTo>
                  <a:lnTo>
                    <a:pt x="489966" y="139446"/>
                  </a:lnTo>
                  <a:cubicBezTo>
                    <a:pt x="505308" y="134772"/>
                    <a:pt x="515570" y="129997"/>
                    <a:pt x="520751" y="125120"/>
                  </a:cubicBezTo>
                  <a:cubicBezTo>
                    <a:pt x="525831" y="120040"/>
                    <a:pt x="528524" y="113995"/>
                    <a:pt x="528828" y="106985"/>
                  </a:cubicBezTo>
                  <a:lnTo>
                    <a:pt x="528981" y="103327"/>
                  </a:lnTo>
                  <a:lnTo>
                    <a:pt x="510236" y="103327"/>
                  </a:lnTo>
                  <a:close/>
                  <a:moveTo>
                    <a:pt x="378562" y="52578"/>
                  </a:moveTo>
                  <a:lnTo>
                    <a:pt x="419101" y="52578"/>
                  </a:lnTo>
                  <a:lnTo>
                    <a:pt x="419101" y="57607"/>
                  </a:lnTo>
                  <a:lnTo>
                    <a:pt x="378562" y="57607"/>
                  </a:lnTo>
                  <a:close/>
                  <a:moveTo>
                    <a:pt x="92202" y="50901"/>
                  </a:moveTo>
                  <a:lnTo>
                    <a:pt x="97536" y="50901"/>
                  </a:lnTo>
                  <a:lnTo>
                    <a:pt x="97536" y="121767"/>
                  </a:lnTo>
                  <a:cubicBezTo>
                    <a:pt x="97536" y="124104"/>
                    <a:pt x="97714" y="125984"/>
                    <a:pt x="98070" y="127406"/>
                  </a:cubicBezTo>
                  <a:cubicBezTo>
                    <a:pt x="98425" y="128829"/>
                    <a:pt x="99162" y="129921"/>
                    <a:pt x="100280" y="130683"/>
                  </a:cubicBezTo>
                  <a:cubicBezTo>
                    <a:pt x="101397" y="131445"/>
                    <a:pt x="102972" y="131953"/>
                    <a:pt x="105004" y="132207"/>
                  </a:cubicBezTo>
                  <a:cubicBezTo>
                    <a:pt x="107036" y="132461"/>
                    <a:pt x="109779" y="132588"/>
                    <a:pt x="113234" y="132588"/>
                  </a:cubicBezTo>
                  <a:cubicBezTo>
                    <a:pt x="116993" y="132588"/>
                    <a:pt x="119939" y="132461"/>
                    <a:pt x="122073" y="132207"/>
                  </a:cubicBezTo>
                  <a:cubicBezTo>
                    <a:pt x="124206" y="131953"/>
                    <a:pt x="125832" y="131496"/>
                    <a:pt x="126950" y="130835"/>
                  </a:cubicBezTo>
                  <a:cubicBezTo>
                    <a:pt x="128067" y="130175"/>
                    <a:pt x="128804" y="129235"/>
                    <a:pt x="129159" y="128016"/>
                  </a:cubicBezTo>
                  <a:cubicBezTo>
                    <a:pt x="129515" y="126797"/>
                    <a:pt x="129794" y="125222"/>
                    <a:pt x="129998" y="123291"/>
                  </a:cubicBezTo>
                  <a:cubicBezTo>
                    <a:pt x="130506" y="119431"/>
                    <a:pt x="130861" y="115900"/>
                    <a:pt x="131064" y="112700"/>
                  </a:cubicBezTo>
                  <a:cubicBezTo>
                    <a:pt x="131268" y="109499"/>
                    <a:pt x="131471" y="105969"/>
                    <a:pt x="131674" y="102108"/>
                  </a:cubicBezTo>
                  <a:lnTo>
                    <a:pt x="137313" y="104241"/>
                  </a:lnTo>
                  <a:cubicBezTo>
                    <a:pt x="137110" y="107391"/>
                    <a:pt x="136881" y="110591"/>
                    <a:pt x="136627" y="113843"/>
                  </a:cubicBezTo>
                  <a:cubicBezTo>
                    <a:pt x="136373" y="117094"/>
                    <a:pt x="136094" y="119837"/>
                    <a:pt x="135789" y="122072"/>
                  </a:cubicBezTo>
                  <a:cubicBezTo>
                    <a:pt x="135382" y="125628"/>
                    <a:pt x="134900" y="128448"/>
                    <a:pt x="134341" y="130530"/>
                  </a:cubicBezTo>
                  <a:cubicBezTo>
                    <a:pt x="133782" y="132613"/>
                    <a:pt x="132741" y="134213"/>
                    <a:pt x="131217" y="135331"/>
                  </a:cubicBezTo>
                  <a:cubicBezTo>
                    <a:pt x="129693" y="136449"/>
                    <a:pt x="127559" y="137160"/>
                    <a:pt x="124816" y="137465"/>
                  </a:cubicBezTo>
                  <a:cubicBezTo>
                    <a:pt x="122073" y="137769"/>
                    <a:pt x="118263" y="137922"/>
                    <a:pt x="113386" y="137922"/>
                  </a:cubicBezTo>
                  <a:cubicBezTo>
                    <a:pt x="109119" y="137922"/>
                    <a:pt x="105614" y="137744"/>
                    <a:pt x="102870" y="137388"/>
                  </a:cubicBezTo>
                  <a:cubicBezTo>
                    <a:pt x="100127" y="137033"/>
                    <a:pt x="97968" y="136296"/>
                    <a:pt x="96393" y="135179"/>
                  </a:cubicBezTo>
                  <a:cubicBezTo>
                    <a:pt x="94819" y="134061"/>
                    <a:pt x="93726" y="132385"/>
                    <a:pt x="93117" y="130149"/>
                  </a:cubicBezTo>
                  <a:cubicBezTo>
                    <a:pt x="92507" y="127914"/>
                    <a:pt x="92202" y="124917"/>
                    <a:pt x="92202" y="121158"/>
                  </a:cubicBezTo>
                  <a:close/>
                  <a:moveTo>
                    <a:pt x="1000202" y="36423"/>
                  </a:moveTo>
                  <a:lnTo>
                    <a:pt x="997458" y="42519"/>
                  </a:lnTo>
                  <a:cubicBezTo>
                    <a:pt x="999287" y="64262"/>
                    <a:pt x="1004164" y="82347"/>
                    <a:pt x="1012089" y="96774"/>
                  </a:cubicBezTo>
                  <a:lnTo>
                    <a:pt x="1013918" y="100127"/>
                  </a:lnTo>
                  <a:lnTo>
                    <a:pt x="1016204" y="96317"/>
                  </a:lnTo>
                  <a:cubicBezTo>
                    <a:pt x="1024027" y="81686"/>
                    <a:pt x="1029158" y="61722"/>
                    <a:pt x="1031596" y="36423"/>
                  </a:cubicBezTo>
                  <a:close/>
                  <a:moveTo>
                    <a:pt x="680314" y="31089"/>
                  </a:moveTo>
                  <a:lnTo>
                    <a:pt x="680314" y="61417"/>
                  </a:lnTo>
                  <a:lnTo>
                    <a:pt x="724662" y="61417"/>
                  </a:lnTo>
                  <a:lnTo>
                    <a:pt x="724662" y="31089"/>
                  </a:lnTo>
                  <a:close/>
                  <a:moveTo>
                    <a:pt x="631241" y="31089"/>
                  </a:moveTo>
                  <a:lnTo>
                    <a:pt x="631241" y="61417"/>
                  </a:lnTo>
                  <a:lnTo>
                    <a:pt x="674980" y="61417"/>
                  </a:lnTo>
                  <a:lnTo>
                    <a:pt x="674980" y="31089"/>
                  </a:lnTo>
                  <a:close/>
                  <a:moveTo>
                    <a:pt x="1338530" y="29565"/>
                  </a:moveTo>
                  <a:lnTo>
                    <a:pt x="1343254" y="32461"/>
                  </a:lnTo>
                  <a:cubicBezTo>
                    <a:pt x="1341832" y="35204"/>
                    <a:pt x="1340003" y="38303"/>
                    <a:pt x="1337768" y="41757"/>
                  </a:cubicBezTo>
                  <a:cubicBezTo>
                    <a:pt x="1335532" y="45212"/>
                    <a:pt x="1332942" y="49022"/>
                    <a:pt x="1329995" y="53187"/>
                  </a:cubicBezTo>
                  <a:cubicBezTo>
                    <a:pt x="1324407" y="61214"/>
                    <a:pt x="1319581" y="67411"/>
                    <a:pt x="1315517" y="71780"/>
                  </a:cubicBezTo>
                  <a:lnTo>
                    <a:pt x="1311402" y="68123"/>
                  </a:lnTo>
                  <a:cubicBezTo>
                    <a:pt x="1315467" y="63957"/>
                    <a:pt x="1320242" y="57912"/>
                    <a:pt x="1325728" y="49987"/>
                  </a:cubicBezTo>
                  <a:cubicBezTo>
                    <a:pt x="1328573" y="45821"/>
                    <a:pt x="1331062" y="42037"/>
                    <a:pt x="1333196" y="38633"/>
                  </a:cubicBezTo>
                  <a:cubicBezTo>
                    <a:pt x="1335329" y="35230"/>
                    <a:pt x="1337107" y="32207"/>
                    <a:pt x="1338530" y="29565"/>
                  </a:cubicBezTo>
                  <a:close/>
                  <a:moveTo>
                    <a:pt x="1240232" y="29413"/>
                  </a:moveTo>
                  <a:cubicBezTo>
                    <a:pt x="1242264" y="31648"/>
                    <a:pt x="1244473" y="34315"/>
                    <a:pt x="1246861" y="37414"/>
                  </a:cubicBezTo>
                  <a:cubicBezTo>
                    <a:pt x="1249249" y="40513"/>
                    <a:pt x="1251916" y="44196"/>
                    <a:pt x="1254862" y="48463"/>
                  </a:cubicBezTo>
                  <a:cubicBezTo>
                    <a:pt x="1257808" y="52629"/>
                    <a:pt x="1260374" y="56362"/>
                    <a:pt x="1262558" y="59664"/>
                  </a:cubicBezTo>
                  <a:cubicBezTo>
                    <a:pt x="1264743" y="62966"/>
                    <a:pt x="1266546" y="65938"/>
                    <a:pt x="1267968" y="68580"/>
                  </a:cubicBezTo>
                  <a:lnTo>
                    <a:pt x="1263244" y="71323"/>
                  </a:lnTo>
                  <a:cubicBezTo>
                    <a:pt x="1260602" y="66345"/>
                    <a:pt x="1256386" y="59741"/>
                    <a:pt x="1250595" y="51511"/>
                  </a:cubicBezTo>
                  <a:cubicBezTo>
                    <a:pt x="1244905" y="43281"/>
                    <a:pt x="1240028" y="36982"/>
                    <a:pt x="1235964" y="32613"/>
                  </a:cubicBezTo>
                  <a:close/>
                  <a:moveTo>
                    <a:pt x="860756" y="27127"/>
                  </a:moveTo>
                  <a:lnTo>
                    <a:pt x="865175" y="30023"/>
                  </a:lnTo>
                  <a:cubicBezTo>
                    <a:pt x="863042" y="33477"/>
                    <a:pt x="859943" y="37643"/>
                    <a:pt x="855879" y="42519"/>
                  </a:cubicBezTo>
                  <a:cubicBezTo>
                    <a:pt x="853542" y="45263"/>
                    <a:pt x="851510" y="47599"/>
                    <a:pt x="849783" y="49530"/>
                  </a:cubicBezTo>
                  <a:lnTo>
                    <a:pt x="887578" y="49530"/>
                  </a:lnTo>
                  <a:lnTo>
                    <a:pt x="887578" y="122834"/>
                  </a:lnTo>
                  <a:cubicBezTo>
                    <a:pt x="887578" y="126289"/>
                    <a:pt x="887324" y="129108"/>
                    <a:pt x="886816" y="131292"/>
                  </a:cubicBezTo>
                  <a:cubicBezTo>
                    <a:pt x="886308" y="133477"/>
                    <a:pt x="885444" y="135204"/>
                    <a:pt x="884225" y="136474"/>
                  </a:cubicBezTo>
                  <a:cubicBezTo>
                    <a:pt x="883006" y="137744"/>
                    <a:pt x="881355" y="138658"/>
                    <a:pt x="879272" y="139217"/>
                  </a:cubicBezTo>
                  <a:cubicBezTo>
                    <a:pt x="877190" y="139776"/>
                    <a:pt x="874573" y="140157"/>
                    <a:pt x="871424" y="140360"/>
                  </a:cubicBezTo>
                  <a:cubicBezTo>
                    <a:pt x="868172" y="140563"/>
                    <a:pt x="864845" y="140741"/>
                    <a:pt x="861441" y="140894"/>
                  </a:cubicBezTo>
                  <a:cubicBezTo>
                    <a:pt x="858038" y="141046"/>
                    <a:pt x="855269" y="141071"/>
                    <a:pt x="853136" y="140970"/>
                  </a:cubicBezTo>
                  <a:lnTo>
                    <a:pt x="852069" y="134417"/>
                  </a:lnTo>
                  <a:cubicBezTo>
                    <a:pt x="854609" y="134620"/>
                    <a:pt x="857606" y="134772"/>
                    <a:pt x="861060" y="134874"/>
                  </a:cubicBezTo>
                  <a:cubicBezTo>
                    <a:pt x="864515" y="134975"/>
                    <a:pt x="867563" y="134975"/>
                    <a:pt x="870204" y="134874"/>
                  </a:cubicBezTo>
                  <a:cubicBezTo>
                    <a:pt x="872643" y="134772"/>
                    <a:pt x="874649" y="134594"/>
                    <a:pt x="876224" y="134340"/>
                  </a:cubicBezTo>
                  <a:cubicBezTo>
                    <a:pt x="877799" y="134086"/>
                    <a:pt x="879044" y="133528"/>
                    <a:pt x="879958" y="132664"/>
                  </a:cubicBezTo>
                  <a:cubicBezTo>
                    <a:pt x="880872" y="131800"/>
                    <a:pt x="881507" y="130505"/>
                    <a:pt x="881863" y="128778"/>
                  </a:cubicBezTo>
                  <a:cubicBezTo>
                    <a:pt x="882219" y="127051"/>
                    <a:pt x="882396" y="124714"/>
                    <a:pt x="882396" y="121767"/>
                  </a:cubicBezTo>
                  <a:lnTo>
                    <a:pt x="882396" y="54864"/>
                  </a:lnTo>
                  <a:lnTo>
                    <a:pt x="782422" y="54864"/>
                  </a:lnTo>
                  <a:lnTo>
                    <a:pt x="782422" y="141884"/>
                  </a:lnTo>
                  <a:lnTo>
                    <a:pt x="777240" y="141884"/>
                  </a:lnTo>
                  <a:lnTo>
                    <a:pt x="777240" y="49530"/>
                  </a:lnTo>
                  <a:lnTo>
                    <a:pt x="842620" y="49530"/>
                  </a:lnTo>
                  <a:cubicBezTo>
                    <a:pt x="843839" y="48412"/>
                    <a:pt x="845185" y="47041"/>
                    <a:pt x="846659" y="45415"/>
                  </a:cubicBezTo>
                  <a:cubicBezTo>
                    <a:pt x="848132" y="43789"/>
                    <a:pt x="849732" y="41859"/>
                    <a:pt x="851459" y="39624"/>
                  </a:cubicBezTo>
                  <a:cubicBezTo>
                    <a:pt x="855523" y="34747"/>
                    <a:pt x="858622" y="30581"/>
                    <a:pt x="860756" y="27127"/>
                  </a:cubicBezTo>
                  <a:close/>
                  <a:moveTo>
                    <a:pt x="803606" y="26822"/>
                  </a:moveTo>
                  <a:cubicBezTo>
                    <a:pt x="805739" y="29057"/>
                    <a:pt x="808432" y="32055"/>
                    <a:pt x="811683" y="35814"/>
                  </a:cubicBezTo>
                  <a:cubicBezTo>
                    <a:pt x="814934" y="39573"/>
                    <a:pt x="817423" y="42672"/>
                    <a:pt x="819150" y="45110"/>
                  </a:cubicBezTo>
                  <a:lnTo>
                    <a:pt x="815036" y="48006"/>
                  </a:lnTo>
                  <a:cubicBezTo>
                    <a:pt x="814223" y="46787"/>
                    <a:pt x="813181" y="45390"/>
                    <a:pt x="811911" y="43815"/>
                  </a:cubicBezTo>
                  <a:cubicBezTo>
                    <a:pt x="810641" y="42240"/>
                    <a:pt x="809194" y="40487"/>
                    <a:pt x="807568" y="38557"/>
                  </a:cubicBezTo>
                  <a:cubicBezTo>
                    <a:pt x="805942" y="36627"/>
                    <a:pt x="804469" y="34925"/>
                    <a:pt x="803148" y="33452"/>
                  </a:cubicBezTo>
                  <a:cubicBezTo>
                    <a:pt x="801828" y="31978"/>
                    <a:pt x="800608" y="30734"/>
                    <a:pt x="799491" y="29718"/>
                  </a:cubicBezTo>
                  <a:close/>
                  <a:moveTo>
                    <a:pt x="525628" y="21945"/>
                  </a:moveTo>
                  <a:cubicBezTo>
                    <a:pt x="527254" y="24282"/>
                    <a:pt x="529184" y="27279"/>
                    <a:pt x="531419" y="30937"/>
                  </a:cubicBezTo>
                  <a:cubicBezTo>
                    <a:pt x="532537" y="32664"/>
                    <a:pt x="533654" y="34493"/>
                    <a:pt x="534772" y="36423"/>
                  </a:cubicBezTo>
                  <a:cubicBezTo>
                    <a:pt x="535890" y="38354"/>
                    <a:pt x="536753" y="39929"/>
                    <a:pt x="537363" y="41148"/>
                  </a:cubicBezTo>
                  <a:lnTo>
                    <a:pt x="556413" y="41148"/>
                  </a:lnTo>
                  <a:cubicBezTo>
                    <a:pt x="557124" y="40132"/>
                    <a:pt x="557911" y="38989"/>
                    <a:pt x="558775" y="37719"/>
                  </a:cubicBezTo>
                  <a:cubicBezTo>
                    <a:pt x="559639" y="36449"/>
                    <a:pt x="560629" y="34899"/>
                    <a:pt x="561747" y="33071"/>
                  </a:cubicBezTo>
                  <a:cubicBezTo>
                    <a:pt x="563068" y="31039"/>
                    <a:pt x="564236" y="29057"/>
                    <a:pt x="565252" y="27127"/>
                  </a:cubicBezTo>
                  <a:cubicBezTo>
                    <a:pt x="566268" y="25197"/>
                    <a:pt x="567081" y="23520"/>
                    <a:pt x="567690" y="22098"/>
                  </a:cubicBezTo>
                  <a:lnTo>
                    <a:pt x="572720" y="24231"/>
                  </a:lnTo>
                  <a:cubicBezTo>
                    <a:pt x="572008" y="25654"/>
                    <a:pt x="571170" y="27279"/>
                    <a:pt x="570205" y="29108"/>
                  </a:cubicBezTo>
                  <a:cubicBezTo>
                    <a:pt x="569240" y="30937"/>
                    <a:pt x="568046" y="32969"/>
                    <a:pt x="566624" y="35204"/>
                  </a:cubicBezTo>
                  <a:lnTo>
                    <a:pt x="562814" y="41148"/>
                  </a:lnTo>
                  <a:lnTo>
                    <a:pt x="595884" y="41148"/>
                  </a:lnTo>
                  <a:lnTo>
                    <a:pt x="595884" y="46025"/>
                  </a:lnTo>
                  <a:lnTo>
                    <a:pt x="505054" y="46025"/>
                  </a:lnTo>
                  <a:lnTo>
                    <a:pt x="505054" y="41148"/>
                  </a:lnTo>
                  <a:lnTo>
                    <a:pt x="531876" y="41148"/>
                  </a:lnTo>
                  <a:cubicBezTo>
                    <a:pt x="530759" y="38913"/>
                    <a:pt x="529235" y="36271"/>
                    <a:pt x="527304" y="33223"/>
                  </a:cubicBezTo>
                  <a:cubicBezTo>
                    <a:pt x="524968" y="29261"/>
                    <a:pt x="523037" y="26314"/>
                    <a:pt x="521513" y="24384"/>
                  </a:cubicBezTo>
                  <a:close/>
                  <a:moveTo>
                    <a:pt x="232868" y="21336"/>
                  </a:moveTo>
                  <a:lnTo>
                    <a:pt x="238202" y="21336"/>
                  </a:lnTo>
                  <a:lnTo>
                    <a:pt x="238202" y="39929"/>
                  </a:lnTo>
                  <a:lnTo>
                    <a:pt x="290932" y="39929"/>
                  </a:lnTo>
                  <a:lnTo>
                    <a:pt x="290932" y="45110"/>
                  </a:lnTo>
                  <a:lnTo>
                    <a:pt x="238202" y="45110"/>
                  </a:lnTo>
                  <a:lnTo>
                    <a:pt x="238202" y="65989"/>
                  </a:lnTo>
                  <a:lnTo>
                    <a:pt x="274320" y="65989"/>
                  </a:lnTo>
                  <a:lnTo>
                    <a:pt x="274320" y="113690"/>
                  </a:lnTo>
                  <a:lnTo>
                    <a:pt x="269139" y="113690"/>
                  </a:lnTo>
                  <a:lnTo>
                    <a:pt x="269139" y="71171"/>
                  </a:lnTo>
                  <a:lnTo>
                    <a:pt x="201930" y="71171"/>
                  </a:lnTo>
                  <a:lnTo>
                    <a:pt x="201930" y="113690"/>
                  </a:lnTo>
                  <a:lnTo>
                    <a:pt x="196749" y="113690"/>
                  </a:lnTo>
                  <a:lnTo>
                    <a:pt x="196749" y="65989"/>
                  </a:lnTo>
                  <a:lnTo>
                    <a:pt x="232868" y="65989"/>
                  </a:lnTo>
                  <a:lnTo>
                    <a:pt x="232868" y="45110"/>
                  </a:lnTo>
                  <a:lnTo>
                    <a:pt x="183490" y="45110"/>
                  </a:lnTo>
                  <a:lnTo>
                    <a:pt x="183490" y="39929"/>
                  </a:lnTo>
                  <a:lnTo>
                    <a:pt x="232868" y="39929"/>
                  </a:lnTo>
                  <a:close/>
                  <a:moveTo>
                    <a:pt x="321564" y="17831"/>
                  </a:moveTo>
                  <a:lnTo>
                    <a:pt x="321564" y="48311"/>
                  </a:lnTo>
                  <a:lnTo>
                    <a:pt x="349911" y="48311"/>
                  </a:lnTo>
                  <a:lnTo>
                    <a:pt x="349911" y="17831"/>
                  </a:lnTo>
                  <a:close/>
                  <a:moveTo>
                    <a:pt x="1069696" y="15240"/>
                  </a:moveTo>
                  <a:lnTo>
                    <a:pt x="1125474" y="15240"/>
                  </a:lnTo>
                  <a:lnTo>
                    <a:pt x="1125474" y="20574"/>
                  </a:lnTo>
                  <a:lnTo>
                    <a:pt x="1101243" y="20574"/>
                  </a:lnTo>
                  <a:cubicBezTo>
                    <a:pt x="1099719" y="27381"/>
                    <a:pt x="1097915" y="34061"/>
                    <a:pt x="1095833" y="40614"/>
                  </a:cubicBezTo>
                  <a:cubicBezTo>
                    <a:pt x="1093750" y="47168"/>
                    <a:pt x="1091438" y="53543"/>
                    <a:pt x="1088898" y="59741"/>
                  </a:cubicBezTo>
                  <a:lnTo>
                    <a:pt x="1116788" y="59741"/>
                  </a:lnTo>
                  <a:lnTo>
                    <a:pt x="1116788" y="128625"/>
                  </a:lnTo>
                  <a:lnTo>
                    <a:pt x="1083412" y="128625"/>
                  </a:lnTo>
                  <a:lnTo>
                    <a:pt x="1083412" y="72085"/>
                  </a:lnTo>
                  <a:cubicBezTo>
                    <a:pt x="1081482" y="76149"/>
                    <a:pt x="1079475" y="80061"/>
                    <a:pt x="1077392" y="83820"/>
                  </a:cubicBezTo>
                  <a:cubicBezTo>
                    <a:pt x="1075309" y="87579"/>
                    <a:pt x="1073150" y="91237"/>
                    <a:pt x="1070915" y="94793"/>
                  </a:cubicBezTo>
                  <a:lnTo>
                    <a:pt x="1066648" y="91745"/>
                  </a:lnTo>
                  <a:cubicBezTo>
                    <a:pt x="1073150" y="81381"/>
                    <a:pt x="1078916" y="70053"/>
                    <a:pt x="1083945" y="57759"/>
                  </a:cubicBezTo>
                  <a:cubicBezTo>
                    <a:pt x="1088975" y="45466"/>
                    <a:pt x="1092912" y="33071"/>
                    <a:pt x="1095756" y="20574"/>
                  </a:cubicBezTo>
                  <a:lnTo>
                    <a:pt x="1069696" y="20574"/>
                  </a:lnTo>
                  <a:close/>
                  <a:moveTo>
                    <a:pt x="316840" y="12649"/>
                  </a:moveTo>
                  <a:lnTo>
                    <a:pt x="354788" y="12649"/>
                  </a:lnTo>
                  <a:lnTo>
                    <a:pt x="354788" y="53645"/>
                  </a:lnTo>
                  <a:lnTo>
                    <a:pt x="342291" y="53645"/>
                  </a:lnTo>
                  <a:lnTo>
                    <a:pt x="342291" y="81991"/>
                  </a:lnTo>
                  <a:lnTo>
                    <a:pt x="360122" y="81991"/>
                  </a:lnTo>
                  <a:lnTo>
                    <a:pt x="360122" y="87325"/>
                  </a:lnTo>
                  <a:lnTo>
                    <a:pt x="342291" y="87325"/>
                  </a:lnTo>
                  <a:lnTo>
                    <a:pt x="342291" y="121310"/>
                  </a:lnTo>
                  <a:cubicBezTo>
                    <a:pt x="346152" y="120497"/>
                    <a:pt x="349733" y="119761"/>
                    <a:pt x="353035" y="119100"/>
                  </a:cubicBezTo>
                  <a:cubicBezTo>
                    <a:pt x="356337" y="118440"/>
                    <a:pt x="359309" y="117754"/>
                    <a:pt x="361950" y="117043"/>
                  </a:cubicBezTo>
                  <a:lnTo>
                    <a:pt x="362560" y="122072"/>
                  </a:lnTo>
                  <a:cubicBezTo>
                    <a:pt x="359004" y="122987"/>
                    <a:pt x="354864" y="123926"/>
                    <a:pt x="350139" y="124892"/>
                  </a:cubicBezTo>
                  <a:cubicBezTo>
                    <a:pt x="345415" y="125857"/>
                    <a:pt x="340056" y="126847"/>
                    <a:pt x="334061" y="127863"/>
                  </a:cubicBezTo>
                  <a:cubicBezTo>
                    <a:pt x="328168" y="128981"/>
                    <a:pt x="322911" y="129870"/>
                    <a:pt x="318288" y="130530"/>
                  </a:cubicBezTo>
                  <a:cubicBezTo>
                    <a:pt x="313665" y="131191"/>
                    <a:pt x="309525" y="131724"/>
                    <a:pt x="305867" y="132131"/>
                  </a:cubicBezTo>
                  <a:lnTo>
                    <a:pt x="305258" y="126949"/>
                  </a:lnTo>
                  <a:lnTo>
                    <a:pt x="315011" y="125882"/>
                  </a:lnTo>
                  <a:lnTo>
                    <a:pt x="315011" y="66141"/>
                  </a:lnTo>
                  <a:lnTo>
                    <a:pt x="319888" y="66141"/>
                  </a:lnTo>
                  <a:lnTo>
                    <a:pt x="319888" y="125273"/>
                  </a:lnTo>
                  <a:lnTo>
                    <a:pt x="333604" y="122987"/>
                  </a:lnTo>
                  <a:lnTo>
                    <a:pt x="337414" y="122377"/>
                  </a:lnTo>
                  <a:lnTo>
                    <a:pt x="337414" y="53645"/>
                  </a:lnTo>
                  <a:lnTo>
                    <a:pt x="316840" y="53645"/>
                  </a:lnTo>
                  <a:close/>
                  <a:moveTo>
                    <a:pt x="1130199" y="12039"/>
                  </a:moveTo>
                  <a:lnTo>
                    <a:pt x="1187044" y="12039"/>
                  </a:lnTo>
                  <a:lnTo>
                    <a:pt x="1181253" y="72085"/>
                  </a:lnTo>
                  <a:lnTo>
                    <a:pt x="1198931" y="72085"/>
                  </a:lnTo>
                  <a:cubicBezTo>
                    <a:pt x="1198525" y="85191"/>
                    <a:pt x="1198093" y="96215"/>
                    <a:pt x="1197636" y="105156"/>
                  </a:cubicBezTo>
                  <a:cubicBezTo>
                    <a:pt x="1197179" y="114097"/>
                    <a:pt x="1196645" y="121107"/>
                    <a:pt x="1196036" y="126187"/>
                  </a:cubicBezTo>
                  <a:cubicBezTo>
                    <a:pt x="1195731" y="128524"/>
                    <a:pt x="1195248" y="130505"/>
                    <a:pt x="1194588" y="132131"/>
                  </a:cubicBezTo>
                  <a:cubicBezTo>
                    <a:pt x="1193927" y="133756"/>
                    <a:pt x="1193038" y="135102"/>
                    <a:pt x="1191921" y="136169"/>
                  </a:cubicBezTo>
                  <a:cubicBezTo>
                    <a:pt x="1190803" y="137236"/>
                    <a:pt x="1189355" y="138049"/>
                    <a:pt x="1187577" y="138608"/>
                  </a:cubicBezTo>
                  <a:cubicBezTo>
                    <a:pt x="1185799" y="139166"/>
                    <a:pt x="1183640" y="139497"/>
                    <a:pt x="1181100" y="139598"/>
                  </a:cubicBezTo>
                  <a:cubicBezTo>
                    <a:pt x="1176833" y="139801"/>
                    <a:pt x="1172845" y="139954"/>
                    <a:pt x="1169137" y="140055"/>
                  </a:cubicBezTo>
                  <a:cubicBezTo>
                    <a:pt x="1165429" y="140157"/>
                    <a:pt x="1161441" y="140157"/>
                    <a:pt x="1157174" y="140055"/>
                  </a:cubicBezTo>
                  <a:lnTo>
                    <a:pt x="1156412" y="134417"/>
                  </a:lnTo>
                  <a:cubicBezTo>
                    <a:pt x="1159968" y="134620"/>
                    <a:pt x="1163574" y="134772"/>
                    <a:pt x="1167232" y="134874"/>
                  </a:cubicBezTo>
                  <a:cubicBezTo>
                    <a:pt x="1170890" y="134975"/>
                    <a:pt x="1174496" y="134925"/>
                    <a:pt x="1178052" y="134721"/>
                  </a:cubicBezTo>
                  <a:cubicBezTo>
                    <a:pt x="1180592" y="134620"/>
                    <a:pt x="1182624" y="134417"/>
                    <a:pt x="1184148" y="134112"/>
                  </a:cubicBezTo>
                  <a:cubicBezTo>
                    <a:pt x="1185672" y="133807"/>
                    <a:pt x="1186892" y="133248"/>
                    <a:pt x="1187806" y="132435"/>
                  </a:cubicBezTo>
                  <a:cubicBezTo>
                    <a:pt x="1188720" y="131623"/>
                    <a:pt x="1189381" y="130454"/>
                    <a:pt x="1189787" y="128930"/>
                  </a:cubicBezTo>
                  <a:cubicBezTo>
                    <a:pt x="1190194" y="127406"/>
                    <a:pt x="1190549" y="125425"/>
                    <a:pt x="1190854" y="122987"/>
                  </a:cubicBezTo>
                  <a:cubicBezTo>
                    <a:pt x="1191464" y="118110"/>
                    <a:pt x="1191997" y="111658"/>
                    <a:pt x="1192454" y="103632"/>
                  </a:cubicBezTo>
                  <a:cubicBezTo>
                    <a:pt x="1192911" y="95605"/>
                    <a:pt x="1193242" y="86919"/>
                    <a:pt x="1193445" y="77571"/>
                  </a:cubicBezTo>
                  <a:lnTo>
                    <a:pt x="1133704" y="77571"/>
                  </a:lnTo>
                  <a:lnTo>
                    <a:pt x="1138886" y="25603"/>
                  </a:lnTo>
                  <a:lnTo>
                    <a:pt x="1143915" y="26213"/>
                  </a:lnTo>
                  <a:lnTo>
                    <a:pt x="1139495" y="72085"/>
                  </a:lnTo>
                  <a:lnTo>
                    <a:pt x="1175766" y="72085"/>
                  </a:lnTo>
                  <a:lnTo>
                    <a:pt x="1181100" y="17526"/>
                  </a:lnTo>
                  <a:lnTo>
                    <a:pt x="1130199" y="17526"/>
                  </a:lnTo>
                  <a:close/>
                  <a:moveTo>
                    <a:pt x="1228192" y="11277"/>
                  </a:moveTo>
                  <a:lnTo>
                    <a:pt x="1350722" y="11277"/>
                  </a:lnTo>
                  <a:lnTo>
                    <a:pt x="1350722" y="16611"/>
                  </a:lnTo>
                  <a:lnTo>
                    <a:pt x="1292200" y="16611"/>
                  </a:lnTo>
                  <a:lnTo>
                    <a:pt x="1292200" y="83363"/>
                  </a:lnTo>
                  <a:lnTo>
                    <a:pt x="1357732" y="83363"/>
                  </a:lnTo>
                  <a:lnTo>
                    <a:pt x="1357732" y="88697"/>
                  </a:lnTo>
                  <a:lnTo>
                    <a:pt x="1292200" y="88697"/>
                  </a:lnTo>
                  <a:lnTo>
                    <a:pt x="1292200" y="142951"/>
                  </a:lnTo>
                  <a:lnTo>
                    <a:pt x="1286714" y="142951"/>
                  </a:lnTo>
                  <a:lnTo>
                    <a:pt x="1286714" y="88697"/>
                  </a:lnTo>
                  <a:lnTo>
                    <a:pt x="1221029" y="88697"/>
                  </a:lnTo>
                  <a:lnTo>
                    <a:pt x="1221029" y="83363"/>
                  </a:lnTo>
                  <a:lnTo>
                    <a:pt x="1286714" y="83363"/>
                  </a:lnTo>
                  <a:lnTo>
                    <a:pt x="1286714" y="16611"/>
                  </a:lnTo>
                  <a:lnTo>
                    <a:pt x="1228192" y="16611"/>
                  </a:lnTo>
                  <a:close/>
                  <a:moveTo>
                    <a:pt x="980542" y="8534"/>
                  </a:moveTo>
                  <a:lnTo>
                    <a:pt x="984352" y="11125"/>
                  </a:lnTo>
                  <a:cubicBezTo>
                    <a:pt x="983539" y="12547"/>
                    <a:pt x="982472" y="14198"/>
                    <a:pt x="981152" y="16078"/>
                  </a:cubicBezTo>
                  <a:cubicBezTo>
                    <a:pt x="979831" y="17958"/>
                    <a:pt x="978383" y="19913"/>
                    <a:pt x="976808" y="21945"/>
                  </a:cubicBezTo>
                  <a:cubicBezTo>
                    <a:pt x="975233" y="23977"/>
                    <a:pt x="973608" y="25959"/>
                    <a:pt x="971931" y="27889"/>
                  </a:cubicBezTo>
                  <a:cubicBezTo>
                    <a:pt x="970255" y="29819"/>
                    <a:pt x="968756" y="31445"/>
                    <a:pt x="967436" y="32766"/>
                  </a:cubicBezTo>
                  <a:lnTo>
                    <a:pt x="963930" y="29870"/>
                  </a:lnTo>
                  <a:cubicBezTo>
                    <a:pt x="966978" y="26619"/>
                    <a:pt x="969925" y="23190"/>
                    <a:pt x="972770" y="19583"/>
                  </a:cubicBezTo>
                  <a:cubicBezTo>
                    <a:pt x="975614" y="15976"/>
                    <a:pt x="978205" y="12293"/>
                    <a:pt x="980542" y="8534"/>
                  </a:cubicBezTo>
                  <a:close/>
                  <a:moveTo>
                    <a:pt x="924002" y="8534"/>
                  </a:moveTo>
                  <a:cubicBezTo>
                    <a:pt x="925119" y="9652"/>
                    <a:pt x="926364" y="11074"/>
                    <a:pt x="927735" y="12801"/>
                  </a:cubicBezTo>
                  <a:cubicBezTo>
                    <a:pt x="929107" y="14529"/>
                    <a:pt x="930656" y="16561"/>
                    <a:pt x="932384" y="18897"/>
                  </a:cubicBezTo>
                  <a:cubicBezTo>
                    <a:pt x="935838" y="23469"/>
                    <a:pt x="938429" y="27127"/>
                    <a:pt x="940156" y="29870"/>
                  </a:cubicBezTo>
                  <a:lnTo>
                    <a:pt x="936498" y="32461"/>
                  </a:lnTo>
                  <a:cubicBezTo>
                    <a:pt x="934771" y="29616"/>
                    <a:pt x="932180" y="25959"/>
                    <a:pt x="928726" y="21488"/>
                  </a:cubicBezTo>
                  <a:cubicBezTo>
                    <a:pt x="926999" y="19253"/>
                    <a:pt x="925475" y="17272"/>
                    <a:pt x="924154" y="15545"/>
                  </a:cubicBezTo>
                  <a:cubicBezTo>
                    <a:pt x="922833" y="13817"/>
                    <a:pt x="921614" y="12344"/>
                    <a:pt x="920496" y="11125"/>
                  </a:cubicBezTo>
                  <a:close/>
                  <a:moveTo>
                    <a:pt x="100889" y="7315"/>
                  </a:moveTo>
                  <a:cubicBezTo>
                    <a:pt x="104039" y="9652"/>
                    <a:pt x="108154" y="13157"/>
                    <a:pt x="113234" y="17831"/>
                  </a:cubicBezTo>
                  <a:cubicBezTo>
                    <a:pt x="115774" y="20167"/>
                    <a:pt x="118009" y="22276"/>
                    <a:pt x="119939" y="24155"/>
                  </a:cubicBezTo>
                  <a:cubicBezTo>
                    <a:pt x="121870" y="26035"/>
                    <a:pt x="123546" y="27737"/>
                    <a:pt x="124968" y="29261"/>
                  </a:cubicBezTo>
                  <a:lnTo>
                    <a:pt x="121463" y="33071"/>
                  </a:lnTo>
                  <a:cubicBezTo>
                    <a:pt x="120041" y="31547"/>
                    <a:pt x="118364" y="29845"/>
                    <a:pt x="116434" y="27965"/>
                  </a:cubicBezTo>
                  <a:cubicBezTo>
                    <a:pt x="114504" y="26086"/>
                    <a:pt x="112268" y="23977"/>
                    <a:pt x="109728" y="21641"/>
                  </a:cubicBezTo>
                  <a:cubicBezTo>
                    <a:pt x="107188" y="19304"/>
                    <a:pt x="104928" y="17246"/>
                    <a:pt x="102947" y="15468"/>
                  </a:cubicBezTo>
                  <a:cubicBezTo>
                    <a:pt x="100965" y="13690"/>
                    <a:pt x="99162" y="12192"/>
                    <a:pt x="97536" y="10973"/>
                  </a:cubicBezTo>
                  <a:close/>
                  <a:moveTo>
                    <a:pt x="282550" y="6553"/>
                  </a:moveTo>
                  <a:lnTo>
                    <a:pt x="283464" y="11887"/>
                  </a:lnTo>
                  <a:cubicBezTo>
                    <a:pt x="265176" y="13817"/>
                    <a:pt x="247371" y="15519"/>
                    <a:pt x="230048" y="16992"/>
                  </a:cubicBezTo>
                  <a:cubicBezTo>
                    <a:pt x="212725" y="18466"/>
                    <a:pt x="195072" y="19507"/>
                    <a:pt x="177089" y="20117"/>
                  </a:cubicBezTo>
                  <a:lnTo>
                    <a:pt x="177089" y="57912"/>
                  </a:lnTo>
                  <a:cubicBezTo>
                    <a:pt x="177089" y="80569"/>
                    <a:pt x="175819" y="97180"/>
                    <a:pt x="173279" y="107747"/>
                  </a:cubicBezTo>
                  <a:cubicBezTo>
                    <a:pt x="172060" y="113131"/>
                    <a:pt x="170384" y="118719"/>
                    <a:pt x="168250" y="124511"/>
                  </a:cubicBezTo>
                  <a:cubicBezTo>
                    <a:pt x="166116" y="130302"/>
                    <a:pt x="163068" y="136398"/>
                    <a:pt x="159106" y="142799"/>
                  </a:cubicBezTo>
                  <a:lnTo>
                    <a:pt x="154077" y="140055"/>
                  </a:lnTo>
                  <a:cubicBezTo>
                    <a:pt x="158039" y="133655"/>
                    <a:pt x="161113" y="127609"/>
                    <a:pt x="163297" y="121920"/>
                  </a:cubicBezTo>
                  <a:cubicBezTo>
                    <a:pt x="165481" y="116230"/>
                    <a:pt x="167132" y="110896"/>
                    <a:pt x="168250" y="105918"/>
                  </a:cubicBezTo>
                  <a:cubicBezTo>
                    <a:pt x="170587" y="95656"/>
                    <a:pt x="171755" y="79705"/>
                    <a:pt x="171755" y="58064"/>
                  </a:cubicBezTo>
                  <a:lnTo>
                    <a:pt x="171755" y="14935"/>
                  </a:lnTo>
                  <a:cubicBezTo>
                    <a:pt x="179680" y="14833"/>
                    <a:pt x="188341" y="14503"/>
                    <a:pt x="197739" y="13944"/>
                  </a:cubicBezTo>
                  <a:cubicBezTo>
                    <a:pt x="207137" y="13386"/>
                    <a:pt x="216739" y="12725"/>
                    <a:pt x="226543" y="11963"/>
                  </a:cubicBezTo>
                  <a:cubicBezTo>
                    <a:pt x="236347" y="11201"/>
                    <a:pt x="246050" y="10363"/>
                    <a:pt x="255651" y="9449"/>
                  </a:cubicBezTo>
                  <a:cubicBezTo>
                    <a:pt x="265253" y="8534"/>
                    <a:pt x="274219" y="7569"/>
                    <a:pt x="282550" y="6553"/>
                  </a:cubicBezTo>
                  <a:close/>
                  <a:moveTo>
                    <a:pt x="949910" y="3353"/>
                  </a:moveTo>
                  <a:lnTo>
                    <a:pt x="954786" y="3353"/>
                  </a:lnTo>
                  <a:lnTo>
                    <a:pt x="954786" y="39167"/>
                  </a:lnTo>
                  <a:lnTo>
                    <a:pt x="985419" y="39167"/>
                  </a:lnTo>
                  <a:lnTo>
                    <a:pt x="985419" y="43891"/>
                  </a:lnTo>
                  <a:lnTo>
                    <a:pt x="954786" y="43891"/>
                  </a:lnTo>
                  <a:lnTo>
                    <a:pt x="954786" y="46787"/>
                  </a:lnTo>
                  <a:cubicBezTo>
                    <a:pt x="957936" y="49022"/>
                    <a:pt x="961086" y="51308"/>
                    <a:pt x="964235" y="53645"/>
                  </a:cubicBezTo>
                  <a:cubicBezTo>
                    <a:pt x="967385" y="55981"/>
                    <a:pt x="970306" y="58267"/>
                    <a:pt x="972998" y="60503"/>
                  </a:cubicBezTo>
                  <a:cubicBezTo>
                    <a:pt x="975691" y="62738"/>
                    <a:pt x="978104" y="64821"/>
                    <a:pt x="980237" y="66751"/>
                  </a:cubicBezTo>
                  <a:cubicBezTo>
                    <a:pt x="982371" y="68681"/>
                    <a:pt x="984047" y="70307"/>
                    <a:pt x="985266" y="71628"/>
                  </a:cubicBezTo>
                  <a:lnTo>
                    <a:pt x="982218" y="75438"/>
                  </a:lnTo>
                  <a:cubicBezTo>
                    <a:pt x="980796" y="73914"/>
                    <a:pt x="979018" y="72136"/>
                    <a:pt x="976884" y="70104"/>
                  </a:cubicBezTo>
                  <a:cubicBezTo>
                    <a:pt x="974751" y="68072"/>
                    <a:pt x="972440" y="66014"/>
                    <a:pt x="969950" y="63932"/>
                  </a:cubicBezTo>
                  <a:cubicBezTo>
                    <a:pt x="967461" y="61849"/>
                    <a:pt x="964896" y="59817"/>
                    <a:pt x="962254" y="57836"/>
                  </a:cubicBezTo>
                  <a:cubicBezTo>
                    <a:pt x="959612" y="55854"/>
                    <a:pt x="957123" y="54051"/>
                    <a:pt x="954786" y="52425"/>
                  </a:cubicBezTo>
                  <a:lnTo>
                    <a:pt x="954786" y="74219"/>
                  </a:lnTo>
                  <a:lnTo>
                    <a:pt x="949910" y="74219"/>
                  </a:lnTo>
                  <a:lnTo>
                    <a:pt x="949910" y="43891"/>
                  </a:lnTo>
                  <a:lnTo>
                    <a:pt x="949605" y="43891"/>
                  </a:lnTo>
                  <a:cubicBezTo>
                    <a:pt x="945846" y="51003"/>
                    <a:pt x="940994" y="57353"/>
                    <a:pt x="935051" y="62941"/>
                  </a:cubicBezTo>
                  <a:cubicBezTo>
                    <a:pt x="929107" y="68529"/>
                    <a:pt x="922427" y="73609"/>
                    <a:pt x="915010" y="78181"/>
                  </a:cubicBezTo>
                  <a:lnTo>
                    <a:pt x="911962" y="74219"/>
                  </a:lnTo>
                  <a:cubicBezTo>
                    <a:pt x="918769" y="70358"/>
                    <a:pt x="924916" y="65887"/>
                    <a:pt x="930402" y="60807"/>
                  </a:cubicBezTo>
                  <a:cubicBezTo>
                    <a:pt x="935889" y="55727"/>
                    <a:pt x="940562" y="50089"/>
                    <a:pt x="944423" y="43891"/>
                  </a:cubicBezTo>
                  <a:lnTo>
                    <a:pt x="915162" y="43891"/>
                  </a:lnTo>
                  <a:lnTo>
                    <a:pt x="915162" y="39167"/>
                  </a:lnTo>
                  <a:lnTo>
                    <a:pt x="949910" y="39167"/>
                  </a:lnTo>
                  <a:close/>
                  <a:moveTo>
                    <a:pt x="674980" y="3200"/>
                  </a:moveTo>
                  <a:lnTo>
                    <a:pt x="680314" y="3200"/>
                  </a:lnTo>
                  <a:lnTo>
                    <a:pt x="680314" y="26060"/>
                  </a:lnTo>
                  <a:lnTo>
                    <a:pt x="730149" y="26060"/>
                  </a:lnTo>
                  <a:lnTo>
                    <a:pt x="730149" y="103175"/>
                  </a:lnTo>
                  <a:lnTo>
                    <a:pt x="680314" y="103175"/>
                  </a:lnTo>
                  <a:lnTo>
                    <a:pt x="680314" y="118567"/>
                  </a:lnTo>
                  <a:cubicBezTo>
                    <a:pt x="680314" y="121310"/>
                    <a:pt x="680492" y="123596"/>
                    <a:pt x="680847" y="125425"/>
                  </a:cubicBezTo>
                  <a:cubicBezTo>
                    <a:pt x="681203" y="127254"/>
                    <a:pt x="681889" y="128702"/>
                    <a:pt x="682905" y="129768"/>
                  </a:cubicBezTo>
                  <a:cubicBezTo>
                    <a:pt x="683921" y="130835"/>
                    <a:pt x="685242" y="131597"/>
                    <a:pt x="686867" y="132054"/>
                  </a:cubicBezTo>
                  <a:cubicBezTo>
                    <a:pt x="688493" y="132512"/>
                    <a:pt x="690626" y="132842"/>
                    <a:pt x="693268" y="133045"/>
                  </a:cubicBezTo>
                  <a:cubicBezTo>
                    <a:pt x="695402" y="133248"/>
                    <a:pt x="697764" y="133375"/>
                    <a:pt x="700355" y="133426"/>
                  </a:cubicBezTo>
                  <a:cubicBezTo>
                    <a:pt x="702945" y="133477"/>
                    <a:pt x="705587" y="133502"/>
                    <a:pt x="708279" y="133502"/>
                  </a:cubicBezTo>
                  <a:cubicBezTo>
                    <a:pt x="710972" y="133502"/>
                    <a:pt x="713613" y="133477"/>
                    <a:pt x="716204" y="133426"/>
                  </a:cubicBezTo>
                  <a:cubicBezTo>
                    <a:pt x="718795" y="133375"/>
                    <a:pt x="721157" y="133248"/>
                    <a:pt x="723291" y="133045"/>
                  </a:cubicBezTo>
                  <a:cubicBezTo>
                    <a:pt x="726339" y="132842"/>
                    <a:pt x="728803" y="132512"/>
                    <a:pt x="730682" y="132054"/>
                  </a:cubicBezTo>
                  <a:cubicBezTo>
                    <a:pt x="732562" y="131597"/>
                    <a:pt x="734060" y="130886"/>
                    <a:pt x="735178" y="129921"/>
                  </a:cubicBezTo>
                  <a:cubicBezTo>
                    <a:pt x="736296" y="128956"/>
                    <a:pt x="737134" y="127609"/>
                    <a:pt x="737693" y="125882"/>
                  </a:cubicBezTo>
                  <a:cubicBezTo>
                    <a:pt x="738251" y="124155"/>
                    <a:pt x="738785" y="121869"/>
                    <a:pt x="739293" y="119024"/>
                  </a:cubicBezTo>
                  <a:cubicBezTo>
                    <a:pt x="739801" y="116281"/>
                    <a:pt x="740156" y="113893"/>
                    <a:pt x="740360" y="111861"/>
                  </a:cubicBezTo>
                  <a:cubicBezTo>
                    <a:pt x="740563" y="109829"/>
                    <a:pt x="740766" y="107391"/>
                    <a:pt x="740969" y="104546"/>
                  </a:cubicBezTo>
                  <a:lnTo>
                    <a:pt x="746151" y="105765"/>
                  </a:lnTo>
                  <a:cubicBezTo>
                    <a:pt x="745948" y="108204"/>
                    <a:pt x="745719" y="110718"/>
                    <a:pt x="745465" y="113309"/>
                  </a:cubicBezTo>
                  <a:cubicBezTo>
                    <a:pt x="745211" y="115900"/>
                    <a:pt x="744830" y="118415"/>
                    <a:pt x="744322" y="120853"/>
                  </a:cubicBezTo>
                  <a:cubicBezTo>
                    <a:pt x="743712" y="124206"/>
                    <a:pt x="742976" y="126974"/>
                    <a:pt x="742112" y="129159"/>
                  </a:cubicBezTo>
                  <a:cubicBezTo>
                    <a:pt x="741249" y="131343"/>
                    <a:pt x="740131" y="133096"/>
                    <a:pt x="738759" y="134417"/>
                  </a:cubicBezTo>
                  <a:cubicBezTo>
                    <a:pt x="737388" y="135737"/>
                    <a:pt x="735661" y="136703"/>
                    <a:pt x="733578" y="137312"/>
                  </a:cubicBezTo>
                  <a:cubicBezTo>
                    <a:pt x="731495" y="137922"/>
                    <a:pt x="728930" y="138328"/>
                    <a:pt x="725882" y="138531"/>
                  </a:cubicBezTo>
                  <a:cubicBezTo>
                    <a:pt x="723748" y="138633"/>
                    <a:pt x="721233" y="138735"/>
                    <a:pt x="718338" y="138836"/>
                  </a:cubicBezTo>
                  <a:cubicBezTo>
                    <a:pt x="715442" y="138938"/>
                    <a:pt x="712470" y="138989"/>
                    <a:pt x="709422" y="138989"/>
                  </a:cubicBezTo>
                  <a:cubicBezTo>
                    <a:pt x="706374" y="138989"/>
                    <a:pt x="703403" y="138963"/>
                    <a:pt x="700507" y="138912"/>
                  </a:cubicBezTo>
                  <a:cubicBezTo>
                    <a:pt x="697611" y="138862"/>
                    <a:pt x="695097" y="138735"/>
                    <a:pt x="692963" y="138531"/>
                  </a:cubicBezTo>
                  <a:cubicBezTo>
                    <a:pt x="689509" y="138227"/>
                    <a:pt x="686613" y="137719"/>
                    <a:pt x="684276" y="137007"/>
                  </a:cubicBezTo>
                  <a:cubicBezTo>
                    <a:pt x="681940" y="136296"/>
                    <a:pt x="680085" y="135204"/>
                    <a:pt x="678714" y="133731"/>
                  </a:cubicBezTo>
                  <a:cubicBezTo>
                    <a:pt x="677342" y="132258"/>
                    <a:pt x="676377" y="130353"/>
                    <a:pt x="675818" y="128016"/>
                  </a:cubicBezTo>
                  <a:cubicBezTo>
                    <a:pt x="675259" y="125679"/>
                    <a:pt x="674980" y="122834"/>
                    <a:pt x="674980" y="119481"/>
                  </a:cubicBezTo>
                  <a:lnTo>
                    <a:pt x="674980" y="103175"/>
                  </a:lnTo>
                  <a:lnTo>
                    <a:pt x="625907" y="103175"/>
                  </a:lnTo>
                  <a:lnTo>
                    <a:pt x="625907" y="26060"/>
                  </a:lnTo>
                  <a:lnTo>
                    <a:pt x="674980" y="26060"/>
                  </a:lnTo>
                  <a:close/>
                  <a:moveTo>
                    <a:pt x="1005993" y="2591"/>
                  </a:moveTo>
                  <a:lnTo>
                    <a:pt x="1011174" y="3810"/>
                  </a:lnTo>
                  <a:cubicBezTo>
                    <a:pt x="1010057" y="8280"/>
                    <a:pt x="1008787" y="12751"/>
                    <a:pt x="1007364" y="17221"/>
                  </a:cubicBezTo>
                  <a:cubicBezTo>
                    <a:pt x="1005942" y="21691"/>
                    <a:pt x="1004215" y="26416"/>
                    <a:pt x="1002183" y="31394"/>
                  </a:cubicBezTo>
                  <a:lnTo>
                    <a:pt x="1051865" y="31394"/>
                  </a:lnTo>
                  <a:lnTo>
                    <a:pt x="1051865" y="36423"/>
                  </a:lnTo>
                  <a:lnTo>
                    <a:pt x="1036625" y="36423"/>
                  </a:lnTo>
                  <a:cubicBezTo>
                    <a:pt x="1034187" y="63043"/>
                    <a:pt x="1028904" y="83871"/>
                    <a:pt x="1020776" y="98907"/>
                  </a:cubicBezTo>
                  <a:cubicBezTo>
                    <a:pt x="1020166" y="100025"/>
                    <a:pt x="1019582" y="101066"/>
                    <a:pt x="1019023" y="102032"/>
                  </a:cubicBezTo>
                  <a:cubicBezTo>
                    <a:pt x="1018464" y="102997"/>
                    <a:pt x="1017829" y="104038"/>
                    <a:pt x="1017118" y="105156"/>
                  </a:cubicBezTo>
                  <a:cubicBezTo>
                    <a:pt x="1025144" y="117043"/>
                    <a:pt x="1036473" y="128676"/>
                    <a:pt x="1051103" y="140055"/>
                  </a:cubicBezTo>
                  <a:lnTo>
                    <a:pt x="1047446" y="144627"/>
                  </a:lnTo>
                  <a:cubicBezTo>
                    <a:pt x="1040130" y="138836"/>
                    <a:pt x="1033730" y="133070"/>
                    <a:pt x="1028243" y="127330"/>
                  </a:cubicBezTo>
                  <a:cubicBezTo>
                    <a:pt x="1022757" y="121590"/>
                    <a:pt x="1017982" y="115722"/>
                    <a:pt x="1013918" y="109728"/>
                  </a:cubicBezTo>
                  <a:cubicBezTo>
                    <a:pt x="1009650" y="115519"/>
                    <a:pt x="1004469" y="121234"/>
                    <a:pt x="998373" y="126873"/>
                  </a:cubicBezTo>
                  <a:cubicBezTo>
                    <a:pt x="992277" y="132512"/>
                    <a:pt x="985165" y="138328"/>
                    <a:pt x="977037" y="144323"/>
                  </a:cubicBezTo>
                  <a:lnTo>
                    <a:pt x="973532" y="140208"/>
                  </a:lnTo>
                  <a:cubicBezTo>
                    <a:pt x="981761" y="134417"/>
                    <a:pt x="988975" y="128575"/>
                    <a:pt x="995172" y="122682"/>
                  </a:cubicBezTo>
                  <a:cubicBezTo>
                    <a:pt x="1001370" y="116789"/>
                    <a:pt x="1006602" y="110845"/>
                    <a:pt x="1010870" y="104851"/>
                  </a:cubicBezTo>
                  <a:cubicBezTo>
                    <a:pt x="1010362" y="104038"/>
                    <a:pt x="1009879" y="103225"/>
                    <a:pt x="1009422" y="102413"/>
                  </a:cubicBezTo>
                  <a:cubicBezTo>
                    <a:pt x="1008965" y="101600"/>
                    <a:pt x="1008482" y="100787"/>
                    <a:pt x="1007974" y="99974"/>
                  </a:cubicBezTo>
                  <a:cubicBezTo>
                    <a:pt x="1000456" y="86157"/>
                    <a:pt x="995630" y="69647"/>
                    <a:pt x="993496" y="50444"/>
                  </a:cubicBezTo>
                  <a:cubicBezTo>
                    <a:pt x="992277" y="52781"/>
                    <a:pt x="991032" y="55016"/>
                    <a:pt x="989762" y="57150"/>
                  </a:cubicBezTo>
                  <a:cubicBezTo>
                    <a:pt x="988492" y="59283"/>
                    <a:pt x="987197" y="61366"/>
                    <a:pt x="985876" y="63398"/>
                  </a:cubicBezTo>
                  <a:lnTo>
                    <a:pt x="981609" y="60655"/>
                  </a:lnTo>
                  <a:cubicBezTo>
                    <a:pt x="986790" y="52832"/>
                    <a:pt x="991616" y="43535"/>
                    <a:pt x="996087" y="32766"/>
                  </a:cubicBezTo>
                  <a:cubicBezTo>
                    <a:pt x="1000760" y="21387"/>
                    <a:pt x="1004062" y="11328"/>
                    <a:pt x="1005993" y="2591"/>
                  </a:cubicBezTo>
                  <a:close/>
                  <a:moveTo>
                    <a:pt x="37186" y="2438"/>
                  </a:moveTo>
                  <a:lnTo>
                    <a:pt x="42977" y="3353"/>
                  </a:lnTo>
                  <a:cubicBezTo>
                    <a:pt x="38812" y="15545"/>
                    <a:pt x="34087" y="27432"/>
                    <a:pt x="28804" y="39014"/>
                  </a:cubicBezTo>
                  <a:lnTo>
                    <a:pt x="28804" y="143103"/>
                  </a:lnTo>
                  <a:lnTo>
                    <a:pt x="23622" y="143103"/>
                  </a:lnTo>
                  <a:lnTo>
                    <a:pt x="23622" y="49682"/>
                  </a:lnTo>
                  <a:cubicBezTo>
                    <a:pt x="20371" y="55880"/>
                    <a:pt x="17196" y="61646"/>
                    <a:pt x="14097" y="66980"/>
                  </a:cubicBezTo>
                  <a:cubicBezTo>
                    <a:pt x="10999" y="72314"/>
                    <a:pt x="7925" y="77216"/>
                    <a:pt x="4877" y="81686"/>
                  </a:cubicBezTo>
                  <a:lnTo>
                    <a:pt x="0" y="77724"/>
                  </a:lnTo>
                  <a:cubicBezTo>
                    <a:pt x="6909" y="68580"/>
                    <a:pt x="13767" y="57099"/>
                    <a:pt x="20574" y="43281"/>
                  </a:cubicBezTo>
                  <a:cubicBezTo>
                    <a:pt x="27382" y="29769"/>
                    <a:pt x="32919" y="16154"/>
                    <a:pt x="37186" y="2438"/>
                  </a:cubicBezTo>
                  <a:close/>
                  <a:moveTo>
                    <a:pt x="75438" y="1981"/>
                  </a:moveTo>
                  <a:lnTo>
                    <a:pt x="80620" y="1981"/>
                  </a:lnTo>
                  <a:cubicBezTo>
                    <a:pt x="80620" y="4216"/>
                    <a:pt x="80595" y="6731"/>
                    <a:pt x="80544" y="9525"/>
                  </a:cubicBezTo>
                  <a:cubicBezTo>
                    <a:pt x="80493" y="12319"/>
                    <a:pt x="80442" y="15265"/>
                    <a:pt x="80391" y="18364"/>
                  </a:cubicBezTo>
                  <a:cubicBezTo>
                    <a:pt x="80341" y="21463"/>
                    <a:pt x="80290" y="24612"/>
                    <a:pt x="80239" y="27813"/>
                  </a:cubicBezTo>
                  <a:cubicBezTo>
                    <a:pt x="80188" y="31013"/>
                    <a:pt x="80112" y="34087"/>
                    <a:pt x="80010" y="37033"/>
                  </a:cubicBezTo>
                  <a:cubicBezTo>
                    <a:pt x="80010" y="37541"/>
                    <a:pt x="79985" y="38049"/>
                    <a:pt x="79934" y="38557"/>
                  </a:cubicBezTo>
                  <a:cubicBezTo>
                    <a:pt x="79883" y="39065"/>
                    <a:pt x="79858" y="39573"/>
                    <a:pt x="79858" y="40081"/>
                  </a:cubicBezTo>
                  <a:lnTo>
                    <a:pt x="137313" y="40081"/>
                  </a:lnTo>
                  <a:lnTo>
                    <a:pt x="137313" y="45567"/>
                  </a:lnTo>
                  <a:lnTo>
                    <a:pt x="79706" y="45567"/>
                  </a:lnTo>
                  <a:cubicBezTo>
                    <a:pt x="78690" y="66497"/>
                    <a:pt x="75540" y="83667"/>
                    <a:pt x="70257" y="97079"/>
                  </a:cubicBezTo>
                  <a:cubicBezTo>
                    <a:pt x="64262" y="112014"/>
                    <a:pt x="53493" y="127355"/>
                    <a:pt x="37948" y="143103"/>
                  </a:cubicBezTo>
                  <a:lnTo>
                    <a:pt x="33681" y="139141"/>
                  </a:lnTo>
                  <a:cubicBezTo>
                    <a:pt x="48921" y="124206"/>
                    <a:pt x="59335" y="109474"/>
                    <a:pt x="64923" y="94945"/>
                  </a:cubicBezTo>
                  <a:cubicBezTo>
                    <a:pt x="67361" y="88544"/>
                    <a:pt x="69393" y="81254"/>
                    <a:pt x="71019" y="73076"/>
                  </a:cubicBezTo>
                  <a:cubicBezTo>
                    <a:pt x="72644" y="64897"/>
                    <a:pt x="73711" y="55727"/>
                    <a:pt x="74219" y="45567"/>
                  </a:cubicBezTo>
                  <a:lnTo>
                    <a:pt x="39777" y="45567"/>
                  </a:lnTo>
                  <a:lnTo>
                    <a:pt x="39777" y="40081"/>
                  </a:lnTo>
                  <a:lnTo>
                    <a:pt x="74524" y="40081"/>
                  </a:lnTo>
                  <a:cubicBezTo>
                    <a:pt x="74626" y="39573"/>
                    <a:pt x="74676" y="39040"/>
                    <a:pt x="74676" y="38481"/>
                  </a:cubicBezTo>
                  <a:cubicBezTo>
                    <a:pt x="74676" y="37922"/>
                    <a:pt x="74676" y="37338"/>
                    <a:pt x="74676" y="36728"/>
                  </a:cubicBezTo>
                  <a:cubicBezTo>
                    <a:pt x="74778" y="32664"/>
                    <a:pt x="74880" y="29032"/>
                    <a:pt x="74981" y="25832"/>
                  </a:cubicBezTo>
                  <a:cubicBezTo>
                    <a:pt x="75083" y="22631"/>
                    <a:pt x="75159" y="19685"/>
                    <a:pt x="75210" y="16992"/>
                  </a:cubicBezTo>
                  <a:cubicBezTo>
                    <a:pt x="75261" y="14300"/>
                    <a:pt x="75311" y="11735"/>
                    <a:pt x="75362" y="9296"/>
                  </a:cubicBezTo>
                  <a:cubicBezTo>
                    <a:pt x="75413" y="6858"/>
                    <a:pt x="75438" y="4419"/>
                    <a:pt x="75438" y="1981"/>
                  </a:cubicBezTo>
                  <a:close/>
                  <a:moveTo>
                    <a:pt x="1434389" y="1676"/>
                  </a:moveTo>
                  <a:lnTo>
                    <a:pt x="1438961" y="4572"/>
                  </a:lnTo>
                  <a:cubicBezTo>
                    <a:pt x="1433475" y="12395"/>
                    <a:pt x="1426312" y="21082"/>
                    <a:pt x="1417473" y="30632"/>
                  </a:cubicBezTo>
                  <a:cubicBezTo>
                    <a:pt x="1413104" y="35407"/>
                    <a:pt x="1408888" y="39700"/>
                    <a:pt x="1404824" y="43510"/>
                  </a:cubicBezTo>
                  <a:cubicBezTo>
                    <a:pt x="1400760" y="47320"/>
                    <a:pt x="1396797" y="50698"/>
                    <a:pt x="1392937" y="53645"/>
                  </a:cubicBezTo>
                  <a:cubicBezTo>
                    <a:pt x="1409700" y="53645"/>
                    <a:pt x="1427074" y="53340"/>
                    <a:pt x="1445057" y="52730"/>
                  </a:cubicBezTo>
                  <a:cubicBezTo>
                    <a:pt x="1453185" y="52425"/>
                    <a:pt x="1460704" y="52044"/>
                    <a:pt x="1467612" y="51587"/>
                  </a:cubicBezTo>
                  <a:cubicBezTo>
                    <a:pt x="1474521" y="51130"/>
                    <a:pt x="1480871" y="50647"/>
                    <a:pt x="1486662" y="50139"/>
                  </a:cubicBezTo>
                  <a:lnTo>
                    <a:pt x="1480871" y="43739"/>
                  </a:lnTo>
                  <a:cubicBezTo>
                    <a:pt x="1476604" y="39167"/>
                    <a:pt x="1472718" y="35179"/>
                    <a:pt x="1469213" y="31775"/>
                  </a:cubicBezTo>
                  <a:cubicBezTo>
                    <a:pt x="1465708" y="28372"/>
                    <a:pt x="1462533" y="25501"/>
                    <a:pt x="1459688" y="23165"/>
                  </a:cubicBezTo>
                  <a:lnTo>
                    <a:pt x="1463498" y="19202"/>
                  </a:lnTo>
                  <a:cubicBezTo>
                    <a:pt x="1466343" y="21539"/>
                    <a:pt x="1469517" y="24409"/>
                    <a:pt x="1473023" y="27813"/>
                  </a:cubicBezTo>
                  <a:cubicBezTo>
                    <a:pt x="1476528" y="31216"/>
                    <a:pt x="1480465" y="35204"/>
                    <a:pt x="1484834" y="39776"/>
                  </a:cubicBezTo>
                  <a:cubicBezTo>
                    <a:pt x="1489202" y="44348"/>
                    <a:pt x="1492987" y="48514"/>
                    <a:pt x="1496187" y="52273"/>
                  </a:cubicBezTo>
                  <a:cubicBezTo>
                    <a:pt x="1499388" y="56032"/>
                    <a:pt x="1502106" y="59385"/>
                    <a:pt x="1504341" y="62331"/>
                  </a:cubicBezTo>
                  <a:lnTo>
                    <a:pt x="1500226" y="65989"/>
                  </a:lnTo>
                  <a:cubicBezTo>
                    <a:pt x="1499007" y="64465"/>
                    <a:pt x="1497661" y="62789"/>
                    <a:pt x="1496187" y="60960"/>
                  </a:cubicBezTo>
                  <a:cubicBezTo>
                    <a:pt x="1494714" y="59131"/>
                    <a:pt x="1493114" y="57201"/>
                    <a:pt x="1491387" y="55169"/>
                  </a:cubicBezTo>
                  <a:cubicBezTo>
                    <a:pt x="1484376" y="55677"/>
                    <a:pt x="1476274" y="56185"/>
                    <a:pt x="1467079" y="56693"/>
                  </a:cubicBezTo>
                  <a:cubicBezTo>
                    <a:pt x="1457884" y="57201"/>
                    <a:pt x="1447445" y="57658"/>
                    <a:pt x="1435761" y="58064"/>
                  </a:cubicBezTo>
                  <a:cubicBezTo>
                    <a:pt x="1424077" y="58471"/>
                    <a:pt x="1413663" y="58775"/>
                    <a:pt x="1404519" y="58979"/>
                  </a:cubicBezTo>
                  <a:cubicBezTo>
                    <a:pt x="1395375" y="59182"/>
                    <a:pt x="1387298" y="59233"/>
                    <a:pt x="1380287" y="59131"/>
                  </a:cubicBezTo>
                  <a:lnTo>
                    <a:pt x="1379678" y="53797"/>
                  </a:lnTo>
                  <a:cubicBezTo>
                    <a:pt x="1381710" y="53797"/>
                    <a:pt x="1383208" y="53619"/>
                    <a:pt x="1384173" y="53264"/>
                  </a:cubicBezTo>
                  <a:cubicBezTo>
                    <a:pt x="1385139" y="52908"/>
                    <a:pt x="1386282" y="52171"/>
                    <a:pt x="1387602" y="51054"/>
                  </a:cubicBezTo>
                  <a:cubicBezTo>
                    <a:pt x="1391158" y="48209"/>
                    <a:pt x="1395019" y="44932"/>
                    <a:pt x="1399185" y="41224"/>
                  </a:cubicBezTo>
                  <a:cubicBezTo>
                    <a:pt x="1403350" y="37516"/>
                    <a:pt x="1407821" y="33071"/>
                    <a:pt x="1412596" y="27889"/>
                  </a:cubicBezTo>
                  <a:cubicBezTo>
                    <a:pt x="1417371" y="22707"/>
                    <a:pt x="1421562" y="17958"/>
                    <a:pt x="1425169" y="13640"/>
                  </a:cubicBezTo>
                  <a:cubicBezTo>
                    <a:pt x="1428776" y="9322"/>
                    <a:pt x="1431849" y="5334"/>
                    <a:pt x="1434389" y="1676"/>
                  </a:cubicBezTo>
                  <a:close/>
                  <a:moveTo>
                    <a:pt x="395783" y="1524"/>
                  </a:moveTo>
                  <a:lnTo>
                    <a:pt x="400812" y="2438"/>
                  </a:lnTo>
                  <a:cubicBezTo>
                    <a:pt x="400000" y="5791"/>
                    <a:pt x="399136" y="9017"/>
                    <a:pt x="398222" y="12116"/>
                  </a:cubicBezTo>
                  <a:cubicBezTo>
                    <a:pt x="397307" y="15214"/>
                    <a:pt x="396291" y="18186"/>
                    <a:pt x="395174" y="21031"/>
                  </a:cubicBezTo>
                  <a:lnTo>
                    <a:pt x="441656" y="21031"/>
                  </a:lnTo>
                  <a:lnTo>
                    <a:pt x="441656" y="26213"/>
                  </a:lnTo>
                  <a:lnTo>
                    <a:pt x="411938" y="26213"/>
                  </a:lnTo>
                  <a:cubicBezTo>
                    <a:pt x="415494" y="34544"/>
                    <a:pt x="419964" y="41834"/>
                    <a:pt x="425349" y="48082"/>
                  </a:cubicBezTo>
                  <a:cubicBezTo>
                    <a:pt x="430734" y="54330"/>
                    <a:pt x="437338" y="59588"/>
                    <a:pt x="445161" y="63855"/>
                  </a:cubicBezTo>
                  <a:lnTo>
                    <a:pt x="442570" y="68123"/>
                  </a:lnTo>
                  <a:cubicBezTo>
                    <a:pt x="433934" y="63246"/>
                    <a:pt x="426720" y="57378"/>
                    <a:pt x="420929" y="50520"/>
                  </a:cubicBezTo>
                  <a:cubicBezTo>
                    <a:pt x="415138" y="43662"/>
                    <a:pt x="410414" y="35560"/>
                    <a:pt x="406756" y="26213"/>
                  </a:cubicBezTo>
                  <a:lnTo>
                    <a:pt x="393040" y="26213"/>
                  </a:lnTo>
                  <a:cubicBezTo>
                    <a:pt x="391821" y="28854"/>
                    <a:pt x="390551" y="31369"/>
                    <a:pt x="389230" y="33756"/>
                  </a:cubicBezTo>
                  <a:cubicBezTo>
                    <a:pt x="387909" y="36144"/>
                    <a:pt x="386487" y="38405"/>
                    <a:pt x="384963" y="40538"/>
                  </a:cubicBezTo>
                  <a:cubicBezTo>
                    <a:pt x="381407" y="45720"/>
                    <a:pt x="377292" y="50622"/>
                    <a:pt x="372618" y="55245"/>
                  </a:cubicBezTo>
                  <a:cubicBezTo>
                    <a:pt x="367945" y="59868"/>
                    <a:pt x="362560" y="64313"/>
                    <a:pt x="356464" y="68580"/>
                  </a:cubicBezTo>
                  <a:lnTo>
                    <a:pt x="353264" y="64465"/>
                  </a:lnTo>
                  <a:cubicBezTo>
                    <a:pt x="365049" y="56540"/>
                    <a:pt x="374193" y="47650"/>
                    <a:pt x="380696" y="37795"/>
                  </a:cubicBezTo>
                  <a:cubicBezTo>
                    <a:pt x="381915" y="36068"/>
                    <a:pt x="383058" y="34214"/>
                    <a:pt x="384125" y="32232"/>
                  </a:cubicBezTo>
                  <a:cubicBezTo>
                    <a:pt x="385191" y="30251"/>
                    <a:pt x="386233" y="28245"/>
                    <a:pt x="387249" y="26213"/>
                  </a:cubicBezTo>
                  <a:lnTo>
                    <a:pt x="360274" y="26213"/>
                  </a:lnTo>
                  <a:lnTo>
                    <a:pt x="360274" y="21031"/>
                  </a:lnTo>
                  <a:lnTo>
                    <a:pt x="389687" y="21031"/>
                  </a:lnTo>
                  <a:cubicBezTo>
                    <a:pt x="390906" y="18085"/>
                    <a:pt x="392024" y="14986"/>
                    <a:pt x="393040" y="11735"/>
                  </a:cubicBezTo>
                  <a:cubicBezTo>
                    <a:pt x="394056" y="8483"/>
                    <a:pt x="394971" y="5080"/>
                    <a:pt x="395783" y="1524"/>
                  </a:cubicBezTo>
                  <a:close/>
                  <a:moveTo>
                    <a:pt x="830733" y="1219"/>
                  </a:moveTo>
                  <a:cubicBezTo>
                    <a:pt x="831444" y="2438"/>
                    <a:pt x="832231" y="3886"/>
                    <a:pt x="833095" y="5562"/>
                  </a:cubicBezTo>
                  <a:cubicBezTo>
                    <a:pt x="833959" y="7239"/>
                    <a:pt x="834898" y="9195"/>
                    <a:pt x="835914" y="11430"/>
                  </a:cubicBezTo>
                  <a:cubicBezTo>
                    <a:pt x="836727" y="13157"/>
                    <a:pt x="837464" y="14757"/>
                    <a:pt x="838124" y="16230"/>
                  </a:cubicBezTo>
                  <a:cubicBezTo>
                    <a:pt x="838785" y="17704"/>
                    <a:pt x="839369" y="18999"/>
                    <a:pt x="839877" y="20117"/>
                  </a:cubicBezTo>
                  <a:lnTo>
                    <a:pt x="899922" y="20117"/>
                  </a:lnTo>
                  <a:lnTo>
                    <a:pt x="899922" y="25146"/>
                  </a:lnTo>
                  <a:lnTo>
                    <a:pt x="764896" y="25146"/>
                  </a:lnTo>
                  <a:lnTo>
                    <a:pt x="764896" y="20117"/>
                  </a:lnTo>
                  <a:lnTo>
                    <a:pt x="834086" y="20117"/>
                  </a:lnTo>
                  <a:lnTo>
                    <a:pt x="830580" y="12497"/>
                  </a:lnTo>
                  <a:cubicBezTo>
                    <a:pt x="829564" y="10261"/>
                    <a:pt x="828625" y="8306"/>
                    <a:pt x="827761" y="6629"/>
                  </a:cubicBezTo>
                  <a:cubicBezTo>
                    <a:pt x="826897" y="4953"/>
                    <a:pt x="826110" y="3505"/>
                    <a:pt x="825399" y="2286"/>
                  </a:cubicBezTo>
                  <a:close/>
                  <a:moveTo>
                    <a:pt x="478384" y="1067"/>
                  </a:moveTo>
                  <a:lnTo>
                    <a:pt x="483566" y="1067"/>
                  </a:lnTo>
                  <a:lnTo>
                    <a:pt x="483566" y="41910"/>
                  </a:lnTo>
                  <a:lnTo>
                    <a:pt x="501244" y="41910"/>
                  </a:lnTo>
                  <a:lnTo>
                    <a:pt x="501244" y="47091"/>
                  </a:lnTo>
                  <a:lnTo>
                    <a:pt x="483566" y="47091"/>
                  </a:lnTo>
                  <a:lnTo>
                    <a:pt x="483566" y="105765"/>
                  </a:lnTo>
                  <a:cubicBezTo>
                    <a:pt x="491287" y="102717"/>
                    <a:pt x="497688" y="99974"/>
                    <a:pt x="502768" y="97536"/>
                  </a:cubicBezTo>
                  <a:lnTo>
                    <a:pt x="503835" y="103022"/>
                  </a:lnTo>
                  <a:cubicBezTo>
                    <a:pt x="500990" y="104343"/>
                    <a:pt x="497688" y="105765"/>
                    <a:pt x="493929" y="107289"/>
                  </a:cubicBezTo>
                  <a:cubicBezTo>
                    <a:pt x="490170" y="108813"/>
                    <a:pt x="485902" y="110490"/>
                    <a:pt x="481127" y="112319"/>
                  </a:cubicBezTo>
                  <a:cubicBezTo>
                    <a:pt x="471983" y="115976"/>
                    <a:pt x="464414" y="118567"/>
                    <a:pt x="458420" y="120091"/>
                  </a:cubicBezTo>
                  <a:lnTo>
                    <a:pt x="457201" y="114452"/>
                  </a:lnTo>
                  <a:cubicBezTo>
                    <a:pt x="459842" y="113741"/>
                    <a:pt x="462941" y="112827"/>
                    <a:pt x="466497" y="111709"/>
                  </a:cubicBezTo>
                  <a:cubicBezTo>
                    <a:pt x="470053" y="110591"/>
                    <a:pt x="474015" y="109220"/>
                    <a:pt x="478384" y="107594"/>
                  </a:cubicBezTo>
                  <a:lnTo>
                    <a:pt x="478384" y="47091"/>
                  </a:lnTo>
                  <a:lnTo>
                    <a:pt x="459791" y="47091"/>
                  </a:lnTo>
                  <a:lnTo>
                    <a:pt x="459791" y="41910"/>
                  </a:lnTo>
                  <a:lnTo>
                    <a:pt x="478384" y="41910"/>
                  </a:lnTo>
                  <a:close/>
                  <a:moveTo>
                    <a:pt x="545897" y="0"/>
                  </a:moveTo>
                  <a:cubicBezTo>
                    <a:pt x="546405" y="1117"/>
                    <a:pt x="546939" y="2387"/>
                    <a:pt x="547497" y="3810"/>
                  </a:cubicBezTo>
                  <a:cubicBezTo>
                    <a:pt x="548056" y="5232"/>
                    <a:pt x="548691" y="6858"/>
                    <a:pt x="549402" y="8687"/>
                  </a:cubicBezTo>
                  <a:cubicBezTo>
                    <a:pt x="550012" y="10211"/>
                    <a:pt x="550571" y="11608"/>
                    <a:pt x="551079" y="12878"/>
                  </a:cubicBezTo>
                  <a:cubicBezTo>
                    <a:pt x="551587" y="14148"/>
                    <a:pt x="551993" y="15291"/>
                    <a:pt x="552298" y="16307"/>
                  </a:cubicBezTo>
                  <a:lnTo>
                    <a:pt x="590855" y="16307"/>
                  </a:lnTo>
                  <a:lnTo>
                    <a:pt x="590855" y="20879"/>
                  </a:lnTo>
                  <a:lnTo>
                    <a:pt x="507188" y="20879"/>
                  </a:lnTo>
                  <a:lnTo>
                    <a:pt x="507188" y="16307"/>
                  </a:lnTo>
                  <a:lnTo>
                    <a:pt x="546659" y="16307"/>
                  </a:lnTo>
                  <a:cubicBezTo>
                    <a:pt x="546354" y="15392"/>
                    <a:pt x="545999" y="14402"/>
                    <a:pt x="545592" y="13335"/>
                  </a:cubicBezTo>
                  <a:cubicBezTo>
                    <a:pt x="545186" y="12268"/>
                    <a:pt x="544729" y="11125"/>
                    <a:pt x="544221" y="9906"/>
                  </a:cubicBezTo>
                  <a:cubicBezTo>
                    <a:pt x="542798" y="6045"/>
                    <a:pt x="541579" y="3200"/>
                    <a:pt x="540563" y="1371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b="0" i="0" u="none" strike="noStrike" kern="0" cap="none" spc="0" normalizeH="0" baseline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endParaRPr lang="en-US" altLang="zh-CN" dirty="0"/>
            </a:p>
          </p:txBody>
        </p:sp>
        <p:sp>
          <p:nvSpPr>
            <p:cNvPr id="14" name="柒社群-康帅2-3">
              <a:extLst>
                <a:ext uri="{FF2B5EF4-FFF2-40B4-BE49-F238E27FC236}">
                  <a16:creationId xmlns:a16="http://schemas.microsoft.com/office/drawing/2014/main" id="{54A6F268-4077-402C-B89B-20C796FA5649}"/>
                </a:ext>
              </a:extLst>
            </p:cNvPr>
            <p:cNvSpPr/>
            <p:nvPr/>
          </p:nvSpPr>
          <p:spPr>
            <a:xfrm flipH="1">
              <a:off x="4310346" y="365706"/>
              <a:ext cx="419927" cy="321326"/>
            </a:xfrm>
            <a:custGeom>
              <a:avLst/>
              <a:gdLst>
                <a:gd name="connsiteX0" fmla="*/ 209964 w 419927"/>
                <a:gd name="connsiteY0" fmla="*/ 97397 h 321326"/>
                <a:gd name="connsiteX1" fmla="*/ 230594 w 419927"/>
                <a:gd name="connsiteY1" fmla="*/ 109596 h 321326"/>
                <a:gd name="connsiteX2" fmla="*/ 229510 w 419927"/>
                <a:gd name="connsiteY2" fmla="*/ 213607 h 321326"/>
                <a:gd name="connsiteX3" fmla="*/ 209964 w 419927"/>
                <a:gd name="connsiteY3" fmla="*/ 224622 h 321326"/>
                <a:gd name="connsiteX4" fmla="*/ 190417 w 419927"/>
                <a:gd name="connsiteY4" fmla="*/ 213607 h 321326"/>
                <a:gd name="connsiteX5" fmla="*/ 189333 w 419927"/>
                <a:gd name="connsiteY5" fmla="*/ 109596 h 321326"/>
                <a:gd name="connsiteX6" fmla="*/ 278277 w 419927"/>
                <a:gd name="connsiteY6" fmla="*/ 0 h 321326"/>
                <a:gd name="connsiteX7" fmla="*/ 209964 w 419927"/>
                <a:gd name="connsiteY7" fmla="*/ 40396 h 321326"/>
                <a:gd name="connsiteX8" fmla="*/ 141650 w 419927"/>
                <a:gd name="connsiteY8" fmla="*/ 0 h 321326"/>
                <a:gd name="connsiteX9" fmla="*/ 15898 w 419927"/>
                <a:gd name="connsiteY9" fmla="*/ 70866 h 321326"/>
                <a:gd name="connsiteX10" fmla="*/ 47488 w 419927"/>
                <a:gd name="connsiteY10" fmla="*/ 106067 h 321326"/>
                <a:gd name="connsiteX11" fmla="*/ 50440 w 419927"/>
                <a:gd name="connsiteY11" fmla="*/ 107779 h 321326"/>
                <a:gd name="connsiteX12" fmla="*/ 50441 w 419927"/>
                <a:gd name="connsiteY12" fmla="*/ 107719 h 321326"/>
                <a:gd name="connsiteX13" fmla="*/ 141059 w 419927"/>
                <a:gd name="connsiteY13" fmla="*/ 56652 h 321326"/>
                <a:gd name="connsiteX14" fmla="*/ 161767 w 419927"/>
                <a:gd name="connsiteY14" fmla="*/ 68897 h 321326"/>
                <a:gd name="connsiteX15" fmla="*/ 139976 w 419927"/>
                <a:gd name="connsiteY15" fmla="*/ 81782 h 321326"/>
                <a:gd name="connsiteX16" fmla="*/ 141651 w 419927"/>
                <a:gd name="connsiteY16" fmla="*/ 242445 h 321326"/>
                <a:gd name="connsiteX17" fmla="*/ 159994 w 419927"/>
                <a:gd name="connsiteY17" fmla="*/ 252782 h 321326"/>
                <a:gd name="connsiteX18" fmla="*/ 138892 w 419927"/>
                <a:gd name="connsiteY18" fmla="*/ 264674 h 321326"/>
                <a:gd name="connsiteX19" fmla="*/ 49357 w 419927"/>
                <a:gd name="connsiteY19" fmla="*/ 211730 h 321326"/>
                <a:gd name="connsiteX20" fmla="*/ 49733 w 419927"/>
                <a:gd name="connsiteY20" fmla="*/ 175664 h 321326"/>
                <a:gd name="connsiteX21" fmla="*/ 666 w 419927"/>
                <a:gd name="connsiteY21" fmla="*/ 175664 h 321326"/>
                <a:gd name="connsiteX22" fmla="*/ 0 w 419927"/>
                <a:gd name="connsiteY22" fmla="*/ 239544 h 321326"/>
                <a:gd name="connsiteX23" fmla="*/ 138301 w 419927"/>
                <a:gd name="connsiteY23" fmla="*/ 321326 h 321326"/>
                <a:gd name="connsiteX24" fmla="*/ 209964 w 419927"/>
                <a:gd name="connsiteY24" fmla="*/ 280942 h 321326"/>
                <a:gd name="connsiteX25" fmla="*/ 281626 w 419927"/>
                <a:gd name="connsiteY25" fmla="*/ 321326 h 321326"/>
                <a:gd name="connsiteX26" fmla="*/ 419927 w 419927"/>
                <a:gd name="connsiteY26" fmla="*/ 239544 h 321326"/>
                <a:gd name="connsiteX27" fmla="*/ 419261 w 419927"/>
                <a:gd name="connsiteY27" fmla="*/ 175664 h 321326"/>
                <a:gd name="connsiteX28" fmla="*/ 370194 w 419927"/>
                <a:gd name="connsiteY28" fmla="*/ 175664 h 321326"/>
                <a:gd name="connsiteX29" fmla="*/ 370570 w 419927"/>
                <a:gd name="connsiteY29" fmla="*/ 211730 h 321326"/>
                <a:gd name="connsiteX30" fmla="*/ 281035 w 419927"/>
                <a:gd name="connsiteY30" fmla="*/ 264674 h 321326"/>
                <a:gd name="connsiteX31" fmla="*/ 259933 w 419927"/>
                <a:gd name="connsiteY31" fmla="*/ 252782 h 321326"/>
                <a:gd name="connsiteX32" fmla="*/ 278276 w 419927"/>
                <a:gd name="connsiteY32" fmla="*/ 242445 h 321326"/>
                <a:gd name="connsiteX33" fmla="*/ 279951 w 419927"/>
                <a:gd name="connsiteY33" fmla="*/ 81782 h 321326"/>
                <a:gd name="connsiteX34" fmla="*/ 258161 w 419927"/>
                <a:gd name="connsiteY34" fmla="*/ 68897 h 321326"/>
                <a:gd name="connsiteX35" fmla="*/ 278868 w 419927"/>
                <a:gd name="connsiteY35" fmla="*/ 56652 h 321326"/>
                <a:gd name="connsiteX36" fmla="*/ 369486 w 419927"/>
                <a:gd name="connsiteY36" fmla="*/ 107719 h 321326"/>
                <a:gd name="connsiteX37" fmla="*/ 369487 w 419927"/>
                <a:gd name="connsiteY37" fmla="*/ 107779 h 321326"/>
                <a:gd name="connsiteX38" fmla="*/ 372439 w 419927"/>
                <a:gd name="connsiteY38" fmla="*/ 106067 h 321326"/>
                <a:gd name="connsiteX39" fmla="*/ 404029 w 419927"/>
                <a:gd name="connsiteY39" fmla="*/ 70866 h 321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19927" h="321326">
                  <a:moveTo>
                    <a:pt x="209964" y="97397"/>
                  </a:moveTo>
                  <a:lnTo>
                    <a:pt x="230594" y="109596"/>
                  </a:lnTo>
                  <a:lnTo>
                    <a:pt x="229510" y="213607"/>
                  </a:lnTo>
                  <a:lnTo>
                    <a:pt x="209964" y="224622"/>
                  </a:lnTo>
                  <a:lnTo>
                    <a:pt x="190417" y="213607"/>
                  </a:lnTo>
                  <a:lnTo>
                    <a:pt x="189333" y="109596"/>
                  </a:lnTo>
                  <a:close/>
                  <a:moveTo>
                    <a:pt x="278277" y="0"/>
                  </a:moveTo>
                  <a:lnTo>
                    <a:pt x="209964" y="40396"/>
                  </a:lnTo>
                  <a:lnTo>
                    <a:pt x="141650" y="0"/>
                  </a:lnTo>
                  <a:lnTo>
                    <a:pt x="15898" y="70866"/>
                  </a:lnTo>
                  <a:lnTo>
                    <a:pt x="47488" y="106067"/>
                  </a:lnTo>
                  <a:lnTo>
                    <a:pt x="50440" y="107779"/>
                  </a:lnTo>
                  <a:lnTo>
                    <a:pt x="50441" y="107719"/>
                  </a:lnTo>
                  <a:lnTo>
                    <a:pt x="141059" y="56652"/>
                  </a:lnTo>
                  <a:lnTo>
                    <a:pt x="161767" y="68897"/>
                  </a:lnTo>
                  <a:lnTo>
                    <a:pt x="139976" y="81782"/>
                  </a:lnTo>
                  <a:lnTo>
                    <a:pt x="141651" y="242445"/>
                  </a:lnTo>
                  <a:lnTo>
                    <a:pt x="159994" y="252782"/>
                  </a:lnTo>
                  <a:lnTo>
                    <a:pt x="138892" y="264674"/>
                  </a:lnTo>
                  <a:lnTo>
                    <a:pt x="49357" y="211730"/>
                  </a:lnTo>
                  <a:lnTo>
                    <a:pt x="49733" y="175664"/>
                  </a:lnTo>
                  <a:lnTo>
                    <a:pt x="666" y="175664"/>
                  </a:lnTo>
                  <a:lnTo>
                    <a:pt x="0" y="239544"/>
                  </a:lnTo>
                  <a:lnTo>
                    <a:pt x="138301" y="321326"/>
                  </a:lnTo>
                  <a:lnTo>
                    <a:pt x="209964" y="280942"/>
                  </a:lnTo>
                  <a:lnTo>
                    <a:pt x="281626" y="321326"/>
                  </a:lnTo>
                  <a:lnTo>
                    <a:pt x="419927" y="239544"/>
                  </a:lnTo>
                  <a:lnTo>
                    <a:pt x="419261" y="175664"/>
                  </a:lnTo>
                  <a:lnTo>
                    <a:pt x="370194" y="175664"/>
                  </a:lnTo>
                  <a:lnTo>
                    <a:pt x="370570" y="211730"/>
                  </a:lnTo>
                  <a:lnTo>
                    <a:pt x="281035" y="264674"/>
                  </a:lnTo>
                  <a:lnTo>
                    <a:pt x="259933" y="252782"/>
                  </a:lnTo>
                  <a:lnTo>
                    <a:pt x="278276" y="242445"/>
                  </a:lnTo>
                  <a:lnTo>
                    <a:pt x="279951" y="81782"/>
                  </a:lnTo>
                  <a:lnTo>
                    <a:pt x="258161" y="68897"/>
                  </a:lnTo>
                  <a:lnTo>
                    <a:pt x="278868" y="56652"/>
                  </a:lnTo>
                  <a:lnTo>
                    <a:pt x="369486" y="107719"/>
                  </a:lnTo>
                  <a:lnTo>
                    <a:pt x="369487" y="107779"/>
                  </a:lnTo>
                  <a:lnTo>
                    <a:pt x="372439" y="106067"/>
                  </a:lnTo>
                  <a:lnTo>
                    <a:pt x="404029" y="70866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algn="ctr"/>
              <a:endParaRPr lang="en-US" kern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sp>
        <p:nvSpPr>
          <p:cNvPr id="34" name="柒社群-康帅3">
            <a:extLst>
              <a:ext uri="{FF2B5EF4-FFF2-40B4-BE49-F238E27FC236}">
                <a16:creationId xmlns:a16="http://schemas.microsoft.com/office/drawing/2014/main" id="{A2981AD7-EC2F-B27E-E91A-245ED82ECCD8}"/>
              </a:ext>
            </a:extLst>
          </p:cNvPr>
          <p:cNvSpPr/>
          <p:nvPr/>
        </p:nvSpPr>
        <p:spPr>
          <a:xfrm rot="20925785">
            <a:off x="-4691" y="4301147"/>
            <a:ext cx="12592665" cy="3560959"/>
          </a:xfrm>
          <a:custGeom>
            <a:avLst/>
            <a:gdLst>
              <a:gd name="connsiteX0" fmla="*/ 11895311 w 12592665"/>
              <a:gd name="connsiteY0" fmla="*/ 32430 h 3560959"/>
              <a:gd name="connsiteX1" fmla="*/ 12588967 w 12592665"/>
              <a:gd name="connsiteY1" fmla="*/ 364502 h 3560959"/>
              <a:gd name="connsiteX2" fmla="*/ 12592665 w 12592665"/>
              <a:gd name="connsiteY2" fmla="*/ 367863 h 3560959"/>
              <a:gd name="connsiteX3" fmla="*/ 11958276 w 12592665"/>
              <a:gd name="connsiteY3" fmla="*/ 3560959 h 3560959"/>
              <a:gd name="connsiteX4" fmla="*/ 0 w 12592665"/>
              <a:gd name="connsiteY4" fmla="*/ 1185149 h 3560959"/>
              <a:gd name="connsiteX5" fmla="*/ 84479 w 12592665"/>
              <a:gd name="connsiteY5" fmla="*/ 759937 h 3560959"/>
              <a:gd name="connsiteX6" fmla="*/ 118605 w 12592665"/>
              <a:gd name="connsiteY6" fmla="*/ 703764 h 3560959"/>
              <a:gd name="connsiteX7" fmla="*/ 1442226 w 12592665"/>
              <a:gd name="connsiteY7" fmla="*/ 0 h 3560959"/>
              <a:gd name="connsiteX8" fmla="*/ 11573615 w 12592665"/>
              <a:gd name="connsiteY8" fmla="*/ 0 h 3560959"/>
              <a:gd name="connsiteX9" fmla="*/ 11895311 w 12592665"/>
              <a:gd name="connsiteY9" fmla="*/ 32430 h 3560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592665" h="3560959">
                <a:moveTo>
                  <a:pt x="11895311" y="32430"/>
                </a:moveTo>
                <a:cubicBezTo>
                  <a:pt x="12155088" y="85588"/>
                  <a:pt x="12391879" y="201851"/>
                  <a:pt x="12588967" y="364502"/>
                </a:cubicBezTo>
                <a:lnTo>
                  <a:pt x="12592665" y="367863"/>
                </a:lnTo>
                <a:lnTo>
                  <a:pt x="11958276" y="3560959"/>
                </a:lnTo>
                <a:lnTo>
                  <a:pt x="0" y="1185149"/>
                </a:lnTo>
                <a:lnTo>
                  <a:pt x="84479" y="759937"/>
                </a:lnTo>
                <a:lnTo>
                  <a:pt x="118605" y="703764"/>
                </a:lnTo>
                <a:cubicBezTo>
                  <a:pt x="405459" y="279164"/>
                  <a:pt x="891242" y="0"/>
                  <a:pt x="1442226" y="0"/>
                </a:cubicBezTo>
                <a:lnTo>
                  <a:pt x="11573615" y="0"/>
                </a:lnTo>
                <a:cubicBezTo>
                  <a:pt x="11683811" y="0"/>
                  <a:pt x="11791401" y="11167"/>
                  <a:pt x="11895311" y="32430"/>
                </a:cubicBez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31" name="柒社群-康帅4">
            <a:extLst>
              <a:ext uri="{FF2B5EF4-FFF2-40B4-BE49-F238E27FC236}">
                <a16:creationId xmlns:a16="http://schemas.microsoft.com/office/drawing/2014/main" id="{15107ECE-5064-0742-C05F-11F4A2DA5394}"/>
              </a:ext>
            </a:extLst>
          </p:cNvPr>
          <p:cNvSpPr/>
          <p:nvPr/>
        </p:nvSpPr>
        <p:spPr>
          <a:xfrm rot="20925785">
            <a:off x="-4691" y="4434496"/>
            <a:ext cx="12592665" cy="3560959"/>
          </a:xfrm>
          <a:custGeom>
            <a:avLst/>
            <a:gdLst>
              <a:gd name="connsiteX0" fmla="*/ 11895311 w 12592665"/>
              <a:gd name="connsiteY0" fmla="*/ 32430 h 3560959"/>
              <a:gd name="connsiteX1" fmla="*/ 12588967 w 12592665"/>
              <a:gd name="connsiteY1" fmla="*/ 364502 h 3560959"/>
              <a:gd name="connsiteX2" fmla="*/ 12592665 w 12592665"/>
              <a:gd name="connsiteY2" fmla="*/ 367863 h 3560959"/>
              <a:gd name="connsiteX3" fmla="*/ 11958276 w 12592665"/>
              <a:gd name="connsiteY3" fmla="*/ 3560959 h 3560959"/>
              <a:gd name="connsiteX4" fmla="*/ 0 w 12592665"/>
              <a:gd name="connsiteY4" fmla="*/ 1185149 h 3560959"/>
              <a:gd name="connsiteX5" fmla="*/ 84479 w 12592665"/>
              <a:gd name="connsiteY5" fmla="*/ 759937 h 3560959"/>
              <a:gd name="connsiteX6" fmla="*/ 118605 w 12592665"/>
              <a:gd name="connsiteY6" fmla="*/ 703764 h 3560959"/>
              <a:gd name="connsiteX7" fmla="*/ 1442226 w 12592665"/>
              <a:gd name="connsiteY7" fmla="*/ 0 h 3560959"/>
              <a:gd name="connsiteX8" fmla="*/ 11573615 w 12592665"/>
              <a:gd name="connsiteY8" fmla="*/ 0 h 3560959"/>
              <a:gd name="connsiteX9" fmla="*/ 11895311 w 12592665"/>
              <a:gd name="connsiteY9" fmla="*/ 32430 h 3560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592665" h="3560959">
                <a:moveTo>
                  <a:pt x="11895311" y="32430"/>
                </a:moveTo>
                <a:cubicBezTo>
                  <a:pt x="12155088" y="85588"/>
                  <a:pt x="12391879" y="201851"/>
                  <a:pt x="12588967" y="364502"/>
                </a:cubicBezTo>
                <a:lnTo>
                  <a:pt x="12592665" y="367863"/>
                </a:lnTo>
                <a:lnTo>
                  <a:pt x="11958276" y="3560959"/>
                </a:lnTo>
                <a:lnTo>
                  <a:pt x="0" y="1185149"/>
                </a:lnTo>
                <a:lnTo>
                  <a:pt x="84479" y="759937"/>
                </a:lnTo>
                <a:lnTo>
                  <a:pt x="118605" y="703764"/>
                </a:lnTo>
                <a:cubicBezTo>
                  <a:pt x="405459" y="279164"/>
                  <a:pt x="891242" y="0"/>
                  <a:pt x="1442226" y="0"/>
                </a:cubicBezTo>
                <a:lnTo>
                  <a:pt x="11573615" y="0"/>
                </a:lnTo>
                <a:cubicBezTo>
                  <a:pt x="11683811" y="0"/>
                  <a:pt x="11791401" y="11167"/>
                  <a:pt x="11895311" y="32430"/>
                </a:cubicBezTo>
                <a:close/>
              </a:path>
            </a:pathLst>
          </a:custGeom>
          <a:gradFill>
            <a:gsLst>
              <a:gs pos="35000">
                <a:schemeClr val="accent1"/>
              </a:gs>
              <a:gs pos="76000">
                <a:schemeClr val="accent1">
                  <a:lumMod val="8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pic>
        <p:nvPicPr>
          <p:cNvPr id="115" name="柒社群-康帅5">
            <a:extLst>
              <a:ext uri="{FF2B5EF4-FFF2-40B4-BE49-F238E27FC236}">
                <a16:creationId xmlns:a16="http://schemas.microsoft.com/office/drawing/2014/main" id="{A4507918-9192-32AA-2E81-B4D0E9576A7B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6055" b="61248"/>
          <a:stretch>
            <a:fillRect/>
          </a:stretch>
        </p:blipFill>
        <p:spPr>
          <a:xfrm>
            <a:off x="0" y="3492338"/>
            <a:ext cx="12192000" cy="3365663"/>
          </a:xfrm>
          <a:custGeom>
            <a:avLst/>
            <a:gdLst>
              <a:gd name="connsiteX0" fmla="*/ 0 w 12192000"/>
              <a:gd name="connsiteY0" fmla="*/ 0 h 3365663"/>
              <a:gd name="connsiteX1" fmla="*/ 12192000 w 12192000"/>
              <a:gd name="connsiteY1" fmla="*/ 0 h 3365663"/>
              <a:gd name="connsiteX2" fmla="*/ 12192000 w 12192000"/>
              <a:gd name="connsiteY2" fmla="*/ 3365663 h 3365663"/>
              <a:gd name="connsiteX3" fmla="*/ 0 w 12192000"/>
              <a:gd name="connsiteY3" fmla="*/ 3365663 h 3365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365663">
                <a:moveTo>
                  <a:pt x="0" y="0"/>
                </a:moveTo>
                <a:lnTo>
                  <a:pt x="12192000" y="0"/>
                </a:lnTo>
                <a:lnTo>
                  <a:pt x="12192000" y="3365663"/>
                </a:lnTo>
                <a:lnTo>
                  <a:pt x="0" y="3365663"/>
                </a:lnTo>
                <a:close/>
              </a:path>
            </a:pathLst>
          </a:custGeom>
        </p:spPr>
      </p:pic>
      <p:grpSp>
        <p:nvGrpSpPr>
          <p:cNvPr id="24" name="柒社群-康帅6">
            <a:extLst>
              <a:ext uri="{FF2B5EF4-FFF2-40B4-BE49-F238E27FC236}">
                <a16:creationId xmlns:a16="http://schemas.microsoft.com/office/drawing/2014/main" id="{33F35498-8D6F-5EB4-D510-FCE9E1D83F86}"/>
              </a:ext>
            </a:extLst>
          </p:cNvPr>
          <p:cNvGrpSpPr/>
          <p:nvPr/>
        </p:nvGrpSpPr>
        <p:grpSpPr>
          <a:xfrm>
            <a:off x="695325" y="863600"/>
            <a:ext cx="3057525" cy="122238"/>
            <a:chOff x="695325" y="863600"/>
            <a:chExt cx="3282315" cy="122238"/>
          </a:xfrm>
        </p:grpSpPr>
        <p:sp>
          <p:nvSpPr>
            <p:cNvPr id="230" name="柒社群-康帅6-1">
              <a:extLst>
                <a:ext uri="{FF2B5EF4-FFF2-40B4-BE49-F238E27FC236}">
                  <a16:creationId xmlns:a16="http://schemas.microsoft.com/office/drawing/2014/main" id="{91AF1E81-A505-40A2-4663-4ACE2F03541D}"/>
                </a:ext>
              </a:extLst>
            </p:cNvPr>
            <p:cNvSpPr/>
            <p:nvPr/>
          </p:nvSpPr>
          <p:spPr>
            <a:xfrm>
              <a:off x="695325" y="863600"/>
              <a:ext cx="3282315" cy="121920"/>
            </a:xfrm>
            <a:prstGeom prst="rect">
              <a:avLst/>
            </a:prstGeom>
            <a:gradFill flip="none" rotWithShape="1">
              <a:gsLst>
                <a:gs pos="1000">
                  <a:schemeClr val="accent1">
                    <a:alpha val="5000"/>
                  </a:schemeClr>
                </a:gs>
                <a:gs pos="100000">
                  <a:schemeClr val="accent1">
                    <a:alpha val="48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32" name="柒社群-康帅6-2">
              <a:extLst>
                <a:ext uri="{FF2B5EF4-FFF2-40B4-BE49-F238E27FC236}">
                  <a16:creationId xmlns:a16="http://schemas.microsoft.com/office/drawing/2014/main" id="{4723E73C-D1F5-5E6D-2292-67C04707CE41}"/>
                </a:ext>
              </a:extLst>
            </p:cNvPr>
            <p:cNvCxnSpPr/>
            <p:nvPr/>
          </p:nvCxnSpPr>
          <p:spPr>
            <a:xfrm>
              <a:off x="695325" y="985838"/>
              <a:ext cx="3281363" cy="0"/>
            </a:xfrm>
            <a:prstGeom prst="line">
              <a:avLst/>
            </a:prstGeom>
            <a:ln w="9525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7" name="柒社群-康帅7">
            <a:extLst>
              <a:ext uri="{FF2B5EF4-FFF2-40B4-BE49-F238E27FC236}">
                <a16:creationId xmlns:a16="http://schemas.microsoft.com/office/drawing/2014/main" id="{D00A7B4E-6306-6B15-0634-C11CED5614EA}"/>
              </a:ext>
            </a:extLst>
          </p:cNvPr>
          <p:cNvGrpSpPr/>
          <p:nvPr/>
        </p:nvGrpSpPr>
        <p:grpSpPr>
          <a:xfrm>
            <a:off x="506730" y="375770"/>
            <a:ext cx="635794" cy="347009"/>
            <a:chOff x="254794" y="-645319"/>
            <a:chExt cx="650080" cy="354806"/>
          </a:xfrm>
        </p:grpSpPr>
        <p:sp>
          <p:nvSpPr>
            <p:cNvPr id="234" name="柒社群-康帅7-1">
              <a:extLst>
                <a:ext uri="{FF2B5EF4-FFF2-40B4-BE49-F238E27FC236}">
                  <a16:creationId xmlns:a16="http://schemas.microsoft.com/office/drawing/2014/main" id="{7D0B9060-16E4-10E7-B59E-0A3EDC761893}"/>
                </a:ext>
              </a:extLst>
            </p:cNvPr>
            <p:cNvSpPr/>
            <p:nvPr/>
          </p:nvSpPr>
          <p:spPr>
            <a:xfrm>
              <a:off x="254794" y="-494109"/>
              <a:ext cx="52387" cy="5238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3" name="柒社群-康帅7-2">
              <a:extLst>
                <a:ext uri="{FF2B5EF4-FFF2-40B4-BE49-F238E27FC236}">
                  <a16:creationId xmlns:a16="http://schemas.microsoft.com/office/drawing/2014/main" id="{2E28EE35-2644-D142-1FD2-54A98899A7F4}"/>
                </a:ext>
              </a:extLst>
            </p:cNvPr>
            <p:cNvSpPr/>
            <p:nvPr/>
          </p:nvSpPr>
          <p:spPr>
            <a:xfrm>
              <a:off x="254794" y="-645319"/>
              <a:ext cx="52387" cy="5238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柒社群-康帅7-3">
              <a:extLst>
                <a:ext uri="{FF2B5EF4-FFF2-40B4-BE49-F238E27FC236}">
                  <a16:creationId xmlns:a16="http://schemas.microsoft.com/office/drawing/2014/main" id="{2628A946-D6E4-B2DD-76DC-474F19EBD729}"/>
                </a:ext>
              </a:extLst>
            </p:cNvPr>
            <p:cNvSpPr/>
            <p:nvPr/>
          </p:nvSpPr>
          <p:spPr>
            <a:xfrm>
              <a:off x="254794" y="-342900"/>
              <a:ext cx="52387" cy="52387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柒社群-康帅7-4">
              <a:extLst>
                <a:ext uri="{FF2B5EF4-FFF2-40B4-BE49-F238E27FC236}">
                  <a16:creationId xmlns:a16="http://schemas.microsoft.com/office/drawing/2014/main" id="{5CD41011-5EBB-C81F-FDAB-779CEC5F4CA8}"/>
                </a:ext>
              </a:extLst>
            </p:cNvPr>
            <p:cNvSpPr/>
            <p:nvPr/>
          </p:nvSpPr>
          <p:spPr>
            <a:xfrm>
              <a:off x="397668" y="-645319"/>
              <a:ext cx="52387" cy="5238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柒社群-康帅7-5">
              <a:extLst>
                <a:ext uri="{FF2B5EF4-FFF2-40B4-BE49-F238E27FC236}">
                  <a16:creationId xmlns:a16="http://schemas.microsoft.com/office/drawing/2014/main" id="{01C305D3-303C-59A0-E9C2-E5B033D52060}"/>
                </a:ext>
              </a:extLst>
            </p:cNvPr>
            <p:cNvSpPr/>
            <p:nvPr/>
          </p:nvSpPr>
          <p:spPr>
            <a:xfrm>
              <a:off x="397668" y="-342900"/>
              <a:ext cx="52387" cy="52387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柒社群-康帅7-6">
              <a:extLst>
                <a:ext uri="{FF2B5EF4-FFF2-40B4-BE49-F238E27FC236}">
                  <a16:creationId xmlns:a16="http://schemas.microsoft.com/office/drawing/2014/main" id="{059A351F-03AF-C888-B603-D4B2FFFD6B1D}"/>
                </a:ext>
              </a:extLst>
            </p:cNvPr>
            <p:cNvSpPr/>
            <p:nvPr/>
          </p:nvSpPr>
          <p:spPr>
            <a:xfrm>
              <a:off x="397668" y="-494109"/>
              <a:ext cx="52387" cy="52387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3" name="柒社群-康帅7-7">
              <a:extLst>
                <a:ext uri="{FF2B5EF4-FFF2-40B4-BE49-F238E27FC236}">
                  <a16:creationId xmlns:a16="http://schemas.microsoft.com/office/drawing/2014/main" id="{256879CD-8F8A-8727-1464-675DD264B496}"/>
                </a:ext>
              </a:extLst>
            </p:cNvPr>
            <p:cNvSpPr/>
            <p:nvPr/>
          </p:nvSpPr>
          <p:spPr>
            <a:xfrm>
              <a:off x="557212" y="-645319"/>
              <a:ext cx="52387" cy="52387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4" name="柒社群-康帅7-8">
              <a:extLst>
                <a:ext uri="{FF2B5EF4-FFF2-40B4-BE49-F238E27FC236}">
                  <a16:creationId xmlns:a16="http://schemas.microsoft.com/office/drawing/2014/main" id="{3FFE06DA-36A3-E788-4A2A-E57E00E22BF6}"/>
                </a:ext>
              </a:extLst>
            </p:cNvPr>
            <p:cNvSpPr/>
            <p:nvPr/>
          </p:nvSpPr>
          <p:spPr>
            <a:xfrm>
              <a:off x="557212" y="-342900"/>
              <a:ext cx="52387" cy="52387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5" name="柒社群-康帅7-9">
              <a:extLst>
                <a:ext uri="{FF2B5EF4-FFF2-40B4-BE49-F238E27FC236}">
                  <a16:creationId xmlns:a16="http://schemas.microsoft.com/office/drawing/2014/main" id="{188A31BB-868C-FF5B-D985-C50DBFE72F32}"/>
                </a:ext>
              </a:extLst>
            </p:cNvPr>
            <p:cNvSpPr/>
            <p:nvPr/>
          </p:nvSpPr>
          <p:spPr>
            <a:xfrm>
              <a:off x="557212" y="-494109"/>
              <a:ext cx="52387" cy="52387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7" name="柒社群-康帅7-10">
              <a:extLst>
                <a:ext uri="{FF2B5EF4-FFF2-40B4-BE49-F238E27FC236}">
                  <a16:creationId xmlns:a16="http://schemas.microsoft.com/office/drawing/2014/main" id="{739406CF-5DC2-907A-962B-C30D7D13CF96}"/>
                </a:ext>
              </a:extLst>
            </p:cNvPr>
            <p:cNvSpPr/>
            <p:nvPr/>
          </p:nvSpPr>
          <p:spPr>
            <a:xfrm>
              <a:off x="700087" y="-645319"/>
              <a:ext cx="52387" cy="52387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8" name="柒社群-康帅7-11">
              <a:extLst>
                <a:ext uri="{FF2B5EF4-FFF2-40B4-BE49-F238E27FC236}">
                  <a16:creationId xmlns:a16="http://schemas.microsoft.com/office/drawing/2014/main" id="{EA978AC0-77B1-5724-0159-666CEFE7512C}"/>
                </a:ext>
              </a:extLst>
            </p:cNvPr>
            <p:cNvSpPr/>
            <p:nvPr/>
          </p:nvSpPr>
          <p:spPr>
            <a:xfrm>
              <a:off x="700087" y="-342900"/>
              <a:ext cx="52387" cy="52387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柒社群-康帅7-12">
              <a:extLst>
                <a:ext uri="{FF2B5EF4-FFF2-40B4-BE49-F238E27FC236}">
                  <a16:creationId xmlns:a16="http://schemas.microsoft.com/office/drawing/2014/main" id="{E530F049-D884-7060-FF0F-59DC908D7096}"/>
                </a:ext>
              </a:extLst>
            </p:cNvPr>
            <p:cNvSpPr/>
            <p:nvPr/>
          </p:nvSpPr>
          <p:spPr>
            <a:xfrm>
              <a:off x="700087" y="-494109"/>
              <a:ext cx="52387" cy="52387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1" name="柒社群-康帅7-13">
              <a:extLst>
                <a:ext uri="{FF2B5EF4-FFF2-40B4-BE49-F238E27FC236}">
                  <a16:creationId xmlns:a16="http://schemas.microsoft.com/office/drawing/2014/main" id="{B9472DD1-2342-D3A6-B436-B4543D4AAF49}"/>
                </a:ext>
              </a:extLst>
            </p:cNvPr>
            <p:cNvSpPr/>
            <p:nvPr/>
          </p:nvSpPr>
          <p:spPr>
            <a:xfrm>
              <a:off x="852487" y="-645319"/>
              <a:ext cx="52387" cy="52387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2" name="柒社群-康帅7-14">
              <a:extLst>
                <a:ext uri="{FF2B5EF4-FFF2-40B4-BE49-F238E27FC236}">
                  <a16:creationId xmlns:a16="http://schemas.microsoft.com/office/drawing/2014/main" id="{4A0B4CA8-013F-B42D-3942-EFE17C7D725C}"/>
                </a:ext>
              </a:extLst>
            </p:cNvPr>
            <p:cNvSpPr/>
            <p:nvPr/>
          </p:nvSpPr>
          <p:spPr>
            <a:xfrm>
              <a:off x="852487" y="-342900"/>
              <a:ext cx="52387" cy="52387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3" name="柒社群-康帅7-15">
              <a:extLst>
                <a:ext uri="{FF2B5EF4-FFF2-40B4-BE49-F238E27FC236}">
                  <a16:creationId xmlns:a16="http://schemas.microsoft.com/office/drawing/2014/main" id="{81B38600-66B2-3364-8199-36CB363AF167}"/>
                </a:ext>
              </a:extLst>
            </p:cNvPr>
            <p:cNvSpPr/>
            <p:nvPr/>
          </p:nvSpPr>
          <p:spPr>
            <a:xfrm>
              <a:off x="852487" y="-494109"/>
              <a:ext cx="52387" cy="52387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柒社群-康帅8">
            <a:extLst>
              <a:ext uri="{FF2B5EF4-FFF2-40B4-BE49-F238E27FC236}">
                <a16:creationId xmlns:a16="http://schemas.microsoft.com/office/drawing/2014/main" id="{1B9244B8-FDEE-C8BE-D287-48DD02F3ED29}"/>
              </a:ext>
            </a:extLst>
          </p:cNvPr>
          <p:cNvSpPr txBox="1"/>
          <p:nvPr/>
        </p:nvSpPr>
        <p:spPr>
          <a:xfrm>
            <a:off x="608463" y="473075"/>
            <a:ext cx="322058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sz="3000" spc="0">
                <a:gradFill>
                  <a:gsLst>
                    <a:gs pos="1000">
                      <a:schemeClr val="accent1">
                        <a:lumMod val="95000"/>
                        <a:lumOff val="5000"/>
                      </a:schemeClr>
                    </a:gs>
                    <a:gs pos="99000">
                      <a:schemeClr val="accent1">
                        <a:lumMod val="75000"/>
                      </a:schemeClr>
                    </a:gs>
                  </a:gsLst>
                  <a:lin ang="2700000" scaled="1"/>
                </a:gradFill>
                <a:effectLst>
                  <a:outerShdw blurRad="190500" dist="127000" dir="2700000" algn="tl" rotWithShape="0">
                    <a:schemeClr val="accent1">
                      <a:alpha val="20000"/>
                    </a:schemeClr>
                  </a:outerShdw>
                </a:effectLst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r>
              <a:rPr lang="zh-CN" altLang="en-US" dirty="0"/>
              <a:t>耳机销售业绩展示</a:t>
            </a:r>
          </a:p>
        </p:txBody>
      </p:sp>
      <p:grpSp>
        <p:nvGrpSpPr>
          <p:cNvPr id="259" name="柒社群-康帅9">
            <a:extLst>
              <a:ext uri="{FF2B5EF4-FFF2-40B4-BE49-F238E27FC236}">
                <a16:creationId xmlns:a16="http://schemas.microsoft.com/office/drawing/2014/main" id="{E7924803-321C-F287-FE2F-8F4D3AA437A0}"/>
              </a:ext>
            </a:extLst>
          </p:cNvPr>
          <p:cNvGrpSpPr/>
          <p:nvPr/>
        </p:nvGrpSpPr>
        <p:grpSpPr>
          <a:xfrm rot="181748">
            <a:off x="648884" y="1443888"/>
            <a:ext cx="10829147" cy="4940521"/>
            <a:chOff x="11661289" y="-3007246"/>
            <a:chExt cx="10829147" cy="4890816"/>
          </a:xfrm>
        </p:grpSpPr>
        <p:sp>
          <p:nvSpPr>
            <p:cNvPr id="33" name="柒社群-康帅9-1">
              <a:extLst>
                <a:ext uri="{FF2B5EF4-FFF2-40B4-BE49-F238E27FC236}">
                  <a16:creationId xmlns:a16="http://schemas.microsoft.com/office/drawing/2014/main" id="{D69CB68F-5EEF-D822-7034-E45C406750DD}"/>
                </a:ext>
              </a:extLst>
            </p:cNvPr>
            <p:cNvSpPr/>
            <p:nvPr/>
          </p:nvSpPr>
          <p:spPr>
            <a:xfrm rot="21204120" flipH="1">
              <a:off x="11661289" y="-3007246"/>
              <a:ext cx="10790660" cy="4797121"/>
            </a:xfrm>
            <a:prstGeom prst="roundRect">
              <a:avLst>
                <a:gd name="adj" fmla="val 1973"/>
              </a:avLst>
            </a:prstGeom>
            <a:pattFill prst="pct20">
              <a:fgClr>
                <a:sysClr val="window" lastClr="FFFFFF">
                  <a:lumMod val="95000"/>
                </a:sysClr>
              </a:fgClr>
              <a:bgClr>
                <a:sysClr val="window" lastClr="FFFFFF"/>
              </a:bgClr>
            </a:pattFill>
            <a:ln w="12700" cap="flat" cmpd="sng" algn="ctr">
              <a:gradFill flip="none" rotWithShape="1">
                <a:gsLst>
                  <a:gs pos="0">
                    <a:schemeClr val="accent1">
                      <a:alpha val="5000"/>
                    </a:schemeClr>
                  </a:gs>
                  <a:gs pos="56000">
                    <a:schemeClr val="accent1">
                      <a:lumMod val="100000"/>
                      <a:alpha val="10000"/>
                    </a:schemeClr>
                  </a:gs>
                  <a:gs pos="100000">
                    <a:schemeClr val="accent1">
                      <a:alpha val="5000"/>
                    </a:schemeClr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  <p:txBody>
            <a:bodyPr lIns="74066" tIns="37033" rIns="74066" bIns="37033" rtlCol="0" anchor="ctr"/>
            <a:lstStyle/>
            <a:p>
              <a:pPr algn="ctr"/>
              <a:endParaRPr lang="zh-CN" altLang="en-US" sz="1620" kern="0" dirty="0">
                <a:gradFill>
                  <a:gsLst>
                    <a:gs pos="0">
                      <a:srgbClr val="FFF6E4"/>
                    </a:gs>
                    <a:gs pos="100000">
                      <a:srgbClr val="FDECCA">
                        <a:lumMod val="90000"/>
                      </a:srgbClr>
                    </a:gs>
                  </a:gsLst>
                  <a:lin ang="2700000" scaled="1"/>
                </a:gradFill>
                <a:effectLst>
                  <a:outerShdw blurRad="154305" dist="82296" dir="2699995" algn="tl" rotWithShape="0">
                    <a:prstClr val="black">
                      <a:alpha val="20000"/>
                    </a:prstClr>
                  </a:outerShdw>
                </a:effectLst>
                <a:latin typeface="阿里巴巴普惠体 M" panose="00020600040101010101" pitchFamily="18" charset="-122"/>
                <a:ea typeface="阿里巴巴普惠体 M" panose="00020600040101010101" pitchFamily="18" charset="-122"/>
                <a:cs typeface="+mn-ea"/>
              </a:endParaRPr>
            </a:p>
          </p:txBody>
        </p:sp>
        <p:sp>
          <p:nvSpPr>
            <p:cNvPr id="215" name="柒社群-康帅9-2">
              <a:extLst>
                <a:ext uri="{FF2B5EF4-FFF2-40B4-BE49-F238E27FC236}">
                  <a16:creationId xmlns:a16="http://schemas.microsoft.com/office/drawing/2014/main" id="{B1D199E8-CE04-1508-4E14-3B83D4EE293B}"/>
                </a:ext>
              </a:extLst>
            </p:cNvPr>
            <p:cNvSpPr/>
            <p:nvPr/>
          </p:nvSpPr>
          <p:spPr>
            <a:xfrm rot="21293698" flipH="1">
              <a:off x="11697865" y="-2988958"/>
              <a:ext cx="10790660" cy="4797121"/>
            </a:xfrm>
            <a:prstGeom prst="roundRect">
              <a:avLst>
                <a:gd name="adj" fmla="val 1973"/>
              </a:avLst>
            </a:prstGeom>
            <a:pattFill prst="pct20">
              <a:fgClr>
                <a:sysClr val="window" lastClr="FFFFFF">
                  <a:lumMod val="95000"/>
                </a:sysClr>
              </a:fgClr>
              <a:bgClr>
                <a:sysClr val="window" lastClr="FFFFFF"/>
              </a:bgClr>
            </a:pattFill>
            <a:ln w="12700" cap="flat" cmpd="sng" algn="ctr"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56000">
                    <a:schemeClr val="accent1">
                      <a:lumMod val="100000"/>
                      <a:alpha val="60000"/>
                    </a:schemeClr>
                  </a:gs>
                  <a:gs pos="100000">
                    <a:schemeClr val="accent1">
                      <a:alpha val="60000"/>
                    </a:schemeClr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  <p:txBody>
            <a:bodyPr lIns="74066" tIns="37033" rIns="74066" bIns="37033" rtlCol="0" anchor="ctr"/>
            <a:lstStyle/>
            <a:p>
              <a:pPr algn="ctr"/>
              <a:endParaRPr lang="zh-CN" altLang="en-US" sz="1620" kern="0" dirty="0">
                <a:gradFill>
                  <a:gsLst>
                    <a:gs pos="0">
                      <a:srgbClr val="FFF6E4"/>
                    </a:gs>
                    <a:gs pos="100000">
                      <a:srgbClr val="FDECCA">
                        <a:lumMod val="90000"/>
                      </a:srgbClr>
                    </a:gs>
                  </a:gsLst>
                  <a:lin ang="2700000" scaled="1"/>
                </a:gradFill>
                <a:effectLst>
                  <a:outerShdw blurRad="154305" dist="82296" dir="2699995" algn="tl" rotWithShape="0">
                    <a:prstClr val="black">
                      <a:alpha val="20000"/>
                    </a:prstClr>
                  </a:outerShdw>
                </a:effectLst>
                <a:latin typeface="阿里巴巴普惠体 M" panose="00020600040101010101" pitchFamily="18" charset="-122"/>
                <a:ea typeface="阿里巴巴普惠体 M" panose="00020600040101010101" pitchFamily="18" charset="-122"/>
                <a:cs typeface="+mn-ea"/>
              </a:endParaRPr>
            </a:p>
          </p:txBody>
        </p:sp>
        <p:sp>
          <p:nvSpPr>
            <p:cNvPr id="258" name="柒社群-康帅9-3">
              <a:extLst>
                <a:ext uri="{FF2B5EF4-FFF2-40B4-BE49-F238E27FC236}">
                  <a16:creationId xmlns:a16="http://schemas.microsoft.com/office/drawing/2014/main" id="{22428496-23F3-D44B-30CC-3E550294088A}"/>
                </a:ext>
              </a:extLst>
            </p:cNvPr>
            <p:cNvSpPr/>
            <p:nvPr/>
          </p:nvSpPr>
          <p:spPr>
            <a:xfrm rot="21427605" flipH="1">
              <a:off x="11699776" y="-2989006"/>
              <a:ext cx="10790660" cy="4872576"/>
            </a:xfrm>
            <a:prstGeom prst="roundRect">
              <a:avLst>
                <a:gd name="adj" fmla="val 1973"/>
              </a:avLst>
            </a:prstGeom>
            <a:pattFill prst="pct20">
              <a:fgClr>
                <a:sysClr val="window" lastClr="FFFFFF">
                  <a:lumMod val="95000"/>
                </a:sysClr>
              </a:fgClr>
              <a:bgClr>
                <a:sysClr val="window" lastClr="FFFFFF"/>
              </a:bgClr>
            </a:pattFill>
            <a:ln w="12700" cap="flat" cmpd="sng" algn="ctr">
              <a:gradFill flip="none" rotWithShape="1">
                <a:gsLst>
                  <a:gs pos="0">
                    <a:schemeClr val="accent1"/>
                  </a:gs>
                  <a:gs pos="56000">
                    <a:schemeClr val="accent1">
                      <a:lumMod val="10000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  <p:txBody>
            <a:bodyPr lIns="74066" tIns="37033" rIns="74066" bIns="37033" rtlCol="0" anchor="ctr"/>
            <a:lstStyle/>
            <a:p>
              <a:pPr algn="ctr"/>
              <a:endParaRPr lang="zh-CN" altLang="en-US" sz="1620" kern="0" dirty="0">
                <a:gradFill>
                  <a:gsLst>
                    <a:gs pos="0">
                      <a:srgbClr val="FFF6E4"/>
                    </a:gs>
                    <a:gs pos="100000">
                      <a:srgbClr val="FDECCA">
                        <a:lumMod val="90000"/>
                      </a:srgbClr>
                    </a:gs>
                  </a:gsLst>
                  <a:lin ang="2700000" scaled="1"/>
                </a:gradFill>
                <a:effectLst>
                  <a:outerShdw blurRad="154305" dist="82296" dir="2699995" algn="tl" rotWithShape="0">
                    <a:prstClr val="black">
                      <a:alpha val="20000"/>
                    </a:prstClr>
                  </a:outerShdw>
                </a:effectLst>
                <a:latin typeface="阿里巴巴普惠体 M" panose="00020600040101010101" pitchFamily="18" charset="-122"/>
                <a:ea typeface="阿里巴巴普惠体 M" panose="00020600040101010101" pitchFamily="18" charset="-122"/>
                <a:cs typeface="+mn-ea"/>
              </a:endParaRPr>
            </a:p>
          </p:txBody>
        </p:sp>
      </p:grpSp>
      <p:sp>
        <p:nvSpPr>
          <p:cNvPr id="266" name="柒社群-康帅10">
            <a:extLst>
              <a:ext uri="{FF2B5EF4-FFF2-40B4-BE49-F238E27FC236}">
                <a16:creationId xmlns:a16="http://schemas.microsoft.com/office/drawing/2014/main" id="{31E84F84-5232-38E5-5671-53459AF64833}"/>
              </a:ext>
            </a:extLst>
          </p:cNvPr>
          <p:cNvSpPr/>
          <p:nvPr/>
        </p:nvSpPr>
        <p:spPr>
          <a:xfrm>
            <a:off x="1070183" y="1708638"/>
            <a:ext cx="419728" cy="419728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2700000" scaled="1"/>
          </a:gradFill>
          <a:ln w="3175">
            <a:gradFill>
              <a:gsLst>
                <a:gs pos="0">
                  <a:schemeClr val="accent1">
                    <a:alpha val="34000"/>
                  </a:schemeClr>
                </a:gs>
                <a:gs pos="47000">
                  <a:schemeClr val="accent1">
                    <a:alpha val="0"/>
                  </a:schemeClr>
                </a:gs>
                <a:gs pos="100000">
                  <a:schemeClr val="accent1">
                    <a:alpha val="50000"/>
                  </a:schemeClr>
                </a:gs>
              </a:gsLst>
              <a:lin ang="5400000" scaled="1"/>
            </a:gradFill>
          </a:ln>
          <a:effectLst>
            <a:outerShdw blurRad="177800" dist="50800" dir="5400000" algn="ctr" rotWithShape="0">
              <a:schemeClr val="accent1">
                <a:alpha val="12000"/>
              </a:schemeClr>
            </a:outerShdw>
          </a:effectLst>
          <a:scene3d>
            <a:camera prst="perspectiveFront"/>
            <a:lightRig rig="contrasting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267" name="柒社群-康帅11">
            <a:extLst>
              <a:ext uri="{FF2B5EF4-FFF2-40B4-BE49-F238E27FC236}">
                <a16:creationId xmlns:a16="http://schemas.microsoft.com/office/drawing/2014/main" id="{6E68CD19-2D69-6317-A837-92E23101404D}"/>
              </a:ext>
            </a:extLst>
          </p:cNvPr>
          <p:cNvSpPr txBox="1"/>
          <p:nvPr/>
        </p:nvSpPr>
        <p:spPr>
          <a:xfrm>
            <a:off x="1569109" y="1697195"/>
            <a:ext cx="1604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sz="3000" spc="300">
                <a:gradFill>
                  <a:gsLst>
                    <a:gs pos="1000">
                      <a:schemeClr val="accent1">
                        <a:lumMod val="95000"/>
                        <a:lumOff val="5000"/>
                      </a:schemeClr>
                    </a:gs>
                    <a:gs pos="99000">
                      <a:schemeClr val="accent1">
                        <a:lumMod val="75000"/>
                      </a:schemeClr>
                    </a:gs>
                  </a:gsLst>
                  <a:lin ang="2700000" scaled="1"/>
                </a:gradFill>
                <a:effectLst>
                  <a:outerShdw blurRad="190500" dist="127000" dir="2700000" algn="tl" rotWithShape="0">
                    <a:schemeClr val="accent1">
                      <a:alpha val="20000"/>
                    </a:schemeClr>
                  </a:outerShdw>
                </a:effectLst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r>
              <a:rPr lang="zh-CN" altLang="en-US" sz="2400" spc="0" dirty="0"/>
              <a:t>销售分析</a:t>
            </a:r>
          </a:p>
        </p:txBody>
      </p:sp>
      <p:grpSp>
        <p:nvGrpSpPr>
          <p:cNvPr id="9" name="柒社群-康帅12">
            <a:extLst>
              <a:ext uri="{FF2B5EF4-FFF2-40B4-BE49-F238E27FC236}">
                <a16:creationId xmlns:a16="http://schemas.microsoft.com/office/drawing/2014/main" id="{D8ED849C-0077-36FF-FB36-64DE736A7D1C}"/>
              </a:ext>
            </a:extLst>
          </p:cNvPr>
          <p:cNvGrpSpPr/>
          <p:nvPr/>
        </p:nvGrpSpPr>
        <p:grpSpPr>
          <a:xfrm>
            <a:off x="1165227" y="1814513"/>
            <a:ext cx="226660" cy="226218"/>
            <a:chOff x="0" y="0"/>
            <a:chExt cx="1904999" cy="1901279"/>
          </a:xfrm>
          <a:solidFill>
            <a:schemeClr val="accent1"/>
          </a:solidFill>
        </p:grpSpPr>
        <p:sp>
          <p:nvSpPr>
            <p:cNvPr id="5" name="柒社群-康帅12-1">
              <a:extLst>
                <a:ext uri="{FF2B5EF4-FFF2-40B4-BE49-F238E27FC236}">
                  <a16:creationId xmlns:a16="http://schemas.microsoft.com/office/drawing/2014/main" id="{F3E0551B-E707-0767-D89F-8C937FD76CA1}"/>
                </a:ext>
              </a:extLst>
            </p:cNvPr>
            <p:cNvSpPr/>
            <p:nvPr/>
          </p:nvSpPr>
          <p:spPr>
            <a:xfrm>
              <a:off x="0" y="0"/>
              <a:ext cx="1666875" cy="1468747"/>
            </a:xfrm>
            <a:custGeom>
              <a:avLst/>
              <a:gdLst>
                <a:gd name="connsiteX0" fmla="*/ 878458 w 1666875"/>
                <a:gd name="connsiteY0" fmla="*/ 1349871 h 1468747"/>
                <a:gd name="connsiteX1" fmla="*/ 222498 w 1666875"/>
                <a:gd name="connsiteY1" fmla="*/ 1349871 h 1468747"/>
                <a:gd name="connsiteX2" fmla="*/ 119063 w 1666875"/>
                <a:gd name="connsiteY2" fmla="*/ 1246436 h 1468747"/>
                <a:gd name="connsiteX3" fmla="*/ 119063 w 1666875"/>
                <a:gd name="connsiteY3" fmla="*/ 222498 h 1468747"/>
                <a:gd name="connsiteX4" fmla="*/ 222498 w 1666875"/>
                <a:gd name="connsiteY4" fmla="*/ 119063 h 1468747"/>
                <a:gd name="connsiteX5" fmla="*/ 1444377 w 1666875"/>
                <a:gd name="connsiteY5" fmla="*/ 119063 h 1468747"/>
                <a:gd name="connsiteX6" fmla="*/ 1547813 w 1666875"/>
                <a:gd name="connsiteY6" fmla="*/ 222498 h 1468747"/>
                <a:gd name="connsiteX7" fmla="*/ 1547813 w 1666875"/>
                <a:gd name="connsiteY7" fmla="*/ 761442 h 1468747"/>
                <a:gd name="connsiteX8" fmla="*/ 1607344 w 1666875"/>
                <a:gd name="connsiteY8" fmla="*/ 820973 h 1468747"/>
                <a:gd name="connsiteX9" fmla="*/ 1666875 w 1666875"/>
                <a:gd name="connsiteY9" fmla="*/ 761442 h 1468747"/>
                <a:gd name="connsiteX10" fmla="*/ 1666875 w 1666875"/>
                <a:gd name="connsiteY10" fmla="*/ 222498 h 1468747"/>
                <a:gd name="connsiteX11" fmla="*/ 1444377 w 1666875"/>
                <a:gd name="connsiteY11" fmla="*/ 0 h 1468747"/>
                <a:gd name="connsiteX12" fmla="*/ 222498 w 1666875"/>
                <a:gd name="connsiteY12" fmla="*/ 0 h 1468747"/>
                <a:gd name="connsiteX13" fmla="*/ 0 w 1666875"/>
                <a:gd name="connsiteY13" fmla="*/ 222498 h 1468747"/>
                <a:gd name="connsiteX14" fmla="*/ 0 w 1666875"/>
                <a:gd name="connsiteY14" fmla="*/ 1246250 h 1468747"/>
                <a:gd name="connsiteX15" fmla="*/ 222498 w 1666875"/>
                <a:gd name="connsiteY15" fmla="*/ 1468748 h 1468747"/>
                <a:gd name="connsiteX16" fmla="*/ 878458 w 1666875"/>
                <a:gd name="connsiteY16" fmla="*/ 1468748 h 1468747"/>
                <a:gd name="connsiteX17" fmla="*/ 937989 w 1666875"/>
                <a:gd name="connsiteY17" fmla="*/ 1409216 h 1468747"/>
                <a:gd name="connsiteX18" fmla="*/ 878458 w 1666875"/>
                <a:gd name="connsiteY18" fmla="*/ 1349871 h 1468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66875" h="1468747">
                  <a:moveTo>
                    <a:pt x="878458" y="1349871"/>
                  </a:moveTo>
                  <a:lnTo>
                    <a:pt x="222498" y="1349871"/>
                  </a:lnTo>
                  <a:cubicBezTo>
                    <a:pt x="165385" y="1349871"/>
                    <a:pt x="119063" y="1303548"/>
                    <a:pt x="119063" y="1246436"/>
                  </a:cubicBezTo>
                  <a:lnTo>
                    <a:pt x="119063" y="222498"/>
                  </a:lnTo>
                  <a:cubicBezTo>
                    <a:pt x="119063" y="165385"/>
                    <a:pt x="165385" y="119063"/>
                    <a:pt x="222498" y="119063"/>
                  </a:cubicBezTo>
                  <a:lnTo>
                    <a:pt x="1444377" y="119063"/>
                  </a:lnTo>
                  <a:cubicBezTo>
                    <a:pt x="1501490" y="119063"/>
                    <a:pt x="1547813" y="165385"/>
                    <a:pt x="1547813" y="222498"/>
                  </a:cubicBezTo>
                  <a:lnTo>
                    <a:pt x="1547813" y="761442"/>
                  </a:lnTo>
                  <a:cubicBezTo>
                    <a:pt x="1547813" y="794370"/>
                    <a:pt x="1574416" y="820973"/>
                    <a:pt x="1607344" y="820973"/>
                  </a:cubicBezTo>
                  <a:cubicBezTo>
                    <a:pt x="1640272" y="820973"/>
                    <a:pt x="1666875" y="794370"/>
                    <a:pt x="1666875" y="761442"/>
                  </a:cubicBezTo>
                  <a:lnTo>
                    <a:pt x="1666875" y="222498"/>
                  </a:lnTo>
                  <a:cubicBezTo>
                    <a:pt x="1666875" y="99901"/>
                    <a:pt x="1566974" y="0"/>
                    <a:pt x="1444377" y="0"/>
                  </a:cubicBezTo>
                  <a:lnTo>
                    <a:pt x="222498" y="0"/>
                  </a:lnTo>
                  <a:cubicBezTo>
                    <a:pt x="99901" y="0"/>
                    <a:pt x="0" y="99901"/>
                    <a:pt x="0" y="222498"/>
                  </a:cubicBezTo>
                  <a:lnTo>
                    <a:pt x="0" y="1246250"/>
                  </a:lnTo>
                  <a:cubicBezTo>
                    <a:pt x="0" y="1369033"/>
                    <a:pt x="99901" y="1468748"/>
                    <a:pt x="222498" y="1468748"/>
                  </a:cubicBezTo>
                  <a:lnTo>
                    <a:pt x="878458" y="1468748"/>
                  </a:lnTo>
                  <a:cubicBezTo>
                    <a:pt x="911386" y="1468748"/>
                    <a:pt x="937989" y="1442145"/>
                    <a:pt x="937989" y="1409216"/>
                  </a:cubicBezTo>
                  <a:cubicBezTo>
                    <a:pt x="937989" y="1376288"/>
                    <a:pt x="911386" y="1349871"/>
                    <a:pt x="878458" y="1349871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柒社群-康帅12-2">
              <a:extLst>
                <a:ext uri="{FF2B5EF4-FFF2-40B4-BE49-F238E27FC236}">
                  <a16:creationId xmlns:a16="http://schemas.microsoft.com/office/drawing/2014/main" id="{3DDD98B2-4C2F-654C-1E43-0E24BD3BC71C}"/>
                </a:ext>
              </a:extLst>
            </p:cNvPr>
            <p:cNvSpPr/>
            <p:nvPr/>
          </p:nvSpPr>
          <p:spPr>
            <a:xfrm>
              <a:off x="162269" y="236264"/>
              <a:ext cx="1264620" cy="744326"/>
            </a:xfrm>
            <a:custGeom>
              <a:avLst/>
              <a:gdLst>
                <a:gd name="connsiteX0" fmla="*/ 1205089 w 1264620"/>
                <a:gd name="connsiteY0" fmla="*/ 537456 h 744326"/>
                <a:gd name="connsiteX1" fmla="*/ 1264621 w 1264620"/>
                <a:gd name="connsiteY1" fmla="*/ 477924 h 744326"/>
                <a:gd name="connsiteX2" fmla="*/ 1264621 w 1264620"/>
                <a:gd name="connsiteY2" fmla="*/ 0 h 744326"/>
                <a:gd name="connsiteX3" fmla="*/ 786696 w 1264620"/>
                <a:gd name="connsiteY3" fmla="*/ 0 h 744326"/>
                <a:gd name="connsiteX4" fmla="*/ 727165 w 1264620"/>
                <a:gd name="connsiteY4" fmla="*/ 59531 h 744326"/>
                <a:gd name="connsiteX5" fmla="*/ 786696 w 1264620"/>
                <a:gd name="connsiteY5" fmla="*/ 119063 h 744326"/>
                <a:gd name="connsiteX6" fmla="*/ 1060726 w 1264620"/>
                <a:gd name="connsiteY6" fmla="*/ 119063 h 744326"/>
                <a:gd name="connsiteX7" fmla="*/ 682703 w 1264620"/>
                <a:gd name="connsiteY7" fmla="*/ 494667 h 744326"/>
                <a:gd name="connsiteX8" fmla="*/ 469506 w 1264620"/>
                <a:gd name="connsiteY8" fmla="*/ 276076 h 744326"/>
                <a:gd name="connsiteX9" fmla="*/ 427276 w 1264620"/>
                <a:gd name="connsiteY9" fmla="*/ 258031 h 744326"/>
                <a:gd name="connsiteX10" fmla="*/ 384860 w 1264620"/>
                <a:gd name="connsiteY10" fmla="*/ 275518 h 744326"/>
                <a:gd name="connsiteX11" fmla="*/ 17441 w 1264620"/>
                <a:gd name="connsiteY11" fmla="*/ 642565 h 744326"/>
                <a:gd name="connsiteX12" fmla="*/ 17441 w 1264620"/>
                <a:gd name="connsiteY12" fmla="*/ 726839 h 744326"/>
                <a:gd name="connsiteX13" fmla="*/ 59485 w 1264620"/>
                <a:gd name="connsiteY13" fmla="*/ 744327 h 744326"/>
                <a:gd name="connsiteX14" fmla="*/ 101529 w 1264620"/>
                <a:gd name="connsiteY14" fmla="*/ 726839 h 744326"/>
                <a:gd name="connsiteX15" fmla="*/ 426160 w 1264620"/>
                <a:gd name="connsiteY15" fmla="*/ 402394 h 744326"/>
                <a:gd name="connsiteX16" fmla="*/ 639356 w 1264620"/>
                <a:gd name="connsiteY16" fmla="*/ 620985 h 744326"/>
                <a:gd name="connsiteX17" fmla="*/ 681586 w 1264620"/>
                <a:gd name="connsiteY17" fmla="*/ 639031 h 744326"/>
                <a:gd name="connsiteX18" fmla="*/ 724002 w 1264620"/>
                <a:gd name="connsiteY18" fmla="*/ 621730 h 744326"/>
                <a:gd name="connsiteX19" fmla="*/ 1145558 w 1264620"/>
                <a:gd name="connsiteY19" fmla="*/ 202592 h 744326"/>
                <a:gd name="connsiteX20" fmla="*/ 1145558 w 1264620"/>
                <a:gd name="connsiteY20" fmla="*/ 477924 h 744326"/>
                <a:gd name="connsiteX21" fmla="*/ 1205089 w 1264620"/>
                <a:gd name="connsiteY21" fmla="*/ 537456 h 744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264620" h="744326">
                  <a:moveTo>
                    <a:pt x="1205089" y="537456"/>
                  </a:moveTo>
                  <a:cubicBezTo>
                    <a:pt x="1238018" y="537456"/>
                    <a:pt x="1264621" y="510853"/>
                    <a:pt x="1264621" y="477924"/>
                  </a:cubicBezTo>
                  <a:lnTo>
                    <a:pt x="1264621" y="0"/>
                  </a:lnTo>
                  <a:lnTo>
                    <a:pt x="786696" y="0"/>
                  </a:lnTo>
                  <a:cubicBezTo>
                    <a:pt x="753768" y="0"/>
                    <a:pt x="727165" y="26603"/>
                    <a:pt x="727165" y="59531"/>
                  </a:cubicBezTo>
                  <a:cubicBezTo>
                    <a:pt x="727165" y="92459"/>
                    <a:pt x="753768" y="119063"/>
                    <a:pt x="786696" y="119063"/>
                  </a:cubicBezTo>
                  <a:lnTo>
                    <a:pt x="1060726" y="119063"/>
                  </a:lnTo>
                  <a:lnTo>
                    <a:pt x="682703" y="494667"/>
                  </a:lnTo>
                  <a:lnTo>
                    <a:pt x="469506" y="276076"/>
                  </a:lnTo>
                  <a:cubicBezTo>
                    <a:pt x="458344" y="264728"/>
                    <a:pt x="443275" y="258217"/>
                    <a:pt x="427276" y="258031"/>
                  </a:cubicBezTo>
                  <a:cubicBezTo>
                    <a:pt x="411463" y="257845"/>
                    <a:pt x="396022" y="264170"/>
                    <a:pt x="384860" y="275518"/>
                  </a:cubicBezTo>
                  <a:lnTo>
                    <a:pt x="17441" y="642565"/>
                  </a:lnTo>
                  <a:cubicBezTo>
                    <a:pt x="-5814" y="665820"/>
                    <a:pt x="-5814" y="703585"/>
                    <a:pt x="17441" y="726839"/>
                  </a:cubicBezTo>
                  <a:cubicBezTo>
                    <a:pt x="29161" y="738560"/>
                    <a:pt x="44230" y="744327"/>
                    <a:pt x="59485" y="744327"/>
                  </a:cubicBezTo>
                  <a:cubicBezTo>
                    <a:pt x="74740" y="744327"/>
                    <a:pt x="89995" y="738560"/>
                    <a:pt x="101529" y="726839"/>
                  </a:cubicBezTo>
                  <a:lnTo>
                    <a:pt x="426160" y="402394"/>
                  </a:lnTo>
                  <a:lnTo>
                    <a:pt x="639356" y="620985"/>
                  </a:lnTo>
                  <a:cubicBezTo>
                    <a:pt x="650518" y="632334"/>
                    <a:pt x="665587" y="638845"/>
                    <a:pt x="681586" y="639031"/>
                  </a:cubicBezTo>
                  <a:cubicBezTo>
                    <a:pt x="697399" y="639217"/>
                    <a:pt x="712840" y="632892"/>
                    <a:pt x="724002" y="621730"/>
                  </a:cubicBezTo>
                  <a:lnTo>
                    <a:pt x="1145558" y="202592"/>
                  </a:lnTo>
                  <a:lnTo>
                    <a:pt x="1145558" y="477924"/>
                  </a:lnTo>
                  <a:cubicBezTo>
                    <a:pt x="1145558" y="510667"/>
                    <a:pt x="1172161" y="537456"/>
                    <a:pt x="1205089" y="537456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柒社群-康帅12-3">
              <a:extLst>
                <a:ext uri="{FF2B5EF4-FFF2-40B4-BE49-F238E27FC236}">
                  <a16:creationId xmlns:a16="http://schemas.microsoft.com/office/drawing/2014/main" id="{711B75F2-2800-4E91-E67C-DD82F46B62A2}"/>
                </a:ext>
              </a:extLst>
            </p:cNvPr>
            <p:cNvSpPr/>
            <p:nvPr/>
          </p:nvSpPr>
          <p:spPr>
            <a:xfrm>
              <a:off x="1071562" y="952500"/>
              <a:ext cx="833437" cy="948779"/>
            </a:xfrm>
            <a:custGeom>
              <a:avLst/>
              <a:gdLst>
                <a:gd name="connsiteX0" fmla="*/ 732979 w 833437"/>
                <a:gd name="connsiteY0" fmla="*/ 0 h 948779"/>
                <a:gd name="connsiteX1" fmla="*/ 499504 w 833437"/>
                <a:gd name="connsiteY1" fmla="*/ 0 h 948779"/>
                <a:gd name="connsiteX2" fmla="*/ 100459 w 833437"/>
                <a:gd name="connsiteY2" fmla="*/ 0 h 948779"/>
                <a:gd name="connsiteX3" fmla="*/ 0 w 833437"/>
                <a:gd name="connsiteY3" fmla="*/ 100087 h 948779"/>
                <a:gd name="connsiteX4" fmla="*/ 0 w 833437"/>
                <a:gd name="connsiteY4" fmla="*/ 848692 h 948779"/>
                <a:gd name="connsiteX5" fmla="*/ 100459 w 833437"/>
                <a:gd name="connsiteY5" fmla="*/ 948779 h 948779"/>
                <a:gd name="connsiteX6" fmla="*/ 499504 w 833437"/>
                <a:gd name="connsiteY6" fmla="*/ 948779 h 948779"/>
                <a:gd name="connsiteX7" fmla="*/ 732979 w 833437"/>
                <a:gd name="connsiteY7" fmla="*/ 948779 h 948779"/>
                <a:gd name="connsiteX8" fmla="*/ 833438 w 833437"/>
                <a:gd name="connsiteY8" fmla="*/ 848692 h 948779"/>
                <a:gd name="connsiteX9" fmla="*/ 833438 w 833437"/>
                <a:gd name="connsiteY9" fmla="*/ 614474 h 948779"/>
                <a:gd name="connsiteX10" fmla="*/ 833438 w 833437"/>
                <a:gd name="connsiteY10" fmla="*/ 334305 h 948779"/>
                <a:gd name="connsiteX11" fmla="*/ 833438 w 833437"/>
                <a:gd name="connsiteY11" fmla="*/ 100087 h 948779"/>
                <a:gd name="connsiteX12" fmla="*/ 732979 w 833437"/>
                <a:gd name="connsiteY12" fmla="*/ 0 h 948779"/>
                <a:gd name="connsiteX13" fmla="*/ 499504 w 833437"/>
                <a:gd name="connsiteY13" fmla="*/ 119063 h 948779"/>
                <a:gd name="connsiteX14" fmla="*/ 714375 w 833437"/>
                <a:gd name="connsiteY14" fmla="*/ 119063 h 948779"/>
                <a:gd name="connsiteX15" fmla="*/ 714375 w 833437"/>
                <a:gd name="connsiteY15" fmla="*/ 334305 h 948779"/>
                <a:gd name="connsiteX16" fmla="*/ 714375 w 833437"/>
                <a:gd name="connsiteY16" fmla="*/ 416719 h 948779"/>
                <a:gd name="connsiteX17" fmla="*/ 119063 w 833437"/>
                <a:gd name="connsiteY17" fmla="*/ 416719 h 948779"/>
                <a:gd name="connsiteX18" fmla="*/ 119063 w 833437"/>
                <a:gd name="connsiteY18" fmla="*/ 119063 h 948779"/>
                <a:gd name="connsiteX19" fmla="*/ 499504 w 833437"/>
                <a:gd name="connsiteY19" fmla="*/ 119063 h 948779"/>
                <a:gd name="connsiteX20" fmla="*/ 714375 w 833437"/>
                <a:gd name="connsiteY20" fmla="*/ 829717 h 948779"/>
                <a:gd name="connsiteX21" fmla="*/ 499504 w 833437"/>
                <a:gd name="connsiteY21" fmla="*/ 829717 h 948779"/>
                <a:gd name="connsiteX22" fmla="*/ 119063 w 833437"/>
                <a:gd name="connsiteY22" fmla="*/ 829717 h 948779"/>
                <a:gd name="connsiteX23" fmla="*/ 119063 w 833437"/>
                <a:gd name="connsiteY23" fmla="*/ 535781 h 948779"/>
                <a:gd name="connsiteX24" fmla="*/ 714375 w 833437"/>
                <a:gd name="connsiteY24" fmla="*/ 535781 h 948779"/>
                <a:gd name="connsiteX25" fmla="*/ 714375 w 833437"/>
                <a:gd name="connsiteY25" fmla="*/ 614474 h 948779"/>
                <a:gd name="connsiteX26" fmla="*/ 714375 w 833437"/>
                <a:gd name="connsiteY26" fmla="*/ 829717 h 948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833437" h="948779">
                  <a:moveTo>
                    <a:pt x="732979" y="0"/>
                  </a:moveTo>
                  <a:lnTo>
                    <a:pt x="499504" y="0"/>
                  </a:lnTo>
                  <a:lnTo>
                    <a:pt x="100459" y="0"/>
                  </a:lnTo>
                  <a:cubicBezTo>
                    <a:pt x="45021" y="0"/>
                    <a:pt x="0" y="44834"/>
                    <a:pt x="0" y="100087"/>
                  </a:cubicBezTo>
                  <a:lnTo>
                    <a:pt x="0" y="848692"/>
                  </a:lnTo>
                  <a:cubicBezTo>
                    <a:pt x="0" y="903945"/>
                    <a:pt x="45021" y="948779"/>
                    <a:pt x="100459" y="948779"/>
                  </a:cubicBezTo>
                  <a:lnTo>
                    <a:pt x="499504" y="948779"/>
                  </a:lnTo>
                  <a:lnTo>
                    <a:pt x="732979" y="948779"/>
                  </a:lnTo>
                  <a:cubicBezTo>
                    <a:pt x="788417" y="948779"/>
                    <a:pt x="833438" y="903945"/>
                    <a:pt x="833438" y="848692"/>
                  </a:cubicBezTo>
                  <a:lnTo>
                    <a:pt x="833438" y="614474"/>
                  </a:lnTo>
                  <a:lnTo>
                    <a:pt x="833438" y="334305"/>
                  </a:lnTo>
                  <a:lnTo>
                    <a:pt x="833438" y="100087"/>
                  </a:lnTo>
                  <a:cubicBezTo>
                    <a:pt x="833438" y="44834"/>
                    <a:pt x="788417" y="0"/>
                    <a:pt x="732979" y="0"/>
                  </a:cubicBezTo>
                  <a:close/>
                  <a:moveTo>
                    <a:pt x="499504" y="119063"/>
                  </a:moveTo>
                  <a:lnTo>
                    <a:pt x="714375" y="119063"/>
                  </a:lnTo>
                  <a:lnTo>
                    <a:pt x="714375" y="334305"/>
                  </a:lnTo>
                  <a:lnTo>
                    <a:pt x="714375" y="416719"/>
                  </a:lnTo>
                  <a:lnTo>
                    <a:pt x="119063" y="416719"/>
                  </a:lnTo>
                  <a:lnTo>
                    <a:pt x="119063" y="119063"/>
                  </a:lnTo>
                  <a:lnTo>
                    <a:pt x="499504" y="119063"/>
                  </a:lnTo>
                  <a:close/>
                  <a:moveTo>
                    <a:pt x="714375" y="829717"/>
                  </a:moveTo>
                  <a:lnTo>
                    <a:pt x="499504" y="829717"/>
                  </a:lnTo>
                  <a:lnTo>
                    <a:pt x="119063" y="829717"/>
                  </a:lnTo>
                  <a:lnTo>
                    <a:pt x="119063" y="535781"/>
                  </a:lnTo>
                  <a:lnTo>
                    <a:pt x="714375" y="535781"/>
                  </a:lnTo>
                  <a:lnTo>
                    <a:pt x="714375" y="614474"/>
                  </a:lnTo>
                  <a:lnTo>
                    <a:pt x="714375" y="829717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13" name="柒社群-康帅13">
            <a:extLst>
              <a:ext uri="{FF2B5EF4-FFF2-40B4-BE49-F238E27FC236}">
                <a16:creationId xmlns:a16="http://schemas.microsoft.com/office/drawing/2014/main" id="{14B8ABC6-EBF1-CB1D-07EF-37D53FD55064}"/>
              </a:ext>
            </a:extLst>
          </p:cNvPr>
          <p:cNvGrpSpPr/>
          <p:nvPr/>
        </p:nvGrpSpPr>
        <p:grpSpPr>
          <a:xfrm>
            <a:off x="6975411" y="1736882"/>
            <a:ext cx="2103438" cy="461665"/>
            <a:chOff x="5946886" y="1841657"/>
            <a:chExt cx="2103438" cy="461665"/>
          </a:xfrm>
        </p:grpSpPr>
        <p:sp>
          <p:nvSpPr>
            <p:cNvPr id="263" name="柒社群-康帅13-1">
              <a:extLst>
                <a:ext uri="{FF2B5EF4-FFF2-40B4-BE49-F238E27FC236}">
                  <a16:creationId xmlns:a16="http://schemas.microsoft.com/office/drawing/2014/main" id="{C32A0269-3F86-81AB-F5C2-4A84E88621F0}"/>
                </a:ext>
              </a:extLst>
            </p:cNvPr>
            <p:cNvSpPr/>
            <p:nvPr/>
          </p:nvSpPr>
          <p:spPr>
            <a:xfrm>
              <a:off x="5946886" y="1853100"/>
              <a:ext cx="419728" cy="41972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accent1">
                    <a:lumMod val="10000"/>
                    <a:lumOff val="90000"/>
                  </a:schemeClr>
                </a:gs>
              </a:gsLst>
              <a:lin ang="2700000" scaled="1"/>
            </a:gradFill>
            <a:ln w="3175">
              <a:gradFill>
                <a:gsLst>
                  <a:gs pos="0">
                    <a:schemeClr val="accent1">
                      <a:alpha val="34000"/>
                    </a:schemeClr>
                  </a:gs>
                  <a:gs pos="47000">
                    <a:schemeClr val="accent1">
                      <a:alpha val="0"/>
                    </a:schemeClr>
                  </a:gs>
                  <a:gs pos="100000">
                    <a:schemeClr val="accent1">
                      <a:alpha val="50000"/>
                    </a:schemeClr>
                  </a:gs>
                </a:gsLst>
                <a:lin ang="5400000" scaled="1"/>
              </a:gradFill>
            </a:ln>
            <a:effectLst>
              <a:outerShdw blurRad="177800" dist="50800" dir="5400000" algn="ctr" rotWithShape="0">
                <a:schemeClr val="accent1">
                  <a:alpha val="12000"/>
                </a:schemeClr>
              </a:outerShdw>
            </a:effectLst>
            <a:scene3d>
              <a:camera prst="perspectiveFront"/>
              <a:lightRig rig="contrasting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264" name="柒社群-康帅13-2">
              <a:extLst>
                <a:ext uri="{FF2B5EF4-FFF2-40B4-BE49-F238E27FC236}">
                  <a16:creationId xmlns:a16="http://schemas.microsoft.com/office/drawing/2014/main" id="{B5FBC4B6-A363-C204-DB94-1ECF680FE372}"/>
                </a:ext>
              </a:extLst>
            </p:cNvPr>
            <p:cNvSpPr txBox="1"/>
            <p:nvPr/>
          </p:nvSpPr>
          <p:spPr>
            <a:xfrm>
              <a:off x="6445812" y="1841657"/>
              <a:ext cx="16045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 sz="2400" spc="300">
                  <a:gradFill>
                    <a:gsLst>
                      <a:gs pos="1000">
                        <a:schemeClr val="accent1">
                          <a:lumMod val="95000"/>
                          <a:lumOff val="5000"/>
                        </a:schemeClr>
                      </a:gs>
                      <a:gs pos="99000">
                        <a:schemeClr val="accent1">
                          <a:lumMod val="75000"/>
                        </a:schemeClr>
                      </a:gs>
                    </a:gsLst>
                    <a:lin ang="2700000" scaled="1"/>
                  </a:gradFill>
                  <a:effectLst>
                    <a:outerShdw blurRad="190500" dist="127000" dir="2700000" algn="tl" rotWithShape="0">
                      <a:schemeClr val="accent1">
                        <a:alpha val="20000"/>
                      </a:schemeClr>
                    </a:outerShdw>
                  </a:effectLst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defRPr>
              </a:lvl1pPr>
            </a:lstStyle>
            <a:p>
              <a:r>
                <a:rPr lang="zh-CN" altLang="en-US" spc="0" dirty="0"/>
                <a:t>售后分析</a:t>
              </a:r>
            </a:p>
          </p:txBody>
        </p: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09800527-BBB2-84E9-FBD4-96F2011435C2}"/>
                </a:ext>
              </a:extLst>
            </p:cNvPr>
            <p:cNvGrpSpPr/>
            <p:nvPr/>
          </p:nvGrpSpPr>
          <p:grpSpPr>
            <a:xfrm>
              <a:off x="6020939" y="1940719"/>
              <a:ext cx="258938" cy="240506"/>
              <a:chOff x="1240121" y="1720125"/>
              <a:chExt cx="184822" cy="171666"/>
            </a:xfrm>
            <a:solidFill>
              <a:schemeClr val="accent1"/>
            </a:solidFill>
          </p:grpSpPr>
          <p:sp>
            <p:nvSpPr>
              <p:cNvPr id="18" name="柒社群-康帅13-3">
                <a:extLst>
                  <a:ext uri="{FF2B5EF4-FFF2-40B4-BE49-F238E27FC236}">
                    <a16:creationId xmlns:a16="http://schemas.microsoft.com/office/drawing/2014/main" id="{229A1D39-D5F4-B09F-4850-A54F8AF7B43F}"/>
                  </a:ext>
                </a:extLst>
              </p:cNvPr>
              <p:cNvSpPr/>
              <p:nvPr/>
            </p:nvSpPr>
            <p:spPr>
              <a:xfrm>
                <a:off x="1240121" y="1789231"/>
                <a:ext cx="67280" cy="51251"/>
              </a:xfrm>
              <a:custGeom>
                <a:avLst/>
                <a:gdLst>
                  <a:gd name="connsiteX0" fmla="*/ 59073 w 67280"/>
                  <a:gd name="connsiteY0" fmla="*/ 1826 h 51251"/>
                  <a:gd name="connsiteX1" fmla="*/ 48625 w 67280"/>
                  <a:gd name="connsiteY1" fmla="*/ 19246 h 51251"/>
                  <a:gd name="connsiteX2" fmla="*/ 48069 w 67280"/>
                  <a:gd name="connsiteY2" fmla="*/ 19228 h 51251"/>
                  <a:gd name="connsiteX3" fmla="*/ 45201 w 67280"/>
                  <a:gd name="connsiteY3" fmla="*/ 19663 h 51251"/>
                  <a:gd name="connsiteX4" fmla="*/ 38020 w 67280"/>
                  <a:gd name="connsiteY4" fmla="*/ 12482 h 51251"/>
                  <a:gd name="connsiteX5" fmla="*/ 38455 w 67280"/>
                  <a:gd name="connsiteY5" fmla="*/ 9614 h 51251"/>
                  <a:gd name="connsiteX6" fmla="*/ 28840 w 67280"/>
                  <a:gd name="connsiteY6" fmla="*/ 0 h 51251"/>
                  <a:gd name="connsiteX7" fmla="*/ 19228 w 67280"/>
                  <a:gd name="connsiteY7" fmla="*/ 9614 h 51251"/>
                  <a:gd name="connsiteX8" fmla="*/ 20636 w 67280"/>
                  <a:gd name="connsiteY8" fmla="*/ 14622 h 51251"/>
                  <a:gd name="connsiteX9" fmla="*/ 10170 w 67280"/>
                  <a:gd name="connsiteY9" fmla="*/ 32041 h 51251"/>
                  <a:gd name="connsiteX10" fmla="*/ 9614 w 67280"/>
                  <a:gd name="connsiteY10" fmla="*/ 32024 h 51251"/>
                  <a:gd name="connsiteX11" fmla="*/ 0 w 67280"/>
                  <a:gd name="connsiteY11" fmla="*/ 41637 h 51251"/>
                  <a:gd name="connsiteX12" fmla="*/ 9614 w 67280"/>
                  <a:gd name="connsiteY12" fmla="*/ 51251 h 51251"/>
                  <a:gd name="connsiteX13" fmla="*/ 19228 w 67280"/>
                  <a:gd name="connsiteY13" fmla="*/ 41637 h 51251"/>
                  <a:gd name="connsiteX14" fmla="*/ 17820 w 67280"/>
                  <a:gd name="connsiteY14" fmla="*/ 36631 h 51251"/>
                  <a:gd name="connsiteX15" fmla="*/ 28285 w 67280"/>
                  <a:gd name="connsiteY15" fmla="*/ 19191 h 51251"/>
                  <a:gd name="connsiteX16" fmla="*/ 31710 w 67280"/>
                  <a:gd name="connsiteY16" fmla="*/ 18775 h 51251"/>
                  <a:gd name="connsiteX17" fmla="*/ 38890 w 67280"/>
                  <a:gd name="connsiteY17" fmla="*/ 25956 h 51251"/>
                  <a:gd name="connsiteX18" fmla="*/ 38455 w 67280"/>
                  <a:gd name="connsiteY18" fmla="*/ 28823 h 51251"/>
                  <a:gd name="connsiteX19" fmla="*/ 48069 w 67280"/>
                  <a:gd name="connsiteY19" fmla="*/ 38437 h 51251"/>
                  <a:gd name="connsiteX20" fmla="*/ 57666 w 67280"/>
                  <a:gd name="connsiteY20" fmla="*/ 28823 h 51251"/>
                  <a:gd name="connsiteX21" fmla="*/ 56258 w 67280"/>
                  <a:gd name="connsiteY21" fmla="*/ 23817 h 51251"/>
                  <a:gd name="connsiteX22" fmla="*/ 67281 w 67280"/>
                  <a:gd name="connsiteY22" fmla="*/ 6414 h 51251"/>
                  <a:gd name="connsiteX23" fmla="*/ 59073 w 67280"/>
                  <a:gd name="connsiteY23" fmla="*/ 1826 h 512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67280" h="51251">
                    <a:moveTo>
                      <a:pt x="59073" y="1826"/>
                    </a:moveTo>
                    <a:lnTo>
                      <a:pt x="48625" y="19246"/>
                    </a:lnTo>
                    <a:cubicBezTo>
                      <a:pt x="48451" y="19228"/>
                      <a:pt x="48242" y="19228"/>
                      <a:pt x="48069" y="19228"/>
                    </a:cubicBezTo>
                    <a:cubicBezTo>
                      <a:pt x="47060" y="19228"/>
                      <a:pt x="46104" y="19385"/>
                      <a:pt x="45201" y="19663"/>
                    </a:cubicBezTo>
                    <a:lnTo>
                      <a:pt x="38020" y="12482"/>
                    </a:lnTo>
                    <a:cubicBezTo>
                      <a:pt x="38308" y="11553"/>
                      <a:pt x="38455" y="10586"/>
                      <a:pt x="38455" y="9614"/>
                    </a:cubicBezTo>
                    <a:cubicBezTo>
                      <a:pt x="38455" y="4311"/>
                      <a:pt x="34143" y="0"/>
                      <a:pt x="28840" y="0"/>
                    </a:cubicBezTo>
                    <a:cubicBezTo>
                      <a:pt x="23538" y="0"/>
                      <a:pt x="19228" y="4312"/>
                      <a:pt x="19228" y="9614"/>
                    </a:cubicBezTo>
                    <a:cubicBezTo>
                      <a:pt x="19228" y="11458"/>
                      <a:pt x="19749" y="13161"/>
                      <a:pt x="20636" y="14622"/>
                    </a:cubicBezTo>
                    <a:lnTo>
                      <a:pt x="10170" y="32041"/>
                    </a:lnTo>
                    <a:cubicBezTo>
                      <a:pt x="9996" y="32024"/>
                      <a:pt x="9787" y="32024"/>
                      <a:pt x="9614" y="32024"/>
                    </a:cubicBezTo>
                    <a:cubicBezTo>
                      <a:pt x="4311" y="32024"/>
                      <a:pt x="0" y="36335"/>
                      <a:pt x="0" y="41637"/>
                    </a:cubicBezTo>
                    <a:cubicBezTo>
                      <a:pt x="0" y="46940"/>
                      <a:pt x="4312" y="51251"/>
                      <a:pt x="9614" y="51251"/>
                    </a:cubicBezTo>
                    <a:cubicBezTo>
                      <a:pt x="14915" y="51251"/>
                      <a:pt x="19228" y="46939"/>
                      <a:pt x="19228" y="41637"/>
                    </a:cubicBezTo>
                    <a:cubicBezTo>
                      <a:pt x="19227" y="39871"/>
                      <a:pt x="18740" y="38138"/>
                      <a:pt x="17820" y="36631"/>
                    </a:cubicBezTo>
                    <a:lnTo>
                      <a:pt x="28285" y="19191"/>
                    </a:lnTo>
                    <a:cubicBezTo>
                      <a:pt x="29442" y="19258"/>
                      <a:pt x="30602" y="19117"/>
                      <a:pt x="31710" y="18775"/>
                    </a:cubicBezTo>
                    <a:lnTo>
                      <a:pt x="38890" y="25956"/>
                    </a:lnTo>
                    <a:cubicBezTo>
                      <a:pt x="38602" y="26884"/>
                      <a:pt x="38455" y="27851"/>
                      <a:pt x="38455" y="28823"/>
                    </a:cubicBezTo>
                    <a:cubicBezTo>
                      <a:pt x="38455" y="34127"/>
                      <a:pt x="42767" y="38437"/>
                      <a:pt x="48069" y="38437"/>
                    </a:cubicBezTo>
                    <a:cubicBezTo>
                      <a:pt x="53371" y="38437"/>
                      <a:pt x="57666" y="34126"/>
                      <a:pt x="57666" y="28823"/>
                    </a:cubicBezTo>
                    <a:cubicBezTo>
                      <a:pt x="57666" y="26980"/>
                      <a:pt x="57144" y="25277"/>
                      <a:pt x="56258" y="23817"/>
                    </a:cubicBezTo>
                    <a:cubicBezTo>
                      <a:pt x="56258" y="23817"/>
                      <a:pt x="67105" y="6414"/>
                      <a:pt x="67281" y="6414"/>
                    </a:cubicBezTo>
                    <a:lnTo>
                      <a:pt x="59073" y="1826"/>
                    </a:lnTo>
                    <a:close/>
                  </a:path>
                </a:pathLst>
              </a:custGeom>
              <a:grpFill/>
              <a:ln w="2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柒社群-康帅13-4">
                <a:extLst>
                  <a:ext uri="{FF2B5EF4-FFF2-40B4-BE49-F238E27FC236}">
                    <a16:creationId xmlns:a16="http://schemas.microsoft.com/office/drawing/2014/main" id="{116273C3-9D63-3205-DB13-2AD3EBE95089}"/>
                  </a:ext>
                </a:extLst>
              </p:cNvPr>
              <p:cNvSpPr/>
              <p:nvPr/>
            </p:nvSpPr>
            <p:spPr>
              <a:xfrm>
                <a:off x="1291504" y="1771433"/>
                <a:ext cx="89243" cy="60401"/>
              </a:xfrm>
              <a:custGeom>
                <a:avLst/>
                <a:gdLst>
                  <a:gd name="connsiteX0" fmla="*/ 8206 w 89243"/>
                  <a:gd name="connsiteY0" fmla="*/ 36631 h 60401"/>
                  <a:gd name="connsiteX1" fmla="*/ 18672 w 89243"/>
                  <a:gd name="connsiteY1" fmla="*/ 19191 h 60401"/>
                  <a:gd name="connsiteX2" fmla="*/ 22096 w 89243"/>
                  <a:gd name="connsiteY2" fmla="*/ 18775 h 60401"/>
                  <a:gd name="connsiteX3" fmla="*/ 51240 w 89243"/>
                  <a:gd name="connsiteY3" fmla="*/ 47919 h 60401"/>
                  <a:gd name="connsiteX4" fmla="*/ 50805 w 89243"/>
                  <a:gd name="connsiteY4" fmla="*/ 50788 h 60401"/>
                  <a:gd name="connsiteX5" fmla="*/ 60418 w 89243"/>
                  <a:gd name="connsiteY5" fmla="*/ 60401 h 60401"/>
                  <a:gd name="connsiteX6" fmla="*/ 70016 w 89243"/>
                  <a:gd name="connsiteY6" fmla="*/ 50788 h 60401"/>
                  <a:gd name="connsiteX7" fmla="*/ 68608 w 89243"/>
                  <a:gd name="connsiteY7" fmla="*/ 45781 h 60401"/>
                  <a:gd name="connsiteX8" fmla="*/ 79074 w 89243"/>
                  <a:gd name="connsiteY8" fmla="*/ 28360 h 60401"/>
                  <a:gd name="connsiteX9" fmla="*/ 79630 w 89243"/>
                  <a:gd name="connsiteY9" fmla="*/ 28378 h 60401"/>
                  <a:gd name="connsiteX10" fmla="*/ 89244 w 89243"/>
                  <a:gd name="connsiteY10" fmla="*/ 18764 h 60401"/>
                  <a:gd name="connsiteX11" fmla="*/ 79630 w 89243"/>
                  <a:gd name="connsiteY11" fmla="*/ 9167 h 60401"/>
                  <a:gd name="connsiteX12" fmla="*/ 70016 w 89243"/>
                  <a:gd name="connsiteY12" fmla="*/ 18781 h 60401"/>
                  <a:gd name="connsiteX13" fmla="*/ 71424 w 89243"/>
                  <a:gd name="connsiteY13" fmla="*/ 23788 h 60401"/>
                  <a:gd name="connsiteX14" fmla="*/ 60975 w 89243"/>
                  <a:gd name="connsiteY14" fmla="*/ 41209 h 60401"/>
                  <a:gd name="connsiteX15" fmla="*/ 60418 w 89243"/>
                  <a:gd name="connsiteY15" fmla="*/ 41191 h 60401"/>
                  <a:gd name="connsiteX16" fmla="*/ 57551 w 89243"/>
                  <a:gd name="connsiteY16" fmla="*/ 41625 h 60401"/>
                  <a:gd name="connsiteX17" fmla="*/ 28408 w 89243"/>
                  <a:gd name="connsiteY17" fmla="*/ 12482 h 60401"/>
                  <a:gd name="connsiteX18" fmla="*/ 28842 w 89243"/>
                  <a:gd name="connsiteY18" fmla="*/ 9614 h 60401"/>
                  <a:gd name="connsiteX19" fmla="*/ 19229 w 89243"/>
                  <a:gd name="connsiteY19" fmla="*/ 0 h 60401"/>
                  <a:gd name="connsiteX20" fmla="*/ 9615 w 89243"/>
                  <a:gd name="connsiteY20" fmla="*/ 9614 h 60401"/>
                  <a:gd name="connsiteX21" fmla="*/ 11024 w 89243"/>
                  <a:gd name="connsiteY21" fmla="*/ 14622 h 60401"/>
                  <a:gd name="connsiteX22" fmla="*/ 0 w 89243"/>
                  <a:gd name="connsiteY22" fmla="*/ 32023 h 60401"/>
                  <a:gd name="connsiteX23" fmla="*/ 8206 w 89243"/>
                  <a:gd name="connsiteY23" fmla="*/ 36631 h 60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89243" h="60401">
                    <a:moveTo>
                      <a:pt x="8206" y="36631"/>
                    </a:moveTo>
                    <a:lnTo>
                      <a:pt x="18672" y="19191"/>
                    </a:lnTo>
                    <a:cubicBezTo>
                      <a:pt x="19829" y="19258"/>
                      <a:pt x="20989" y="19117"/>
                      <a:pt x="22096" y="18775"/>
                    </a:cubicBezTo>
                    <a:lnTo>
                      <a:pt x="51240" y="47919"/>
                    </a:lnTo>
                    <a:cubicBezTo>
                      <a:pt x="50952" y="48848"/>
                      <a:pt x="50806" y="49815"/>
                      <a:pt x="50805" y="50788"/>
                    </a:cubicBezTo>
                    <a:cubicBezTo>
                      <a:pt x="50805" y="56090"/>
                      <a:pt x="55117" y="60401"/>
                      <a:pt x="60418" y="60401"/>
                    </a:cubicBezTo>
                    <a:cubicBezTo>
                      <a:pt x="65722" y="60401"/>
                      <a:pt x="70016" y="56089"/>
                      <a:pt x="70016" y="50788"/>
                    </a:cubicBezTo>
                    <a:cubicBezTo>
                      <a:pt x="70017" y="49021"/>
                      <a:pt x="69530" y="47288"/>
                      <a:pt x="68608" y="45781"/>
                    </a:cubicBezTo>
                    <a:lnTo>
                      <a:pt x="79074" y="28360"/>
                    </a:lnTo>
                    <a:cubicBezTo>
                      <a:pt x="79247" y="28378"/>
                      <a:pt x="79456" y="28378"/>
                      <a:pt x="79630" y="28378"/>
                    </a:cubicBezTo>
                    <a:cubicBezTo>
                      <a:pt x="84933" y="28378"/>
                      <a:pt x="89244" y="24066"/>
                      <a:pt x="89244" y="18764"/>
                    </a:cubicBezTo>
                    <a:cubicBezTo>
                      <a:pt x="89244" y="13462"/>
                      <a:pt x="84932" y="9167"/>
                      <a:pt x="79630" y="9167"/>
                    </a:cubicBezTo>
                    <a:cubicBezTo>
                      <a:pt x="74327" y="9167"/>
                      <a:pt x="70016" y="13479"/>
                      <a:pt x="70016" y="18781"/>
                    </a:cubicBezTo>
                    <a:cubicBezTo>
                      <a:pt x="70016" y="20624"/>
                      <a:pt x="70538" y="22328"/>
                      <a:pt x="71424" y="23788"/>
                    </a:cubicBezTo>
                    <a:lnTo>
                      <a:pt x="60975" y="41209"/>
                    </a:lnTo>
                    <a:cubicBezTo>
                      <a:pt x="60802" y="41191"/>
                      <a:pt x="60592" y="41191"/>
                      <a:pt x="60418" y="41191"/>
                    </a:cubicBezTo>
                    <a:cubicBezTo>
                      <a:pt x="59410" y="41191"/>
                      <a:pt x="58454" y="41347"/>
                      <a:pt x="57551" y="41625"/>
                    </a:cubicBezTo>
                    <a:lnTo>
                      <a:pt x="28408" y="12482"/>
                    </a:lnTo>
                    <a:cubicBezTo>
                      <a:pt x="28696" y="11553"/>
                      <a:pt x="28842" y="10586"/>
                      <a:pt x="28842" y="9614"/>
                    </a:cubicBezTo>
                    <a:cubicBezTo>
                      <a:pt x="28842" y="4311"/>
                      <a:pt x="24530" y="0"/>
                      <a:pt x="19229" y="0"/>
                    </a:cubicBezTo>
                    <a:cubicBezTo>
                      <a:pt x="13927" y="0"/>
                      <a:pt x="9615" y="4312"/>
                      <a:pt x="9615" y="9614"/>
                    </a:cubicBezTo>
                    <a:cubicBezTo>
                      <a:pt x="9615" y="11381"/>
                      <a:pt x="10103" y="13114"/>
                      <a:pt x="11024" y="14622"/>
                    </a:cubicBezTo>
                    <a:cubicBezTo>
                      <a:pt x="11024" y="14622"/>
                      <a:pt x="175" y="32023"/>
                      <a:pt x="0" y="32023"/>
                    </a:cubicBezTo>
                    <a:lnTo>
                      <a:pt x="8206" y="36631"/>
                    </a:lnTo>
                    <a:close/>
                  </a:path>
                </a:pathLst>
              </a:custGeom>
              <a:grpFill/>
              <a:ln w="2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柒社群-康帅13-5">
                <a:extLst>
                  <a:ext uri="{FF2B5EF4-FFF2-40B4-BE49-F238E27FC236}">
                    <a16:creationId xmlns:a16="http://schemas.microsoft.com/office/drawing/2014/main" id="{4C76DAF3-833B-DCF4-AE51-67BE99753FC2}"/>
                  </a:ext>
                </a:extLst>
              </p:cNvPr>
              <p:cNvSpPr/>
              <p:nvPr/>
            </p:nvSpPr>
            <p:spPr>
              <a:xfrm>
                <a:off x="1259386" y="1720125"/>
                <a:ext cx="165557" cy="171666"/>
              </a:xfrm>
              <a:custGeom>
                <a:avLst/>
                <a:gdLst>
                  <a:gd name="connsiteX0" fmla="*/ 132513 w 165557"/>
                  <a:gd name="connsiteY0" fmla="*/ 128435 h 171666"/>
                  <a:gd name="connsiteX1" fmla="*/ 163407 w 165557"/>
                  <a:gd name="connsiteY1" fmla="*/ 159433 h 171666"/>
                  <a:gd name="connsiteX2" fmla="*/ 163506 w 165557"/>
                  <a:gd name="connsiteY2" fmla="*/ 169474 h 171666"/>
                  <a:gd name="connsiteX3" fmla="*/ 153412 w 165557"/>
                  <a:gd name="connsiteY3" fmla="*/ 169573 h 171666"/>
                  <a:gd name="connsiteX4" fmla="*/ 122313 w 165557"/>
                  <a:gd name="connsiteY4" fmla="*/ 138526 h 171666"/>
                  <a:gd name="connsiteX5" fmla="*/ 102226 w 165557"/>
                  <a:gd name="connsiteY5" fmla="*/ 150660 h 171666"/>
                  <a:gd name="connsiteX6" fmla="*/ 72195 w 165557"/>
                  <a:gd name="connsiteY6" fmla="*/ 156681 h 171666"/>
                  <a:gd name="connsiteX7" fmla="*/ 12591 w 165557"/>
                  <a:gd name="connsiteY7" fmla="*/ 128939 h 171666"/>
                  <a:gd name="connsiteX8" fmla="*/ 25033 w 165557"/>
                  <a:gd name="connsiteY8" fmla="*/ 121398 h 171666"/>
                  <a:gd name="connsiteX9" fmla="*/ 72195 w 165557"/>
                  <a:gd name="connsiteY9" fmla="*/ 142248 h 171666"/>
                  <a:gd name="connsiteX10" fmla="*/ 96665 w 165557"/>
                  <a:gd name="connsiteY10" fmla="*/ 137407 h 171666"/>
                  <a:gd name="connsiteX11" fmla="*/ 117366 w 165557"/>
                  <a:gd name="connsiteY11" fmla="*/ 123642 h 171666"/>
                  <a:gd name="connsiteX12" fmla="*/ 117470 w 165557"/>
                  <a:gd name="connsiteY12" fmla="*/ 123538 h 171666"/>
                  <a:gd name="connsiteX13" fmla="*/ 131389 w 165557"/>
                  <a:gd name="connsiteY13" fmla="*/ 102737 h 171666"/>
                  <a:gd name="connsiteX14" fmla="*/ 136184 w 165557"/>
                  <a:gd name="connsiteY14" fmla="*/ 78314 h 171666"/>
                  <a:gd name="connsiteX15" fmla="*/ 131488 w 165557"/>
                  <a:gd name="connsiteY15" fmla="*/ 54198 h 171666"/>
                  <a:gd name="connsiteX16" fmla="*/ 131388 w 165557"/>
                  <a:gd name="connsiteY16" fmla="*/ 53892 h 171666"/>
                  <a:gd name="connsiteX17" fmla="*/ 117826 w 165557"/>
                  <a:gd name="connsiteY17" fmla="*/ 33445 h 171666"/>
                  <a:gd name="connsiteX18" fmla="*/ 117469 w 165557"/>
                  <a:gd name="connsiteY18" fmla="*/ 33091 h 171666"/>
                  <a:gd name="connsiteX19" fmla="*/ 96665 w 165557"/>
                  <a:gd name="connsiteY19" fmla="*/ 19270 h 171666"/>
                  <a:gd name="connsiteX20" fmla="*/ 72195 w 165557"/>
                  <a:gd name="connsiteY20" fmla="*/ 14382 h 171666"/>
                  <a:gd name="connsiteX21" fmla="*/ 13815 w 165557"/>
                  <a:gd name="connsiteY21" fmla="*/ 52564 h 171666"/>
                  <a:gd name="connsiteX22" fmla="*/ 7235 w 165557"/>
                  <a:gd name="connsiteY22" fmla="*/ 56798 h 171666"/>
                  <a:gd name="connsiteX23" fmla="*/ 7189 w 165557"/>
                  <a:gd name="connsiteY23" fmla="*/ 56798 h 171666"/>
                  <a:gd name="connsiteX24" fmla="*/ 1170 w 165557"/>
                  <a:gd name="connsiteY24" fmla="*/ 53537 h 171666"/>
                  <a:gd name="connsiteX25" fmla="*/ 662 w 165557"/>
                  <a:gd name="connsiteY25" fmla="*/ 46648 h 171666"/>
                  <a:gd name="connsiteX26" fmla="*/ 72194 w 165557"/>
                  <a:gd name="connsiteY26" fmla="*/ 0 h 171666"/>
                  <a:gd name="connsiteX27" fmla="*/ 102226 w 165557"/>
                  <a:gd name="connsiteY27" fmla="*/ 6014 h 171666"/>
                  <a:gd name="connsiteX28" fmla="*/ 127614 w 165557"/>
                  <a:gd name="connsiteY28" fmla="*/ 22943 h 171666"/>
                  <a:gd name="connsiteX29" fmla="*/ 128018 w 165557"/>
                  <a:gd name="connsiteY29" fmla="*/ 23304 h 171666"/>
                  <a:gd name="connsiteX30" fmla="*/ 144591 w 165557"/>
                  <a:gd name="connsiteY30" fmla="*/ 48339 h 171666"/>
                  <a:gd name="connsiteX31" fmla="*/ 144743 w 165557"/>
                  <a:gd name="connsiteY31" fmla="*/ 48742 h 171666"/>
                  <a:gd name="connsiteX32" fmla="*/ 150558 w 165557"/>
                  <a:gd name="connsiteY32" fmla="*/ 78313 h 171666"/>
                  <a:gd name="connsiteX33" fmla="*/ 144591 w 165557"/>
                  <a:gd name="connsiteY33" fmla="*/ 108190 h 171666"/>
                  <a:gd name="connsiteX34" fmla="*/ 132513 w 165557"/>
                  <a:gd name="connsiteY34" fmla="*/ 128435 h 171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65557" h="171666">
                    <a:moveTo>
                      <a:pt x="132513" y="128435"/>
                    </a:moveTo>
                    <a:lnTo>
                      <a:pt x="163407" y="159433"/>
                    </a:lnTo>
                    <a:cubicBezTo>
                      <a:pt x="166258" y="162133"/>
                      <a:pt x="166258" y="166722"/>
                      <a:pt x="163506" y="169474"/>
                    </a:cubicBezTo>
                    <a:cubicBezTo>
                      <a:pt x="160757" y="172331"/>
                      <a:pt x="156169" y="172429"/>
                      <a:pt x="153412" y="169573"/>
                    </a:cubicBezTo>
                    <a:lnTo>
                      <a:pt x="122313" y="138526"/>
                    </a:lnTo>
                    <a:cubicBezTo>
                      <a:pt x="116298" y="143522"/>
                      <a:pt x="109569" y="147654"/>
                      <a:pt x="102226" y="150660"/>
                    </a:cubicBezTo>
                    <a:cubicBezTo>
                      <a:pt x="92716" y="154643"/>
                      <a:pt x="82506" y="156690"/>
                      <a:pt x="72195" y="156681"/>
                    </a:cubicBezTo>
                    <a:cubicBezTo>
                      <a:pt x="49301" y="156681"/>
                      <a:pt x="27481" y="146530"/>
                      <a:pt x="12591" y="128939"/>
                    </a:cubicBezTo>
                    <a:cubicBezTo>
                      <a:pt x="5096" y="120174"/>
                      <a:pt x="16468" y="111966"/>
                      <a:pt x="25033" y="121398"/>
                    </a:cubicBezTo>
                    <a:cubicBezTo>
                      <a:pt x="37170" y="134705"/>
                      <a:pt x="54200" y="142248"/>
                      <a:pt x="72195" y="142248"/>
                    </a:cubicBezTo>
                    <a:cubicBezTo>
                      <a:pt x="80913" y="142248"/>
                      <a:pt x="89173" y="140517"/>
                      <a:pt x="96665" y="137407"/>
                    </a:cubicBezTo>
                    <a:cubicBezTo>
                      <a:pt x="104407" y="134231"/>
                      <a:pt x="111443" y="129552"/>
                      <a:pt x="117366" y="123642"/>
                    </a:cubicBezTo>
                    <a:lnTo>
                      <a:pt x="117470" y="123538"/>
                    </a:lnTo>
                    <a:cubicBezTo>
                      <a:pt x="123334" y="117623"/>
                      <a:pt x="128128" y="110592"/>
                      <a:pt x="131389" y="102737"/>
                    </a:cubicBezTo>
                    <a:cubicBezTo>
                      <a:pt x="134448" y="95345"/>
                      <a:pt x="136184" y="87035"/>
                      <a:pt x="136184" y="78314"/>
                    </a:cubicBezTo>
                    <a:cubicBezTo>
                      <a:pt x="136182" y="70049"/>
                      <a:pt x="134588" y="61861"/>
                      <a:pt x="131488" y="54198"/>
                    </a:cubicBezTo>
                    <a:lnTo>
                      <a:pt x="131388" y="53892"/>
                    </a:lnTo>
                    <a:cubicBezTo>
                      <a:pt x="128239" y="46260"/>
                      <a:pt x="123633" y="39314"/>
                      <a:pt x="117826" y="33445"/>
                    </a:cubicBezTo>
                    <a:lnTo>
                      <a:pt x="117469" y="33091"/>
                    </a:lnTo>
                    <a:cubicBezTo>
                      <a:pt x="111502" y="27228"/>
                      <a:pt x="104466" y="22437"/>
                      <a:pt x="96665" y="19270"/>
                    </a:cubicBezTo>
                    <a:cubicBezTo>
                      <a:pt x="89226" y="16061"/>
                      <a:pt x="80916" y="14382"/>
                      <a:pt x="72195" y="14382"/>
                    </a:cubicBezTo>
                    <a:cubicBezTo>
                      <a:pt x="46144" y="14382"/>
                      <a:pt x="23711" y="30286"/>
                      <a:pt x="13815" y="52564"/>
                    </a:cubicBezTo>
                    <a:cubicBezTo>
                      <a:pt x="12591" y="55218"/>
                      <a:pt x="10145" y="56798"/>
                      <a:pt x="7235" y="56798"/>
                    </a:cubicBezTo>
                    <a:lnTo>
                      <a:pt x="7189" y="56798"/>
                    </a:lnTo>
                    <a:cubicBezTo>
                      <a:pt x="4639" y="56798"/>
                      <a:pt x="2549" y="55571"/>
                      <a:pt x="1170" y="53537"/>
                    </a:cubicBezTo>
                    <a:cubicBezTo>
                      <a:pt x="-205" y="51443"/>
                      <a:pt x="-360" y="48996"/>
                      <a:pt x="662" y="46648"/>
                    </a:cubicBezTo>
                    <a:cubicBezTo>
                      <a:pt x="13000" y="18968"/>
                      <a:pt x="41146" y="0"/>
                      <a:pt x="72194" y="0"/>
                    </a:cubicBezTo>
                    <a:cubicBezTo>
                      <a:pt x="82745" y="0"/>
                      <a:pt x="92896" y="2142"/>
                      <a:pt x="102226" y="6014"/>
                    </a:cubicBezTo>
                    <a:cubicBezTo>
                      <a:pt x="111812" y="9944"/>
                      <a:pt x="120476" y="15808"/>
                      <a:pt x="127614" y="22943"/>
                    </a:cubicBezTo>
                    <a:lnTo>
                      <a:pt x="128018" y="23304"/>
                    </a:lnTo>
                    <a:cubicBezTo>
                      <a:pt x="135058" y="30489"/>
                      <a:pt x="140667" y="38955"/>
                      <a:pt x="144591" y="48339"/>
                    </a:cubicBezTo>
                    <a:lnTo>
                      <a:pt x="144743" y="48742"/>
                    </a:lnTo>
                    <a:cubicBezTo>
                      <a:pt x="148516" y="57924"/>
                      <a:pt x="150558" y="67809"/>
                      <a:pt x="150558" y="78313"/>
                    </a:cubicBezTo>
                    <a:cubicBezTo>
                      <a:pt x="150564" y="88569"/>
                      <a:pt x="148536" y="98724"/>
                      <a:pt x="144591" y="108190"/>
                    </a:cubicBezTo>
                    <a:cubicBezTo>
                      <a:pt x="141600" y="115505"/>
                      <a:pt x="137529" y="122329"/>
                      <a:pt x="132513" y="128435"/>
                    </a:cubicBezTo>
                    <a:close/>
                  </a:path>
                </a:pathLst>
              </a:custGeom>
              <a:grpFill/>
              <a:ln w="2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397" name="柒社群-康帅14">
            <a:extLst>
              <a:ext uri="{FF2B5EF4-FFF2-40B4-BE49-F238E27FC236}">
                <a16:creationId xmlns:a16="http://schemas.microsoft.com/office/drawing/2014/main" id="{4EADD34C-F504-804A-FDF3-0EA895089C07}"/>
              </a:ext>
            </a:extLst>
          </p:cNvPr>
          <p:cNvGrpSpPr/>
          <p:nvPr/>
        </p:nvGrpSpPr>
        <p:grpSpPr>
          <a:xfrm>
            <a:off x="7022425" y="2251343"/>
            <a:ext cx="4005938" cy="1249095"/>
            <a:chOff x="6553443" y="2205195"/>
            <a:chExt cx="4005938" cy="1249095"/>
          </a:xfrm>
        </p:grpSpPr>
        <p:grpSp>
          <p:nvGrpSpPr>
            <p:cNvPr id="393" name="组合 392">
              <a:extLst>
                <a:ext uri="{FF2B5EF4-FFF2-40B4-BE49-F238E27FC236}">
                  <a16:creationId xmlns:a16="http://schemas.microsoft.com/office/drawing/2014/main" id="{8ACB515C-7BA8-903E-096C-9EBB5BA1BE72}"/>
                </a:ext>
              </a:extLst>
            </p:cNvPr>
            <p:cNvGrpSpPr/>
            <p:nvPr/>
          </p:nvGrpSpPr>
          <p:grpSpPr>
            <a:xfrm>
              <a:off x="6556904" y="2998611"/>
              <a:ext cx="2089720" cy="455679"/>
              <a:chOff x="6556904" y="3128151"/>
              <a:chExt cx="2089720" cy="455679"/>
            </a:xfrm>
          </p:grpSpPr>
          <p:cxnSp>
            <p:nvCxnSpPr>
              <p:cNvPr id="217" name="柒社群-康帅14-1">
                <a:extLst>
                  <a:ext uri="{FF2B5EF4-FFF2-40B4-BE49-F238E27FC236}">
                    <a16:creationId xmlns:a16="http://schemas.microsoft.com/office/drawing/2014/main" id="{91D50AE8-F3EE-DEAF-241F-AD9B2C7B8E4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766626" y="3583830"/>
                <a:ext cx="1645683" cy="0"/>
              </a:xfrm>
              <a:prstGeom prst="line">
                <a:avLst/>
              </a:prstGeom>
              <a:ln w="5715"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18" name="组合 217">
                <a:extLst>
                  <a:ext uri="{FF2B5EF4-FFF2-40B4-BE49-F238E27FC236}">
                    <a16:creationId xmlns:a16="http://schemas.microsoft.com/office/drawing/2014/main" id="{4AD0D7B5-76DA-A4D4-FA29-3CE7E3E04F8F}"/>
                  </a:ext>
                </a:extLst>
              </p:cNvPr>
              <p:cNvGrpSpPr/>
              <p:nvPr/>
            </p:nvGrpSpPr>
            <p:grpSpPr>
              <a:xfrm>
                <a:off x="6556904" y="3363026"/>
                <a:ext cx="102870" cy="102870"/>
                <a:chOff x="6767592" y="2441153"/>
                <a:chExt cx="102870" cy="102870"/>
              </a:xfrm>
            </p:grpSpPr>
            <p:sp>
              <p:nvSpPr>
                <p:cNvPr id="220" name="柒社群-康帅14-2">
                  <a:extLst>
                    <a:ext uri="{FF2B5EF4-FFF2-40B4-BE49-F238E27FC236}">
                      <a16:creationId xmlns:a16="http://schemas.microsoft.com/office/drawing/2014/main" id="{EDAFFFDE-4AB3-2E07-8CB7-272ABD3472C9}"/>
                    </a:ext>
                  </a:extLst>
                </p:cNvPr>
                <p:cNvSpPr/>
                <p:nvPr/>
              </p:nvSpPr>
              <p:spPr>
                <a:xfrm>
                  <a:off x="6767592" y="2441153"/>
                  <a:ext cx="102870" cy="102870"/>
                </a:xfrm>
                <a:prstGeom prst="ellipse">
                  <a:avLst/>
                </a:prstGeom>
                <a:solidFill>
                  <a:schemeClr val="bg1"/>
                </a:solidFill>
                <a:ln w="11430">
                  <a:solidFill>
                    <a:schemeClr val="accent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2296" tIns="41148" rIns="82296" bIns="41148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2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M"/>
                    <a:ea typeface="OPPOSans M"/>
                    <a:cs typeface="+mn-cs"/>
                  </a:endParaRPr>
                </a:p>
              </p:txBody>
            </p:sp>
            <p:sp>
              <p:nvSpPr>
                <p:cNvPr id="221" name="柒社群-康帅14-3">
                  <a:extLst>
                    <a:ext uri="{FF2B5EF4-FFF2-40B4-BE49-F238E27FC236}">
                      <a16:creationId xmlns:a16="http://schemas.microsoft.com/office/drawing/2014/main" id="{C6AE8726-F640-FC88-A6E9-A275E94003A8}"/>
                    </a:ext>
                  </a:extLst>
                </p:cNvPr>
                <p:cNvSpPr/>
                <p:nvPr/>
              </p:nvSpPr>
              <p:spPr>
                <a:xfrm>
                  <a:off x="6795023" y="2468585"/>
                  <a:ext cx="48006" cy="48006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2296" tIns="41148" rIns="82296" bIns="41148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2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M"/>
                    <a:ea typeface="OPPOSans M"/>
                    <a:cs typeface="+mn-cs"/>
                  </a:endParaRPr>
                </a:p>
              </p:txBody>
            </p:sp>
          </p:grpSp>
          <p:sp>
            <p:nvSpPr>
              <p:cNvPr id="219" name="柒社群-康帅14-4">
                <a:extLst>
                  <a:ext uri="{FF2B5EF4-FFF2-40B4-BE49-F238E27FC236}">
                    <a16:creationId xmlns:a16="http://schemas.microsoft.com/office/drawing/2014/main" id="{5F7C5A96-98D4-697F-9787-E6D96C9F660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681995" y="3128151"/>
                <a:ext cx="1964629" cy="428643"/>
              </a:xfrm>
              <a:prstGeom prst="rect">
                <a:avLst/>
              </a:prstGeom>
              <a:effectLst/>
            </p:spPr>
            <p:txBody>
              <a:bodyPr wrap="square" lIns="82296" tIns="41148" rIns="82296" bIns="41148" anchor="t" anchorCtr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ct val="120000"/>
                  </a:lnSpc>
                  <a:spcBef>
                    <a:spcPct val="0"/>
                  </a:spcBef>
                  <a:buNone/>
                  <a:defRPr sz="4000" i="0" kern="2200">
                    <a:gradFill>
                      <a:gsLst>
                        <a:gs pos="30000">
                          <a:schemeClr val="accent3">
                            <a:alpha val="70000"/>
                          </a:schemeClr>
                        </a:gs>
                        <a:gs pos="70000">
                          <a:schemeClr val="accent4"/>
                        </a:gs>
                      </a:gsLst>
                      <a:lin ang="4800000" scaled="0"/>
                    </a:gradFill>
                    <a:effectLst>
                      <a:outerShdw blurRad="254000" dist="88900" dir="2700000" algn="tl" rotWithShape="0">
                        <a:schemeClr val="accent3">
                          <a:lumMod val="75000"/>
                          <a:alpha val="30000"/>
                        </a:schemeClr>
                      </a:outerShdw>
                    </a:effectLst>
                    <a:latin typeface="OPPOSans B" panose="00020600040101010101" pitchFamily="18" charset="-122"/>
                    <a:ea typeface="OPPOSans B" panose="00020600040101010101" pitchFamily="18" charset="-122"/>
                    <a:cs typeface="+mj-cs"/>
                  </a:defRPr>
                </a:lvl1pPr>
              </a:lstStyle>
              <a:p>
                <a:pPr algn="l" fontAlgn="base">
                  <a:lnSpc>
                    <a:spcPct val="200000"/>
                  </a:lnSpc>
                  <a:spcAft>
                    <a:spcPct val="0"/>
                  </a:spcAft>
                </a:pPr>
                <a:r>
                  <a:rPr lang="zh-CN" altLang="en-US" sz="126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ea"/>
                    <a:sym typeface="+mn-lt"/>
                  </a:rPr>
                  <a:t>退款金额：</a:t>
                </a:r>
                <a:r>
                  <a:rPr lang="en-US" altLang="zh-CN" sz="1260" dirty="0">
                    <a:solidFill>
                      <a:schemeClr val="accent1">
                        <a:lumMod val="100000"/>
                      </a:schemeClr>
                    </a:solidFill>
                    <a:effectLst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ea"/>
                    <a:sym typeface="+mn-lt"/>
                  </a:rPr>
                  <a:t> $ 36547.21</a:t>
                </a:r>
              </a:p>
            </p:txBody>
          </p:sp>
        </p:grpSp>
        <p:grpSp>
          <p:nvGrpSpPr>
            <p:cNvPr id="392" name="组合 391">
              <a:extLst>
                <a:ext uri="{FF2B5EF4-FFF2-40B4-BE49-F238E27FC236}">
                  <a16:creationId xmlns:a16="http://schemas.microsoft.com/office/drawing/2014/main" id="{E056D17F-5990-D16F-76D1-301FEB38890C}"/>
                </a:ext>
              </a:extLst>
            </p:cNvPr>
            <p:cNvGrpSpPr/>
            <p:nvPr/>
          </p:nvGrpSpPr>
          <p:grpSpPr>
            <a:xfrm>
              <a:off x="6556904" y="2604541"/>
              <a:ext cx="4002477" cy="455679"/>
              <a:chOff x="6556904" y="2688361"/>
              <a:chExt cx="4002477" cy="455679"/>
            </a:xfrm>
          </p:grpSpPr>
          <p:cxnSp>
            <p:nvCxnSpPr>
              <p:cNvPr id="289" name="柒社群-康帅14-5">
                <a:extLst>
                  <a:ext uri="{FF2B5EF4-FFF2-40B4-BE49-F238E27FC236}">
                    <a16:creationId xmlns:a16="http://schemas.microsoft.com/office/drawing/2014/main" id="{7E27761C-CB2C-D5E7-7ED2-3217A187AB8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766626" y="3144040"/>
                <a:ext cx="1647654" cy="0"/>
              </a:xfrm>
              <a:prstGeom prst="line">
                <a:avLst/>
              </a:prstGeom>
              <a:ln w="5715"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90" name="组合 289">
                <a:extLst>
                  <a:ext uri="{FF2B5EF4-FFF2-40B4-BE49-F238E27FC236}">
                    <a16:creationId xmlns:a16="http://schemas.microsoft.com/office/drawing/2014/main" id="{CDD07890-114F-921C-5A91-7445121D216F}"/>
                  </a:ext>
                </a:extLst>
              </p:cNvPr>
              <p:cNvGrpSpPr/>
              <p:nvPr/>
            </p:nvGrpSpPr>
            <p:grpSpPr>
              <a:xfrm>
                <a:off x="6556904" y="2923235"/>
                <a:ext cx="102870" cy="102870"/>
                <a:chOff x="6767592" y="2484938"/>
                <a:chExt cx="102870" cy="102870"/>
              </a:xfrm>
            </p:grpSpPr>
            <p:sp>
              <p:nvSpPr>
                <p:cNvPr id="292" name="柒社群-康帅14-6">
                  <a:extLst>
                    <a:ext uri="{FF2B5EF4-FFF2-40B4-BE49-F238E27FC236}">
                      <a16:creationId xmlns:a16="http://schemas.microsoft.com/office/drawing/2014/main" id="{B9C59CA0-0AD6-54CD-71C2-14C88296703A}"/>
                    </a:ext>
                  </a:extLst>
                </p:cNvPr>
                <p:cNvSpPr/>
                <p:nvPr/>
              </p:nvSpPr>
              <p:spPr>
                <a:xfrm>
                  <a:off x="6767592" y="2484938"/>
                  <a:ext cx="102870" cy="102870"/>
                </a:xfrm>
                <a:prstGeom prst="ellipse">
                  <a:avLst/>
                </a:prstGeom>
                <a:solidFill>
                  <a:schemeClr val="bg1"/>
                </a:solidFill>
                <a:ln w="11430">
                  <a:solidFill>
                    <a:schemeClr val="accent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2296" tIns="41148" rIns="82296" bIns="41148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2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M"/>
                    <a:ea typeface="OPPOSans M"/>
                    <a:cs typeface="+mn-cs"/>
                  </a:endParaRPr>
                </a:p>
              </p:txBody>
            </p:sp>
            <p:sp>
              <p:nvSpPr>
                <p:cNvPr id="293" name="柒社群-康帅14-7">
                  <a:extLst>
                    <a:ext uri="{FF2B5EF4-FFF2-40B4-BE49-F238E27FC236}">
                      <a16:creationId xmlns:a16="http://schemas.microsoft.com/office/drawing/2014/main" id="{51D3BC14-C28F-F9A5-B21F-82AB57B6F0A4}"/>
                    </a:ext>
                  </a:extLst>
                </p:cNvPr>
                <p:cNvSpPr/>
                <p:nvPr/>
              </p:nvSpPr>
              <p:spPr>
                <a:xfrm>
                  <a:off x="6795023" y="2512370"/>
                  <a:ext cx="48006" cy="48006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2296" tIns="41148" rIns="82296" bIns="41148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2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M"/>
                    <a:ea typeface="OPPOSans M"/>
                    <a:cs typeface="+mn-cs"/>
                  </a:endParaRPr>
                </a:p>
              </p:txBody>
            </p:sp>
          </p:grpSp>
          <p:sp>
            <p:nvSpPr>
              <p:cNvPr id="291" name="柒社群-康帅14-8">
                <a:extLst>
                  <a:ext uri="{FF2B5EF4-FFF2-40B4-BE49-F238E27FC236}">
                    <a16:creationId xmlns:a16="http://schemas.microsoft.com/office/drawing/2014/main" id="{8C6BCE43-9F5E-599F-D91F-F416D1154DB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681994" y="2688361"/>
                <a:ext cx="1232935" cy="424027"/>
              </a:xfrm>
              <a:prstGeom prst="rect">
                <a:avLst/>
              </a:prstGeom>
              <a:effectLst/>
            </p:spPr>
            <p:txBody>
              <a:bodyPr wrap="square" lIns="82296" tIns="41148" rIns="82296" bIns="41148" anchor="t" anchorCtr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ct val="120000"/>
                  </a:lnSpc>
                  <a:spcBef>
                    <a:spcPct val="0"/>
                  </a:spcBef>
                  <a:buNone/>
                  <a:defRPr sz="4000" i="0" kern="2200">
                    <a:gradFill>
                      <a:gsLst>
                        <a:gs pos="30000">
                          <a:schemeClr val="accent3">
                            <a:alpha val="70000"/>
                          </a:schemeClr>
                        </a:gs>
                        <a:gs pos="70000">
                          <a:schemeClr val="accent4"/>
                        </a:gs>
                      </a:gsLst>
                      <a:lin ang="4800000" scaled="0"/>
                    </a:gradFill>
                    <a:effectLst>
                      <a:outerShdw blurRad="254000" dist="88900" dir="2700000" algn="tl" rotWithShape="0">
                        <a:schemeClr val="accent3">
                          <a:lumMod val="75000"/>
                          <a:alpha val="30000"/>
                        </a:schemeClr>
                      </a:outerShdw>
                    </a:effectLst>
                    <a:latin typeface="OPPOSans B" panose="00020600040101010101" pitchFamily="18" charset="-122"/>
                    <a:ea typeface="OPPOSans B" panose="00020600040101010101" pitchFamily="18" charset="-122"/>
                    <a:cs typeface="+mj-cs"/>
                  </a:defRPr>
                </a:lvl1pPr>
              </a:lstStyle>
              <a:p>
                <a:pPr algn="l" fontAlgn="base">
                  <a:lnSpc>
                    <a:spcPct val="200000"/>
                  </a:lnSpc>
                  <a:spcAft>
                    <a:spcPct val="0"/>
                  </a:spcAft>
                </a:pPr>
                <a:r>
                  <a:rPr lang="zh-CN" altLang="en-US" sz="126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ea"/>
                    <a:sym typeface="+mn-lt"/>
                  </a:rPr>
                  <a:t>退货量：</a:t>
                </a:r>
                <a:r>
                  <a:rPr lang="en-US" altLang="zh-CN" sz="1260" dirty="0">
                    <a:solidFill>
                      <a:schemeClr val="accent1">
                        <a:lumMod val="100000"/>
                      </a:schemeClr>
                    </a:solidFill>
                    <a:effectLst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ea"/>
                    <a:sym typeface="+mn-lt"/>
                  </a:rPr>
                  <a:t>245</a:t>
                </a:r>
                <a:r>
                  <a:rPr lang="zh-CN" altLang="en-US" sz="1260" dirty="0">
                    <a:solidFill>
                      <a:schemeClr val="accent1">
                        <a:lumMod val="100000"/>
                      </a:schemeClr>
                    </a:solidFill>
                    <a:effectLst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ea"/>
                    <a:sym typeface="+mn-lt"/>
                  </a:rPr>
                  <a:t>单</a:t>
                </a:r>
                <a:endParaRPr lang="en-US" altLang="zh-CN" sz="1260" dirty="0">
                  <a:solidFill>
                    <a:schemeClr val="accent1">
                      <a:lumMod val="100000"/>
                    </a:schemeClr>
                  </a:solidFill>
                  <a:effectLst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+mn-ea"/>
                  <a:sym typeface="+mn-lt"/>
                </a:endParaRPr>
              </a:p>
            </p:txBody>
          </p:sp>
          <p:cxnSp>
            <p:nvCxnSpPr>
              <p:cNvPr id="256" name="柒社群-康帅14-9">
                <a:extLst>
                  <a:ext uri="{FF2B5EF4-FFF2-40B4-BE49-F238E27FC236}">
                    <a16:creationId xmlns:a16="http://schemas.microsoft.com/office/drawing/2014/main" id="{5861995B-C5BE-B413-67D7-48DF2FDC167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890400" y="3144040"/>
                <a:ext cx="1668981" cy="0"/>
              </a:xfrm>
              <a:prstGeom prst="line">
                <a:avLst/>
              </a:prstGeom>
              <a:ln w="5715"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60" name="组合 259">
                <a:extLst>
                  <a:ext uri="{FF2B5EF4-FFF2-40B4-BE49-F238E27FC236}">
                    <a16:creationId xmlns:a16="http://schemas.microsoft.com/office/drawing/2014/main" id="{BA4FAD91-CDD7-3B0E-AED1-B1DC19E65CFD}"/>
                  </a:ext>
                </a:extLst>
              </p:cNvPr>
              <p:cNvGrpSpPr/>
              <p:nvPr/>
            </p:nvGrpSpPr>
            <p:grpSpPr>
              <a:xfrm>
                <a:off x="8680678" y="2923235"/>
                <a:ext cx="102870" cy="102870"/>
                <a:chOff x="6531617" y="2484938"/>
                <a:chExt cx="102870" cy="102870"/>
              </a:xfrm>
            </p:grpSpPr>
            <p:sp>
              <p:nvSpPr>
                <p:cNvPr id="286" name="柒社群-康帅14-10">
                  <a:extLst>
                    <a:ext uri="{FF2B5EF4-FFF2-40B4-BE49-F238E27FC236}">
                      <a16:creationId xmlns:a16="http://schemas.microsoft.com/office/drawing/2014/main" id="{DBD426C6-B918-D5E8-2E4E-1BA05D3163C1}"/>
                    </a:ext>
                  </a:extLst>
                </p:cNvPr>
                <p:cNvSpPr/>
                <p:nvPr/>
              </p:nvSpPr>
              <p:spPr>
                <a:xfrm>
                  <a:off x="6531617" y="2484938"/>
                  <a:ext cx="102870" cy="102870"/>
                </a:xfrm>
                <a:prstGeom prst="ellipse">
                  <a:avLst/>
                </a:prstGeom>
                <a:solidFill>
                  <a:schemeClr val="bg1"/>
                </a:solidFill>
                <a:ln w="11430">
                  <a:solidFill>
                    <a:schemeClr val="accent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2296" tIns="41148" rIns="82296" bIns="41148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2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M"/>
                    <a:ea typeface="OPPOSans M"/>
                    <a:cs typeface="+mn-cs"/>
                  </a:endParaRPr>
                </a:p>
              </p:txBody>
            </p:sp>
            <p:sp>
              <p:nvSpPr>
                <p:cNvPr id="287" name="柒社群-康帅14-11">
                  <a:extLst>
                    <a:ext uri="{FF2B5EF4-FFF2-40B4-BE49-F238E27FC236}">
                      <a16:creationId xmlns:a16="http://schemas.microsoft.com/office/drawing/2014/main" id="{5857BCA7-D604-A633-C9DF-817DD5034390}"/>
                    </a:ext>
                  </a:extLst>
                </p:cNvPr>
                <p:cNvSpPr/>
                <p:nvPr/>
              </p:nvSpPr>
              <p:spPr>
                <a:xfrm>
                  <a:off x="6559049" y="2512370"/>
                  <a:ext cx="48006" cy="48006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2296" tIns="41148" rIns="82296" bIns="41148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2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M"/>
                    <a:ea typeface="OPPOSans M"/>
                    <a:cs typeface="+mn-cs"/>
                  </a:endParaRPr>
                </a:p>
              </p:txBody>
            </p:sp>
          </p:grpSp>
          <p:sp>
            <p:nvSpPr>
              <p:cNvPr id="261" name="柒社群-康帅14-12">
                <a:extLst>
                  <a:ext uri="{FF2B5EF4-FFF2-40B4-BE49-F238E27FC236}">
                    <a16:creationId xmlns:a16="http://schemas.microsoft.com/office/drawing/2014/main" id="{6C98CEED-8A9E-2BA3-101F-3F38C053D74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805767" y="2688361"/>
                <a:ext cx="1753614" cy="428643"/>
              </a:xfrm>
              <a:prstGeom prst="rect">
                <a:avLst/>
              </a:prstGeom>
              <a:effectLst/>
            </p:spPr>
            <p:txBody>
              <a:bodyPr wrap="square" lIns="82296" tIns="41148" rIns="82296" bIns="41148" anchor="t" anchorCtr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ct val="120000"/>
                  </a:lnSpc>
                  <a:spcBef>
                    <a:spcPct val="0"/>
                  </a:spcBef>
                  <a:buNone/>
                  <a:defRPr sz="4000" i="0" kern="2200">
                    <a:gradFill>
                      <a:gsLst>
                        <a:gs pos="30000">
                          <a:schemeClr val="accent3">
                            <a:alpha val="70000"/>
                          </a:schemeClr>
                        </a:gs>
                        <a:gs pos="70000">
                          <a:schemeClr val="accent4"/>
                        </a:gs>
                      </a:gsLst>
                      <a:lin ang="4800000" scaled="0"/>
                    </a:gradFill>
                    <a:effectLst>
                      <a:outerShdw blurRad="254000" dist="88900" dir="2700000" algn="tl" rotWithShape="0">
                        <a:schemeClr val="accent3">
                          <a:lumMod val="75000"/>
                          <a:alpha val="30000"/>
                        </a:schemeClr>
                      </a:outerShdw>
                    </a:effectLst>
                    <a:latin typeface="OPPOSans B" panose="00020600040101010101" pitchFamily="18" charset="-122"/>
                    <a:ea typeface="OPPOSans B" panose="00020600040101010101" pitchFamily="18" charset="-122"/>
                    <a:cs typeface="+mj-cs"/>
                  </a:defRPr>
                </a:lvl1pPr>
              </a:lstStyle>
              <a:p>
                <a:pPr algn="l" fontAlgn="base">
                  <a:lnSpc>
                    <a:spcPct val="200000"/>
                  </a:lnSpc>
                  <a:spcAft>
                    <a:spcPct val="0"/>
                  </a:spcAft>
                </a:pPr>
                <a:r>
                  <a:rPr lang="en-US" altLang="zh-CN" sz="126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ea"/>
                    <a:sym typeface="+mn-lt"/>
                  </a:rPr>
                  <a:t>FBA</a:t>
                </a:r>
                <a:r>
                  <a:rPr lang="zh-CN" altLang="en-US" sz="126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ea"/>
                    <a:sym typeface="+mn-lt"/>
                  </a:rPr>
                  <a:t>迟发率：</a:t>
                </a:r>
                <a:r>
                  <a:rPr lang="en-US" altLang="zh-CN" sz="1260" dirty="0">
                    <a:solidFill>
                      <a:schemeClr val="accent1">
                        <a:lumMod val="100000"/>
                      </a:schemeClr>
                    </a:solidFill>
                    <a:effectLst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ea"/>
                    <a:sym typeface="+mn-lt"/>
                  </a:rPr>
                  <a:t> 1.35%</a:t>
                </a:r>
              </a:p>
            </p:txBody>
          </p:sp>
        </p:grpSp>
        <p:grpSp>
          <p:nvGrpSpPr>
            <p:cNvPr id="391" name="组合 390">
              <a:extLst>
                <a:ext uri="{FF2B5EF4-FFF2-40B4-BE49-F238E27FC236}">
                  <a16:creationId xmlns:a16="http://schemas.microsoft.com/office/drawing/2014/main" id="{124BD1C2-3A3E-1BE6-0C70-EC195D849BE1}"/>
                </a:ext>
              </a:extLst>
            </p:cNvPr>
            <p:cNvGrpSpPr/>
            <p:nvPr/>
          </p:nvGrpSpPr>
          <p:grpSpPr>
            <a:xfrm>
              <a:off x="6553443" y="2205195"/>
              <a:ext cx="4005938" cy="455679"/>
              <a:chOff x="6553443" y="2205195"/>
              <a:chExt cx="4005938" cy="455679"/>
            </a:xfrm>
          </p:grpSpPr>
          <p:cxnSp>
            <p:nvCxnSpPr>
              <p:cNvPr id="204" name="柒社群-康帅14-13">
                <a:extLst>
                  <a:ext uri="{FF2B5EF4-FFF2-40B4-BE49-F238E27FC236}">
                    <a16:creationId xmlns:a16="http://schemas.microsoft.com/office/drawing/2014/main" id="{E2FE5BEC-9F0B-ED39-9BC7-A40605775F3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763166" y="2660874"/>
                <a:ext cx="1638254" cy="0"/>
              </a:xfrm>
              <a:prstGeom prst="line">
                <a:avLst/>
              </a:prstGeom>
              <a:ln w="5715"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07" name="组合 206">
                <a:extLst>
                  <a:ext uri="{FF2B5EF4-FFF2-40B4-BE49-F238E27FC236}">
                    <a16:creationId xmlns:a16="http://schemas.microsoft.com/office/drawing/2014/main" id="{BAD6BBFC-D89F-F72A-CF6C-DC1DAB8B269B}"/>
                  </a:ext>
                </a:extLst>
              </p:cNvPr>
              <p:cNvGrpSpPr/>
              <p:nvPr/>
            </p:nvGrpSpPr>
            <p:grpSpPr>
              <a:xfrm>
                <a:off x="6553443" y="2440069"/>
                <a:ext cx="102870" cy="102870"/>
                <a:chOff x="6767975" y="2529310"/>
                <a:chExt cx="102870" cy="102870"/>
              </a:xfrm>
            </p:grpSpPr>
            <p:sp>
              <p:nvSpPr>
                <p:cNvPr id="205" name="柒社群-康帅14-14">
                  <a:extLst>
                    <a:ext uri="{FF2B5EF4-FFF2-40B4-BE49-F238E27FC236}">
                      <a16:creationId xmlns:a16="http://schemas.microsoft.com/office/drawing/2014/main" id="{76321AAC-B716-DC5F-0E16-B1EEA7418304}"/>
                    </a:ext>
                  </a:extLst>
                </p:cNvPr>
                <p:cNvSpPr/>
                <p:nvPr/>
              </p:nvSpPr>
              <p:spPr>
                <a:xfrm>
                  <a:off x="6767975" y="2529310"/>
                  <a:ext cx="102870" cy="102870"/>
                </a:xfrm>
                <a:prstGeom prst="ellipse">
                  <a:avLst/>
                </a:prstGeom>
                <a:solidFill>
                  <a:schemeClr val="bg1"/>
                </a:solidFill>
                <a:ln w="11430">
                  <a:solidFill>
                    <a:schemeClr val="accent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2296" tIns="41148" rIns="82296" bIns="41148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2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M"/>
                    <a:ea typeface="OPPOSans M"/>
                    <a:cs typeface="+mn-cs"/>
                  </a:endParaRPr>
                </a:p>
              </p:txBody>
            </p:sp>
            <p:sp>
              <p:nvSpPr>
                <p:cNvPr id="206" name="柒社群-康帅14-15">
                  <a:extLst>
                    <a:ext uri="{FF2B5EF4-FFF2-40B4-BE49-F238E27FC236}">
                      <a16:creationId xmlns:a16="http://schemas.microsoft.com/office/drawing/2014/main" id="{C6093ED2-2D50-8BC5-A9E6-0232F2DE9D70}"/>
                    </a:ext>
                  </a:extLst>
                </p:cNvPr>
                <p:cNvSpPr/>
                <p:nvPr/>
              </p:nvSpPr>
              <p:spPr>
                <a:xfrm>
                  <a:off x="6795408" y="2556742"/>
                  <a:ext cx="48006" cy="48006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2296" tIns="41148" rIns="82296" bIns="41148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2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M"/>
                    <a:ea typeface="OPPOSans M"/>
                    <a:cs typeface="+mn-cs"/>
                  </a:endParaRPr>
                </a:p>
              </p:txBody>
            </p:sp>
          </p:grpSp>
          <p:sp>
            <p:nvSpPr>
              <p:cNvPr id="208" name="柒社群-康帅14-16">
                <a:extLst>
                  <a:ext uri="{FF2B5EF4-FFF2-40B4-BE49-F238E27FC236}">
                    <a16:creationId xmlns:a16="http://schemas.microsoft.com/office/drawing/2014/main" id="{3503ABF5-DF78-1EFB-72F7-A3E5D89448B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678535" y="2205195"/>
                <a:ext cx="1676594" cy="428643"/>
              </a:xfrm>
              <a:prstGeom prst="rect">
                <a:avLst/>
              </a:prstGeom>
              <a:effectLst/>
            </p:spPr>
            <p:txBody>
              <a:bodyPr wrap="square" lIns="82296" tIns="41148" rIns="82296" bIns="41148" anchor="t" anchorCtr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ct val="120000"/>
                  </a:lnSpc>
                  <a:spcBef>
                    <a:spcPct val="0"/>
                  </a:spcBef>
                  <a:buNone/>
                  <a:defRPr sz="4000" i="0" kern="2200">
                    <a:gradFill>
                      <a:gsLst>
                        <a:gs pos="30000">
                          <a:schemeClr val="accent3">
                            <a:alpha val="70000"/>
                          </a:schemeClr>
                        </a:gs>
                        <a:gs pos="70000">
                          <a:schemeClr val="accent4"/>
                        </a:gs>
                      </a:gsLst>
                      <a:lin ang="4800000" scaled="0"/>
                    </a:gradFill>
                    <a:effectLst>
                      <a:outerShdw blurRad="254000" dist="88900" dir="2700000" algn="tl" rotWithShape="0">
                        <a:schemeClr val="accent3">
                          <a:lumMod val="75000"/>
                          <a:alpha val="30000"/>
                        </a:schemeClr>
                      </a:outerShdw>
                    </a:effectLst>
                    <a:latin typeface="OPPOSans B" panose="00020600040101010101" pitchFamily="18" charset="-122"/>
                    <a:ea typeface="OPPOSans B" panose="00020600040101010101" pitchFamily="18" charset="-122"/>
                    <a:cs typeface="+mj-cs"/>
                  </a:defRPr>
                </a:lvl1pPr>
              </a:lstStyle>
              <a:p>
                <a:pPr algn="l" fontAlgn="base">
                  <a:lnSpc>
                    <a:spcPct val="200000"/>
                  </a:lnSpc>
                  <a:spcAft>
                    <a:spcPct val="0"/>
                  </a:spcAft>
                </a:pPr>
                <a:r>
                  <a:rPr lang="zh-CN" altLang="en-US" sz="126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ea"/>
                    <a:sym typeface="+mn-lt"/>
                  </a:rPr>
                  <a:t>发票缺陷率：</a:t>
                </a:r>
                <a:r>
                  <a:rPr lang="en-US" altLang="zh-CN" sz="1260" dirty="0">
                    <a:solidFill>
                      <a:schemeClr val="accent1">
                        <a:lumMod val="100000"/>
                      </a:schemeClr>
                    </a:solidFill>
                    <a:effectLst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ea"/>
                    <a:sym typeface="+mn-lt"/>
                  </a:rPr>
                  <a:t>1.55%</a:t>
                </a:r>
              </a:p>
            </p:txBody>
          </p:sp>
          <p:cxnSp>
            <p:nvCxnSpPr>
              <p:cNvPr id="316" name="柒社群-康帅14-17">
                <a:extLst>
                  <a:ext uri="{FF2B5EF4-FFF2-40B4-BE49-F238E27FC236}">
                    <a16:creationId xmlns:a16="http://schemas.microsoft.com/office/drawing/2014/main" id="{5F38DE8E-23F7-2667-25BB-500F663AAA1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890401" y="2660874"/>
                <a:ext cx="1668980" cy="0"/>
              </a:xfrm>
              <a:prstGeom prst="line">
                <a:avLst/>
              </a:prstGeom>
              <a:ln w="5715"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17" name="组合 316">
                <a:extLst>
                  <a:ext uri="{FF2B5EF4-FFF2-40B4-BE49-F238E27FC236}">
                    <a16:creationId xmlns:a16="http://schemas.microsoft.com/office/drawing/2014/main" id="{2EB0EA97-BC73-6C37-93EC-94DE9FC39121}"/>
                  </a:ext>
                </a:extLst>
              </p:cNvPr>
              <p:cNvGrpSpPr/>
              <p:nvPr/>
            </p:nvGrpSpPr>
            <p:grpSpPr>
              <a:xfrm>
                <a:off x="8680678" y="2440069"/>
                <a:ext cx="102870" cy="102870"/>
                <a:chOff x="6531617" y="2529310"/>
                <a:chExt cx="102870" cy="102870"/>
              </a:xfrm>
            </p:grpSpPr>
            <p:sp>
              <p:nvSpPr>
                <p:cNvPr id="319" name="柒社群-康帅14-18">
                  <a:extLst>
                    <a:ext uri="{FF2B5EF4-FFF2-40B4-BE49-F238E27FC236}">
                      <a16:creationId xmlns:a16="http://schemas.microsoft.com/office/drawing/2014/main" id="{A86BB7CB-CB4F-EFE7-DE17-F7F1781B2A12}"/>
                    </a:ext>
                  </a:extLst>
                </p:cNvPr>
                <p:cNvSpPr/>
                <p:nvPr/>
              </p:nvSpPr>
              <p:spPr>
                <a:xfrm>
                  <a:off x="6531617" y="2529310"/>
                  <a:ext cx="102870" cy="102870"/>
                </a:xfrm>
                <a:prstGeom prst="ellipse">
                  <a:avLst/>
                </a:prstGeom>
                <a:solidFill>
                  <a:schemeClr val="bg1"/>
                </a:solidFill>
                <a:ln w="11430">
                  <a:solidFill>
                    <a:schemeClr val="accent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2296" tIns="41148" rIns="82296" bIns="41148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2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M"/>
                    <a:ea typeface="OPPOSans M"/>
                    <a:cs typeface="+mn-cs"/>
                  </a:endParaRPr>
                </a:p>
              </p:txBody>
            </p:sp>
            <p:sp>
              <p:nvSpPr>
                <p:cNvPr id="320" name="柒社群-康帅14-19">
                  <a:extLst>
                    <a:ext uri="{FF2B5EF4-FFF2-40B4-BE49-F238E27FC236}">
                      <a16:creationId xmlns:a16="http://schemas.microsoft.com/office/drawing/2014/main" id="{6B580A62-0E76-EA71-3FE5-C0F1A6B14FB7}"/>
                    </a:ext>
                  </a:extLst>
                </p:cNvPr>
                <p:cNvSpPr/>
                <p:nvPr/>
              </p:nvSpPr>
              <p:spPr>
                <a:xfrm>
                  <a:off x="6559049" y="2556742"/>
                  <a:ext cx="48006" cy="48006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2296" tIns="41148" rIns="82296" bIns="41148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2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M"/>
                    <a:ea typeface="OPPOSans M"/>
                    <a:cs typeface="+mn-cs"/>
                  </a:endParaRPr>
                </a:p>
              </p:txBody>
            </p:sp>
          </p:grpSp>
          <p:sp>
            <p:nvSpPr>
              <p:cNvPr id="318" name="柒社群-康帅14-20">
                <a:extLst>
                  <a:ext uri="{FF2B5EF4-FFF2-40B4-BE49-F238E27FC236}">
                    <a16:creationId xmlns:a16="http://schemas.microsoft.com/office/drawing/2014/main" id="{E944CABB-9506-6D43-B252-AE3F14D5864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805767" y="2205195"/>
                <a:ext cx="1639139" cy="428643"/>
              </a:xfrm>
              <a:prstGeom prst="rect">
                <a:avLst/>
              </a:prstGeom>
              <a:effectLst/>
            </p:spPr>
            <p:txBody>
              <a:bodyPr wrap="square" lIns="82296" tIns="41148" rIns="82296" bIns="41148" anchor="t" anchorCtr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ct val="120000"/>
                  </a:lnSpc>
                  <a:spcBef>
                    <a:spcPct val="0"/>
                  </a:spcBef>
                  <a:buNone/>
                  <a:defRPr sz="4000" i="0" kern="2200">
                    <a:gradFill>
                      <a:gsLst>
                        <a:gs pos="30000">
                          <a:schemeClr val="accent3">
                            <a:alpha val="70000"/>
                          </a:schemeClr>
                        </a:gs>
                        <a:gs pos="70000">
                          <a:schemeClr val="accent4"/>
                        </a:gs>
                      </a:gsLst>
                      <a:lin ang="4800000" scaled="0"/>
                    </a:gradFill>
                    <a:effectLst>
                      <a:outerShdw blurRad="254000" dist="88900" dir="2700000" algn="tl" rotWithShape="0">
                        <a:schemeClr val="accent3">
                          <a:lumMod val="75000"/>
                          <a:alpha val="30000"/>
                        </a:schemeClr>
                      </a:outerShdw>
                    </a:effectLst>
                    <a:latin typeface="OPPOSans B" panose="00020600040101010101" pitchFamily="18" charset="-122"/>
                    <a:ea typeface="OPPOSans B" panose="00020600040101010101" pitchFamily="18" charset="-122"/>
                    <a:cs typeface="+mj-cs"/>
                  </a:defRPr>
                </a:lvl1pPr>
              </a:lstStyle>
              <a:p>
                <a:pPr algn="l" fontAlgn="base">
                  <a:lnSpc>
                    <a:spcPct val="200000"/>
                  </a:lnSpc>
                  <a:spcAft>
                    <a:spcPct val="0"/>
                  </a:spcAft>
                </a:pPr>
                <a:r>
                  <a:rPr kumimoji="0" lang="zh-CN" altLang="en-US" sz="126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ea"/>
                    <a:sym typeface="+mn-lt"/>
                  </a:rPr>
                  <a:t>订单缺陷率</a:t>
                </a:r>
                <a:r>
                  <a:rPr lang="zh-CN" altLang="en-US" sz="126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ea"/>
                    <a:sym typeface="+mn-lt"/>
                  </a:rPr>
                  <a:t>：</a:t>
                </a:r>
                <a:r>
                  <a:rPr kumimoji="0" lang="en-US" altLang="zh-CN" sz="126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>
                        <a:lumMod val="100000"/>
                      </a:schemeClr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ea"/>
                    <a:sym typeface="+mn-lt"/>
                  </a:rPr>
                  <a:t> 1.55%</a:t>
                </a:r>
                <a:endParaRPr lang="en-US" altLang="zh-CN" sz="1260" dirty="0">
                  <a:solidFill>
                    <a:schemeClr val="accent1">
                      <a:lumMod val="100000"/>
                    </a:schemeClr>
                  </a:solidFill>
                  <a:effectLst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29" name="柒社群-康帅15">
            <a:extLst>
              <a:ext uri="{FF2B5EF4-FFF2-40B4-BE49-F238E27FC236}">
                <a16:creationId xmlns:a16="http://schemas.microsoft.com/office/drawing/2014/main" id="{C23DB68D-7C85-B820-E559-06E14D32B90F}"/>
              </a:ext>
            </a:extLst>
          </p:cNvPr>
          <p:cNvGrpSpPr/>
          <p:nvPr/>
        </p:nvGrpSpPr>
        <p:grpSpPr>
          <a:xfrm>
            <a:off x="4712800" y="2090788"/>
            <a:ext cx="1289305" cy="235265"/>
            <a:chOff x="5423356" y="2356902"/>
            <a:chExt cx="1289305" cy="235265"/>
          </a:xfrm>
        </p:grpSpPr>
        <p:sp>
          <p:nvSpPr>
            <p:cNvPr id="830" name="柒社群-康帅15-1">
              <a:extLst>
                <a:ext uri="{FF2B5EF4-FFF2-40B4-BE49-F238E27FC236}">
                  <a16:creationId xmlns:a16="http://schemas.microsoft.com/office/drawing/2014/main" id="{359F1CA2-F688-618D-F153-F91F635F31C6}"/>
                </a:ext>
              </a:extLst>
            </p:cNvPr>
            <p:cNvSpPr/>
            <p:nvPr/>
          </p:nvSpPr>
          <p:spPr>
            <a:xfrm>
              <a:off x="5423356" y="2430117"/>
              <a:ext cx="74966" cy="84311"/>
            </a:xfrm>
            <a:prstGeom prst="rect">
              <a:avLst/>
            </a:prstGeom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0650" tIns="40325" rIns="80650" bIns="40325" rtlCol="0" anchor="ctr"/>
            <a:lstStyle/>
            <a:p>
              <a:pPr algn="ctr"/>
              <a:endParaRPr lang="zh-CN" altLang="en-US" sz="1588"/>
            </a:p>
          </p:txBody>
        </p:sp>
        <p:sp>
          <p:nvSpPr>
            <p:cNvPr id="831" name="柒社群-康帅15-2">
              <a:extLst>
                <a:ext uri="{FF2B5EF4-FFF2-40B4-BE49-F238E27FC236}">
                  <a16:creationId xmlns:a16="http://schemas.microsoft.com/office/drawing/2014/main" id="{ACFEDC0F-6716-7CBE-43FA-43683BB554D9}"/>
                </a:ext>
              </a:extLst>
            </p:cNvPr>
            <p:cNvSpPr txBox="1"/>
            <p:nvPr/>
          </p:nvSpPr>
          <p:spPr>
            <a:xfrm>
              <a:off x="5497423" y="2356902"/>
              <a:ext cx="543154" cy="235265"/>
            </a:xfrm>
            <a:prstGeom prst="rect">
              <a:avLst/>
            </a:prstGeom>
            <a:noFill/>
            <a:effectLst/>
          </p:spPr>
          <p:txBody>
            <a:bodyPr wrap="square" lIns="80650" tIns="40325" rIns="80650" bIns="40325" rtlCol="0">
              <a:spAutoFit/>
            </a:bodyPr>
            <a:lstStyle/>
            <a:p>
              <a:r>
                <a:rPr lang="zh-CN" altLang="en-US" sz="97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阿里巴巴普惠体 R" panose="00020600040101010101" pitchFamily="18" charset="-122"/>
                </a:rPr>
                <a:t>总收入</a:t>
              </a:r>
            </a:p>
          </p:txBody>
        </p:sp>
        <p:sp>
          <p:nvSpPr>
            <p:cNvPr id="384" name="柒社群-康帅15-3">
              <a:extLst>
                <a:ext uri="{FF2B5EF4-FFF2-40B4-BE49-F238E27FC236}">
                  <a16:creationId xmlns:a16="http://schemas.microsoft.com/office/drawing/2014/main" id="{A61E0509-8764-F5D0-2D52-35CBDC2EBFE0}"/>
                </a:ext>
              </a:extLst>
            </p:cNvPr>
            <p:cNvSpPr txBox="1"/>
            <p:nvPr/>
          </p:nvSpPr>
          <p:spPr>
            <a:xfrm>
              <a:off x="6169507" y="2356902"/>
              <a:ext cx="543154" cy="235265"/>
            </a:xfrm>
            <a:prstGeom prst="rect">
              <a:avLst/>
            </a:prstGeom>
            <a:noFill/>
            <a:effectLst/>
          </p:spPr>
          <p:txBody>
            <a:bodyPr wrap="square" lIns="80650" tIns="40325" rIns="80650" bIns="40325" rtlCol="0">
              <a:spAutoFit/>
            </a:bodyPr>
            <a:lstStyle/>
            <a:p>
              <a:r>
                <a:rPr lang="zh-CN" altLang="en-US" sz="97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阿里巴巴普惠体 R" panose="00020600040101010101" pitchFamily="18" charset="-122"/>
                </a:rPr>
                <a:t>总支出</a:t>
              </a:r>
            </a:p>
          </p:txBody>
        </p:sp>
        <p:sp>
          <p:nvSpPr>
            <p:cNvPr id="385" name="柒社群-康帅15-4">
              <a:extLst>
                <a:ext uri="{FF2B5EF4-FFF2-40B4-BE49-F238E27FC236}">
                  <a16:creationId xmlns:a16="http://schemas.microsoft.com/office/drawing/2014/main" id="{71EAE296-CF07-E0B6-A7E5-8BB7740AFE2F}"/>
                </a:ext>
              </a:extLst>
            </p:cNvPr>
            <p:cNvSpPr/>
            <p:nvPr/>
          </p:nvSpPr>
          <p:spPr>
            <a:xfrm>
              <a:off x="6095440" y="2430117"/>
              <a:ext cx="74966" cy="843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0650" tIns="40325" rIns="80650" bIns="40325" rtlCol="0" anchor="ctr"/>
            <a:lstStyle/>
            <a:p>
              <a:pPr algn="ctr"/>
              <a:endParaRPr lang="zh-CN" altLang="en-US" sz="1588"/>
            </a:p>
          </p:txBody>
        </p:sp>
      </p:grpSp>
      <p:cxnSp>
        <p:nvCxnSpPr>
          <p:cNvPr id="269" name="柒社群-康帅16">
            <a:extLst>
              <a:ext uri="{FF2B5EF4-FFF2-40B4-BE49-F238E27FC236}">
                <a16:creationId xmlns:a16="http://schemas.microsoft.com/office/drawing/2014/main" id="{91605077-AFD0-BEFC-A771-B45E805F9BD5}"/>
              </a:ext>
            </a:extLst>
          </p:cNvPr>
          <p:cNvCxnSpPr>
            <a:cxnSpLocks/>
          </p:cNvCxnSpPr>
          <p:nvPr/>
        </p:nvCxnSpPr>
        <p:spPr>
          <a:xfrm>
            <a:off x="1163638" y="2377631"/>
            <a:ext cx="0" cy="1120712"/>
          </a:xfrm>
          <a:prstGeom prst="line">
            <a:avLst/>
          </a:prstGeom>
          <a:ln w="7049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柒社群-康帅17">
            <a:extLst>
              <a:ext uri="{FF2B5EF4-FFF2-40B4-BE49-F238E27FC236}">
                <a16:creationId xmlns:a16="http://schemas.microsoft.com/office/drawing/2014/main" id="{0342B4FE-A623-056E-BA6F-F54EB90D8DC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152310" y="2451812"/>
            <a:ext cx="1970057" cy="397893"/>
          </a:xfrm>
          <a:prstGeom prst="roundRect">
            <a:avLst>
              <a:gd name="adj" fmla="val 0"/>
            </a:avLst>
          </a:prstGeom>
          <a:solidFill>
            <a:schemeClr val="accent1">
              <a:lumMod val="20000"/>
              <a:lumOff val="80000"/>
              <a:alpha val="1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101498" tIns="50749" rIns="101498" bIns="5074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3330" spc="300">
              <a:gradFill>
                <a:gsLst>
                  <a:gs pos="1000">
                    <a:schemeClr val="accent1">
                      <a:lumMod val="95000"/>
                      <a:lumOff val="5000"/>
                    </a:schemeClr>
                  </a:gs>
                  <a:gs pos="99000">
                    <a:schemeClr val="accent1">
                      <a:lumMod val="75000"/>
                    </a:schemeClr>
                  </a:gs>
                </a:gsLst>
                <a:lin ang="2700000" scaled="1"/>
              </a:gradFill>
              <a:effectLst>
                <a:outerShdw blurRad="211455" dist="140970" dir="2699995" algn="tl" rotWithShape="0">
                  <a:schemeClr val="accent1">
                    <a:alpha val="20000"/>
                  </a:schemeClr>
                </a:outerShdw>
              </a:effectLst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17" name="柒社群-康帅18">
            <a:extLst>
              <a:ext uri="{FF2B5EF4-FFF2-40B4-BE49-F238E27FC236}">
                <a16:creationId xmlns:a16="http://schemas.microsoft.com/office/drawing/2014/main" id="{36A88D32-ACDF-5DC8-29B5-935328E6E56C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2152309" y="3028908"/>
            <a:ext cx="1971818" cy="397893"/>
          </a:xfrm>
          <a:prstGeom prst="roundRect">
            <a:avLst>
              <a:gd name="adj" fmla="val 0"/>
            </a:avLst>
          </a:prstGeom>
          <a:solidFill>
            <a:schemeClr val="accent2">
              <a:lumMod val="20000"/>
              <a:lumOff val="80000"/>
              <a:alpha val="17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101498" tIns="50749" rIns="101498" bIns="5074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3330" spc="300">
              <a:gradFill>
                <a:gsLst>
                  <a:gs pos="1000">
                    <a:schemeClr val="accent1">
                      <a:lumMod val="95000"/>
                      <a:lumOff val="5000"/>
                    </a:schemeClr>
                  </a:gs>
                  <a:gs pos="99000">
                    <a:schemeClr val="accent1">
                      <a:lumMod val="75000"/>
                    </a:schemeClr>
                  </a:gs>
                </a:gsLst>
                <a:lin ang="2700000" scaled="1"/>
              </a:gradFill>
              <a:effectLst>
                <a:outerShdw blurRad="211455" dist="140970" dir="2699995" algn="tl" rotWithShape="0">
                  <a:schemeClr val="accent1">
                    <a:alpha val="20000"/>
                  </a:schemeClr>
                </a:outerShdw>
              </a:effectLst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273" name="柒社群-康帅19">
            <a:extLst>
              <a:ext uri="{FF2B5EF4-FFF2-40B4-BE49-F238E27FC236}">
                <a16:creationId xmlns:a16="http://schemas.microsoft.com/office/drawing/2014/main" id="{5E06E983-8731-31F2-53D8-88B06E95408F}"/>
              </a:ext>
            </a:extLst>
          </p:cNvPr>
          <p:cNvSpPr txBox="1"/>
          <p:nvPr/>
        </p:nvSpPr>
        <p:spPr>
          <a:xfrm>
            <a:off x="2363111" y="2509789"/>
            <a:ext cx="1250404" cy="290387"/>
          </a:xfrm>
          <a:prstGeom prst="rect">
            <a:avLst/>
          </a:prstGeom>
          <a:noFill/>
          <a:effectLst/>
        </p:spPr>
        <p:txBody>
          <a:bodyPr wrap="square" lIns="101498" tIns="50749" rIns="101498" bIns="50749" rtlCol="0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sz="24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sz="1221" dirty="0">
                <a:solidFill>
                  <a:schemeClr val="tx1">
                    <a:lumMod val="65000"/>
                    <a:lumOff val="35000"/>
                  </a:schemeClr>
                </a:solidFill>
                <a:latin typeface="Bahnschrift" panose="020B0502040204020203" pitchFamily="34" charset="0"/>
                <a:ea typeface="阿里巴巴普惠体 R" panose="00020600040101010101" pitchFamily="18" charset="-122"/>
                <a:sym typeface="+mn-lt"/>
              </a:rPr>
              <a:t>环比上涨</a:t>
            </a:r>
            <a:r>
              <a:rPr lang="en-US" altLang="zh-CN" sz="1221" dirty="0">
                <a:latin typeface="Bahnschrift" panose="020B0502040204020203" pitchFamily="34" charset="0"/>
                <a:ea typeface="阿里巴巴普惠体 R" panose="00020600040101010101" pitchFamily="18" charset="-122"/>
                <a:sym typeface="+mn-lt"/>
              </a:rPr>
              <a:t>30%</a:t>
            </a:r>
          </a:p>
        </p:txBody>
      </p:sp>
      <p:sp>
        <p:nvSpPr>
          <p:cNvPr id="274" name="柒社群-康帅20">
            <a:extLst>
              <a:ext uri="{FF2B5EF4-FFF2-40B4-BE49-F238E27FC236}">
                <a16:creationId xmlns:a16="http://schemas.microsoft.com/office/drawing/2014/main" id="{08DD717B-F92D-AE5C-C467-59316B6F224B}"/>
              </a:ext>
            </a:extLst>
          </p:cNvPr>
          <p:cNvSpPr txBox="1"/>
          <p:nvPr/>
        </p:nvSpPr>
        <p:spPr>
          <a:xfrm>
            <a:off x="2334214" y="3085122"/>
            <a:ext cx="1308203" cy="290387"/>
          </a:xfrm>
          <a:prstGeom prst="rect">
            <a:avLst/>
          </a:prstGeom>
          <a:noFill/>
          <a:effectLst/>
        </p:spPr>
        <p:txBody>
          <a:bodyPr wrap="square" lIns="101498" tIns="50749" rIns="101498" bIns="50749" rtlCol="0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sz="1221" dirty="0">
                <a:latin typeface="Bahnschrift" panose="020B0502040204020203" pitchFamily="34" charset="0"/>
                <a:ea typeface="阿里巴巴普惠体 R" panose="00020600040101010101" pitchFamily="18" charset="-122"/>
                <a:sym typeface="+mn-lt"/>
              </a:rPr>
              <a:t>环比下降</a:t>
            </a:r>
            <a:r>
              <a:rPr lang="en-US" altLang="zh-CN" sz="1221" dirty="0">
                <a:solidFill>
                  <a:schemeClr val="accent2"/>
                </a:solidFill>
                <a:latin typeface="Bahnschrift" panose="020B0502040204020203" pitchFamily="34" charset="0"/>
                <a:ea typeface="阿里巴巴普惠体 R" panose="00020600040101010101" pitchFamily="18" charset="-122"/>
                <a:sym typeface="+mn-lt"/>
              </a:rPr>
              <a:t>3.5%</a:t>
            </a:r>
          </a:p>
        </p:txBody>
      </p:sp>
      <p:sp>
        <p:nvSpPr>
          <p:cNvPr id="270" name="柒社群-康帅21">
            <a:extLst>
              <a:ext uri="{FF2B5EF4-FFF2-40B4-BE49-F238E27FC236}">
                <a16:creationId xmlns:a16="http://schemas.microsoft.com/office/drawing/2014/main" id="{17845AC0-FD84-14AD-C4B0-4FC1CAAF549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165521" y="2451812"/>
            <a:ext cx="1153309" cy="397893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>
            <a:outerShdw blurRad="211455" dist="140970" dir="2699995" algn="tl" rotWithShape="0">
              <a:schemeClr val="accent1">
                <a:alpha val="20000"/>
              </a:schemeClr>
            </a:outerShdw>
          </a:effectLst>
        </p:spPr>
        <p:txBody>
          <a:bodyPr rot="0" spcFirstLastPara="0" vertOverflow="overflow" horzOverflow="overflow" vert="horz" wrap="square" lIns="101498" tIns="50749" rIns="101498" bIns="5074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3330" spc="300">
              <a:gradFill>
                <a:gsLst>
                  <a:gs pos="1000">
                    <a:schemeClr val="accent1">
                      <a:lumMod val="95000"/>
                      <a:lumOff val="5000"/>
                    </a:schemeClr>
                  </a:gs>
                  <a:gs pos="99000">
                    <a:schemeClr val="accent1">
                      <a:lumMod val="75000"/>
                    </a:schemeClr>
                  </a:gs>
                </a:gsLst>
                <a:lin ang="2700000" scaled="1"/>
              </a:gradFill>
              <a:effectLst>
                <a:outerShdw blurRad="211455" dist="140970" dir="2699995" algn="tl" rotWithShape="0">
                  <a:schemeClr val="accent1">
                    <a:alpha val="20000"/>
                  </a:schemeClr>
                </a:outerShdw>
              </a:effectLst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271" name="柒社群-康帅22">
            <a:extLst>
              <a:ext uri="{FF2B5EF4-FFF2-40B4-BE49-F238E27FC236}">
                <a16:creationId xmlns:a16="http://schemas.microsoft.com/office/drawing/2014/main" id="{5F4FC447-526F-1580-FBFA-E34029B1E6BB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1165521" y="3028908"/>
            <a:ext cx="1153310" cy="397893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  <a:effectLst>
            <a:outerShdw blurRad="211455" dist="140970" dir="2699995" algn="tl" rotWithShape="0">
              <a:schemeClr val="accent2">
                <a:alpha val="20000"/>
              </a:schemeClr>
            </a:outerShdw>
          </a:effectLst>
        </p:spPr>
        <p:txBody>
          <a:bodyPr rot="0" spcFirstLastPara="0" vertOverflow="overflow" horzOverflow="overflow" vert="horz" wrap="square" lIns="101498" tIns="50749" rIns="101498" bIns="5074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3330" spc="300">
              <a:gradFill>
                <a:gsLst>
                  <a:gs pos="1000">
                    <a:schemeClr val="accent1">
                      <a:lumMod val="95000"/>
                      <a:lumOff val="5000"/>
                    </a:schemeClr>
                  </a:gs>
                  <a:gs pos="99000">
                    <a:schemeClr val="accent1">
                      <a:lumMod val="75000"/>
                    </a:schemeClr>
                  </a:gs>
                </a:gsLst>
                <a:lin ang="2700000" scaled="1"/>
              </a:gradFill>
              <a:effectLst>
                <a:outerShdw blurRad="211455" dist="140970" dir="2699995" algn="tl" rotWithShape="0">
                  <a:schemeClr val="accent1">
                    <a:alpha val="20000"/>
                  </a:schemeClr>
                </a:outerShdw>
              </a:effectLst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272" name="柒社群-康帅23">
            <a:extLst>
              <a:ext uri="{FF2B5EF4-FFF2-40B4-BE49-F238E27FC236}">
                <a16:creationId xmlns:a16="http://schemas.microsoft.com/office/drawing/2014/main" id="{C928076B-5AFF-3002-BC40-E7FC4F1399EC}"/>
              </a:ext>
            </a:extLst>
          </p:cNvPr>
          <p:cNvSpPr txBox="1"/>
          <p:nvPr/>
        </p:nvSpPr>
        <p:spPr>
          <a:xfrm>
            <a:off x="1199948" y="3098760"/>
            <a:ext cx="1182197" cy="298953"/>
          </a:xfrm>
          <a:prstGeom prst="rect">
            <a:avLst/>
          </a:prstGeom>
          <a:noFill/>
          <a:effectLst/>
        </p:spPr>
        <p:txBody>
          <a:bodyPr wrap="square" lIns="101498" tIns="50749" rIns="101498" bIns="50749">
            <a:spAutoFit/>
          </a:bodyPr>
          <a:lstStyle>
            <a:defPPr>
              <a:defRPr lang="zh-CN"/>
            </a:defPPr>
            <a:lvl1pPr>
              <a:lnSpc>
                <a:spcPct val="110000"/>
              </a:lnSpc>
              <a:defRPr sz="1100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en-US" altLang="zh-CN" sz="1221" dirty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+mn-lt"/>
              </a:rPr>
              <a:t>$ </a:t>
            </a:r>
            <a:r>
              <a:rPr lang="en-US" altLang="zh-CN" sz="1221" dirty="0">
                <a:solidFill>
                  <a:schemeClr val="bg1">
                    <a:lumMod val="100000"/>
                  </a:schemeClr>
                </a:solidFill>
                <a:latin typeface="Bahnschrift" panose="020B0502040204020203" pitchFamily="34" charset="0"/>
                <a:ea typeface="阿里巴巴普惠体 R" panose="00020600040101010101" pitchFamily="18" charset="-122"/>
                <a:sym typeface="+mn-lt"/>
              </a:rPr>
              <a:t>322,518.72</a:t>
            </a:r>
            <a:endParaRPr lang="zh-CN" altLang="en-US" sz="1221" dirty="0">
              <a:solidFill>
                <a:schemeClr val="bg1">
                  <a:lumMod val="100000"/>
                </a:schemeClr>
              </a:solidFill>
              <a:latin typeface="Bahnschrift" panose="020B0502040204020203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77" name="柒社群-康帅24">
            <a:extLst>
              <a:ext uri="{FF2B5EF4-FFF2-40B4-BE49-F238E27FC236}">
                <a16:creationId xmlns:a16="http://schemas.microsoft.com/office/drawing/2014/main" id="{C9D7E6A7-6BEC-7C7B-FAB8-CB07BEB2A92E}"/>
              </a:ext>
            </a:extLst>
          </p:cNvPr>
          <p:cNvSpPr txBox="1"/>
          <p:nvPr/>
        </p:nvSpPr>
        <p:spPr>
          <a:xfrm>
            <a:off x="1204177" y="2501928"/>
            <a:ext cx="1173738" cy="289748"/>
          </a:xfrm>
          <a:prstGeom prst="rect">
            <a:avLst/>
          </a:prstGeom>
          <a:noFill/>
          <a:effectLst/>
        </p:spPr>
        <p:txBody>
          <a:bodyPr wrap="square" lIns="101498" tIns="50749" rIns="101498" bIns="50749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1221" dirty="0">
                <a:solidFill>
                  <a:schemeClr val="bg1">
                    <a:lumMod val="100000"/>
                  </a:schemeClr>
                </a:solidFill>
                <a:effectLst/>
                <a:latin typeface="Bahnschrift" panose="020B0502040204020203" pitchFamily="34" charset="0"/>
                <a:ea typeface="阿里巴巴普惠体 R" panose="00020600040101010101" pitchFamily="18" charset="-122"/>
                <a:sym typeface="+mn-lt"/>
              </a:rPr>
              <a:t>$ 943,272.07</a:t>
            </a:r>
            <a:endParaRPr lang="zh-CN" altLang="en-US" sz="1221" dirty="0">
              <a:solidFill>
                <a:schemeClr val="bg1">
                  <a:lumMod val="100000"/>
                </a:schemeClr>
              </a:solidFill>
              <a:effectLst/>
              <a:latin typeface="Bahnschrift" panose="020B0502040204020203" pitchFamily="34" charset="0"/>
              <a:ea typeface="阿里巴巴普惠体 R" panose="00020600040101010101" pitchFamily="18" charset="-122"/>
            </a:endParaRPr>
          </a:p>
        </p:txBody>
      </p:sp>
      <p:grpSp>
        <p:nvGrpSpPr>
          <p:cNvPr id="37" name="柒社群-康帅25">
            <a:extLst>
              <a:ext uri="{FF2B5EF4-FFF2-40B4-BE49-F238E27FC236}">
                <a16:creationId xmlns:a16="http://schemas.microsoft.com/office/drawing/2014/main" id="{2515080E-8D57-7F66-7F6E-6C41DC246429}"/>
              </a:ext>
            </a:extLst>
          </p:cNvPr>
          <p:cNvGrpSpPr/>
          <p:nvPr/>
        </p:nvGrpSpPr>
        <p:grpSpPr>
          <a:xfrm rot="763764">
            <a:off x="3604464" y="2518410"/>
            <a:ext cx="271411" cy="303049"/>
            <a:chOff x="3549492" y="2598712"/>
            <a:chExt cx="384292" cy="429084"/>
          </a:xfrm>
        </p:grpSpPr>
        <p:sp>
          <p:nvSpPr>
            <p:cNvPr id="27" name="柒社群-康帅25-1">
              <a:extLst>
                <a:ext uri="{FF2B5EF4-FFF2-40B4-BE49-F238E27FC236}">
                  <a16:creationId xmlns:a16="http://schemas.microsoft.com/office/drawing/2014/main" id="{A5FF211A-D3CE-38DF-2046-CB24FA4E2196}"/>
                </a:ext>
              </a:extLst>
            </p:cNvPr>
            <p:cNvSpPr/>
            <p:nvPr/>
          </p:nvSpPr>
          <p:spPr>
            <a:xfrm rot="502477">
              <a:off x="3618712" y="2598712"/>
              <a:ext cx="310205" cy="429084"/>
            </a:xfrm>
            <a:custGeom>
              <a:avLst/>
              <a:gdLst>
                <a:gd name="connsiteX0" fmla="*/ 360038 w 677713"/>
                <a:gd name="connsiteY0" fmla="*/ 0 h 911769"/>
                <a:gd name="connsiteX1" fmla="*/ 677713 w 677713"/>
                <a:gd name="connsiteY1" fmla="*/ 356958 h 911769"/>
                <a:gd name="connsiteX2" fmla="*/ 502631 w 677713"/>
                <a:gd name="connsiteY2" fmla="*/ 356211 h 911769"/>
                <a:gd name="connsiteX3" fmla="*/ 485882 w 677713"/>
                <a:gd name="connsiteY3" fmla="*/ 432105 h 911769"/>
                <a:gd name="connsiteX4" fmla="*/ 81517 w 677713"/>
                <a:gd name="connsiteY4" fmla="*/ 886464 h 911769"/>
                <a:gd name="connsiteX5" fmla="*/ 0 w 677713"/>
                <a:gd name="connsiteY5" fmla="*/ 911769 h 911769"/>
                <a:gd name="connsiteX6" fmla="*/ 14471 w 677713"/>
                <a:gd name="connsiteY6" fmla="*/ 899828 h 911769"/>
                <a:gd name="connsiteX7" fmla="*/ 221847 w 677713"/>
                <a:gd name="connsiteY7" fmla="*/ 399179 h 911769"/>
                <a:gd name="connsiteX8" fmla="*/ 217393 w 677713"/>
                <a:gd name="connsiteY8" fmla="*/ 354995 h 911769"/>
                <a:gd name="connsiteX9" fmla="*/ 39330 w 677713"/>
                <a:gd name="connsiteY9" fmla="*/ 354235 h 911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77713" h="911769">
                  <a:moveTo>
                    <a:pt x="360038" y="0"/>
                  </a:moveTo>
                  <a:lnTo>
                    <a:pt x="677713" y="356958"/>
                  </a:lnTo>
                  <a:lnTo>
                    <a:pt x="502631" y="356211"/>
                  </a:lnTo>
                  <a:lnTo>
                    <a:pt x="485882" y="432105"/>
                  </a:lnTo>
                  <a:cubicBezTo>
                    <a:pt x="426200" y="637385"/>
                    <a:pt x="276079" y="804171"/>
                    <a:pt x="81517" y="886464"/>
                  </a:cubicBezTo>
                  <a:lnTo>
                    <a:pt x="0" y="911769"/>
                  </a:lnTo>
                  <a:lnTo>
                    <a:pt x="14471" y="899828"/>
                  </a:lnTo>
                  <a:cubicBezTo>
                    <a:pt x="142599" y="771701"/>
                    <a:pt x="221847" y="594695"/>
                    <a:pt x="221847" y="399179"/>
                  </a:cubicBezTo>
                  <a:lnTo>
                    <a:pt x="217393" y="354995"/>
                  </a:lnTo>
                  <a:lnTo>
                    <a:pt x="39330" y="354235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01498" tIns="50749" rIns="101498" bIns="50749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998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Roboto Light"/>
                <a:ea typeface="思源黑体 CN Normal"/>
                <a:cs typeface="+mn-cs"/>
              </a:endParaRPr>
            </a:p>
          </p:txBody>
        </p:sp>
        <p:sp>
          <p:nvSpPr>
            <p:cNvPr id="28" name="柒社群-康帅25-2">
              <a:extLst>
                <a:ext uri="{FF2B5EF4-FFF2-40B4-BE49-F238E27FC236}">
                  <a16:creationId xmlns:a16="http://schemas.microsoft.com/office/drawing/2014/main" id="{CC50AB3B-B776-A39F-C2C5-03C58DBBC77C}"/>
                </a:ext>
              </a:extLst>
            </p:cNvPr>
            <p:cNvSpPr/>
            <p:nvPr/>
          </p:nvSpPr>
          <p:spPr>
            <a:xfrm rot="502477">
              <a:off x="3549492" y="2859175"/>
              <a:ext cx="75770" cy="104808"/>
            </a:xfrm>
            <a:custGeom>
              <a:avLst/>
              <a:gdLst>
                <a:gd name="connsiteX0" fmla="*/ 360038 w 677713"/>
                <a:gd name="connsiteY0" fmla="*/ 0 h 911769"/>
                <a:gd name="connsiteX1" fmla="*/ 677713 w 677713"/>
                <a:gd name="connsiteY1" fmla="*/ 356958 h 911769"/>
                <a:gd name="connsiteX2" fmla="*/ 502631 w 677713"/>
                <a:gd name="connsiteY2" fmla="*/ 356211 h 911769"/>
                <a:gd name="connsiteX3" fmla="*/ 485882 w 677713"/>
                <a:gd name="connsiteY3" fmla="*/ 432105 h 911769"/>
                <a:gd name="connsiteX4" fmla="*/ 81517 w 677713"/>
                <a:gd name="connsiteY4" fmla="*/ 886464 h 911769"/>
                <a:gd name="connsiteX5" fmla="*/ 0 w 677713"/>
                <a:gd name="connsiteY5" fmla="*/ 911769 h 911769"/>
                <a:gd name="connsiteX6" fmla="*/ 14471 w 677713"/>
                <a:gd name="connsiteY6" fmla="*/ 899828 h 911769"/>
                <a:gd name="connsiteX7" fmla="*/ 221847 w 677713"/>
                <a:gd name="connsiteY7" fmla="*/ 399179 h 911769"/>
                <a:gd name="connsiteX8" fmla="*/ 217393 w 677713"/>
                <a:gd name="connsiteY8" fmla="*/ 354995 h 911769"/>
                <a:gd name="connsiteX9" fmla="*/ 39330 w 677713"/>
                <a:gd name="connsiteY9" fmla="*/ 354235 h 911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77713" h="911769">
                  <a:moveTo>
                    <a:pt x="360038" y="0"/>
                  </a:moveTo>
                  <a:lnTo>
                    <a:pt x="677713" y="356958"/>
                  </a:lnTo>
                  <a:lnTo>
                    <a:pt x="502631" y="356211"/>
                  </a:lnTo>
                  <a:lnTo>
                    <a:pt x="485882" y="432105"/>
                  </a:lnTo>
                  <a:cubicBezTo>
                    <a:pt x="426200" y="637385"/>
                    <a:pt x="276079" y="804171"/>
                    <a:pt x="81517" y="886464"/>
                  </a:cubicBezTo>
                  <a:lnTo>
                    <a:pt x="0" y="911769"/>
                  </a:lnTo>
                  <a:lnTo>
                    <a:pt x="14471" y="899828"/>
                  </a:lnTo>
                  <a:cubicBezTo>
                    <a:pt x="142599" y="771701"/>
                    <a:pt x="221847" y="594695"/>
                    <a:pt x="221847" y="399179"/>
                  </a:cubicBezTo>
                  <a:lnTo>
                    <a:pt x="217393" y="354995"/>
                  </a:lnTo>
                  <a:lnTo>
                    <a:pt x="39330" y="354235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01498" tIns="50749" rIns="101498" bIns="50749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998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Roboto Light"/>
                <a:ea typeface="思源黑体 CN Normal"/>
                <a:cs typeface="+mn-cs"/>
              </a:endParaRPr>
            </a:p>
          </p:txBody>
        </p:sp>
        <p:sp>
          <p:nvSpPr>
            <p:cNvPr id="29" name="柒社群-康帅25-3">
              <a:extLst>
                <a:ext uri="{FF2B5EF4-FFF2-40B4-BE49-F238E27FC236}">
                  <a16:creationId xmlns:a16="http://schemas.microsoft.com/office/drawing/2014/main" id="{9709E96E-B5B3-E6A6-5944-72D3191C13F2}"/>
                </a:ext>
              </a:extLst>
            </p:cNvPr>
            <p:cNvSpPr/>
            <p:nvPr/>
          </p:nvSpPr>
          <p:spPr>
            <a:xfrm rot="502477">
              <a:off x="3877601" y="2828456"/>
              <a:ext cx="56183" cy="77713"/>
            </a:xfrm>
            <a:custGeom>
              <a:avLst/>
              <a:gdLst>
                <a:gd name="connsiteX0" fmla="*/ 360038 w 677713"/>
                <a:gd name="connsiteY0" fmla="*/ 0 h 911769"/>
                <a:gd name="connsiteX1" fmla="*/ 677713 w 677713"/>
                <a:gd name="connsiteY1" fmla="*/ 356958 h 911769"/>
                <a:gd name="connsiteX2" fmla="*/ 502631 w 677713"/>
                <a:gd name="connsiteY2" fmla="*/ 356211 h 911769"/>
                <a:gd name="connsiteX3" fmla="*/ 485882 w 677713"/>
                <a:gd name="connsiteY3" fmla="*/ 432105 h 911769"/>
                <a:gd name="connsiteX4" fmla="*/ 81517 w 677713"/>
                <a:gd name="connsiteY4" fmla="*/ 886464 h 911769"/>
                <a:gd name="connsiteX5" fmla="*/ 0 w 677713"/>
                <a:gd name="connsiteY5" fmla="*/ 911769 h 911769"/>
                <a:gd name="connsiteX6" fmla="*/ 14471 w 677713"/>
                <a:gd name="connsiteY6" fmla="*/ 899828 h 911769"/>
                <a:gd name="connsiteX7" fmla="*/ 221847 w 677713"/>
                <a:gd name="connsiteY7" fmla="*/ 399179 h 911769"/>
                <a:gd name="connsiteX8" fmla="*/ 217393 w 677713"/>
                <a:gd name="connsiteY8" fmla="*/ 354995 h 911769"/>
                <a:gd name="connsiteX9" fmla="*/ 39330 w 677713"/>
                <a:gd name="connsiteY9" fmla="*/ 354235 h 911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77713" h="911769">
                  <a:moveTo>
                    <a:pt x="360038" y="0"/>
                  </a:moveTo>
                  <a:lnTo>
                    <a:pt x="677713" y="356958"/>
                  </a:lnTo>
                  <a:lnTo>
                    <a:pt x="502631" y="356211"/>
                  </a:lnTo>
                  <a:lnTo>
                    <a:pt x="485882" y="432105"/>
                  </a:lnTo>
                  <a:cubicBezTo>
                    <a:pt x="426200" y="637385"/>
                    <a:pt x="276079" y="804171"/>
                    <a:pt x="81517" y="886464"/>
                  </a:cubicBezTo>
                  <a:lnTo>
                    <a:pt x="0" y="911769"/>
                  </a:lnTo>
                  <a:lnTo>
                    <a:pt x="14471" y="899828"/>
                  </a:lnTo>
                  <a:cubicBezTo>
                    <a:pt x="142599" y="771701"/>
                    <a:pt x="221847" y="594695"/>
                    <a:pt x="221847" y="399179"/>
                  </a:cubicBezTo>
                  <a:lnTo>
                    <a:pt x="217393" y="354995"/>
                  </a:lnTo>
                  <a:lnTo>
                    <a:pt x="39330" y="354235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01498" tIns="50749" rIns="101498" bIns="50749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998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Roboto Light"/>
                <a:ea typeface="思源黑体 CN Normal"/>
                <a:cs typeface="+mn-cs"/>
              </a:endParaRPr>
            </a:p>
          </p:txBody>
        </p:sp>
      </p:grpSp>
      <p:grpSp>
        <p:nvGrpSpPr>
          <p:cNvPr id="42" name="柒社群-康帅26">
            <a:extLst>
              <a:ext uri="{FF2B5EF4-FFF2-40B4-BE49-F238E27FC236}">
                <a16:creationId xmlns:a16="http://schemas.microsoft.com/office/drawing/2014/main" id="{296AB32C-4352-015A-FB25-B19EF5E0238D}"/>
              </a:ext>
            </a:extLst>
          </p:cNvPr>
          <p:cNvGrpSpPr/>
          <p:nvPr/>
        </p:nvGrpSpPr>
        <p:grpSpPr>
          <a:xfrm>
            <a:off x="3594245" y="3065089"/>
            <a:ext cx="287476" cy="303049"/>
            <a:chOff x="3328510" y="3257018"/>
            <a:chExt cx="287476" cy="303049"/>
          </a:xfrm>
        </p:grpSpPr>
        <p:sp>
          <p:nvSpPr>
            <p:cNvPr id="39" name="柒社群-康帅26-1">
              <a:extLst>
                <a:ext uri="{FF2B5EF4-FFF2-40B4-BE49-F238E27FC236}">
                  <a16:creationId xmlns:a16="http://schemas.microsoft.com/office/drawing/2014/main" id="{80C095CB-95AC-77D3-AE1B-9FEF3BEF14CF}"/>
                </a:ext>
              </a:extLst>
            </p:cNvPr>
            <p:cNvSpPr/>
            <p:nvPr/>
          </p:nvSpPr>
          <p:spPr>
            <a:xfrm rot="20333759" flipV="1">
              <a:off x="3396899" y="3257018"/>
              <a:ext cx="219087" cy="303049"/>
            </a:xfrm>
            <a:custGeom>
              <a:avLst/>
              <a:gdLst>
                <a:gd name="connsiteX0" fmla="*/ 360038 w 677713"/>
                <a:gd name="connsiteY0" fmla="*/ 0 h 911769"/>
                <a:gd name="connsiteX1" fmla="*/ 677713 w 677713"/>
                <a:gd name="connsiteY1" fmla="*/ 356958 h 911769"/>
                <a:gd name="connsiteX2" fmla="*/ 502631 w 677713"/>
                <a:gd name="connsiteY2" fmla="*/ 356211 h 911769"/>
                <a:gd name="connsiteX3" fmla="*/ 485882 w 677713"/>
                <a:gd name="connsiteY3" fmla="*/ 432105 h 911769"/>
                <a:gd name="connsiteX4" fmla="*/ 81517 w 677713"/>
                <a:gd name="connsiteY4" fmla="*/ 886464 h 911769"/>
                <a:gd name="connsiteX5" fmla="*/ 0 w 677713"/>
                <a:gd name="connsiteY5" fmla="*/ 911769 h 911769"/>
                <a:gd name="connsiteX6" fmla="*/ 14471 w 677713"/>
                <a:gd name="connsiteY6" fmla="*/ 899828 h 911769"/>
                <a:gd name="connsiteX7" fmla="*/ 221847 w 677713"/>
                <a:gd name="connsiteY7" fmla="*/ 399179 h 911769"/>
                <a:gd name="connsiteX8" fmla="*/ 217393 w 677713"/>
                <a:gd name="connsiteY8" fmla="*/ 354995 h 911769"/>
                <a:gd name="connsiteX9" fmla="*/ 39330 w 677713"/>
                <a:gd name="connsiteY9" fmla="*/ 354235 h 911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77713" h="911769">
                  <a:moveTo>
                    <a:pt x="360038" y="0"/>
                  </a:moveTo>
                  <a:lnTo>
                    <a:pt x="677713" y="356958"/>
                  </a:lnTo>
                  <a:lnTo>
                    <a:pt x="502631" y="356211"/>
                  </a:lnTo>
                  <a:lnTo>
                    <a:pt x="485882" y="432105"/>
                  </a:lnTo>
                  <a:cubicBezTo>
                    <a:pt x="426200" y="637385"/>
                    <a:pt x="276079" y="804171"/>
                    <a:pt x="81517" y="886464"/>
                  </a:cubicBezTo>
                  <a:lnTo>
                    <a:pt x="0" y="911769"/>
                  </a:lnTo>
                  <a:lnTo>
                    <a:pt x="14471" y="899828"/>
                  </a:lnTo>
                  <a:cubicBezTo>
                    <a:pt x="142599" y="771701"/>
                    <a:pt x="221847" y="594695"/>
                    <a:pt x="221847" y="399179"/>
                  </a:cubicBezTo>
                  <a:lnTo>
                    <a:pt x="217393" y="354995"/>
                  </a:lnTo>
                  <a:lnTo>
                    <a:pt x="39330" y="354235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01498" tIns="50749" rIns="101498" bIns="50749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998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Roboto Light"/>
                <a:ea typeface="思源黑体 CN Normal"/>
                <a:cs typeface="+mn-cs"/>
              </a:endParaRPr>
            </a:p>
          </p:txBody>
        </p:sp>
        <p:sp>
          <p:nvSpPr>
            <p:cNvPr id="40" name="柒社群-康帅26-2">
              <a:extLst>
                <a:ext uri="{FF2B5EF4-FFF2-40B4-BE49-F238E27FC236}">
                  <a16:creationId xmlns:a16="http://schemas.microsoft.com/office/drawing/2014/main" id="{CE5FB254-768C-C3E4-86AD-0F1055E70B22}"/>
                </a:ext>
              </a:extLst>
            </p:cNvPr>
            <p:cNvSpPr/>
            <p:nvPr/>
          </p:nvSpPr>
          <p:spPr>
            <a:xfrm rot="20333759" flipV="1">
              <a:off x="3328510" y="3334193"/>
              <a:ext cx="53514" cy="74023"/>
            </a:xfrm>
            <a:custGeom>
              <a:avLst/>
              <a:gdLst>
                <a:gd name="connsiteX0" fmla="*/ 360038 w 677713"/>
                <a:gd name="connsiteY0" fmla="*/ 0 h 911769"/>
                <a:gd name="connsiteX1" fmla="*/ 677713 w 677713"/>
                <a:gd name="connsiteY1" fmla="*/ 356958 h 911769"/>
                <a:gd name="connsiteX2" fmla="*/ 502631 w 677713"/>
                <a:gd name="connsiteY2" fmla="*/ 356211 h 911769"/>
                <a:gd name="connsiteX3" fmla="*/ 485882 w 677713"/>
                <a:gd name="connsiteY3" fmla="*/ 432105 h 911769"/>
                <a:gd name="connsiteX4" fmla="*/ 81517 w 677713"/>
                <a:gd name="connsiteY4" fmla="*/ 886464 h 911769"/>
                <a:gd name="connsiteX5" fmla="*/ 0 w 677713"/>
                <a:gd name="connsiteY5" fmla="*/ 911769 h 911769"/>
                <a:gd name="connsiteX6" fmla="*/ 14471 w 677713"/>
                <a:gd name="connsiteY6" fmla="*/ 899828 h 911769"/>
                <a:gd name="connsiteX7" fmla="*/ 221847 w 677713"/>
                <a:gd name="connsiteY7" fmla="*/ 399179 h 911769"/>
                <a:gd name="connsiteX8" fmla="*/ 217393 w 677713"/>
                <a:gd name="connsiteY8" fmla="*/ 354995 h 911769"/>
                <a:gd name="connsiteX9" fmla="*/ 39330 w 677713"/>
                <a:gd name="connsiteY9" fmla="*/ 354235 h 911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77713" h="911769">
                  <a:moveTo>
                    <a:pt x="360038" y="0"/>
                  </a:moveTo>
                  <a:lnTo>
                    <a:pt x="677713" y="356958"/>
                  </a:lnTo>
                  <a:lnTo>
                    <a:pt x="502631" y="356211"/>
                  </a:lnTo>
                  <a:lnTo>
                    <a:pt x="485882" y="432105"/>
                  </a:lnTo>
                  <a:cubicBezTo>
                    <a:pt x="426200" y="637385"/>
                    <a:pt x="276079" y="804171"/>
                    <a:pt x="81517" y="886464"/>
                  </a:cubicBezTo>
                  <a:lnTo>
                    <a:pt x="0" y="911769"/>
                  </a:lnTo>
                  <a:lnTo>
                    <a:pt x="14471" y="899828"/>
                  </a:lnTo>
                  <a:cubicBezTo>
                    <a:pt x="142599" y="771701"/>
                    <a:pt x="221847" y="594695"/>
                    <a:pt x="221847" y="399179"/>
                  </a:cubicBezTo>
                  <a:lnTo>
                    <a:pt x="217393" y="354995"/>
                  </a:lnTo>
                  <a:lnTo>
                    <a:pt x="39330" y="354235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01498" tIns="50749" rIns="101498" bIns="50749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998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Roboto Light"/>
                <a:ea typeface="思源黑体 CN Normal"/>
                <a:cs typeface="+mn-cs"/>
              </a:endParaRPr>
            </a:p>
          </p:txBody>
        </p:sp>
        <p:sp>
          <p:nvSpPr>
            <p:cNvPr id="41" name="柒社群-康帅26-3">
              <a:extLst>
                <a:ext uri="{FF2B5EF4-FFF2-40B4-BE49-F238E27FC236}">
                  <a16:creationId xmlns:a16="http://schemas.microsoft.com/office/drawing/2014/main" id="{C738BD1A-F57A-65C9-8B91-C710922A5B62}"/>
                </a:ext>
              </a:extLst>
            </p:cNvPr>
            <p:cNvSpPr/>
            <p:nvPr/>
          </p:nvSpPr>
          <p:spPr>
            <a:xfrm rot="20333759" flipV="1">
              <a:off x="3560988" y="3324831"/>
              <a:ext cx="39680" cy="54886"/>
            </a:xfrm>
            <a:custGeom>
              <a:avLst/>
              <a:gdLst>
                <a:gd name="connsiteX0" fmla="*/ 360038 w 677713"/>
                <a:gd name="connsiteY0" fmla="*/ 0 h 911769"/>
                <a:gd name="connsiteX1" fmla="*/ 677713 w 677713"/>
                <a:gd name="connsiteY1" fmla="*/ 356958 h 911769"/>
                <a:gd name="connsiteX2" fmla="*/ 502631 w 677713"/>
                <a:gd name="connsiteY2" fmla="*/ 356211 h 911769"/>
                <a:gd name="connsiteX3" fmla="*/ 485882 w 677713"/>
                <a:gd name="connsiteY3" fmla="*/ 432105 h 911769"/>
                <a:gd name="connsiteX4" fmla="*/ 81517 w 677713"/>
                <a:gd name="connsiteY4" fmla="*/ 886464 h 911769"/>
                <a:gd name="connsiteX5" fmla="*/ 0 w 677713"/>
                <a:gd name="connsiteY5" fmla="*/ 911769 h 911769"/>
                <a:gd name="connsiteX6" fmla="*/ 14471 w 677713"/>
                <a:gd name="connsiteY6" fmla="*/ 899828 h 911769"/>
                <a:gd name="connsiteX7" fmla="*/ 221847 w 677713"/>
                <a:gd name="connsiteY7" fmla="*/ 399179 h 911769"/>
                <a:gd name="connsiteX8" fmla="*/ 217393 w 677713"/>
                <a:gd name="connsiteY8" fmla="*/ 354995 h 911769"/>
                <a:gd name="connsiteX9" fmla="*/ 39330 w 677713"/>
                <a:gd name="connsiteY9" fmla="*/ 354235 h 911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77713" h="911769">
                  <a:moveTo>
                    <a:pt x="360038" y="0"/>
                  </a:moveTo>
                  <a:lnTo>
                    <a:pt x="677713" y="356958"/>
                  </a:lnTo>
                  <a:lnTo>
                    <a:pt x="502631" y="356211"/>
                  </a:lnTo>
                  <a:lnTo>
                    <a:pt x="485882" y="432105"/>
                  </a:lnTo>
                  <a:cubicBezTo>
                    <a:pt x="426200" y="637385"/>
                    <a:pt x="276079" y="804171"/>
                    <a:pt x="81517" y="886464"/>
                  </a:cubicBezTo>
                  <a:lnTo>
                    <a:pt x="0" y="911769"/>
                  </a:lnTo>
                  <a:lnTo>
                    <a:pt x="14471" y="899828"/>
                  </a:lnTo>
                  <a:cubicBezTo>
                    <a:pt x="142599" y="771701"/>
                    <a:pt x="221847" y="594695"/>
                    <a:pt x="221847" y="399179"/>
                  </a:cubicBezTo>
                  <a:lnTo>
                    <a:pt x="217393" y="354995"/>
                  </a:lnTo>
                  <a:lnTo>
                    <a:pt x="39330" y="354235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01498" tIns="50749" rIns="101498" bIns="50749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998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Roboto Light"/>
                <a:ea typeface="思源黑体 CN Normal"/>
                <a:cs typeface="+mn-cs"/>
              </a:endParaRPr>
            </a:p>
          </p:txBody>
        </p:sp>
      </p:grpSp>
      <p:sp>
        <p:nvSpPr>
          <p:cNvPr id="62" name="柒社群-康帅27">
            <a:extLst>
              <a:ext uri="{FF2B5EF4-FFF2-40B4-BE49-F238E27FC236}">
                <a16:creationId xmlns:a16="http://schemas.microsoft.com/office/drawing/2014/main" id="{B5F16E61-89CC-54A8-4637-7241008C987A}"/>
              </a:ext>
            </a:extLst>
          </p:cNvPr>
          <p:cNvSpPr txBox="1"/>
          <p:nvPr/>
        </p:nvSpPr>
        <p:spPr>
          <a:xfrm>
            <a:off x="4183975" y="2908987"/>
            <a:ext cx="706812" cy="290387"/>
          </a:xfrm>
          <a:prstGeom prst="rect">
            <a:avLst/>
          </a:prstGeom>
          <a:noFill/>
          <a:effectLst/>
        </p:spPr>
        <p:txBody>
          <a:bodyPr wrap="square" lIns="101498" tIns="50749" rIns="101498" bIns="50749">
            <a:spAutoFit/>
          </a:bodyPr>
          <a:lstStyle/>
          <a:p>
            <a:pPr algn="ctr"/>
            <a:endParaRPr lang="zh-CN" altLang="en-US" sz="1221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122" name="柒社群-康帅28">
            <a:extLst>
              <a:ext uri="{FF2B5EF4-FFF2-40B4-BE49-F238E27FC236}">
                <a16:creationId xmlns:a16="http://schemas.microsoft.com/office/drawing/2014/main" id="{CB494855-BC96-3EF8-6730-15ED2FFA769B}"/>
              </a:ext>
            </a:extLst>
          </p:cNvPr>
          <p:cNvSpPr/>
          <p:nvPr/>
        </p:nvSpPr>
        <p:spPr>
          <a:xfrm>
            <a:off x="4337603" y="2575871"/>
            <a:ext cx="96659" cy="694620"/>
          </a:xfrm>
          <a:prstGeom prst="rightBrace">
            <a:avLst>
              <a:gd name="adj1" fmla="val 36802"/>
              <a:gd name="adj2" fmla="val 49157"/>
            </a:avLst>
          </a:prstGeom>
          <a:ln w="10573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01498" tIns="50749" rIns="101498" bIns="50749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endParaRPr kumimoji="0" lang="zh-CN" altLang="en-US" sz="199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387" name="柒社群-康帅29">
            <a:extLst>
              <a:ext uri="{FF2B5EF4-FFF2-40B4-BE49-F238E27FC236}">
                <a16:creationId xmlns:a16="http://schemas.microsoft.com/office/drawing/2014/main" id="{842B2791-4DE6-51AD-6C71-3FCF481D3946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4612589" y="2891817"/>
            <a:ext cx="1457573" cy="308748"/>
          </a:xfrm>
          <a:prstGeom prst="roundRect">
            <a:avLst>
              <a:gd name="adj" fmla="val 50000"/>
            </a:avLst>
          </a:prstGeom>
          <a:solidFill>
            <a:schemeClr val="accent1">
              <a:alpha val="7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211455" dist="211455" dir="5400000" sx="90000" sy="90000" algn="t" rotWithShape="0">
              <a:schemeClr val="accent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1498" tIns="50749" rIns="101498" bIns="50749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endParaRPr kumimoji="0" lang="zh-CN" altLang="en-US" sz="1998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grpSp>
        <p:nvGrpSpPr>
          <p:cNvPr id="388" name="柒社群-康帅30">
            <a:extLst>
              <a:ext uri="{FF2B5EF4-FFF2-40B4-BE49-F238E27FC236}">
                <a16:creationId xmlns:a16="http://schemas.microsoft.com/office/drawing/2014/main" id="{4712D6AD-8AAB-818F-14B7-CDF12AC87D9F}"/>
              </a:ext>
            </a:extLst>
          </p:cNvPr>
          <p:cNvGrpSpPr/>
          <p:nvPr/>
        </p:nvGrpSpPr>
        <p:grpSpPr>
          <a:xfrm>
            <a:off x="4676389" y="2476983"/>
            <a:ext cx="1816035" cy="718680"/>
            <a:chOff x="4173481" y="1263340"/>
            <a:chExt cx="1816035" cy="718680"/>
          </a:xfrm>
        </p:grpSpPr>
        <p:sp>
          <p:nvSpPr>
            <p:cNvPr id="389" name="柒社群-康帅30-1">
              <a:extLst>
                <a:ext uri="{FF2B5EF4-FFF2-40B4-BE49-F238E27FC236}">
                  <a16:creationId xmlns:a16="http://schemas.microsoft.com/office/drawing/2014/main" id="{A23AF338-FFAB-ECED-BF19-4687F34481EC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4173481" y="1661430"/>
              <a:ext cx="1342729" cy="320590"/>
            </a:xfrm>
            <a:prstGeom prst="rect">
              <a:avLst/>
            </a:prstGeom>
            <a:noFill/>
            <a:effectLst/>
          </p:spPr>
          <p:txBody>
            <a:bodyPr wrap="square" lIns="73079" tIns="36539" rIns="73079" bIns="36539" rtlCol="0">
              <a:spAutoFit/>
            </a:bodyPr>
            <a:lstStyle>
              <a:defPPr>
                <a:defRPr lang="zh-CN"/>
              </a:defPPr>
              <a:lvl1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 sz="2400" spc="0">
                  <a:gradFill>
                    <a:gsLst>
                      <a:gs pos="1000">
                        <a:schemeClr val="accent1">
                          <a:lumMod val="95000"/>
                          <a:lumOff val="5000"/>
                        </a:schemeClr>
                      </a:gs>
                      <a:gs pos="99000">
                        <a:schemeClr val="accent1">
                          <a:lumMod val="75000"/>
                        </a:schemeClr>
                      </a:gs>
                    </a:gsLst>
                    <a:lin ang="2700000" scaled="1"/>
                  </a:gradFill>
                  <a:effectLst>
                    <a:outerShdw blurRad="190500" dist="127000" dir="2700000" algn="tl" rotWithShape="0">
                      <a:schemeClr val="accent1">
                        <a:alpha val="20000"/>
                      </a:schemeClr>
                    </a:outerShdw>
                  </a:effectLst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defRPr>
              </a:lvl1pPr>
            </a:lstStyle>
            <a:p>
              <a:pPr algn="ctr">
                <a:lnSpc>
                  <a:spcPct val="110000"/>
                </a:lnSpc>
              </a:pPr>
              <a:r>
                <a:rPr lang="en-US" altLang="zh-CN" sz="1609" dirty="0">
                  <a:effectLst>
                    <a:outerShdw algn="tl" rotWithShape="0">
                      <a:schemeClr val="accent1">
                        <a:alpha val="20000"/>
                      </a:schemeClr>
                    </a:outerShdw>
                  </a:effectLst>
                  <a:latin typeface="Bahnschrift" panose="020B0502040204020203" pitchFamily="34" charset="0"/>
                  <a:sym typeface="+mn-lt"/>
                </a:rPr>
                <a:t>$ 620,753.35</a:t>
              </a:r>
            </a:p>
          </p:txBody>
        </p:sp>
        <p:sp>
          <p:nvSpPr>
            <p:cNvPr id="390" name="柒社群-康帅30-2">
              <a:extLst>
                <a:ext uri="{FF2B5EF4-FFF2-40B4-BE49-F238E27FC236}">
                  <a16:creationId xmlns:a16="http://schemas.microsoft.com/office/drawing/2014/main" id="{CC2F19AE-0AE3-8C0B-2AF5-7CA99F359BDB}"/>
                </a:ext>
              </a:extLst>
            </p:cNvPr>
            <p:cNvSpPr txBox="1"/>
            <p:nvPr/>
          </p:nvSpPr>
          <p:spPr>
            <a:xfrm>
              <a:off x="4299648" y="1263340"/>
              <a:ext cx="1689868" cy="464549"/>
            </a:xfrm>
            <a:prstGeom prst="rect">
              <a:avLst/>
            </a:prstGeom>
            <a:noFill/>
            <a:effectLst/>
          </p:spPr>
          <p:txBody>
            <a:bodyPr wrap="square" lIns="101498" tIns="50749" rIns="101498" bIns="50749">
              <a:spAutoFit/>
            </a:bodyPr>
            <a:lstStyle/>
            <a:p>
              <a:pPr marR="0" lvl="0" algn="l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buClrTx/>
                <a:buSzTx/>
                <a:tabLst/>
                <a:defRPr/>
              </a:pPr>
              <a:r>
                <a:rPr kumimoji="0" lang="zh-CN" altLang="en-US" sz="2220" b="0" i="0" u="none" strike="noStrike" kern="1200" cap="none" spc="30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+mn-ea"/>
                  <a:sym typeface="优设标题黑" panose="00000500000000000000" pitchFamily="2" charset="-122"/>
                </a:rPr>
                <a:t>毛利润</a:t>
              </a:r>
              <a:endParaRPr kumimoji="0" lang="zh-CN" altLang="en-US" sz="2220" b="0" i="0" u="none" strike="noStrike" kern="1200" cap="none" spc="30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sym typeface="优设标题黑" panose="00000500000000000000" pitchFamily="2" charset="-122"/>
              </a:endParaRPr>
            </a:p>
          </p:txBody>
        </p:sp>
      </p:grpSp>
      <p:grpSp>
        <p:nvGrpSpPr>
          <p:cNvPr id="843" name="柒社群-康帅31">
            <a:extLst>
              <a:ext uri="{FF2B5EF4-FFF2-40B4-BE49-F238E27FC236}">
                <a16:creationId xmlns:a16="http://schemas.microsoft.com/office/drawing/2014/main" id="{C05BF8E7-9975-F7BD-6AF2-C6E1FC84F1F6}"/>
              </a:ext>
            </a:extLst>
          </p:cNvPr>
          <p:cNvGrpSpPr/>
          <p:nvPr/>
        </p:nvGrpSpPr>
        <p:grpSpPr>
          <a:xfrm>
            <a:off x="1163638" y="3679852"/>
            <a:ext cx="9864725" cy="75929"/>
            <a:chOff x="1163638" y="3723814"/>
            <a:chExt cx="9864725" cy="75929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49534549-CDE4-A58E-B42E-27B4287F24E4}"/>
                </a:ext>
              </a:extLst>
            </p:cNvPr>
            <p:cNvGrpSpPr/>
            <p:nvPr/>
          </p:nvGrpSpPr>
          <p:grpSpPr>
            <a:xfrm>
              <a:off x="1163638" y="3723814"/>
              <a:ext cx="2328480" cy="75929"/>
              <a:chOff x="766763" y="7595733"/>
              <a:chExt cx="2328480" cy="107158"/>
            </a:xfrm>
          </p:grpSpPr>
          <p:cxnSp>
            <p:nvCxnSpPr>
              <p:cNvPr id="3" name="柒社群-康帅31-1">
                <a:extLst>
                  <a:ext uri="{FF2B5EF4-FFF2-40B4-BE49-F238E27FC236}">
                    <a16:creationId xmlns:a16="http://schemas.microsoft.com/office/drawing/2014/main" id="{C45BE67F-DD60-6D4E-E40E-74E8445556D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3095243" y="7595733"/>
                <a:ext cx="0" cy="107158"/>
              </a:xfrm>
              <a:prstGeom prst="line">
                <a:avLst/>
              </a:prstGeom>
              <a:ln w="12700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" name="柒社群-康帅31-2">
                <a:extLst>
                  <a:ext uri="{FF2B5EF4-FFF2-40B4-BE49-F238E27FC236}">
                    <a16:creationId xmlns:a16="http://schemas.microsoft.com/office/drawing/2014/main" id="{BD5EC7A3-8FBB-FB0D-5F56-4738915B0CF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303980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柒社群-康帅31-3">
                <a:extLst>
                  <a:ext uri="{FF2B5EF4-FFF2-40B4-BE49-F238E27FC236}">
                    <a16:creationId xmlns:a16="http://schemas.microsoft.com/office/drawing/2014/main" id="{FD6B9BC9-3C15-5E52-8A81-5341B643332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98436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柒社群-康帅31-4">
                <a:extLst>
                  <a:ext uri="{FF2B5EF4-FFF2-40B4-BE49-F238E27FC236}">
                    <a16:creationId xmlns:a16="http://schemas.microsoft.com/office/drawing/2014/main" id="{09269FF0-747D-F84A-7E0D-5DE9A6696E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92892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柒社群-康帅31-5">
                <a:extLst>
                  <a:ext uri="{FF2B5EF4-FFF2-40B4-BE49-F238E27FC236}">
                    <a16:creationId xmlns:a16="http://schemas.microsoft.com/office/drawing/2014/main" id="{265593C6-23E7-0048-3839-ABBD8D79D06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87348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柒社群-康帅31-6">
                <a:extLst>
                  <a:ext uri="{FF2B5EF4-FFF2-40B4-BE49-F238E27FC236}">
                    <a16:creationId xmlns:a16="http://schemas.microsoft.com/office/drawing/2014/main" id="{0DDEFC9B-9F70-4198-82DE-5F152AA8AF8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81804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柒社群-康帅31-7">
                <a:extLst>
                  <a:ext uri="{FF2B5EF4-FFF2-40B4-BE49-F238E27FC236}">
                    <a16:creationId xmlns:a16="http://schemas.microsoft.com/office/drawing/2014/main" id="{5144BCBE-A801-7698-3AF9-B17C268AEBB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762603" y="7595733"/>
                <a:ext cx="0" cy="107158"/>
              </a:xfrm>
              <a:prstGeom prst="line">
                <a:avLst/>
              </a:prstGeom>
              <a:ln w="12700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柒社群-康帅31-8">
                <a:extLst>
                  <a:ext uri="{FF2B5EF4-FFF2-40B4-BE49-F238E27FC236}">
                    <a16:creationId xmlns:a16="http://schemas.microsoft.com/office/drawing/2014/main" id="{25753FBE-17AD-6B57-14BC-82A01D06073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70716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柒社群-康帅31-9">
                <a:extLst>
                  <a:ext uri="{FF2B5EF4-FFF2-40B4-BE49-F238E27FC236}">
                    <a16:creationId xmlns:a16="http://schemas.microsoft.com/office/drawing/2014/main" id="{5A40FF12-C9AB-059A-0BC9-D5F51C0472B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65172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柒社群-康帅31-10">
                <a:extLst>
                  <a:ext uri="{FF2B5EF4-FFF2-40B4-BE49-F238E27FC236}">
                    <a16:creationId xmlns:a16="http://schemas.microsoft.com/office/drawing/2014/main" id="{105B8352-63C5-4EC3-6EF5-EBEEEBE6928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59628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柒社群-康帅31-11">
                <a:extLst>
                  <a:ext uri="{FF2B5EF4-FFF2-40B4-BE49-F238E27FC236}">
                    <a16:creationId xmlns:a16="http://schemas.microsoft.com/office/drawing/2014/main" id="{6144A607-9974-EE6F-00B5-A088B319B6E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54084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柒社群-康帅31-12">
                <a:extLst>
                  <a:ext uri="{FF2B5EF4-FFF2-40B4-BE49-F238E27FC236}">
                    <a16:creationId xmlns:a16="http://schemas.microsoft.com/office/drawing/2014/main" id="{034AD7DB-06A9-5E2A-FF3B-326C6D1076E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48540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柒社群-康帅31-13">
                <a:extLst>
                  <a:ext uri="{FF2B5EF4-FFF2-40B4-BE49-F238E27FC236}">
                    <a16:creationId xmlns:a16="http://schemas.microsoft.com/office/drawing/2014/main" id="{6702AF08-59AE-FD0F-A61A-270A2CCF3E3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429963" y="7595733"/>
                <a:ext cx="0" cy="107158"/>
              </a:xfrm>
              <a:prstGeom prst="line">
                <a:avLst/>
              </a:prstGeom>
              <a:ln w="12700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柒社群-康帅31-14">
                <a:extLst>
                  <a:ext uri="{FF2B5EF4-FFF2-40B4-BE49-F238E27FC236}">
                    <a16:creationId xmlns:a16="http://schemas.microsoft.com/office/drawing/2014/main" id="{648A9688-1BB4-4CEF-645D-8E1BA3582AD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37452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柒社群-康帅31-15">
                <a:extLst>
                  <a:ext uri="{FF2B5EF4-FFF2-40B4-BE49-F238E27FC236}">
                    <a16:creationId xmlns:a16="http://schemas.microsoft.com/office/drawing/2014/main" id="{0F6988F9-CEAE-CD5F-76B1-5632E9590DF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31908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柒社群-康帅31-16">
                <a:extLst>
                  <a:ext uri="{FF2B5EF4-FFF2-40B4-BE49-F238E27FC236}">
                    <a16:creationId xmlns:a16="http://schemas.microsoft.com/office/drawing/2014/main" id="{9D173CA9-B3C9-0B7F-23FE-0272546A042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26364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柒社群-康帅31-17">
                <a:extLst>
                  <a:ext uri="{FF2B5EF4-FFF2-40B4-BE49-F238E27FC236}">
                    <a16:creationId xmlns:a16="http://schemas.microsoft.com/office/drawing/2014/main" id="{0334F52B-81EF-8A40-5F44-56638E622AD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20820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柒社群-康帅31-18">
                <a:extLst>
                  <a:ext uri="{FF2B5EF4-FFF2-40B4-BE49-F238E27FC236}">
                    <a16:creationId xmlns:a16="http://schemas.microsoft.com/office/drawing/2014/main" id="{BC441E74-464E-19CB-1027-2407C478B4E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15276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柒社群-康帅31-19">
                <a:extLst>
                  <a:ext uri="{FF2B5EF4-FFF2-40B4-BE49-F238E27FC236}">
                    <a16:creationId xmlns:a16="http://schemas.microsoft.com/office/drawing/2014/main" id="{A811BB20-CEA0-8E0C-31CA-7CA3485E51E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097323" y="7595733"/>
                <a:ext cx="0" cy="107158"/>
              </a:xfrm>
              <a:prstGeom prst="line">
                <a:avLst/>
              </a:prstGeom>
              <a:ln w="12700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柒社群-康帅31-20">
                <a:extLst>
                  <a:ext uri="{FF2B5EF4-FFF2-40B4-BE49-F238E27FC236}">
                    <a16:creationId xmlns:a16="http://schemas.microsoft.com/office/drawing/2014/main" id="{7512DC03-5919-DBAD-A5DE-C8353223E3F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04188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柒社群-康帅31-21">
                <a:extLst>
                  <a:ext uri="{FF2B5EF4-FFF2-40B4-BE49-F238E27FC236}">
                    <a16:creationId xmlns:a16="http://schemas.microsoft.com/office/drawing/2014/main" id="{14A8328A-E7C4-EFF5-BA8E-9ED87F8E08D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98644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柒社群-康帅31-22">
                <a:extLst>
                  <a:ext uri="{FF2B5EF4-FFF2-40B4-BE49-F238E27FC236}">
                    <a16:creationId xmlns:a16="http://schemas.microsoft.com/office/drawing/2014/main" id="{5F3CBB65-C71E-39C0-21A4-BD25C947940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93100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柒社群-康帅31-23">
                <a:extLst>
                  <a:ext uri="{FF2B5EF4-FFF2-40B4-BE49-F238E27FC236}">
                    <a16:creationId xmlns:a16="http://schemas.microsoft.com/office/drawing/2014/main" id="{A11FD95A-DAFE-60C8-4C9C-322745B4F50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87556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柒社群-康帅31-24">
                <a:extLst>
                  <a:ext uri="{FF2B5EF4-FFF2-40B4-BE49-F238E27FC236}">
                    <a16:creationId xmlns:a16="http://schemas.microsoft.com/office/drawing/2014/main" id="{65716661-D447-3012-47D7-78094D03517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82012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柒社群-康帅31-25">
                <a:extLst>
                  <a:ext uri="{FF2B5EF4-FFF2-40B4-BE49-F238E27FC236}">
                    <a16:creationId xmlns:a16="http://schemas.microsoft.com/office/drawing/2014/main" id="{93F16446-93EB-7EE9-4BA7-2C543838313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764683" y="7595733"/>
                <a:ext cx="0" cy="107158"/>
              </a:xfrm>
              <a:prstGeom prst="line">
                <a:avLst/>
              </a:prstGeom>
              <a:ln w="12700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柒社群-康帅31-26">
                <a:extLst>
                  <a:ext uri="{FF2B5EF4-FFF2-40B4-BE49-F238E27FC236}">
                    <a16:creationId xmlns:a16="http://schemas.microsoft.com/office/drawing/2014/main" id="{398C5E15-4AF5-4A45-FEAF-ACA806C198C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70924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柒社群-康帅31-27">
                <a:extLst>
                  <a:ext uri="{FF2B5EF4-FFF2-40B4-BE49-F238E27FC236}">
                    <a16:creationId xmlns:a16="http://schemas.microsoft.com/office/drawing/2014/main" id="{7EDE2D5F-C374-8442-2438-CD35D40A06D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65380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柒社群-康帅31-28">
                <a:extLst>
                  <a:ext uri="{FF2B5EF4-FFF2-40B4-BE49-F238E27FC236}">
                    <a16:creationId xmlns:a16="http://schemas.microsoft.com/office/drawing/2014/main" id="{A5B96695-A9D9-479A-378C-C8EF55E9C5D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59836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柒社群-康帅31-29">
                <a:extLst>
                  <a:ext uri="{FF2B5EF4-FFF2-40B4-BE49-F238E27FC236}">
                    <a16:creationId xmlns:a16="http://schemas.microsoft.com/office/drawing/2014/main" id="{45ADC1C4-0597-68AC-25DC-3C20667CFAC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54292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柒社群-康帅31-30">
                <a:extLst>
                  <a:ext uri="{FF2B5EF4-FFF2-40B4-BE49-F238E27FC236}">
                    <a16:creationId xmlns:a16="http://schemas.microsoft.com/office/drawing/2014/main" id="{11225C13-BD2C-1796-16E8-BAB5E33180F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48748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柒社群-康帅31-31">
                <a:extLst>
                  <a:ext uri="{FF2B5EF4-FFF2-40B4-BE49-F238E27FC236}">
                    <a16:creationId xmlns:a16="http://schemas.microsoft.com/office/drawing/2014/main" id="{F654B4DD-0715-84B3-AF76-BD30E27A00C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432043" y="7595733"/>
                <a:ext cx="0" cy="107158"/>
              </a:xfrm>
              <a:prstGeom prst="line">
                <a:avLst/>
              </a:prstGeom>
              <a:ln w="12700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柒社群-康帅31-32">
                <a:extLst>
                  <a:ext uri="{FF2B5EF4-FFF2-40B4-BE49-F238E27FC236}">
                    <a16:creationId xmlns:a16="http://schemas.microsoft.com/office/drawing/2014/main" id="{8E5BBDCE-5F36-A8FB-0FBE-02A1EA09313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37660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柒社群-康帅31-33">
                <a:extLst>
                  <a:ext uri="{FF2B5EF4-FFF2-40B4-BE49-F238E27FC236}">
                    <a16:creationId xmlns:a16="http://schemas.microsoft.com/office/drawing/2014/main" id="{95050B14-7F86-58CF-C0B9-024295315C2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32116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柒社群-康帅31-34">
                <a:extLst>
                  <a:ext uri="{FF2B5EF4-FFF2-40B4-BE49-F238E27FC236}">
                    <a16:creationId xmlns:a16="http://schemas.microsoft.com/office/drawing/2014/main" id="{B26366D7-2987-A56C-87AA-49A546597C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26572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柒社群-康帅31-35">
                <a:extLst>
                  <a:ext uri="{FF2B5EF4-FFF2-40B4-BE49-F238E27FC236}">
                    <a16:creationId xmlns:a16="http://schemas.microsoft.com/office/drawing/2014/main" id="{77A05B98-81BA-CDB6-9D59-69FE608FD4C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21028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柒社群-康帅31-36">
                <a:extLst>
                  <a:ext uri="{FF2B5EF4-FFF2-40B4-BE49-F238E27FC236}">
                    <a16:creationId xmlns:a16="http://schemas.microsoft.com/office/drawing/2014/main" id="{71BDD9E3-BCC0-09EF-2F1D-812F7D93EB6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15484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柒社群-康帅31-37">
                <a:extLst>
                  <a:ext uri="{FF2B5EF4-FFF2-40B4-BE49-F238E27FC236}">
                    <a16:creationId xmlns:a16="http://schemas.microsoft.com/office/drawing/2014/main" id="{38C60225-9DA3-CF39-57BB-E88DF8F7751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099403" y="7595733"/>
                <a:ext cx="0" cy="107158"/>
              </a:xfrm>
              <a:prstGeom prst="line">
                <a:avLst/>
              </a:prstGeom>
              <a:ln w="12700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柒社群-康帅31-38">
                <a:extLst>
                  <a:ext uri="{FF2B5EF4-FFF2-40B4-BE49-F238E27FC236}">
                    <a16:creationId xmlns:a16="http://schemas.microsoft.com/office/drawing/2014/main" id="{8DB29AAB-68FD-718A-9151-4D6ADD77CAC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04396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柒社群-康帅31-39">
                <a:extLst>
                  <a:ext uri="{FF2B5EF4-FFF2-40B4-BE49-F238E27FC236}">
                    <a16:creationId xmlns:a16="http://schemas.microsoft.com/office/drawing/2014/main" id="{4C9CE20B-CFA0-08B9-E915-FD18DD1388B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98852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柒社群-康帅31-40">
                <a:extLst>
                  <a:ext uri="{FF2B5EF4-FFF2-40B4-BE49-F238E27FC236}">
                    <a16:creationId xmlns:a16="http://schemas.microsoft.com/office/drawing/2014/main" id="{BBFAEED2-F4A3-9995-EFD9-B6356FD63A6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93308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柒社群-康帅31-41">
                <a:extLst>
                  <a:ext uri="{FF2B5EF4-FFF2-40B4-BE49-F238E27FC236}">
                    <a16:creationId xmlns:a16="http://schemas.microsoft.com/office/drawing/2014/main" id="{FCDEAFE8-B828-F952-0A7D-B938062A34C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7764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柒社群-康帅31-42">
                <a:extLst>
                  <a:ext uri="{FF2B5EF4-FFF2-40B4-BE49-F238E27FC236}">
                    <a16:creationId xmlns:a16="http://schemas.microsoft.com/office/drawing/2014/main" id="{5C6C91DA-AAE8-1E76-3075-C925A2A7DAD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2220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柒社群-康帅31-43">
                <a:extLst>
                  <a:ext uri="{FF2B5EF4-FFF2-40B4-BE49-F238E27FC236}">
                    <a16:creationId xmlns:a16="http://schemas.microsoft.com/office/drawing/2014/main" id="{4866A454-FF2C-44F1-8999-F237CC0261E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766763" y="7595733"/>
                <a:ext cx="0" cy="107158"/>
              </a:xfrm>
              <a:prstGeom prst="line">
                <a:avLst/>
              </a:prstGeom>
              <a:ln w="12700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6" name="Group 1+">
              <a:extLst>
                <a:ext uri="{FF2B5EF4-FFF2-40B4-BE49-F238E27FC236}">
                  <a16:creationId xmlns:a16="http://schemas.microsoft.com/office/drawing/2014/main" id="{6AB25CE9-6EF1-0F03-D596-FC91A31D3537}"/>
                </a:ext>
              </a:extLst>
            </p:cNvPr>
            <p:cNvGrpSpPr/>
            <p:nvPr/>
          </p:nvGrpSpPr>
          <p:grpSpPr>
            <a:xfrm>
              <a:off x="3487738" y="3723814"/>
              <a:ext cx="2328480" cy="75929"/>
              <a:chOff x="766763" y="7595733"/>
              <a:chExt cx="2328480" cy="107158"/>
            </a:xfrm>
          </p:grpSpPr>
          <p:cxnSp>
            <p:nvCxnSpPr>
              <p:cNvPr id="77" name="柒社群-康帅31-44">
                <a:extLst>
                  <a:ext uri="{FF2B5EF4-FFF2-40B4-BE49-F238E27FC236}">
                    <a16:creationId xmlns:a16="http://schemas.microsoft.com/office/drawing/2014/main" id="{B79EB2CF-F8D9-450A-7E3B-A8A0D2739E9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3095243" y="7595733"/>
                <a:ext cx="0" cy="107158"/>
              </a:xfrm>
              <a:prstGeom prst="line">
                <a:avLst/>
              </a:prstGeom>
              <a:ln w="12700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柒社群-康帅31-45">
                <a:extLst>
                  <a:ext uri="{FF2B5EF4-FFF2-40B4-BE49-F238E27FC236}">
                    <a16:creationId xmlns:a16="http://schemas.microsoft.com/office/drawing/2014/main" id="{25941E5A-C9DC-F1BE-17A8-392FC1C0C37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303980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柒社群-康帅31-46">
                <a:extLst>
                  <a:ext uri="{FF2B5EF4-FFF2-40B4-BE49-F238E27FC236}">
                    <a16:creationId xmlns:a16="http://schemas.microsoft.com/office/drawing/2014/main" id="{866E2A8B-CE5F-98B6-85E9-D1CF3CFDDFE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98436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柒社群-康帅31-47">
                <a:extLst>
                  <a:ext uri="{FF2B5EF4-FFF2-40B4-BE49-F238E27FC236}">
                    <a16:creationId xmlns:a16="http://schemas.microsoft.com/office/drawing/2014/main" id="{B6EC0E8D-F59C-38BB-9DA8-DB93E21DBEA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92892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柒社群-康帅31-48">
                <a:extLst>
                  <a:ext uri="{FF2B5EF4-FFF2-40B4-BE49-F238E27FC236}">
                    <a16:creationId xmlns:a16="http://schemas.microsoft.com/office/drawing/2014/main" id="{35C4482A-0204-373A-473B-613BB09A799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87348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柒社群-康帅31-49">
                <a:extLst>
                  <a:ext uri="{FF2B5EF4-FFF2-40B4-BE49-F238E27FC236}">
                    <a16:creationId xmlns:a16="http://schemas.microsoft.com/office/drawing/2014/main" id="{41D28B4E-5534-4259-FE0D-A5AD8637388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81804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柒社群-康帅31-50">
                <a:extLst>
                  <a:ext uri="{FF2B5EF4-FFF2-40B4-BE49-F238E27FC236}">
                    <a16:creationId xmlns:a16="http://schemas.microsoft.com/office/drawing/2014/main" id="{299D440D-3155-4052-F4CE-93917F4B8A2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762603" y="7595733"/>
                <a:ext cx="0" cy="107158"/>
              </a:xfrm>
              <a:prstGeom prst="line">
                <a:avLst/>
              </a:prstGeom>
              <a:ln w="12700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柒社群-康帅31-51">
                <a:extLst>
                  <a:ext uri="{FF2B5EF4-FFF2-40B4-BE49-F238E27FC236}">
                    <a16:creationId xmlns:a16="http://schemas.microsoft.com/office/drawing/2014/main" id="{93294C8F-CF40-85E8-DF1A-816E8D799FC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70716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柒社群-康帅31-52">
                <a:extLst>
                  <a:ext uri="{FF2B5EF4-FFF2-40B4-BE49-F238E27FC236}">
                    <a16:creationId xmlns:a16="http://schemas.microsoft.com/office/drawing/2014/main" id="{8E4BB3FA-FA85-8BC1-3B7D-B2A13CCE8E9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65172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柒社群-康帅31-53">
                <a:extLst>
                  <a:ext uri="{FF2B5EF4-FFF2-40B4-BE49-F238E27FC236}">
                    <a16:creationId xmlns:a16="http://schemas.microsoft.com/office/drawing/2014/main" id="{F0B24B8F-B696-3833-A38B-4D3978623AE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59628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柒社群-康帅31-54">
                <a:extLst>
                  <a:ext uri="{FF2B5EF4-FFF2-40B4-BE49-F238E27FC236}">
                    <a16:creationId xmlns:a16="http://schemas.microsoft.com/office/drawing/2014/main" id="{99B2A56B-25D7-95E9-D55F-157A5F03A12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54084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柒社群-康帅31-55">
                <a:extLst>
                  <a:ext uri="{FF2B5EF4-FFF2-40B4-BE49-F238E27FC236}">
                    <a16:creationId xmlns:a16="http://schemas.microsoft.com/office/drawing/2014/main" id="{3ED51C03-423F-B4DC-64B7-BB5782657BF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48540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柒社群-康帅31-56">
                <a:extLst>
                  <a:ext uri="{FF2B5EF4-FFF2-40B4-BE49-F238E27FC236}">
                    <a16:creationId xmlns:a16="http://schemas.microsoft.com/office/drawing/2014/main" id="{D3C0D023-BBAC-D37C-2A50-F74A86C69A6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429963" y="7595733"/>
                <a:ext cx="0" cy="107158"/>
              </a:xfrm>
              <a:prstGeom prst="line">
                <a:avLst/>
              </a:prstGeom>
              <a:ln w="12700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柒社群-康帅31-57">
                <a:extLst>
                  <a:ext uri="{FF2B5EF4-FFF2-40B4-BE49-F238E27FC236}">
                    <a16:creationId xmlns:a16="http://schemas.microsoft.com/office/drawing/2014/main" id="{99390F43-F255-4913-98C7-FCA58FC547A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37452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柒社群-康帅31-58">
                <a:extLst>
                  <a:ext uri="{FF2B5EF4-FFF2-40B4-BE49-F238E27FC236}">
                    <a16:creationId xmlns:a16="http://schemas.microsoft.com/office/drawing/2014/main" id="{0FCBE030-8A0E-72F5-51C5-B8BB931A2C2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31908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柒社群-康帅31-59">
                <a:extLst>
                  <a:ext uri="{FF2B5EF4-FFF2-40B4-BE49-F238E27FC236}">
                    <a16:creationId xmlns:a16="http://schemas.microsoft.com/office/drawing/2014/main" id="{F2254F75-4481-9F88-E5B8-A50D8E671D9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26364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柒社群-康帅31-60">
                <a:extLst>
                  <a:ext uri="{FF2B5EF4-FFF2-40B4-BE49-F238E27FC236}">
                    <a16:creationId xmlns:a16="http://schemas.microsoft.com/office/drawing/2014/main" id="{07408158-C83E-F5E6-B08B-EA5CD2A65A9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20820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柒社群-康帅31-61">
                <a:extLst>
                  <a:ext uri="{FF2B5EF4-FFF2-40B4-BE49-F238E27FC236}">
                    <a16:creationId xmlns:a16="http://schemas.microsoft.com/office/drawing/2014/main" id="{9D1F73B9-323B-F714-2A08-D81AC95DD83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15276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柒社群-康帅31-62">
                <a:extLst>
                  <a:ext uri="{FF2B5EF4-FFF2-40B4-BE49-F238E27FC236}">
                    <a16:creationId xmlns:a16="http://schemas.microsoft.com/office/drawing/2014/main" id="{FF96BFCD-DD74-5250-8A60-EC84BE7DEF8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097323" y="7595733"/>
                <a:ext cx="0" cy="107158"/>
              </a:xfrm>
              <a:prstGeom prst="line">
                <a:avLst/>
              </a:prstGeom>
              <a:ln w="12700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柒社群-康帅31-63">
                <a:extLst>
                  <a:ext uri="{FF2B5EF4-FFF2-40B4-BE49-F238E27FC236}">
                    <a16:creationId xmlns:a16="http://schemas.microsoft.com/office/drawing/2014/main" id="{2F1BE027-70CC-2E1D-CB76-BF934DCEA2F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04188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柒社群-康帅31-64">
                <a:extLst>
                  <a:ext uri="{FF2B5EF4-FFF2-40B4-BE49-F238E27FC236}">
                    <a16:creationId xmlns:a16="http://schemas.microsoft.com/office/drawing/2014/main" id="{6BD3D0DE-08FE-1AD1-5A5C-19F3A725BA8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98644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柒社群-康帅31-65">
                <a:extLst>
                  <a:ext uri="{FF2B5EF4-FFF2-40B4-BE49-F238E27FC236}">
                    <a16:creationId xmlns:a16="http://schemas.microsoft.com/office/drawing/2014/main" id="{EB6FF608-1B1C-77E4-48A1-EE566569FCF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93100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柒社群-康帅31-66">
                <a:extLst>
                  <a:ext uri="{FF2B5EF4-FFF2-40B4-BE49-F238E27FC236}">
                    <a16:creationId xmlns:a16="http://schemas.microsoft.com/office/drawing/2014/main" id="{2B7B8364-F57D-89D5-2560-8097874DB2E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87556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柒社群-康帅31-67">
                <a:extLst>
                  <a:ext uri="{FF2B5EF4-FFF2-40B4-BE49-F238E27FC236}">
                    <a16:creationId xmlns:a16="http://schemas.microsoft.com/office/drawing/2014/main" id="{ABDFA1BA-78D3-77A3-636F-1E8A3C9796D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82012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柒社群-康帅31-68">
                <a:extLst>
                  <a:ext uri="{FF2B5EF4-FFF2-40B4-BE49-F238E27FC236}">
                    <a16:creationId xmlns:a16="http://schemas.microsoft.com/office/drawing/2014/main" id="{1996BBE6-C5A2-7ECA-6B1B-E192418CA1A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764683" y="7595733"/>
                <a:ext cx="0" cy="107158"/>
              </a:xfrm>
              <a:prstGeom prst="line">
                <a:avLst/>
              </a:prstGeom>
              <a:ln w="12700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柒社群-康帅31-69">
                <a:extLst>
                  <a:ext uri="{FF2B5EF4-FFF2-40B4-BE49-F238E27FC236}">
                    <a16:creationId xmlns:a16="http://schemas.microsoft.com/office/drawing/2014/main" id="{A9B99766-AE24-AA8A-734B-37B480E7AB9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70924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柒社群-康帅31-70">
                <a:extLst>
                  <a:ext uri="{FF2B5EF4-FFF2-40B4-BE49-F238E27FC236}">
                    <a16:creationId xmlns:a16="http://schemas.microsoft.com/office/drawing/2014/main" id="{79EE4CB6-09D1-D85D-55EC-25357BB2003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65380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柒社群-康帅31-71">
                <a:extLst>
                  <a:ext uri="{FF2B5EF4-FFF2-40B4-BE49-F238E27FC236}">
                    <a16:creationId xmlns:a16="http://schemas.microsoft.com/office/drawing/2014/main" id="{C35E74DD-69FE-CFA8-5392-43254E22A1D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59836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柒社群-康帅31-72">
                <a:extLst>
                  <a:ext uri="{FF2B5EF4-FFF2-40B4-BE49-F238E27FC236}">
                    <a16:creationId xmlns:a16="http://schemas.microsoft.com/office/drawing/2014/main" id="{4F039B4A-0C56-9D27-6ECE-26429406CCC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54292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柒社群-康帅31-73">
                <a:extLst>
                  <a:ext uri="{FF2B5EF4-FFF2-40B4-BE49-F238E27FC236}">
                    <a16:creationId xmlns:a16="http://schemas.microsoft.com/office/drawing/2014/main" id="{1ABC8C5A-2DAC-1F85-1106-78EBC4E0A9B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48748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柒社群-康帅31-74">
                <a:extLst>
                  <a:ext uri="{FF2B5EF4-FFF2-40B4-BE49-F238E27FC236}">
                    <a16:creationId xmlns:a16="http://schemas.microsoft.com/office/drawing/2014/main" id="{5F670449-D1B5-B693-B033-18EDF8AA370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432043" y="7595733"/>
                <a:ext cx="0" cy="107158"/>
              </a:xfrm>
              <a:prstGeom prst="line">
                <a:avLst/>
              </a:prstGeom>
              <a:ln w="12700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柒社群-康帅31-75">
                <a:extLst>
                  <a:ext uri="{FF2B5EF4-FFF2-40B4-BE49-F238E27FC236}">
                    <a16:creationId xmlns:a16="http://schemas.microsoft.com/office/drawing/2014/main" id="{ABA6644C-09BC-3887-BFF2-E5A7A75E187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37660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柒社群-康帅31-76">
                <a:extLst>
                  <a:ext uri="{FF2B5EF4-FFF2-40B4-BE49-F238E27FC236}">
                    <a16:creationId xmlns:a16="http://schemas.microsoft.com/office/drawing/2014/main" id="{499C06D9-E030-8A02-1CEB-3BBC39B08BA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32116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柒社群-康帅31-77">
                <a:extLst>
                  <a:ext uri="{FF2B5EF4-FFF2-40B4-BE49-F238E27FC236}">
                    <a16:creationId xmlns:a16="http://schemas.microsoft.com/office/drawing/2014/main" id="{89549B53-3BB0-24EC-06B1-E5D080F3FF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26572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柒社群-康帅31-78">
                <a:extLst>
                  <a:ext uri="{FF2B5EF4-FFF2-40B4-BE49-F238E27FC236}">
                    <a16:creationId xmlns:a16="http://schemas.microsoft.com/office/drawing/2014/main" id="{A5D5B371-4DE2-22D6-5ED9-AD5A0D01A74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21028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柒社群-康帅31-79">
                <a:extLst>
                  <a:ext uri="{FF2B5EF4-FFF2-40B4-BE49-F238E27FC236}">
                    <a16:creationId xmlns:a16="http://schemas.microsoft.com/office/drawing/2014/main" id="{294845AB-DF52-19B3-8DB9-4167379EB05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15484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柒社群-康帅31-80">
                <a:extLst>
                  <a:ext uri="{FF2B5EF4-FFF2-40B4-BE49-F238E27FC236}">
                    <a16:creationId xmlns:a16="http://schemas.microsoft.com/office/drawing/2014/main" id="{DEBD81B1-9DF4-475C-AB6F-A809126822B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099403" y="7595733"/>
                <a:ext cx="0" cy="107158"/>
              </a:xfrm>
              <a:prstGeom prst="line">
                <a:avLst/>
              </a:prstGeom>
              <a:ln w="12700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柒社群-康帅31-81">
                <a:extLst>
                  <a:ext uri="{FF2B5EF4-FFF2-40B4-BE49-F238E27FC236}">
                    <a16:creationId xmlns:a16="http://schemas.microsoft.com/office/drawing/2014/main" id="{4787C3CD-4CED-1215-3161-1ACBDAEAD60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04396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柒社群-康帅31-82">
                <a:extLst>
                  <a:ext uri="{FF2B5EF4-FFF2-40B4-BE49-F238E27FC236}">
                    <a16:creationId xmlns:a16="http://schemas.microsoft.com/office/drawing/2014/main" id="{F7EBCEE3-AFC6-0BDE-90EC-5CDC0CBE7C9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98852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柒社群-康帅31-83">
                <a:extLst>
                  <a:ext uri="{FF2B5EF4-FFF2-40B4-BE49-F238E27FC236}">
                    <a16:creationId xmlns:a16="http://schemas.microsoft.com/office/drawing/2014/main" id="{1316E4A0-F615-B819-E1E6-7018C50DA56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93308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柒社群-康帅31-84">
                <a:extLst>
                  <a:ext uri="{FF2B5EF4-FFF2-40B4-BE49-F238E27FC236}">
                    <a16:creationId xmlns:a16="http://schemas.microsoft.com/office/drawing/2014/main" id="{F5DDCD01-68A2-5494-57BF-2535426900D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7764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柒社群-康帅31-85">
                <a:extLst>
                  <a:ext uri="{FF2B5EF4-FFF2-40B4-BE49-F238E27FC236}">
                    <a16:creationId xmlns:a16="http://schemas.microsoft.com/office/drawing/2014/main" id="{81892CF6-1C99-97FF-2D6D-6A98DA77E34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2220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柒社群-康帅31-86">
                <a:extLst>
                  <a:ext uri="{FF2B5EF4-FFF2-40B4-BE49-F238E27FC236}">
                    <a16:creationId xmlns:a16="http://schemas.microsoft.com/office/drawing/2014/main" id="{01B0A6BB-9043-3B13-704F-4674E55D727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766763" y="7595733"/>
                <a:ext cx="0" cy="107158"/>
              </a:xfrm>
              <a:prstGeom prst="line">
                <a:avLst/>
              </a:prstGeom>
              <a:ln w="12700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27" name="柒社群-康帅31-87">
              <a:extLst>
                <a:ext uri="{FF2B5EF4-FFF2-40B4-BE49-F238E27FC236}">
                  <a16:creationId xmlns:a16="http://schemas.microsoft.com/office/drawing/2014/main" id="{EE129D5D-4EF0-340F-AA34-88B7FEB1938B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0464418" y="3723814"/>
              <a:ext cx="0" cy="75929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0" name="柒社群-康帅31-88">
              <a:extLst>
                <a:ext uri="{FF2B5EF4-FFF2-40B4-BE49-F238E27FC236}">
                  <a16:creationId xmlns:a16="http://schemas.microsoft.com/office/drawing/2014/main" id="{7CA1D7CE-122C-029B-8538-2C5AC26111C9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0408978" y="3738522"/>
              <a:ext cx="0" cy="46513"/>
            </a:xfrm>
            <a:prstGeom prst="line">
              <a:avLst/>
            </a:prstGeom>
            <a:ln w="9525">
              <a:solidFill>
                <a:schemeClr val="tx1">
                  <a:lumMod val="75000"/>
                  <a:lumOff val="2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2" name="柒社群-康帅31-89">
              <a:extLst>
                <a:ext uri="{FF2B5EF4-FFF2-40B4-BE49-F238E27FC236}">
                  <a16:creationId xmlns:a16="http://schemas.microsoft.com/office/drawing/2014/main" id="{FE23C609-72AC-D663-2E2D-468C9BDC472F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0353538" y="3738522"/>
              <a:ext cx="0" cy="46513"/>
            </a:xfrm>
            <a:prstGeom prst="line">
              <a:avLst/>
            </a:prstGeom>
            <a:ln w="9525">
              <a:solidFill>
                <a:schemeClr val="tx1">
                  <a:lumMod val="75000"/>
                  <a:lumOff val="2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柒社群-康帅31-90">
              <a:extLst>
                <a:ext uri="{FF2B5EF4-FFF2-40B4-BE49-F238E27FC236}">
                  <a16:creationId xmlns:a16="http://schemas.microsoft.com/office/drawing/2014/main" id="{0C7E0245-4CE2-3DB9-E1E6-E5252FF8BC72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0298098" y="3738522"/>
              <a:ext cx="0" cy="46513"/>
            </a:xfrm>
            <a:prstGeom prst="line">
              <a:avLst/>
            </a:prstGeom>
            <a:ln w="9525">
              <a:solidFill>
                <a:schemeClr val="tx1">
                  <a:lumMod val="75000"/>
                  <a:lumOff val="2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柒社群-康帅31-91">
              <a:extLst>
                <a:ext uri="{FF2B5EF4-FFF2-40B4-BE49-F238E27FC236}">
                  <a16:creationId xmlns:a16="http://schemas.microsoft.com/office/drawing/2014/main" id="{D939490A-6D78-83CB-5776-C5520D242B5C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0242658" y="3738522"/>
              <a:ext cx="0" cy="46513"/>
            </a:xfrm>
            <a:prstGeom prst="line">
              <a:avLst/>
            </a:prstGeom>
            <a:ln w="9525">
              <a:solidFill>
                <a:schemeClr val="tx1">
                  <a:lumMod val="75000"/>
                  <a:lumOff val="2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柒社群-康帅31-92">
              <a:extLst>
                <a:ext uri="{FF2B5EF4-FFF2-40B4-BE49-F238E27FC236}">
                  <a16:creationId xmlns:a16="http://schemas.microsoft.com/office/drawing/2014/main" id="{A65469F5-BF71-5DBF-129E-D4BAC47F34B2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0187218" y="3738522"/>
              <a:ext cx="0" cy="46513"/>
            </a:xfrm>
            <a:prstGeom prst="line">
              <a:avLst/>
            </a:prstGeom>
            <a:ln w="9525">
              <a:solidFill>
                <a:schemeClr val="tx1">
                  <a:lumMod val="75000"/>
                  <a:lumOff val="2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柒社群-康帅31-93">
              <a:extLst>
                <a:ext uri="{FF2B5EF4-FFF2-40B4-BE49-F238E27FC236}">
                  <a16:creationId xmlns:a16="http://schemas.microsoft.com/office/drawing/2014/main" id="{8E10D590-8BCB-E47D-53D5-C63F27645EFA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0131778" y="3723814"/>
              <a:ext cx="0" cy="75929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柒社群-康帅31-94">
              <a:extLst>
                <a:ext uri="{FF2B5EF4-FFF2-40B4-BE49-F238E27FC236}">
                  <a16:creationId xmlns:a16="http://schemas.microsoft.com/office/drawing/2014/main" id="{266A44E1-5071-A35C-ABEA-86C36855FDB7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0076338" y="3738522"/>
              <a:ext cx="0" cy="46513"/>
            </a:xfrm>
            <a:prstGeom prst="line">
              <a:avLst/>
            </a:prstGeom>
            <a:ln w="9525">
              <a:solidFill>
                <a:schemeClr val="tx1">
                  <a:lumMod val="75000"/>
                  <a:lumOff val="2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柒社群-康帅31-95">
              <a:extLst>
                <a:ext uri="{FF2B5EF4-FFF2-40B4-BE49-F238E27FC236}">
                  <a16:creationId xmlns:a16="http://schemas.microsoft.com/office/drawing/2014/main" id="{8304A96D-F01D-AC23-58DE-B65216366E13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0020898" y="3738522"/>
              <a:ext cx="0" cy="46513"/>
            </a:xfrm>
            <a:prstGeom prst="line">
              <a:avLst/>
            </a:prstGeom>
            <a:ln w="9525">
              <a:solidFill>
                <a:schemeClr val="tx1">
                  <a:lumMod val="75000"/>
                  <a:lumOff val="2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柒社群-康帅31-96">
              <a:extLst>
                <a:ext uri="{FF2B5EF4-FFF2-40B4-BE49-F238E27FC236}">
                  <a16:creationId xmlns:a16="http://schemas.microsoft.com/office/drawing/2014/main" id="{10489400-94E8-240B-6937-1311F1DC5DA9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9965458" y="3738522"/>
              <a:ext cx="0" cy="46513"/>
            </a:xfrm>
            <a:prstGeom prst="line">
              <a:avLst/>
            </a:prstGeom>
            <a:ln w="9525">
              <a:solidFill>
                <a:schemeClr val="tx1">
                  <a:lumMod val="75000"/>
                  <a:lumOff val="2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柒社群-康帅31-97">
              <a:extLst>
                <a:ext uri="{FF2B5EF4-FFF2-40B4-BE49-F238E27FC236}">
                  <a16:creationId xmlns:a16="http://schemas.microsoft.com/office/drawing/2014/main" id="{4424E5FA-39AA-6B66-90BF-50E947ED44C9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9910018" y="3738522"/>
              <a:ext cx="0" cy="46513"/>
            </a:xfrm>
            <a:prstGeom prst="line">
              <a:avLst/>
            </a:prstGeom>
            <a:ln w="9525">
              <a:solidFill>
                <a:schemeClr val="tx1">
                  <a:lumMod val="75000"/>
                  <a:lumOff val="2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柒社群-康帅31-98">
              <a:extLst>
                <a:ext uri="{FF2B5EF4-FFF2-40B4-BE49-F238E27FC236}">
                  <a16:creationId xmlns:a16="http://schemas.microsoft.com/office/drawing/2014/main" id="{730126C9-E2E3-79F6-4771-3206485FB47C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9854578" y="3738522"/>
              <a:ext cx="0" cy="46513"/>
            </a:xfrm>
            <a:prstGeom prst="line">
              <a:avLst/>
            </a:prstGeom>
            <a:ln w="9525">
              <a:solidFill>
                <a:schemeClr val="tx1">
                  <a:lumMod val="75000"/>
                  <a:lumOff val="2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柒社群-康帅31-99">
              <a:extLst>
                <a:ext uri="{FF2B5EF4-FFF2-40B4-BE49-F238E27FC236}">
                  <a16:creationId xmlns:a16="http://schemas.microsoft.com/office/drawing/2014/main" id="{BAC233CB-4F37-90ED-E04C-85D907D737E5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9799138" y="3723814"/>
              <a:ext cx="0" cy="75929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柒社群-康帅31-100">
              <a:extLst>
                <a:ext uri="{FF2B5EF4-FFF2-40B4-BE49-F238E27FC236}">
                  <a16:creationId xmlns:a16="http://schemas.microsoft.com/office/drawing/2014/main" id="{A7A40C51-3831-12E9-A266-4FA6CCF43281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9743698" y="3738522"/>
              <a:ext cx="0" cy="46513"/>
            </a:xfrm>
            <a:prstGeom prst="line">
              <a:avLst/>
            </a:prstGeom>
            <a:ln w="9525">
              <a:solidFill>
                <a:schemeClr val="tx1">
                  <a:lumMod val="75000"/>
                  <a:lumOff val="2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柒社群-康帅31-101">
              <a:extLst>
                <a:ext uri="{FF2B5EF4-FFF2-40B4-BE49-F238E27FC236}">
                  <a16:creationId xmlns:a16="http://schemas.microsoft.com/office/drawing/2014/main" id="{DB51013C-8DE4-9DE7-7A7F-9135DAB22A51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9688258" y="3738522"/>
              <a:ext cx="0" cy="46513"/>
            </a:xfrm>
            <a:prstGeom prst="line">
              <a:avLst/>
            </a:prstGeom>
            <a:ln w="9525">
              <a:solidFill>
                <a:schemeClr val="tx1">
                  <a:lumMod val="75000"/>
                  <a:lumOff val="2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柒社群-康帅31-102">
              <a:extLst>
                <a:ext uri="{FF2B5EF4-FFF2-40B4-BE49-F238E27FC236}">
                  <a16:creationId xmlns:a16="http://schemas.microsoft.com/office/drawing/2014/main" id="{F8F3B517-81ED-BEE5-583A-0C56E699CD95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9632818" y="3738522"/>
              <a:ext cx="0" cy="46513"/>
            </a:xfrm>
            <a:prstGeom prst="line">
              <a:avLst/>
            </a:prstGeom>
            <a:ln w="9525">
              <a:solidFill>
                <a:schemeClr val="tx1">
                  <a:lumMod val="75000"/>
                  <a:lumOff val="2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柒社群-康帅31-103">
              <a:extLst>
                <a:ext uri="{FF2B5EF4-FFF2-40B4-BE49-F238E27FC236}">
                  <a16:creationId xmlns:a16="http://schemas.microsoft.com/office/drawing/2014/main" id="{B02A2763-AA0E-F6DA-93E2-8CADA8FFB528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9577378" y="3738522"/>
              <a:ext cx="0" cy="46513"/>
            </a:xfrm>
            <a:prstGeom prst="line">
              <a:avLst/>
            </a:prstGeom>
            <a:ln w="9525">
              <a:solidFill>
                <a:schemeClr val="tx1">
                  <a:lumMod val="75000"/>
                  <a:lumOff val="2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柒社群-康帅31-104">
              <a:extLst>
                <a:ext uri="{FF2B5EF4-FFF2-40B4-BE49-F238E27FC236}">
                  <a16:creationId xmlns:a16="http://schemas.microsoft.com/office/drawing/2014/main" id="{62AB2487-D383-3719-F6AE-ECAD2C364A1F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9521938" y="3738522"/>
              <a:ext cx="0" cy="46513"/>
            </a:xfrm>
            <a:prstGeom prst="line">
              <a:avLst/>
            </a:prstGeom>
            <a:ln w="9525">
              <a:solidFill>
                <a:schemeClr val="tx1">
                  <a:lumMod val="75000"/>
                  <a:lumOff val="2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柒社群-康帅31-105">
              <a:extLst>
                <a:ext uri="{FF2B5EF4-FFF2-40B4-BE49-F238E27FC236}">
                  <a16:creationId xmlns:a16="http://schemas.microsoft.com/office/drawing/2014/main" id="{C1EE7934-D721-D9A6-AFC7-85B6DA7BEBEE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9466498" y="3723814"/>
              <a:ext cx="0" cy="75929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柒社群-康帅31-106">
              <a:extLst>
                <a:ext uri="{FF2B5EF4-FFF2-40B4-BE49-F238E27FC236}">
                  <a16:creationId xmlns:a16="http://schemas.microsoft.com/office/drawing/2014/main" id="{B9C1B23E-5569-C653-A12F-2265F9E3C16D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9411058" y="3738522"/>
              <a:ext cx="0" cy="46513"/>
            </a:xfrm>
            <a:prstGeom prst="line">
              <a:avLst/>
            </a:prstGeom>
            <a:ln w="9525">
              <a:solidFill>
                <a:schemeClr val="tx1">
                  <a:lumMod val="75000"/>
                  <a:lumOff val="2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柒社群-康帅31-107">
              <a:extLst>
                <a:ext uri="{FF2B5EF4-FFF2-40B4-BE49-F238E27FC236}">
                  <a16:creationId xmlns:a16="http://schemas.microsoft.com/office/drawing/2014/main" id="{5653C44F-A5D2-9AE9-4E23-E972A4B923F5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9355618" y="3738522"/>
              <a:ext cx="0" cy="46513"/>
            </a:xfrm>
            <a:prstGeom prst="line">
              <a:avLst/>
            </a:prstGeom>
            <a:ln w="9525">
              <a:solidFill>
                <a:schemeClr val="tx1">
                  <a:lumMod val="75000"/>
                  <a:lumOff val="2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柒社群-康帅31-108">
              <a:extLst>
                <a:ext uri="{FF2B5EF4-FFF2-40B4-BE49-F238E27FC236}">
                  <a16:creationId xmlns:a16="http://schemas.microsoft.com/office/drawing/2014/main" id="{CB83A90D-C47C-9F28-6AC1-06A1CFF5A3F1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9300178" y="3738522"/>
              <a:ext cx="0" cy="46513"/>
            </a:xfrm>
            <a:prstGeom prst="line">
              <a:avLst/>
            </a:prstGeom>
            <a:ln w="9525">
              <a:solidFill>
                <a:schemeClr val="tx1">
                  <a:lumMod val="75000"/>
                  <a:lumOff val="2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柒社群-康帅31-109">
              <a:extLst>
                <a:ext uri="{FF2B5EF4-FFF2-40B4-BE49-F238E27FC236}">
                  <a16:creationId xmlns:a16="http://schemas.microsoft.com/office/drawing/2014/main" id="{DA0B9BB4-AA85-075F-D2B5-1304199B124B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9244738" y="3738522"/>
              <a:ext cx="0" cy="46513"/>
            </a:xfrm>
            <a:prstGeom prst="line">
              <a:avLst/>
            </a:prstGeom>
            <a:ln w="9525">
              <a:solidFill>
                <a:schemeClr val="tx1">
                  <a:lumMod val="75000"/>
                  <a:lumOff val="2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柒社群-康帅31-110">
              <a:extLst>
                <a:ext uri="{FF2B5EF4-FFF2-40B4-BE49-F238E27FC236}">
                  <a16:creationId xmlns:a16="http://schemas.microsoft.com/office/drawing/2014/main" id="{F9A1CCD7-ABFF-2EB2-EB9D-F8378B6B6649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9189298" y="3738522"/>
              <a:ext cx="0" cy="46513"/>
            </a:xfrm>
            <a:prstGeom prst="line">
              <a:avLst/>
            </a:prstGeom>
            <a:ln w="9525">
              <a:solidFill>
                <a:schemeClr val="tx1">
                  <a:lumMod val="75000"/>
                  <a:lumOff val="2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柒社群-康帅31-111">
              <a:extLst>
                <a:ext uri="{FF2B5EF4-FFF2-40B4-BE49-F238E27FC236}">
                  <a16:creationId xmlns:a16="http://schemas.microsoft.com/office/drawing/2014/main" id="{DA42232F-ACF8-3D64-7C96-BA5EC2936072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9133858" y="3723814"/>
              <a:ext cx="0" cy="75929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柒社群-康帅31-112">
              <a:extLst>
                <a:ext uri="{FF2B5EF4-FFF2-40B4-BE49-F238E27FC236}">
                  <a16:creationId xmlns:a16="http://schemas.microsoft.com/office/drawing/2014/main" id="{7BDF08EF-8BDB-AFE7-68D6-32A68F08391B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9078418" y="3738522"/>
              <a:ext cx="0" cy="46513"/>
            </a:xfrm>
            <a:prstGeom prst="line">
              <a:avLst/>
            </a:prstGeom>
            <a:ln w="9525">
              <a:solidFill>
                <a:schemeClr val="tx1">
                  <a:lumMod val="75000"/>
                  <a:lumOff val="2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柒社群-康帅31-113">
              <a:extLst>
                <a:ext uri="{FF2B5EF4-FFF2-40B4-BE49-F238E27FC236}">
                  <a16:creationId xmlns:a16="http://schemas.microsoft.com/office/drawing/2014/main" id="{FDAADE4E-BE0B-24D1-28C6-C76D95B4C328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9022978" y="3738522"/>
              <a:ext cx="0" cy="46513"/>
            </a:xfrm>
            <a:prstGeom prst="line">
              <a:avLst/>
            </a:prstGeom>
            <a:ln w="9525">
              <a:solidFill>
                <a:schemeClr val="tx1">
                  <a:lumMod val="75000"/>
                  <a:lumOff val="2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柒社群-康帅31-114">
              <a:extLst>
                <a:ext uri="{FF2B5EF4-FFF2-40B4-BE49-F238E27FC236}">
                  <a16:creationId xmlns:a16="http://schemas.microsoft.com/office/drawing/2014/main" id="{9D718CC3-5D05-3DED-669C-640AF5C520BB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8967538" y="3738522"/>
              <a:ext cx="0" cy="46513"/>
            </a:xfrm>
            <a:prstGeom prst="line">
              <a:avLst/>
            </a:prstGeom>
            <a:ln w="9525">
              <a:solidFill>
                <a:schemeClr val="tx1">
                  <a:lumMod val="75000"/>
                  <a:lumOff val="2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柒社群-康帅31-115">
              <a:extLst>
                <a:ext uri="{FF2B5EF4-FFF2-40B4-BE49-F238E27FC236}">
                  <a16:creationId xmlns:a16="http://schemas.microsoft.com/office/drawing/2014/main" id="{7DCD8D77-1E70-1B57-4EF7-290EF556CF07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8912098" y="3738522"/>
              <a:ext cx="0" cy="46513"/>
            </a:xfrm>
            <a:prstGeom prst="line">
              <a:avLst/>
            </a:prstGeom>
            <a:ln w="9525">
              <a:solidFill>
                <a:schemeClr val="tx1">
                  <a:lumMod val="75000"/>
                  <a:lumOff val="2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1" name="柒社群-康帅31-116">
              <a:extLst>
                <a:ext uri="{FF2B5EF4-FFF2-40B4-BE49-F238E27FC236}">
                  <a16:creationId xmlns:a16="http://schemas.microsoft.com/office/drawing/2014/main" id="{049300D0-4642-F2B7-F5D5-C2E20A674912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8856658" y="3738522"/>
              <a:ext cx="0" cy="46513"/>
            </a:xfrm>
            <a:prstGeom prst="line">
              <a:avLst/>
            </a:prstGeom>
            <a:ln w="9525">
              <a:solidFill>
                <a:schemeClr val="tx1">
                  <a:lumMod val="75000"/>
                  <a:lumOff val="2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6" name="柒社群-康帅31-117">
              <a:extLst>
                <a:ext uri="{FF2B5EF4-FFF2-40B4-BE49-F238E27FC236}">
                  <a16:creationId xmlns:a16="http://schemas.microsoft.com/office/drawing/2014/main" id="{A1E532A6-BA47-2D4C-08E5-56C7BEA1DC87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8801218" y="3723814"/>
              <a:ext cx="0" cy="75929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柒社群-康帅31-118">
              <a:extLst>
                <a:ext uri="{FF2B5EF4-FFF2-40B4-BE49-F238E27FC236}">
                  <a16:creationId xmlns:a16="http://schemas.microsoft.com/office/drawing/2014/main" id="{C4A4EC08-C5CC-360D-9362-D4C80CB64402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8745778" y="3738522"/>
              <a:ext cx="0" cy="46513"/>
            </a:xfrm>
            <a:prstGeom prst="line">
              <a:avLst/>
            </a:prstGeom>
            <a:ln w="9525">
              <a:solidFill>
                <a:schemeClr val="tx1">
                  <a:lumMod val="75000"/>
                  <a:lumOff val="2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柒社群-康帅31-119">
              <a:extLst>
                <a:ext uri="{FF2B5EF4-FFF2-40B4-BE49-F238E27FC236}">
                  <a16:creationId xmlns:a16="http://schemas.microsoft.com/office/drawing/2014/main" id="{61232C8B-F2D1-2520-FA3B-1B15E056B077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8690338" y="3738522"/>
              <a:ext cx="0" cy="46513"/>
            </a:xfrm>
            <a:prstGeom prst="line">
              <a:avLst/>
            </a:prstGeom>
            <a:ln w="9525">
              <a:solidFill>
                <a:schemeClr val="tx1">
                  <a:lumMod val="75000"/>
                  <a:lumOff val="2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柒社群-康帅31-120">
              <a:extLst>
                <a:ext uri="{FF2B5EF4-FFF2-40B4-BE49-F238E27FC236}">
                  <a16:creationId xmlns:a16="http://schemas.microsoft.com/office/drawing/2014/main" id="{86BE11B1-E3BB-3174-03FB-53969AAEE366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8634898" y="3738522"/>
              <a:ext cx="0" cy="46513"/>
            </a:xfrm>
            <a:prstGeom prst="line">
              <a:avLst/>
            </a:prstGeom>
            <a:ln w="9525">
              <a:solidFill>
                <a:schemeClr val="tx1">
                  <a:lumMod val="75000"/>
                  <a:lumOff val="2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柒社群-康帅31-121">
              <a:extLst>
                <a:ext uri="{FF2B5EF4-FFF2-40B4-BE49-F238E27FC236}">
                  <a16:creationId xmlns:a16="http://schemas.microsoft.com/office/drawing/2014/main" id="{4634A768-1F8C-B5C5-BDAF-030399006FFC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8579458" y="3738522"/>
              <a:ext cx="0" cy="46513"/>
            </a:xfrm>
            <a:prstGeom prst="line">
              <a:avLst/>
            </a:prstGeom>
            <a:ln w="9525">
              <a:solidFill>
                <a:schemeClr val="tx1">
                  <a:lumMod val="75000"/>
                  <a:lumOff val="2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柒社群-康帅31-122">
              <a:extLst>
                <a:ext uri="{FF2B5EF4-FFF2-40B4-BE49-F238E27FC236}">
                  <a16:creationId xmlns:a16="http://schemas.microsoft.com/office/drawing/2014/main" id="{46790446-D34C-A116-9B19-2BFA27932EAF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8524018" y="3738522"/>
              <a:ext cx="0" cy="46513"/>
            </a:xfrm>
            <a:prstGeom prst="line">
              <a:avLst/>
            </a:prstGeom>
            <a:ln w="9525">
              <a:solidFill>
                <a:schemeClr val="tx1">
                  <a:lumMod val="75000"/>
                  <a:lumOff val="2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柒社群-康帅31-123">
              <a:extLst>
                <a:ext uri="{FF2B5EF4-FFF2-40B4-BE49-F238E27FC236}">
                  <a16:creationId xmlns:a16="http://schemas.microsoft.com/office/drawing/2014/main" id="{CE819DB4-BBAC-60D1-A462-D7C6DC2A95E9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8468578" y="3723814"/>
              <a:ext cx="0" cy="75929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柒社群-康帅31-124">
              <a:extLst>
                <a:ext uri="{FF2B5EF4-FFF2-40B4-BE49-F238E27FC236}">
                  <a16:creationId xmlns:a16="http://schemas.microsoft.com/office/drawing/2014/main" id="{036E1B1B-BE5E-5DD0-5BEB-958B94850149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8413138" y="3738522"/>
              <a:ext cx="0" cy="46513"/>
            </a:xfrm>
            <a:prstGeom prst="line">
              <a:avLst/>
            </a:prstGeom>
            <a:ln w="9525">
              <a:solidFill>
                <a:schemeClr val="tx1">
                  <a:lumMod val="75000"/>
                  <a:lumOff val="2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柒社群-康帅31-125">
              <a:extLst>
                <a:ext uri="{FF2B5EF4-FFF2-40B4-BE49-F238E27FC236}">
                  <a16:creationId xmlns:a16="http://schemas.microsoft.com/office/drawing/2014/main" id="{BBA03ABD-F372-DC7A-517F-1B8DE58F5989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8357698" y="3738522"/>
              <a:ext cx="0" cy="46513"/>
            </a:xfrm>
            <a:prstGeom prst="line">
              <a:avLst/>
            </a:prstGeom>
            <a:ln w="9525">
              <a:solidFill>
                <a:schemeClr val="tx1">
                  <a:lumMod val="75000"/>
                  <a:lumOff val="2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柒社群-康帅31-126">
              <a:extLst>
                <a:ext uri="{FF2B5EF4-FFF2-40B4-BE49-F238E27FC236}">
                  <a16:creationId xmlns:a16="http://schemas.microsoft.com/office/drawing/2014/main" id="{2AD4DF76-0203-006C-0D95-0EEC7B08C3E4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8302258" y="3738522"/>
              <a:ext cx="0" cy="46513"/>
            </a:xfrm>
            <a:prstGeom prst="line">
              <a:avLst/>
            </a:prstGeom>
            <a:ln w="9525">
              <a:solidFill>
                <a:schemeClr val="tx1">
                  <a:lumMod val="75000"/>
                  <a:lumOff val="2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5" name="柒社群-康帅31-127">
              <a:extLst>
                <a:ext uri="{FF2B5EF4-FFF2-40B4-BE49-F238E27FC236}">
                  <a16:creationId xmlns:a16="http://schemas.microsoft.com/office/drawing/2014/main" id="{1E99230C-2CFD-3178-639E-F62A471A70CE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8246818" y="3738522"/>
              <a:ext cx="0" cy="46513"/>
            </a:xfrm>
            <a:prstGeom prst="line">
              <a:avLst/>
            </a:prstGeom>
            <a:ln w="9525">
              <a:solidFill>
                <a:schemeClr val="tx1">
                  <a:lumMod val="75000"/>
                  <a:lumOff val="2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6" name="柒社群-康帅31-128">
              <a:extLst>
                <a:ext uri="{FF2B5EF4-FFF2-40B4-BE49-F238E27FC236}">
                  <a16:creationId xmlns:a16="http://schemas.microsoft.com/office/drawing/2014/main" id="{C5C188E7-5302-7143-71F2-2FBDAD15C393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8191378" y="3738522"/>
              <a:ext cx="0" cy="46513"/>
            </a:xfrm>
            <a:prstGeom prst="line">
              <a:avLst/>
            </a:prstGeom>
            <a:ln w="9525">
              <a:solidFill>
                <a:schemeClr val="tx1">
                  <a:lumMod val="75000"/>
                  <a:lumOff val="2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柒社群-康帅31-129">
              <a:extLst>
                <a:ext uri="{FF2B5EF4-FFF2-40B4-BE49-F238E27FC236}">
                  <a16:creationId xmlns:a16="http://schemas.microsoft.com/office/drawing/2014/main" id="{F7B8B5C4-4429-5D28-2470-C3BCA9C64E92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8135938" y="3723814"/>
              <a:ext cx="0" cy="75929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9" name="Group 1+">
              <a:extLst>
                <a:ext uri="{FF2B5EF4-FFF2-40B4-BE49-F238E27FC236}">
                  <a16:creationId xmlns:a16="http://schemas.microsoft.com/office/drawing/2014/main" id="{F91C10B3-2B11-C47F-0373-A03A6B7DF053}"/>
                </a:ext>
              </a:extLst>
            </p:cNvPr>
            <p:cNvGrpSpPr/>
            <p:nvPr/>
          </p:nvGrpSpPr>
          <p:grpSpPr>
            <a:xfrm>
              <a:off x="5811838" y="3723814"/>
              <a:ext cx="2328480" cy="75929"/>
              <a:chOff x="766763" y="7595733"/>
              <a:chExt cx="2328480" cy="107158"/>
            </a:xfrm>
          </p:grpSpPr>
          <p:cxnSp>
            <p:nvCxnSpPr>
              <p:cNvPr id="294" name="柒社群-康帅31-130">
                <a:extLst>
                  <a:ext uri="{FF2B5EF4-FFF2-40B4-BE49-F238E27FC236}">
                    <a16:creationId xmlns:a16="http://schemas.microsoft.com/office/drawing/2014/main" id="{E76751C5-5002-0358-7ADC-65229039861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3095243" y="7595733"/>
                <a:ext cx="0" cy="107158"/>
              </a:xfrm>
              <a:prstGeom prst="line">
                <a:avLst/>
              </a:prstGeom>
              <a:ln w="12700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5" name="柒社群-康帅31-131">
                <a:extLst>
                  <a:ext uri="{FF2B5EF4-FFF2-40B4-BE49-F238E27FC236}">
                    <a16:creationId xmlns:a16="http://schemas.microsoft.com/office/drawing/2014/main" id="{70729440-03C0-E99E-5760-C0DADF90539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303980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6" name="柒社群-康帅31-132">
                <a:extLst>
                  <a:ext uri="{FF2B5EF4-FFF2-40B4-BE49-F238E27FC236}">
                    <a16:creationId xmlns:a16="http://schemas.microsoft.com/office/drawing/2014/main" id="{CF8C5A33-F0C3-1374-3AA2-037996002BD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98436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7" name="柒社群-康帅31-133">
                <a:extLst>
                  <a:ext uri="{FF2B5EF4-FFF2-40B4-BE49-F238E27FC236}">
                    <a16:creationId xmlns:a16="http://schemas.microsoft.com/office/drawing/2014/main" id="{3820B5C9-6E35-F975-033D-E5F3966C913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92892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8" name="柒社群-康帅31-134">
                <a:extLst>
                  <a:ext uri="{FF2B5EF4-FFF2-40B4-BE49-F238E27FC236}">
                    <a16:creationId xmlns:a16="http://schemas.microsoft.com/office/drawing/2014/main" id="{980EA697-68C5-047A-3EF4-027782F72BF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87348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9" name="柒社群-康帅31-135">
                <a:extLst>
                  <a:ext uri="{FF2B5EF4-FFF2-40B4-BE49-F238E27FC236}">
                    <a16:creationId xmlns:a16="http://schemas.microsoft.com/office/drawing/2014/main" id="{B5115727-5BCD-12B1-BCDC-9C15760788B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81804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0" name="柒社群-康帅31-136">
                <a:extLst>
                  <a:ext uri="{FF2B5EF4-FFF2-40B4-BE49-F238E27FC236}">
                    <a16:creationId xmlns:a16="http://schemas.microsoft.com/office/drawing/2014/main" id="{D9AF1500-0B85-A99E-9E4C-57A5DC8DBE3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762603" y="7595733"/>
                <a:ext cx="0" cy="107158"/>
              </a:xfrm>
              <a:prstGeom prst="line">
                <a:avLst/>
              </a:prstGeom>
              <a:ln w="12700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1" name="柒社群-康帅31-137">
                <a:extLst>
                  <a:ext uri="{FF2B5EF4-FFF2-40B4-BE49-F238E27FC236}">
                    <a16:creationId xmlns:a16="http://schemas.microsoft.com/office/drawing/2014/main" id="{9B736660-81DF-8A73-3686-7EEE503B0FB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70716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2" name="柒社群-康帅31-138">
                <a:extLst>
                  <a:ext uri="{FF2B5EF4-FFF2-40B4-BE49-F238E27FC236}">
                    <a16:creationId xmlns:a16="http://schemas.microsoft.com/office/drawing/2014/main" id="{5EF2149F-6AD7-13E0-0D1A-8E50E76910A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65172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3" name="柒社群-康帅31-139">
                <a:extLst>
                  <a:ext uri="{FF2B5EF4-FFF2-40B4-BE49-F238E27FC236}">
                    <a16:creationId xmlns:a16="http://schemas.microsoft.com/office/drawing/2014/main" id="{5511A60F-4B89-53D0-E061-566C6F7FEAC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59628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4" name="柒社群-康帅31-140">
                <a:extLst>
                  <a:ext uri="{FF2B5EF4-FFF2-40B4-BE49-F238E27FC236}">
                    <a16:creationId xmlns:a16="http://schemas.microsoft.com/office/drawing/2014/main" id="{497E13E0-2D7E-5AAC-8356-9E9F5840B43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54084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5" name="柒社群-康帅31-141">
                <a:extLst>
                  <a:ext uri="{FF2B5EF4-FFF2-40B4-BE49-F238E27FC236}">
                    <a16:creationId xmlns:a16="http://schemas.microsoft.com/office/drawing/2014/main" id="{A8DE5975-A0BC-A869-7FB8-866D415CDF1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48540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9" name="柒社群-康帅31-142">
                <a:extLst>
                  <a:ext uri="{FF2B5EF4-FFF2-40B4-BE49-F238E27FC236}">
                    <a16:creationId xmlns:a16="http://schemas.microsoft.com/office/drawing/2014/main" id="{6D61EA9C-EDF9-B837-30F4-03681F504CA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429963" y="7595733"/>
                <a:ext cx="0" cy="107158"/>
              </a:xfrm>
              <a:prstGeom prst="line">
                <a:avLst/>
              </a:prstGeom>
              <a:ln w="12700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0" name="柒社群-康帅31-143">
                <a:extLst>
                  <a:ext uri="{FF2B5EF4-FFF2-40B4-BE49-F238E27FC236}">
                    <a16:creationId xmlns:a16="http://schemas.microsoft.com/office/drawing/2014/main" id="{0C0A4A83-6893-DFBA-CCFE-E8E29B5A8D5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37452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2" name="柒社群-康帅31-144">
                <a:extLst>
                  <a:ext uri="{FF2B5EF4-FFF2-40B4-BE49-F238E27FC236}">
                    <a16:creationId xmlns:a16="http://schemas.microsoft.com/office/drawing/2014/main" id="{90163C57-6E7E-CFC2-B00C-85890A41BC7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31908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4" name="柒社群-康帅31-145">
                <a:extLst>
                  <a:ext uri="{FF2B5EF4-FFF2-40B4-BE49-F238E27FC236}">
                    <a16:creationId xmlns:a16="http://schemas.microsoft.com/office/drawing/2014/main" id="{0857A41C-3B4F-6138-5926-1163D02498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26364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1" name="柒社群-康帅31-146">
                <a:extLst>
                  <a:ext uri="{FF2B5EF4-FFF2-40B4-BE49-F238E27FC236}">
                    <a16:creationId xmlns:a16="http://schemas.microsoft.com/office/drawing/2014/main" id="{B934A96B-5D89-A285-CA8F-F96B334CBE2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20820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2" name="柒社群-康帅31-147">
                <a:extLst>
                  <a:ext uri="{FF2B5EF4-FFF2-40B4-BE49-F238E27FC236}">
                    <a16:creationId xmlns:a16="http://schemas.microsoft.com/office/drawing/2014/main" id="{5848665B-0662-6486-90FA-5DA16B0A689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15276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3" name="柒社群-康帅31-148">
                <a:extLst>
                  <a:ext uri="{FF2B5EF4-FFF2-40B4-BE49-F238E27FC236}">
                    <a16:creationId xmlns:a16="http://schemas.microsoft.com/office/drawing/2014/main" id="{DBE3FB1E-E171-AE19-D228-6BE2EA57CF4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097323" y="7595733"/>
                <a:ext cx="0" cy="107158"/>
              </a:xfrm>
              <a:prstGeom prst="line">
                <a:avLst/>
              </a:prstGeom>
              <a:ln w="12700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4" name="柒社群-康帅31-149">
                <a:extLst>
                  <a:ext uri="{FF2B5EF4-FFF2-40B4-BE49-F238E27FC236}">
                    <a16:creationId xmlns:a16="http://schemas.microsoft.com/office/drawing/2014/main" id="{62920809-2791-4059-058C-7DD7B573BC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04188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5" name="柒社群-康帅31-150">
                <a:extLst>
                  <a:ext uri="{FF2B5EF4-FFF2-40B4-BE49-F238E27FC236}">
                    <a16:creationId xmlns:a16="http://schemas.microsoft.com/office/drawing/2014/main" id="{B66A25ED-9AFD-44D1-4BE3-133A4E7A8C4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98644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6" name="柒社群-康帅31-151">
                <a:extLst>
                  <a:ext uri="{FF2B5EF4-FFF2-40B4-BE49-F238E27FC236}">
                    <a16:creationId xmlns:a16="http://schemas.microsoft.com/office/drawing/2014/main" id="{62FD91AE-7ECA-7F66-A1AA-3C37807DA47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93100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7" name="柒社群-康帅31-152">
                <a:extLst>
                  <a:ext uri="{FF2B5EF4-FFF2-40B4-BE49-F238E27FC236}">
                    <a16:creationId xmlns:a16="http://schemas.microsoft.com/office/drawing/2014/main" id="{D18DBFFE-412B-3520-52E0-859016186E1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87556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9" name="柒社群-康帅31-153">
                <a:extLst>
                  <a:ext uri="{FF2B5EF4-FFF2-40B4-BE49-F238E27FC236}">
                    <a16:creationId xmlns:a16="http://schemas.microsoft.com/office/drawing/2014/main" id="{80340D56-D9A6-956C-94C6-5604F89E0E7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82012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2" name="柒社群-康帅31-154">
                <a:extLst>
                  <a:ext uri="{FF2B5EF4-FFF2-40B4-BE49-F238E27FC236}">
                    <a16:creationId xmlns:a16="http://schemas.microsoft.com/office/drawing/2014/main" id="{3258C57E-ECAE-DA2B-0E0B-4E0F871A704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764683" y="7595733"/>
                <a:ext cx="0" cy="107158"/>
              </a:xfrm>
              <a:prstGeom prst="line">
                <a:avLst/>
              </a:prstGeom>
              <a:ln w="12700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3" name="柒社群-康帅31-155">
                <a:extLst>
                  <a:ext uri="{FF2B5EF4-FFF2-40B4-BE49-F238E27FC236}">
                    <a16:creationId xmlns:a16="http://schemas.microsoft.com/office/drawing/2014/main" id="{6804657E-0D00-F282-8AC6-0BED4D9DE8D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70924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4" name="柒社群-康帅31-156">
                <a:extLst>
                  <a:ext uri="{FF2B5EF4-FFF2-40B4-BE49-F238E27FC236}">
                    <a16:creationId xmlns:a16="http://schemas.microsoft.com/office/drawing/2014/main" id="{479BE3FC-ABBF-3E6A-63E3-F090D59DF85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65380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5" name="柒社群-康帅31-157">
                <a:extLst>
                  <a:ext uri="{FF2B5EF4-FFF2-40B4-BE49-F238E27FC236}">
                    <a16:creationId xmlns:a16="http://schemas.microsoft.com/office/drawing/2014/main" id="{B2270CA0-18D5-4B48-7F97-A73A3CA3B18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59836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6" name="柒社群-康帅31-158">
                <a:extLst>
                  <a:ext uri="{FF2B5EF4-FFF2-40B4-BE49-F238E27FC236}">
                    <a16:creationId xmlns:a16="http://schemas.microsoft.com/office/drawing/2014/main" id="{8501D472-EBBA-478F-72FD-810AD8A3E58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54292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7" name="柒社群-康帅31-159">
                <a:extLst>
                  <a:ext uri="{FF2B5EF4-FFF2-40B4-BE49-F238E27FC236}">
                    <a16:creationId xmlns:a16="http://schemas.microsoft.com/office/drawing/2014/main" id="{FEE18D7C-A8A0-122B-C90B-A309C585ED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48748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8" name="柒社群-康帅31-160">
                <a:extLst>
                  <a:ext uri="{FF2B5EF4-FFF2-40B4-BE49-F238E27FC236}">
                    <a16:creationId xmlns:a16="http://schemas.microsoft.com/office/drawing/2014/main" id="{8CCBA34F-8A4D-B2A2-C789-6624527285F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432043" y="7595733"/>
                <a:ext cx="0" cy="107158"/>
              </a:xfrm>
              <a:prstGeom prst="line">
                <a:avLst/>
              </a:prstGeom>
              <a:ln w="12700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9" name="柒社群-康帅31-161">
                <a:extLst>
                  <a:ext uri="{FF2B5EF4-FFF2-40B4-BE49-F238E27FC236}">
                    <a16:creationId xmlns:a16="http://schemas.microsoft.com/office/drawing/2014/main" id="{FEACF91E-4130-C705-073B-F05AFCECB5D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37660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0" name="柒社群-康帅31-162">
                <a:extLst>
                  <a:ext uri="{FF2B5EF4-FFF2-40B4-BE49-F238E27FC236}">
                    <a16:creationId xmlns:a16="http://schemas.microsoft.com/office/drawing/2014/main" id="{A98F3869-E670-D39D-D54F-F576D53D32D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32116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1" name="柒社群-康帅31-163">
                <a:extLst>
                  <a:ext uri="{FF2B5EF4-FFF2-40B4-BE49-F238E27FC236}">
                    <a16:creationId xmlns:a16="http://schemas.microsoft.com/office/drawing/2014/main" id="{10D890B5-268E-AD47-6338-99AA85A4473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26572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2" name="柒社群-康帅31-164">
                <a:extLst>
                  <a:ext uri="{FF2B5EF4-FFF2-40B4-BE49-F238E27FC236}">
                    <a16:creationId xmlns:a16="http://schemas.microsoft.com/office/drawing/2014/main" id="{547EC334-4905-FA6D-6881-64CCCEFFBD3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21028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3" name="柒社群-康帅31-165">
                <a:extLst>
                  <a:ext uri="{FF2B5EF4-FFF2-40B4-BE49-F238E27FC236}">
                    <a16:creationId xmlns:a16="http://schemas.microsoft.com/office/drawing/2014/main" id="{B35F39F4-DB0D-A903-360B-C9C497F2B7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15484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4" name="柒社群-康帅31-166">
                <a:extLst>
                  <a:ext uri="{FF2B5EF4-FFF2-40B4-BE49-F238E27FC236}">
                    <a16:creationId xmlns:a16="http://schemas.microsoft.com/office/drawing/2014/main" id="{A6E862C1-5F31-AA9F-748D-4CEF2A646A4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099403" y="7595733"/>
                <a:ext cx="0" cy="107158"/>
              </a:xfrm>
              <a:prstGeom prst="line">
                <a:avLst/>
              </a:prstGeom>
              <a:ln w="12700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5" name="柒社群-康帅31-167">
                <a:extLst>
                  <a:ext uri="{FF2B5EF4-FFF2-40B4-BE49-F238E27FC236}">
                    <a16:creationId xmlns:a16="http://schemas.microsoft.com/office/drawing/2014/main" id="{EA3E615A-281F-8671-A76E-BF328C38E1E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04396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6" name="柒社群-康帅31-168">
                <a:extLst>
                  <a:ext uri="{FF2B5EF4-FFF2-40B4-BE49-F238E27FC236}">
                    <a16:creationId xmlns:a16="http://schemas.microsoft.com/office/drawing/2014/main" id="{ECF3491E-C2DB-115F-D91D-E89FCB8534F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98852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7" name="柒社群-康帅31-169">
                <a:extLst>
                  <a:ext uri="{FF2B5EF4-FFF2-40B4-BE49-F238E27FC236}">
                    <a16:creationId xmlns:a16="http://schemas.microsoft.com/office/drawing/2014/main" id="{0D8F44A1-80BC-0045-92EB-538ED5C53A0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93308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8" name="柒社群-康帅31-170">
                <a:extLst>
                  <a:ext uri="{FF2B5EF4-FFF2-40B4-BE49-F238E27FC236}">
                    <a16:creationId xmlns:a16="http://schemas.microsoft.com/office/drawing/2014/main" id="{8928A573-2699-6C0E-D576-1B54760929A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7764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9" name="柒社群-康帅31-171">
                <a:extLst>
                  <a:ext uri="{FF2B5EF4-FFF2-40B4-BE49-F238E27FC236}">
                    <a16:creationId xmlns:a16="http://schemas.microsoft.com/office/drawing/2014/main" id="{5A9C9E00-022A-69FF-F2E8-888E19D6358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22203" y="7616490"/>
                <a:ext cx="0" cy="6564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0" name="柒社群-康帅31-172">
                <a:extLst>
                  <a:ext uri="{FF2B5EF4-FFF2-40B4-BE49-F238E27FC236}">
                    <a16:creationId xmlns:a16="http://schemas.microsoft.com/office/drawing/2014/main" id="{F3841A87-F619-E5AF-05CE-089884219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766763" y="7595733"/>
                <a:ext cx="0" cy="107158"/>
              </a:xfrm>
              <a:prstGeom prst="line">
                <a:avLst/>
              </a:prstGeom>
              <a:ln w="12700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37" name="柒社群-康帅31-173">
              <a:extLst>
                <a:ext uri="{FF2B5EF4-FFF2-40B4-BE49-F238E27FC236}">
                  <a16:creationId xmlns:a16="http://schemas.microsoft.com/office/drawing/2014/main" id="{31310485-73A4-63FB-E7F3-281D59983DFF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1028363" y="3723814"/>
              <a:ext cx="0" cy="75929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3" name="柒社群-康帅31-174">
              <a:extLst>
                <a:ext uri="{FF2B5EF4-FFF2-40B4-BE49-F238E27FC236}">
                  <a16:creationId xmlns:a16="http://schemas.microsoft.com/office/drawing/2014/main" id="{BA3928A3-056E-DDC1-A99D-B741213685F4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0964859" y="3738522"/>
              <a:ext cx="0" cy="46513"/>
            </a:xfrm>
            <a:prstGeom prst="line">
              <a:avLst/>
            </a:prstGeom>
            <a:ln w="9525">
              <a:solidFill>
                <a:schemeClr val="tx1">
                  <a:lumMod val="75000"/>
                  <a:lumOff val="2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4" name="柒社群-康帅31-175">
              <a:extLst>
                <a:ext uri="{FF2B5EF4-FFF2-40B4-BE49-F238E27FC236}">
                  <a16:creationId xmlns:a16="http://schemas.microsoft.com/office/drawing/2014/main" id="{07470628-74AF-3A37-D15F-301B782F8D93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0909419" y="3738522"/>
              <a:ext cx="0" cy="46513"/>
            </a:xfrm>
            <a:prstGeom prst="line">
              <a:avLst/>
            </a:prstGeom>
            <a:ln w="9525">
              <a:solidFill>
                <a:schemeClr val="tx1">
                  <a:lumMod val="75000"/>
                  <a:lumOff val="2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5" name="柒社群-康帅31-176">
              <a:extLst>
                <a:ext uri="{FF2B5EF4-FFF2-40B4-BE49-F238E27FC236}">
                  <a16:creationId xmlns:a16="http://schemas.microsoft.com/office/drawing/2014/main" id="{0FA45BC9-E8A4-BFFD-38E8-93D603F61805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0853979" y="3738522"/>
              <a:ext cx="0" cy="46513"/>
            </a:xfrm>
            <a:prstGeom prst="line">
              <a:avLst/>
            </a:prstGeom>
            <a:ln w="9525">
              <a:solidFill>
                <a:schemeClr val="tx1">
                  <a:lumMod val="75000"/>
                  <a:lumOff val="2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6" name="柒社群-康帅31-177">
              <a:extLst>
                <a:ext uri="{FF2B5EF4-FFF2-40B4-BE49-F238E27FC236}">
                  <a16:creationId xmlns:a16="http://schemas.microsoft.com/office/drawing/2014/main" id="{AC3AE706-3B74-2FCB-DAA3-AECE8C3E0762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0798539" y="3723814"/>
              <a:ext cx="0" cy="75929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7" name="柒社群-康帅31-178">
              <a:extLst>
                <a:ext uri="{FF2B5EF4-FFF2-40B4-BE49-F238E27FC236}">
                  <a16:creationId xmlns:a16="http://schemas.microsoft.com/office/drawing/2014/main" id="{99E73F3F-0D67-E2AB-D9FB-93B1432D53C6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0743099" y="3738522"/>
              <a:ext cx="0" cy="46513"/>
            </a:xfrm>
            <a:prstGeom prst="line">
              <a:avLst/>
            </a:prstGeom>
            <a:ln w="9525">
              <a:solidFill>
                <a:schemeClr val="tx1">
                  <a:lumMod val="75000"/>
                  <a:lumOff val="2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8" name="柒社群-康帅31-179">
              <a:extLst>
                <a:ext uri="{FF2B5EF4-FFF2-40B4-BE49-F238E27FC236}">
                  <a16:creationId xmlns:a16="http://schemas.microsoft.com/office/drawing/2014/main" id="{81F78034-B615-CF3E-1DEC-45152640501C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0687659" y="3738522"/>
              <a:ext cx="0" cy="46513"/>
            </a:xfrm>
            <a:prstGeom prst="line">
              <a:avLst/>
            </a:prstGeom>
            <a:ln w="9525">
              <a:solidFill>
                <a:schemeClr val="tx1">
                  <a:lumMod val="75000"/>
                  <a:lumOff val="2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9" name="柒社群-康帅31-180">
              <a:extLst>
                <a:ext uri="{FF2B5EF4-FFF2-40B4-BE49-F238E27FC236}">
                  <a16:creationId xmlns:a16="http://schemas.microsoft.com/office/drawing/2014/main" id="{F03303D3-B76F-F187-2B3B-4C7DF9CB7FC0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0632219" y="3738522"/>
              <a:ext cx="0" cy="46513"/>
            </a:xfrm>
            <a:prstGeom prst="line">
              <a:avLst/>
            </a:prstGeom>
            <a:ln w="9525">
              <a:solidFill>
                <a:schemeClr val="tx1">
                  <a:lumMod val="75000"/>
                  <a:lumOff val="2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0" name="柒社群-康帅31-181">
              <a:extLst>
                <a:ext uri="{FF2B5EF4-FFF2-40B4-BE49-F238E27FC236}">
                  <a16:creationId xmlns:a16="http://schemas.microsoft.com/office/drawing/2014/main" id="{C363E004-20B3-21DD-09BA-6D4D0F74FD66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0576779" y="3738522"/>
              <a:ext cx="0" cy="46513"/>
            </a:xfrm>
            <a:prstGeom prst="line">
              <a:avLst/>
            </a:prstGeom>
            <a:ln w="9525">
              <a:solidFill>
                <a:schemeClr val="tx1">
                  <a:lumMod val="75000"/>
                  <a:lumOff val="2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1" name="柒社群-康帅31-182">
              <a:extLst>
                <a:ext uri="{FF2B5EF4-FFF2-40B4-BE49-F238E27FC236}">
                  <a16:creationId xmlns:a16="http://schemas.microsoft.com/office/drawing/2014/main" id="{79519E01-EB08-C623-19C7-E9B7C2D316EC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0521339" y="3738522"/>
              <a:ext cx="0" cy="46513"/>
            </a:xfrm>
            <a:prstGeom prst="line">
              <a:avLst/>
            </a:prstGeom>
            <a:ln w="9525">
              <a:solidFill>
                <a:schemeClr val="tx1">
                  <a:lumMod val="75000"/>
                  <a:lumOff val="2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2" name="柒社群-康帅31-183">
              <a:extLst>
                <a:ext uri="{FF2B5EF4-FFF2-40B4-BE49-F238E27FC236}">
                  <a16:creationId xmlns:a16="http://schemas.microsoft.com/office/drawing/2014/main" id="{4C4D858F-910D-6DBC-ECC9-BCA39FF1979E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0465899" y="3723814"/>
              <a:ext cx="0" cy="75929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柒社群-康帅32">
            <a:extLst>
              <a:ext uri="{FF2B5EF4-FFF2-40B4-BE49-F238E27FC236}">
                <a16:creationId xmlns:a16="http://schemas.microsoft.com/office/drawing/2014/main" id="{089260C6-9E87-D501-552E-391017C69AC1}"/>
              </a:ext>
            </a:extLst>
          </p:cNvPr>
          <p:cNvGrpSpPr/>
          <p:nvPr/>
        </p:nvGrpSpPr>
        <p:grpSpPr>
          <a:xfrm>
            <a:off x="886738" y="4123847"/>
            <a:ext cx="10073252" cy="1964368"/>
            <a:chOff x="934363" y="4123847"/>
            <a:chExt cx="10073252" cy="1964368"/>
          </a:xfrm>
        </p:grpSpPr>
        <p:grpSp>
          <p:nvGrpSpPr>
            <p:cNvPr id="91" name="组合 90">
              <a:extLst>
                <a:ext uri="{FF2B5EF4-FFF2-40B4-BE49-F238E27FC236}">
                  <a16:creationId xmlns:a16="http://schemas.microsoft.com/office/drawing/2014/main" id="{779A02AD-5AD4-EF95-5821-051435E9B40B}"/>
                </a:ext>
              </a:extLst>
            </p:cNvPr>
            <p:cNvGrpSpPr/>
            <p:nvPr/>
          </p:nvGrpSpPr>
          <p:grpSpPr>
            <a:xfrm>
              <a:off x="934363" y="4123847"/>
              <a:ext cx="5110092" cy="1964368"/>
              <a:chOff x="909708" y="4168140"/>
              <a:chExt cx="5110092" cy="1964368"/>
            </a:xfrm>
          </p:grpSpPr>
          <p:sp>
            <p:nvSpPr>
              <p:cNvPr id="679" name="柒社群-康帅32-1">
                <a:extLst>
                  <a:ext uri="{FF2B5EF4-FFF2-40B4-BE49-F238E27FC236}">
                    <a16:creationId xmlns:a16="http://schemas.microsoft.com/office/drawing/2014/main" id="{C3FBD183-81EF-2992-A31E-3C3BF2F92827}"/>
                  </a:ext>
                </a:extLst>
              </p:cNvPr>
              <p:cNvSpPr/>
              <p:nvPr/>
            </p:nvSpPr>
            <p:spPr>
              <a:xfrm rot="16200000">
                <a:off x="1985968" y="4424367"/>
                <a:ext cx="1714500" cy="1381121"/>
              </a:xfrm>
              <a:custGeom>
                <a:avLst/>
                <a:gdLst>
                  <a:gd name="connsiteX0" fmla="*/ 4146118 w 4146118"/>
                  <a:gd name="connsiteY0" fmla="*/ 3778015 h 3778015"/>
                  <a:gd name="connsiteX1" fmla="*/ 0 w 4146118"/>
                  <a:gd name="connsiteY1" fmla="*/ 3778015 h 3778015"/>
                  <a:gd name="connsiteX2" fmla="*/ 404928 w 4146118"/>
                  <a:gd name="connsiteY2" fmla="*/ 0 h 3778015"/>
                  <a:gd name="connsiteX3" fmla="*/ 698861 w 4146118"/>
                  <a:gd name="connsiteY3" fmla="*/ 0 h 3778015"/>
                  <a:gd name="connsiteX4" fmla="*/ 699234 w 4146118"/>
                  <a:gd name="connsiteY4" fmla="*/ 1954 h 3778015"/>
                  <a:gd name="connsiteX5" fmla="*/ 1994379 w 4146118"/>
                  <a:gd name="connsiteY5" fmla="*/ 846100 h 3778015"/>
                  <a:gd name="connsiteX6" fmla="*/ 3289523 w 4146118"/>
                  <a:gd name="connsiteY6" fmla="*/ 1955 h 3778015"/>
                  <a:gd name="connsiteX7" fmla="*/ 3289896 w 4146118"/>
                  <a:gd name="connsiteY7" fmla="*/ 0 h 3778015"/>
                  <a:gd name="connsiteX8" fmla="*/ 3741190 w 4146118"/>
                  <a:gd name="connsiteY8" fmla="*/ 0 h 3778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146118" h="3778015">
                    <a:moveTo>
                      <a:pt x="4146118" y="3778015"/>
                    </a:moveTo>
                    <a:lnTo>
                      <a:pt x="0" y="3778015"/>
                    </a:lnTo>
                    <a:lnTo>
                      <a:pt x="404928" y="0"/>
                    </a:lnTo>
                    <a:lnTo>
                      <a:pt x="698861" y="0"/>
                    </a:lnTo>
                    <a:lnTo>
                      <a:pt x="699234" y="1954"/>
                    </a:lnTo>
                    <a:cubicBezTo>
                      <a:pt x="822506" y="483708"/>
                      <a:pt x="1355522" y="846100"/>
                      <a:pt x="1994379" y="846100"/>
                    </a:cubicBezTo>
                    <a:cubicBezTo>
                      <a:pt x="2633235" y="846100"/>
                      <a:pt x="3166251" y="483708"/>
                      <a:pt x="3289523" y="1955"/>
                    </a:cubicBezTo>
                    <a:lnTo>
                      <a:pt x="3289896" y="0"/>
                    </a:lnTo>
                    <a:lnTo>
                      <a:pt x="374119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1">
                      <a:alpha val="5000"/>
                    </a:schemeClr>
                  </a:gs>
                </a:gsLst>
                <a:lin ang="5400000" scaled="0"/>
              </a:gradFill>
              <a:ln w="6350">
                <a:gradFill>
                  <a:gsLst>
                    <a:gs pos="0">
                      <a:schemeClr val="accent1">
                        <a:alpha val="56000"/>
                      </a:schemeClr>
                    </a:gs>
                    <a:gs pos="100000">
                      <a:schemeClr val="accent1">
                        <a:alpha val="1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OPPOSans R"/>
                  <a:cs typeface="+mn-cs"/>
                </a:endParaRPr>
              </a:p>
            </p:txBody>
          </p:sp>
          <p:sp>
            <p:nvSpPr>
              <p:cNvPr id="680" name="柒社群-康帅32-2">
                <a:extLst>
                  <a:ext uri="{FF2B5EF4-FFF2-40B4-BE49-F238E27FC236}">
                    <a16:creationId xmlns:a16="http://schemas.microsoft.com/office/drawing/2014/main" id="{ECF90A71-799C-0A92-0CE1-BB1C1F13BED6}"/>
                  </a:ext>
                </a:extLst>
              </p:cNvPr>
              <p:cNvSpPr txBox="1"/>
              <p:nvPr/>
            </p:nvSpPr>
            <p:spPr>
              <a:xfrm>
                <a:off x="2916556" y="4593059"/>
                <a:ext cx="542924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  <a:defRPr sz="2400">
                    <a:solidFill>
                      <a:schemeClr val="accent1"/>
                    </a:solidFill>
                    <a:latin typeface="+mj-ea"/>
                    <a:ea typeface="+mj-ea"/>
                  </a:defRPr>
                </a:lvl1pPr>
              </a:lstStyle>
              <a:p>
                <a:pPr algn="ctr"/>
                <a:r>
                  <a:rPr lang="zh-CN" altLang="en-US" sz="2000" dirty="0">
                    <a:latin typeface="阿里巴巴普惠体 H" panose="00020600040101010101" pitchFamily="18" charset="-122"/>
                    <a:ea typeface="阿里巴巴普惠体 H" panose="00020600040101010101" pitchFamily="18" charset="-122"/>
                    <a:sym typeface="Bahnschrift" panose="020B0502040204020203" pitchFamily="34" charset="0"/>
                  </a:rPr>
                  <a:t>总收入</a:t>
                </a:r>
              </a:p>
            </p:txBody>
          </p:sp>
          <p:sp>
            <p:nvSpPr>
              <p:cNvPr id="681" name="柒社群-康帅32-3">
                <a:extLst>
                  <a:ext uri="{FF2B5EF4-FFF2-40B4-BE49-F238E27FC236}">
                    <a16:creationId xmlns:a16="http://schemas.microsoft.com/office/drawing/2014/main" id="{60D7641C-5176-3814-312D-B6E6A3239AC7}"/>
                  </a:ext>
                </a:extLst>
              </p:cNvPr>
              <p:cNvSpPr/>
              <p:nvPr/>
            </p:nvSpPr>
            <p:spPr>
              <a:xfrm>
                <a:off x="3545655" y="4253270"/>
                <a:ext cx="665871" cy="25341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4008" tIns="32004" rIns="64008" bIns="32004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6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OPPOSans R"/>
                  <a:cs typeface="+mn-cs"/>
                </a:endParaRPr>
              </a:p>
            </p:txBody>
          </p:sp>
          <p:sp>
            <p:nvSpPr>
              <p:cNvPr id="682" name="柒社群-康帅32-4">
                <a:extLst>
                  <a:ext uri="{FF2B5EF4-FFF2-40B4-BE49-F238E27FC236}">
                    <a16:creationId xmlns:a16="http://schemas.microsoft.com/office/drawing/2014/main" id="{6E04A387-B1BB-241F-0D11-0BF096FE4B9B}"/>
                  </a:ext>
                </a:extLst>
              </p:cNvPr>
              <p:cNvSpPr txBox="1"/>
              <p:nvPr/>
            </p:nvSpPr>
            <p:spPr>
              <a:xfrm>
                <a:off x="4957648" y="4472905"/>
                <a:ext cx="522261" cy="215444"/>
              </a:xfrm>
              <a:prstGeom prst="rect">
                <a:avLst/>
              </a:prstGeom>
              <a:noFill/>
              <a:effectLst/>
            </p:spPr>
            <p:txBody>
              <a:bodyPr wrap="square" lIns="64008" tIns="32004" rIns="64008" bIns="32004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98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Bahnschrift" panose="020B0502040204020203" pitchFamily="34" charset="0"/>
                    <a:ea typeface="OPPOSans R"/>
                    <a:cs typeface="+mn-cs"/>
                    <a:sym typeface="Bahnschrift" panose="020B0502040204020203" pitchFamily="34" charset="0"/>
                  </a:rPr>
                  <a:t>15%</a:t>
                </a:r>
              </a:p>
            </p:txBody>
          </p:sp>
          <p:grpSp>
            <p:nvGrpSpPr>
              <p:cNvPr id="683" name="组合 682">
                <a:extLst>
                  <a:ext uri="{FF2B5EF4-FFF2-40B4-BE49-F238E27FC236}">
                    <a16:creationId xmlns:a16="http://schemas.microsoft.com/office/drawing/2014/main" id="{214839D7-B6CE-95D8-5236-E9850DB0790E}"/>
                  </a:ext>
                </a:extLst>
              </p:cNvPr>
              <p:cNvGrpSpPr/>
              <p:nvPr/>
            </p:nvGrpSpPr>
            <p:grpSpPr>
              <a:xfrm>
                <a:off x="4301411" y="4288654"/>
                <a:ext cx="1626949" cy="218521"/>
                <a:chOff x="4301411" y="4298179"/>
                <a:chExt cx="1626949" cy="218521"/>
              </a:xfrm>
            </p:grpSpPr>
            <p:sp>
              <p:nvSpPr>
                <p:cNvPr id="713" name="柒社群-康帅32-5">
                  <a:extLst>
                    <a:ext uri="{FF2B5EF4-FFF2-40B4-BE49-F238E27FC236}">
                      <a16:creationId xmlns:a16="http://schemas.microsoft.com/office/drawing/2014/main" id="{EA9F0539-BE96-D121-B7AC-98244EB27172}"/>
                    </a:ext>
                  </a:extLst>
                </p:cNvPr>
                <p:cNvSpPr txBox="1"/>
                <p:nvPr/>
              </p:nvSpPr>
              <p:spPr>
                <a:xfrm>
                  <a:off x="4490840" y="4298179"/>
                  <a:ext cx="1437520" cy="218521"/>
                </a:xfrm>
                <a:prstGeom prst="rect">
                  <a:avLst/>
                </a:prstGeom>
                <a:noFill/>
                <a:effectLst/>
              </p:spPr>
              <p:txBody>
                <a:bodyPr wrap="square" lIns="64008" tIns="32004" rIns="64008" bIns="32004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uLnTx/>
                      <a:uFillTx/>
                      <a:latin typeface="Bahnschrift" panose="020B0502040204020203" pitchFamily="34" charset="0"/>
                      <a:ea typeface="阿里巴巴普惠体 R" panose="00020600040101010101" pitchFamily="18" charset="-122"/>
                      <a:cs typeface="+mn-cs"/>
                      <a:sym typeface="Bahnschrift" panose="020B0502040204020203" pitchFamily="34" charset="0"/>
                    </a:rPr>
                    <a:t>Beats Solo3 Wireless</a:t>
                  </a:r>
                </a:p>
              </p:txBody>
            </p:sp>
            <p:cxnSp>
              <p:nvCxnSpPr>
                <p:cNvPr id="714" name="柒社群-康帅32-6">
                  <a:extLst>
                    <a:ext uri="{FF2B5EF4-FFF2-40B4-BE49-F238E27FC236}">
                      <a16:creationId xmlns:a16="http://schemas.microsoft.com/office/drawing/2014/main" id="{E588AA1B-B63A-041B-4250-651A550FE76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301411" y="4387389"/>
                  <a:ext cx="189430" cy="2556"/>
                </a:xfrm>
                <a:prstGeom prst="line">
                  <a:avLst/>
                </a:prstGeom>
                <a:ln w="4445">
                  <a:solidFill>
                    <a:schemeClr val="bg1">
                      <a:lumMod val="75000"/>
                    </a:schemeClr>
                  </a:solidFill>
                  <a:prstDash val="lgDash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84" name="柒社群-康帅32-7">
                <a:extLst>
                  <a:ext uri="{FF2B5EF4-FFF2-40B4-BE49-F238E27FC236}">
                    <a16:creationId xmlns:a16="http://schemas.microsoft.com/office/drawing/2014/main" id="{8ABBE2C4-BAE8-9AFF-9FA9-5E4AA04828D1}"/>
                  </a:ext>
                </a:extLst>
              </p:cNvPr>
              <p:cNvSpPr/>
              <p:nvPr/>
            </p:nvSpPr>
            <p:spPr>
              <a:xfrm>
                <a:off x="909708" y="4168140"/>
                <a:ext cx="1964370" cy="1964368"/>
              </a:xfrm>
              <a:prstGeom prst="donut">
                <a:avLst>
                  <a:gd name="adj" fmla="val 15695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OPPOSans R"/>
                  <a:cs typeface="+mn-cs"/>
                </a:endParaRPr>
              </a:p>
            </p:txBody>
          </p:sp>
          <p:sp>
            <p:nvSpPr>
              <p:cNvPr id="685" name="柒社群-康帅32-8">
                <a:extLst>
                  <a:ext uri="{FF2B5EF4-FFF2-40B4-BE49-F238E27FC236}">
                    <a16:creationId xmlns:a16="http://schemas.microsoft.com/office/drawing/2014/main" id="{6B662784-E840-BA16-5D08-6E238E37B1FA}"/>
                  </a:ext>
                </a:extLst>
              </p:cNvPr>
              <p:cNvSpPr/>
              <p:nvPr/>
            </p:nvSpPr>
            <p:spPr>
              <a:xfrm>
                <a:off x="1681402" y="4922351"/>
                <a:ext cx="452440" cy="432937"/>
              </a:xfrm>
              <a:custGeom>
                <a:avLst/>
                <a:gdLst>
                  <a:gd name="connsiteX0" fmla="*/ 1150421 w 1665244"/>
                  <a:gd name="connsiteY0" fmla="*/ 166596 h 1593463"/>
                  <a:gd name="connsiteX1" fmla="*/ 853480 w 1665244"/>
                  <a:gd name="connsiteY1" fmla="*/ 0 h 1593463"/>
                  <a:gd name="connsiteX2" fmla="*/ 563399 w 1665244"/>
                  <a:gd name="connsiteY2" fmla="*/ 155404 h 1593463"/>
                  <a:gd name="connsiteX3" fmla="*/ 0 w 1665244"/>
                  <a:gd name="connsiteY3" fmla="*/ 830419 h 1593463"/>
                  <a:gd name="connsiteX4" fmla="*/ 0 w 1665244"/>
                  <a:gd name="connsiteY4" fmla="*/ 906537 h 1593463"/>
                  <a:gd name="connsiteX5" fmla="*/ 686921 w 1665244"/>
                  <a:gd name="connsiteY5" fmla="*/ 1593464 h 1593463"/>
                  <a:gd name="connsiteX6" fmla="*/ 978288 w 1665244"/>
                  <a:gd name="connsiteY6" fmla="*/ 1593464 h 1593463"/>
                  <a:gd name="connsiteX7" fmla="*/ 1665245 w 1665244"/>
                  <a:gd name="connsiteY7" fmla="*/ 906537 h 1593463"/>
                  <a:gd name="connsiteX8" fmla="*/ 1665245 w 1665244"/>
                  <a:gd name="connsiteY8" fmla="*/ 830419 h 1593463"/>
                  <a:gd name="connsiteX9" fmla="*/ 1150421 w 1665244"/>
                  <a:gd name="connsiteY9" fmla="*/ 166596 h 1593463"/>
                  <a:gd name="connsiteX10" fmla="*/ 853479 w 1665244"/>
                  <a:gd name="connsiteY10" fmla="*/ 96920 h 1593463"/>
                  <a:gd name="connsiteX11" fmla="*/ 1105505 w 1665244"/>
                  <a:gd name="connsiteY11" fmla="*/ 348944 h 1593463"/>
                  <a:gd name="connsiteX12" fmla="*/ 1094277 w 1665244"/>
                  <a:gd name="connsiteY12" fmla="*/ 422576 h 1593463"/>
                  <a:gd name="connsiteX13" fmla="*/ 612686 w 1665244"/>
                  <a:gd name="connsiteY13" fmla="*/ 422576 h 1593463"/>
                  <a:gd name="connsiteX14" fmla="*/ 601458 w 1665244"/>
                  <a:gd name="connsiteY14" fmla="*/ 348944 h 1593463"/>
                  <a:gd name="connsiteX15" fmla="*/ 853479 w 1665244"/>
                  <a:gd name="connsiteY15" fmla="*/ 96920 h 1593463"/>
                  <a:gd name="connsiteX16" fmla="*/ 1568325 w 1665244"/>
                  <a:gd name="connsiteY16" fmla="*/ 906537 h 1593463"/>
                  <a:gd name="connsiteX17" fmla="*/ 978288 w 1665244"/>
                  <a:gd name="connsiteY17" fmla="*/ 1496613 h 1593463"/>
                  <a:gd name="connsiteX18" fmla="*/ 686921 w 1665244"/>
                  <a:gd name="connsiteY18" fmla="*/ 1496613 h 1593463"/>
                  <a:gd name="connsiteX19" fmla="*/ 96882 w 1665244"/>
                  <a:gd name="connsiteY19" fmla="*/ 906537 h 1593463"/>
                  <a:gd name="connsiteX20" fmla="*/ 96882 w 1665244"/>
                  <a:gd name="connsiteY20" fmla="*/ 830419 h 1593463"/>
                  <a:gd name="connsiteX21" fmla="*/ 514936 w 1665244"/>
                  <a:gd name="connsiteY21" fmla="*/ 266192 h 1593463"/>
                  <a:gd name="connsiteX22" fmla="*/ 504574 w 1665244"/>
                  <a:gd name="connsiteY22" fmla="*/ 348944 h 1593463"/>
                  <a:gd name="connsiteX23" fmla="*/ 512600 w 1665244"/>
                  <a:gd name="connsiteY23" fmla="*/ 422576 h 1593463"/>
                  <a:gd name="connsiteX24" fmla="*/ 463612 w 1665244"/>
                  <a:gd name="connsiteY24" fmla="*/ 422576 h 1593463"/>
                  <a:gd name="connsiteX25" fmla="*/ 417487 w 1665244"/>
                  <a:gd name="connsiteY25" fmla="*/ 468701 h 1593463"/>
                  <a:gd name="connsiteX26" fmla="*/ 463612 w 1665244"/>
                  <a:gd name="connsiteY26" fmla="*/ 514862 h 1593463"/>
                  <a:gd name="connsiteX27" fmla="*/ 1232382 w 1665244"/>
                  <a:gd name="connsiteY27" fmla="*/ 514862 h 1593463"/>
                  <a:gd name="connsiteX28" fmla="*/ 1278506 w 1665244"/>
                  <a:gd name="connsiteY28" fmla="*/ 468701 h 1593463"/>
                  <a:gd name="connsiteX29" fmla="*/ 1232382 w 1665244"/>
                  <a:gd name="connsiteY29" fmla="*/ 422576 h 1593463"/>
                  <a:gd name="connsiteX30" fmla="*/ 1194435 w 1665244"/>
                  <a:gd name="connsiteY30" fmla="*/ 422576 h 1593463"/>
                  <a:gd name="connsiteX31" fmla="*/ 1202427 w 1665244"/>
                  <a:gd name="connsiteY31" fmla="*/ 348944 h 1593463"/>
                  <a:gd name="connsiteX32" fmla="*/ 1195943 w 1665244"/>
                  <a:gd name="connsiteY32" fmla="*/ 282809 h 1593463"/>
                  <a:gd name="connsiteX33" fmla="*/ 1568325 w 1665244"/>
                  <a:gd name="connsiteY33" fmla="*/ 830419 h 1593463"/>
                  <a:gd name="connsiteX34" fmla="*/ 1568325 w 1665244"/>
                  <a:gd name="connsiteY34" fmla="*/ 906537 h 1593463"/>
                  <a:gd name="connsiteX35" fmla="*/ 1017099 w 1665244"/>
                  <a:gd name="connsiteY35" fmla="*/ 945390 h 1593463"/>
                  <a:gd name="connsiteX36" fmla="*/ 1063224 w 1665244"/>
                  <a:gd name="connsiteY36" fmla="*/ 899228 h 1593463"/>
                  <a:gd name="connsiteX37" fmla="*/ 1017099 w 1665244"/>
                  <a:gd name="connsiteY37" fmla="*/ 853104 h 1593463"/>
                  <a:gd name="connsiteX38" fmla="*/ 919726 w 1665244"/>
                  <a:gd name="connsiteY38" fmla="*/ 853104 h 1593463"/>
                  <a:gd name="connsiteX39" fmla="*/ 1012199 w 1665244"/>
                  <a:gd name="connsiteY39" fmla="*/ 760629 h 1593463"/>
                  <a:gd name="connsiteX40" fmla="*/ 1012199 w 1665244"/>
                  <a:gd name="connsiteY40" fmla="*/ 695400 h 1593463"/>
                  <a:gd name="connsiteX41" fmla="*/ 946970 w 1665244"/>
                  <a:gd name="connsiteY41" fmla="*/ 695400 h 1593463"/>
                  <a:gd name="connsiteX42" fmla="*/ 832601 w 1665244"/>
                  <a:gd name="connsiteY42" fmla="*/ 809768 h 1593463"/>
                  <a:gd name="connsiteX43" fmla="*/ 718273 w 1665244"/>
                  <a:gd name="connsiteY43" fmla="*/ 695400 h 1593463"/>
                  <a:gd name="connsiteX44" fmla="*/ 653043 w 1665244"/>
                  <a:gd name="connsiteY44" fmla="*/ 695400 h 1593463"/>
                  <a:gd name="connsiteX45" fmla="*/ 653043 w 1665244"/>
                  <a:gd name="connsiteY45" fmla="*/ 760629 h 1593463"/>
                  <a:gd name="connsiteX46" fmla="*/ 745519 w 1665244"/>
                  <a:gd name="connsiteY46" fmla="*/ 853104 h 1593463"/>
                  <a:gd name="connsiteX47" fmla="*/ 648108 w 1665244"/>
                  <a:gd name="connsiteY47" fmla="*/ 853104 h 1593463"/>
                  <a:gd name="connsiteX48" fmla="*/ 601983 w 1665244"/>
                  <a:gd name="connsiteY48" fmla="*/ 899228 h 1593463"/>
                  <a:gd name="connsiteX49" fmla="*/ 648108 w 1665244"/>
                  <a:gd name="connsiteY49" fmla="*/ 945390 h 1593463"/>
                  <a:gd name="connsiteX50" fmla="*/ 786479 w 1665244"/>
                  <a:gd name="connsiteY50" fmla="*/ 945390 h 1593463"/>
                  <a:gd name="connsiteX51" fmla="*/ 786479 w 1665244"/>
                  <a:gd name="connsiteY51" fmla="*/ 1037600 h 1593463"/>
                  <a:gd name="connsiteX52" fmla="*/ 648108 w 1665244"/>
                  <a:gd name="connsiteY52" fmla="*/ 1037600 h 1593463"/>
                  <a:gd name="connsiteX53" fmla="*/ 601983 w 1665244"/>
                  <a:gd name="connsiteY53" fmla="*/ 1083725 h 1593463"/>
                  <a:gd name="connsiteX54" fmla="*/ 648108 w 1665244"/>
                  <a:gd name="connsiteY54" fmla="*/ 1129886 h 1593463"/>
                  <a:gd name="connsiteX55" fmla="*/ 786479 w 1665244"/>
                  <a:gd name="connsiteY55" fmla="*/ 1129886 h 1593463"/>
                  <a:gd name="connsiteX56" fmla="*/ 786479 w 1665244"/>
                  <a:gd name="connsiteY56" fmla="*/ 1252881 h 1593463"/>
                  <a:gd name="connsiteX57" fmla="*/ 832603 w 1665244"/>
                  <a:gd name="connsiteY57" fmla="*/ 1299006 h 1593463"/>
                  <a:gd name="connsiteX58" fmla="*/ 878727 w 1665244"/>
                  <a:gd name="connsiteY58" fmla="*/ 1252881 h 1593463"/>
                  <a:gd name="connsiteX59" fmla="*/ 878727 w 1665244"/>
                  <a:gd name="connsiteY59" fmla="*/ 1129886 h 1593463"/>
                  <a:gd name="connsiteX60" fmla="*/ 1017101 w 1665244"/>
                  <a:gd name="connsiteY60" fmla="*/ 1129886 h 1593463"/>
                  <a:gd name="connsiteX61" fmla="*/ 1063225 w 1665244"/>
                  <a:gd name="connsiteY61" fmla="*/ 1083725 h 1593463"/>
                  <a:gd name="connsiteX62" fmla="*/ 1017101 w 1665244"/>
                  <a:gd name="connsiteY62" fmla="*/ 1037600 h 1593463"/>
                  <a:gd name="connsiteX63" fmla="*/ 878727 w 1665244"/>
                  <a:gd name="connsiteY63" fmla="*/ 1037600 h 1593463"/>
                  <a:gd name="connsiteX64" fmla="*/ 878727 w 1665244"/>
                  <a:gd name="connsiteY64" fmla="*/ 945390 h 1593463"/>
                  <a:gd name="connsiteX65" fmla="*/ 1017099 w 1665244"/>
                  <a:gd name="connsiteY65" fmla="*/ 945390 h 1593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1665244" h="1593463">
                    <a:moveTo>
                      <a:pt x="1150421" y="166596"/>
                    </a:moveTo>
                    <a:cubicBezTo>
                      <a:pt x="1088924" y="66849"/>
                      <a:pt x="979003" y="0"/>
                      <a:pt x="853480" y="0"/>
                    </a:cubicBezTo>
                    <a:cubicBezTo>
                      <a:pt x="732669" y="0"/>
                      <a:pt x="626027" y="61800"/>
                      <a:pt x="563399" y="155404"/>
                    </a:cubicBezTo>
                    <a:cubicBezTo>
                      <a:pt x="243469" y="213775"/>
                      <a:pt x="0" y="493874"/>
                      <a:pt x="0" y="830419"/>
                    </a:cubicBezTo>
                    <a:lnTo>
                      <a:pt x="0" y="906537"/>
                    </a:lnTo>
                    <a:cubicBezTo>
                      <a:pt x="0" y="1285327"/>
                      <a:pt x="308171" y="1593464"/>
                      <a:pt x="686921" y="1593464"/>
                    </a:cubicBezTo>
                    <a:lnTo>
                      <a:pt x="978288" y="1593464"/>
                    </a:lnTo>
                    <a:cubicBezTo>
                      <a:pt x="1357080" y="1593464"/>
                      <a:pt x="1665245" y="1285327"/>
                      <a:pt x="1665245" y="906537"/>
                    </a:cubicBezTo>
                    <a:lnTo>
                      <a:pt x="1665245" y="830419"/>
                    </a:lnTo>
                    <a:cubicBezTo>
                      <a:pt x="1665243" y="511207"/>
                      <a:pt x="1446006" y="243205"/>
                      <a:pt x="1150421" y="166596"/>
                    </a:cubicBezTo>
                    <a:close/>
                    <a:moveTo>
                      <a:pt x="853479" y="96920"/>
                    </a:moveTo>
                    <a:cubicBezTo>
                      <a:pt x="992455" y="96920"/>
                      <a:pt x="1105505" y="209970"/>
                      <a:pt x="1105505" y="348944"/>
                    </a:cubicBezTo>
                    <a:cubicBezTo>
                      <a:pt x="1105505" y="374606"/>
                      <a:pt x="1101509" y="399288"/>
                      <a:pt x="1094277" y="422576"/>
                    </a:cubicBezTo>
                    <a:lnTo>
                      <a:pt x="612686" y="422576"/>
                    </a:lnTo>
                    <a:cubicBezTo>
                      <a:pt x="605528" y="399288"/>
                      <a:pt x="601458" y="374606"/>
                      <a:pt x="601458" y="348944"/>
                    </a:cubicBezTo>
                    <a:cubicBezTo>
                      <a:pt x="601456" y="209970"/>
                      <a:pt x="714506" y="96920"/>
                      <a:pt x="853479" y="96920"/>
                    </a:cubicBezTo>
                    <a:close/>
                    <a:moveTo>
                      <a:pt x="1568325" y="906537"/>
                    </a:moveTo>
                    <a:cubicBezTo>
                      <a:pt x="1568325" y="1231890"/>
                      <a:pt x="1303639" y="1496613"/>
                      <a:pt x="978288" y="1496613"/>
                    </a:cubicBezTo>
                    <a:lnTo>
                      <a:pt x="686921" y="1496613"/>
                    </a:lnTo>
                    <a:cubicBezTo>
                      <a:pt x="361568" y="1496613"/>
                      <a:pt x="96882" y="1231890"/>
                      <a:pt x="96882" y="906537"/>
                    </a:cubicBezTo>
                    <a:lnTo>
                      <a:pt x="96882" y="830419"/>
                    </a:lnTo>
                    <a:cubicBezTo>
                      <a:pt x="96882" y="564905"/>
                      <a:pt x="273237" y="340012"/>
                      <a:pt x="514936" y="266192"/>
                    </a:cubicBezTo>
                    <a:cubicBezTo>
                      <a:pt x="508418" y="292796"/>
                      <a:pt x="504574" y="320381"/>
                      <a:pt x="504574" y="348944"/>
                    </a:cubicBezTo>
                    <a:cubicBezTo>
                      <a:pt x="504574" y="374227"/>
                      <a:pt x="507476" y="398799"/>
                      <a:pt x="512600" y="422576"/>
                    </a:cubicBezTo>
                    <a:lnTo>
                      <a:pt x="463612" y="422576"/>
                    </a:lnTo>
                    <a:cubicBezTo>
                      <a:pt x="438141" y="422576"/>
                      <a:pt x="417487" y="443227"/>
                      <a:pt x="417487" y="468701"/>
                    </a:cubicBezTo>
                    <a:cubicBezTo>
                      <a:pt x="417487" y="494174"/>
                      <a:pt x="438139" y="514862"/>
                      <a:pt x="463612" y="514862"/>
                    </a:cubicBezTo>
                    <a:lnTo>
                      <a:pt x="1232382" y="514862"/>
                    </a:lnTo>
                    <a:cubicBezTo>
                      <a:pt x="1257891" y="514862"/>
                      <a:pt x="1278506" y="494176"/>
                      <a:pt x="1278506" y="468701"/>
                    </a:cubicBezTo>
                    <a:cubicBezTo>
                      <a:pt x="1278506" y="443229"/>
                      <a:pt x="1257891" y="422576"/>
                      <a:pt x="1232382" y="422576"/>
                    </a:cubicBezTo>
                    <a:lnTo>
                      <a:pt x="1194435" y="422576"/>
                    </a:lnTo>
                    <a:cubicBezTo>
                      <a:pt x="1199562" y="398799"/>
                      <a:pt x="1202427" y="374227"/>
                      <a:pt x="1202427" y="348944"/>
                    </a:cubicBezTo>
                    <a:cubicBezTo>
                      <a:pt x="1202427" y="326334"/>
                      <a:pt x="1200089" y="304253"/>
                      <a:pt x="1195943" y="282809"/>
                    </a:cubicBezTo>
                    <a:cubicBezTo>
                      <a:pt x="1413750" y="369632"/>
                      <a:pt x="1568325" y="582012"/>
                      <a:pt x="1568325" y="830419"/>
                    </a:cubicBezTo>
                    <a:lnTo>
                      <a:pt x="1568325" y="906537"/>
                    </a:lnTo>
                    <a:close/>
                    <a:moveTo>
                      <a:pt x="1017099" y="945390"/>
                    </a:moveTo>
                    <a:cubicBezTo>
                      <a:pt x="1042612" y="945390"/>
                      <a:pt x="1063224" y="924702"/>
                      <a:pt x="1063224" y="899228"/>
                    </a:cubicBezTo>
                    <a:cubicBezTo>
                      <a:pt x="1063224" y="873753"/>
                      <a:pt x="1042614" y="853104"/>
                      <a:pt x="1017099" y="853104"/>
                    </a:cubicBezTo>
                    <a:lnTo>
                      <a:pt x="919726" y="853104"/>
                    </a:lnTo>
                    <a:lnTo>
                      <a:pt x="1012199" y="760629"/>
                    </a:lnTo>
                    <a:cubicBezTo>
                      <a:pt x="1030213" y="742616"/>
                      <a:pt x="1030213" y="713411"/>
                      <a:pt x="1012199" y="695400"/>
                    </a:cubicBezTo>
                    <a:cubicBezTo>
                      <a:pt x="994187" y="677349"/>
                      <a:pt x="964946" y="677349"/>
                      <a:pt x="946970" y="695400"/>
                    </a:cubicBezTo>
                    <a:lnTo>
                      <a:pt x="832601" y="809768"/>
                    </a:lnTo>
                    <a:lnTo>
                      <a:pt x="718273" y="695400"/>
                    </a:lnTo>
                    <a:cubicBezTo>
                      <a:pt x="700260" y="677349"/>
                      <a:pt x="671056" y="677349"/>
                      <a:pt x="653043" y="695400"/>
                    </a:cubicBezTo>
                    <a:cubicBezTo>
                      <a:pt x="635032" y="713411"/>
                      <a:pt x="635032" y="742616"/>
                      <a:pt x="653043" y="760629"/>
                    </a:cubicBezTo>
                    <a:lnTo>
                      <a:pt x="745519" y="853104"/>
                    </a:lnTo>
                    <a:lnTo>
                      <a:pt x="648108" y="853104"/>
                    </a:lnTo>
                    <a:cubicBezTo>
                      <a:pt x="622635" y="853104"/>
                      <a:pt x="601983" y="873753"/>
                      <a:pt x="601983" y="899228"/>
                    </a:cubicBezTo>
                    <a:cubicBezTo>
                      <a:pt x="601983" y="924702"/>
                      <a:pt x="622635" y="945390"/>
                      <a:pt x="648108" y="945390"/>
                    </a:cubicBezTo>
                    <a:lnTo>
                      <a:pt x="786479" y="945390"/>
                    </a:lnTo>
                    <a:lnTo>
                      <a:pt x="786479" y="1037600"/>
                    </a:lnTo>
                    <a:lnTo>
                      <a:pt x="648108" y="1037600"/>
                    </a:lnTo>
                    <a:cubicBezTo>
                      <a:pt x="622635" y="1037600"/>
                      <a:pt x="601983" y="1058251"/>
                      <a:pt x="601983" y="1083725"/>
                    </a:cubicBezTo>
                    <a:cubicBezTo>
                      <a:pt x="601983" y="1109234"/>
                      <a:pt x="622635" y="1129886"/>
                      <a:pt x="648108" y="1129886"/>
                    </a:cubicBezTo>
                    <a:lnTo>
                      <a:pt x="786479" y="1129886"/>
                    </a:lnTo>
                    <a:lnTo>
                      <a:pt x="786479" y="1252881"/>
                    </a:lnTo>
                    <a:cubicBezTo>
                      <a:pt x="786479" y="1278358"/>
                      <a:pt x="807131" y="1299006"/>
                      <a:pt x="832603" y="1299006"/>
                    </a:cubicBezTo>
                    <a:cubicBezTo>
                      <a:pt x="858080" y="1299006"/>
                      <a:pt x="878727" y="1278358"/>
                      <a:pt x="878727" y="1252881"/>
                    </a:cubicBezTo>
                    <a:lnTo>
                      <a:pt x="878727" y="1129886"/>
                    </a:lnTo>
                    <a:lnTo>
                      <a:pt x="1017101" y="1129886"/>
                    </a:lnTo>
                    <a:cubicBezTo>
                      <a:pt x="1042614" y="1129886"/>
                      <a:pt x="1063225" y="1109234"/>
                      <a:pt x="1063225" y="1083725"/>
                    </a:cubicBezTo>
                    <a:cubicBezTo>
                      <a:pt x="1063225" y="1058249"/>
                      <a:pt x="1042616" y="1037600"/>
                      <a:pt x="1017101" y="1037600"/>
                    </a:cubicBezTo>
                    <a:lnTo>
                      <a:pt x="878727" y="1037600"/>
                    </a:lnTo>
                    <a:lnTo>
                      <a:pt x="878727" y="945390"/>
                    </a:lnTo>
                    <a:lnTo>
                      <a:pt x="1017099" y="94539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101600" dist="50800" dir="2700000" algn="tl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grpSp>
            <p:nvGrpSpPr>
              <p:cNvPr id="686" name="组合 685">
                <a:extLst>
                  <a:ext uri="{FF2B5EF4-FFF2-40B4-BE49-F238E27FC236}">
                    <a16:creationId xmlns:a16="http://schemas.microsoft.com/office/drawing/2014/main" id="{E765E016-BF00-148A-7BC3-6CBE077207A5}"/>
                  </a:ext>
                </a:extLst>
              </p:cNvPr>
              <p:cNvGrpSpPr/>
              <p:nvPr/>
            </p:nvGrpSpPr>
            <p:grpSpPr>
              <a:xfrm rot="16500337">
                <a:off x="1115104" y="4369605"/>
                <a:ext cx="1553579" cy="1553579"/>
                <a:chOff x="1115104" y="4369605"/>
                <a:chExt cx="1553579" cy="1553579"/>
              </a:xfrm>
            </p:grpSpPr>
            <p:sp>
              <p:nvSpPr>
                <p:cNvPr id="706" name="柒社群-康帅32-9">
                  <a:extLst>
                    <a:ext uri="{FF2B5EF4-FFF2-40B4-BE49-F238E27FC236}">
                      <a16:creationId xmlns:a16="http://schemas.microsoft.com/office/drawing/2014/main" id="{C44EB768-68FD-539C-6394-C84D56BD3623}"/>
                    </a:ext>
                  </a:extLst>
                </p:cNvPr>
                <p:cNvSpPr/>
                <p:nvPr/>
              </p:nvSpPr>
              <p:spPr>
                <a:xfrm rot="6300000">
                  <a:off x="1115104" y="4369605"/>
                  <a:ext cx="1553579" cy="1553579"/>
                </a:xfrm>
                <a:prstGeom prst="blockArc">
                  <a:avLst>
                    <a:gd name="adj1" fmla="val 9647658"/>
                    <a:gd name="adj2" fmla="val 20955944"/>
                    <a:gd name="adj3" fmla="val 14444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07" name="柒社群-康帅32-10">
                  <a:extLst>
                    <a:ext uri="{FF2B5EF4-FFF2-40B4-BE49-F238E27FC236}">
                      <a16:creationId xmlns:a16="http://schemas.microsoft.com/office/drawing/2014/main" id="{E1A22A49-D5B2-BC5F-B966-6844144E364A}"/>
                    </a:ext>
                  </a:extLst>
                </p:cNvPr>
                <p:cNvSpPr/>
                <p:nvPr/>
              </p:nvSpPr>
              <p:spPr>
                <a:xfrm rot="17081677">
                  <a:off x="1115104" y="4369605"/>
                  <a:ext cx="1553579" cy="1553579"/>
                </a:xfrm>
                <a:prstGeom prst="blockArc">
                  <a:avLst>
                    <a:gd name="adj1" fmla="val 16417108"/>
                    <a:gd name="adj2" fmla="val 20955944"/>
                    <a:gd name="adj3" fmla="val 14444"/>
                  </a:avLst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08" name="柒社群-康帅32-11">
                  <a:extLst>
                    <a:ext uri="{FF2B5EF4-FFF2-40B4-BE49-F238E27FC236}">
                      <a16:creationId xmlns:a16="http://schemas.microsoft.com/office/drawing/2014/main" id="{B517F4F4-A85A-F538-E346-34F6D2AFAD0C}"/>
                    </a:ext>
                  </a:extLst>
                </p:cNvPr>
                <p:cNvSpPr/>
                <p:nvPr/>
              </p:nvSpPr>
              <p:spPr>
                <a:xfrm rot="12600000">
                  <a:off x="1115104" y="4369605"/>
                  <a:ext cx="1553579" cy="1553579"/>
                </a:xfrm>
                <a:prstGeom prst="blockArc">
                  <a:avLst>
                    <a:gd name="adj1" fmla="val 18299857"/>
                    <a:gd name="adj2" fmla="val 20955944"/>
                    <a:gd name="adj3" fmla="val 14444"/>
                  </a:avLst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09" name="柒社群-康帅32-12">
                  <a:extLst>
                    <a:ext uri="{FF2B5EF4-FFF2-40B4-BE49-F238E27FC236}">
                      <a16:creationId xmlns:a16="http://schemas.microsoft.com/office/drawing/2014/main" id="{230BCFFF-6148-0C38-2480-E651D0142CD0}"/>
                    </a:ext>
                  </a:extLst>
                </p:cNvPr>
                <p:cNvSpPr/>
                <p:nvPr/>
              </p:nvSpPr>
              <p:spPr>
                <a:xfrm rot="10800000">
                  <a:off x="1115104" y="4369605"/>
                  <a:ext cx="1553579" cy="1553579"/>
                </a:xfrm>
                <a:prstGeom prst="blockArc">
                  <a:avLst>
                    <a:gd name="adj1" fmla="val 18299857"/>
                    <a:gd name="adj2" fmla="val 20955944"/>
                    <a:gd name="adj3" fmla="val 14444"/>
                  </a:avLst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10" name="柒社群-康帅32-13">
                  <a:extLst>
                    <a:ext uri="{FF2B5EF4-FFF2-40B4-BE49-F238E27FC236}">
                      <a16:creationId xmlns:a16="http://schemas.microsoft.com/office/drawing/2014/main" id="{BA6D33D1-DCA7-4E63-4EDB-E5AAE1465086}"/>
                    </a:ext>
                  </a:extLst>
                </p:cNvPr>
                <p:cNvSpPr/>
                <p:nvPr/>
              </p:nvSpPr>
              <p:spPr>
                <a:xfrm rot="9000000">
                  <a:off x="1115104" y="4369605"/>
                  <a:ext cx="1553579" cy="1553579"/>
                </a:xfrm>
                <a:prstGeom prst="blockArc">
                  <a:avLst>
                    <a:gd name="adj1" fmla="val 18299857"/>
                    <a:gd name="adj2" fmla="val 20955944"/>
                    <a:gd name="adj3" fmla="val 14444"/>
                  </a:avLst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11" name="柒社群-康帅32-14">
                  <a:extLst>
                    <a:ext uri="{FF2B5EF4-FFF2-40B4-BE49-F238E27FC236}">
                      <a16:creationId xmlns:a16="http://schemas.microsoft.com/office/drawing/2014/main" id="{B19CE5AB-92C8-5D72-54ED-E18A7D65F4C5}"/>
                    </a:ext>
                  </a:extLst>
                </p:cNvPr>
                <p:cNvSpPr/>
                <p:nvPr/>
              </p:nvSpPr>
              <p:spPr>
                <a:xfrm rot="7200000">
                  <a:off x="1115104" y="4369605"/>
                  <a:ext cx="1553579" cy="1553579"/>
                </a:xfrm>
                <a:prstGeom prst="blockArc">
                  <a:avLst>
                    <a:gd name="adj1" fmla="val 18299857"/>
                    <a:gd name="adj2" fmla="val 20955944"/>
                    <a:gd name="adj3" fmla="val 14444"/>
                  </a:avLst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12" name="柒社群-康帅32-15">
                  <a:extLst>
                    <a:ext uri="{FF2B5EF4-FFF2-40B4-BE49-F238E27FC236}">
                      <a16:creationId xmlns:a16="http://schemas.microsoft.com/office/drawing/2014/main" id="{280151B5-956E-10EE-9F77-00328C0E6A75}"/>
                    </a:ext>
                  </a:extLst>
                </p:cNvPr>
                <p:cNvSpPr/>
                <p:nvPr/>
              </p:nvSpPr>
              <p:spPr>
                <a:xfrm rot="4619599">
                  <a:off x="1115104" y="4369605"/>
                  <a:ext cx="1553579" cy="1553579"/>
                </a:xfrm>
                <a:prstGeom prst="blockArc">
                  <a:avLst>
                    <a:gd name="adj1" fmla="val 18299857"/>
                    <a:gd name="adj2" fmla="val 20955944"/>
                    <a:gd name="adj3" fmla="val 14444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687" name="柒社群-康帅32-16">
                <a:extLst>
                  <a:ext uri="{FF2B5EF4-FFF2-40B4-BE49-F238E27FC236}">
                    <a16:creationId xmlns:a16="http://schemas.microsoft.com/office/drawing/2014/main" id="{8F4987CF-9667-6A40-0CEF-58BD8DE6FF2F}"/>
                  </a:ext>
                </a:extLst>
              </p:cNvPr>
              <p:cNvSpPr/>
              <p:nvPr/>
            </p:nvSpPr>
            <p:spPr>
              <a:xfrm>
                <a:off x="3545655" y="4497110"/>
                <a:ext cx="665871" cy="253416"/>
              </a:xfrm>
              <a:prstGeom prst="rect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4008" tIns="32004" rIns="64008" bIns="32004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6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OPPOSans R"/>
                  <a:cs typeface="+mn-cs"/>
                </a:endParaRPr>
              </a:p>
            </p:txBody>
          </p:sp>
          <p:sp>
            <p:nvSpPr>
              <p:cNvPr id="688" name="柒社群-康帅32-17">
                <a:extLst>
                  <a:ext uri="{FF2B5EF4-FFF2-40B4-BE49-F238E27FC236}">
                    <a16:creationId xmlns:a16="http://schemas.microsoft.com/office/drawing/2014/main" id="{7CFCE6BB-48BB-7349-40BD-3556AF1C7D0B}"/>
                  </a:ext>
                </a:extLst>
              </p:cNvPr>
              <p:cNvSpPr/>
              <p:nvPr/>
            </p:nvSpPr>
            <p:spPr>
              <a:xfrm>
                <a:off x="3545655" y="4977170"/>
                <a:ext cx="665871" cy="25341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4008" tIns="32004" rIns="64008" bIns="32004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6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OPPOSans R"/>
                  <a:cs typeface="+mn-cs"/>
                </a:endParaRPr>
              </a:p>
            </p:txBody>
          </p:sp>
          <p:sp>
            <p:nvSpPr>
              <p:cNvPr id="689" name="柒社群-康帅32-18">
                <a:extLst>
                  <a:ext uri="{FF2B5EF4-FFF2-40B4-BE49-F238E27FC236}">
                    <a16:creationId xmlns:a16="http://schemas.microsoft.com/office/drawing/2014/main" id="{F59DAB73-518A-A43D-428A-206172C34AE1}"/>
                  </a:ext>
                </a:extLst>
              </p:cNvPr>
              <p:cNvSpPr/>
              <p:nvPr/>
            </p:nvSpPr>
            <p:spPr>
              <a:xfrm>
                <a:off x="3545655" y="4733330"/>
                <a:ext cx="665871" cy="253416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4008" tIns="32004" rIns="64008" bIns="32004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6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OPPOSans R"/>
                  <a:cs typeface="+mn-cs"/>
                </a:endParaRPr>
              </a:p>
            </p:txBody>
          </p:sp>
          <p:sp>
            <p:nvSpPr>
              <p:cNvPr id="690" name="柒社群-康帅32-19">
                <a:extLst>
                  <a:ext uri="{FF2B5EF4-FFF2-40B4-BE49-F238E27FC236}">
                    <a16:creationId xmlns:a16="http://schemas.microsoft.com/office/drawing/2014/main" id="{2A44BBEA-1314-7487-0409-A4BAA8AD9D36}"/>
                  </a:ext>
                </a:extLst>
              </p:cNvPr>
              <p:cNvSpPr/>
              <p:nvPr/>
            </p:nvSpPr>
            <p:spPr>
              <a:xfrm>
                <a:off x="3545655" y="5472470"/>
                <a:ext cx="665871" cy="253416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4008" tIns="32004" rIns="64008" bIns="32004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6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OPPOSans R"/>
                  <a:cs typeface="+mn-cs"/>
                </a:endParaRPr>
              </a:p>
            </p:txBody>
          </p:sp>
          <p:sp>
            <p:nvSpPr>
              <p:cNvPr id="691" name="柒社群-康帅32-20">
                <a:extLst>
                  <a:ext uri="{FF2B5EF4-FFF2-40B4-BE49-F238E27FC236}">
                    <a16:creationId xmlns:a16="http://schemas.microsoft.com/office/drawing/2014/main" id="{79009DF8-2191-FA16-68AF-B4D2104139CD}"/>
                  </a:ext>
                </a:extLst>
              </p:cNvPr>
              <p:cNvSpPr/>
              <p:nvPr/>
            </p:nvSpPr>
            <p:spPr>
              <a:xfrm>
                <a:off x="3545655" y="5228630"/>
                <a:ext cx="665871" cy="253416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4008" tIns="32004" rIns="64008" bIns="32004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6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OPPOSans R"/>
                  <a:cs typeface="+mn-cs"/>
                </a:endParaRPr>
              </a:p>
            </p:txBody>
          </p:sp>
          <p:sp>
            <p:nvSpPr>
              <p:cNvPr id="692" name="柒社群-康帅32-21">
                <a:extLst>
                  <a:ext uri="{FF2B5EF4-FFF2-40B4-BE49-F238E27FC236}">
                    <a16:creationId xmlns:a16="http://schemas.microsoft.com/office/drawing/2014/main" id="{EA8141CD-C20A-B7DC-42E2-8710A5D02DA6}"/>
                  </a:ext>
                </a:extLst>
              </p:cNvPr>
              <p:cNvSpPr/>
              <p:nvPr/>
            </p:nvSpPr>
            <p:spPr>
              <a:xfrm>
                <a:off x="3545655" y="5725359"/>
                <a:ext cx="665871" cy="253416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4008" tIns="32004" rIns="64008" bIns="32004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6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OPPOSans R"/>
                  <a:cs typeface="+mn-cs"/>
                </a:endParaRPr>
              </a:p>
            </p:txBody>
          </p:sp>
          <p:sp>
            <p:nvSpPr>
              <p:cNvPr id="693" name="柒社群-康帅32-22">
                <a:extLst>
                  <a:ext uri="{FF2B5EF4-FFF2-40B4-BE49-F238E27FC236}">
                    <a16:creationId xmlns:a16="http://schemas.microsoft.com/office/drawing/2014/main" id="{CA8C92B1-EB11-33D5-FA5C-5917E8A85450}"/>
                  </a:ext>
                </a:extLst>
              </p:cNvPr>
              <p:cNvSpPr txBox="1"/>
              <p:nvPr/>
            </p:nvSpPr>
            <p:spPr>
              <a:xfrm>
                <a:off x="3648270" y="4239499"/>
                <a:ext cx="53796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Bahnschrift" panose="020B0502040204020203" pitchFamily="34" charset="0"/>
                    <a:ea typeface="阿里巴巴普惠体 R" panose="00020600040101010101" pitchFamily="18" charset="-122"/>
                    <a:sym typeface="Bahnschrift" panose="020B0502040204020203" pitchFamily="34" charset="0"/>
                  </a:rPr>
                  <a:t>28%</a:t>
                </a:r>
                <a:endParaRPr lang="zh-CN" altLang="en-US" sz="1200" dirty="0">
                  <a:solidFill>
                    <a:schemeClr val="bg1"/>
                  </a:solidFill>
                  <a:latin typeface="Bahnschrift" panose="020B0502040204020203" pitchFamily="34" charset="0"/>
                  <a:ea typeface="阿里巴巴普惠体 R" panose="00020600040101010101" pitchFamily="18" charset="-122"/>
                  <a:sym typeface="Bahnschrift" panose="020B0502040204020203" pitchFamily="34" charset="0"/>
                </a:endParaRPr>
              </a:p>
            </p:txBody>
          </p:sp>
          <p:sp>
            <p:nvSpPr>
              <p:cNvPr id="694" name="柒社群-康帅32-23">
                <a:extLst>
                  <a:ext uri="{FF2B5EF4-FFF2-40B4-BE49-F238E27FC236}">
                    <a16:creationId xmlns:a16="http://schemas.microsoft.com/office/drawing/2014/main" id="{99CD3C2D-EAA5-EED0-B5B9-2F84B2C455F7}"/>
                  </a:ext>
                </a:extLst>
              </p:cNvPr>
              <p:cNvSpPr txBox="1"/>
              <p:nvPr/>
            </p:nvSpPr>
            <p:spPr>
              <a:xfrm>
                <a:off x="3648270" y="4475243"/>
                <a:ext cx="53796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Bahnschrift" panose="020B0502040204020203" pitchFamily="34" charset="0"/>
                    <a:ea typeface="阿里巴巴普惠体 R" panose="00020600040101010101" pitchFamily="18" charset="-122"/>
                    <a:sym typeface="Bahnschrift" panose="020B0502040204020203" pitchFamily="34" charset="0"/>
                  </a:rPr>
                  <a:t>19%</a:t>
                </a:r>
                <a:endParaRPr lang="zh-CN" altLang="en-US" sz="1200" dirty="0">
                  <a:solidFill>
                    <a:schemeClr val="bg1"/>
                  </a:solidFill>
                  <a:latin typeface="Bahnschrift" panose="020B0502040204020203" pitchFamily="34" charset="0"/>
                  <a:ea typeface="阿里巴巴普惠体 R" panose="00020600040101010101" pitchFamily="18" charset="-122"/>
                  <a:sym typeface="Bahnschrift" panose="020B0502040204020203" pitchFamily="34" charset="0"/>
                </a:endParaRPr>
              </a:p>
            </p:txBody>
          </p:sp>
          <p:sp>
            <p:nvSpPr>
              <p:cNvPr id="695" name="柒社群-康帅32-24">
                <a:extLst>
                  <a:ext uri="{FF2B5EF4-FFF2-40B4-BE49-F238E27FC236}">
                    <a16:creationId xmlns:a16="http://schemas.microsoft.com/office/drawing/2014/main" id="{01D13BCE-C6F1-2AEE-E99F-A7361ED2CBBE}"/>
                  </a:ext>
                </a:extLst>
              </p:cNvPr>
              <p:cNvSpPr txBox="1"/>
              <p:nvPr/>
            </p:nvSpPr>
            <p:spPr>
              <a:xfrm>
                <a:off x="3648270" y="4963399"/>
                <a:ext cx="53796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Bahnschrift" panose="020B0502040204020203" pitchFamily="34" charset="0"/>
                    <a:ea typeface="阿里巴巴普惠体 R" panose="00020600040101010101" pitchFamily="18" charset="-122"/>
                    <a:sym typeface="Bahnschrift" panose="020B0502040204020203" pitchFamily="34" charset="0"/>
                  </a:rPr>
                  <a:t>14%</a:t>
                </a:r>
                <a:endParaRPr lang="zh-CN" altLang="en-US" sz="1200" dirty="0">
                  <a:solidFill>
                    <a:schemeClr val="bg1"/>
                  </a:solidFill>
                  <a:latin typeface="Bahnschrift" panose="020B0502040204020203" pitchFamily="34" charset="0"/>
                  <a:ea typeface="阿里巴巴普惠体 R" panose="00020600040101010101" pitchFamily="18" charset="-122"/>
                  <a:sym typeface="Bahnschrift" panose="020B0502040204020203" pitchFamily="34" charset="0"/>
                </a:endParaRPr>
              </a:p>
            </p:txBody>
          </p:sp>
          <p:sp>
            <p:nvSpPr>
              <p:cNvPr id="696" name="柒社群-康帅32-25">
                <a:extLst>
                  <a:ext uri="{FF2B5EF4-FFF2-40B4-BE49-F238E27FC236}">
                    <a16:creationId xmlns:a16="http://schemas.microsoft.com/office/drawing/2014/main" id="{3197983F-0F93-B629-ADB5-1A103FE8B538}"/>
                  </a:ext>
                </a:extLst>
              </p:cNvPr>
              <p:cNvSpPr txBox="1"/>
              <p:nvPr/>
            </p:nvSpPr>
            <p:spPr>
              <a:xfrm>
                <a:off x="3648270" y="4720511"/>
                <a:ext cx="53796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Bahnschrift" panose="020B0502040204020203" pitchFamily="34" charset="0"/>
                    <a:ea typeface="阿里巴巴普惠体 R" panose="00020600040101010101" pitchFamily="18" charset="-122"/>
                    <a:sym typeface="Bahnschrift" panose="020B0502040204020203" pitchFamily="34" charset="0"/>
                  </a:rPr>
                  <a:t>10%</a:t>
                </a:r>
                <a:endParaRPr lang="zh-CN" altLang="en-US" sz="1200" dirty="0">
                  <a:solidFill>
                    <a:schemeClr val="bg1"/>
                  </a:solidFill>
                  <a:latin typeface="Bahnschrift" panose="020B0502040204020203" pitchFamily="34" charset="0"/>
                  <a:ea typeface="阿里巴巴普惠体 R" panose="00020600040101010101" pitchFamily="18" charset="-122"/>
                  <a:sym typeface="Bahnschrift" panose="020B0502040204020203" pitchFamily="34" charset="0"/>
                </a:endParaRPr>
              </a:p>
            </p:txBody>
          </p:sp>
          <p:sp>
            <p:nvSpPr>
              <p:cNvPr id="697" name="柒社群-康帅32-26">
                <a:extLst>
                  <a:ext uri="{FF2B5EF4-FFF2-40B4-BE49-F238E27FC236}">
                    <a16:creationId xmlns:a16="http://schemas.microsoft.com/office/drawing/2014/main" id="{A20704AE-7345-B736-826A-EEB07F0B93CB}"/>
                  </a:ext>
                </a:extLst>
              </p:cNvPr>
              <p:cNvSpPr txBox="1"/>
              <p:nvPr/>
            </p:nvSpPr>
            <p:spPr>
              <a:xfrm>
                <a:off x="3648270" y="5706349"/>
                <a:ext cx="53796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accent1"/>
                    </a:solidFill>
                    <a:latin typeface="Bahnschrift" panose="020B0502040204020203" pitchFamily="34" charset="0"/>
                    <a:ea typeface="阿里巴巴普惠体 R" panose="00020600040101010101" pitchFamily="18" charset="-122"/>
                    <a:sym typeface="Bahnschrift" panose="020B0502040204020203" pitchFamily="34" charset="0"/>
                  </a:rPr>
                  <a:t>13%</a:t>
                </a:r>
                <a:endParaRPr lang="zh-CN" altLang="en-US" sz="1200" dirty="0">
                  <a:solidFill>
                    <a:schemeClr val="accent1"/>
                  </a:solidFill>
                  <a:latin typeface="Bahnschrift" panose="020B0502040204020203" pitchFamily="34" charset="0"/>
                  <a:ea typeface="阿里巴巴普惠体 R" panose="00020600040101010101" pitchFamily="18" charset="-122"/>
                  <a:sym typeface="Bahnschrift" panose="020B0502040204020203" pitchFamily="34" charset="0"/>
                </a:endParaRPr>
              </a:p>
            </p:txBody>
          </p:sp>
          <p:sp>
            <p:nvSpPr>
              <p:cNvPr id="698" name="柒社群-康帅32-27">
                <a:extLst>
                  <a:ext uri="{FF2B5EF4-FFF2-40B4-BE49-F238E27FC236}">
                    <a16:creationId xmlns:a16="http://schemas.microsoft.com/office/drawing/2014/main" id="{A2C208FB-E2F9-AE5A-24FE-EC816679EECE}"/>
                  </a:ext>
                </a:extLst>
              </p:cNvPr>
              <p:cNvSpPr txBox="1"/>
              <p:nvPr/>
            </p:nvSpPr>
            <p:spPr>
              <a:xfrm>
                <a:off x="3648270" y="5463461"/>
                <a:ext cx="53796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Bahnschrift" panose="020B0502040204020203" pitchFamily="34" charset="0"/>
                    <a:ea typeface="阿里巴巴普惠体 R" panose="00020600040101010101" pitchFamily="18" charset="-122"/>
                    <a:sym typeface="Bahnschrift" panose="020B0502040204020203" pitchFamily="34" charset="0"/>
                  </a:rPr>
                  <a:t>8%</a:t>
                </a:r>
                <a:endParaRPr lang="zh-CN" altLang="en-US" sz="1200" dirty="0">
                  <a:solidFill>
                    <a:schemeClr val="bg1"/>
                  </a:solidFill>
                  <a:latin typeface="Bahnschrift" panose="020B0502040204020203" pitchFamily="34" charset="0"/>
                  <a:ea typeface="阿里巴巴普惠体 R" panose="00020600040101010101" pitchFamily="18" charset="-122"/>
                  <a:sym typeface="Bahnschrift" panose="020B0502040204020203" pitchFamily="34" charset="0"/>
                </a:endParaRPr>
              </a:p>
            </p:txBody>
          </p:sp>
          <p:sp>
            <p:nvSpPr>
              <p:cNvPr id="699" name="柒社群-康帅32-28">
                <a:extLst>
                  <a:ext uri="{FF2B5EF4-FFF2-40B4-BE49-F238E27FC236}">
                    <a16:creationId xmlns:a16="http://schemas.microsoft.com/office/drawing/2014/main" id="{EEEA3E81-78F3-2219-45F1-3A54A22D31FF}"/>
                  </a:ext>
                </a:extLst>
              </p:cNvPr>
              <p:cNvSpPr txBox="1"/>
              <p:nvPr/>
            </p:nvSpPr>
            <p:spPr>
              <a:xfrm>
                <a:off x="3648270" y="5218193"/>
                <a:ext cx="53796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Bahnschrift" panose="020B0502040204020203" pitchFamily="34" charset="0"/>
                    <a:ea typeface="阿里巴巴普惠体 R" panose="00020600040101010101" pitchFamily="18" charset="-122"/>
                    <a:sym typeface="Bahnschrift" panose="020B0502040204020203" pitchFamily="34" charset="0"/>
                  </a:rPr>
                  <a:t>8%</a:t>
                </a:r>
                <a:endParaRPr lang="zh-CN" altLang="en-US" sz="1200" dirty="0">
                  <a:solidFill>
                    <a:schemeClr val="bg1"/>
                  </a:solidFill>
                  <a:latin typeface="Bahnschrift" panose="020B0502040204020203" pitchFamily="34" charset="0"/>
                  <a:ea typeface="阿里巴巴普惠体 R" panose="00020600040101010101" pitchFamily="18" charset="-122"/>
                  <a:sym typeface="Bahnschrift" panose="020B0502040204020203" pitchFamily="34" charset="0"/>
                </a:endParaRPr>
              </a:p>
            </p:txBody>
          </p:sp>
          <p:grpSp>
            <p:nvGrpSpPr>
              <p:cNvPr id="700" name="Group 497+">
                <a:extLst>
                  <a:ext uri="{FF2B5EF4-FFF2-40B4-BE49-F238E27FC236}">
                    <a16:creationId xmlns:a16="http://schemas.microsoft.com/office/drawing/2014/main" id="{9EE1B3FD-EC3E-C878-7FFC-185A231CF29C}"/>
                  </a:ext>
                </a:extLst>
              </p:cNvPr>
              <p:cNvGrpSpPr/>
              <p:nvPr/>
            </p:nvGrpSpPr>
            <p:grpSpPr>
              <a:xfrm>
                <a:off x="4301411" y="4522017"/>
                <a:ext cx="985185" cy="218521"/>
                <a:chOff x="4301411" y="4298179"/>
                <a:chExt cx="985185" cy="218521"/>
              </a:xfrm>
            </p:grpSpPr>
            <p:sp>
              <p:nvSpPr>
                <p:cNvPr id="704" name="柒社群-康帅32-29">
                  <a:extLst>
                    <a:ext uri="{FF2B5EF4-FFF2-40B4-BE49-F238E27FC236}">
                      <a16:creationId xmlns:a16="http://schemas.microsoft.com/office/drawing/2014/main" id="{CA0389AC-258E-FCFA-3C7C-02532FFAB26C}"/>
                    </a:ext>
                  </a:extLst>
                </p:cNvPr>
                <p:cNvSpPr txBox="1"/>
                <p:nvPr/>
              </p:nvSpPr>
              <p:spPr>
                <a:xfrm>
                  <a:off x="4490840" y="4298179"/>
                  <a:ext cx="795756" cy="218521"/>
                </a:xfrm>
                <a:prstGeom prst="rect">
                  <a:avLst/>
                </a:prstGeom>
                <a:noFill/>
                <a:effectLst/>
              </p:spPr>
              <p:txBody>
                <a:bodyPr wrap="square" lIns="64008" tIns="32004" rIns="64008" bIns="32004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uLnTx/>
                      <a:uFillTx/>
                      <a:latin typeface="Bahnschrift" panose="020B0502040204020203" pitchFamily="34" charset="0"/>
                      <a:ea typeface="阿里巴巴普惠体 R" panose="00020600040101010101" pitchFamily="18" charset="-122"/>
                      <a:cs typeface="+mn-cs"/>
                      <a:sym typeface="Bahnschrift" panose="020B0502040204020203" pitchFamily="34" charset="0"/>
                    </a:rPr>
                    <a:t>Beats Flex</a:t>
                  </a:r>
                </a:p>
              </p:txBody>
            </p:sp>
            <p:cxnSp>
              <p:nvCxnSpPr>
                <p:cNvPr id="705" name="柒社群-康帅32-30">
                  <a:extLst>
                    <a:ext uri="{FF2B5EF4-FFF2-40B4-BE49-F238E27FC236}">
                      <a16:creationId xmlns:a16="http://schemas.microsoft.com/office/drawing/2014/main" id="{6151687C-4A97-BF97-9169-B5F5F6CF469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301411" y="4387389"/>
                  <a:ext cx="189430" cy="2556"/>
                </a:xfrm>
                <a:prstGeom prst="line">
                  <a:avLst/>
                </a:prstGeom>
                <a:ln w="4445">
                  <a:solidFill>
                    <a:schemeClr val="bg1">
                      <a:lumMod val="75000"/>
                    </a:schemeClr>
                  </a:solidFill>
                  <a:prstDash val="lgDash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01" name="Group 497+">
                <a:extLst>
                  <a:ext uri="{FF2B5EF4-FFF2-40B4-BE49-F238E27FC236}">
                    <a16:creationId xmlns:a16="http://schemas.microsoft.com/office/drawing/2014/main" id="{45E41532-B4BD-67A5-A5F5-95357A2731E2}"/>
                  </a:ext>
                </a:extLst>
              </p:cNvPr>
              <p:cNvGrpSpPr/>
              <p:nvPr/>
            </p:nvGrpSpPr>
            <p:grpSpPr>
              <a:xfrm>
                <a:off x="4301411" y="4760142"/>
                <a:ext cx="1154509" cy="218521"/>
                <a:chOff x="4301411" y="4298179"/>
                <a:chExt cx="1154509" cy="218521"/>
              </a:xfrm>
            </p:grpSpPr>
            <p:sp>
              <p:nvSpPr>
                <p:cNvPr id="311" name="柒社群-康帅32-31">
                  <a:extLst>
                    <a:ext uri="{FF2B5EF4-FFF2-40B4-BE49-F238E27FC236}">
                      <a16:creationId xmlns:a16="http://schemas.microsoft.com/office/drawing/2014/main" id="{2738E285-DF29-5022-D020-9193CA88BF00}"/>
                    </a:ext>
                  </a:extLst>
                </p:cNvPr>
                <p:cNvSpPr txBox="1"/>
                <p:nvPr/>
              </p:nvSpPr>
              <p:spPr>
                <a:xfrm>
                  <a:off x="4490840" y="4298179"/>
                  <a:ext cx="965080" cy="218521"/>
                </a:xfrm>
                <a:prstGeom prst="rect">
                  <a:avLst/>
                </a:prstGeom>
                <a:noFill/>
                <a:effectLst/>
              </p:spPr>
              <p:txBody>
                <a:bodyPr wrap="square" lIns="64008" tIns="32004" rIns="64008" bIns="32004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uLnTx/>
                      <a:uFillTx/>
                      <a:latin typeface="Bahnschrift" panose="020B0502040204020203" pitchFamily="34" charset="0"/>
                      <a:ea typeface="阿里巴巴普惠体 R" panose="00020600040101010101" pitchFamily="18" charset="-122"/>
                      <a:cs typeface="+mn-cs"/>
                      <a:sym typeface="Bahnschrift" panose="020B0502040204020203" pitchFamily="34" charset="0"/>
                    </a:rPr>
                    <a:t>Beats Fit Pro</a:t>
                  </a:r>
                </a:p>
              </p:txBody>
            </p:sp>
            <p:cxnSp>
              <p:nvCxnSpPr>
                <p:cNvPr id="315" name="柒社群-康帅32-32">
                  <a:extLst>
                    <a:ext uri="{FF2B5EF4-FFF2-40B4-BE49-F238E27FC236}">
                      <a16:creationId xmlns:a16="http://schemas.microsoft.com/office/drawing/2014/main" id="{7DAE1D84-D1D1-2AFB-E3F4-E23F1FA7AEB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301411" y="4387389"/>
                  <a:ext cx="189430" cy="2556"/>
                </a:xfrm>
                <a:prstGeom prst="line">
                  <a:avLst/>
                </a:prstGeom>
                <a:ln w="4445">
                  <a:solidFill>
                    <a:schemeClr val="bg1">
                      <a:lumMod val="75000"/>
                    </a:schemeClr>
                  </a:solidFill>
                  <a:prstDash val="lgDash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02" name="Group 497++">
                <a:extLst>
                  <a:ext uri="{FF2B5EF4-FFF2-40B4-BE49-F238E27FC236}">
                    <a16:creationId xmlns:a16="http://schemas.microsoft.com/office/drawing/2014/main" id="{69F10834-7E43-942D-3775-16D62876BC3A}"/>
                  </a:ext>
                </a:extLst>
              </p:cNvPr>
              <p:cNvGrpSpPr/>
              <p:nvPr/>
            </p:nvGrpSpPr>
            <p:grpSpPr>
              <a:xfrm>
                <a:off x="4301411" y="4993505"/>
                <a:ext cx="1375489" cy="218521"/>
                <a:chOff x="4301411" y="4298179"/>
                <a:chExt cx="1375489" cy="218521"/>
              </a:xfrm>
            </p:grpSpPr>
            <p:sp>
              <p:nvSpPr>
                <p:cNvPr id="307" name="柒社群-康帅32-33">
                  <a:extLst>
                    <a:ext uri="{FF2B5EF4-FFF2-40B4-BE49-F238E27FC236}">
                      <a16:creationId xmlns:a16="http://schemas.microsoft.com/office/drawing/2014/main" id="{360782D3-BA99-2BF1-1BF7-B977E475296E}"/>
                    </a:ext>
                  </a:extLst>
                </p:cNvPr>
                <p:cNvSpPr txBox="1"/>
                <p:nvPr/>
              </p:nvSpPr>
              <p:spPr>
                <a:xfrm>
                  <a:off x="4490840" y="4298179"/>
                  <a:ext cx="1186060" cy="218521"/>
                </a:xfrm>
                <a:prstGeom prst="rect">
                  <a:avLst/>
                </a:prstGeom>
                <a:noFill/>
                <a:effectLst/>
              </p:spPr>
              <p:txBody>
                <a:bodyPr wrap="square" lIns="64008" tIns="32004" rIns="64008" bIns="32004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uLnTx/>
                      <a:uFillTx/>
                      <a:latin typeface="Bahnschrift" panose="020B0502040204020203" pitchFamily="34" charset="0"/>
                      <a:ea typeface="阿里巴巴普惠体 R" panose="00020600040101010101" pitchFamily="18" charset="-122"/>
                      <a:cs typeface="+mn-cs"/>
                      <a:sym typeface="Bahnschrift" panose="020B0502040204020203" pitchFamily="34" charset="0"/>
                    </a:rPr>
                    <a:t>B&amp;O </a:t>
                  </a:r>
                  <a:r>
                    <a:rPr kumimoji="0" lang="en-US" altLang="zh-CN" sz="10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uLnTx/>
                      <a:uFillTx/>
                      <a:latin typeface="Bahnschrift" panose="020B0502040204020203" pitchFamily="34" charset="0"/>
                      <a:ea typeface="阿里巴巴普惠体 R" panose="00020600040101010101" pitchFamily="18" charset="-122"/>
                      <a:cs typeface="+mn-cs"/>
                      <a:sym typeface="Bahnschrift" panose="020B0502040204020203" pitchFamily="34" charset="0"/>
                    </a:rPr>
                    <a:t>peoplay</a:t>
                  </a:r>
                  <a:r>
                    <a:rPr kumimoji="0" lang="en-US" altLang="zh-CN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uLnTx/>
                      <a:uFillTx/>
                      <a:latin typeface="Bahnschrift" panose="020B0502040204020203" pitchFamily="34" charset="0"/>
                      <a:ea typeface="阿里巴巴普惠体 R" panose="00020600040101010101" pitchFamily="18" charset="-122"/>
                      <a:cs typeface="+mn-cs"/>
                      <a:sym typeface="Bahnschrift" panose="020B0502040204020203" pitchFamily="34" charset="0"/>
                    </a:rPr>
                    <a:t> HX</a:t>
                  </a:r>
                </a:p>
              </p:txBody>
            </p:sp>
            <p:cxnSp>
              <p:nvCxnSpPr>
                <p:cNvPr id="308" name="柒社群-康帅32-34">
                  <a:extLst>
                    <a:ext uri="{FF2B5EF4-FFF2-40B4-BE49-F238E27FC236}">
                      <a16:creationId xmlns:a16="http://schemas.microsoft.com/office/drawing/2014/main" id="{612A8CC3-97C2-A742-76C1-28485EB8F1F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301411" y="4387389"/>
                  <a:ext cx="189430" cy="2556"/>
                </a:xfrm>
                <a:prstGeom prst="line">
                  <a:avLst/>
                </a:prstGeom>
                <a:ln w="4445">
                  <a:solidFill>
                    <a:schemeClr val="bg1">
                      <a:lumMod val="75000"/>
                    </a:schemeClr>
                  </a:solidFill>
                  <a:prstDash val="lgDash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03" name="Group 497++">
                <a:extLst>
                  <a:ext uri="{FF2B5EF4-FFF2-40B4-BE49-F238E27FC236}">
                    <a16:creationId xmlns:a16="http://schemas.microsoft.com/office/drawing/2014/main" id="{7D30DDB2-C59C-8C26-E0C6-4EF3B989F142}"/>
                  </a:ext>
                </a:extLst>
              </p:cNvPr>
              <p:cNvGrpSpPr/>
              <p:nvPr/>
            </p:nvGrpSpPr>
            <p:grpSpPr>
              <a:xfrm>
                <a:off x="4301411" y="5512617"/>
                <a:ext cx="1718389" cy="218521"/>
                <a:chOff x="4301411" y="4298179"/>
                <a:chExt cx="1718389" cy="218521"/>
              </a:xfrm>
            </p:grpSpPr>
            <p:sp>
              <p:nvSpPr>
                <p:cNvPr id="288" name="柒社群-康帅32-35">
                  <a:extLst>
                    <a:ext uri="{FF2B5EF4-FFF2-40B4-BE49-F238E27FC236}">
                      <a16:creationId xmlns:a16="http://schemas.microsoft.com/office/drawing/2014/main" id="{8CD0EC88-6F39-F495-6793-C92E5EEC9256}"/>
                    </a:ext>
                  </a:extLst>
                </p:cNvPr>
                <p:cNvSpPr txBox="1"/>
                <p:nvPr/>
              </p:nvSpPr>
              <p:spPr>
                <a:xfrm>
                  <a:off x="4490840" y="4298179"/>
                  <a:ext cx="1528960" cy="218521"/>
                </a:xfrm>
                <a:prstGeom prst="rect">
                  <a:avLst/>
                </a:prstGeom>
                <a:noFill/>
                <a:effectLst/>
              </p:spPr>
              <p:txBody>
                <a:bodyPr wrap="square" lIns="64008" tIns="32004" rIns="64008" bIns="32004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uLnTx/>
                      <a:uFillTx/>
                      <a:latin typeface="Bahnschrift" panose="020B0502040204020203" pitchFamily="34" charset="0"/>
                      <a:ea typeface="阿里巴巴普惠体 R" panose="00020600040101010101" pitchFamily="18" charset="-122"/>
                      <a:cs typeface="+mn-cs"/>
                      <a:sym typeface="Bahnschrift" panose="020B0502040204020203" pitchFamily="34" charset="0"/>
                    </a:rPr>
                    <a:t>B&amp;O </a:t>
                  </a:r>
                  <a:r>
                    <a:rPr kumimoji="0" lang="en-US" altLang="zh-CN" sz="10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uLnTx/>
                      <a:uFillTx/>
                      <a:latin typeface="Bahnschrift" panose="020B0502040204020203" pitchFamily="34" charset="0"/>
                      <a:ea typeface="阿里巴巴普惠体 R" panose="00020600040101010101" pitchFamily="18" charset="-122"/>
                      <a:cs typeface="+mn-cs"/>
                      <a:sym typeface="Bahnschrift" panose="020B0502040204020203" pitchFamily="34" charset="0"/>
                    </a:rPr>
                    <a:t>peoplay</a:t>
                  </a:r>
                  <a:r>
                    <a:rPr kumimoji="0" lang="en-US" altLang="zh-CN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uLnTx/>
                      <a:uFillTx/>
                      <a:latin typeface="Bahnschrift" panose="020B0502040204020203" pitchFamily="34" charset="0"/>
                      <a:ea typeface="阿里巴巴普惠体 R" panose="00020600040101010101" pitchFamily="18" charset="-122"/>
                      <a:cs typeface="+mn-cs"/>
                      <a:sym typeface="Bahnschrift" panose="020B0502040204020203" pitchFamily="34" charset="0"/>
                    </a:rPr>
                    <a:t> Portal</a:t>
                  </a:r>
                </a:p>
              </p:txBody>
            </p:sp>
            <p:cxnSp>
              <p:nvCxnSpPr>
                <p:cNvPr id="306" name="柒社群-康帅32-36">
                  <a:extLst>
                    <a:ext uri="{FF2B5EF4-FFF2-40B4-BE49-F238E27FC236}">
                      <a16:creationId xmlns:a16="http://schemas.microsoft.com/office/drawing/2014/main" id="{EC6FA10C-7C60-159D-6C26-4B6A533A9E4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301411" y="4387389"/>
                  <a:ext cx="189430" cy="2556"/>
                </a:xfrm>
                <a:prstGeom prst="line">
                  <a:avLst/>
                </a:prstGeom>
                <a:ln w="4445">
                  <a:solidFill>
                    <a:schemeClr val="bg1">
                      <a:lumMod val="75000"/>
                    </a:schemeClr>
                  </a:solidFill>
                  <a:prstDash val="lgDash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14" name="Group 497+++">
                <a:extLst>
                  <a:ext uri="{FF2B5EF4-FFF2-40B4-BE49-F238E27FC236}">
                    <a16:creationId xmlns:a16="http://schemas.microsoft.com/office/drawing/2014/main" id="{1FDBCA9D-DD11-7354-B7A8-212CC6ED9670}"/>
                  </a:ext>
                </a:extLst>
              </p:cNvPr>
              <p:cNvGrpSpPr/>
              <p:nvPr/>
            </p:nvGrpSpPr>
            <p:grpSpPr>
              <a:xfrm>
                <a:off x="4301411" y="5745980"/>
                <a:ext cx="985185" cy="218521"/>
                <a:chOff x="4301411" y="4298179"/>
                <a:chExt cx="985185" cy="218521"/>
              </a:xfrm>
            </p:grpSpPr>
            <p:sp>
              <p:nvSpPr>
                <p:cNvPr id="282" name="柒社群-康帅32-37">
                  <a:extLst>
                    <a:ext uri="{FF2B5EF4-FFF2-40B4-BE49-F238E27FC236}">
                      <a16:creationId xmlns:a16="http://schemas.microsoft.com/office/drawing/2014/main" id="{60EC85C0-84D0-FD66-FB15-4E20E626E993}"/>
                    </a:ext>
                  </a:extLst>
                </p:cNvPr>
                <p:cNvSpPr txBox="1"/>
                <p:nvPr/>
              </p:nvSpPr>
              <p:spPr>
                <a:xfrm>
                  <a:off x="4490840" y="4298179"/>
                  <a:ext cx="795756" cy="218521"/>
                </a:xfrm>
                <a:prstGeom prst="rect">
                  <a:avLst/>
                </a:prstGeom>
                <a:noFill/>
                <a:effectLst/>
              </p:spPr>
              <p:txBody>
                <a:bodyPr wrap="square" lIns="64008" tIns="32004" rIns="64008" bIns="32004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uLnTx/>
                      <a:uFillTx/>
                      <a:latin typeface="Bahnschrift" panose="020B0502040204020203" pitchFamily="34" charset="0"/>
                      <a:ea typeface="阿里巴巴普惠体 R" panose="00020600040101010101" pitchFamily="18" charset="-122"/>
                      <a:cs typeface="+mn-cs"/>
                      <a:sym typeface="Bahnschrift" panose="020B0502040204020203" pitchFamily="34" charset="0"/>
                    </a:rPr>
                    <a:t>其它型号</a:t>
                  </a:r>
                  <a:endPara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Bahnschrift" panose="020B0502040204020203" pitchFamily="34" charset="0"/>
                    <a:ea typeface="阿里巴巴普惠体 R" panose="00020600040101010101" pitchFamily="18" charset="-122"/>
                    <a:cs typeface="+mn-cs"/>
                    <a:sym typeface="Bahnschrift" panose="020B0502040204020203" pitchFamily="34" charset="0"/>
                  </a:endParaRPr>
                </a:p>
              </p:txBody>
            </p:sp>
            <p:cxnSp>
              <p:nvCxnSpPr>
                <p:cNvPr id="285" name="柒社群-康帅32-38">
                  <a:extLst>
                    <a:ext uri="{FF2B5EF4-FFF2-40B4-BE49-F238E27FC236}">
                      <a16:creationId xmlns:a16="http://schemas.microsoft.com/office/drawing/2014/main" id="{E7794CC2-3C21-280C-FE5E-652B1DA7086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301411" y="4387389"/>
                  <a:ext cx="189430" cy="2556"/>
                </a:xfrm>
                <a:prstGeom prst="line">
                  <a:avLst/>
                </a:prstGeom>
                <a:ln w="4445">
                  <a:solidFill>
                    <a:schemeClr val="bg1">
                      <a:lumMod val="75000"/>
                    </a:schemeClr>
                  </a:solidFill>
                  <a:prstDash val="lgDash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68" name="Group 497++">
                <a:extLst>
                  <a:ext uri="{FF2B5EF4-FFF2-40B4-BE49-F238E27FC236}">
                    <a16:creationId xmlns:a16="http://schemas.microsoft.com/office/drawing/2014/main" id="{DE67EC13-6AA5-A610-8F93-6041F296F195}"/>
                  </a:ext>
                </a:extLst>
              </p:cNvPr>
              <p:cNvGrpSpPr/>
              <p:nvPr/>
            </p:nvGrpSpPr>
            <p:grpSpPr>
              <a:xfrm>
                <a:off x="4301411" y="5274492"/>
                <a:ext cx="1550749" cy="218521"/>
                <a:chOff x="4301411" y="4298179"/>
                <a:chExt cx="1550749" cy="218521"/>
              </a:xfrm>
            </p:grpSpPr>
            <p:sp>
              <p:nvSpPr>
                <p:cNvPr id="280" name="柒社群-康帅32-39">
                  <a:extLst>
                    <a:ext uri="{FF2B5EF4-FFF2-40B4-BE49-F238E27FC236}">
                      <a16:creationId xmlns:a16="http://schemas.microsoft.com/office/drawing/2014/main" id="{ADED9E2A-BB3B-8015-FF27-12848CC79566}"/>
                    </a:ext>
                  </a:extLst>
                </p:cNvPr>
                <p:cNvSpPr txBox="1"/>
                <p:nvPr/>
              </p:nvSpPr>
              <p:spPr>
                <a:xfrm>
                  <a:off x="4490840" y="4298179"/>
                  <a:ext cx="1361320" cy="218521"/>
                </a:xfrm>
                <a:prstGeom prst="rect">
                  <a:avLst/>
                </a:prstGeom>
                <a:noFill/>
                <a:effectLst/>
              </p:spPr>
              <p:txBody>
                <a:bodyPr wrap="square" lIns="64008" tIns="32004" rIns="64008" bIns="32004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uLnTx/>
                      <a:uFillTx/>
                      <a:latin typeface="Bahnschrift" panose="020B0502040204020203" pitchFamily="34" charset="0"/>
                      <a:ea typeface="阿里巴巴普惠体 R" panose="00020600040101010101" pitchFamily="18" charset="-122"/>
                      <a:cs typeface="+mn-cs"/>
                      <a:sym typeface="Bahnschrift" panose="020B0502040204020203" pitchFamily="34" charset="0"/>
                    </a:rPr>
                    <a:t>B&amp;O </a:t>
                  </a:r>
                  <a:r>
                    <a:rPr kumimoji="0" lang="en-US" altLang="zh-CN" sz="10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uLnTx/>
                      <a:uFillTx/>
                      <a:latin typeface="Bahnschrift" panose="020B0502040204020203" pitchFamily="34" charset="0"/>
                      <a:ea typeface="阿里巴巴普惠体 R" panose="00020600040101010101" pitchFamily="18" charset="-122"/>
                      <a:cs typeface="+mn-cs"/>
                      <a:sym typeface="Bahnschrift" panose="020B0502040204020203" pitchFamily="34" charset="0"/>
                    </a:rPr>
                    <a:t>peoplay</a:t>
                  </a:r>
                  <a:r>
                    <a:rPr kumimoji="0" lang="en-US" altLang="zh-CN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uLnTx/>
                      <a:uFillTx/>
                      <a:latin typeface="Bahnschrift" panose="020B0502040204020203" pitchFamily="34" charset="0"/>
                      <a:ea typeface="阿里巴巴普惠体 R" panose="00020600040101010101" pitchFamily="18" charset="-122"/>
                      <a:cs typeface="+mn-cs"/>
                      <a:sym typeface="Bahnschrift" panose="020B0502040204020203" pitchFamily="34" charset="0"/>
                    </a:rPr>
                    <a:t> H95</a:t>
                  </a:r>
                </a:p>
              </p:txBody>
            </p:sp>
            <p:cxnSp>
              <p:nvCxnSpPr>
                <p:cNvPr id="281" name="柒社群-康帅32-40">
                  <a:extLst>
                    <a:ext uri="{FF2B5EF4-FFF2-40B4-BE49-F238E27FC236}">
                      <a16:creationId xmlns:a16="http://schemas.microsoft.com/office/drawing/2014/main" id="{89294F81-1374-7987-4F48-058BE2E6E67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301411" y="4387389"/>
                  <a:ext cx="189430" cy="2556"/>
                </a:xfrm>
                <a:prstGeom prst="line">
                  <a:avLst/>
                </a:prstGeom>
                <a:ln w="4445">
                  <a:solidFill>
                    <a:schemeClr val="bg1">
                      <a:lumMod val="75000"/>
                    </a:schemeClr>
                  </a:solidFill>
                  <a:prstDash val="lgDash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98" name="柒社群-康帅32-41">
              <a:extLst>
                <a:ext uri="{FF2B5EF4-FFF2-40B4-BE49-F238E27FC236}">
                  <a16:creationId xmlns:a16="http://schemas.microsoft.com/office/drawing/2014/main" id="{2D2C2E47-F168-800A-C689-CC8AC7800619}"/>
                </a:ext>
              </a:extLst>
            </p:cNvPr>
            <p:cNvSpPr/>
            <p:nvPr/>
          </p:nvSpPr>
          <p:spPr>
            <a:xfrm rot="16200000">
              <a:off x="7065223" y="4380074"/>
              <a:ext cx="1714500" cy="1381121"/>
            </a:xfrm>
            <a:custGeom>
              <a:avLst/>
              <a:gdLst>
                <a:gd name="connsiteX0" fmla="*/ 4146118 w 4146118"/>
                <a:gd name="connsiteY0" fmla="*/ 3778015 h 3778015"/>
                <a:gd name="connsiteX1" fmla="*/ 0 w 4146118"/>
                <a:gd name="connsiteY1" fmla="*/ 3778015 h 3778015"/>
                <a:gd name="connsiteX2" fmla="*/ 404928 w 4146118"/>
                <a:gd name="connsiteY2" fmla="*/ 0 h 3778015"/>
                <a:gd name="connsiteX3" fmla="*/ 698861 w 4146118"/>
                <a:gd name="connsiteY3" fmla="*/ 0 h 3778015"/>
                <a:gd name="connsiteX4" fmla="*/ 699234 w 4146118"/>
                <a:gd name="connsiteY4" fmla="*/ 1954 h 3778015"/>
                <a:gd name="connsiteX5" fmla="*/ 1994379 w 4146118"/>
                <a:gd name="connsiteY5" fmla="*/ 846100 h 3778015"/>
                <a:gd name="connsiteX6" fmla="*/ 3289523 w 4146118"/>
                <a:gd name="connsiteY6" fmla="*/ 1955 h 3778015"/>
                <a:gd name="connsiteX7" fmla="*/ 3289896 w 4146118"/>
                <a:gd name="connsiteY7" fmla="*/ 0 h 3778015"/>
                <a:gd name="connsiteX8" fmla="*/ 3741190 w 4146118"/>
                <a:gd name="connsiteY8" fmla="*/ 0 h 3778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46118" h="3778015">
                  <a:moveTo>
                    <a:pt x="4146118" y="3778015"/>
                  </a:moveTo>
                  <a:lnTo>
                    <a:pt x="0" y="3778015"/>
                  </a:lnTo>
                  <a:lnTo>
                    <a:pt x="404928" y="0"/>
                  </a:lnTo>
                  <a:lnTo>
                    <a:pt x="698861" y="0"/>
                  </a:lnTo>
                  <a:lnTo>
                    <a:pt x="699234" y="1954"/>
                  </a:lnTo>
                  <a:cubicBezTo>
                    <a:pt x="822506" y="483708"/>
                    <a:pt x="1355522" y="846100"/>
                    <a:pt x="1994379" y="846100"/>
                  </a:cubicBezTo>
                  <a:cubicBezTo>
                    <a:pt x="2633235" y="846100"/>
                    <a:pt x="3166251" y="483708"/>
                    <a:pt x="3289523" y="1955"/>
                  </a:cubicBezTo>
                  <a:lnTo>
                    <a:pt x="3289896" y="0"/>
                  </a:lnTo>
                  <a:lnTo>
                    <a:pt x="3741190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5000"/>
                  </a:schemeClr>
                </a:gs>
              </a:gsLst>
              <a:lin ang="5400000" scaled="0"/>
            </a:gradFill>
            <a:ln w="6350">
              <a:gradFill>
                <a:gsLst>
                  <a:gs pos="0">
                    <a:schemeClr val="accent1">
                      <a:alpha val="56000"/>
                    </a:schemeClr>
                  </a:gs>
                  <a:gs pos="100000">
                    <a:schemeClr val="accent1">
                      <a:alpha val="1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Calibri"/>
                <a:ea typeface="OPPOSans R"/>
              </a:endParaRPr>
            </a:p>
          </p:txBody>
        </p:sp>
        <p:sp>
          <p:nvSpPr>
            <p:cNvPr id="119" name="柒社群-康帅32-42">
              <a:extLst>
                <a:ext uri="{FF2B5EF4-FFF2-40B4-BE49-F238E27FC236}">
                  <a16:creationId xmlns:a16="http://schemas.microsoft.com/office/drawing/2014/main" id="{903E0B0A-B0F9-979B-4CD5-A63EF0F7BAE6}"/>
                </a:ext>
              </a:extLst>
            </p:cNvPr>
            <p:cNvSpPr txBox="1"/>
            <p:nvPr/>
          </p:nvSpPr>
          <p:spPr>
            <a:xfrm>
              <a:off x="8011051" y="4548766"/>
              <a:ext cx="54292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 sz="2400">
                  <a:solidFill>
                    <a:schemeClr val="accent1"/>
                  </a:solidFill>
                  <a:latin typeface="+mj-ea"/>
                  <a:ea typeface="+mj-ea"/>
                </a:defRPr>
              </a:lvl1pPr>
            </a:lstStyle>
            <a:p>
              <a:pPr algn="ctr"/>
              <a:r>
                <a:rPr lang="zh-CN" altLang="en-US" sz="2000" dirty="0">
                  <a:latin typeface="阿里巴巴普惠体 H" panose="00020600040101010101" pitchFamily="18" charset="-122"/>
                  <a:ea typeface="阿里巴巴普惠体 H" panose="00020600040101010101" pitchFamily="18" charset="-122"/>
                  <a:sym typeface="Bahnschrift" panose="020B0502040204020203" pitchFamily="34" charset="0"/>
                </a:rPr>
                <a:t>总支出</a:t>
              </a:r>
            </a:p>
          </p:txBody>
        </p:sp>
        <p:sp>
          <p:nvSpPr>
            <p:cNvPr id="120" name="柒社群-康帅32-43">
              <a:extLst>
                <a:ext uri="{FF2B5EF4-FFF2-40B4-BE49-F238E27FC236}">
                  <a16:creationId xmlns:a16="http://schemas.microsoft.com/office/drawing/2014/main" id="{350E8BFA-5577-FB10-B0EC-8FDE67A127F2}"/>
                </a:ext>
              </a:extLst>
            </p:cNvPr>
            <p:cNvSpPr txBox="1"/>
            <p:nvPr/>
          </p:nvSpPr>
          <p:spPr>
            <a:xfrm>
              <a:off x="9570095" y="4240551"/>
              <a:ext cx="1437520" cy="218521"/>
            </a:xfrm>
            <a:prstGeom prst="rect">
              <a:avLst/>
            </a:prstGeom>
            <a:noFill/>
            <a:effectLst/>
          </p:spPr>
          <p:txBody>
            <a:bodyPr wrap="square" lIns="64008" tIns="32004" rIns="64008" bIns="32004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Bahnschrift" panose="020B0502040204020203" pitchFamily="34" charset="0"/>
                  <a:ea typeface="阿里巴巴普惠体 R" panose="00020600040101010101" pitchFamily="18" charset="-122"/>
                  <a:cs typeface="+mn-cs"/>
                  <a:sym typeface="Bahnschrift" panose="020B0502040204020203" pitchFamily="34" charset="0"/>
                </a:rPr>
                <a:t>平台其他费用</a:t>
              </a:r>
              <a:endPara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Bahnschrift" panose="020B0502040204020203" pitchFamily="34" charset="0"/>
                <a:ea typeface="阿里巴巴普惠体 R" panose="00020600040101010101" pitchFamily="18" charset="-122"/>
                <a:cs typeface="+mn-cs"/>
                <a:sym typeface="Bahnschrift" panose="020B0502040204020203" pitchFamily="34" charset="0"/>
              </a:endParaRPr>
            </a:p>
          </p:txBody>
        </p:sp>
        <p:cxnSp>
          <p:nvCxnSpPr>
            <p:cNvPr id="126" name="柒社群-康帅32-44">
              <a:extLst>
                <a:ext uri="{FF2B5EF4-FFF2-40B4-BE49-F238E27FC236}">
                  <a16:creationId xmlns:a16="http://schemas.microsoft.com/office/drawing/2014/main" id="{603A4E05-1511-AF6A-A625-102C92BAF8AF}"/>
                </a:ext>
              </a:extLst>
            </p:cNvPr>
            <p:cNvCxnSpPr>
              <a:cxnSpLocks/>
            </p:cNvCxnSpPr>
            <p:nvPr/>
          </p:nvCxnSpPr>
          <p:spPr>
            <a:xfrm>
              <a:off x="9380666" y="4352621"/>
              <a:ext cx="189430" cy="2556"/>
            </a:xfrm>
            <a:prstGeom prst="line">
              <a:avLst/>
            </a:prstGeom>
            <a:ln w="4445">
              <a:solidFill>
                <a:schemeClr val="bg1">
                  <a:lumMod val="75000"/>
                </a:schemeClr>
              </a:solidFill>
              <a:prstDash val="lgDash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1" name="柒社群-康帅32-45">
              <a:extLst>
                <a:ext uri="{FF2B5EF4-FFF2-40B4-BE49-F238E27FC236}">
                  <a16:creationId xmlns:a16="http://schemas.microsoft.com/office/drawing/2014/main" id="{C6B8C9E5-6876-4166-EA51-8953A20A3C25}"/>
                </a:ext>
              </a:extLst>
            </p:cNvPr>
            <p:cNvSpPr/>
            <p:nvPr/>
          </p:nvSpPr>
          <p:spPr>
            <a:xfrm>
              <a:off x="5988963" y="4123847"/>
              <a:ext cx="1964370" cy="1964368"/>
            </a:xfrm>
            <a:prstGeom prst="donut">
              <a:avLst>
                <a:gd name="adj" fmla="val 15695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OPPOSans R"/>
                <a:cs typeface="+mn-cs"/>
              </a:endParaRPr>
            </a:p>
          </p:txBody>
        </p:sp>
        <p:sp>
          <p:nvSpPr>
            <p:cNvPr id="648" name="柒社群-康帅32-46">
              <a:extLst>
                <a:ext uri="{FF2B5EF4-FFF2-40B4-BE49-F238E27FC236}">
                  <a16:creationId xmlns:a16="http://schemas.microsoft.com/office/drawing/2014/main" id="{2A7C58A8-8570-72E0-383C-63B845D585EA}"/>
                </a:ext>
              </a:extLst>
            </p:cNvPr>
            <p:cNvSpPr/>
            <p:nvPr/>
          </p:nvSpPr>
          <p:spPr>
            <a:xfrm rot="1200337">
              <a:off x="6194359" y="4325312"/>
              <a:ext cx="1553579" cy="1553579"/>
            </a:xfrm>
            <a:prstGeom prst="blockArc">
              <a:avLst>
                <a:gd name="adj1" fmla="val 9288326"/>
                <a:gd name="adj2" fmla="val 20955944"/>
                <a:gd name="adj3" fmla="val 14444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49" name="柒社群-康帅32-47">
              <a:extLst>
                <a:ext uri="{FF2B5EF4-FFF2-40B4-BE49-F238E27FC236}">
                  <a16:creationId xmlns:a16="http://schemas.microsoft.com/office/drawing/2014/main" id="{6E8F23B7-634D-CD9F-ED74-2C52F9B8CC52}"/>
                </a:ext>
              </a:extLst>
            </p:cNvPr>
            <p:cNvSpPr/>
            <p:nvPr/>
          </p:nvSpPr>
          <p:spPr>
            <a:xfrm rot="11982014">
              <a:off x="6194359" y="4325312"/>
              <a:ext cx="1553579" cy="1553579"/>
            </a:xfrm>
            <a:prstGeom prst="blockArc">
              <a:avLst>
                <a:gd name="adj1" fmla="val 17149681"/>
                <a:gd name="adj2" fmla="val 20955944"/>
                <a:gd name="adj3" fmla="val 14444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51" name="柒社群-康帅32-48">
              <a:extLst>
                <a:ext uri="{FF2B5EF4-FFF2-40B4-BE49-F238E27FC236}">
                  <a16:creationId xmlns:a16="http://schemas.microsoft.com/office/drawing/2014/main" id="{AA07A6F7-ABE3-014F-F842-81CCB34184F3}"/>
                </a:ext>
              </a:extLst>
            </p:cNvPr>
            <p:cNvSpPr/>
            <p:nvPr/>
          </p:nvSpPr>
          <p:spPr>
            <a:xfrm rot="8208257">
              <a:off x="6194359" y="4325312"/>
              <a:ext cx="1553579" cy="1553579"/>
            </a:xfrm>
            <a:prstGeom prst="blockArc">
              <a:avLst>
                <a:gd name="adj1" fmla="val 20273888"/>
                <a:gd name="adj2" fmla="val 20955944"/>
                <a:gd name="adj3" fmla="val 14444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53" name="柒社群-康帅32-49">
              <a:extLst>
                <a:ext uri="{FF2B5EF4-FFF2-40B4-BE49-F238E27FC236}">
                  <a16:creationId xmlns:a16="http://schemas.microsoft.com/office/drawing/2014/main" id="{6B90C9DE-4E38-6FDD-12BA-D9B5F3D82585}"/>
                </a:ext>
              </a:extLst>
            </p:cNvPr>
            <p:cNvSpPr/>
            <p:nvPr/>
          </p:nvSpPr>
          <p:spPr>
            <a:xfrm rot="7617354">
              <a:off x="6194359" y="4325312"/>
              <a:ext cx="1553579" cy="1553579"/>
            </a:xfrm>
            <a:prstGeom prst="blockArc">
              <a:avLst>
                <a:gd name="adj1" fmla="val 20626858"/>
                <a:gd name="adj2" fmla="val 20955944"/>
                <a:gd name="adj3" fmla="val 14444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654" name="柒社群-康帅32-50">
              <a:extLst>
                <a:ext uri="{FF2B5EF4-FFF2-40B4-BE49-F238E27FC236}">
                  <a16:creationId xmlns:a16="http://schemas.microsoft.com/office/drawing/2014/main" id="{1A2A3292-B852-D078-F0F4-C1753B2F01DC}"/>
                </a:ext>
              </a:extLst>
            </p:cNvPr>
            <p:cNvSpPr/>
            <p:nvPr/>
          </p:nvSpPr>
          <p:spPr>
            <a:xfrm rot="7343391">
              <a:off x="6194359" y="4325312"/>
              <a:ext cx="1553579" cy="1553579"/>
            </a:xfrm>
            <a:prstGeom prst="blockArc">
              <a:avLst>
                <a:gd name="adj1" fmla="val 17332845"/>
                <a:gd name="adj2" fmla="val 20955944"/>
                <a:gd name="adj3" fmla="val 14444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55" name="柒社群-康帅32-51">
              <a:extLst>
                <a:ext uri="{FF2B5EF4-FFF2-40B4-BE49-F238E27FC236}">
                  <a16:creationId xmlns:a16="http://schemas.microsoft.com/office/drawing/2014/main" id="{6598E67E-A7BF-FEB1-3B9C-DA1625B026F5}"/>
                </a:ext>
              </a:extLst>
            </p:cNvPr>
            <p:cNvSpPr/>
            <p:nvPr/>
          </p:nvSpPr>
          <p:spPr>
            <a:xfrm rot="3826290">
              <a:off x="6196741" y="4325311"/>
              <a:ext cx="1553579" cy="1553579"/>
            </a:xfrm>
            <a:prstGeom prst="blockArc">
              <a:avLst>
                <a:gd name="adj1" fmla="val 13960724"/>
                <a:gd name="adj2" fmla="val 20937994"/>
                <a:gd name="adj3" fmla="val 14689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56" name="柒社群-康帅32-52">
              <a:extLst>
                <a:ext uri="{FF2B5EF4-FFF2-40B4-BE49-F238E27FC236}">
                  <a16:creationId xmlns:a16="http://schemas.microsoft.com/office/drawing/2014/main" id="{B1792CB5-50B2-5068-A0C5-00B93D67B5E8}"/>
                </a:ext>
              </a:extLst>
            </p:cNvPr>
            <p:cNvSpPr/>
            <p:nvPr/>
          </p:nvSpPr>
          <p:spPr>
            <a:xfrm>
              <a:off x="8624910" y="4208977"/>
              <a:ext cx="665871" cy="29661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4008" tIns="32004" rIns="64008" bIns="32004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26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OPPOSans R"/>
                <a:cs typeface="+mn-cs"/>
              </a:endParaRPr>
            </a:p>
          </p:txBody>
        </p:sp>
        <p:sp>
          <p:nvSpPr>
            <p:cNvPr id="657" name="柒社群-康帅32-53">
              <a:extLst>
                <a:ext uri="{FF2B5EF4-FFF2-40B4-BE49-F238E27FC236}">
                  <a16:creationId xmlns:a16="http://schemas.microsoft.com/office/drawing/2014/main" id="{1F1ACDFF-F6CC-39C0-ADF0-675D2056814E}"/>
                </a:ext>
              </a:extLst>
            </p:cNvPr>
            <p:cNvSpPr/>
            <p:nvPr/>
          </p:nvSpPr>
          <p:spPr>
            <a:xfrm>
              <a:off x="8624910" y="4494387"/>
              <a:ext cx="665871" cy="29661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4008" tIns="32004" rIns="64008" bIns="32004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26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OPPOSans R"/>
                <a:cs typeface="+mn-cs"/>
              </a:endParaRPr>
            </a:p>
          </p:txBody>
        </p:sp>
        <p:sp>
          <p:nvSpPr>
            <p:cNvPr id="658" name="柒社群-康帅32-54">
              <a:extLst>
                <a:ext uri="{FF2B5EF4-FFF2-40B4-BE49-F238E27FC236}">
                  <a16:creationId xmlns:a16="http://schemas.microsoft.com/office/drawing/2014/main" id="{F41E8426-61EB-451A-4ED4-A5417FB5F9C8}"/>
                </a:ext>
              </a:extLst>
            </p:cNvPr>
            <p:cNvSpPr/>
            <p:nvPr/>
          </p:nvSpPr>
          <p:spPr>
            <a:xfrm>
              <a:off x="8624910" y="5056288"/>
              <a:ext cx="665871" cy="296618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4008" tIns="32004" rIns="64008" bIns="32004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26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OPPOSans R"/>
                <a:cs typeface="+mn-cs"/>
              </a:endParaRPr>
            </a:p>
          </p:txBody>
        </p:sp>
        <p:sp>
          <p:nvSpPr>
            <p:cNvPr id="659" name="柒社群-康帅32-55">
              <a:extLst>
                <a:ext uri="{FF2B5EF4-FFF2-40B4-BE49-F238E27FC236}">
                  <a16:creationId xmlns:a16="http://schemas.microsoft.com/office/drawing/2014/main" id="{C1142AC9-05CF-3627-F240-1BF5B40C42DD}"/>
                </a:ext>
              </a:extLst>
            </p:cNvPr>
            <p:cNvSpPr/>
            <p:nvPr/>
          </p:nvSpPr>
          <p:spPr>
            <a:xfrm>
              <a:off x="8624910" y="4770878"/>
              <a:ext cx="665871" cy="296618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4008" tIns="32004" rIns="64008" bIns="32004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26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OPPOSans R"/>
                <a:cs typeface="+mn-cs"/>
              </a:endParaRPr>
            </a:p>
          </p:txBody>
        </p:sp>
        <p:sp>
          <p:nvSpPr>
            <p:cNvPr id="660" name="柒社群-康帅32-56">
              <a:extLst>
                <a:ext uri="{FF2B5EF4-FFF2-40B4-BE49-F238E27FC236}">
                  <a16:creationId xmlns:a16="http://schemas.microsoft.com/office/drawing/2014/main" id="{F9A82C14-81B8-0E8B-6DCE-D7032E95B6D2}"/>
                </a:ext>
              </a:extLst>
            </p:cNvPr>
            <p:cNvSpPr/>
            <p:nvPr/>
          </p:nvSpPr>
          <p:spPr>
            <a:xfrm>
              <a:off x="8624910" y="5636027"/>
              <a:ext cx="665871" cy="29661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4008" tIns="32004" rIns="64008" bIns="32004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26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OPPOSans R"/>
                <a:cs typeface="+mn-cs"/>
              </a:endParaRPr>
            </a:p>
          </p:txBody>
        </p:sp>
        <p:sp>
          <p:nvSpPr>
            <p:cNvPr id="661" name="柒社群-康帅32-57">
              <a:extLst>
                <a:ext uri="{FF2B5EF4-FFF2-40B4-BE49-F238E27FC236}">
                  <a16:creationId xmlns:a16="http://schemas.microsoft.com/office/drawing/2014/main" id="{3FB24F63-F445-4C1A-97E5-AF04E3C32A11}"/>
                </a:ext>
              </a:extLst>
            </p:cNvPr>
            <p:cNvSpPr/>
            <p:nvPr/>
          </p:nvSpPr>
          <p:spPr>
            <a:xfrm>
              <a:off x="8624910" y="5350617"/>
              <a:ext cx="665871" cy="29661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4008" tIns="32004" rIns="64008" bIns="32004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26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OPPOSans R"/>
                <a:cs typeface="+mn-cs"/>
              </a:endParaRPr>
            </a:p>
          </p:txBody>
        </p:sp>
        <p:sp>
          <p:nvSpPr>
            <p:cNvPr id="662" name="柒社群-康帅32-58">
              <a:extLst>
                <a:ext uri="{FF2B5EF4-FFF2-40B4-BE49-F238E27FC236}">
                  <a16:creationId xmlns:a16="http://schemas.microsoft.com/office/drawing/2014/main" id="{BB611DD5-18A0-DA6D-9059-B47E4E896D69}"/>
                </a:ext>
              </a:extLst>
            </p:cNvPr>
            <p:cNvSpPr txBox="1"/>
            <p:nvPr/>
          </p:nvSpPr>
          <p:spPr>
            <a:xfrm>
              <a:off x="9570095" y="4523920"/>
              <a:ext cx="1437520" cy="218521"/>
            </a:xfrm>
            <a:prstGeom prst="rect">
              <a:avLst/>
            </a:prstGeom>
            <a:noFill/>
            <a:effectLst/>
          </p:spPr>
          <p:txBody>
            <a:bodyPr wrap="square" lIns="64008" tIns="32004" rIns="64008" bIns="32004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Bahnschrift" panose="020B0502040204020203" pitchFamily="34" charset="0"/>
                  <a:ea typeface="阿里巴巴普惠体 R" panose="00020600040101010101" pitchFamily="18" charset="-122"/>
                  <a:cs typeface="+mn-cs"/>
                  <a:sym typeface="Bahnschrift" panose="020B0502040204020203" pitchFamily="34" charset="0"/>
                </a:rPr>
                <a:t>FBA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Bahnschrift" panose="020B0502040204020203" pitchFamily="34" charset="0"/>
                  <a:ea typeface="阿里巴巴普惠体 R" panose="00020600040101010101" pitchFamily="18" charset="-122"/>
                  <a:cs typeface="+mn-cs"/>
                  <a:sym typeface="Bahnschrift" panose="020B0502040204020203" pitchFamily="34" charset="0"/>
                </a:rPr>
                <a:t>仓储费</a:t>
              </a:r>
              <a:endPara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Bahnschrift" panose="020B0502040204020203" pitchFamily="34" charset="0"/>
                <a:ea typeface="阿里巴巴普惠体 R" panose="00020600040101010101" pitchFamily="18" charset="-122"/>
                <a:cs typeface="+mn-cs"/>
                <a:sym typeface="Bahnschrift" panose="020B0502040204020203" pitchFamily="34" charset="0"/>
              </a:endParaRPr>
            </a:p>
          </p:txBody>
        </p:sp>
        <p:cxnSp>
          <p:nvCxnSpPr>
            <p:cNvPr id="663" name="柒社群-康帅32-59">
              <a:extLst>
                <a:ext uri="{FF2B5EF4-FFF2-40B4-BE49-F238E27FC236}">
                  <a16:creationId xmlns:a16="http://schemas.microsoft.com/office/drawing/2014/main" id="{62C3BF6C-2D35-F301-9B2D-48A0DF0194BB}"/>
                </a:ext>
              </a:extLst>
            </p:cNvPr>
            <p:cNvCxnSpPr>
              <a:cxnSpLocks/>
            </p:cNvCxnSpPr>
            <p:nvPr/>
          </p:nvCxnSpPr>
          <p:spPr>
            <a:xfrm>
              <a:off x="9380666" y="4635990"/>
              <a:ext cx="189430" cy="2556"/>
            </a:xfrm>
            <a:prstGeom prst="line">
              <a:avLst/>
            </a:prstGeom>
            <a:ln w="4445">
              <a:solidFill>
                <a:schemeClr val="bg1">
                  <a:lumMod val="75000"/>
                </a:schemeClr>
              </a:solidFill>
              <a:prstDash val="lgDash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4" name="柒社群-康帅32-60">
              <a:extLst>
                <a:ext uri="{FF2B5EF4-FFF2-40B4-BE49-F238E27FC236}">
                  <a16:creationId xmlns:a16="http://schemas.microsoft.com/office/drawing/2014/main" id="{4A8201BD-901A-DA06-47DD-A9DDC852E434}"/>
                </a:ext>
              </a:extLst>
            </p:cNvPr>
            <p:cNvSpPr txBox="1"/>
            <p:nvPr/>
          </p:nvSpPr>
          <p:spPr>
            <a:xfrm>
              <a:off x="9570095" y="5093038"/>
              <a:ext cx="1437520" cy="218521"/>
            </a:xfrm>
            <a:prstGeom prst="rect">
              <a:avLst/>
            </a:prstGeom>
            <a:noFill/>
            <a:effectLst/>
          </p:spPr>
          <p:txBody>
            <a:bodyPr wrap="square" lIns="64008" tIns="32004" rIns="64008" bIns="32004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Bahnschrift" panose="020B0502040204020203" pitchFamily="34" charset="0"/>
                  <a:ea typeface="阿里巴巴普惠体 R" panose="00020600040101010101" pitchFamily="18" charset="-122"/>
                  <a:cs typeface="+mn-cs"/>
                  <a:sym typeface="Bahnschrift" panose="020B0502040204020203" pitchFamily="34" charset="0"/>
                </a:rPr>
                <a:t>平台投放</a:t>
              </a:r>
              <a:endPara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Bahnschrift" panose="020B0502040204020203" pitchFamily="34" charset="0"/>
                <a:ea typeface="阿里巴巴普惠体 R" panose="00020600040101010101" pitchFamily="18" charset="-122"/>
                <a:cs typeface="+mn-cs"/>
                <a:sym typeface="Bahnschrift" panose="020B0502040204020203" pitchFamily="34" charset="0"/>
              </a:endParaRPr>
            </a:p>
          </p:txBody>
        </p:sp>
        <p:cxnSp>
          <p:nvCxnSpPr>
            <p:cNvPr id="665" name="柒社群-康帅32-61">
              <a:extLst>
                <a:ext uri="{FF2B5EF4-FFF2-40B4-BE49-F238E27FC236}">
                  <a16:creationId xmlns:a16="http://schemas.microsoft.com/office/drawing/2014/main" id="{40358605-CC84-A8E6-DBCF-25A110F343FA}"/>
                </a:ext>
              </a:extLst>
            </p:cNvPr>
            <p:cNvCxnSpPr>
              <a:cxnSpLocks/>
            </p:cNvCxnSpPr>
            <p:nvPr/>
          </p:nvCxnSpPr>
          <p:spPr>
            <a:xfrm>
              <a:off x="9380666" y="5205108"/>
              <a:ext cx="189430" cy="2556"/>
            </a:xfrm>
            <a:prstGeom prst="line">
              <a:avLst/>
            </a:prstGeom>
            <a:ln w="4445">
              <a:solidFill>
                <a:schemeClr val="bg1">
                  <a:lumMod val="75000"/>
                </a:schemeClr>
              </a:solidFill>
              <a:prstDash val="lgDash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6" name="柒社群-康帅32-62">
              <a:extLst>
                <a:ext uri="{FF2B5EF4-FFF2-40B4-BE49-F238E27FC236}">
                  <a16:creationId xmlns:a16="http://schemas.microsoft.com/office/drawing/2014/main" id="{369A4F75-DEEA-F1CC-5585-2121770C1DDA}"/>
                </a:ext>
              </a:extLst>
            </p:cNvPr>
            <p:cNvSpPr txBox="1"/>
            <p:nvPr/>
          </p:nvSpPr>
          <p:spPr>
            <a:xfrm>
              <a:off x="9570095" y="4800145"/>
              <a:ext cx="1437520" cy="218521"/>
            </a:xfrm>
            <a:prstGeom prst="rect">
              <a:avLst/>
            </a:prstGeom>
            <a:noFill/>
            <a:effectLst/>
          </p:spPr>
          <p:txBody>
            <a:bodyPr wrap="square" lIns="64008" tIns="32004" rIns="64008" bIns="32004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Bahnschrift" panose="020B0502040204020203" pitchFamily="34" charset="0"/>
                  <a:ea typeface="阿里巴巴普惠体 R" panose="00020600040101010101" pitchFamily="18" charset="-122"/>
                  <a:cs typeface="+mn-cs"/>
                  <a:sym typeface="Bahnschrift" panose="020B0502040204020203" pitchFamily="34" charset="0"/>
                </a:rPr>
                <a:t>广告费</a:t>
              </a:r>
              <a:endPara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Bahnschrift" panose="020B0502040204020203" pitchFamily="34" charset="0"/>
                <a:ea typeface="阿里巴巴普惠体 R" panose="00020600040101010101" pitchFamily="18" charset="-122"/>
                <a:cs typeface="+mn-cs"/>
                <a:sym typeface="Bahnschrift" panose="020B0502040204020203" pitchFamily="34" charset="0"/>
              </a:endParaRPr>
            </a:p>
          </p:txBody>
        </p:sp>
        <p:cxnSp>
          <p:nvCxnSpPr>
            <p:cNvPr id="667" name="柒社群-康帅32-63">
              <a:extLst>
                <a:ext uri="{FF2B5EF4-FFF2-40B4-BE49-F238E27FC236}">
                  <a16:creationId xmlns:a16="http://schemas.microsoft.com/office/drawing/2014/main" id="{D6033991-110F-24F6-CB63-8FE6B4ED355C}"/>
                </a:ext>
              </a:extLst>
            </p:cNvPr>
            <p:cNvCxnSpPr>
              <a:cxnSpLocks/>
            </p:cNvCxnSpPr>
            <p:nvPr/>
          </p:nvCxnSpPr>
          <p:spPr>
            <a:xfrm>
              <a:off x="9380666" y="4912215"/>
              <a:ext cx="189430" cy="2556"/>
            </a:xfrm>
            <a:prstGeom prst="line">
              <a:avLst/>
            </a:prstGeom>
            <a:ln w="4445">
              <a:solidFill>
                <a:schemeClr val="bg1">
                  <a:lumMod val="75000"/>
                </a:schemeClr>
              </a:solidFill>
              <a:prstDash val="lgDash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8" name="柒社群-康帅32-64">
              <a:extLst>
                <a:ext uri="{FF2B5EF4-FFF2-40B4-BE49-F238E27FC236}">
                  <a16:creationId xmlns:a16="http://schemas.microsoft.com/office/drawing/2014/main" id="{C8A29101-F85C-D7C3-D31D-F24AC5E11543}"/>
                </a:ext>
              </a:extLst>
            </p:cNvPr>
            <p:cNvSpPr txBox="1"/>
            <p:nvPr/>
          </p:nvSpPr>
          <p:spPr>
            <a:xfrm>
              <a:off x="9570095" y="5383552"/>
              <a:ext cx="1437520" cy="218521"/>
            </a:xfrm>
            <a:prstGeom prst="rect">
              <a:avLst/>
            </a:prstGeom>
            <a:noFill/>
            <a:effectLst/>
          </p:spPr>
          <p:txBody>
            <a:bodyPr wrap="square" lIns="64008" tIns="32004" rIns="64008" bIns="32004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Bahnschrift" panose="020B0502040204020203" pitchFamily="34" charset="0"/>
                  <a:ea typeface="阿里巴巴普惠体 R" panose="00020600040101010101" pitchFamily="18" charset="-122"/>
                  <a:cs typeface="+mn-cs"/>
                  <a:sym typeface="Bahnschrift" panose="020B0502040204020203" pitchFamily="34" charset="0"/>
                </a:rPr>
                <a:t>物流费用</a:t>
              </a:r>
              <a:endPara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Bahnschrift" panose="020B0502040204020203" pitchFamily="34" charset="0"/>
                <a:ea typeface="阿里巴巴普惠体 R" panose="00020600040101010101" pitchFamily="18" charset="-122"/>
                <a:cs typeface="+mn-cs"/>
                <a:sym typeface="Bahnschrift" panose="020B0502040204020203" pitchFamily="34" charset="0"/>
              </a:endParaRPr>
            </a:p>
          </p:txBody>
        </p:sp>
        <p:cxnSp>
          <p:nvCxnSpPr>
            <p:cNvPr id="669" name="柒社群-康帅32-65">
              <a:extLst>
                <a:ext uri="{FF2B5EF4-FFF2-40B4-BE49-F238E27FC236}">
                  <a16:creationId xmlns:a16="http://schemas.microsoft.com/office/drawing/2014/main" id="{78621F36-C31F-CE99-3231-CBA92D888DBE}"/>
                </a:ext>
              </a:extLst>
            </p:cNvPr>
            <p:cNvCxnSpPr>
              <a:cxnSpLocks/>
            </p:cNvCxnSpPr>
            <p:nvPr/>
          </p:nvCxnSpPr>
          <p:spPr>
            <a:xfrm>
              <a:off x="9380666" y="5495622"/>
              <a:ext cx="189430" cy="2556"/>
            </a:xfrm>
            <a:prstGeom prst="line">
              <a:avLst/>
            </a:prstGeom>
            <a:ln w="4445">
              <a:solidFill>
                <a:schemeClr val="bg1">
                  <a:lumMod val="75000"/>
                </a:schemeClr>
              </a:solidFill>
              <a:prstDash val="lgDash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0" name="柒社群-康帅32-66">
              <a:extLst>
                <a:ext uri="{FF2B5EF4-FFF2-40B4-BE49-F238E27FC236}">
                  <a16:creationId xmlns:a16="http://schemas.microsoft.com/office/drawing/2014/main" id="{64801DDB-389D-8955-2459-794FD3B1852E}"/>
                </a:ext>
              </a:extLst>
            </p:cNvPr>
            <p:cNvSpPr txBox="1"/>
            <p:nvPr/>
          </p:nvSpPr>
          <p:spPr>
            <a:xfrm>
              <a:off x="9570095" y="5676445"/>
              <a:ext cx="1437520" cy="218521"/>
            </a:xfrm>
            <a:prstGeom prst="rect">
              <a:avLst/>
            </a:prstGeom>
            <a:noFill/>
            <a:effectLst/>
          </p:spPr>
          <p:txBody>
            <a:bodyPr wrap="square" lIns="64008" tIns="32004" rIns="64008" bIns="32004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Bahnschrift" panose="020B0502040204020203" pitchFamily="34" charset="0"/>
                  <a:ea typeface="阿里巴巴普惠体 R" panose="00020600040101010101" pitchFamily="18" charset="-122"/>
                  <a:cs typeface="+mn-cs"/>
                  <a:sym typeface="Bahnschrift" panose="020B0502040204020203" pitchFamily="34" charset="0"/>
                </a:rPr>
                <a:t>促销费用</a:t>
              </a:r>
              <a:endPara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Bahnschrift" panose="020B0502040204020203" pitchFamily="34" charset="0"/>
                <a:ea typeface="阿里巴巴普惠体 R" panose="00020600040101010101" pitchFamily="18" charset="-122"/>
                <a:cs typeface="+mn-cs"/>
                <a:sym typeface="Bahnschrift" panose="020B0502040204020203" pitchFamily="34" charset="0"/>
              </a:endParaRPr>
            </a:p>
          </p:txBody>
        </p:sp>
        <p:cxnSp>
          <p:nvCxnSpPr>
            <p:cNvPr id="671" name="柒社群-康帅32-67">
              <a:extLst>
                <a:ext uri="{FF2B5EF4-FFF2-40B4-BE49-F238E27FC236}">
                  <a16:creationId xmlns:a16="http://schemas.microsoft.com/office/drawing/2014/main" id="{5D9941D1-7BD1-C3D5-0E79-B762E6FAE788}"/>
                </a:ext>
              </a:extLst>
            </p:cNvPr>
            <p:cNvCxnSpPr>
              <a:cxnSpLocks/>
            </p:cNvCxnSpPr>
            <p:nvPr/>
          </p:nvCxnSpPr>
          <p:spPr>
            <a:xfrm>
              <a:off x="9380666" y="5788515"/>
              <a:ext cx="189430" cy="2556"/>
            </a:xfrm>
            <a:prstGeom prst="line">
              <a:avLst/>
            </a:prstGeom>
            <a:ln w="4445">
              <a:solidFill>
                <a:schemeClr val="bg1">
                  <a:lumMod val="75000"/>
                </a:schemeClr>
              </a:solidFill>
              <a:prstDash val="lgDash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2" name="柒社群-康帅32-68">
              <a:extLst>
                <a:ext uri="{FF2B5EF4-FFF2-40B4-BE49-F238E27FC236}">
                  <a16:creationId xmlns:a16="http://schemas.microsoft.com/office/drawing/2014/main" id="{C95B731B-A6CA-9CCD-2AF2-43B9C6CBA92D}"/>
                </a:ext>
              </a:extLst>
            </p:cNvPr>
            <p:cNvSpPr/>
            <p:nvPr/>
          </p:nvSpPr>
          <p:spPr>
            <a:xfrm>
              <a:off x="6742696" y="4807625"/>
              <a:ext cx="482974" cy="478148"/>
            </a:xfrm>
            <a:custGeom>
              <a:avLst/>
              <a:gdLst>
                <a:gd name="connsiteX0" fmla="*/ 1737807 w 1906118"/>
                <a:gd name="connsiteY0" fmla="*/ 1176170 h 1887070"/>
                <a:gd name="connsiteX1" fmla="*/ 1575834 w 1906118"/>
                <a:gd name="connsiteY1" fmla="*/ 1282962 h 1887070"/>
                <a:gd name="connsiteX2" fmla="*/ 1390417 w 1906118"/>
                <a:gd name="connsiteY2" fmla="*/ 1411269 h 1887070"/>
                <a:gd name="connsiteX3" fmla="*/ 1359490 w 1906118"/>
                <a:gd name="connsiteY3" fmla="*/ 1318428 h 1887070"/>
                <a:gd name="connsiteX4" fmla="*/ 1050413 w 1906118"/>
                <a:gd name="connsiteY4" fmla="*/ 1242732 h 1887070"/>
                <a:gd name="connsiteX5" fmla="*/ 1010957 w 1906118"/>
                <a:gd name="connsiteY5" fmla="*/ 1244021 h 1887070"/>
                <a:gd name="connsiteX6" fmla="*/ 927945 w 1906118"/>
                <a:gd name="connsiteY6" fmla="*/ 1198525 h 1887070"/>
                <a:gd name="connsiteX7" fmla="*/ 480723 w 1906118"/>
                <a:gd name="connsiteY7" fmla="*/ 1046125 h 1887070"/>
                <a:gd name="connsiteX8" fmla="*/ 465474 w 1906118"/>
                <a:gd name="connsiteY8" fmla="*/ 1049655 h 1887070"/>
                <a:gd name="connsiteX9" fmla="*/ 465474 w 1906118"/>
                <a:gd name="connsiteY9" fmla="*/ 920115 h 1887070"/>
                <a:gd name="connsiteX10" fmla="*/ 430830 w 1906118"/>
                <a:gd name="connsiteY10" fmla="*/ 880726 h 1887070"/>
                <a:gd name="connsiteX11" fmla="*/ 34644 w 1906118"/>
                <a:gd name="connsiteY11" fmla="*/ 880726 h 1887070"/>
                <a:gd name="connsiteX12" fmla="*/ 0 w 1906118"/>
                <a:gd name="connsiteY12" fmla="*/ 920115 h 1887070"/>
                <a:gd name="connsiteX13" fmla="*/ 0 w 1906118"/>
                <a:gd name="connsiteY13" fmla="*/ 1732990 h 1887070"/>
                <a:gd name="connsiteX14" fmla="*/ 34644 w 1906118"/>
                <a:gd name="connsiteY14" fmla="*/ 1772378 h 1887070"/>
                <a:gd name="connsiteX15" fmla="*/ 431211 w 1906118"/>
                <a:gd name="connsiteY15" fmla="*/ 1772378 h 1887070"/>
                <a:gd name="connsiteX16" fmla="*/ 465807 w 1906118"/>
                <a:gd name="connsiteY16" fmla="*/ 1732990 h 1887070"/>
                <a:gd name="connsiteX17" fmla="*/ 465807 w 1906118"/>
                <a:gd name="connsiteY17" fmla="*/ 1635779 h 1887070"/>
                <a:gd name="connsiteX18" fmla="*/ 664663 w 1906118"/>
                <a:gd name="connsiteY18" fmla="*/ 1724193 h 1887070"/>
                <a:gd name="connsiteX19" fmla="*/ 1102927 w 1906118"/>
                <a:gd name="connsiteY19" fmla="*/ 1887071 h 1887070"/>
                <a:gd name="connsiteX20" fmla="*/ 1906117 w 1906118"/>
                <a:gd name="connsiteY20" fmla="*/ 1373169 h 1887070"/>
                <a:gd name="connsiteX21" fmla="*/ 1737807 w 1906118"/>
                <a:gd name="connsiteY21" fmla="*/ 1176170 h 1887070"/>
                <a:gd name="connsiteX22" fmla="*/ 396568 w 1906118"/>
                <a:gd name="connsiteY22" fmla="*/ 1693601 h 1887070"/>
                <a:gd name="connsiteX23" fmla="*/ 69240 w 1906118"/>
                <a:gd name="connsiteY23" fmla="*/ 1693601 h 1887070"/>
                <a:gd name="connsiteX24" fmla="*/ 69240 w 1906118"/>
                <a:gd name="connsiteY24" fmla="*/ 1631408 h 1887070"/>
                <a:gd name="connsiteX25" fmla="*/ 396568 w 1906118"/>
                <a:gd name="connsiteY25" fmla="*/ 1631408 h 1887070"/>
                <a:gd name="connsiteX26" fmla="*/ 396568 w 1906118"/>
                <a:gd name="connsiteY26" fmla="*/ 1693601 h 1887070"/>
                <a:gd name="connsiteX27" fmla="*/ 396568 w 1906118"/>
                <a:gd name="connsiteY27" fmla="*/ 1552631 h 1887070"/>
                <a:gd name="connsiteX28" fmla="*/ 69240 w 1906118"/>
                <a:gd name="connsiteY28" fmla="*/ 1552631 h 1887070"/>
                <a:gd name="connsiteX29" fmla="*/ 69240 w 1906118"/>
                <a:gd name="connsiteY29" fmla="*/ 1462368 h 1887070"/>
                <a:gd name="connsiteX30" fmla="*/ 396568 w 1906118"/>
                <a:gd name="connsiteY30" fmla="*/ 1462368 h 1887070"/>
                <a:gd name="connsiteX31" fmla="*/ 396568 w 1906118"/>
                <a:gd name="connsiteY31" fmla="*/ 1552575 h 1887070"/>
                <a:gd name="connsiteX32" fmla="*/ 396568 w 1906118"/>
                <a:gd name="connsiteY32" fmla="*/ 1383646 h 1887070"/>
                <a:gd name="connsiteX33" fmla="*/ 69240 w 1906118"/>
                <a:gd name="connsiteY33" fmla="*/ 1383646 h 1887070"/>
                <a:gd name="connsiteX34" fmla="*/ 69240 w 1906118"/>
                <a:gd name="connsiteY34" fmla="*/ 1293943 h 1887070"/>
                <a:gd name="connsiteX35" fmla="*/ 396568 w 1906118"/>
                <a:gd name="connsiteY35" fmla="*/ 1293943 h 1887070"/>
                <a:gd name="connsiteX36" fmla="*/ 396568 w 1906118"/>
                <a:gd name="connsiteY36" fmla="*/ 1383646 h 1887070"/>
                <a:gd name="connsiteX37" fmla="*/ 396568 w 1906118"/>
                <a:gd name="connsiteY37" fmla="*/ 1215110 h 1887070"/>
                <a:gd name="connsiteX38" fmla="*/ 69240 w 1906118"/>
                <a:gd name="connsiteY38" fmla="*/ 1215110 h 1887070"/>
                <a:gd name="connsiteX39" fmla="*/ 69240 w 1906118"/>
                <a:gd name="connsiteY39" fmla="*/ 1124959 h 1887070"/>
                <a:gd name="connsiteX40" fmla="*/ 396568 w 1906118"/>
                <a:gd name="connsiteY40" fmla="*/ 1124959 h 1887070"/>
                <a:gd name="connsiteX41" fmla="*/ 396568 w 1906118"/>
                <a:gd name="connsiteY41" fmla="*/ 1215166 h 1887070"/>
                <a:gd name="connsiteX42" fmla="*/ 396568 w 1906118"/>
                <a:gd name="connsiteY42" fmla="*/ 1046181 h 1887070"/>
                <a:gd name="connsiteX43" fmla="*/ 69240 w 1906118"/>
                <a:gd name="connsiteY43" fmla="*/ 1046181 h 1887070"/>
                <a:gd name="connsiteX44" fmla="*/ 69240 w 1906118"/>
                <a:gd name="connsiteY44" fmla="*/ 959504 h 1887070"/>
                <a:gd name="connsiteX45" fmla="*/ 396568 w 1906118"/>
                <a:gd name="connsiteY45" fmla="*/ 959504 h 1887070"/>
                <a:gd name="connsiteX46" fmla="*/ 396568 w 1906118"/>
                <a:gd name="connsiteY46" fmla="*/ 1046181 h 1887070"/>
                <a:gd name="connsiteX47" fmla="*/ 1103260 w 1906118"/>
                <a:gd name="connsiteY47" fmla="*/ 1808237 h 1887070"/>
                <a:gd name="connsiteX48" fmla="*/ 694827 w 1906118"/>
                <a:gd name="connsiteY48" fmla="*/ 1652868 h 1887070"/>
                <a:gd name="connsiteX49" fmla="*/ 466189 w 1906118"/>
                <a:gd name="connsiteY49" fmla="*/ 1557001 h 1887070"/>
                <a:gd name="connsiteX50" fmla="*/ 466189 w 1906118"/>
                <a:gd name="connsiteY50" fmla="*/ 1121037 h 1887070"/>
                <a:gd name="connsiteX51" fmla="*/ 480341 w 1906118"/>
                <a:gd name="connsiteY51" fmla="*/ 1124959 h 1887070"/>
                <a:gd name="connsiteX52" fmla="*/ 891062 w 1906118"/>
                <a:gd name="connsiteY52" fmla="*/ 1264584 h 1887070"/>
                <a:gd name="connsiteX53" fmla="*/ 1011719 w 1906118"/>
                <a:gd name="connsiteY53" fmla="*/ 1322406 h 1887070"/>
                <a:gd name="connsiteX54" fmla="*/ 1053797 w 1906118"/>
                <a:gd name="connsiteY54" fmla="*/ 1321062 h 1887070"/>
                <a:gd name="connsiteX55" fmla="*/ 1308120 w 1906118"/>
                <a:gd name="connsiteY55" fmla="*/ 1369639 h 1887070"/>
                <a:gd name="connsiteX56" fmla="*/ 1321892 w 1906118"/>
                <a:gd name="connsiteY56" fmla="*/ 1422195 h 1887070"/>
                <a:gd name="connsiteX57" fmla="*/ 788275 w 1906118"/>
                <a:gd name="connsiteY57" fmla="*/ 1422195 h 1887070"/>
                <a:gd name="connsiteX58" fmla="*/ 753679 w 1906118"/>
                <a:gd name="connsiteY58" fmla="*/ 1461583 h 1887070"/>
                <a:gd name="connsiteX59" fmla="*/ 788275 w 1906118"/>
                <a:gd name="connsiteY59" fmla="*/ 1500972 h 1887070"/>
                <a:gd name="connsiteX60" fmla="*/ 1343431 w 1906118"/>
                <a:gd name="connsiteY60" fmla="*/ 1500972 h 1887070"/>
                <a:gd name="connsiteX61" fmla="*/ 1368068 w 1906118"/>
                <a:gd name="connsiteY61" fmla="*/ 1489598 h 1887070"/>
                <a:gd name="connsiteX62" fmla="*/ 1619771 w 1906118"/>
                <a:gd name="connsiteY62" fmla="*/ 1343361 h 1887070"/>
                <a:gd name="connsiteX63" fmla="*/ 1737807 w 1906118"/>
                <a:gd name="connsiteY63" fmla="*/ 1254555 h 1887070"/>
                <a:gd name="connsiteX64" fmla="*/ 1837211 w 1906118"/>
                <a:gd name="connsiteY64" fmla="*/ 1373169 h 1887070"/>
                <a:gd name="connsiteX65" fmla="*/ 1103308 w 1906118"/>
                <a:gd name="connsiteY65" fmla="*/ 1808237 h 1887070"/>
                <a:gd name="connsiteX66" fmla="*/ 1343860 w 1906118"/>
                <a:gd name="connsiteY66" fmla="*/ 1117507 h 1887070"/>
                <a:gd name="connsiteX67" fmla="*/ 1516983 w 1906118"/>
                <a:gd name="connsiteY67" fmla="*/ 920115 h 1887070"/>
                <a:gd name="connsiteX68" fmla="*/ 1343860 w 1906118"/>
                <a:gd name="connsiteY68" fmla="*/ 722667 h 1887070"/>
                <a:gd name="connsiteX69" fmla="*/ 1170689 w 1906118"/>
                <a:gd name="connsiteY69" fmla="*/ 920115 h 1887070"/>
                <a:gd name="connsiteX70" fmla="*/ 1343860 w 1906118"/>
                <a:gd name="connsiteY70" fmla="*/ 1117507 h 1887070"/>
                <a:gd name="connsiteX71" fmla="*/ 1343860 w 1906118"/>
                <a:gd name="connsiteY71" fmla="*/ 801893 h 1887070"/>
                <a:gd name="connsiteX72" fmla="*/ 1447743 w 1906118"/>
                <a:gd name="connsiteY72" fmla="*/ 920563 h 1887070"/>
                <a:gd name="connsiteX73" fmla="*/ 1343860 w 1906118"/>
                <a:gd name="connsiteY73" fmla="*/ 1039177 h 1887070"/>
                <a:gd name="connsiteX74" fmla="*/ 1239977 w 1906118"/>
                <a:gd name="connsiteY74" fmla="*/ 920563 h 1887070"/>
                <a:gd name="connsiteX75" fmla="*/ 1343860 w 1906118"/>
                <a:gd name="connsiteY75" fmla="*/ 801893 h 1887070"/>
                <a:gd name="connsiteX76" fmla="*/ 946911 w 1906118"/>
                <a:gd name="connsiteY76" fmla="*/ 755949 h 1887070"/>
                <a:gd name="connsiteX77" fmla="*/ 1120082 w 1906118"/>
                <a:gd name="connsiteY77" fmla="*/ 558557 h 1887070"/>
                <a:gd name="connsiteX78" fmla="*/ 946911 w 1906118"/>
                <a:gd name="connsiteY78" fmla="*/ 361110 h 1887070"/>
                <a:gd name="connsiteX79" fmla="*/ 773788 w 1906118"/>
                <a:gd name="connsiteY79" fmla="*/ 558557 h 1887070"/>
                <a:gd name="connsiteX80" fmla="*/ 946911 w 1906118"/>
                <a:gd name="connsiteY80" fmla="*/ 755949 h 1887070"/>
                <a:gd name="connsiteX81" fmla="*/ 946911 w 1906118"/>
                <a:gd name="connsiteY81" fmla="*/ 440335 h 1887070"/>
                <a:gd name="connsiteX82" fmla="*/ 1050795 w 1906118"/>
                <a:gd name="connsiteY82" fmla="*/ 558557 h 1887070"/>
                <a:gd name="connsiteX83" fmla="*/ 946911 w 1906118"/>
                <a:gd name="connsiteY83" fmla="*/ 676779 h 1887070"/>
                <a:gd name="connsiteX84" fmla="*/ 843028 w 1906118"/>
                <a:gd name="connsiteY84" fmla="*/ 558557 h 1887070"/>
                <a:gd name="connsiteX85" fmla="*/ 946911 w 1906118"/>
                <a:gd name="connsiteY85" fmla="*/ 440335 h 1887070"/>
                <a:gd name="connsiteX86" fmla="*/ 1343860 w 1906118"/>
                <a:gd name="connsiteY86" fmla="*/ 394839 h 1887070"/>
                <a:gd name="connsiteX87" fmla="*/ 1516983 w 1906118"/>
                <a:gd name="connsiteY87" fmla="*/ 197392 h 1887070"/>
                <a:gd name="connsiteX88" fmla="*/ 1343860 w 1906118"/>
                <a:gd name="connsiteY88" fmla="*/ 0 h 1887070"/>
                <a:gd name="connsiteX89" fmla="*/ 1170689 w 1906118"/>
                <a:gd name="connsiteY89" fmla="*/ 197392 h 1887070"/>
                <a:gd name="connsiteX90" fmla="*/ 1343860 w 1906118"/>
                <a:gd name="connsiteY90" fmla="*/ 394839 h 1887070"/>
                <a:gd name="connsiteX91" fmla="*/ 1343860 w 1906118"/>
                <a:gd name="connsiteY91" fmla="*/ 79226 h 1887070"/>
                <a:gd name="connsiteX92" fmla="*/ 1447743 w 1906118"/>
                <a:gd name="connsiteY92" fmla="*/ 197840 h 1887070"/>
                <a:gd name="connsiteX93" fmla="*/ 1343860 w 1906118"/>
                <a:gd name="connsiteY93" fmla="*/ 316454 h 1887070"/>
                <a:gd name="connsiteX94" fmla="*/ 1239977 w 1906118"/>
                <a:gd name="connsiteY94" fmla="*/ 197840 h 1887070"/>
                <a:gd name="connsiteX95" fmla="*/ 1343860 w 1906118"/>
                <a:gd name="connsiteY95" fmla="*/ 79226 h 1887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</a:cxnLst>
              <a:rect l="l" t="t" r="r" b="b"/>
              <a:pathLst>
                <a:path w="1906118" h="1887070">
                  <a:moveTo>
                    <a:pt x="1737807" y="1176170"/>
                  </a:moveTo>
                  <a:cubicBezTo>
                    <a:pt x="1690869" y="1176170"/>
                    <a:pt x="1640261" y="1223458"/>
                    <a:pt x="1575834" y="1282962"/>
                  </a:cubicBezTo>
                  <a:cubicBezTo>
                    <a:pt x="1516983" y="1337702"/>
                    <a:pt x="1445885" y="1404209"/>
                    <a:pt x="1390417" y="1411269"/>
                  </a:cubicBezTo>
                  <a:cubicBezTo>
                    <a:pt x="1390155" y="1376906"/>
                    <a:pt x="1379147" y="1343859"/>
                    <a:pt x="1359490" y="1318428"/>
                  </a:cubicBezTo>
                  <a:cubicBezTo>
                    <a:pt x="1293967" y="1232647"/>
                    <a:pt x="1147625" y="1238810"/>
                    <a:pt x="1050413" y="1242732"/>
                  </a:cubicBezTo>
                  <a:cubicBezTo>
                    <a:pt x="1035164" y="1243125"/>
                    <a:pt x="1021774" y="1244021"/>
                    <a:pt x="1010957" y="1244021"/>
                  </a:cubicBezTo>
                  <a:cubicBezTo>
                    <a:pt x="990085" y="1244021"/>
                    <a:pt x="962541" y="1223850"/>
                    <a:pt x="927945" y="1198525"/>
                  </a:cubicBezTo>
                  <a:cubicBezTo>
                    <a:pt x="847126" y="1139414"/>
                    <a:pt x="724944" y="1050103"/>
                    <a:pt x="480723" y="1046125"/>
                  </a:cubicBezTo>
                  <a:cubicBezTo>
                    <a:pt x="475482" y="1045985"/>
                    <a:pt x="470278" y="1047190"/>
                    <a:pt x="465474" y="1049655"/>
                  </a:cubicBezTo>
                  <a:lnTo>
                    <a:pt x="465474" y="920115"/>
                  </a:lnTo>
                  <a:cubicBezTo>
                    <a:pt x="465135" y="898002"/>
                    <a:pt x="449638" y="880383"/>
                    <a:pt x="430830" y="880726"/>
                  </a:cubicBezTo>
                  <a:lnTo>
                    <a:pt x="34644" y="880726"/>
                  </a:lnTo>
                  <a:cubicBezTo>
                    <a:pt x="15836" y="880383"/>
                    <a:pt x="339" y="898002"/>
                    <a:pt x="0" y="920115"/>
                  </a:cubicBezTo>
                  <a:lnTo>
                    <a:pt x="0" y="1732990"/>
                  </a:lnTo>
                  <a:cubicBezTo>
                    <a:pt x="0" y="1754841"/>
                    <a:pt x="15630" y="1772378"/>
                    <a:pt x="34644" y="1772378"/>
                  </a:cubicBezTo>
                  <a:lnTo>
                    <a:pt x="431211" y="1772378"/>
                  </a:lnTo>
                  <a:cubicBezTo>
                    <a:pt x="450001" y="1772691"/>
                    <a:pt x="465468" y="1755081"/>
                    <a:pt x="465807" y="1732990"/>
                  </a:cubicBezTo>
                  <a:lnTo>
                    <a:pt x="465807" y="1635779"/>
                  </a:lnTo>
                  <a:cubicBezTo>
                    <a:pt x="500832" y="1635779"/>
                    <a:pt x="584225" y="1680882"/>
                    <a:pt x="664663" y="1724193"/>
                  </a:cubicBezTo>
                  <a:cubicBezTo>
                    <a:pt x="799854" y="1796863"/>
                    <a:pt x="967736" y="1887071"/>
                    <a:pt x="1102927" y="1887071"/>
                  </a:cubicBezTo>
                  <a:cubicBezTo>
                    <a:pt x="1336426" y="1887071"/>
                    <a:pt x="1906117" y="1549998"/>
                    <a:pt x="1906117" y="1373169"/>
                  </a:cubicBezTo>
                  <a:cubicBezTo>
                    <a:pt x="1906498" y="1247943"/>
                    <a:pt x="1845026" y="1176170"/>
                    <a:pt x="1737807" y="1176170"/>
                  </a:cubicBezTo>
                  <a:close/>
                  <a:moveTo>
                    <a:pt x="396568" y="1693601"/>
                  </a:moveTo>
                  <a:lnTo>
                    <a:pt x="69240" y="1693601"/>
                  </a:lnTo>
                  <a:lnTo>
                    <a:pt x="69240" y="1631408"/>
                  </a:lnTo>
                  <a:lnTo>
                    <a:pt x="396568" y="1631408"/>
                  </a:lnTo>
                  <a:lnTo>
                    <a:pt x="396568" y="1693601"/>
                  </a:lnTo>
                  <a:close/>
                  <a:moveTo>
                    <a:pt x="396568" y="1552631"/>
                  </a:moveTo>
                  <a:lnTo>
                    <a:pt x="69240" y="1552631"/>
                  </a:lnTo>
                  <a:lnTo>
                    <a:pt x="69240" y="1462368"/>
                  </a:lnTo>
                  <a:lnTo>
                    <a:pt x="396568" y="1462368"/>
                  </a:lnTo>
                  <a:lnTo>
                    <a:pt x="396568" y="1552575"/>
                  </a:lnTo>
                  <a:close/>
                  <a:moveTo>
                    <a:pt x="396568" y="1383646"/>
                  </a:moveTo>
                  <a:lnTo>
                    <a:pt x="69240" y="1383646"/>
                  </a:lnTo>
                  <a:lnTo>
                    <a:pt x="69240" y="1293943"/>
                  </a:lnTo>
                  <a:lnTo>
                    <a:pt x="396568" y="1293943"/>
                  </a:lnTo>
                  <a:lnTo>
                    <a:pt x="396568" y="1383646"/>
                  </a:lnTo>
                  <a:close/>
                  <a:moveTo>
                    <a:pt x="396568" y="1215110"/>
                  </a:moveTo>
                  <a:lnTo>
                    <a:pt x="69240" y="1215110"/>
                  </a:lnTo>
                  <a:lnTo>
                    <a:pt x="69240" y="1124959"/>
                  </a:lnTo>
                  <a:lnTo>
                    <a:pt x="396568" y="1124959"/>
                  </a:lnTo>
                  <a:lnTo>
                    <a:pt x="396568" y="1215166"/>
                  </a:lnTo>
                  <a:close/>
                  <a:moveTo>
                    <a:pt x="396568" y="1046181"/>
                  </a:moveTo>
                  <a:lnTo>
                    <a:pt x="69240" y="1046181"/>
                  </a:lnTo>
                  <a:lnTo>
                    <a:pt x="69240" y="959504"/>
                  </a:lnTo>
                  <a:lnTo>
                    <a:pt x="396568" y="959504"/>
                  </a:lnTo>
                  <a:lnTo>
                    <a:pt x="396568" y="1046181"/>
                  </a:lnTo>
                  <a:close/>
                  <a:moveTo>
                    <a:pt x="1103260" y="1808237"/>
                  </a:moveTo>
                  <a:cubicBezTo>
                    <a:pt x="983795" y="1808237"/>
                    <a:pt x="823681" y="1722008"/>
                    <a:pt x="694827" y="1652868"/>
                  </a:cubicBezTo>
                  <a:cubicBezTo>
                    <a:pt x="595423" y="1599472"/>
                    <a:pt x="516844" y="1557001"/>
                    <a:pt x="466189" y="1557001"/>
                  </a:cubicBezTo>
                  <a:lnTo>
                    <a:pt x="466189" y="1121037"/>
                  </a:lnTo>
                  <a:cubicBezTo>
                    <a:pt x="470701" y="1123214"/>
                    <a:pt x="475477" y="1124537"/>
                    <a:pt x="480341" y="1124959"/>
                  </a:cubicBezTo>
                  <a:cubicBezTo>
                    <a:pt x="704501" y="1128488"/>
                    <a:pt x="812482" y="1207266"/>
                    <a:pt x="891062" y="1264584"/>
                  </a:cubicBezTo>
                  <a:cubicBezTo>
                    <a:pt x="935379" y="1296969"/>
                    <a:pt x="970356" y="1322406"/>
                    <a:pt x="1011719" y="1322406"/>
                  </a:cubicBezTo>
                  <a:cubicBezTo>
                    <a:pt x="1023251" y="1322406"/>
                    <a:pt x="1037404" y="1321958"/>
                    <a:pt x="1053797" y="1321062"/>
                  </a:cubicBezTo>
                  <a:cubicBezTo>
                    <a:pt x="1127516" y="1317980"/>
                    <a:pt x="1264184" y="1312321"/>
                    <a:pt x="1308120" y="1369639"/>
                  </a:cubicBezTo>
                  <a:cubicBezTo>
                    <a:pt x="1318128" y="1383198"/>
                    <a:pt x="1322607" y="1400287"/>
                    <a:pt x="1321892" y="1422195"/>
                  </a:cubicBezTo>
                  <a:lnTo>
                    <a:pt x="788275" y="1422195"/>
                  </a:lnTo>
                  <a:cubicBezTo>
                    <a:pt x="769485" y="1421883"/>
                    <a:pt x="754018" y="1439492"/>
                    <a:pt x="753679" y="1461583"/>
                  </a:cubicBezTo>
                  <a:cubicBezTo>
                    <a:pt x="753679" y="1483435"/>
                    <a:pt x="769309" y="1500972"/>
                    <a:pt x="788275" y="1500972"/>
                  </a:cubicBezTo>
                  <a:lnTo>
                    <a:pt x="1343431" y="1500972"/>
                  </a:lnTo>
                  <a:cubicBezTo>
                    <a:pt x="1352581" y="1501045"/>
                    <a:pt x="1361404" y="1496972"/>
                    <a:pt x="1368068" y="1489598"/>
                  </a:cubicBezTo>
                  <a:cubicBezTo>
                    <a:pt x="1452938" y="1498787"/>
                    <a:pt x="1541191" y="1416480"/>
                    <a:pt x="1619771" y="1343361"/>
                  </a:cubicBezTo>
                  <a:cubicBezTo>
                    <a:pt x="1662182" y="1303580"/>
                    <a:pt x="1715458" y="1254555"/>
                    <a:pt x="1737807" y="1254555"/>
                  </a:cubicBezTo>
                  <a:cubicBezTo>
                    <a:pt x="1806332" y="1254555"/>
                    <a:pt x="1837211" y="1291310"/>
                    <a:pt x="1837211" y="1373169"/>
                  </a:cubicBezTo>
                  <a:cubicBezTo>
                    <a:pt x="1837211" y="1479961"/>
                    <a:pt x="1320748" y="1808237"/>
                    <a:pt x="1103308" y="1808237"/>
                  </a:cubicBezTo>
                  <a:close/>
                  <a:moveTo>
                    <a:pt x="1343860" y="1117507"/>
                  </a:moveTo>
                  <a:cubicBezTo>
                    <a:pt x="1439547" y="1117507"/>
                    <a:pt x="1516983" y="1029092"/>
                    <a:pt x="1516983" y="920115"/>
                  </a:cubicBezTo>
                  <a:cubicBezTo>
                    <a:pt x="1516983" y="811138"/>
                    <a:pt x="1439166" y="722667"/>
                    <a:pt x="1343860" y="722667"/>
                  </a:cubicBezTo>
                  <a:cubicBezTo>
                    <a:pt x="1248173" y="722667"/>
                    <a:pt x="1170689" y="811138"/>
                    <a:pt x="1170689" y="920115"/>
                  </a:cubicBezTo>
                  <a:cubicBezTo>
                    <a:pt x="1170308" y="1029092"/>
                    <a:pt x="1248173" y="1117507"/>
                    <a:pt x="1343860" y="1117507"/>
                  </a:cubicBezTo>
                  <a:close/>
                  <a:moveTo>
                    <a:pt x="1343860" y="801893"/>
                  </a:moveTo>
                  <a:cubicBezTo>
                    <a:pt x="1401187" y="801893"/>
                    <a:pt x="1447743" y="854897"/>
                    <a:pt x="1447743" y="920563"/>
                  </a:cubicBezTo>
                  <a:cubicBezTo>
                    <a:pt x="1447743" y="985782"/>
                    <a:pt x="1401187" y="1039177"/>
                    <a:pt x="1343860" y="1039177"/>
                  </a:cubicBezTo>
                  <a:cubicBezTo>
                    <a:pt x="1286486" y="1039177"/>
                    <a:pt x="1239977" y="986230"/>
                    <a:pt x="1239977" y="920563"/>
                  </a:cubicBezTo>
                  <a:cubicBezTo>
                    <a:pt x="1239596" y="854897"/>
                    <a:pt x="1286486" y="801893"/>
                    <a:pt x="1343860" y="801893"/>
                  </a:cubicBezTo>
                  <a:close/>
                  <a:moveTo>
                    <a:pt x="946911" y="755949"/>
                  </a:moveTo>
                  <a:cubicBezTo>
                    <a:pt x="1042598" y="755949"/>
                    <a:pt x="1120082" y="667534"/>
                    <a:pt x="1120082" y="558557"/>
                  </a:cubicBezTo>
                  <a:cubicBezTo>
                    <a:pt x="1120082" y="449524"/>
                    <a:pt x="1042217" y="361110"/>
                    <a:pt x="946911" y="361110"/>
                  </a:cubicBezTo>
                  <a:cubicBezTo>
                    <a:pt x="851224" y="361110"/>
                    <a:pt x="773788" y="449524"/>
                    <a:pt x="773788" y="558557"/>
                  </a:cubicBezTo>
                  <a:cubicBezTo>
                    <a:pt x="773788" y="667534"/>
                    <a:pt x="851605" y="755949"/>
                    <a:pt x="946911" y="755949"/>
                  </a:cubicBezTo>
                  <a:close/>
                  <a:moveTo>
                    <a:pt x="946911" y="440335"/>
                  </a:moveTo>
                  <a:cubicBezTo>
                    <a:pt x="1004238" y="440335"/>
                    <a:pt x="1050795" y="493339"/>
                    <a:pt x="1050795" y="558557"/>
                  </a:cubicBezTo>
                  <a:cubicBezTo>
                    <a:pt x="1050795" y="623775"/>
                    <a:pt x="1004238" y="676779"/>
                    <a:pt x="946911" y="676779"/>
                  </a:cubicBezTo>
                  <a:cubicBezTo>
                    <a:pt x="889585" y="676779"/>
                    <a:pt x="843028" y="623775"/>
                    <a:pt x="843028" y="558557"/>
                  </a:cubicBezTo>
                  <a:cubicBezTo>
                    <a:pt x="843028" y="493731"/>
                    <a:pt x="889585" y="440335"/>
                    <a:pt x="946911" y="440335"/>
                  </a:cubicBezTo>
                  <a:close/>
                  <a:moveTo>
                    <a:pt x="1343860" y="394839"/>
                  </a:moveTo>
                  <a:cubicBezTo>
                    <a:pt x="1439547" y="394839"/>
                    <a:pt x="1516983" y="306425"/>
                    <a:pt x="1516983" y="197392"/>
                  </a:cubicBezTo>
                  <a:cubicBezTo>
                    <a:pt x="1516983" y="88414"/>
                    <a:pt x="1439166" y="0"/>
                    <a:pt x="1343860" y="0"/>
                  </a:cubicBezTo>
                  <a:cubicBezTo>
                    <a:pt x="1248173" y="0"/>
                    <a:pt x="1170689" y="88414"/>
                    <a:pt x="1170689" y="197392"/>
                  </a:cubicBezTo>
                  <a:cubicBezTo>
                    <a:pt x="1170308" y="306425"/>
                    <a:pt x="1248173" y="394839"/>
                    <a:pt x="1343860" y="394839"/>
                  </a:cubicBezTo>
                  <a:close/>
                  <a:moveTo>
                    <a:pt x="1343860" y="79226"/>
                  </a:moveTo>
                  <a:cubicBezTo>
                    <a:pt x="1401187" y="79226"/>
                    <a:pt x="1447743" y="132173"/>
                    <a:pt x="1447743" y="197840"/>
                  </a:cubicBezTo>
                  <a:cubicBezTo>
                    <a:pt x="1447743" y="263058"/>
                    <a:pt x="1401187" y="316454"/>
                    <a:pt x="1343860" y="316454"/>
                  </a:cubicBezTo>
                  <a:cubicBezTo>
                    <a:pt x="1286486" y="316454"/>
                    <a:pt x="1239977" y="263506"/>
                    <a:pt x="1239977" y="197840"/>
                  </a:cubicBezTo>
                  <a:cubicBezTo>
                    <a:pt x="1239596" y="132173"/>
                    <a:pt x="1286486" y="79226"/>
                    <a:pt x="1343860" y="79226"/>
                  </a:cubicBezTo>
                  <a:close/>
                </a:path>
              </a:pathLst>
            </a:custGeom>
            <a:solidFill>
              <a:schemeClr val="accent1"/>
            </a:solidFill>
            <a:ln w="15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3" name="柒社群-康帅32-69">
              <a:extLst>
                <a:ext uri="{FF2B5EF4-FFF2-40B4-BE49-F238E27FC236}">
                  <a16:creationId xmlns:a16="http://schemas.microsoft.com/office/drawing/2014/main" id="{4BBCC85B-99D5-E7DA-FAA4-4CABE4FCCEE0}"/>
                </a:ext>
              </a:extLst>
            </p:cNvPr>
            <p:cNvSpPr txBox="1"/>
            <p:nvPr/>
          </p:nvSpPr>
          <p:spPr>
            <a:xfrm>
              <a:off x="8733081" y="4214256"/>
              <a:ext cx="53796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Bahnschrift" panose="020B0502040204020203" pitchFamily="34" charset="0"/>
                  <a:ea typeface="阿里巴巴普惠体 R" panose="00020600040101010101" pitchFamily="18" charset="-122"/>
                  <a:sym typeface="Bahnschrift" panose="020B0502040204020203" pitchFamily="34" charset="0"/>
                </a:rPr>
                <a:t>39%</a:t>
              </a:r>
              <a:endParaRPr lang="zh-CN" altLang="en-US" sz="1200" dirty="0">
                <a:solidFill>
                  <a:schemeClr val="bg1"/>
                </a:solidFill>
                <a:latin typeface="Bahnschrift" panose="020B0502040204020203" pitchFamily="34" charset="0"/>
                <a:ea typeface="阿里巴巴普惠体 R" panose="00020600040101010101" pitchFamily="18" charset="-122"/>
                <a:sym typeface="Bahnschrift" panose="020B0502040204020203" pitchFamily="34" charset="0"/>
              </a:endParaRPr>
            </a:p>
          </p:txBody>
        </p:sp>
        <p:sp>
          <p:nvSpPr>
            <p:cNvPr id="674" name="柒社群-康帅32-70">
              <a:extLst>
                <a:ext uri="{FF2B5EF4-FFF2-40B4-BE49-F238E27FC236}">
                  <a16:creationId xmlns:a16="http://schemas.microsoft.com/office/drawing/2014/main" id="{D8A89B70-8453-C65F-1417-00BA97117E46}"/>
                </a:ext>
              </a:extLst>
            </p:cNvPr>
            <p:cNvSpPr txBox="1"/>
            <p:nvPr/>
          </p:nvSpPr>
          <p:spPr>
            <a:xfrm>
              <a:off x="8733081" y="4488213"/>
              <a:ext cx="53796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Bahnschrift" panose="020B0502040204020203" pitchFamily="34" charset="0"/>
                  <a:ea typeface="阿里巴巴普惠体 R" panose="00020600040101010101" pitchFamily="18" charset="-122"/>
                  <a:sym typeface="Bahnschrift" panose="020B0502040204020203" pitchFamily="34" charset="0"/>
                </a:rPr>
                <a:t>26%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Bahnschrift" panose="020B0502040204020203" pitchFamily="34" charset="0"/>
                <a:ea typeface="阿里巴巴普惠体 R" panose="00020600040101010101" pitchFamily="18" charset="-122"/>
                <a:sym typeface="Bahnschrift" panose="020B0502040204020203" pitchFamily="34" charset="0"/>
              </a:endParaRPr>
            </a:p>
          </p:txBody>
        </p:sp>
        <p:sp>
          <p:nvSpPr>
            <p:cNvPr id="675" name="柒社群-康帅32-71">
              <a:extLst>
                <a:ext uri="{FF2B5EF4-FFF2-40B4-BE49-F238E27FC236}">
                  <a16:creationId xmlns:a16="http://schemas.microsoft.com/office/drawing/2014/main" id="{8D18F288-EAA9-E740-6C4F-DD296D39280D}"/>
                </a:ext>
              </a:extLst>
            </p:cNvPr>
            <p:cNvSpPr txBox="1"/>
            <p:nvPr/>
          </p:nvSpPr>
          <p:spPr>
            <a:xfrm>
              <a:off x="8733081" y="5069238"/>
              <a:ext cx="53796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Bahnschrift" panose="020B0502040204020203" pitchFamily="34" charset="0"/>
                  <a:ea typeface="阿里巴巴普惠体 R" panose="00020600040101010101" pitchFamily="18" charset="-122"/>
                  <a:sym typeface="Bahnschrift" panose="020B0502040204020203" pitchFamily="34" charset="0"/>
                </a:rPr>
                <a:t>1%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Bahnschrift" panose="020B0502040204020203" pitchFamily="34" charset="0"/>
                <a:ea typeface="阿里巴巴普惠体 R" panose="00020600040101010101" pitchFamily="18" charset="-122"/>
                <a:sym typeface="Bahnschrift" panose="020B0502040204020203" pitchFamily="34" charset="0"/>
              </a:endParaRPr>
            </a:p>
          </p:txBody>
        </p:sp>
        <p:sp>
          <p:nvSpPr>
            <p:cNvPr id="676" name="柒社群-康帅32-72">
              <a:extLst>
                <a:ext uri="{FF2B5EF4-FFF2-40B4-BE49-F238E27FC236}">
                  <a16:creationId xmlns:a16="http://schemas.microsoft.com/office/drawing/2014/main" id="{FD53C322-CE0E-7093-45C2-A9FC9AA7B47C}"/>
                </a:ext>
              </a:extLst>
            </p:cNvPr>
            <p:cNvSpPr txBox="1"/>
            <p:nvPr/>
          </p:nvSpPr>
          <p:spPr>
            <a:xfrm>
              <a:off x="8733081" y="4795281"/>
              <a:ext cx="53796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Bahnschrift" panose="020B0502040204020203" pitchFamily="34" charset="0"/>
                  <a:ea typeface="阿里巴巴普惠体 R" panose="00020600040101010101" pitchFamily="18" charset="-122"/>
                  <a:sym typeface="Bahnschrift" panose="020B0502040204020203" pitchFamily="34" charset="0"/>
                </a:rPr>
                <a:t>4%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Bahnschrift" panose="020B0502040204020203" pitchFamily="34" charset="0"/>
                <a:ea typeface="阿里巴巴普惠体 R" panose="00020600040101010101" pitchFamily="18" charset="-122"/>
                <a:sym typeface="Bahnschrift" panose="020B0502040204020203" pitchFamily="34" charset="0"/>
              </a:endParaRPr>
            </a:p>
          </p:txBody>
        </p:sp>
        <p:sp>
          <p:nvSpPr>
            <p:cNvPr id="677" name="柒社群-康帅32-73">
              <a:extLst>
                <a:ext uri="{FF2B5EF4-FFF2-40B4-BE49-F238E27FC236}">
                  <a16:creationId xmlns:a16="http://schemas.microsoft.com/office/drawing/2014/main" id="{C40043D5-CEE3-B3C6-9173-337B353A6A0D}"/>
                </a:ext>
              </a:extLst>
            </p:cNvPr>
            <p:cNvSpPr txBox="1"/>
            <p:nvPr/>
          </p:nvSpPr>
          <p:spPr>
            <a:xfrm>
              <a:off x="8733081" y="5650263"/>
              <a:ext cx="53796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accent1"/>
                  </a:solidFill>
                  <a:latin typeface="Bahnschrift" panose="020B0502040204020203" pitchFamily="34" charset="0"/>
                  <a:ea typeface="阿里巴巴普惠体 R" panose="00020600040101010101" pitchFamily="18" charset="-122"/>
                  <a:sym typeface="Bahnschrift" panose="020B0502040204020203" pitchFamily="34" charset="0"/>
                </a:rPr>
                <a:t>20%</a:t>
              </a:r>
              <a:endParaRPr lang="zh-CN" altLang="en-US" sz="1200" dirty="0">
                <a:solidFill>
                  <a:schemeClr val="accent1"/>
                </a:solidFill>
                <a:latin typeface="Bahnschrift" panose="020B0502040204020203" pitchFamily="34" charset="0"/>
                <a:ea typeface="阿里巴巴普惠体 R" panose="00020600040101010101" pitchFamily="18" charset="-122"/>
                <a:sym typeface="Bahnschrift" panose="020B0502040204020203" pitchFamily="34" charset="0"/>
              </a:endParaRPr>
            </a:p>
          </p:txBody>
        </p:sp>
        <p:sp>
          <p:nvSpPr>
            <p:cNvPr id="678" name="柒社群-康帅32-74">
              <a:extLst>
                <a:ext uri="{FF2B5EF4-FFF2-40B4-BE49-F238E27FC236}">
                  <a16:creationId xmlns:a16="http://schemas.microsoft.com/office/drawing/2014/main" id="{4DA9AEE6-BDF4-7572-44D1-639995FF3604}"/>
                </a:ext>
              </a:extLst>
            </p:cNvPr>
            <p:cNvSpPr txBox="1"/>
            <p:nvPr/>
          </p:nvSpPr>
          <p:spPr>
            <a:xfrm>
              <a:off x="8733081" y="5357256"/>
              <a:ext cx="53796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Bahnschrift" panose="020B0502040204020203" pitchFamily="34" charset="0"/>
                  <a:ea typeface="阿里巴巴普惠体 R" panose="00020600040101010101" pitchFamily="18" charset="-122"/>
                  <a:sym typeface="Bahnschrift" panose="020B0502040204020203" pitchFamily="34" charset="0"/>
                </a:rPr>
                <a:t>10%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Bahnschrift" panose="020B0502040204020203" pitchFamily="34" charset="0"/>
                <a:ea typeface="阿里巴巴普惠体 R" panose="00020600040101010101" pitchFamily="18" charset="-122"/>
                <a:sym typeface="Bahnschrift" panose="020B0502040204020203" pitchFamily="34" charset="0"/>
              </a:endParaRPr>
            </a:p>
          </p:txBody>
        </p:sp>
      </p:grpSp>
      <p:grpSp>
        <p:nvGrpSpPr>
          <p:cNvPr id="715" name="柒社群-康帅33">
            <a:extLst>
              <a:ext uri="{FF2B5EF4-FFF2-40B4-BE49-F238E27FC236}">
                <a16:creationId xmlns:a16="http://schemas.microsoft.com/office/drawing/2014/main" id="{7E00000B-1CA9-8DD4-1E0E-0E0838AA72A4}"/>
              </a:ext>
            </a:extLst>
          </p:cNvPr>
          <p:cNvGrpSpPr/>
          <p:nvPr/>
        </p:nvGrpSpPr>
        <p:grpSpPr>
          <a:xfrm>
            <a:off x="10002582" y="3895556"/>
            <a:ext cx="2189418" cy="2665825"/>
            <a:chOff x="3195309" y="749300"/>
            <a:chExt cx="6786891" cy="9359900"/>
          </a:xfrm>
        </p:grpSpPr>
        <p:pic>
          <p:nvPicPr>
            <p:cNvPr id="716" name="柒社群-康帅33-1">
              <a:extLst>
                <a:ext uri="{FF2B5EF4-FFF2-40B4-BE49-F238E27FC236}">
                  <a16:creationId xmlns:a16="http://schemas.microsoft.com/office/drawing/2014/main" id="{D8985489-F368-C6FD-0FC1-6D66FDC73438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duotone>
                <a:prstClr val="black"/>
                <a:srgbClr val="D9C3A5">
                  <a:tint val="50000"/>
                  <a:satMod val="180000"/>
                </a:srgbClr>
              </a:duotone>
              <a:alphaModFix amt="6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911600" y="1854200"/>
              <a:ext cx="6070600" cy="7493000"/>
            </a:xfrm>
            <a:prstGeom prst="rect">
              <a:avLst/>
            </a:prstGeom>
          </p:spPr>
        </p:pic>
        <p:pic>
          <p:nvPicPr>
            <p:cNvPr id="717" name="柒社群-康帅33-2">
              <a:extLst>
                <a:ext uri="{FF2B5EF4-FFF2-40B4-BE49-F238E27FC236}">
                  <a16:creationId xmlns:a16="http://schemas.microsoft.com/office/drawing/2014/main" id="{1008A560-5950-7F8E-C67A-E71BB339B316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025900" y="8216900"/>
              <a:ext cx="2438400" cy="1485900"/>
            </a:xfrm>
            <a:prstGeom prst="rect">
              <a:avLst/>
            </a:prstGeom>
          </p:spPr>
        </p:pic>
        <p:pic>
          <p:nvPicPr>
            <p:cNvPr id="718" name="柒社群-康帅33-3">
              <a:extLst>
                <a:ext uri="{FF2B5EF4-FFF2-40B4-BE49-F238E27FC236}">
                  <a16:creationId xmlns:a16="http://schemas.microsoft.com/office/drawing/2014/main" id="{D0F7EBB6-162D-7467-63BC-13E900AFD65C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5994400" y="8648700"/>
              <a:ext cx="2451100" cy="1460500"/>
            </a:xfrm>
            <a:prstGeom prst="rect">
              <a:avLst/>
            </a:prstGeom>
          </p:spPr>
        </p:pic>
        <p:pic>
          <p:nvPicPr>
            <p:cNvPr id="719" name="柒社群-康帅33-4">
              <a:extLst>
                <a:ext uri="{FF2B5EF4-FFF2-40B4-BE49-F238E27FC236}">
                  <a16:creationId xmlns:a16="http://schemas.microsoft.com/office/drawing/2014/main" id="{E34046E4-14BD-5314-F841-8339E89E52D7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195309" y="749300"/>
              <a:ext cx="6743700" cy="86741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389907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柒社群-康帅1" descr="背景图案&#10;&#10;描述已自动生成">
            <a:extLst>
              <a:ext uri="{FF2B5EF4-FFF2-40B4-BE49-F238E27FC236}">
                <a16:creationId xmlns:a16="http://schemas.microsoft.com/office/drawing/2014/main" id="{D95ABEC6-9035-DB62-28DC-D426FE53A961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alphaModFix amt="9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柒社群-康帅2">
            <a:extLst>
              <a:ext uri="{FF2B5EF4-FFF2-40B4-BE49-F238E27FC236}">
                <a16:creationId xmlns:a16="http://schemas.microsoft.com/office/drawing/2014/main" id="{0DB7B603-A202-FA35-5BA1-7CE4B2E17774}"/>
              </a:ext>
            </a:extLst>
          </p:cNvPr>
          <p:cNvSpPr/>
          <p:nvPr/>
        </p:nvSpPr>
        <p:spPr>
          <a:xfrm>
            <a:off x="-1289050" y="1439287"/>
            <a:ext cx="13408257" cy="5037713"/>
          </a:xfrm>
          <a:custGeom>
            <a:avLst/>
            <a:gdLst>
              <a:gd name="connsiteX0" fmla="*/ 135961 w 2868386"/>
              <a:gd name="connsiteY0" fmla="*/ 0 h 4029931"/>
              <a:gd name="connsiteX1" fmla="*/ 2732425 w 2868386"/>
              <a:gd name="connsiteY1" fmla="*/ 0 h 4029931"/>
              <a:gd name="connsiteX2" fmla="*/ 2868386 w 2868386"/>
              <a:gd name="connsiteY2" fmla="*/ 135961 h 4029931"/>
              <a:gd name="connsiteX3" fmla="*/ 2868386 w 2868386"/>
              <a:gd name="connsiteY3" fmla="*/ 4029931 h 4029931"/>
              <a:gd name="connsiteX4" fmla="*/ 2854176 w 2868386"/>
              <a:gd name="connsiteY4" fmla="*/ 4028884 h 4029931"/>
              <a:gd name="connsiteX5" fmla="*/ 103167 w 2868386"/>
              <a:gd name="connsiteY5" fmla="*/ 3943926 h 4029931"/>
              <a:gd name="connsiteX6" fmla="*/ 0 w 2868386"/>
              <a:gd name="connsiteY6" fmla="*/ 3944723 h 4029931"/>
              <a:gd name="connsiteX7" fmla="*/ 0 w 2868386"/>
              <a:gd name="connsiteY7" fmla="*/ 135961 h 4029931"/>
              <a:gd name="connsiteX8" fmla="*/ 135961 w 2868386"/>
              <a:gd name="connsiteY8" fmla="*/ 0 h 4029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68386" h="4029931">
                <a:moveTo>
                  <a:pt x="135961" y="0"/>
                </a:moveTo>
                <a:lnTo>
                  <a:pt x="2732425" y="0"/>
                </a:lnTo>
                <a:cubicBezTo>
                  <a:pt x="2807514" y="0"/>
                  <a:pt x="2868386" y="60872"/>
                  <a:pt x="2868386" y="135961"/>
                </a:cubicBezTo>
                <a:lnTo>
                  <a:pt x="2868386" y="4029931"/>
                </a:lnTo>
                <a:lnTo>
                  <a:pt x="2854176" y="4028884"/>
                </a:lnTo>
                <a:cubicBezTo>
                  <a:pt x="2008627" y="3974178"/>
                  <a:pt x="1078992" y="3943926"/>
                  <a:pt x="103167" y="3943926"/>
                </a:cubicBezTo>
                <a:lnTo>
                  <a:pt x="0" y="3944723"/>
                </a:lnTo>
                <a:lnTo>
                  <a:pt x="0" y="135961"/>
                </a:lnTo>
                <a:cubicBezTo>
                  <a:pt x="0" y="60872"/>
                  <a:pt x="60872" y="0"/>
                  <a:pt x="13596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215900" sx="102000" sy="102000" algn="ctr" rotWithShape="0">
              <a:schemeClr val="accent2">
                <a:alpha val="25000"/>
              </a:schemeClr>
            </a:outerShdw>
          </a:effectLst>
          <a:scene3d>
            <a:camera prst="perspective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82" name="柒社群-康帅3">
            <a:extLst>
              <a:ext uri="{FF2B5EF4-FFF2-40B4-BE49-F238E27FC236}">
                <a16:creationId xmlns:a16="http://schemas.microsoft.com/office/drawing/2014/main" id="{B271F40C-05BB-72EC-D558-91A6041D1664}"/>
              </a:ext>
            </a:extLst>
          </p:cNvPr>
          <p:cNvSpPr/>
          <p:nvPr/>
        </p:nvSpPr>
        <p:spPr>
          <a:xfrm>
            <a:off x="-1318079" y="1497344"/>
            <a:ext cx="13408257" cy="5037713"/>
          </a:xfrm>
          <a:custGeom>
            <a:avLst/>
            <a:gdLst>
              <a:gd name="connsiteX0" fmla="*/ 135961 w 2868386"/>
              <a:gd name="connsiteY0" fmla="*/ 0 h 4029931"/>
              <a:gd name="connsiteX1" fmla="*/ 2732425 w 2868386"/>
              <a:gd name="connsiteY1" fmla="*/ 0 h 4029931"/>
              <a:gd name="connsiteX2" fmla="*/ 2868386 w 2868386"/>
              <a:gd name="connsiteY2" fmla="*/ 135961 h 4029931"/>
              <a:gd name="connsiteX3" fmla="*/ 2868386 w 2868386"/>
              <a:gd name="connsiteY3" fmla="*/ 4029931 h 4029931"/>
              <a:gd name="connsiteX4" fmla="*/ 2854176 w 2868386"/>
              <a:gd name="connsiteY4" fmla="*/ 4028884 h 4029931"/>
              <a:gd name="connsiteX5" fmla="*/ 103167 w 2868386"/>
              <a:gd name="connsiteY5" fmla="*/ 3943926 h 4029931"/>
              <a:gd name="connsiteX6" fmla="*/ 0 w 2868386"/>
              <a:gd name="connsiteY6" fmla="*/ 3944723 h 4029931"/>
              <a:gd name="connsiteX7" fmla="*/ 0 w 2868386"/>
              <a:gd name="connsiteY7" fmla="*/ 135961 h 4029931"/>
              <a:gd name="connsiteX8" fmla="*/ 135961 w 2868386"/>
              <a:gd name="connsiteY8" fmla="*/ 0 h 4029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68386" h="4029931">
                <a:moveTo>
                  <a:pt x="135961" y="0"/>
                </a:moveTo>
                <a:lnTo>
                  <a:pt x="2732425" y="0"/>
                </a:lnTo>
                <a:cubicBezTo>
                  <a:pt x="2807514" y="0"/>
                  <a:pt x="2868386" y="60872"/>
                  <a:pt x="2868386" y="135961"/>
                </a:cubicBezTo>
                <a:lnTo>
                  <a:pt x="2868386" y="4029931"/>
                </a:lnTo>
                <a:lnTo>
                  <a:pt x="2854176" y="4028884"/>
                </a:lnTo>
                <a:cubicBezTo>
                  <a:pt x="2008627" y="3974178"/>
                  <a:pt x="1078992" y="3943926"/>
                  <a:pt x="103167" y="3943926"/>
                </a:cubicBezTo>
                <a:lnTo>
                  <a:pt x="0" y="3944723"/>
                </a:lnTo>
                <a:lnTo>
                  <a:pt x="0" y="135961"/>
                </a:lnTo>
                <a:cubicBezTo>
                  <a:pt x="0" y="60872"/>
                  <a:pt x="60872" y="0"/>
                  <a:pt x="13596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15900" sx="102000" sy="102000" algn="ctr" rotWithShape="0">
              <a:schemeClr val="accent1">
                <a:alpha val="5000"/>
              </a:schemeClr>
            </a:outerShdw>
          </a:effectLst>
          <a:scene3d>
            <a:camera prst="perspective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58" name="柒社群-康帅4">
            <a:extLst>
              <a:ext uri="{FF2B5EF4-FFF2-40B4-BE49-F238E27FC236}">
                <a16:creationId xmlns:a16="http://schemas.microsoft.com/office/drawing/2014/main" id="{B62B61B3-0872-6B89-6EC3-30ED1BBF416F}"/>
              </a:ext>
            </a:extLst>
          </p:cNvPr>
          <p:cNvSpPr txBox="1"/>
          <p:nvPr/>
        </p:nvSpPr>
        <p:spPr>
          <a:xfrm>
            <a:off x="6029694" y="1691822"/>
            <a:ext cx="1763484" cy="769441"/>
          </a:xfrm>
          <a:prstGeom prst="rect">
            <a:avLst/>
          </a:prstGeom>
          <a:noFill/>
          <a:scene3d>
            <a:camera prst="perspectiveLeft"/>
            <a:lightRig rig="threePt" dir="t"/>
          </a:scene3d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>
                <a:solidFill>
                  <a:schemeClr val="accent2"/>
                </a:solidFill>
                <a:effectLst>
                  <a:outerShdw blurRad="114300" dist="200025" dir="15000000" sy="30000" kx="-1800000" algn="bl" rotWithShape="0">
                    <a:schemeClr val="accent2">
                      <a:alpha val="50000"/>
                    </a:schemeClr>
                  </a:outerShdw>
                </a:effectLst>
                <a:latin typeface="演示镇魂行楷" panose="00000500000000000000" pitchFamily="2" charset="-122"/>
                <a:ea typeface="演示镇魂行楷" panose="00000500000000000000" pitchFamily="2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114300" dist="200025" dir="15000000" sy="30000" kx="-1800000" algn="bl" rotWithShape="0">
                    <a:schemeClr val="tx1">
                      <a:alpha val="35000"/>
                    </a:schemeClr>
                  </a:outerShdw>
                </a:effectLst>
                <a:sym typeface="优设标题黑" panose="00000500000000000000" pitchFamily="2" charset="-122"/>
              </a:rPr>
              <a:t>格调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114300" dist="200025" dir="15000000" sy="30000" kx="-1800000" algn="bl" rotWithShape="0">
                  <a:schemeClr val="tx1">
                    <a:alpha val="35000"/>
                  </a:schemeClr>
                </a:outerShdw>
              </a:effectLst>
              <a:sym typeface="优设标题黑" panose="00000500000000000000" pitchFamily="2" charset="-122"/>
            </a:endParaRPr>
          </a:p>
        </p:txBody>
      </p:sp>
      <p:sp>
        <p:nvSpPr>
          <p:cNvPr id="29" name="柒社群-康帅5">
            <a:extLst>
              <a:ext uri="{FF2B5EF4-FFF2-40B4-BE49-F238E27FC236}">
                <a16:creationId xmlns:a16="http://schemas.microsoft.com/office/drawing/2014/main" id="{2FCDE838-477F-9212-B59A-7A811BA197F7}"/>
              </a:ext>
            </a:extLst>
          </p:cNvPr>
          <p:cNvSpPr txBox="1"/>
          <p:nvPr/>
        </p:nvSpPr>
        <p:spPr>
          <a:xfrm>
            <a:off x="3827514" y="1930582"/>
            <a:ext cx="1763484" cy="769441"/>
          </a:xfrm>
          <a:prstGeom prst="rect">
            <a:avLst/>
          </a:prstGeom>
          <a:noFill/>
          <a:scene3d>
            <a:camera prst="perspectiveLeft"/>
            <a:lightRig rig="threePt" dir="t"/>
          </a:scene3d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114300" dist="200025" dir="15000000" sy="30000" kx="-1800000" algn="bl" rotWithShape="0">
                    <a:schemeClr val="tx1">
                      <a:alpha val="35000"/>
                    </a:schemeClr>
                  </a:outerShdw>
                </a:effectLst>
                <a:latin typeface="演示镇魂行楷" panose="00000500000000000000" pitchFamily="2" charset="-122"/>
                <a:ea typeface="演示镇魂行楷" panose="00000500000000000000" pitchFamily="2" charset="-122"/>
              </a:defRPr>
            </a:lvl1pPr>
          </a:lstStyle>
          <a:p>
            <a:r>
              <a:rPr lang="zh-CN" altLang="en-US" dirty="0">
                <a:sym typeface="优设标题黑" panose="00000500000000000000" pitchFamily="2" charset="-122"/>
              </a:rPr>
              <a:t>成本</a:t>
            </a:r>
            <a:endParaRPr lang="en-US" altLang="zh-CN" dirty="0">
              <a:sym typeface="优设标题黑" panose="00000500000000000000" pitchFamily="2" charset="-122"/>
            </a:endParaRPr>
          </a:p>
        </p:txBody>
      </p:sp>
      <p:sp>
        <p:nvSpPr>
          <p:cNvPr id="30" name="柒社群-康帅6">
            <a:extLst>
              <a:ext uri="{FF2B5EF4-FFF2-40B4-BE49-F238E27FC236}">
                <a16:creationId xmlns:a16="http://schemas.microsoft.com/office/drawing/2014/main" id="{05139833-6D1E-CC40-E793-C72AB31A2DAF}"/>
              </a:ext>
            </a:extLst>
          </p:cNvPr>
          <p:cNvSpPr txBox="1"/>
          <p:nvPr/>
        </p:nvSpPr>
        <p:spPr>
          <a:xfrm>
            <a:off x="10188461" y="1202872"/>
            <a:ext cx="1763484" cy="769441"/>
          </a:xfrm>
          <a:prstGeom prst="rect">
            <a:avLst/>
          </a:prstGeom>
          <a:noFill/>
          <a:scene3d>
            <a:camera prst="perspectiveLeft"/>
            <a:lightRig rig="threePt" dir="t"/>
          </a:scene3d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114300" dist="200025" dir="15000000" sy="30000" kx="-1800000" algn="bl" rotWithShape="0">
                    <a:schemeClr val="tx1">
                      <a:alpha val="35000"/>
                    </a:schemeClr>
                  </a:outerShdw>
                </a:effectLst>
                <a:latin typeface="演示镇魂行楷" panose="00000500000000000000" pitchFamily="2" charset="-122"/>
                <a:ea typeface="演示镇魂行楷" panose="00000500000000000000" pitchFamily="2" charset="-122"/>
              </a:defRPr>
            </a:lvl1pPr>
          </a:lstStyle>
          <a:p>
            <a:r>
              <a:rPr lang="zh-CN" altLang="en-US" dirty="0">
                <a:sym typeface="优设标题黑" panose="00000500000000000000" pitchFamily="2" charset="-122"/>
              </a:rPr>
              <a:t>性能</a:t>
            </a:r>
            <a:endParaRPr lang="en-US" altLang="zh-CN" dirty="0">
              <a:sym typeface="优设标题黑" panose="00000500000000000000" pitchFamily="2" charset="-122"/>
            </a:endParaRPr>
          </a:p>
        </p:txBody>
      </p:sp>
      <p:sp>
        <p:nvSpPr>
          <p:cNvPr id="31" name="柒社群-康帅7">
            <a:extLst>
              <a:ext uri="{FF2B5EF4-FFF2-40B4-BE49-F238E27FC236}">
                <a16:creationId xmlns:a16="http://schemas.microsoft.com/office/drawing/2014/main" id="{175DD791-EABE-F6B5-7E15-E66E94DC0AA7}"/>
              </a:ext>
            </a:extLst>
          </p:cNvPr>
          <p:cNvSpPr txBox="1"/>
          <p:nvPr/>
        </p:nvSpPr>
        <p:spPr>
          <a:xfrm>
            <a:off x="8246722" y="1528989"/>
            <a:ext cx="1763484" cy="769441"/>
          </a:xfrm>
          <a:prstGeom prst="rect">
            <a:avLst/>
          </a:prstGeom>
          <a:noFill/>
          <a:scene3d>
            <a:camera prst="perspectiveLeft"/>
            <a:lightRig rig="threePt" dir="t"/>
          </a:scene3d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>
                <a:solidFill>
                  <a:schemeClr val="accent1"/>
                </a:solidFill>
                <a:effectLst>
                  <a:outerShdw blurRad="114300" dist="200025" dir="15000000" sy="30000" kx="-1800000" algn="bl" rotWithShape="0">
                    <a:schemeClr val="accent1">
                      <a:alpha val="33000"/>
                    </a:schemeClr>
                  </a:outerShdw>
                </a:effectLst>
                <a:latin typeface="演示新手书" panose="00000500000000000000" pitchFamily="50" charset="-122"/>
                <a:ea typeface="演示新手书" panose="00000500000000000000" pitchFamily="50" charset="-122"/>
              </a:defRPr>
            </a:lvl1pPr>
          </a:lstStyle>
          <a:p>
            <a:r>
              <a:rPr lang="zh-CN" altLang="en-US" dirty="0">
                <a:gradFill>
                  <a:gsLst>
                    <a:gs pos="1000">
                      <a:schemeClr val="accent1">
                        <a:lumMod val="91000"/>
                        <a:lumOff val="9000"/>
                      </a:schemeClr>
                    </a:gs>
                    <a:gs pos="99000">
                      <a:schemeClr val="accent1">
                        <a:lumMod val="90000"/>
                      </a:schemeClr>
                    </a:gs>
                  </a:gsLst>
                  <a:lin ang="5400000" scaled="0"/>
                </a:gradFill>
                <a:latin typeface="演示镇魂行楷" panose="00000500000000000000" pitchFamily="2" charset="-122"/>
                <a:ea typeface="演示镇魂行楷" panose="00000500000000000000" pitchFamily="2" charset="-122"/>
                <a:sym typeface="优设标题黑" panose="00000500000000000000" pitchFamily="2" charset="-122"/>
              </a:rPr>
              <a:t>潮流</a:t>
            </a:r>
            <a:endParaRPr lang="en-US" altLang="zh-CN" dirty="0">
              <a:gradFill>
                <a:gsLst>
                  <a:gs pos="1000">
                    <a:schemeClr val="accent1">
                      <a:lumMod val="91000"/>
                      <a:lumOff val="9000"/>
                    </a:schemeClr>
                  </a:gs>
                  <a:gs pos="99000">
                    <a:schemeClr val="accent1">
                      <a:lumMod val="90000"/>
                    </a:schemeClr>
                  </a:gs>
                </a:gsLst>
                <a:lin ang="5400000" scaled="0"/>
              </a:gradFill>
              <a:latin typeface="演示镇魂行楷" panose="00000500000000000000" pitchFamily="2" charset="-122"/>
              <a:ea typeface="演示镇魂行楷" panose="00000500000000000000" pitchFamily="2" charset="-122"/>
              <a:sym typeface="优设标题黑" panose="00000500000000000000" pitchFamily="2" charset="-122"/>
            </a:endParaRPr>
          </a:p>
        </p:txBody>
      </p:sp>
      <p:sp>
        <p:nvSpPr>
          <p:cNvPr id="467" name="柒社群-康帅8">
            <a:extLst>
              <a:ext uri="{FF2B5EF4-FFF2-40B4-BE49-F238E27FC236}">
                <a16:creationId xmlns:a16="http://schemas.microsoft.com/office/drawing/2014/main" id="{3D472F52-F321-5FB4-E318-99C948E9EE19}"/>
              </a:ext>
            </a:extLst>
          </p:cNvPr>
          <p:cNvSpPr txBox="1"/>
          <p:nvPr/>
        </p:nvSpPr>
        <p:spPr>
          <a:xfrm>
            <a:off x="3893371" y="2750447"/>
            <a:ext cx="1861970" cy="1455720"/>
          </a:xfrm>
          <a:prstGeom prst="rect">
            <a:avLst/>
          </a:prstGeom>
          <a:noFill/>
          <a:scene3d>
            <a:camera prst="perspectiveLeft"/>
            <a:lightRig rig="threePt" dir="t"/>
          </a:scene3d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</a:defRPr>
            </a:lvl1pPr>
          </a:lstStyle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dirty="0"/>
              <a:t>保障产品的性价比，在平价的基础上，做好性能和外观</a:t>
            </a:r>
            <a:endParaRPr lang="en-US" altLang="zh-CN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dirty="0"/>
              <a:t>成本导向是第一要素，不苛求性能和设计。</a:t>
            </a:r>
            <a:r>
              <a:rPr lang="zh-CN" altLang="en-US" dirty="0">
                <a:solidFill>
                  <a:schemeClr val="accent1"/>
                </a:solidFill>
              </a:rPr>
              <a:t>调性不符公司平台的定位标准</a:t>
            </a:r>
            <a:endParaRPr lang="en-US" altLang="zh-CN" dirty="0">
              <a:solidFill>
                <a:schemeClr val="accent1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zh-CN" altLang="en-US" dirty="0">
              <a:sym typeface="阿里巴巴普惠体 M" panose="00020600040101010101" pitchFamily="18" charset="-122"/>
            </a:endParaRPr>
          </a:p>
        </p:txBody>
      </p:sp>
      <p:sp>
        <p:nvSpPr>
          <p:cNvPr id="32" name="柒社群-康帅9">
            <a:extLst>
              <a:ext uri="{FF2B5EF4-FFF2-40B4-BE49-F238E27FC236}">
                <a16:creationId xmlns:a16="http://schemas.microsoft.com/office/drawing/2014/main" id="{9503681B-8E9A-27F7-48B1-435E782FA079}"/>
              </a:ext>
            </a:extLst>
          </p:cNvPr>
          <p:cNvSpPr txBox="1"/>
          <p:nvPr/>
        </p:nvSpPr>
        <p:spPr>
          <a:xfrm>
            <a:off x="5916481" y="2483747"/>
            <a:ext cx="2114551" cy="1224887"/>
          </a:xfrm>
          <a:prstGeom prst="rect">
            <a:avLst/>
          </a:prstGeom>
          <a:noFill/>
          <a:scene3d>
            <a:camera prst="perspectiveLeft"/>
            <a:lightRig rig="threePt" dir="t"/>
          </a:scene3d>
        </p:spPr>
        <p:txBody>
          <a:bodyPr wrap="square">
            <a:spAutoFit/>
          </a:bodyPr>
          <a:lstStyle>
            <a:defPPr>
              <a:defRPr lang="zh-CN"/>
            </a:defPPr>
            <a:lvl1pPr marL="171450" indent="-171450" algn="just">
              <a:lnSpc>
                <a:spcPct val="150000"/>
              </a:lnSpc>
              <a:buFont typeface="Arial" panose="020B0604020202020204" pitchFamily="34" charset="0"/>
              <a:buChar char="•"/>
              <a:defRPr sz="10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</a:defRPr>
            </a:lvl1pPr>
          </a:lstStyle>
          <a:p>
            <a:r>
              <a:rPr lang="zh-CN" altLang="en-US" dirty="0"/>
              <a:t>保障产品设计。佩戴装饰属性的产品，外观颜值是差异价值</a:t>
            </a:r>
            <a:endParaRPr lang="en-US" altLang="zh-CN" dirty="0"/>
          </a:p>
          <a:p>
            <a:r>
              <a:rPr lang="zh-CN" altLang="en-US" dirty="0"/>
              <a:t>格调类的产品，设计风范是最高追求，但平台用户大多为资深数码用户，</a:t>
            </a:r>
            <a:r>
              <a:rPr lang="zh-CN" altLang="en-US" dirty="0">
                <a:solidFill>
                  <a:schemeClr val="accent1"/>
                </a:solidFill>
              </a:rPr>
              <a:t>仅靠设计难以触达</a:t>
            </a:r>
          </a:p>
        </p:txBody>
      </p:sp>
      <p:sp>
        <p:nvSpPr>
          <p:cNvPr id="33" name="柒社群-康帅10">
            <a:extLst>
              <a:ext uri="{FF2B5EF4-FFF2-40B4-BE49-F238E27FC236}">
                <a16:creationId xmlns:a16="http://schemas.microsoft.com/office/drawing/2014/main" id="{3EDBDF93-8261-CADA-049D-CC52DCBA1178}"/>
              </a:ext>
            </a:extLst>
          </p:cNvPr>
          <p:cNvSpPr txBox="1"/>
          <p:nvPr/>
        </p:nvSpPr>
        <p:spPr>
          <a:xfrm>
            <a:off x="10203443" y="2026547"/>
            <a:ext cx="1736649" cy="763222"/>
          </a:xfrm>
          <a:prstGeom prst="rect">
            <a:avLst/>
          </a:prstGeom>
          <a:noFill/>
          <a:scene3d>
            <a:camera prst="perspectiveLeft"/>
            <a:lightRig rig="threePt" dir="t"/>
          </a:scene3d>
        </p:spPr>
        <p:txBody>
          <a:bodyPr wrap="square">
            <a:spAutoFit/>
          </a:bodyPr>
          <a:lstStyle>
            <a:defPPr>
              <a:defRPr lang="zh-CN"/>
            </a:defPPr>
            <a:lvl1pPr marL="171450" indent="-171450" algn="just">
              <a:lnSpc>
                <a:spcPct val="150000"/>
              </a:lnSpc>
              <a:buFont typeface="Arial" panose="020B0604020202020204" pitchFamily="34" charset="0"/>
              <a:buChar char="•"/>
              <a:defRPr sz="10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</a:defRPr>
            </a:lvl1pPr>
          </a:lstStyle>
          <a:p>
            <a:r>
              <a:rPr lang="zh-CN" altLang="en-US" dirty="0"/>
              <a:t>必须以理性价值为突破点</a:t>
            </a:r>
            <a:endParaRPr lang="en-US" altLang="zh-CN" dirty="0"/>
          </a:p>
          <a:p>
            <a:r>
              <a:rPr lang="zh-CN" altLang="en-US" dirty="0">
                <a:solidFill>
                  <a:schemeClr val="accent1"/>
                </a:solidFill>
              </a:rPr>
              <a:t>没有极致功能、创新体验，这条路走不通</a:t>
            </a:r>
          </a:p>
        </p:txBody>
      </p:sp>
      <p:sp>
        <p:nvSpPr>
          <p:cNvPr id="34" name="柒社群-康帅11">
            <a:extLst>
              <a:ext uri="{FF2B5EF4-FFF2-40B4-BE49-F238E27FC236}">
                <a16:creationId xmlns:a16="http://schemas.microsoft.com/office/drawing/2014/main" id="{ACE4A2F5-C70B-F71F-2625-791C374BA3B6}"/>
              </a:ext>
            </a:extLst>
          </p:cNvPr>
          <p:cNvSpPr txBox="1"/>
          <p:nvPr/>
        </p:nvSpPr>
        <p:spPr>
          <a:xfrm>
            <a:off x="8273678" y="2302772"/>
            <a:ext cx="1715694" cy="1224887"/>
          </a:xfrm>
          <a:prstGeom prst="rect">
            <a:avLst/>
          </a:prstGeom>
          <a:noFill/>
          <a:scene3d>
            <a:camera prst="perspectiveLeft"/>
            <a:lightRig rig="threePt" dir="t"/>
          </a:scene3d>
        </p:spPr>
        <p:txBody>
          <a:bodyPr wrap="square">
            <a:spAutoFit/>
          </a:bodyPr>
          <a:lstStyle/>
          <a:p>
            <a:pPr marL="171450" indent="-1714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sym typeface="阿里巴巴普惠体 M" panose="00020600040101010101" pitchFamily="18" charset="-122"/>
              </a:rPr>
              <a:t>需要设计和感性价值并重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sym typeface="阿里巴巴普惠体 M" panose="00020600040101010101" pitchFamily="18" charset="-122"/>
              </a:rPr>
              <a:t>Beats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sym typeface="阿里巴巴普惠体 M" panose="00020600040101010101" pitchFamily="18" charset="-122"/>
              </a:rPr>
              <a:t>早期被诟病音质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M" panose="00020600040101010101" pitchFamily="18" charset="-122"/>
              <a:ea typeface="阿里巴巴普惠体 M" panose="00020600040101010101" pitchFamily="18" charset="-122"/>
              <a:sym typeface="阿里巴巴普惠体 M" panose="00020600040101010101" pitchFamily="18" charset="-122"/>
            </a:endParaRPr>
          </a:p>
          <a:p>
            <a:pPr marL="171450" indent="-1714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sym typeface="阿里巴巴普惠体 M" panose="00020600040101010101" pitchFamily="18" charset="-122"/>
              </a:rPr>
              <a:t>被苹果收购后，与平台用户需求高度重合，</a:t>
            </a:r>
            <a:r>
              <a:rPr lang="zh-CN" altLang="en-US" sz="1000" dirty="0">
                <a:solidFill>
                  <a:schemeClr val="accent1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sym typeface="阿里巴巴普惠体 M" panose="00020600040101010101" pitchFamily="18" charset="-122"/>
              </a:rPr>
              <a:t>适合作为主要突围方向</a:t>
            </a:r>
          </a:p>
        </p:txBody>
      </p:sp>
      <p:sp>
        <p:nvSpPr>
          <p:cNvPr id="462" name="柒社群-康帅12">
            <a:extLst>
              <a:ext uri="{FF2B5EF4-FFF2-40B4-BE49-F238E27FC236}">
                <a16:creationId xmlns:a16="http://schemas.microsoft.com/office/drawing/2014/main" id="{A8BA82ED-F2C8-373A-0BFE-FC48CF17787D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3012968" y="4212110"/>
            <a:ext cx="818137" cy="24988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  <a:effectLst/>
          <a:scene3d>
            <a:camera prst="perspectiveHeroicExtremeLeftFacing" fov="2100000">
              <a:rot lat="21180000" lon="1530000" rev="21480000"/>
            </a:camera>
            <a:lightRig rig="threePt" dir="t"/>
          </a:scene3d>
          <a:sp3d>
            <a:bevelT w="0" h="0"/>
            <a:bevelB w="0"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>
            <a:sp3d>
              <a:bevelT w="0" h="0"/>
              <a:bevelB w="0" h="0"/>
            </a:sp3d>
          </a:bodyPr>
          <a:lstStyle/>
          <a:p>
            <a:pPr algn="ctr"/>
            <a:endParaRPr lang="zh-CN" altLang="en-US"/>
          </a:p>
        </p:txBody>
      </p:sp>
      <p:sp>
        <p:nvSpPr>
          <p:cNvPr id="483" name="柒社群-康帅13">
            <a:extLst>
              <a:ext uri="{FF2B5EF4-FFF2-40B4-BE49-F238E27FC236}">
                <a16:creationId xmlns:a16="http://schemas.microsoft.com/office/drawing/2014/main" id="{7D2C6301-BEAA-31FA-F43A-DDC5D40D9AF4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012968" y="4542310"/>
            <a:ext cx="818137" cy="24988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  <a:effectLst/>
          <a:scene3d>
            <a:camera prst="perspectiveHeroicExtremeLeftFacing" fov="2100000">
              <a:rot lat="21180000" lon="1530000" rev="21480000"/>
            </a:camera>
            <a:lightRig rig="threePt" dir="t"/>
          </a:scene3d>
          <a:sp3d>
            <a:bevelT w="0" h="0"/>
            <a:bevelB w="0"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>
            <a:sp3d>
              <a:bevelT w="0" h="0"/>
              <a:bevelB w="0" h="0"/>
            </a:sp3d>
          </a:bodyPr>
          <a:lstStyle/>
          <a:p>
            <a:pPr algn="ctr"/>
            <a:endParaRPr lang="zh-CN" altLang="en-US"/>
          </a:p>
        </p:txBody>
      </p:sp>
      <p:sp>
        <p:nvSpPr>
          <p:cNvPr id="484" name="柒社群-康帅14">
            <a:extLst>
              <a:ext uri="{FF2B5EF4-FFF2-40B4-BE49-F238E27FC236}">
                <a16:creationId xmlns:a16="http://schemas.microsoft.com/office/drawing/2014/main" id="{95AA4BE2-A5A1-6D8A-0DD0-FD4254E661B8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3012968" y="5228110"/>
            <a:ext cx="818137" cy="24988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  <a:effectLst/>
          <a:scene3d>
            <a:camera prst="perspectiveHeroicExtremeLeftFacing" fov="2100000">
              <a:rot lat="21180000" lon="1530000" rev="21480000"/>
            </a:camera>
            <a:lightRig rig="threePt" dir="t"/>
          </a:scene3d>
          <a:sp3d>
            <a:bevelT w="0" h="0"/>
            <a:bevelB w="0"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>
            <a:sp3d>
              <a:bevelT w="0" h="0"/>
              <a:bevelB w="0" h="0"/>
            </a:sp3d>
          </a:bodyPr>
          <a:lstStyle/>
          <a:p>
            <a:pPr algn="ctr"/>
            <a:endParaRPr lang="zh-CN" altLang="en-US"/>
          </a:p>
        </p:txBody>
      </p:sp>
      <p:sp>
        <p:nvSpPr>
          <p:cNvPr id="485" name="柒社群-康帅15">
            <a:extLst>
              <a:ext uri="{FF2B5EF4-FFF2-40B4-BE49-F238E27FC236}">
                <a16:creationId xmlns:a16="http://schemas.microsoft.com/office/drawing/2014/main" id="{841BD535-356B-08A5-93AF-CD0712B63781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3012968" y="4897910"/>
            <a:ext cx="818137" cy="24988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  <a:effectLst/>
          <a:scene3d>
            <a:camera prst="perspectiveHeroicExtremeLeftFacing" fov="2100000">
              <a:rot lat="21180000" lon="1530000" rev="21480000"/>
            </a:camera>
            <a:lightRig rig="threePt" dir="t"/>
          </a:scene3d>
          <a:sp3d>
            <a:bevelT w="0" h="0"/>
            <a:bevelB w="0"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>
            <a:sp3d>
              <a:bevelT w="0" h="0"/>
              <a:bevelB w="0" h="0"/>
            </a:sp3d>
          </a:bodyPr>
          <a:lstStyle/>
          <a:p>
            <a:pPr algn="ctr"/>
            <a:endParaRPr lang="zh-CN" altLang="en-US"/>
          </a:p>
        </p:txBody>
      </p:sp>
      <p:grpSp>
        <p:nvGrpSpPr>
          <p:cNvPr id="486" name="柒社群-康帅16">
            <a:extLst>
              <a:ext uri="{FF2B5EF4-FFF2-40B4-BE49-F238E27FC236}">
                <a16:creationId xmlns:a16="http://schemas.microsoft.com/office/drawing/2014/main" id="{1C739F75-9B00-79C4-21C0-8F65C942C41F}"/>
              </a:ext>
            </a:extLst>
          </p:cNvPr>
          <p:cNvGrpSpPr/>
          <p:nvPr/>
        </p:nvGrpSpPr>
        <p:grpSpPr>
          <a:xfrm>
            <a:off x="10125075" y="402688"/>
            <a:ext cx="1371600" cy="293174"/>
            <a:chOff x="4310346" y="365706"/>
            <a:chExt cx="1525634" cy="326098"/>
          </a:xfrm>
        </p:grpSpPr>
        <p:sp>
          <p:nvSpPr>
            <p:cNvPr id="487" name="柒社群-康帅16-1">
              <a:extLst>
                <a:ext uri="{FF2B5EF4-FFF2-40B4-BE49-F238E27FC236}">
                  <a16:creationId xmlns:a16="http://schemas.microsoft.com/office/drawing/2014/main" id="{08DF93B9-B34B-089C-10D9-8933422727FE}"/>
                </a:ext>
              </a:extLst>
            </p:cNvPr>
            <p:cNvSpPr txBox="1"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4813824" y="367618"/>
              <a:ext cx="1022156" cy="188624"/>
            </a:xfrm>
            <a:custGeom>
              <a:avLst/>
              <a:gdLst/>
              <a:ahLst/>
              <a:cxnLst/>
              <a:rect l="l" t="t" r="r" b="b"/>
              <a:pathLst>
                <a:path w="1022156" h="188624">
                  <a:moveTo>
                    <a:pt x="55807" y="109614"/>
                  </a:moveTo>
                  <a:lnTo>
                    <a:pt x="51606" y="141418"/>
                  </a:lnTo>
                  <a:cubicBezTo>
                    <a:pt x="51206" y="143818"/>
                    <a:pt x="52006" y="145419"/>
                    <a:pt x="54007" y="146219"/>
                  </a:cubicBezTo>
                  <a:lnTo>
                    <a:pt x="66008" y="150419"/>
                  </a:lnTo>
                  <a:lnTo>
                    <a:pt x="79010" y="146219"/>
                  </a:lnTo>
                  <a:cubicBezTo>
                    <a:pt x="81143" y="145419"/>
                    <a:pt x="82344" y="143818"/>
                    <a:pt x="82610" y="141418"/>
                  </a:cubicBezTo>
                  <a:lnTo>
                    <a:pt x="86811" y="109614"/>
                  </a:lnTo>
                  <a:close/>
                  <a:moveTo>
                    <a:pt x="25403" y="87611"/>
                  </a:moveTo>
                  <a:lnTo>
                    <a:pt x="58607" y="87611"/>
                  </a:lnTo>
                  <a:lnTo>
                    <a:pt x="57807" y="93812"/>
                  </a:lnTo>
                  <a:lnTo>
                    <a:pt x="89011" y="93812"/>
                  </a:lnTo>
                  <a:lnTo>
                    <a:pt x="89011" y="93612"/>
                  </a:lnTo>
                  <a:cubicBezTo>
                    <a:pt x="89278" y="91879"/>
                    <a:pt x="90011" y="90445"/>
                    <a:pt x="91211" y="89312"/>
                  </a:cubicBezTo>
                  <a:cubicBezTo>
                    <a:pt x="92412" y="88178"/>
                    <a:pt x="93812" y="87611"/>
                    <a:pt x="95412" y="87611"/>
                  </a:cubicBezTo>
                  <a:lnTo>
                    <a:pt x="128016" y="87611"/>
                  </a:lnTo>
                  <a:lnTo>
                    <a:pt x="127216" y="93812"/>
                  </a:lnTo>
                  <a:lnTo>
                    <a:pt x="134417" y="93812"/>
                  </a:lnTo>
                  <a:lnTo>
                    <a:pt x="133017" y="105014"/>
                  </a:lnTo>
                  <a:cubicBezTo>
                    <a:pt x="132750" y="106347"/>
                    <a:pt x="132150" y="107447"/>
                    <a:pt x="131216" y="108314"/>
                  </a:cubicBezTo>
                  <a:cubicBezTo>
                    <a:pt x="130283" y="109181"/>
                    <a:pt x="129216" y="109614"/>
                    <a:pt x="128016" y="109614"/>
                  </a:cubicBezTo>
                  <a:lnTo>
                    <a:pt x="125016" y="109614"/>
                  </a:lnTo>
                  <a:lnTo>
                    <a:pt x="120415" y="145619"/>
                  </a:lnTo>
                  <a:cubicBezTo>
                    <a:pt x="120015" y="148419"/>
                    <a:pt x="118948" y="150953"/>
                    <a:pt x="117215" y="153220"/>
                  </a:cubicBezTo>
                  <a:cubicBezTo>
                    <a:pt x="115481" y="155353"/>
                    <a:pt x="113347" y="156820"/>
                    <a:pt x="110814" y="157620"/>
                  </a:cubicBezTo>
                  <a:lnTo>
                    <a:pt x="98212" y="161021"/>
                  </a:lnTo>
                  <a:lnTo>
                    <a:pt x="110014" y="165021"/>
                  </a:lnTo>
                  <a:cubicBezTo>
                    <a:pt x="114281" y="166488"/>
                    <a:pt x="117548" y="169122"/>
                    <a:pt x="119815" y="172922"/>
                  </a:cubicBezTo>
                  <a:cubicBezTo>
                    <a:pt x="122082" y="176723"/>
                    <a:pt x="122949" y="180956"/>
                    <a:pt x="122415" y="185624"/>
                  </a:cubicBezTo>
                  <a:lnTo>
                    <a:pt x="122015" y="188224"/>
                  </a:lnTo>
                  <a:lnTo>
                    <a:pt x="63408" y="170822"/>
                  </a:lnTo>
                  <a:lnTo>
                    <a:pt x="0" y="188224"/>
                  </a:lnTo>
                  <a:lnTo>
                    <a:pt x="600" y="183823"/>
                  </a:lnTo>
                  <a:cubicBezTo>
                    <a:pt x="2200" y="174756"/>
                    <a:pt x="7134" y="168755"/>
                    <a:pt x="15402" y="165821"/>
                  </a:cubicBezTo>
                  <a:lnTo>
                    <a:pt x="30804" y="161021"/>
                  </a:lnTo>
                  <a:lnTo>
                    <a:pt x="19402" y="157620"/>
                  </a:lnTo>
                  <a:cubicBezTo>
                    <a:pt x="17002" y="156820"/>
                    <a:pt x="15202" y="155353"/>
                    <a:pt x="14002" y="153220"/>
                  </a:cubicBezTo>
                  <a:cubicBezTo>
                    <a:pt x="12802" y="151219"/>
                    <a:pt x="12402" y="148819"/>
                    <a:pt x="12802" y="146019"/>
                  </a:cubicBezTo>
                  <a:lnTo>
                    <a:pt x="17602" y="109614"/>
                  </a:lnTo>
                  <a:lnTo>
                    <a:pt x="10401" y="109614"/>
                  </a:lnTo>
                  <a:lnTo>
                    <a:pt x="12001" y="98013"/>
                  </a:lnTo>
                  <a:cubicBezTo>
                    <a:pt x="12135" y="96813"/>
                    <a:pt x="12635" y="95812"/>
                    <a:pt x="13502" y="95012"/>
                  </a:cubicBezTo>
                  <a:cubicBezTo>
                    <a:pt x="14368" y="94212"/>
                    <a:pt x="15335" y="93812"/>
                    <a:pt x="16402" y="93812"/>
                  </a:cubicBezTo>
                  <a:lnTo>
                    <a:pt x="19602" y="93812"/>
                  </a:lnTo>
                  <a:lnTo>
                    <a:pt x="19802" y="92812"/>
                  </a:lnTo>
                  <a:cubicBezTo>
                    <a:pt x="19936" y="91345"/>
                    <a:pt x="20536" y="90112"/>
                    <a:pt x="21603" y="89112"/>
                  </a:cubicBezTo>
                  <a:cubicBezTo>
                    <a:pt x="22669" y="88111"/>
                    <a:pt x="23936" y="87611"/>
                    <a:pt x="25403" y="87611"/>
                  </a:cubicBezTo>
                  <a:close/>
                  <a:moveTo>
                    <a:pt x="730777" y="87211"/>
                  </a:moveTo>
                  <a:lnTo>
                    <a:pt x="751780" y="87211"/>
                  </a:lnTo>
                  <a:lnTo>
                    <a:pt x="745179" y="162221"/>
                  </a:lnTo>
                  <a:cubicBezTo>
                    <a:pt x="739578" y="162221"/>
                    <a:pt x="734944" y="160020"/>
                    <a:pt x="731277" y="155620"/>
                  </a:cubicBezTo>
                  <a:cubicBezTo>
                    <a:pt x="727610" y="151219"/>
                    <a:pt x="725976" y="145952"/>
                    <a:pt x="726376" y="139818"/>
                  </a:cubicBezTo>
                  <a:close/>
                  <a:moveTo>
                    <a:pt x="616363" y="87211"/>
                  </a:moveTo>
                  <a:lnTo>
                    <a:pt x="637365" y="87211"/>
                  </a:lnTo>
                  <a:lnTo>
                    <a:pt x="627164" y="145419"/>
                  </a:lnTo>
                  <a:cubicBezTo>
                    <a:pt x="626231" y="150486"/>
                    <a:pt x="624030" y="154553"/>
                    <a:pt x="620563" y="157620"/>
                  </a:cubicBezTo>
                  <a:cubicBezTo>
                    <a:pt x="617096" y="160687"/>
                    <a:pt x="613096" y="162221"/>
                    <a:pt x="608562" y="162221"/>
                  </a:cubicBezTo>
                  <a:lnTo>
                    <a:pt x="603561" y="162221"/>
                  </a:lnTo>
                  <a:close/>
                  <a:moveTo>
                    <a:pt x="836733" y="86211"/>
                  </a:moveTo>
                  <a:lnTo>
                    <a:pt x="863336" y="86211"/>
                  </a:lnTo>
                  <a:lnTo>
                    <a:pt x="859936" y="111214"/>
                  </a:lnTo>
                  <a:lnTo>
                    <a:pt x="872138" y="111214"/>
                  </a:lnTo>
                  <a:lnTo>
                    <a:pt x="870937" y="119415"/>
                  </a:lnTo>
                  <a:cubicBezTo>
                    <a:pt x="870671" y="121682"/>
                    <a:pt x="869737" y="123516"/>
                    <a:pt x="868137" y="124916"/>
                  </a:cubicBezTo>
                  <a:cubicBezTo>
                    <a:pt x="866537" y="126316"/>
                    <a:pt x="864737" y="127016"/>
                    <a:pt x="862736" y="127016"/>
                  </a:cubicBezTo>
                  <a:lnTo>
                    <a:pt x="857936" y="127016"/>
                  </a:lnTo>
                  <a:lnTo>
                    <a:pt x="852535" y="167821"/>
                  </a:lnTo>
                  <a:lnTo>
                    <a:pt x="864737" y="167021"/>
                  </a:lnTo>
                  <a:lnTo>
                    <a:pt x="863536" y="175422"/>
                  </a:lnTo>
                  <a:cubicBezTo>
                    <a:pt x="863270" y="177689"/>
                    <a:pt x="862370" y="179556"/>
                    <a:pt x="860836" y="181023"/>
                  </a:cubicBezTo>
                  <a:cubicBezTo>
                    <a:pt x="859303" y="182490"/>
                    <a:pt x="857469" y="183290"/>
                    <a:pt x="855336" y="183423"/>
                  </a:cubicBezTo>
                  <a:lnTo>
                    <a:pt x="769525" y="188224"/>
                  </a:lnTo>
                  <a:lnTo>
                    <a:pt x="770525" y="179823"/>
                  </a:lnTo>
                  <a:cubicBezTo>
                    <a:pt x="770925" y="177556"/>
                    <a:pt x="771858" y="175689"/>
                    <a:pt x="773325" y="174222"/>
                  </a:cubicBezTo>
                  <a:cubicBezTo>
                    <a:pt x="774792" y="172755"/>
                    <a:pt x="776592" y="171889"/>
                    <a:pt x="778726" y="171622"/>
                  </a:cubicBezTo>
                  <a:lnTo>
                    <a:pt x="778926" y="171622"/>
                  </a:lnTo>
                  <a:lnTo>
                    <a:pt x="787927" y="103613"/>
                  </a:lnTo>
                  <a:cubicBezTo>
                    <a:pt x="788327" y="100946"/>
                    <a:pt x="789494" y="98713"/>
                    <a:pt x="791427" y="96913"/>
                  </a:cubicBezTo>
                  <a:cubicBezTo>
                    <a:pt x="793361" y="95112"/>
                    <a:pt x="795595" y="94212"/>
                    <a:pt x="798128" y="94212"/>
                  </a:cubicBezTo>
                  <a:lnTo>
                    <a:pt x="816131" y="94212"/>
                  </a:lnTo>
                  <a:lnTo>
                    <a:pt x="805929" y="170222"/>
                  </a:lnTo>
                  <a:lnTo>
                    <a:pt x="816531" y="169822"/>
                  </a:lnTo>
                  <a:lnTo>
                    <a:pt x="826332" y="95812"/>
                  </a:lnTo>
                  <a:cubicBezTo>
                    <a:pt x="826732" y="93012"/>
                    <a:pt x="827932" y="90712"/>
                    <a:pt x="829932" y="88912"/>
                  </a:cubicBezTo>
                  <a:cubicBezTo>
                    <a:pt x="831933" y="87111"/>
                    <a:pt x="834199" y="86211"/>
                    <a:pt x="836733" y="86211"/>
                  </a:cubicBezTo>
                  <a:close/>
                  <a:moveTo>
                    <a:pt x="570757" y="78010"/>
                  </a:moveTo>
                  <a:lnTo>
                    <a:pt x="594960" y="78010"/>
                  </a:lnTo>
                  <a:lnTo>
                    <a:pt x="591360" y="106214"/>
                  </a:lnTo>
                  <a:lnTo>
                    <a:pt x="605961" y="106214"/>
                  </a:lnTo>
                  <a:lnTo>
                    <a:pt x="604961" y="114015"/>
                  </a:lnTo>
                  <a:cubicBezTo>
                    <a:pt x="604561" y="116415"/>
                    <a:pt x="603561" y="118382"/>
                    <a:pt x="601961" y="119915"/>
                  </a:cubicBezTo>
                  <a:cubicBezTo>
                    <a:pt x="600361" y="121449"/>
                    <a:pt x="598494" y="122216"/>
                    <a:pt x="596360" y="122216"/>
                  </a:cubicBezTo>
                  <a:lnTo>
                    <a:pt x="589359" y="122216"/>
                  </a:lnTo>
                  <a:lnTo>
                    <a:pt x="583359" y="168221"/>
                  </a:lnTo>
                  <a:lnTo>
                    <a:pt x="597960" y="167421"/>
                  </a:lnTo>
                  <a:lnTo>
                    <a:pt x="596560" y="178023"/>
                  </a:lnTo>
                  <a:cubicBezTo>
                    <a:pt x="596427" y="179623"/>
                    <a:pt x="595827" y="180956"/>
                    <a:pt x="594760" y="182023"/>
                  </a:cubicBezTo>
                  <a:cubicBezTo>
                    <a:pt x="593693" y="183090"/>
                    <a:pt x="592426" y="183690"/>
                    <a:pt x="590959" y="183823"/>
                  </a:cubicBezTo>
                  <a:lnTo>
                    <a:pt x="512350" y="188624"/>
                  </a:lnTo>
                  <a:lnTo>
                    <a:pt x="513750" y="177023"/>
                  </a:lnTo>
                  <a:cubicBezTo>
                    <a:pt x="514017" y="175689"/>
                    <a:pt x="514583" y="174622"/>
                    <a:pt x="515450" y="173822"/>
                  </a:cubicBezTo>
                  <a:cubicBezTo>
                    <a:pt x="516317" y="173022"/>
                    <a:pt x="517350" y="172555"/>
                    <a:pt x="518550" y="172422"/>
                  </a:cubicBezTo>
                  <a:lnTo>
                    <a:pt x="528552" y="94812"/>
                  </a:lnTo>
                  <a:cubicBezTo>
                    <a:pt x="528952" y="92279"/>
                    <a:pt x="529985" y="90212"/>
                    <a:pt x="531652" y="88612"/>
                  </a:cubicBezTo>
                  <a:cubicBezTo>
                    <a:pt x="533319" y="87011"/>
                    <a:pt x="535286" y="86211"/>
                    <a:pt x="537553" y="86211"/>
                  </a:cubicBezTo>
                  <a:lnTo>
                    <a:pt x="553555" y="86211"/>
                  </a:lnTo>
                  <a:lnTo>
                    <a:pt x="542553" y="170822"/>
                  </a:lnTo>
                  <a:lnTo>
                    <a:pt x="551755" y="170222"/>
                  </a:lnTo>
                  <a:lnTo>
                    <a:pt x="562556" y="85811"/>
                  </a:lnTo>
                  <a:cubicBezTo>
                    <a:pt x="562956" y="83544"/>
                    <a:pt x="563923" y="81677"/>
                    <a:pt x="565456" y="80210"/>
                  </a:cubicBezTo>
                  <a:cubicBezTo>
                    <a:pt x="566990" y="78744"/>
                    <a:pt x="568757" y="78010"/>
                    <a:pt x="570757" y="78010"/>
                  </a:cubicBezTo>
                  <a:close/>
                  <a:moveTo>
                    <a:pt x="282378" y="50807"/>
                  </a:moveTo>
                  <a:lnTo>
                    <a:pt x="482203" y="50807"/>
                  </a:lnTo>
                  <a:lnTo>
                    <a:pt x="479603" y="68809"/>
                  </a:lnTo>
                  <a:lnTo>
                    <a:pt x="413595" y="103613"/>
                  </a:lnTo>
                  <a:lnTo>
                    <a:pt x="496605" y="103613"/>
                  </a:lnTo>
                  <a:lnTo>
                    <a:pt x="494605" y="114815"/>
                  </a:lnTo>
                  <a:cubicBezTo>
                    <a:pt x="494071" y="117348"/>
                    <a:pt x="492738" y="119682"/>
                    <a:pt x="490604" y="121816"/>
                  </a:cubicBezTo>
                  <a:cubicBezTo>
                    <a:pt x="488204" y="123816"/>
                    <a:pt x="485470" y="124816"/>
                    <a:pt x="482403" y="124816"/>
                  </a:cubicBezTo>
                  <a:lnTo>
                    <a:pt x="406794" y="124816"/>
                  </a:lnTo>
                  <a:lnTo>
                    <a:pt x="400593" y="169822"/>
                  </a:lnTo>
                  <a:cubicBezTo>
                    <a:pt x="400193" y="172222"/>
                    <a:pt x="399259" y="174622"/>
                    <a:pt x="397793" y="177023"/>
                  </a:cubicBezTo>
                  <a:cubicBezTo>
                    <a:pt x="396326" y="179423"/>
                    <a:pt x="394459" y="181490"/>
                    <a:pt x="392192" y="183223"/>
                  </a:cubicBezTo>
                  <a:cubicBezTo>
                    <a:pt x="387258" y="186824"/>
                    <a:pt x="381857" y="188624"/>
                    <a:pt x="375990" y="188624"/>
                  </a:cubicBezTo>
                  <a:lnTo>
                    <a:pt x="303381" y="188624"/>
                  </a:lnTo>
                  <a:lnTo>
                    <a:pt x="304781" y="184223"/>
                  </a:lnTo>
                  <a:cubicBezTo>
                    <a:pt x="308248" y="175556"/>
                    <a:pt x="314115" y="171222"/>
                    <a:pt x="322383" y="171222"/>
                  </a:cubicBezTo>
                  <a:lnTo>
                    <a:pt x="345586" y="171222"/>
                  </a:lnTo>
                  <a:cubicBezTo>
                    <a:pt x="347720" y="171222"/>
                    <a:pt x="349586" y="170422"/>
                    <a:pt x="351187" y="168822"/>
                  </a:cubicBezTo>
                  <a:cubicBezTo>
                    <a:pt x="352787" y="167621"/>
                    <a:pt x="353654" y="166155"/>
                    <a:pt x="353787" y="164421"/>
                  </a:cubicBezTo>
                  <a:lnTo>
                    <a:pt x="359588" y="124816"/>
                  </a:lnTo>
                  <a:lnTo>
                    <a:pt x="255175" y="124816"/>
                  </a:lnTo>
                  <a:lnTo>
                    <a:pt x="257175" y="111614"/>
                  </a:lnTo>
                  <a:cubicBezTo>
                    <a:pt x="257708" y="109347"/>
                    <a:pt x="259109" y="107414"/>
                    <a:pt x="261375" y="105814"/>
                  </a:cubicBezTo>
                  <a:cubicBezTo>
                    <a:pt x="263509" y="104347"/>
                    <a:pt x="266043" y="103613"/>
                    <a:pt x="268976" y="103613"/>
                  </a:cubicBezTo>
                  <a:lnTo>
                    <a:pt x="362588" y="103613"/>
                  </a:lnTo>
                  <a:lnTo>
                    <a:pt x="363588" y="96012"/>
                  </a:lnTo>
                  <a:lnTo>
                    <a:pt x="413995" y="70209"/>
                  </a:lnTo>
                  <a:lnTo>
                    <a:pt x="303781" y="70209"/>
                  </a:lnTo>
                  <a:cubicBezTo>
                    <a:pt x="298713" y="70209"/>
                    <a:pt x="294713" y="69009"/>
                    <a:pt x="291779" y="66609"/>
                  </a:cubicBezTo>
                  <a:cubicBezTo>
                    <a:pt x="289112" y="64342"/>
                    <a:pt x="286979" y="61208"/>
                    <a:pt x="285378" y="57208"/>
                  </a:cubicBezTo>
                  <a:close/>
                  <a:moveTo>
                    <a:pt x="104213" y="45406"/>
                  </a:moveTo>
                  <a:lnTo>
                    <a:pt x="128216" y="45406"/>
                  </a:lnTo>
                  <a:cubicBezTo>
                    <a:pt x="129549" y="45406"/>
                    <a:pt x="130683" y="45873"/>
                    <a:pt x="131616" y="46806"/>
                  </a:cubicBezTo>
                  <a:cubicBezTo>
                    <a:pt x="132550" y="47740"/>
                    <a:pt x="133083" y="48873"/>
                    <a:pt x="133217" y="50207"/>
                  </a:cubicBezTo>
                  <a:lnTo>
                    <a:pt x="136017" y="81211"/>
                  </a:lnTo>
                  <a:lnTo>
                    <a:pt x="120015" y="81211"/>
                  </a:lnTo>
                  <a:cubicBezTo>
                    <a:pt x="116415" y="81211"/>
                    <a:pt x="113314" y="79977"/>
                    <a:pt x="110714" y="77510"/>
                  </a:cubicBezTo>
                  <a:cubicBezTo>
                    <a:pt x="108113" y="75043"/>
                    <a:pt x="106613" y="71876"/>
                    <a:pt x="106213" y="68009"/>
                  </a:cubicBezTo>
                  <a:close/>
                  <a:moveTo>
                    <a:pt x="31804" y="45406"/>
                  </a:moveTo>
                  <a:lnTo>
                    <a:pt x="55407" y="45406"/>
                  </a:lnTo>
                  <a:lnTo>
                    <a:pt x="48806" y="64408"/>
                  </a:lnTo>
                  <a:cubicBezTo>
                    <a:pt x="43739" y="75610"/>
                    <a:pt x="36138" y="81211"/>
                    <a:pt x="26003" y="81211"/>
                  </a:cubicBezTo>
                  <a:lnTo>
                    <a:pt x="14202" y="81211"/>
                  </a:lnTo>
                  <a:lnTo>
                    <a:pt x="24803" y="50607"/>
                  </a:lnTo>
                  <a:cubicBezTo>
                    <a:pt x="26403" y="47140"/>
                    <a:pt x="28737" y="45406"/>
                    <a:pt x="31804" y="45406"/>
                  </a:cubicBezTo>
                  <a:close/>
                  <a:moveTo>
                    <a:pt x="215827" y="31204"/>
                  </a:moveTo>
                  <a:lnTo>
                    <a:pt x="244431" y="31204"/>
                  </a:lnTo>
                  <a:lnTo>
                    <a:pt x="204826" y="125816"/>
                  </a:lnTo>
                  <a:lnTo>
                    <a:pt x="223028" y="188624"/>
                  </a:lnTo>
                  <a:lnTo>
                    <a:pt x="208826" y="188624"/>
                  </a:lnTo>
                  <a:cubicBezTo>
                    <a:pt x="194424" y="188624"/>
                    <a:pt x="183890" y="180423"/>
                    <a:pt x="177222" y="164021"/>
                  </a:cubicBezTo>
                  <a:lnTo>
                    <a:pt x="177022" y="163421"/>
                  </a:lnTo>
                  <a:cubicBezTo>
                    <a:pt x="167288" y="180223"/>
                    <a:pt x="154153" y="188624"/>
                    <a:pt x="137617" y="188624"/>
                  </a:cubicBezTo>
                  <a:lnTo>
                    <a:pt x="126216" y="188624"/>
                  </a:lnTo>
                  <a:lnTo>
                    <a:pt x="159220" y="121616"/>
                  </a:lnTo>
                  <a:lnTo>
                    <a:pt x="145218" y="52207"/>
                  </a:lnTo>
                  <a:lnTo>
                    <a:pt x="174622" y="52207"/>
                  </a:lnTo>
                  <a:cubicBezTo>
                    <a:pt x="176755" y="52207"/>
                    <a:pt x="178589" y="52874"/>
                    <a:pt x="180122" y="54207"/>
                  </a:cubicBezTo>
                  <a:cubicBezTo>
                    <a:pt x="181656" y="55541"/>
                    <a:pt x="182689" y="57341"/>
                    <a:pt x="183223" y="59608"/>
                  </a:cubicBezTo>
                  <a:lnTo>
                    <a:pt x="187423" y="80611"/>
                  </a:lnTo>
                  <a:lnTo>
                    <a:pt x="206026" y="38005"/>
                  </a:lnTo>
                  <a:cubicBezTo>
                    <a:pt x="208293" y="33471"/>
                    <a:pt x="211560" y="31204"/>
                    <a:pt x="215827" y="31204"/>
                  </a:cubicBezTo>
                  <a:close/>
                  <a:moveTo>
                    <a:pt x="289579" y="8001"/>
                  </a:moveTo>
                  <a:lnTo>
                    <a:pt x="311982" y="8001"/>
                  </a:lnTo>
                  <a:lnTo>
                    <a:pt x="306981" y="43806"/>
                  </a:lnTo>
                  <a:lnTo>
                    <a:pt x="264976" y="43806"/>
                  </a:lnTo>
                  <a:lnTo>
                    <a:pt x="267376" y="27604"/>
                  </a:lnTo>
                  <a:cubicBezTo>
                    <a:pt x="268176" y="22137"/>
                    <a:pt x="270710" y="17536"/>
                    <a:pt x="274977" y="13802"/>
                  </a:cubicBezTo>
                  <a:cubicBezTo>
                    <a:pt x="279244" y="9935"/>
                    <a:pt x="284112" y="8001"/>
                    <a:pt x="289579" y="8001"/>
                  </a:cubicBezTo>
                  <a:close/>
                  <a:moveTo>
                    <a:pt x="759981" y="3601"/>
                  </a:moveTo>
                  <a:lnTo>
                    <a:pt x="764981" y="3601"/>
                  </a:lnTo>
                  <a:lnTo>
                    <a:pt x="752780" y="79010"/>
                  </a:lnTo>
                  <a:lnTo>
                    <a:pt x="731777" y="79010"/>
                  </a:lnTo>
                  <a:lnTo>
                    <a:pt x="741378" y="20403"/>
                  </a:lnTo>
                  <a:cubicBezTo>
                    <a:pt x="742312" y="15469"/>
                    <a:pt x="744512" y="11435"/>
                    <a:pt x="747979" y="8301"/>
                  </a:cubicBezTo>
                  <a:cubicBezTo>
                    <a:pt x="751446" y="5168"/>
                    <a:pt x="755447" y="3601"/>
                    <a:pt x="759981" y="3601"/>
                  </a:cubicBezTo>
                  <a:close/>
                  <a:moveTo>
                    <a:pt x="624764" y="3601"/>
                  </a:moveTo>
                  <a:cubicBezTo>
                    <a:pt x="630231" y="3601"/>
                    <a:pt x="634798" y="5801"/>
                    <a:pt x="638465" y="10202"/>
                  </a:cubicBezTo>
                  <a:cubicBezTo>
                    <a:pt x="642133" y="14602"/>
                    <a:pt x="643766" y="19936"/>
                    <a:pt x="643366" y="26204"/>
                  </a:cubicBezTo>
                  <a:lnTo>
                    <a:pt x="638565" y="79010"/>
                  </a:lnTo>
                  <a:lnTo>
                    <a:pt x="617363" y="79010"/>
                  </a:lnTo>
                  <a:close/>
                  <a:moveTo>
                    <a:pt x="537753" y="1801"/>
                  </a:moveTo>
                  <a:lnTo>
                    <a:pt x="570157" y="1801"/>
                  </a:lnTo>
                  <a:lnTo>
                    <a:pt x="568157" y="16402"/>
                  </a:lnTo>
                  <a:lnTo>
                    <a:pt x="567356" y="24003"/>
                  </a:lnTo>
                  <a:lnTo>
                    <a:pt x="563356" y="53807"/>
                  </a:lnTo>
                  <a:cubicBezTo>
                    <a:pt x="563223" y="54874"/>
                    <a:pt x="563423" y="55741"/>
                    <a:pt x="563956" y="56407"/>
                  </a:cubicBezTo>
                  <a:cubicBezTo>
                    <a:pt x="564490" y="57208"/>
                    <a:pt x="565290" y="57608"/>
                    <a:pt x="566356" y="57608"/>
                  </a:cubicBezTo>
                  <a:lnTo>
                    <a:pt x="573157" y="57608"/>
                  </a:lnTo>
                  <a:cubicBezTo>
                    <a:pt x="573957" y="57608"/>
                    <a:pt x="574757" y="57208"/>
                    <a:pt x="575558" y="56407"/>
                  </a:cubicBezTo>
                  <a:cubicBezTo>
                    <a:pt x="576358" y="55741"/>
                    <a:pt x="576824" y="54874"/>
                    <a:pt x="576958" y="53807"/>
                  </a:cubicBezTo>
                  <a:lnTo>
                    <a:pt x="581758" y="16402"/>
                  </a:lnTo>
                  <a:lnTo>
                    <a:pt x="572157" y="16402"/>
                  </a:lnTo>
                  <a:lnTo>
                    <a:pt x="574157" y="1801"/>
                  </a:lnTo>
                  <a:lnTo>
                    <a:pt x="615763" y="1801"/>
                  </a:lnTo>
                  <a:lnTo>
                    <a:pt x="608762" y="55607"/>
                  </a:lnTo>
                  <a:cubicBezTo>
                    <a:pt x="608228" y="60408"/>
                    <a:pt x="606161" y="64475"/>
                    <a:pt x="602561" y="67809"/>
                  </a:cubicBezTo>
                  <a:cubicBezTo>
                    <a:pt x="599094" y="71143"/>
                    <a:pt x="595160" y="72810"/>
                    <a:pt x="590759" y="72810"/>
                  </a:cubicBezTo>
                  <a:lnTo>
                    <a:pt x="544554" y="72810"/>
                  </a:lnTo>
                  <a:cubicBezTo>
                    <a:pt x="540153" y="72810"/>
                    <a:pt x="536619" y="71143"/>
                    <a:pt x="533952" y="67809"/>
                  </a:cubicBezTo>
                  <a:cubicBezTo>
                    <a:pt x="531285" y="64475"/>
                    <a:pt x="530285" y="60408"/>
                    <a:pt x="530952" y="55607"/>
                  </a:cubicBezTo>
                  <a:close/>
                  <a:moveTo>
                    <a:pt x="797928" y="1601"/>
                  </a:moveTo>
                  <a:lnTo>
                    <a:pt x="833533" y="1601"/>
                  </a:lnTo>
                  <a:lnTo>
                    <a:pt x="831532" y="16002"/>
                  </a:lnTo>
                  <a:lnTo>
                    <a:pt x="831132" y="19403"/>
                  </a:lnTo>
                  <a:lnTo>
                    <a:pt x="825532" y="62008"/>
                  </a:lnTo>
                  <a:cubicBezTo>
                    <a:pt x="825398" y="63075"/>
                    <a:pt x="825598" y="63942"/>
                    <a:pt x="826132" y="64609"/>
                  </a:cubicBezTo>
                  <a:cubicBezTo>
                    <a:pt x="826532" y="65409"/>
                    <a:pt x="827332" y="65809"/>
                    <a:pt x="828532" y="65809"/>
                  </a:cubicBezTo>
                  <a:lnTo>
                    <a:pt x="837333" y="65809"/>
                  </a:lnTo>
                  <a:cubicBezTo>
                    <a:pt x="838267" y="65809"/>
                    <a:pt x="839133" y="65409"/>
                    <a:pt x="839934" y="64609"/>
                  </a:cubicBezTo>
                  <a:cubicBezTo>
                    <a:pt x="840734" y="63942"/>
                    <a:pt x="841200" y="63075"/>
                    <a:pt x="841334" y="62008"/>
                  </a:cubicBezTo>
                  <a:lnTo>
                    <a:pt x="847334" y="16002"/>
                  </a:lnTo>
                  <a:lnTo>
                    <a:pt x="835933" y="16002"/>
                  </a:lnTo>
                  <a:lnTo>
                    <a:pt x="837733" y="1601"/>
                  </a:lnTo>
                  <a:lnTo>
                    <a:pt x="884939" y="1601"/>
                  </a:lnTo>
                  <a:lnTo>
                    <a:pt x="876738" y="63608"/>
                  </a:lnTo>
                  <a:cubicBezTo>
                    <a:pt x="876205" y="68409"/>
                    <a:pt x="874204" y="72476"/>
                    <a:pt x="870737" y="75810"/>
                  </a:cubicBezTo>
                  <a:cubicBezTo>
                    <a:pt x="867404" y="79144"/>
                    <a:pt x="863470" y="80811"/>
                    <a:pt x="858936" y="80811"/>
                  </a:cubicBezTo>
                  <a:lnTo>
                    <a:pt x="803729" y="80811"/>
                  </a:lnTo>
                  <a:cubicBezTo>
                    <a:pt x="799195" y="80811"/>
                    <a:pt x="795595" y="79144"/>
                    <a:pt x="792928" y="75810"/>
                  </a:cubicBezTo>
                  <a:cubicBezTo>
                    <a:pt x="790127" y="72476"/>
                    <a:pt x="789060" y="68409"/>
                    <a:pt x="789727" y="63608"/>
                  </a:cubicBezTo>
                  <a:close/>
                  <a:moveTo>
                    <a:pt x="74009" y="601"/>
                  </a:moveTo>
                  <a:lnTo>
                    <a:pt x="104013" y="601"/>
                  </a:lnTo>
                  <a:lnTo>
                    <a:pt x="100813" y="25404"/>
                  </a:lnTo>
                  <a:lnTo>
                    <a:pt x="106413" y="25404"/>
                  </a:lnTo>
                  <a:lnTo>
                    <a:pt x="109414" y="14202"/>
                  </a:lnTo>
                  <a:cubicBezTo>
                    <a:pt x="112214" y="7001"/>
                    <a:pt x="116748" y="3401"/>
                    <a:pt x="123015" y="3401"/>
                  </a:cubicBezTo>
                  <a:lnTo>
                    <a:pt x="142418" y="3401"/>
                  </a:lnTo>
                  <a:lnTo>
                    <a:pt x="136617" y="25404"/>
                  </a:lnTo>
                  <a:lnTo>
                    <a:pt x="143418" y="25404"/>
                  </a:lnTo>
                  <a:lnTo>
                    <a:pt x="142218" y="34405"/>
                  </a:lnTo>
                  <a:cubicBezTo>
                    <a:pt x="141951" y="36405"/>
                    <a:pt x="141151" y="38005"/>
                    <a:pt x="139817" y="39205"/>
                  </a:cubicBezTo>
                  <a:cubicBezTo>
                    <a:pt x="138484" y="40405"/>
                    <a:pt x="136884" y="41006"/>
                    <a:pt x="135017" y="41006"/>
                  </a:cubicBezTo>
                  <a:lnTo>
                    <a:pt x="98612" y="41006"/>
                  </a:lnTo>
                  <a:lnTo>
                    <a:pt x="94812" y="70409"/>
                  </a:lnTo>
                  <a:cubicBezTo>
                    <a:pt x="94278" y="73610"/>
                    <a:pt x="92912" y="76210"/>
                    <a:pt x="90711" y="78210"/>
                  </a:cubicBezTo>
                  <a:cubicBezTo>
                    <a:pt x="88511" y="80210"/>
                    <a:pt x="85944" y="81211"/>
                    <a:pt x="83010" y="81211"/>
                  </a:cubicBezTo>
                  <a:lnTo>
                    <a:pt x="57007" y="81211"/>
                  </a:lnTo>
                  <a:lnTo>
                    <a:pt x="62208" y="41006"/>
                  </a:lnTo>
                  <a:lnTo>
                    <a:pt x="19602" y="41006"/>
                  </a:lnTo>
                  <a:lnTo>
                    <a:pt x="21003" y="29804"/>
                  </a:lnTo>
                  <a:cubicBezTo>
                    <a:pt x="21136" y="28471"/>
                    <a:pt x="21669" y="27404"/>
                    <a:pt x="22603" y="26604"/>
                  </a:cubicBezTo>
                  <a:cubicBezTo>
                    <a:pt x="23536" y="25804"/>
                    <a:pt x="24603" y="25404"/>
                    <a:pt x="25803" y="25404"/>
                  </a:cubicBezTo>
                  <a:lnTo>
                    <a:pt x="28203" y="25404"/>
                  </a:lnTo>
                  <a:lnTo>
                    <a:pt x="28203" y="3401"/>
                  </a:lnTo>
                  <a:lnTo>
                    <a:pt x="45806" y="3401"/>
                  </a:lnTo>
                  <a:cubicBezTo>
                    <a:pt x="49139" y="3401"/>
                    <a:pt x="51940" y="4601"/>
                    <a:pt x="54207" y="7001"/>
                  </a:cubicBezTo>
                  <a:cubicBezTo>
                    <a:pt x="56474" y="9402"/>
                    <a:pt x="57674" y="12402"/>
                    <a:pt x="57807" y="16002"/>
                  </a:cubicBezTo>
                  <a:lnTo>
                    <a:pt x="57807" y="25404"/>
                  </a:lnTo>
                  <a:lnTo>
                    <a:pt x="64408" y="25404"/>
                  </a:lnTo>
                  <a:lnTo>
                    <a:pt x="66608" y="7401"/>
                  </a:lnTo>
                  <a:cubicBezTo>
                    <a:pt x="67008" y="5534"/>
                    <a:pt x="67875" y="3934"/>
                    <a:pt x="69209" y="2601"/>
                  </a:cubicBezTo>
                  <a:cubicBezTo>
                    <a:pt x="70542" y="1267"/>
                    <a:pt x="72142" y="601"/>
                    <a:pt x="74009" y="601"/>
                  </a:cubicBezTo>
                  <a:close/>
                  <a:moveTo>
                    <a:pt x="1022156" y="0"/>
                  </a:moveTo>
                  <a:lnTo>
                    <a:pt x="1021356" y="6001"/>
                  </a:lnTo>
                  <a:cubicBezTo>
                    <a:pt x="1020823" y="9468"/>
                    <a:pt x="1019389" y="12335"/>
                    <a:pt x="1017056" y="14602"/>
                  </a:cubicBezTo>
                  <a:cubicBezTo>
                    <a:pt x="1014722" y="16869"/>
                    <a:pt x="1011822" y="18069"/>
                    <a:pt x="1008355" y="18203"/>
                  </a:cubicBezTo>
                  <a:lnTo>
                    <a:pt x="975551" y="18803"/>
                  </a:lnTo>
                  <a:lnTo>
                    <a:pt x="961549" y="64008"/>
                  </a:lnTo>
                  <a:lnTo>
                    <a:pt x="1015955" y="64008"/>
                  </a:lnTo>
                  <a:lnTo>
                    <a:pt x="1014555" y="75210"/>
                  </a:lnTo>
                  <a:cubicBezTo>
                    <a:pt x="1014155" y="77877"/>
                    <a:pt x="1013022" y="80044"/>
                    <a:pt x="1011155" y="81711"/>
                  </a:cubicBezTo>
                  <a:cubicBezTo>
                    <a:pt x="1009288" y="83378"/>
                    <a:pt x="1007154" y="84211"/>
                    <a:pt x="1004754" y="84211"/>
                  </a:cubicBezTo>
                  <a:lnTo>
                    <a:pt x="954548" y="84211"/>
                  </a:lnTo>
                  <a:lnTo>
                    <a:pt x="949747" y="96412"/>
                  </a:lnTo>
                  <a:lnTo>
                    <a:pt x="979351" y="96412"/>
                  </a:lnTo>
                  <a:lnTo>
                    <a:pt x="999553" y="188624"/>
                  </a:lnTo>
                  <a:lnTo>
                    <a:pt x="982151" y="188624"/>
                  </a:lnTo>
                  <a:cubicBezTo>
                    <a:pt x="975617" y="188624"/>
                    <a:pt x="969783" y="186524"/>
                    <a:pt x="964649" y="182323"/>
                  </a:cubicBezTo>
                  <a:cubicBezTo>
                    <a:pt x="959515" y="178123"/>
                    <a:pt x="956081" y="172555"/>
                    <a:pt x="954348" y="165621"/>
                  </a:cubicBezTo>
                  <a:lnTo>
                    <a:pt x="942346" y="115215"/>
                  </a:lnTo>
                  <a:lnTo>
                    <a:pt x="916543" y="169822"/>
                  </a:lnTo>
                  <a:cubicBezTo>
                    <a:pt x="909476" y="182357"/>
                    <a:pt x="899808" y="188624"/>
                    <a:pt x="887539" y="188624"/>
                  </a:cubicBezTo>
                  <a:lnTo>
                    <a:pt x="867537" y="188624"/>
                  </a:lnTo>
                  <a:lnTo>
                    <a:pt x="914743" y="84211"/>
                  </a:lnTo>
                  <a:lnTo>
                    <a:pt x="879338" y="84211"/>
                  </a:lnTo>
                  <a:lnTo>
                    <a:pt x="880739" y="74410"/>
                  </a:lnTo>
                  <a:cubicBezTo>
                    <a:pt x="881139" y="71343"/>
                    <a:pt x="882406" y="68842"/>
                    <a:pt x="884539" y="66909"/>
                  </a:cubicBezTo>
                  <a:cubicBezTo>
                    <a:pt x="886673" y="64975"/>
                    <a:pt x="889140" y="64008"/>
                    <a:pt x="891940" y="64008"/>
                  </a:cubicBezTo>
                  <a:lnTo>
                    <a:pt x="921544" y="64008"/>
                  </a:lnTo>
                  <a:lnTo>
                    <a:pt x="935345" y="19803"/>
                  </a:lnTo>
                  <a:lnTo>
                    <a:pt x="890140" y="20803"/>
                  </a:lnTo>
                  <a:lnTo>
                    <a:pt x="891540" y="10602"/>
                  </a:lnTo>
                  <a:cubicBezTo>
                    <a:pt x="891807" y="8335"/>
                    <a:pt x="892707" y="6501"/>
                    <a:pt x="894240" y="5101"/>
                  </a:cubicBezTo>
                  <a:cubicBezTo>
                    <a:pt x="895774" y="3701"/>
                    <a:pt x="897607" y="2934"/>
                    <a:pt x="899741" y="2801"/>
                  </a:cubicBezTo>
                  <a:close/>
                  <a:moveTo>
                    <a:pt x="709374" y="0"/>
                  </a:moveTo>
                  <a:lnTo>
                    <a:pt x="735778" y="0"/>
                  </a:lnTo>
                  <a:lnTo>
                    <a:pt x="714575" y="165221"/>
                  </a:lnTo>
                  <a:cubicBezTo>
                    <a:pt x="714308" y="167221"/>
                    <a:pt x="714642" y="168955"/>
                    <a:pt x="715575" y="170422"/>
                  </a:cubicBezTo>
                  <a:cubicBezTo>
                    <a:pt x="716642" y="171889"/>
                    <a:pt x="717975" y="172622"/>
                    <a:pt x="719576" y="172622"/>
                  </a:cubicBezTo>
                  <a:lnTo>
                    <a:pt x="734377" y="172622"/>
                  </a:lnTo>
                  <a:cubicBezTo>
                    <a:pt x="737444" y="172622"/>
                    <a:pt x="739978" y="173889"/>
                    <a:pt x="741978" y="176423"/>
                  </a:cubicBezTo>
                  <a:cubicBezTo>
                    <a:pt x="743979" y="178956"/>
                    <a:pt x="744845" y="181957"/>
                    <a:pt x="744579" y="185424"/>
                  </a:cubicBezTo>
                  <a:lnTo>
                    <a:pt x="743979" y="188624"/>
                  </a:lnTo>
                  <a:lnTo>
                    <a:pt x="695973" y="188624"/>
                  </a:lnTo>
                  <a:cubicBezTo>
                    <a:pt x="693039" y="188624"/>
                    <a:pt x="690439" y="187957"/>
                    <a:pt x="688172" y="186624"/>
                  </a:cubicBezTo>
                  <a:cubicBezTo>
                    <a:pt x="685905" y="185290"/>
                    <a:pt x="683971" y="183557"/>
                    <a:pt x="682371" y="181423"/>
                  </a:cubicBezTo>
                  <a:cubicBezTo>
                    <a:pt x="680771" y="179156"/>
                    <a:pt x="679637" y="176556"/>
                    <a:pt x="678971" y="173622"/>
                  </a:cubicBezTo>
                  <a:cubicBezTo>
                    <a:pt x="678304" y="170688"/>
                    <a:pt x="678170" y="167488"/>
                    <a:pt x="678570" y="164021"/>
                  </a:cubicBezTo>
                  <a:lnTo>
                    <a:pt x="698373" y="10202"/>
                  </a:lnTo>
                  <a:cubicBezTo>
                    <a:pt x="698773" y="7268"/>
                    <a:pt x="700006" y="4834"/>
                    <a:pt x="702073" y="2901"/>
                  </a:cubicBezTo>
                  <a:cubicBezTo>
                    <a:pt x="704140" y="967"/>
                    <a:pt x="706574" y="0"/>
                    <a:pt x="709374" y="0"/>
                  </a:cubicBezTo>
                  <a:close/>
                  <a:moveTo>
                    <a:pt x="664369" y="0"/>
                  </a:moveTo>
                  <a:lnTo>
                    <a:pt x="690972" y="0"/>
                  </a:lnTo>
                  <a:lnTo>
                    <a:pt x="669769" y="164021"/>
                  </a:lnTo>
                  <a:cubicBezTo>
                    <a:pt x="669236" y="167488"/>
                    <a:pt x="668303" y="170688"/>
                    <a:pt x="666969" y="173622"/>
                  </a:cubicBezTo>
                  <a:cubicBezTo>
                    <a:pt x="665502" y="176556"/>
                    <a:pt x="663702" y="179156"/>
                    <a:pt x="661568" y="181423"/>
                  </a:cubicBezTo>
                  <a:cubicBezTo>
                    <a:pt x="659301" y="183557"/>
                    <a:pt x="656901" y="185290"/>
                    <a:pt x="654367" y="186624"/>
                  </a:cubicBezTo>
                  <a:cubicBezTo>
                    <a:pt x="651700" y="187957"/>
                    <a:pt x="648900" y="188624"/>
                    <a:pt x="645966" y="188624"/>
                  </a:cubicBezTo>
                  <a:lnTo>
                    <a:pt x="599361" y="188624"/>
                  </a:lnTo>
                  <a:lnTo>
                    <a:pt x="599961" y="182823"/>
                  </a:lnTo>
                  <a:cubicBezTo>
                    <a:pt x="600494" y="179890"/>
                    <a:pt x="601761" y="177456"/>
                    <a:pt x="603761" y="175522"/>
                  </a:cubicBezTo>
                  <a:cubicBezTo>
                    <a:pt x="605761" y="173589"/>
                    <a:pt x="608162" y="172622"/>
                    <a:pt x="610962" y="172622"/>
                  </a:cubicBezTo>
                  <a:lnTo>
                    <a:pt x="626364" y="172622"/>
                  </a:lnTo>
                  <a:cubicBezTo>
                    <a:pt x="627964" y="172622"/>
                    <a:pt x="629498" y="171889"/>
                    <a:pt x="630964" y="170422"/>
                  </a:cubicBezTo>
                  <a:cubicBezTo>
                    <a:pt x="632298" y="168955"/>
                    <a:pt x="633098" y="167221"/>
                    <a:pt x="633365" y="165221"/>
                  </a:cubicBezTo>
                  <a:lnTo>
                    <a:pt x="653367" y="10202"/>
                  </a:lnTo>
                  <a:cubicBezTo>
                    <a:pt x="653901" y="7268"/>
                    <a:pt x="655167" y="4834"/>
                    <a:pt x="657168" y="2901"/>
                  </a:cubicBezTo>
                  <a:cubicBezTo>
                    <a:pt x="659168" y="967"/>
                    <a:pt x="661568" y="0"/>
                    <a:pt x="664369" y="0"/>
                  </a:cubicBezTo>
                  <a:close/>
                  <a:moveTo>
                    <a:pt x="371389" y="0"/>
                  </a:moveTo>
                  <a:lnTo>
                    <a:pt x="413394" y="0"/>
                  </a:lnTo>
                  <a:cubicBezTo>
                    <a:pt x="414995" y="0"/>
                    <a:pt x="416328" y="601"/>
                    <a:pt x="417395" y="1801"/>
                  </a:cubicBezTo>
                  <a:cubicBezTo>
                    <a:pt x="418462" y="3001"/>
                    <a:pt x="418862" y="4468"/>
                    <a:pt x="418595" y="6201"/>
                  </a:cubicBezTo>
                  <a:lnTo>
                    <a:pt x="418395" y="8001"/>
                  </a:lnTo>
                  <a:lnTo>
                    <a:pt x="490204" y="8001"/>
                  </a:lnTo>
                  <a:cubicBezTo>
                    <a:pt x="495671" y="8001"/>
                    <a:pt x="500139" y="9935"/>
                    <a:pt x="503606" y="13802"/>
                  </a:cubicBezTo>
                  <a:cubicBezTo>
                    <a:pt x="507073" y="17536"/>
                    <a:pt x="508473" y="22137"/>
                    <a:pt x="507806" y="27604"/>
                  </a:cubicBezTo>
                  <a:lnTo>
                    <a:pt x="505406" y="43806"/>
                  </a:lnTo>
                  <a:lnTo>
                    <a:pt x="462001" y="43806"/>
                  </a:lnTo>
                  <a:lnTo>
                    <a:pt x="463801" y="32204"/>
                  </a:lnTo>
                  <a:cubicBezTo>
                    <a:pt x="463934" y="31538"/>
                    <a:pt x="463934" y="30871"/>
                    <a:pt x="463801" y="30204"/>
                  </a:cubicBezTo>
                  <a:cubicBezTo>
                    <a:pt x="463667" y="29537"/>
                    <a:pt x="463401" y="29004"/>
                    <a:pt x="463001" y="28604"/>
                  </a:cubicBezTo>
                  <a:cubicBezTo>
                    <a:pt x="462601" y="28071"/>
                    <a:pt x="462201" y="27604"/>
                    <a:pt x="461801" y="27204"/>
                  </a:cubicBezTo>
                  <a:cubicBezTo>
                    <a:pt x="461401" y="26937"/>
                    <a:pt x="460867" y="26804"/>
                    <a:pt x="460200" y="26804"/>
                  </a:cubicBezTo>
                  <a:lnTo>
                    <a:pt x="317983" y="26804"/>
                  </a:lnTo>
                  <a:lnTo>
                    <a:pt x="319983" y="8001"/>
                  </a:lnTo>
                  <a:lnTo>
                    <a:pt x="369989" y="8001"/>
                  </a:lnTo>
                  <a:close/>
                  <a:moveTo>
                    <a:pt x="165021" y="0"/>
                  </a:moveTo>
                  <a:lnTo>
                    <a:pt x="197825" y="0"/>
                  </a:lnTo>
                  <a:lnTo>
                    <a:pt x="194824" y="9002"/>
                  </a:lnTo>
                  <a:lnTo>
                    <a:pt x="248431" y="9002"/>
                  </a:lnTo>
                  <a:lnTo>
                    <a:pt x="248031" y="12602"/>
                  </a:lnTo>
                  <a:cubicBezTo>
                    <a:pt x="247498" y="16202"/>
                    <a:pt x="245997" y="19103"/>
                    <a:pt x="243530" y="21303"/>
                  </a:cubicBezTo>
                  <a:cubicBezTo>
                    <a:pt x="241063" y="23503"/>
                    <a:pt x="238230" y="24604"/>
                    <a:pt x="235029" y="24604"/>
                  </a:cubicBezTo>
                  <a:lnTo>
                    <a:pt x="189424" y="24604"/>
                  </a:lnTo>
                  <a:cubicBezTo>
                    <a:pt x="184890" y="35272"/>
                    <a:pt x="177822" y="40606"/>
                    <a:pt x="168221" y="40606"/>
                  </a:cubicBezTo>
                  <a:lnTo>
                    <a:pt x="146218" y="40606"/>
                  </a:lnTo>
                  <a:lnTo>
                    <a:pt x="158020" y="5201"/>
                  </a:lnTo>
                  <a:cubicBezTo>
                    <a:pt x="159487" y="1734"/>
                    <a:pt x="161820" y="0"/>
                    <a:pt x="165021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b="0" i="0" u="none" strike="noStrike" kern="0" cap="none" spc="0" normalizeH="0" baseline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endParaRPr lang="en-US" altLang="zh-CN" dirty="0"/>
            </a:p>
          </p:txBody>
        </p:sp>
        <p:sp>
          <p:nvSpPr>
            <p:cNvPr id="488" name="柒社群-康帅16-2">
              <a:extLst>
                <a:ext uri="{FF2B5EF4-FFF2-40B4-BE49-F238E27FC236}">
                  <a16:creationId xmlns:a16="http://schemas.microsoft.com/office/drawing/2014/main" id="{FBAED285-EE90-E9C9-1D3A-B17C8AD95766}"/>
                </a:ext>
              </a:extLst>
            </p:cNvPr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4813824" y="593534"/>
              <a:ext cx="1022156" cy="98270"/>
            </a:xfrm>
            <a:custGeom>
              <a:avLst/>
              <a:gdLst/>
              <a:ahLst/>
              <a:cxnLst/>
              <a:rect l="l" t="t" r="r" b="b"/>
              <a:pathLst>
                <a:path w="1504341" h="144627">
                  <a:moveTo>
                    <a:pt x="1121055" y="103022"/>
                  </a:moveTo>
                  <a:lnTo>
                    <a:pt x="1183234" y="103022"/>
                  </a:lnTo>
                  <a:lnTo>
                    <a:pt x="1183234" y="108204"/>
                  </a:lnTo>
                  <a:lnTo>
                    <a:pt x="1121055" y="108204"/>
                  </a:lnTo>
                  <a:close/>
                  <a:moveTo>
                    <a:pt x="939394" y="93116"/>
                  </a:moveTo>
                  <a:cubicBezTo>
                    <a:pt x="938073" y="95758"/>
                    <a:pt x="936752" y="98272"/>
                    <a:pt x="935432" y="100660"/>
                  </a:cubicBezTo>
                  <a:cubicBezTo>
                    <a:pt x="934111" y="103048"/>
                    <a:pt x="932841" y="105207"/>
                    <a:pt x="931622" y="107137"/>
                  </a:cubicBezTo>
                  <a:cubicBezTo>
                    <a:pt x="934873" y="108458"/>
                    <a:pt x="938632" y="110083"/>
                    <a:pt x="942899" y="112014"/>
                  </a:cubicBezTo>
                  <a:cubicBezTo>
                    <a:pt x="947166" y="113944"/>
                    <a:pt x="951535" y="115976"/>
                    <a:pt x="956006" y="118110"/>
                  </a:cubicBezTo>
                  <a:cubicBezTo>
                    <a:pt x="960171" y="114655"/>
                    <a:pt x="963549" y="110896"/>
                    <a:pt x="966140" y="106832"/>
                  </a:cubicBezTo>
                  <a:cubicBezTo>
                    <a:pt x="968731" y="102768"/>
                    <a:pt x="971042" y="98196"/>
                    <a:pt x="973074" y="93116"/>
                  </a:cubicBezTo>
                  <a:close/>
                  <a:moveTo>
                    <a:pt x="811530" y="92811"/>
                  </a:moveTo>
                  <a:lnTo>
                    <a:pt x="811530" y="120091"/>
                  </a:lnTo>
                  <a:lnTo>
                    <a:pt x="853288" y="120091"/>
                  </a:lnTo>
                  <a:lnTo>
                    <a:pt x="853288" y="92811"/>
                  </a:lnTo>
                  <a:close/>
                  <a:moveTo>
                    <a:pt x="806654" y="87630"/>
                  </a:moveTo>
                  <a:lnTo>
                    <a:pt x="858165" y="87630"/>
                  </a:lnTo>
                  <a:lnTo>
                    <a:pt x="858165" y="125120"/>
                  </a:lnTo>
                  <a:lnTo>
                    <a:pt x="806654" y="125120"/>
                  </a:lnTo>
                  <a:close/>
                  <a:moveTo>
                    <a:pt x="1399337" y="86715"/>
                  </a:moveTo>
                  <a:lnTo>
                    <a:pt x="1399337" y="133350"/>
                  </a:lnTo>
                  <a:lnTo>
                    <a:pt x="1484072" y="133350"/>
                  </a:lnTo>
                  <a:lnTo>
                    <a:pt x="1484072" y="86715"/>
                  </a:lnTo>
                  <a:close/>
                  <a:moveTo>
                    <a:pt x="515112" y="83820"/>
                  </a:moveTo>
                  <a:lnTo>
                    <a:pt x="515112" y="98450"/>
                  </a:lnTo>
                  <a:lnTo>
                    <a:pt x="576377" y="98450"/>
                  </a:lnTo>
                  <a:lnTo>
                    <a:pt x="576377" y="83820"/>
                  </a:lnTo>
                  <a:close/>
                  <a:moveTo>
                    <a:pt x="1394003" y="81229"/>
                  </a:moveTo>
                  <a:lnTo>
                    <a:pt x="1489558" y="81229"/>
                  </a:lnTo>
                  <a:lnTo>
                    <a:pt x="1489558" y="138836"/>
                  </a:lnTo>
                  <a:lnTo>
                    <a:pt x="1394003" y="138836"/>
                  </a:lnTo>
                  <a:close/>
                  <a:moveTo>
                    <a:pt x="233172" y="77419"/>
                  </a:moveTo>
                  <a:lnTo>
                    <a:pt x="238354" y="77419"/>
                  </a:lnTo>
                  <a:lnTo>
                    <a:pt x="238049" y="90525"/>
                  </a:lnTo>
                  <a:cubicBezTo>
                    <a:pt x="237948" y="94081"/>
                    <a:pt x="237668" y="97383"/>
                    <a:pt x="237211" y="100431"/>
                  </a:cubicBezTo>
                  <a:cubicBezTo>
                    <a:pt x="236754" y="103479"/>
                    <a:pt x="236017" y="106324"/>
                    <a:pt x="235001" y="108966"/>
                  </a:cubicBezTo>
                  <a:cubicBezTo>
                    <a:pt x="238964" y="110795"/>
                    <a:pt x="243409" y="112954"/>
                    <a:pt x="248336" y="115443"/>
                  </a:cubicBezTo>
                  <a:cubicBezTo>
                    <a:pt x="253264" y="117932"/>
                    <a:pt x="258268" y="120548"/>
                    <a:pt x="263348" y="123291"/>
                  </a:cubicBezTo>
                  <a:cubicBezTo>
                    <a:pt x="268428" y="126035"/>
                    <a:pt x="273330" y="128752"/>
                    <a:pt x="278054" y="131445"/>
                  </a:cubicBezTo>
                  <a:cubicBezTo>
                    <a:pt x="282779" y="134137"/>
                    <a:pt x="286817" y="136550"/>
                    <a:pt x="290170" y="138684"/>
                  </a:cubicBezTo>
                  <a:lnTo>
                    <a:pt x="287274" y="143561"/>
                  </a:lnTo>
                  <a:cubicBezTo>
                    <a:pt x="283718" y="141224"/>
                    <a:pt x="279604" y="138684"/>
                    <a:pt x="274930" y="135941"/>
                  </a:cubicBezTo>
                  <a:cubicBezTo>
                    <a:pt x="270256" y="133197"/>
                    <a:pt x="265456" y="130480"/>
                    <a:pt x="260528" y="127787"/>
                  </a:cubicBezTo>
                  <a:cubicBezTo>
                    <a:pt x="255601" y="125095"/>
                    <a:pt x="250724" y="122529"/>
                    <a:pt x="245898" y="120091"/>
                  </a:cubicBezTo>
                  <a:cubicBezTo>
                    <a:pt x="241072" y="117653"/>
                    <a:pt x="236728" y="115519"/>
                    <a:pt x="232868" y="113690"/>
                  </a:cubicBezTo>
                  <a:cubicBezTo>
                    <a:pt x="231039" y="116941"/>
                    <a:pt x="228702" y="119913"/>
                    <a:pt x="225857" y="122606"/>
                  </a:cubicBezTo>
                  <a:cubicBezTo>
                    <a:pt x="223012" y="125298"/>
                    <a:pt x="219507" y="127838"/>
                    <a:pt x="215342" y="130226"/>
                  </a:cubicBezTo>
                  <a:cubicBezTo>
                    <a:pt x="211176" y="132613"/>
                    <a:pt x="206299" y="134925"/>
                    <a:pt x="200711" y="137160"/>
                  </a:cubicBezTo>
                  <a:cubicBezTo>
                    <a:pt x="195123" y="139395"/>
                    <a:pt x="188722" y="141681"/>
                    <a:pt x="181509" y="144018"/>
                  </a:cubicBezTo>
                  <a:lnTo>
                    <a:pt x="178918" y="138531"/>
                  </a:lnTo>
                  <a:cubicBezTo>
                    <a:pt x="189992" y="135382"/>
                    <a:pt x="199009" y="132232"/>
                    <a:pt x="205969" y="129083"/>
                  </a:cubicBezTo>
                  <a:cubicBezTo>
                    <a:pt x="212929" y="125933"/>
                    <a:pt x="218390" y="122504"/>
                    <a:pt x="222352" y="118796"/>
                  </a:cubicBezTo>
                  <a:cubicBezTo>
                    <a:pt x="226314" y="115087"/>
                    <a:pt x="229007" y="110947"/>
                    <a:pt x="230429" y="106375"/>
                  </a:cubicBezTo>
                  <a:cubicBezTo>
                    <a:pt x="231852" y="101803"/>
                    <a:pt x="232664" y="96520"/>
                    <a:pt x="232868" y="90525"/>
                  </a:cubicBezTo>
                  <a:close/>
                  <a:moveTo>
                    <a:pt x="361950" y="76505"/>
                  </a:moveTo>
                  <a:lnTo>
                    <a:pt x="439674" y="76505"/>
                  </a:lnTo>
                  <a:lnTo>
                    <a:pt x="439674" y="81686"/>
                  </a:lnTo>
                  <a:lnTo>
                    <a:pt x="382677" y="81686"/>
                  </a:lnTo>
                  <a:lnTo>
                    <a:pt x="378562" y="100279"/>
                  </a:lnTo>
                  <a:lnTo>
                    <a:pt x="427940" y="100279"/>
                  </a:lnTo>
                  <a:cubicBezTo>
                    <a:pt x="427432" y="105765"/>
                    <a:pt x="426873" y="110718"/>
                    <a:pt x="426263" y="115138"/>
                  </a:cubicBezTo>
                  <a:cubicBezTo>
                    <a:pt x="425654" y="119558"/>
                    <a:pt x="424993" y="123799"/>
                    <a:pt x="424282" y="127863"/>
                  </a:cubicBezTo>
                  <a:cubicBezTo>
                    <a:pt x="423876" y="130302"/>
                    <a:pt x="423241" y="132283"/>
                    <a:pt x="422377" y="133807"/>
                  </a:cubicBezTo>
                  <a:cubicBezTo>
                    <a:pt x="421513" y="135331"/>
                    <a:pt x="420421" y="136499"/>
                    <a:pt x="419101" y="137312"/>
                  </a:cubicBezTo>
                  <a:cubicBezTo>
                    <a:pt x="417780" y="138125"/>
                    <a:pt x="416205" y="138735"/>
                    <a:pt x="414376" y="139141"/>
                  </a:cubicBezTo>
                  <a:cubicBezTo>
                    <a:pt x="412547" y="139547"/>
                    <a:pt x="410464" y="139801"/>
                    <a:pt x="408128" y="139903"/>
                  </a:cubicBezTo>
                  <a:cubicBezTo>
                    <a:pt x="404368" y="140106"/>
                    <a:pt x="400889" y="140233"/>
                    <a:pt x="397688" y="140284"/>
                  </a:cubicBezTo>
                  <a:cubicBezTo>
                    <a:pt x="394488" y="140335"/>
                    <a:pt x="391211" y="140309"/>
                    <a:pt x="387858" y="140208"/>
                  </a:cubicBezTo>
                  <a:lnTo>
                    <a:pt x="387097" y="134112"/>
                  </a:lnTo>
                  <a:cubicBezTo>
                    <a:pt x="390449" y="134315"/>
                    <a:pt x="393548" y="134467"/>
                    <a:pt x="396393" y="134569"/>
                  </a:cubicBezTo>
                  <a:cubicBezTo>
                    <a:pt x="399238" y="134671"/>
                    <a:pt x="402336" y="134671"/>
                    <a:pt x="405689" y="134569"/>
                  </a:cubicBezTo>
                  <a:cubicBezTo>
                    <a:pt x="408229" y="134569"/>
                    <a:pt x="410337" y="134417"/>
                    <a:pt x="412014" y="134112"/>
                  </a:cubicBezTo>
                  <a:cubicBezTo>
                    <a:pt x="413690" y="133807"/>
                    <a:pt x="415036" y="133324"/>
                    <a:pt x="416052" y="132664"/>
                  </a:cubicBezTo>
                  <a:cubicBezTo>
                    <a:pt x="417069" y="132004"/>
                    <a:pt x="417805" y="131140"/>
                    <a:pt x="418262" y="130073"/>
                  </a:cubicBezTo>
                  <a:cubicBezTo>
                    <a:pt x="418719" y="129006"/>
                    <a:pt x="419101" y="127660"/>
                    <a:pt x="419405" y="126035"/>
                  </a:cubicBezTo>
                  <a:cubicBezTo>
                    <a:pt x="420015" y="122682"/>
                    <a:pt x="420523" y="119405"/>
                    <a:pt x="420929" y="116205"/>
                  </a:cubicBezTo>
                  <a:cubicBezTo>
                    <a:pt x="421336" y="113004"/>
                    <a:pt x="421793" y="109423"/>
                    <a:pt x="422301" y="105461"/>
                  </a:cubicBezTo>
                  <a:lnTo>
                    <a:pt x="372314" y="105461"/>
                  </a:lnTo>
                  <a:lnTo>
                    <a:pt x="377343" y="81686"/>
                  </a:lnTo>
                  <a:lnTo>
                    <a:pt x="361950" y="81686"/>
                  </a:lnTo>
                  <a:close/>
                  <a:moveTo>
                    <a:pt x="941680" y="74981"/>
                  </a:moveTo>
                  <a:lnTo>
                    <a:pt x="946557" y="76657"/>
                  </a:lnTo>
                  <a:cubicBezTo>
                    <a:pt x="945236" y="80315"/>
                    <a:pt x="943610" y="84175"/>
                    <a:pt x="941680" y="88239"/>
                  </a:cubicBezTo>
                  <a:lnTo>
                    <a:pt x="978408" y="88239"/>
                  </a:lnTo>
                  <a:lnTo>
                    <a:pt x="978408" y="92964"/>
                  </a:lnTo>
                  <a:cubicBezTo>
                    <a:pt x="976173" y="98552"/>
                    <a:pt x="973735" y="103581"/>
                    <a:pt x="971093" y="108051"/>
                  </a:cubicBezTo>
                  <a:cubicBezTo>
                    <a:pt x="968452" y="112522"/>
                    <a:pt x="964997" y="116687"/>
                    <a:pt x="960730" y="120548"/>
                  </a:cubicBezTo>
                  <a:cubicBezTo>
                    <a:pt x="964286" y="122275"/>
                    <a:pt x="967613" y="123977"/>
                    <a:pt x="970712" y="125654"/>
                  </a:cubicBezTo>
                  <a:cubicBezTo>
                    <a:pt x="973811" y="127330"/>
                    <a:pt x="976529" y="128930"/>
                    <a:pt x="978866" y="130454"/>
                  </a:cubicBezTo>
                  <a:lnTo>
                    <a:pt x="975818" y="135026"/>
                  </a:lnTo>
                  <a:cubicBezTo>
                    <a:pt x="973176" y="133197"/>
                    <a:pt x="970204" y="131343"/>
                    <a:pt x="966902" y="129464"/>
                  </a:cubicBezTo>
                  <a:cubicBezTo>
                    <a:pt x="963600" y="127584"/>
                    <a:pt x="960120" y="125781"/>
                    <a:pt x="956463" y="124053"/>
                  </a:cubicBezTo>
                  <a:cubicBezTo>
                    <a:pt x="951789" y="127609"/>
                    <a:pt x="946125" y="130962"/>
                    <a:pt x="939470" y="134112"/>
                  </a:cubicBezTo>
                  <a:cubicBezTo>
                    <a:pt x="932815" y="137261"/>
                    <a:pt x="924611" y="140462"/>
                    <a:pt x="914858" y="143713"/>
                  </a:cubicBezTo>
                  <a:lnTo>
                    <a:pt x="912572" y="138989"/>
                  </a:lnTo>
                  <a:cubicBezTo>
                    <a:pt x="921512" y="136144"/>
                    <a:pt x="929132" y="133324"/>
                    <a:pt x="935432" y="130530"/>
                  </a:cubicBezTo>
                  <a:cubicBezTo>
                    <a:pt x="941731" y="127736"/>
                    <a:pt x="947116" y="124765"/>
                    <a:pt x="951586" y="121615"/>
                  </a:cubicBezTo>
                  <a:cubicBezTo>
                    <a:pt x="946709" y="119278"/>
                    <a:pt x="941883" y="117043"/>
                    <a:pt x="937108" y="114909"/>
                  </a:cubicBezTo>
                  <a:cubicBezTo>
                    <a:pt x="932333" y="112776"/>
                    <a:pt x="928167" y="110947"/>
                    <a:pt x="924611" y="109423"/>
                  </a:cubicBezTo>
                  <a:cubicBezTo>
                    <a:pt x="926135" y="107086"/>
                    <a:pt x="927659" y="104521"/>
                    <a:pt x="929183" y="101727"/>
                  </a:cubicBezTo>
                  <a:cubicBezTo>
                    <a:pt x="930707" y="98933"/>
                    <a:pt x="932180" y="96063"/>
                    <a:pt x="933603" y="93116"/>
                  </a:cubicBezTo>
                  <a:lnTo>
                    <a:pt x="914248" y="93116"/>
                  </a:lnTo>
                  <a:lnTo>
                    <a:pt x="914248" y="88239"/>
                  </a:lnTo>
                  <a:lnTo>
                    <a:pt x="936041" y="88239"/>
                  </a:lnTo>
                  <a:cubicBezTo>
                    <a:pt x="937159" y="85903"/>
                    <a:pt x="938175" y="83617"/>
                    <a:pt x="939089" y="81381"/>
                  </a:cubicBezTo>
                  <a:cubicBezTo>
                    <a:pt x="940004" y="79146"/>
                    <a:pt x="940867" y="77013"/>
                    <a:pt x="941680" y="74981"/>
                  </a:cubicBezTo>
                  <a:close/>
                  <a:moveTo>
                    <a:pt x="680314" y="66294"/>
                  </a:moveTo>
                  <a:lnTo>
                    <a:pt x="680314" y="97688"/>
                  </a:lnTo>
                  <a:lnTo>
                    <a:pt x="724662" y="97688"/>
                  </a:lnTo>
                  <a:lnTo>
                    <a:pt x="724662" y="66294"/>
                  </a:lnTo>
                  <a:close/>
                  <a:moveTo>
                    <a:pt x="631241" y="66294"/>
                  </a:moveTo>
                  <a:lnTo>
                    <a:pt x="631241" y="97688"/>
                  </a:lnTo>
                  <a:lnTo>
                    <a:pt x="674980" y="97688"/>
                  </a:lnTo>
                  <a:lnTo>
                    <a:pt x="674980" y="66294"/>
                  </a:lnTo>
                  <a:close/>
                  <a:moveTo>
                    <a:pt x="1088289" y="65075"/>
                  </a:moveTo>
                  <a:lnTo>
                    <a:pt x="1088289" y="123291"/>
                  </a:lnTo>
                  <a:lnTo>
                    <a:pt x="1111911" y="123291"/>
                  </a:lnTo>
                  <a:lnTo>
                    <a:pt x="1111911" y="65075"/>
                  </a:lnTo>
                  <a:close/>
                  <a:moveTo>
                    <a:pt x="515112" y="64617"/>
                  </a:moveTo>
                  <a:lnTo>
                    <a:pt x="515112" y="79248"/>
                  </a:lnTo>
                  <a:lnTo>
                    <a:pt x="576377" y="79248"/>
                  </a:lnTo>
                  <a:lnTo>
                    <a:pt x="576377" y="64617"/>
                  </a:lnTo>
                  <a:close/>
                  <a:moveTo>
                    <a:pt x="846887" y="61722"/>
                  </a:moveTo>
                  <a:cubicBezTo>
                    <a:pt x="848919" y="63144"/>
                    <a:pt x="851180" y="64897"/>
                    <a:pt x="853669" y="66980"/>
                  </a:cubicBezTo>
                  <a:cubicBezTo>
                    <a:pt x="856158" y="69062"/>
                    <a:pt x="858978" y="71526"/>
                    <a:pt x="862127" y="74371"/>
                  </a:cubicBezTo>
                  <a:cubicBezTo>
                    <a:pt x="865277" y="77216"/>
                    <a:pt x="868020" y="79807"/>
                    <a:pt x="870357" y="82143"/>
                  </a:cubicBezTo>
                  <a:cubicBezTo>
                    <a:pt x="872694" y="84480"/>
                    <a:pt x="874726" y="86614"/>
                    <a:pt x="876453" y="88544"/>
                  </a:cubicBezTo>
                  <a:lnTo>
                    <a:pt x="873100" y="92659"/>
                  </a:lnTo>
                  <a:cubicBezTo>
                    <a:pt x="871373" y="90729"/>
                    <a:pt x="869341" y="88570"/>
                    <a:pt x="867004" y="86182"/>
                  </a:cubicBezTo>
                  <a:cubicBezTo>
                    <a:pt x="864667" y="83794"/>
                    <a:pt x="861924" y="81127"/>
                    <a:pt x="858774" y="78181"/>
                  </a:cubicBezTo>
                  <a:cubicBezTo>
                    <a:pt x="852577" y="72491"/>
                    <a:pt x="847497" y="68173"/>
                    <a:pt x="843534" y="65227"/>
                  </a:cubicBezTo>
                  <a:close/>
                  <a:moveTo>
                    <a:pt x="818388" y="61569"/>
                  </a:moveTo>
                  <a:lnTo>
                    <a:pt x="821741" y="65075"/>
                  </a:lnTo>
                  <a:cubicBezTo>
                    <a:pt x="820014" y="67107"/>
                    <a:pt x="817957" y="69342"/>
                    <a:pt x="815569" y="71780"/>
                  </a:cubicBezTo>
                  <a:cubicBezTo>
                    <a:pt x="813181" y="74219"/>
                    <a:pt x="810413" y="76911"/>
                    <a:pt x="807263" y="79857"/>
                  </a:cubicBezTo>
                  <a:cubicBezTo>
                    <a:pt x="800964" y="85649"/>
                    <a:pt x="795782" y="89916"/>
                    <a:pt x="791718" y="92659"/>
                  </a:cubicBezTo>
                  <a:lnTo>
                    <a:pt x="788670" y="88392"/>
                  </a:lnTo>
                  <a:cubicBezTo>
                    <a:pt x="790702" y="87071"/>
                    <a:pt x="792963" y="85369"/>
                    <a:pt x="795452" y="83286"/>
                  </a:cubicBezTo>
                  <a:cubicBezTo>
                    <a:pt x="797941" y="81204"/>
                    <a:pt x="800761" y="78740"/>
                    <a:pt x="803910" y="75895"/>
                  </a:cubicBezTo>
                  <a:cubicBezTo>
                    <a:pt x="807060" y="72949"/>
                    <a:pt x="809829" y="70307"/>
                    <a:pt x="812216" y="67970"/>
                  </a:cubicBezTo>
                  <a:cubicBezTo>
                    <a:pt x="814604" y="65633"/>
                    <a:pt x="816661" y="63500"/>
                    <a:pt x="818388" y="61569"/>
                  </a:cubicBezTo>
                  <a:close/>
                  <a:moveTo>
                    <a:pt x="510236" y="59741"/>
                  </a:moveTo>
                  <a:lnTo>
                    <a:pt x="581406" y="59741"/>
                  </a:lnTo>
                  <a:lnTo>
                    <a:pt x="581406" y="103327"/>
                  </a:lnTo>
                  <a:lnTo>
                    <a:pt x="560375" y="103327"/>
                  </a:lnTo>
                  <a:lnTo>
                    <a:pt x="560375" y="125882"/>
                  </a:lnTo>
                  <a:cubicBezTo>
                    <a:pt x="560375" y="127609"/>
                    <a:pt x="560477" y="129032"/>
                    <a:pt x="560680" y="130149"/>
                  </a:cubicBezTo>
                  <a:cubicBezTo>
                    <a:pt x="560883" y="131267"/>
                    <a:pt x="561315" y="132131"/>
                    <a:pt x="561976" y="132740"/>
                  </a:cubicBezTo>
                  <a:cubicBezTo>
                    <a:pt x="562636" y="133350"/>
                    <a:pt x="563525" y="133782"/>
                    <a:pt x="564642" y="134036"/>
                  </a:cubicBezTo>
                  <a:cubicBezTo>
                    <a:pt x="565760" y="134290"/>
                    <a:pt x="567233" y="134467"/>
                    <a:pt x="569062" y="134569"/>
                  </a:cubicBezTo>
                  <a:cubicBezTo>
                    <a:pt x="571297" y="134671"/>
                    <a:pt x="573202" y="134721"/>
                    <a:pt x="574777" y="134721"/>
                  </a:cubicBezTo>
                  <a:cubicBezTo>
                    <a:pt x="576352" y="134721"/>
                    <a:pt x="578206" y="134671"/>
                    <a:pt x="580340" y="134569"/>
                  </a:cubicBezTo>
                  <a:cubicBezTo>
                    <a:pt x="582067" y="134467"/>
                    <a:pt x="583464" y="134315"/>
                    <a:pt x="584531" y="134112"/>
                  </a:cubicBezTo>
                  <a:cubicBezTo>
                    <a:pt x="585597" y="133909"/>
                    <a:pt x="586436" y="133528"/>
                    <a:pt x="587045" y="132969"/>
                  </a:cubicBezTo>
                  <a:cubicBezTo>
                    <a:pt x="587655" y="132410"/>
                    <a:pt x="588087" y="131623"/>
                    <a:pt x="588341" y="130607"/>
                  </a:cubicBezTo>
                  <a:cubicBezTo>
                    <a:pt x="588595" y="129591"/>
                    <a:pt x="588823" y="128321"/>
                    <a:pt x="589026" y="126797"/>
                  </a:cubicBezTo>
                  <a:cubicBezTo>
                    <a:pt x="589331" y="123952"/>
                    <a:pt x="589560" y="121285"/>
                    <a:pt x="589712" y="118796"/>
                  </a:cubicBezTo>
                  <a:cubicBezTo>
                    <a:pt x="589865" y="116306"/>
                    <a:pt x="590042" y="113792"/>
                    <a:pt x="590246" y="111252"/>
                  </a:cubicBezTo>
                  <a:lnTo>
                    <a:pt x="594970" y="112928"/>
                  </a:lnTo>
                  <a:cubicBezTo>
                    <a:pt x="594767" y="115671"/>
                    <a:pt x="594564" y="118237"/>
                    <a:pt x="594360" y="120624"/>
                  </a:cubicBezTo>
                  <a:cubicBezTo>
                    <a:pt x="594157" y="123012"/>
                    <a:pt x="593954" y="125425"/>
                    <a:pt x="593751" y="127863"/>
                  </a:cubicBezTo>
                  <a:cubicBezTo>
                    <a:pt x="593548" y="129591"/>
                    <a:pt x="593268" y="131115"/>
                    <a:pt x="592913" y="132435"/>
                  </a:cubicBezTo>
                  <a:cubicBezTo>
                    <a:pt x="592557" y="133756"/>
                    <a:pt x="591973" y="134874"/>
                    <a:pt x="591160" y="135788"/>
                  </a:cubicBezTo>
                  <a:cubicBezTo>
                    <a:pt x="590347" y="136703"/>
                    <a:pt x="589204" y="137465"/>
                    <a:pt x="587731" y="138074"/>
                  </a:cubicBezTo>
                  <a:cubicBezTo>
                    <a:pt x="586258" y="138684"/>
                    <a:pt x="584353" y="139039"/>
                    <a:pt x="582016" y="139141"/>
                  </a:cubicBezTo>
                  <a:cubicBezTo>
                    <a:pt x="579476" y="139344"/>
                    <a:pt x="577038" y="139446"/>
                    <a:pt x="574701" y="139446"/>
                  </a:cubicBezTo>
                  <a:cubicBezTo>
                    <a:pt x="572364" y="139446"/>
                    <a:pt x="569824" y="139344"/>
                    <a:pt x="567081" y="139141"/>
                  </a:cubicBezTo>
                  <a:cubicBezTo>
                    <a:pt x="562915" y="139039"/>
                    <a:pt x="559943" y="138150"/>
                    <a:pt x="558165" y="136474"/>
                  </a:cubicBezTo>
                  <a:cubicBezTo>
                    <a:pt x="556387" y="134798"/>
                    <a:pt x="555499" y="131572"/>
                    <a:pt x="555499" y="126797"/>
                  </a:cubicBezTo>
                  <a:lnTo>
                    <a:pt x="555499" y="103327"/>
                  </a:lnTo>
                  <a:lnTo>
                    <a:pt x="534162" y="103327"/>
                  </a:lnTo>
                  <a:lnTo>
                    <a:pt x="534162" y="107137"/>
                  </a:lnTo>
                  <a:cubicBezTo>
                    <a:pt x="533654" y="116891"/>
                    <a:pt x="530200" y="124307"/>
                    <a:pt x="523799" y="129387"/>
                  </a:cubicBezTo>
                  <a:cubicBezTo>
                    <a:pt x="520548" y="132029"/>
                    <a:pt x="516459" y="134620"/>
                    <a:pt x="511531" y="137160"/>
                  </a:cubicBezTo>
                  <a:cubicBezTo>
                    <a:pt x="506603" y="139700"/>
                    <a:pt x="500330" y="142138"/>
                    <a:pt x="492710" y="144475"/>
                  </a:cubicBezTo>
                  <a:lnTo>
                    <a:pt x="489966" y="139446"/>
                  </a:lnTo>
                  <a:cubicBezTo>
                    <a:pt x="505308" y="134772"/>
                    <a:pt x="515570" y="129997"/>
                    <a:pt x="520751" y="125120"/>
                  </a:cubicBezTo>
                  <a:cubicBezTo>
                    <a:pt x="525831" y="120040"/>
                    <a:pt x="528524" y="113995"/>
                    <a:pt x="528828" y="106985"/>
                  </a:cubicBezTo>
                  <a:lnTo>
                    <a:pt x="528981" y="103327"/>
                  </a:lnTo>
                  <a:lnTo>
                    <a:pt x="510236" y="103327"/>
                  </a:lnTo>
                  <a:close/>
                  <a:moveTo>
                    <a:pt x="378562" y="52578"/>
                  </a:moveTo>
                  <a:lnTo>
                    <a:pt x="419101" y="52578"/>
                  </a:lnTo>
                  <a:lnTo>
                    <a:pt x="419101" y="57607"/>
                  </a:lnTo>
                  <a:lnTo>
                    <a:pt x="378562" y="57607"/>
                  </a:lnTo>
                  <a:close/>
                  <a:moveTo>
                    <a:pt x="92202" y="50901"/>
                  </a:moveTo>
                  <a:lnTo>
                    <a:pt x="97536" y="50901"/>
                  </a:lnTo>
                  <a:lnTo>
                    <a:pt x="97536" y="121767"/>
                  </a:lnTo>
                  <a:cubicBezTo>
                    <a:pt x="97536" y="124104"/>
                    <a:pt x="97714" y="125984"/>
                    <a:pt x="98070" y="127406"/>
                  </a:cubicBezTo>
                  <a:cubicBezTo>
                    <a:pt x="98425" y="128829"/>
                    <a:pt x="99162" y="129921"/>
                    <a:pt x="100280" y="130683"/>
                  </a:cubicBezTo>
                  <a:cubicBezTo>
                    <a:pt x="101397" y="131445"/>
                    <a:pt x="102972" y="131953"/>
                    <a:pt x="105004" y="132207"/>
                  </a:cubicBezTo>
                  <a:cubicBezTo>
                    <a:pt x="107036" y="132461"/>
                    <a:pt x="109779" y="132588"/>
                    <a:pt x="113234" y="132588"/>
                  </a:cubicBezTo>
                  <a:cubicBezTo>
                    <a:pt x="116993" y="132588"/>
                    <a:pt x="119939" y="132461"/>
                    <a:pt x="122073" y="132207"/>
                  </a:cubicBezTo>
                  <a:cubicBezTo>
                    <a:pt x="124206" y="131953"/>
                    <a:pt x="125832" y="131496"/>
                    <a:pt x="126950" y="130835"/>
                  </a:cubicBezTo>
                  <a:cubicBezTo>
                    <a:pt x="128067" y="130175"/>
                    <a:pt x="128804" y="129235"/>
                    <a:pt x="129159" y="128016"/>
                  </a:cubicBezTo>
                  <a:cubicBezTo>
                    <a:pt x="129515" y="126797"/>
                    <a:pt x="129794" y="125222"/>
                    <a:pt x="129998" y="123291"/>
                  </a:cubicBezTo>
                  <a:cubicBezTo>
                    <a:pt x="130506" y="119431"/>
                    <a:pt x="130861" y="115900"/>
                    <a:pt x="131064" y="112700"/>
                  </a:cubicBezTo>
                  <a:cubicBezTo>
                    <a:pt x="131268" y="109499"/>
                    <a:pt x="131471" y="105969"/>
                    <a:pt x="131674" y="102108"/>
                  </a:cubicBezTo>
                  <a:lnTo>
                    <a:pt x="137313" y="104241"/>
                  </a:lnTo>
                  <a:cubicBezTo>
                    <a:pt x="137110" y="107391"/>
                    <a:pt x="136881" y="110591"/>
                    <a:pt x="136627" y="113843"/>
                  </a:cubicBezTo>
                  <a:cubicBezTo>
                    <a:pt x="136373" y="117094"/>
                    <a:pt x="136094" y="119837"/>
                    <a:pt x="135789" y="122072"/>
                  </a:cubicBezTo>
                  <a:cubicBezTo>
                    <a:pt x="135382" y="125628"/>
                    <a:pt x="134900" y="128448"/>
                    <a:pt x="134341" y="130530"/>
                  </a:cubicBezTo>
                  <a:cubicBezTo>
                    <a:pt x="133782" y="132613"/>
                    <a:pt x="132741" y="134213"/>
                    <a:pt x="131217" y="135331"/>
                  </a:cubicBezTo>
                  <a:cubicBezTo>
                    <a:pt x="129693" y="136449"/>
                    <a:pt x="127559" y="137160"/>
                    <a:pt x="124816" y="137465"/>
                  </a:cubicBezTo>
                  <a:cubicBezTo>
                    <a:pt x="122073" y="137769"/>
                    <a:pt x="118263" y="137922"/>
                    <a:pt x="113386" y="137922"/>
                  </a:cubicBezTo>
                  <a:cubicBezTo>
                    <a:pt x="109119" y="137922"/>
                    <a:pt x="105614" y="137744"/>
                    <a:pt x="102870" y="137388"/>
                  </a:cubicBezTo>
                  <a:cubicBezTo>
                    <a:pt x="100127" y="137033"/>
                    <a:pt x="97968" y="136296"/>
                    <a:pt x="96393" y="135179"/>
                  </a:cubicBezTo>
                  <a:cubicBezTo>
                    <a:pt x="94819" y="134061"/>
                    <a:pt x="93726" y="132385"/>
                    <a:pt x="93117" y="130149"/>
                  </a:cubicBezTo>
                  <a:cubicBezTo>
                    <a:pt x="92507" y="127914"/>
                    <a:pt x="92202" y="124917"/>
                    <a:pt x="92202" y="121158"/>
                  </a:cubicBezTo>
                  <a:close/>
                  <a:moveTo>
                    <a:pt x="1000202" y="36423"/>
                  </a:moveTo>
                  <a:lnTo>
                    <a:pt x="997458" y="42519"/>
                  </a:lnTo>
                  <a:cubicBezTo>
                    <a:pt x="999287" y="64262"/>
                    <a:pt x="1004164" y="82347"/>
                    <a:pt x="1012089" y="96774"/>
                  </a:cubicBezTo>
                  <a:lnTo>
                    <a:pt x="1013918" y="100127"/>
                  </a:lnTo>
                  <a:lnTo>
                    <a:pt x="1016204" y="96317"/>
                  </a:lnTo>
                  <a:cubicBezTo>
                    <a:pt x="1024027" y="81686"/>
                    <a:pt x="1029158" y="61722"/>
                    <a:pt x="1031596" y="36423"/>
                  </a:cubicBezTo>
                  <a:close/>
                  <a:moveTo>
                    <a:pt x="680314" y="31089"/>
                  </a:moveTo>
                  <a:lnTo>
                    <a:pt x="680314" y="61417"/>
                  </a:lnTo>
                  <a:lnTo>
                    <a:pt x="724662" y="61417"/>
                  </a:lnTo>
                  <a:lnTo>
                    <a:pt x="724662" y="31089"/>
                  </a:lnTo>
                  <a:close/>
                  <a:moveTo>
                    <a:pt x="631241" y="31089"/>
                  </a:moveTo>
                  <a:lnTo>
                    <a:pt x="631241" y="61417"/>
                  </a:lnTo>
                  <a:lnTo>
                    <a:pt x="674980" y="61417"/>
                  </a:lnTo>
                  <a:lnTo>
                    <a:pt x="674980" y="31089"/>
                  </a:lnTo>
                  <a:close/>
                  <a:moveTo>
                    <a:pt x="1338530" y="29565"/>
                  </a:moveTo>
                  <a:lnTo>
                    <a:pt x="1343254" y="32461"/>
                  </a:lnTo>
                  <a:cubicBezTo>
                    <a:pt x="1341832" y="35204"/>
                    <a:pt x="1340003" y="38303"/>
                    <a:pt x="1337768" y="41757"/>
                  </a:cubicBezTo>
                  <a:cubicBezTo>
                    <a:pt x="1335532" y="45212"/>
                    <a:pt x="1332942" y="49022"/>
                    <a:pt x="1329995" y="53187"/>
                  </a:cubicBezTo>
                  <a:cubicBezTo>
                    <a:pt x="1324407" y="61214"/>
                    <a:pt x="1319581" y="67411"/>
                    <a:pt x="1315517" y="71780"/>
                  </a:cubicBezTo>
                  <a:lnTo>
                    <a:pt x="1311402" y="68123"/>
                  </a:lnTo>
                  <a:cubicBezTo>
                    <a:pt x="1315467" y="63957"/>
                    <a:pt x="1320242" y="57912"/>
                    <a:pt x="1325728" y="49987"/>
                  </a:cubicBezTo>
                  <a:cubicBezTo>
                    <a:pt x="1328573" y="45821"/>
                    <a:pt x="1331062" y="42037"/>
                    <a:pt x="1333196" y="38633"/>
                  </a:cubicBezTo>
                  <a:cubicBezTo>
                    <a:pt x="1335329" y="35230"/>
                    <a:pt x="1337107" y="32207"/>
                    <a:pt x="1338530" y="29565"/>
                  </a:cubicBezTo>
                  <a:close/>
                  <a:moveTo>
                    <a:pt x="1240232" y="29413"/>
                  </a:moveTo>
                  <a:cubicBezTo>
                    <a:pt x="1242264" y="31648"/>
                    <a:pt x="1244473" y="34315"/>
                    <a:pt x="1246861" y="37414"/>
                  </a:cubicBezTo>
                  <a:cubicBezTo>
                    <a:pt x="1249249" y="40513"/>
                    <a:pt x="1251916" y="44196"/>
                    <a:pt x="1254862" y="48463"/>
                  </a:cubicBezTo>
                  <a:cubicBezTo>
                    <a:pt x="1257808" y="52629"/>
                    <a:pt x="1260374" y="56362"/>
                    <a:pt x="1262558" y="59664"/>
                  </a:cubicBezTo>
                  <a:cubicBezTo>
                    <a:pt x="1264743" y="62966"/>
                    <a:pt x="1266546" y="65938"/>
                    <a:pt x="1267968" y="68580"/>
                  </a:cubicBezTo>
                  <a:lnTo>
                    <a:pt x="1263244" y="71323"/>
                  </a:lnTo>
                  <a:cubicBezTo>
                    <a:pt x="1260602" y="66345"/>
                    <a:pt x="1256386" y="59741"/>
                    <a:pt x="1250595" y="51511"/>
                  </a:cubicBezTo>
                  <a:cubicBezTo>
                    <a:pt x="1244905" y="43281"/>
                    <a:pt x="1240028" y="36982"/>
                    <a:pt x="1235964" y="32613"/>
                  </a:cubicBezTo>
                  <a:close/>
                  <a:moveTo>
                    <a:pt x="860756" y="27127"/>
                  </a:moveTo>
                  <a:lnTo>
                    <a:pt x="865175" y="30023"/>
                  </a:lnTo>
                  <a:cubicBezTo>
                    <a:pt x="863042" y="33477"/>
                    <a:pt x="859943" y="37643"/>
                    <a:pt x="855879" y="42519"/>
                  </a:cubicBezTo>
                  <a:cubicBezTo>
                    <a:pt x="853542" y="45263"/>
                    <a:pt x="851510" y="47599"/>
                    <a:pt x="849783" y="49530"/>
                  </a:cubicBezTo>
                  <a:lnTo>
                    <a:pt x="887578" y="49530"/>
                  </a:lnTo>
                  <a:lnTo>
                    <a:pt x="887578" y="122834"/>
                  </a:lnTo>
                  <a:cubicBezTo>
                    <a:pt x="887578" y="126289"/>
                    <a:pt x="887324" y="129108"/>
                    <a:pt x="886816" y="131292"/>
                  </a:cubicBezTo>
                  <a:cubicBezTo>
                    <a:pt x="886308" y="133477"/>
                    <a:pt x="885444" y="135204"/>
                    <a:pt x="884225" y="136474"/>
                  </a:cubicBezTo>
                  <a:cubicBezTo>
                    <a:pt x="883006" y="137744"/>
                    <a:pt x="881355" y="138658"/>
                    <a:pt x="879272" y="139217"/>
                  </a:cubicBezTo>
                  <a:cubicBezTo>
                    <a:pt x="877190" y="139776"/>
                    <a:pt x="874573" y="140157"/>
                    <a:pt x="871424" y="140360"/>
                  </a:cubicBezTo>
                  <a:cubicBezTo>
                    <a:pt x="868172" y="140563"/>
                    <a:pt x="864845" y="140741"/>
                    <a:pt x="861441" y="140894"/>
                  </a:cubicBezTo>
                  <a:cubicBezTo>
                    <a:pt x="858038" y="141046"/>
                    <a:pt x="855269" y="141071"/>
                    <a:pt x="853136" y="140970"/>
                  </a:cubicBezTo>
                  <a:lnTo>
                    <a:pt x="852069" y="134417"/>
                  </a:lnTo>
                  <a:cubicBezTo>
                    <a:pt x="854609" y="134620"/>
                    <a:pt x="857606" y="134772"/>
                    <a:pt x="861060" y="134874"/>
                  </a:cubicBezTo>
                  <a:cubicBezTo>
                    <a:pt x="864515" y="134975"/>
                    <a:pt x="867563" y="134975"/>
                    <a:pt x="870204" y="134874"/>
                  </a:cubicBezTo>
                  <a:cubicBezTo>
                    <a:pt x="872643" y="134772"/>
                    <a:pt x="874649" y="134594"/>
                    <a:pt x="876224" y="134340"/>
                  </a:cubicBezTo>
                  <a:cubicBezTo>
                    <a:pt x="877799" y="134086"/>
                    <a:pt x="879044" y="133528"/>
                    <a:pt x="879958" y="132664"/>
                  </a:cubicBezTo>
                  <a:cubicBezTo>
                    <a:pt x="880872" y="131800"/>
                    <a:pt x="881507" y="130505"/>
                    <a:pt x="881863" y="128778"/>
                  </a:cubicBezTo>
                  <a:cubicBezTo>
                    <a:pt x="882219" y="127051"/>
                    <a:pt x="882396" y="124714"/>
                    <a:pt x="882396" y="121767"/>
                  </a:cubicBezTo>
                  <a:lnTo>
                    <a:pt x="882396" y="54864"/>
                  </a:lnTo>
                  <a:lnTo>
                    <a:pt x="782422" y="54864"/>
                  </a:lnTo>
                  <a:lnTo>
                    <a:pt x="782422" y="141884"/>
                  </a:lnTo>
                  <a:lnTo>
                    <a:pt x="777240" y="141884"/>
                  </a:lnTo>
                  <a:lnTo>
                    <a:pt x="777240" y="49530"/>
                  </a:lnTo>
                  <a:lnTo>
                    <a:pt x="842620" y="49530"/>
                  </a:lnTo>
                  <a:cubicBezTo>
                    <a:pt x="843839" y="48412"/>
                    <a:pt x="845185" y="47041"/>
                    <a:pt x="846659" y="45415"/>
                  </a:cubicBezTo>
                  <a:cubicBezTo>
                    <a:pt x="848132" y="43789"/>
                    <a:pt x="849732" y="41859"/>
                    <a:pt x="851459" y="39624"/>
                  </a:cubicBezTo>
                  <a:cubicBezTo>
                    <a:pt x="855523" y="34747"/>
                    <a:pt x="858622" y="30581"/>
                    <a:pt x="860756" y="27127"/>
                  </a:cubicBezTo>
                  <a:close/>
                  <a:moveTo>
                    <a:pt x="803606" y="26822"/>
                  </a:moveTo>
                  <a:cubicBezTo>
                    <a:pt x="805739" y="29057"/>
                    <a:pt x="808432" y="32055"/>
                    <a:pt x="811683" y="35814"/>
                  </a:cubicBezTo>
                  <a:cubicBezTo>
                    <a:pt x="814934" y="39573"/>
                    <a:pt x="817423" y="42672"/>
                    <a:pt x="819150" y="45110"/>
                  </a:cubicBezTo>
                  <a:lnTo>
                    <a:pt x="815036" y="48006"/>
                  </a:lnTo>
                  <a:cubicBezTo>
                    <a:pt x="814223" y="46787"/>
                    <a:pt x="813181" y="45390"/>
                    <a:pt x="811911" y="43815"/>
                  </a:cubicBezTo>
                  <a:cubicBezTo>
                    <a:pt x="810641" y="42240"/>
                    <a:pt x="809194" y="40487"/>
                    <a:pt x="807568" y="38557"/>
                  </a:cubicBezTo>
                  <a:cubicBezTo>
                    <a:pt x="805942" y="36627"/>
                    <a:pt x="804469" y="34925"/>
                    <a:pt x="803148" y="33452"/>
                  </a:cubicBezTo>
                  <a:cubicBezTo>
                    <a:pt x="801828" y="31978"/>
                    <a:pt x="800608" y="30734"/>
                    <a:pt x="799491" y="29718"/>
                  </a:cubicBezTo>
                  <a:close/>
                  <a:moveTo>
                    <a:pt x="525628" y="21945"/>
                  </a:moveTo>
                  <a:cubicBezTo>
                    <a:pt x="527254" y="24282"/>
                    <a:pt x="529184" y="27279"/>
                    <a:pt x="531419" y="30937"/>
                  </a:cubicBezTo>
                  <a:cubicBezTo>
                    <a:pt x="532537" y="32664"/>
                    <a:pt x="533654" y="34493"/>
                    <a:pt x="534772" y="36423"/>
                  </a:cubicBezTo>
                  <a:cubicBezTo>
                    <a:pt x="535890" y="38354"/>
                    <a:pt x="536753" y="39929"/>
                    <a:pt x="537363" y="41148"/>
                  </a:cubicBezTo>
                  <a:lnTo>
                    <a:pt x="556413" y="41148"/>
                  </a:lnTo>
                  <a:cubicBezTo>
                    <a:pt x="557124" y="40132"/>
                    <a:pt x="557911" y="38989"/>
                    <a:pt x="558775" y="37719"/>
                  </a:cubicBezTo>
                  <a:cubicBezTo>
                    <a:pt x="559639" y="36449"/>
                    <a:pt x="560629" y="34899"/>
                    <a:pt x="561747" y="33071"/>
                  </a:cubicBezTo>
                  <a:cubicBezTo>
                    <a:pt x="563068" y="31039"/>
                    <a:pt x="564236" y="29057"/>
                    <a:pt x="565252" y="27127"/>
                  </a:cubicBezTo>
                  <a:cubicBezTo>
                    <a:pt x="566268" y="25197"/>
                    <a:pt x="567081" y="23520"/>
                    <a:pt x="567690" y="22098"/>
                  </a:cubicBezTo>
                  <a:lnTo>
                    <a:pt x="572720" y="24231"/>
                  </a:lnTo>
                  <a:cubicBezTo>
                    <a:pt x="572008" y="25654"/>
                    <a:pt x="571170" y="27279"/>
                    <a:pt x="570205" y="29108"/>
                  </a:cubicBezTo>
                  <a:cubicBezTo>
                    <a:pt x="569240" y="30937"/>
                    <a:pt x="568046" y="32969"/>
                    <a:pt x="566624" y="35204"/>
                  </a:cubicBezTo>
                  <a:lnTo>
                    <a:pt x="562814" y="41148"/>
                  </a:lnTo>
                  <a:lnTo>
                    <a:pt x="595884" y="41148"/>
                  </a:lnTo>
                  <a:lnTo>
                    <a:pt x="595884" y="46025"/>
                  </a:lnTo>
                  <a:lnTo>
                    <a:pt x="505054" y="46025"/>
                  </a:lnTo>
                  <a:lnTo>
                    <a:pt x="505054" y="41148"/>
                  </a:lnTo>
                  <a:lnTo>
                    <a:pt x="531876" y="41148"/>
                  </a:lnTo>
                  <a:cubicBezTo>
                    <a:pt x="530759" y="38913"/>
                    <a:pt x="529235" y="36271"/>
                    <a:pt x="527304" y="33223"/>
                  </a:cubicBezTo>
                  <a:cubicBezTo>
                    <a:pt x="524968" y="29261"/>
                    <a:pt x="523037" y="26314"/>
                    <a:pt x="521513" y="24384"/>
                  </a:cubicBezTo>
                  <a:close/>
                  <a:moveTo>
                    <a:pt x="232868" y="21336"/>
                  </a:moveTo>
                  <a:lnTo>
                    <a:pt x="238202" y="21336"/>
                  </a:lnTo>
                  <a:lnTo>
                    <a:pt x="238202" y="39929"/>
                  </a:lnTo>
                  <a:lnTo>
                    <a:pt x="290932" y="39929"/>
                  </a:lnTo>
                  <a:lnTo>
                    <a:pt x="290932" y="45110"/>
                  </a:lnTo>
                  <a:lnTo>
                    <a:pt x="238202" y="45110"/>
                  </a:lnTo>
                  <a:lnTo>
                    <a:pt x="238202" y="65989"/>
                  </a:lnTo>
                  <a:lnTo>
                    <a:pt x="274320" y="65989"/>
                  </a:lnTo>
                  <a:lnTo>
                    <a:pt x="274320" y="113690"/>
                  </a:lnTo>
                  <a:lnTo>
                    <a:pt x="269139" y="113690"/>
                  </a:lnTo>
                  <a:lnTo>
                    <a:pt x="269139" y="71171"/>
                  </a:lnTo>
                  <a:lnTo>
                    <a:pt x="201930" y="71171"/>
                  </a:lnTo>
                  <a:lnTo>
                    <a:pt x="201930" y="113690"/>
                  </a:lnTo>
                  <a:lnTo>
                    <a:pt x="196749" y="113690"/>
                  </a:lnTo>
                  <a:lnTo>
                    <a:pt x="196749" y="65989"/>
                  </a:lnTo>
                  <a:lnTo>
                    <a:pt x="232868" y="65989"/>
                  </a:lnTo>
                  <a:lnTo>
                    <a:pt x="232868" y="45110"/>
                  </a:lnTo>
                  <a:lnTo>
                    <a:pt x="183490" y="45110"/>
                  </a:lnTo>
                  <a:lnTo>
                    <a:pt x="183490" y="39929"/>
                  </a:lnTo>
                  <a:lnTo>
                    <a:pt x="232868" y="39929"/>
                  </a:lnTo>
                  <a:close/>
                  <a:moveTo>
                    <a:pt x="321564" y="17831"/>
                  </a:moveTo>
                  <a:lnTo>
                    <a:pt x="321564" y="48311"/>
                  </a:lnTo>
                  <a:lnTo>
                    <a:pt x="349911" y="48311"/>
                  </a:lnTo>
                  <a:lnTo>
                    <a:pt x="349911" y="17831"/>
                  </a:lnTo>
                  <a:close/>
                  <a:moveTo>
                    <a:pt x="1069696" y="15240"/>
                  </a:moveTo>
                  <a:lnTo>
                    <a:pt x="1125474" y="15240"/>
                  </a:lnTo>
                  <a:lnTo>
                    <a:pt x="1125474" y="20574"/>
                  </a:lnTo>
                  <a:lnTo>
                    <a:pt x="1101243" y="20574"/>
                  </a:lnTo>
                  <a:cubicBezTo>
                    <a:pt x="1099719" y="27381"/>
                    <a:pt x="1097915" y="34061"/>
                    <a:pt x="1095833" y="40614"/>
                  </a:cubicBezTo>
                  <a:cubicBezTo>
                    <a:pt x="1093750" y="47168"/>
                    <a:pt x="1091438" y="53543"/>
                    <a:pt x="1088898" y="59741"/>
                  </a:cubicBezTo>
                  <a:lnTo>
                    <a:pt x="1116788" y="59741"/>
                  </a:lnTo>
                  <a:lnTo>
                    <a:pt x="1116788" y="128625"/>
                  </a:lnTo>
                  <a:lnTo>
                    <a:pt x="1083412" y="128625"/>
                  </a:lnTo>
                  <a:lnTo>
                    <a:pt x="1083412" y="72085"/>
                  </a:lnTo>
                  <a:cubicBezTo>
                    <a:pt x="1081482" y="76149"/>
                    <a:pt x="1079475" y="80061"/>
                    <a:pt x="1077392" y="83820"/>
                  </a:cubicBezTo>
                  <a:cubicBezTo>
                    <a:pt x="1075309" y="87579"/>
                    <a:pt x="1073150" y="91237"/>
                    <a:pt x="1070915" y="94793"/>
                  </a:cubicBezTo>
                  <a:lnTo>
                    <a:pt x="1066648" y="91745"/>
                  </a:lnTo>
                  <a:cubicBezTo>
                    <a:pt x="1073150" y="81381"/>
                    <a:pt x="1078916" y="70053"/>
                    <a:pt x="1083945" y="57759"/>
                  </a:cubicBezTo>
                  <a:cubicBezTo>
                    <a:pt x="1088975" y="45466"/>
                    <a:pt x="1092912" y="33071"/>
                    <a:pt x="1095756" y="20574"/>
                  </a:cubicBezTo>
                  <a:lnTo>
                    <a:pt x="1069696" y="20574"/>
                  </a:lnTo>
                  <a:close/>
                  <a:moveTo>
                    <a:pt x="316840" y="12649"/>
                  </a:moveTo>
                  <a:lnTo>
                    <a:pt x="354788" y="12649"/>
                  </a:lnTo>
                  <a:lnTo>
                    <a:pt x="354788" y="53645"/>
                  </a:lnTo>
                  <a:lnTo>
                    <a:pt x="342291" y="53645"/>
                  </a:lnTo>
                  <a:lnTo>
                    <a:pt x="342291" y="81991"/>
                  </a:lnTo>
                  <a:lnTo>
                    <a:pt x="360122" y="81991"/>
                  </a:lnTo>
                  <a:lnTo>
                    <a:pt x="360122" y="87325"/>
                  </a:lnTo>
                  <a:lnTo>
                    <a:pt x="342291" y="87325"/>
                  </a:lnTo>
                  <a:lnTo>
                    <a:pt x="342291" y="121310"/>
                  </a:lnTo>
                  <a:cubicBezTo>
                    <a:pt x="346152" y="120497"/>
                    <a:pt x="349733" y="119761"/>
                    <a:pt x="353035" y="119100"/>
                  </a:cubicBezTo>
                  <a:cubicBezTo>
                    <a:pt x="356337" y="118440"/>
                    <a:pt x="359309" y="117754"/>
                    <a:pt x="361950" y="117043"/>
                  </a:cubicBezTo>
                  <a:lnTo>
                    <a:pt x="362560" y="122072"/>
                  </a:lnTo>
                  <a:cubicBezTo>
                    <a:pt x="359004" y="122987"/>
                    <a:pt x="354864" y="123926"/>
                    <a:pt x="350139" y="124892"/>
                  </a:cubicBezTo>
                  <a:cubicBezTo>
                    <a:pt x="345415" y="125857"/>
                    <a:pt x="340056" y="126847"/>
                    <a:pt x="334061" y="127863"/>
                  </a:cubicBezTo>
                  <a:cubicBezTo>
                    <a:pt x="328168" y="128981"/>
                    <a:pt x="322911" y="129870"/>
                    <a:pt x="318288" y="130530"/>
                  </a:cubicBezTo>
                  <a:cubicBezTo>
                    <a:pt x="313665" y="131191"/>
                    <a:pt x="309525" y="131724"/>
                    <a:pt x="305867" y="132131"/>
                  </a:cubicBezTo>
                  <a:lnTo>
                    <a:pt x="305258" y="126949"/>
                  </a:lnTo>
                  <a:lnTo>
                    <a:pt x="315011" y="125882"/>
                  </a:lnTo>
                  <a:lnTo>
                    <a:pt x="315011" y="66141"/>
                  </a:lnTo>
                  <a:lnTo>
                    <a:pt x="319888" y="66141"/>
                  </a:lnTo>
                  <a:lnTo>
                    <a:pt x="319888" y="125273"/>
                  </a:lnTo>
                  <a:lnTo>
                    <a:pt x="333604" y="122987"/>
                  </a:lnTo>
                  <a:lnTo>
                    <a:pt x="337414" y="122377"/>
                  </a:lnTo>
                  <a:lnTo>
                    <a:pt x="337414" y="53645"/>
                  </a:lnTo>
                  <a:lnTo>
                    <a:pt x="316840" y="53645"/>
                  </a:lnTo>
                  <a:close/>
                  <a:moveTo>
                    <a:pt x="1130199" y="12039"/>
                  </a:moveTo>
                  <a:lnTo>
                    <a:pt x="1187044" y="12039"/>
                  </a:lnTo>
                  <a:lnTo>
                    <a:pt x="1181253" y="72085"/>
                  </a:lnTo>
                  <a:lnTo>
                    <a:pt x="1198931" y="72085"/>
                  </a:lnTo>
                  <a:cubicBezTo>
                    <a:pt x="1198525" y="85191"/>
                    <a:pt x="1198093" y="96215"/>
                    <a:pt x="1197636" y="105156"/>
                  </a:cubicBezTo>
                  <a:cubicBezTo>
                    <a:pt x="1197179" y="114097"/>
                    <a:pt x="1196645" y="121107"/>
                    <a:pt x="1196036" y="126187"/>
                  </a:cubicBezTo>
                  <a:cubicBezTo>
                    <a:pt x="1195731" y="128524"/>
                    <a:pt x="1195248" y="130505"/>
                    <a:pt x="1194588" y="132131"/>
                  </a:cubicBezTo>
                  <a:cubicBezTo>
                    <a:pt x="1193927" y="133756"/>
                    <a:pt x="1193038" y="135102"/>
                    <a:pt x="1191921" y="136169"/>
                  </a:cubicBezTo>
                  <a:cubicBezTo>
                    <a:pt x="1190803" y="137236"/>
                    <a:pt x="1189355" y="138049"/>
                    <a:pt x="1187577" y="138608"/>
                  </a:cubicBezTo>
                  <a:cubicBezTo>
                    <a:pt x="1185799" y="139166"/>
                    <a:pt x="1183640" y="139497"/>
                    <a:pt x="1181100" y="139598"/>
                  </a:cubicBezTo>
                  <a:cubicBezTo>
                    <a:pt x="1176833" y="139801"/>
                    <a:pt x="1172845" y="139954"/>
                    <a:pt x="1169137" y="140055"/>
                  </a:cubicBezTo>
                  <a:cubicBezTo>
                    <a:pt x="1165429" y="140157"/>
                    <a:pt x="1161441" y="140157"/>
                    <a:pt x="1157174" y="140055"/>
                  </a:cubicBezTo>
                  <a:lnTo>
                    <a:pt x="1156412" y="134417"/>
                  </a:lnTo>
                  <a:cubicBezTo>
                    <a:pt x="1159968" y="134620"/>
                    <a:pt x="1163574" y="134772"/>
                    <a:pt x="1167232" y="134874"/>
                  </a:cubicBezTo>
                  <a:cubicBezTo>
                    <a:pt x="1170890" y="134975"/>
                    <a:pt x="1174496" y="134925"/>
                    <a:pt x="1178052" y="134721"/>
                  </a:cubicBezTo>
                  <a:cubicBezTo>
                    <a:pt x="1180592" y="134620"/>
                    <a:pt x="1182624" y="134417"/>
                    <a:pt x="1184148" y="134112"/>
                  </a:cubicBezTo>
                  <a:cubicBezTo>
                    <a:pt x="1185672" y="133807"/>
                    <a:pt x="1186892" y="133248"/>
                    <a:pt x="1187806" y="132435"/>
                  </a:cubicBezTo>
                  <a:cubicBezTo>
                    <a:pt x="1188720" y="131623"/>
                    <a:pt x="1189381" y="130454"/>
                    <a:pt x="1189787" y="128930"/>
                  </a:cubicBezTo>
                  <a:cubicBezTo>
                    <a:pt x="1190194" y="127406"/>
                    <a:pt x="1190549" y="125425"/>
                    <a:pt x="1190854" y="122987"/>
                  </a:cubicBezTo>
                  <a:cubicBezTo>
                    <a:pt x="1191464" y="118110"/>
                    <a:pt x="1191997" y="111658"/>
                    <a:pt x="1192454" y="103632"/>
                  </a:cubicBezTo>
                  <a:cubicBezTo>
                    <a:pt x="1192911" y="95605"/>
                    <a:pt x="1193242" y="86919"/>
                    <a:pt x="1193445" y="77571"/>
                  </a:cubicBezTo>
                  <a:lnTo>
                    <a:pt x="1133704" y="77571"/>
                  </a:lnTo>
                  <a:lnTo>
                    <a:pt x="1138886" y="25603"/>
                  </a:lnTo>
                  <a:lnTo>
                    <a:pt x="1143915" y="26213"/>
                  </a:lnTo>
                  <a:lnTo>
                    <a:pt x="1139495" y="72085"/>
                  </a:lnTo>
                  <a:lnTo>
                    <a:pt x="1175766" y="72085"/>
                  </a:lnTo>
                  <a:lnTo>
                    <a:pt x="1181100" y="17526"/>
                  </a:lnTo>
                  <a:lnTo>
                    <a:pt x="1130199" y="17526"/>
                  </a:lnTo>
                  <a:close/>
                  <a:moveTo>
                    <a:pt x="1228192" y="11277"/>
                  </a:moveTo>
                  <a:lnTo>
                    <a:pt x="1350722" y="11277"/>
                  </a:lnTo>
                  <a:lnTo>
                    <a:pt x="1350722" y="16611"/>
                  </a:lnTo>
                  <a:lnTo>
                    <a:pt x="1292200" y="16611"/>
                  </a:lnTo>
                  <a:lnTo>
                    <a:pt x="1292200" y="83363"/>
                  </a:lnTo>
                  <a:lnTo>
                    <a:pt x="1357732" y="83363"/>
                  </a:lnTo>
                  <a:lnTo>
                    <a:pt x="1357732" y="88697"/>
                  </a:lnTo>
                  <a:lnTo>
                    <a:pt x="1292200" y="88697"/>
                  </a:lnTo>
                  <a:lnTo>
                    <a:pt x="1292200" y="142951"/>
                  </a:lnTo>
                  <a:lnTo>
                    <a:pt x="1286714" y="142951"/>
                  </a:lnTo>
                  <a:lnTo>
                    <a:pt x="1286714" y="88697"/>
                  </a:lnTo>
                  <a:lnTo>
                    <a:pt x="1221029" y="88697"/>
                  </a:lnTo>
                  <a:lnTo>
                    <a:pt x="1221029" y="83363"/>
                  </a:lnTo>
                  <a:lnTo>
                    <a:pt x="1286714" y="83363"/>
                  </a:lnTo>
                  <a:lnTo>
                    <a:pt x="1286714" y="16611"/>
                  </a:lnTo>
                  <a:lnTo>
                    <a:pt x="1228192" y="16611"/>
                  </a:lnTo>
                  <a:close/>
                  <a:moveTo>
                    <a:pt x="980542" y="8534"/>
                  </a:moveTo>
                  <a:lnTo>
                    <a:pt x="984352" y="11125"/>
                  </a:lnTo>
                  <a:cubicBezTo>
                    <a:pt x="983539" y="12547"/>
                    <a:pt x="982472" y="14198"/>
                    <a:pt x="981152" y="16078"/>
                  </a:cubicBezTo>
                  <a:cubicBezTo>
                    <a:pt x="979831" y="17958"/>
                    <a:pt x="978383" y="19913"/>
                    <a:pt x="976808" y="21945"/>
                  </a:cubicBezTo>
                  <a:cubicBezTo>
                    <a:pt x="975233" y="23977"/>
                    <a:pt x="973608" y="25959"/>
                    <a:pt x="971931" y="27889"/>
                  </a:cubicBezTo>
                  <a:cubicBezTo>
                    <a:pt x="970255" y="29819"/>
                    <a:pt x="968756" y="31445"/>
                    <a:pt x="967436" y="32766"/>
                  </a:cubicBezTo>
                  <a:lnTo>
                    <a:pt x="963930" y="29870"/>
                  </a:lnTo>
                  <a:cubicBezTo>
                    <a:pt x="966978" y="26619"/>
                    <a:pt x="969925" y="23190"/>
                    <a:pt x="972770" y="19583"/>
                  </a:cubicBezTo>
                  <a:cubicBezTo>
                    <a:pt x="975614" y="15976"/>
                    <a:pt x="978205" y="12293"/>
                    <a:pt x="980542" y="8534"/>
                  </a:cubicBezTo>
                  <a:close/>
                  <a:moveTo>
                    <a:pt x="924002" y="8534"/>
                  </a:moveTo>
                  <a:cubicBezTo>
                    <a:pt x="925119" y="9652"/>
                    <a:pt x="926364" y="11074"/>
                    <a:pt x="927735" y="12801"/>
                  </a:cubicBezTo>
                  <a:cubicBezTo>
                    <a:pt x="929107" y="14529"/>
                    <a:pt x="930656" y="16561"/>
                    <a:pt x="932384" y="18897"/>
                  </a:cubicBezTo>
                  <a:cubicBezTo>
                    <a:pt x="935838" y="23469"/>
                    <a:pt x="938429" y="27127"/>
                    <a:pt x="940156" y="29870"/>
                  </a:cubicBezTo>
                  <a:lnTo>
                    <a:pt x="936498" y="32461"/>
                  </a:lnTo>
                  <a:cubicBezTo>
                    <a:pt x="934771" y="29616"/>
                    <a:pt x="932180" y="25959"/>
                    <a:pt x="928726" y="21488"/>
                  </a:cubicBezTo>
                  <a:cubicBezTo>
                    <a:pt x="926999" y="19253"/>
                    <a:pt x="925475" y="17272"/>
                    <a:pt x="924154" y="15545"/>
                  </a:cubicBezTo>
                  <a:cubicBezTo>
                    <a:pt x="922833" y="13817"/>
                    <a:pt x="921614" y="12344"/>
                    <a:pt x="920496" y="11125"/>
                  </a:cubicBezTo>
                  <a:close/>
                  <a:moveTo>
                    <a:pt x="100889" y="7315"/>
                  </a:moveTo>
                  <a:cubicBezTo>
                    <a:pt x="104039" y="9652"/>
                    <a:pt x="108154" y="13157"/>
                    <a:pt x="113234" y="17831"/>
                  </a:cubicBezTo>
                  <a:cubicBezTo>
                    <a:pt x="115774" y="20167"/>
                    <a:pt x="118009" y="22276"/>
                    <a:pt x="119939" y="24155"/>
                  </a:cubicBezTo>
                  <a:cubicBezTo>
                    <a:pt x="121870" y="26035"/>
                    <a:pt x="123546" y="27737"/>
                    <a:pt x="124968" y="29261"/>
                  </a:cubicBezTo>
                  <a:lnTo>
                    <a:pt x="121463" y="33071"/>
                  </a:lnTo>
                  <a:cubicBezTo>
                    <a:pt x="120041" y="31547"/>
                    <a:pt x="118364" y="29845"/>
                    <a:pt x="116434" y="27965"/>
                  </a:cubicBezTo>
                  <a:cubicBezTo>
                    <a:pt x="114504" y="26086"/>
                    <a:pt x="112268" y="23977"/>
                    <a:pt x="109728" y="21641"/>
                  </a:cubicBezTo>
                  <a:cubicBezTo>
                    <a:pt x="107188" y="19304"/>
                    <a:pt x="104928" y="17246"/>
                    <a:pt x="102947" y="15468"/>
                  </a:cubicBezTo>
                  <a:cubicBezTo>
                    <a:pt x="100965" y="13690"/>
                    <a:pt x="99162" y="12192"/>
                    <a:pt x="97536" y="10973"/>
                  </a:cubicBezTo>
                  <a:close/>
                  <a:moveTo>
                    <a:pt x="282550" y="6553"/>
                  </a:moveTo>
                  <a:lnTo>
                    <a:pt x="283464" y="11887"/>
                  </a:lnTo>
                  <a:cubicBezTo>
                    <a:pt x="265176" y="13817"/>
                    <a:pt x="247371" y="15519"/>
                    <a:pt x="230048" y="16992"/>
                  </a:cubicBezTo>
                  <a:cubicBezTo>
                    <a:pt x="212725" y="18466"/>
                    <a:pt x="195072" y="19507"/>
                    <a:pt x="177089" y="20117"/>
                  </a:cubicBezTo>
                  <a:lnTo>
                    <a:pt x="177089" y="57912"/>
                  </a:lnTo>
                  <a:cubicBezTo>
                    <a:pt x="177089" y="80569"/>
                    <a:pt x="175819" y="97180"/>
                    <a:pt x="173279" y="107747"/>
                  </a:cubicBezTo>
                  <a:cubicBezTo>
                    <a:pt x="172060" y="113131"/>
                    <a:pt x="170384" y="118719"/>
                    <a:pt x="168250" y="124511"/>
                  </a:cubicBezTo>
                  <a:cubicBezTo>
                    <a:pt x="166116" y="130302"/>
                    <a:pt x="163068" y="136398"/>
                    <a:pt x="159106" y="142799"/>
                  </a:cubicBezTo>
                  <a:lnTo>
                    <a:pt x="154077" y="140055"/>
                  </a:lnTo>
                  <a:cubicBezTo>
                    <a:pt x="158039" y="133655"/>
                    <a:pt x="161113" y="127609"/>
                    <a:pt x="163297" y="121920"/>
                  </a:cubicBezTo>
                  <a:cubicBezTo>
                    <a:pt x="165481" y="116230"/>
                    <a:pt x="167132" y="110896"/>
                    <a:pt x="168250" y="105918"/>
                  </a:cubicBezTo>
                  <a:cubicBezTo>
                    <a:pt x="170587" y="95656"/>
                    <a:pt x="171755" y="79705"/>
                    <a:pt x="171755" y="58064"/>
                  </a:cubicBezTo>
                  <a:lnTo>
                    <a:pt x="171755" y="14935"/>
                  </a:lnTo>
                  <a:cubicBezTo>
                    <a:pt x="179680" y="14833"/>
                    <a:pt x="188341" y="14503"/>
                    <a:pt x="197739" y="13944"/>
                  </a:cubicBezTo>
                  <a:cubicBezTo>
                    <a:pt x="207137" y="13386"/>
                    <a:pt x="216739" y="12725"/>
                    <a:pt x="226543" y="11963"/>
                  </a:cubicBezTo>
                  <a:cubicBezTo>
                    <a:pt x="236347" y="11201"/>
                    <a:pt x="246050" y="10363"/>
                    <a:pt x="255651" y="9449"/>
                  </a:cubicBezTo>
                  <a:cubicBezTo>
                    <a:pt x="265253" y="8534"/>
                    <a:pt x="274219" y="7569"/>
                    <a:pt x="282550" y="6553"/>
                  </a:cubicBezTo>
                  <a:close/>
                  <a:moveTo>
                    <a:pt x="949910" y="3353"/>
                  </a:moveTo>
                  <a:lnTo>
                    <a:pt x="954786" y="3353"/>
                  </a:lnTo>
                  <a:lnTo>
                    <a:pt x="954786" y="39167"/>
                  </a:lnTo>
                  <a:lnTo>
                    <a:pt x="985419" y="39167"/>
                  </a:lnTo>
                  <a:lnTo>
                    <a:pt x="985419" y="43891"/>
                  </a:lnTo>
                  <a:lnTo>
                    <a:pt x="954786" y="43891"/>
                  </a:lnTo>
                  <a:lnTo>
                    <a:pt x="954786" y="46787"/>
                  </a:lnTo>
                  <a:cubicBezTo>
                    <a:pt x="957936" y="49022"/>
                    <a:pt x="961086" y="51308"/>
                    <a:pt x="964235" y="53645"/>
                  </a:cubicBezTo>
                  <a:cubicBezTo>
                    <a:pt x="967385" y="55981"/>
                    <a:pt x="970306" y="58267"/>
                    <a:pt x="972998" y="60503"/>
                  </a:cubicBezTo>
                  <a:cubicBezTo>
                    <a:pt x="975691" y="62738"/>
                    <a:pt x="978104" y="64821"/>
                    <a:pt x="980237" y="66751"/>
                  </a:cubicBezTo>
                  <a:cubicBezTo>
                    <a:pt x="982371" y="68681"/>
                    <a:pt x="984047" y="70307"/>
                    <a:pt x="985266" y="71628"/>
                  </a:cubicBezTo>
                  <a:lnTo>
                    <a:pt x="982218" y="75438"/>
                  </a:lnTo>
                  <a:cubicBezTo>
                    <a:pt x="980796" y="73914"/>
                    <a:pt x="979018" y="72136"/>
                    <a:pt x="976884" y="70104"/>
                  </a:cubicBezTo>
                  <a:cubicBezTo>
                    <a:pt x="974751" y="68072"/>
                    <a:pt x="972440" y="66014"/>
                    <a:pt x="969950" y="63932"/>
                  </a:cubicBezTo>
                  <a:cubicBezTo>
                    <a:pt x="967461" y="61849"/>
                    <a:pt x="964896" y="59817"/>
                    <a:pt x="962254" y="57836"/>
                  </a:cubicBezTo>
                  <a:cubicBezTo>
                    <a:pt x="959612" y="55854"/>
                    <a:pt x="957123" y="54051"/>
                    <a:pt x="954786" y="52425"/>
                  </a:cubicBezTo>
                  <a:lnTo>
                    <a:pt x="954786" y="74219"/>
                  </a:lnTo>
                  <a:lnTo>
                    <a:pt x="949910" y="74219"/>
                  </a:lnTo>
                  <a:lnTo>
                    <a:pt x="949910" y="43891"/>
                  </a:lnTo>
                  <a:lnTo>
                    <a:pt x="949605" y="43891"/>
                  </a:lnTo>
                  <a:cubicBezTo>
                    <a:pt x="945846" y="51003"/>
                    <a:pt x="940994" y="57353"/>
                    <a:pt x="935051" y="62941"/>
                  </a:cubicBezTo>
                  <a:cubicBezTo>
                    <a:pt x="929107" y="68529"/>
                    <a:pt x="922427" y="73609"/>
                    <a:pt x="915010" y="78181"/>
                  </a:cubicBezTo>
                  <a:lnTo>
                    <a:pt x="911962" y="74219"/>
                  </a:lnTo>
                  <a:cubicBezTo>
                    <a:pt x="918769" y="70358"/>
                    <a:pt x="924916" y="65887"/>
                    <a:pt x="930402" y="60807"/>
                  </a:cubicBezTo>
                  <a:cubicBezTo>
                    <a:pt x="935889" y="55727"/>
                    <a:pt x="940562" y="50089"/>
                    <a:pt x="944423" y="43891"/>
                  </a:cubicBezTo>
                  <a:lnTo>
                    <a:pt x="915162" y="43891"/>
                  </a:lnTo>
                  <a:lnTo>
                    <a:pt x="915162" y="39167"/>
                  </a:lnTo>
                  <a:lnTo>
                    <a:pt x="949910" y="39167"/>
                  </a:lnTo>
                  <a:close/>
                  <a:moveTo>
                    <a:pt x="674980" y="3200"/>
                  </a:moveTo>
                  <a:lnTo>
                    <a:pt x="680314" y="3200"/>
                  </a:lnTo>
                  <a:lnTo>
                    <a:pt x="680314" y="26060"/>
                  </a:lnTo>
                  <a:lnTo>
                    <a:pt x="730149" y="26060"/>
                  </a:lnTo>
                  <a:lnTo>
                    <a:pt x="730149" y="103175"/>
                  </a:lnTo>
                  <a:lnTo>
                    <a:pt x="680314" y="103175"/>
                  </a:lnTo>
                  <a:lnTo>
                    <a:pt x="680314" y="118567"/>
                  </a:lnTo>
                  <a:cubicBezTo>
                    <a:pt x="680314" y="121310"/>
                    <a:pt x="680492" y="123596"/>
                    <a:pt x="680847" y="125425"/>
                  </a:cubicBezTo>
                  <a:cubicBezTo>
                    <a:pt x="681203" y="127254"/>
                    <a:pt x="681889" y="128702"/>
                    <a:pt x="682905" y="129768"/>
                  </a:cubicBezTo>
                  <a:cubicBezTo>
                    <a:pt x="683921" y="130835"/>
                    <a:pt x="685242" y="131597"/>
                    <a:pt x="686867" y="132054"/>
                  </a:cubicBezTo>
                  <a:cubicBezTo>
                    <a:pt x="688493" y="132512"/>
                    <a:pt x="690626" y="132842"/>
                    <a:pt x="693268" y="133045"/>
                  </a:cubicBezTo>
                  <a:cubicBezTo>
                    <a:pt x="695402" y="133248"/>
                    <a:pt x="697764" y="133375"/>
                    <a:pt x="700355" y="133426"/>
                  </a:cubicBezTo>
                  <a:cubicBezTo>
                    <a:pt x="702945" y="133477"/>
                    <a:pt x="705587" y="133502"/>
                    <a:pt x="708279" y="133502"/>
                  </a:cubicBezTo>
                  <a:cubicBezTo>
                    <a:pt x="710972" y="133502"/>
                    <a:pt x="713613" y="133477"/>
                    <a:pt x="716204" y="133426"/>
                  </a:cubicBezTo>
                  <a:cubicBezTo>
                    <a:pt x="718795" y="133375"/>
                    <a:pt x="721157" y="133248"/>
                    <a:pt x="723291" y="133045"/>
                  </a:cubicBezTo>
                  <a:cubicBezTo>
                    <a:pt x="726339" y="132842"/>
                    <a:pt x="728803" y="132512"/>
                    <a:pt x="730682" y="132054"/>
                  </a:cubicBezTo>
                  <a:cubicBezTo>
                    <a:pt x="732562" y="131597"/>
                    <a:pt x="734060" y="130886"/>
                    <a:pt x="735178" y="129921"/>
                  </a:cubicBezTo>
                  <a:cubicBezTo>
                    <a:pt x="736296" y="128956"/>
                    <a:pt x="737134" y="127609"/>
                    <a:pt x="737693" y="125882"/>
                  </a:cubicBezTo>
                  <a:cubicBezTo>
                    <a:pt x="738251" y="124155"/>
                    <a:pt x="738785" y="121869"/>
                    <a:pt x="739293" y="119024"/>
                  </a:cubicBezTo>
                  <a:cubicBezTo>
                    <a:pt x="739801" y="116281"/>
                    <a:pt x="740156" y="113893"/>
                    <a:pt x="740360" y="111861"/>
                  </a:cubicBezTo>
                  <a:cubicBezTo>
                    <a:pt x="740563" y="109829"/>
                    <a:pt x="740766" y="107391"/>
                    <a:pt x="740969" y="104546"/>
                  </a:cubicBezTo>
                  <a:lnTo>
                    <a:pt x="746151" y="105765"/>
                  </a:lnTo>
                  <a:cubicBezTo>
                    <a:pt x="745948" y="108204"/>
                    <a:pt x="745719" y="110718"/>
                    <a:pt x="745465" y="113309"/>
                  </a:cubicBezTo>
                  <a:cubicBezTo>
                    <a:pt x="745211" y="115900"/>
                    <a:pt x="744830" y="118415"/>
                    <a:pt x="744322" y="120853"/>
                  </a:cubicBezTo>
                  <a:cubicBezTo>
                    <a:pt x="743712" y="124206"/>
                    <a:pt x="742976" y="126974"/>
                    <a:pt x="742112" y="129159"/>
                  </a:cubicBezTo>
                  <a:cubicBezTo>
                    <a:pt x="741249" y="131343"/>
                    <a:pt x="740131" y="133096"/>
                    <a:pt x="738759" y="134417"/>
                  </a:cubicBezTo>
                  <a:cubicBezTo>
                    <a:pt x="737388" y="135737"/>
                    <a:pt x="735661" y="136703"/>
                    <a:pt x="733578" y="137312"/>
                  </a:cubicBezTo>
                  <a:cubicBezTo>
                    <a:pt x="731495" y="137922"/>
                    <a:pt x="728930" y="138328"/>
                    <a:pt x="725882" y="138531"/>
                  </a:cubicBezTo>
                  <a:cubicBezTo>
                    <a:pt x="723748" y="138633"/>
                    <a:pt x="721233" y="138735"/>
                    <a:pt x="718338" y="138836"/>
                  </a:cubicBezTo>
                  <a:cubicBezTo>
                    <a:pt x="715442" y="138938"/>
                    <a:pt x="712470" y="138989"/>
                    <a:pt x="709422" y="138989"/>
                  </a:cubicBezTo>
                  <a:cubicBezTo>
                    <a:pt x="706374" y="138989"/>
                    <a:pt x="703403" y="138963"/>
                    <a:pt x="700507" y="138912"/>
                  </a:cubicBezTo>
                  <a:cubicBezTo>
                    <a:pt x="697611" y="138862"/>
                    <a:pt x="695097" y="138735"/>
                    <a:pt x="692963" y="138531"/>
                  </a:cubicBezTo>
                  <a:cubicBezTo>
                    <a:pt x="689509" y="138227"/>
                    <a:pt x="686613" y="137719"/>
                    <a:pt x="684276" y="137007"/>
                  </a:cubicBezTo>
                  <a:cubicBezTo>
                    <a:pt x="681940" y="136296"/>
                    <a:pt x="680085" y="135204"/>
                    <a:pt x="678714" y="133731"/>
                  </a:cubicBezTo>
                  <a:cubicBezTo>
                    <a:pt x="677342" y="132258"/>
                    <a:pt x="676377" y="130353"/>
                    <a:pt x="675818" y="128016"/>
                  </a:cubicBezTo>
                  <a:cubicBezTo>
                    <a:pt x="675259" y="125679"/>
                    <a:pt x="674980" y="122834"/>
                    <a:pt x="674980" y="119481"/>
                  </a:cubicBezTo>
                  <a:lnTo>
                    <a:pt x="674980" y="103175"/>
                  </a:lnTo>
                  <a:lnTo>
                    <a:pt x="625907" y="103175"/>
                  </a:lnTo>
                  <a:lnTo>
                    <a:pt x="625907" y="26060"/>
                  </a:lnTo>
                  <a:lnTo>
                    <a:pt x="674980" y="26060"/>
                  </a:lnTo>
                  <a:close/>
                  <a:moveTo>
                    <a:pt x="1005993" y="2591"/>
                  </a:moveTo>
                  <a:lnTo>
                    <a:pt x="1011174" y="3810"/>
                  </a:lnTo>
                  <a:cubicBezTo>
                    <a:pt x="1010057" y="8280"/>
                    <a:pt x="1008787" y="12751"/>
                    <a:pt x="1007364" y="17221"/>
                  </a:cubicBezTo>
                  <a:cubicBezTo>
                    <a:pt x="1005942" y="21691"/>
                    <a:pt x="1004215" y="26416"/>
                    <a:pt x="1002183" y="31394"/>
                  </a:cubicBezTo>
                  <a:lnTo>
                    <a:pt x="1051865" y="31394"/>
                  </a:lnTo>
                  <a:lnTo>
                    <a:pt x="1051865" y="36423"/>
                  </a:lnTo>
                  <a:lnTo>
                    <a:pt x="1036625" y="36423"/>
                  </a:lnTo>
                  <a:cubicBezTo>
                    <a:pt x="1034187" y="63043"/>
                    <a:pt x="1028904" y="83871"/>
                    <a:pt x="1020776" y="98907"/>
                  </a:cubicBezTo>
                  <a:cubicBezTo>
                    <a:pt x="1020166" y="100025"/>
                    <a:pt x="1019582" y="101066"/>
                    <a:pt x="1019023" y="102032"/>
                  </a:cubicBezTo>
                  <a:cubicBezTo>
                    <a:pt x="1018464" y="102997"/>
                    <a:pt x="1017829" y="104038"/>
                    <a:pt x="1017118" y="105156"/>
                  </a:cubicBezTo>
                  <a:cubicBezTo>
                    <a:pt x="1025144" y="117043"/>
                    <a:pt x="1036473" y="128676"/>
                    <a:pt x="1051103" y="140055"/>
                  </a:cubicBezTo>
                  <a:lnTo>
                    <a:pt x="1047446" y="144627"/>
                  </a:lnTo>
                  <a:cubicBezTo>
                    <a:pt x="1040130" y="138836"/>
                    <a:pt x="1033730" y="133070"/>
                    <a:pt x="1028243" y="127330"/>
                  </a:cubicBezTo>
                  <a:cubicBezTo>
                    <a:pt x="1022757" y="121590"/>
                    <a:pt x="1017982" y="115722"/>
                    <a:pt x="1013918" y="109728"/>
                  </a:cubicBezTo>
                  <a:cubicBezTo>
                    <a:pt x="1009650" y="115519"/>
                    <a:pt x="1004469" y="121234"/>
                    <a:pt x="998373" y="126873"/>
                  </a:cubicBezTo>
                  <a:cubicBezTo>
                    <a:pt x="992277" y="132512"/>
                    <a:pt x="985165" y="138328"/>
                    <a:pt x="977037" y="144323"/>
                  </a:cubicBezTo>
                  <a:lnTo>
                    <a:pt x="973532" y="140208"/>
                  </a:lnTo>
                  <a:cubicBezTo>
                    <a:pt x="981761" y="134417"/>
                    <a:pt x="988975" y="128575"/>
                    <a:pt x="995172" y="122682"/>
                  </a:cubicBezTo>
                  <a:cubicBezTo>
                    <a:pt x="1001370" y="116789"/>
                    <a:pt x="1006602" y="110845"/>
                    <a:pt x="1010870" y="104851"/>
                  </a:cubicBezTo>
                  <a:cubicBezTo>
                    <a:pt x="1010362" y="104038"/>
                    <a:pt x="1009879" y="103225"/>
                    <a:pt x="1009422" y="102413"/>
                  </a:cubicBezTo>
                  <a:cubicBezTo>
                    <a:pt x="1008965" y="101600"/>
                    <a:pt x="1008482" y="100787"/>
                    <a:pt x="1007974" y="99974"/>
                  </a:cubicBezTo>
                  <a:cubicBezTo>
                    <a:pt x="1000456" y="86157"/>
                    <a:pt x="995630" y="69647"/>
                    <a:pt x="993496" y="50444"/>
                  </a:cubicBezTo>
                  <a:cubicBezTo>
                    <a:pt x="992277" y="52781"/>
                    <a:pt x="991032" y="55016"/>
                    <a:pt x="989762" y="57150"/>
                  </a:cubicBezTo>
                  <a:cubicBezTo>
                    <a:pt x="988492" y="59283"/>
                    <a:pt x="987197" y="61366"/>
                    <a:pt x="985876" y="63398"/>
                  </a:cubicBezTo>
                  <a:lnTo>
                    <a:pt x="981609" y="60655"/>
                  </a:lnTo>
                  <a:cubicBezTo>
                    <a:pt x="986790" y="52832"/>
                    <a:pt x="991616" y="43535"/>
                    <a:pt x="996087" y="32766"/>
                  </a:cubicBezTo>
                  <a:cubicBezTo>
                    <a:pt x="1000760" y="21387"/>
                    <a:pt x="1004062" y="11328"/>
                    <a:pt x="1005993" y="2591"/>
                  </a:cubicBezTo>
                  <a:close/>
                  <a:moveTo>
                    <a:pt x="37186" y="2438"/>
                  </a:moveTo>
                  <a:lnTo>
                    <a:pt x="42977" y="3353"/>
                  </a:lnTo>
                  <a:cubicBezTo>
                    <a:pt x="38812" y="15545"/>
                    <a:pt x="34087" y="27432"/>
                    <a:pt x="28804" y="39014"/>
                  </a:cubicBezTo>
                  <a:lnTo>
                    <a:pt x="28804" y="143103"/>
                  </a:lnTo>
                  <a:lnTo>
                    <a:pt x="23622" y="143103"/>
                  </a:lnTo>
                  <a:lnTo>
                    <a:pt x="23622" y="49682"/>
                  </a:lnTo>
                  <a:cubicBezTo>
                    <a:pt x="20371" y="55880"/>
                    <a:pt x="17196" y="61646"/>
                    <a:pt x="14097" y="66980"/>
                  </a:cubicBezTo>
                  <a:cubicBezTo>
                    <a:pt x="10999" y="72314"/>
                    <a:pt x="7925" y="77216"/>
                    <a:pt x="4877" y="81686"/>
                  </a:cubicBezTo>
                  <a:lnTo>
                    <a:pt x="0" y="77724"/>
                  </a:lnTo>
                  <a:cubicBezTo>
                    <a:pt x="6909" y="68580"/>
                    <a:pt x="13767" y="57099"/>
                    <a:pt x="20574" y="43281"/>
                  </a:cubicBezTo>
                  <a:cubicBezTo>
                    <a:pt x="27382" y="29769"/>
                    <a:pt x="32919" y="16154"/>
                    <a:pt x="37186" y="2438"/>
                  </a:cubicBezTo>
                  <a:close/>
                  <a:moveTo>
                    <a:pt x="75438" y="1981"/>
                  </a:moveTo>
                  <a:lnTo>
                    <a:pt x="80620" y="1981"/>
                  </a:lnTo>
                  <a:cubicBezTo>
                    <a:pt x="80620" y="4216"/>
                    <a:pt x="80595" y="6731"/>
                    <a:pt x="80544" y="9525"/>
                  </a:cubicBezTo>
                  <a:cubicBezTo>
                    <a:pt x="80493" y="12319"/>
                    <a:pt x="80442" y="15265"/>
                    <a:pt x="80391" y="18364"/>
                  </a:cubicBezTo>
                  <a:cubicBezTo>
                    <a:pt x="80341" y="21463"/>
                    <a:pt x="80290" y="24612"/>
                    <a:pt x="80239" y="27813"/>
                  </a:cubicBezTo>
                  <a:cubicBezTo>
                    <a:pt x="80188" y="31013"/>
                    <a:pt x="80112" y="34087"/>
                    <a:pt x="80010" y="37033"/>
                  </a:cubicBezTo>
                  <a:cubicBezTo>
                    <a:pt x="80010" y="37541"/>
                    <a:pt x="79985" y="38049"/>
                    <a:pt x="79934" y="38557"/>
                  </a:cubicBezTo>
                  <a:cubicBezTo>
                    <a:pt x="79883" y="39065"/>
                    <a:pt x="79858" y="39573"/>
                    <a:pt x="79858" y="40081"/>
                  </a:cubicBezTo>
                  <a:lnTo>
                    <a:pt x="137313" y="40081"/>
                  </a:lnTo>
                  <a:lnTo>
                    <a:pt x="137313" y="45567"/>
                  </a:lnTo>
                  <a:lnTo>
                    <a:pt x="79706" y="45567"/>
                  </a:lnTo>
                  <a:cubicBezTo>
                    <a:pt x="78690" y="66497"/>
                    <a:pt x="75540" y="83667"/>
                    <a:pt x="70257" y="97079"/>
                  </a:cubicBezTo>
                  <a:cubicBezTo>
                    <a:pt x="64262" y="112014"/>
                    <a:pt x="53493" y="127355"/>
                    <a:pt x="37948" y="143103"/>
                  </a:cubicBezTo>
                  <a:lnTo>
                    <a:pt x="33681" y="139141"/>
                  </a:lnTo>
                  <a:cubicBezTo>
                    <a:pt x="48921" y="124206"/>
                    <a:pt x="59335" y="109474"/>
                    <a:pt x="64923" y="94945"/>
                  </a:cubicBezTo>
                  <a:cubicBezTo>
                    <a:pt x="67361" y="88544"/>
                    <a:pt x="69393" y="81254"/>
                    <a:pt x="71019" y="73076"/>
                  </a:cubicBezTo>
                  <a:cubicBezTo>
                    <a:pt x="72644" y="64897"/>
                    <a:pt x="73711" y="55727"/>
                    <a:pt x="74219" y="45567"/>
                  </a:cubicBezTo>
                  <a:lnTo>
                    <a:pt x="39777" y="45567"/>
                  </a:lnTo>
                  <a:lnTo>
                    <a:pt x="39777" y="40081"/>
                  </a:lnTo>
                  <a:lnTo>
                    <a:pt x="74524" y="40081"/>
                  </a:lnTo>
                  <a:cubicBezTo>
                    <a:pt x="74626" y="39573"/>
                    <a:pt x="74676" y="39040"/>
                    <a:pt x="74676" y="38481"/>
                  </a:cubicBezTo>
                  <a:cubicBezTo>
                    <a:pt x="74676" y="37922"/>
                    <a:pt x="74676" y="37338"/>
                    <a:pt x="74676" y="36728"/>
                  </a:cubicBezTo>
                  <a:cubicBezTo>
                    <a:pt x="74778" y="32664"/>
                    <a:pt x="74880" y="29032"/>
                    <a:pt x="74981" y="25832"/>
                  </a:cubicBezTo>
                  <a:cubicBezTo>
                    <a:pt x="75083" y="22631"/>
                    <a:pt x="75159" y="19685"/>
                    <a:pt x="75210" y="16992"/>
                  </a:cubicBezTo>
                  <a:cubicBezTo>
                    <a:pt x="75261" y="14300"/>
                    <a:pt x="75311" y="11735"/>
                    <a:pt x="75362" y="9296"/>
                  </a:cubicBezTo>
                  <a:cubicBezTo>
                    <a:pt x="75413" y="6858"/>
                    <a:pt x="75438" y="4419"/>
                    <a:pt x="75438" y="1981"/>
                  </a:cubicBezTo>
                  <a:close/>
                  <a:moveTo>
                    <a:pt x="1434389" y="1676"/>
                  </a:moveTo>
                  <a:lnTo>
                    <a:pt x="1438961" y="4572"/>
                  </a:lnTo>
                  <a:cubicBezTo>
                    <a:pt x="1433475" y="12395"/>
                    <a:pt x="1426312" y="21082"/>
                    <a:pt x="1417473" y="30632"/>
                  </a:cubicBezTo>
                  <a:cubicBezTo>
                    <a:pt x="1413104" y="35407"/>
                    <a:pt x="1408888" y="39700"/>
                    <a:pt x="1404824" y="43510"/>
                  </a:cubicBezTo>
                  <a:cubicBezTo>
                    <a:pt x="1400760" y="47320"/>
                    <a:pt x="1396797" y="50698"/>
                    <a:pt x="1392937" y="53645"/>
                  </a:cubicBezTo>
                  <a:cubicBezTo>
                    <a:pt x="1409700" y="53645"/>
                    <a:pt x="1427074" y="53340"/>
                    <a:pt x="1445057" y="52730"/>
                  </a:cubicBezTo>
                  <a:cubicBezTo>
                    <a:pt x="1453185" y="52425"/>
                    <a:pt x="1460704" y="52044"/>
                    <a:pt x="1467612" y="51587"/>
                  </a:cubicBezTo>
                  <a:cubicBezTo>
                    <a:pt x="1474521" y="51130"/>
                    <a:pt x="1480871" y="50647"/>
                    <a:pt x="1486662" y="50139"/>
                  </a:cubicBezTo>
                  <a:lnTo>
                    <a:pt x="1480871" y="43739"/>
                  </a:lnTo>
                  <a:cubicBezTo>
                    <a:pt x="1476604" y="39167"/>
                    <a:pt x="1472718" y="35179"/>
                    <a:pt x="1469213" y="31775"/>
                  </a:cubicBezTo>
                  <a:cubicBezTo>
                    <a:pt x="1465708" y="28372"/>
                    <a:pt x="1462533" y="25501"/>
                    <a:pt x="1459688" y="23165"/>
                  </a:cubicBezTo>
                  <a:lnTo>
                    <a:pt x="1463498" y="19202"/>
                  </a:lnTo>
                  <a:cubicBezTo>
                    <a:pt x="1466343" y="21539"/>
                    <a:pt x="1469517" y="24409"/>
                    <a:pt x="1473023" y="27813"/>
                  </a:cubicBezTo>
                  <a:cubicBezTo>
                    <a:pt x="1476528" y="31216"/>
                    <a:pt x="1480465" y="35204"/>
                    <a:pt x="1484834" y="39776"/>
                  </a:cubicBezTo>
                  <a:cubicBezTo>
                    <a:pt x="1489202" y="44348"/>
                    <a:pt x="1492987" y="48514"/>
                    <a:pt x="1496187" y="52273"/>
                  </a:cubicBezTo>
                  <a:cubicBezTo>
                    <a:pt x="1499388" y="56032"/>
                    <a:pt x="1502106" y="59385"/>
                    <a:pt x="1504341" y="62331"/>
                  </a:cubicBezTo>
                  <a:lnTo>
                    <a:pt x="1500226" y="65989"/>
                  </a:lnTo>
                  <a:cubicBezTo>
                    <a:pt x="1499007" y="64465"/>
                    <a:pt x="1497661" y="62789"/>
                    <a:pt x="1496187" y="60960"/>
                  </a:cubicBezTo>
                  <a:cubicBezTo>
                    <a:pt x="1494714" y="59131"/>
                    <a:pt x="1493114" y="57201"/>
                    <a:pt x="1491387" y="55169"/>
                  </a:cubicBezTo>
                  <a:cubicBezTo>
                    <a:pt x="1484376" y="55677"/>
                    <a:pt x="1476274" y="56185"/>
                    <a:pt x="1467079" y="56693"/>
                  </a:cubicBezTo>
                  <a:cubicBezTo>
                    <a:pt x="1457884" y="57201"/>
                    <a:pt x="1447445" y="57658"/>
                    <a:pt x="1435761" y="58064"/>
                  </a:cubicBezTo>
                  <a:cubicBezTo>
                    <a:pt x="1424077" y="58471"/>
                    <a:pt x="1413663" y="58775"/>
                    <a:pt x="1404519" y="58979"/>
                  </a:cubicBezTo>
                  <a:cubicBezTo>
                    <a:pt x="1395375" y="59182"/>
                    <a:pt x="1387298" y="59233"/>
                    <a:pt x="1380287" y="59131"/>
                  </a:cubicBezTo>
                  <a:lnTo>
                    <a:pt x="1379678" y="53797"/>
                  </a:lnTo>
                  <a:cubicBezTo>
                    <a:pt x="1381710" y="53797"/>
                    <a:pt x="1383208" y="53619"/>
                    <a:pt x="1384173" y="53264"/>
                  </a:cubicBezTo>
                  <a:cubicBezTo>
                    <a:pt x="1385139" y="52908"/>
                    <a:pt x="1386282" y="52171"/>
                    <a:pt x="1387602" y="51054"/>
                  </a:cubicBezTo>
                  <a:cubicBezTo>
                    <a:pt x="1391158" y="48209"/>
                    <a:pt x="1395019" y="44932"/>
                    <a:pt x="1399185" y="41224"/>
                  </a:cubicBezTo>
                  <a:cubicBezTo>
                    <a:pt x="1403350" y="37516"/>
                    <a:pt x="1407821" y="33071"/>
                    <a:pt x="1412596" y="27889"/>
                  </a:cubicBezTo>
                  <a:cubicBezTo>
                    <a:pt x="1417371" y="22707"/>
                    <a:pt x="1421562" y="17958"/>
                    <a:pt x="1425169" y="13640"/>
                  </a:cubicBezTo>
                  <a:cubicBezTo>
                    <a:pt x="1428776" y="9322"/>
                    <a:pt x="1431849" y="5334"/>
                    <a:pt x="1434389" y="1676"/>
                  </a:cubicBezTo>
                  <a:close/>
                  <a:moveTo>
                    <a:pt x="395783" y="1524"/>
                  </a:moveTo>
                  <a:lnTo>
                    <a:pt x="400812" y="2438"/>
                  </a:lnTo>
                  <a:cubicBezTo>
                    <a:pt x="400000" y="5791"/>
                    <a:pt x="399136" y="9017"/>
                    <a:pt x="398222" y="12116"/>
                  </a:cubicBezTo>
                  <a:cubicBezTo>
                    <a:pt x="397307" y="15214"/>
                    <a:pt x="396291" y="18186"/>
                    <a:pt x="395174" y="21031"/>
                  </a:cubicBezTo>
                  <a:lnTo>
                    <a:pt x="441656" y="21031"/>
                  </a:lnTo>
                  <a:lnTo>
                    <a:pt x="441656" y="26213"/>
                  </a:lnTo>
                  <a:lnTo>
                    <a:pt x="411938" y="26213"/>
                  </a:lnTo>
                  <a:cubicBezTo>
                    <a:pt x="415494" y="34544"/>
                    <a:pt x="419964" y="41834"/>
                    <a:pt x="425349" y="48082"/>
                  </a:cubicBezTo>
                  <a:cubicBezTo>
                    <a:pt x="430734" y="54330"/>
                    <a:pt x="437338" y="59588"/>
                    <a:pt x="445161" y="63855"/>
                  </a:cubicBezTo>
                  <a:lnTo>
                    <a:pt x="442570" y="68123"/>
                  </a:lnTo>
                  <a:cubicBezTo>
                    <a:pt x="433934" y="63246"/>
                    <a:pt x="426720" y="57378"/>
                    <a:pt x="420929" y="50520"/>
                  </a:cubicBezTo>
                  <a:cubicBezTo>
                    <a:pt x="415138" y="43662"/>
                    <a:pt x="410414" y="35560"/>
                    <a:pt x="406756" y="26213"/>
                  </a:cubicBezTo>
                  <a:lnTo>
                    <a:pt x="393040" y="26213"/>
                  </a:lnTo>
                  <a:cubicBezTo>
                    <a:pt x="391821" y="28854"/>
                    <a:pt x="390551" y="31369"/>
                    <a:pt x="389230" y="33756"/>
                  </a:cubicBezTo>
                  <a:cubicBezTo>
                    <a:pt x="387909" y="36144"/>
                    <a:pt x="386487" y="38405"/>
                    <a:pt x="384963" y="40538"/>
                  </a:cubicBezTo>
                  <a:cubicBezTo>
                    <a:pt x="381407" y="45720"/>
                    <a:pt x="377292" y="50622"/>
                    <a:pt x="372618" y="55245"/>
                  </a:cubicBezTo>
                  <a:cubicBezTo>
                    <a:pt x="367945" y="59868"/>
                    <a:pt x="362560" y="64313"/>
                    <a:pt x="356464" y="68580"/>
                  </a:cubicBezTo>
                  <a:lnTo>
                    <a:pt x="353264" y="64465"/>
                  </a:lnTo>
                  <a:cubicBezTo>
                    <a:pt x="365049" y="56540"/>
                    <a:pt x="374193" y="47650"/>
                    <a:pt x="380696" y="37795"/>
                  </a:cubicBezTo>
                  <a:cubicBezTo>
                    <a:pt x="381915" y="36068"/>
                    <a:pt x="383058" y="34214"/>
                    <a:pt x="384125" y="32232"/>
                  </a:cubicBezTo>
                  <a:cubicBezTo>
                    <a:pt x="385191" y="30251"/>
                    <a:pt x="386233" y="28245"/>
                    <a:pt x="387249" y="26213"/>
                  </a:cubicBezTo>
                  <a:lnTo>
                    <a:pt x="360274" y="26213"/>
                  </a:lnTo>
                  <a:lnTo>
                    <a:pt x="360274" y="21031"/>
                  </a:lnTo>
                  <a:lnTo>
                    <a:pt x="389687" y="21031"/>
                  </a:lnTo>
                  <a:cubicBezTo>
                    <a:pt x="390906" y="18085"/>
                    <a:pt x="392024" y="14986"/>
                    <a:pt x="393040" y="11735"/>
                  </a:cubicBezTo>
                  <a:cubicBezTo>
                    <a:pt x="394056" y="8483"/>
                    <a:pt x="394971" y="5080"/>
                    <a:pt x="395783" y="1524"/>
                  </a:cubicBezTo>
                  <a:close/>
                  <a:moveTo>
                    <a:pt x="830733" y="1219"/>
                  </a:moveTo>
                  <a:cubicBezTo>
                    <a:pt x="831444" y="2438"/>
                    <a:pt x="832231" y="3886"/>
                    <a:pt x="833095" y="5562"/>
                  </a:cubicBezTo>
                  <a:cubicBezTo>
                    <a:pt x="833959" y="7239"/>
                    <a:pt x="834898" y="9195"/>
                    <a:pt x="835914" y="11430"/>
                  </a:cubicBezTo>
                  <a:cubicBezTo>
                    <a:pt x="836727" y="13157"/>
                    <a:pt x="837464" y="14757"/>
                    <a:pt x="838124" y="16230"/>
                  </a:cubicBezTo>
                  <a:cubicBezTo>
                    <a:pt x="838785" y="17704"/>
                    <a:pt x="839369" y="18999"/>
                    <a:pt x="839877" y="20117"/>
                  </a:cubicBezTo>
                  <a:lnTo>
                    <a:pt x="899922" y="20117"/>
                  </a:lnTo>
                  <a:lnTo>
                    <a:pt x="899922" y="25146"/>
                  </a:lnTo>
                  <a:lnTo>
                    <a:pt x="764896" y="25146"/>
                  </a:lnTo>
                  <a:lnTo>
                    <a:pt x="764896" y="20117"/>
                  </a:lnTo>
                  <a:lnTo>
                    <a:pt x="834086" y="20117"/>
                  </a:lnTo>
                  <a:lnTo>
                    <a:pt x="830580" y="12497"/>
                  </a:lnTo>
                  <a:cubicBezTo>
                    <a:pt x="829564" y="10261"/>
                    <a:pt x="828625" y="8306"/>
                    <a:pt x="827761" y="6629"/>
                  </a:cubicBezTo>
                  <a:cubicBezTo>
                    <a:pt x="826897" y="4953"/>
                    <a:pt x="826110" y="3505"/>
                    <a:pt x="825399" y="2286"/>
                  </a:cubicBezTo>
                  <a:close/>
                  <a:moveTo>
                    <a:pt x="478384" y="1067"/>
                  </a:moveTo>
                  <a:lnTo>
                    <a:pt x="483566" y="1067"/>
                  </a:lnTo>
                  <a:lnTo>
                    <a:pt x="483566" y="41910"/>
                  </a:lnTo>
                  <a:lnTo>
                    <a:pt x="501244" y="41910"/>
                  </a:lnTo>
                  <a:lnTo>
                    <a:pt x="501244" y="47091"/>
                  </a:lnTo>
                  <a:lnTo>
                    <a:pt x="483566" y="47091"/>
                  </a:lnTo>
                  <a:lnTo>
                    <a:pt x="483566" y="105765"/>
                  </a:lnTo>
                  <a:cubicBezTo>
                    <a:pt x="491287" y="102717"/>
                    <a:pt x="497688" y="99974"/>
                    <a:pt x="502768" y="97536"/>
                  </a:cubicBezTo>
                  <a:lnTo>
                    <a:pt x="503835" y="103022"/>
                  </a:lnTo>
                  <a:cubicBezTo>
                    <a:pt x="500990" y="104343"/>
                    <a:pt x="497688" y="105765"/>
                    <a:pt x="493929" y="107289"/>
                  </a:cubicBezTo>
                  <a:cubicBezTo>
                    <a:pt x="490170" y="108813"/>
                    <a:pt x="485902" y="110490"/>
                    <a:pt x="481127" y="112319"/>
                  </a:cubicBezTo>
                  <a:cubicBezTo>
                    <a:pt x="471983" y="115976"/>
                    <a:pt x="464414" y="118567"/>
                    <a:pt x="458420" y="120091"/>
                  </a:cubicBezTo>
                  <a:lnTo>
                    <a:pt x="457201" y="114452"/>
                  </a:lnTo>
                  <a:cubicBezTo>
                    <a:pt x="459842" y="113741"/>
                    <a:pt x="462941" y="112827"/>
                    <a:pt x="466497" y="111709"/>
                  </a:cubicBezTo>
                  <a:cubicBezTo>
                    <a:pt x="470053" y="110591"/>
                    <a:pt x="474015" y="109220"/>
                    <a:pt x="478384" y="107594"/>
                  </a:cubicBezTo>
                  <a:lnTo>
                    <a:pt x="478384" y="47091"/>
                  </a:lnTo>
                  <a:lnTo>
                    <a:pt x="459791" y="47091"/>
                  </a:lnTo>
                  <a:lnTo>
                    <a:pt x="459791" y="41910"/>
                  </a:lnTo>
                  <a:lnTo>
                    <a:pt x="478384" y="41910"/>
                  </a:lnTo>
                  <a:close/>
                  <a:moveTo>
                    <a:pt x="545897" y="0"/>
                  </a:moveTo>
                  <a:cubicBezTo>
                    <a:pt x="546405" y="1117"/>
                    <a:pt x="546939" y="2387"/>
                    <a:pt x="547497" y="3810"/>
                  </a:cubicBezTo>
                  <a:cubicBezTo>
                    <a:pt x="548056" y="5232"/>
                    <a:pt x="548691" y="6858"/>
                    <a:pt x="549402" y="8687"/>
                  </a:cubicBezTo>
                  <a:cubicBezTo>
                    <a:pt x="550012" y="10211"/>
                    <a:pt x="550571" y="11608"/>
                    <a:pt x="551079" y="12878"/>
                  </a:cubicBezTo>
                  <a:cubicBezTo>
                    <a:pt x="551587" y="14148"/>
                    <a:pt x="551993" y="15291"/>
                    <a:pt x="552298" y="16307"/>
                  </a:cubicBezTo>
                  <a:lnTo>
                    <a:pt x="590855" y="16307"/>
                  </a:lnTo>
                  <a:lnTo>
                    <a:pt x="590855" y="20879"/>
                  </a:lnTo>
                  <a:lnTo>
                    <a:pt x="507188" y="20879"/>
                  </a:lnTo>
                  <a:lnTo>
                    <a:pt x="507188" y="16307"/>
                  </a:lnTo>
                  <a:lnTo>
                    <a:pt x="546659" y="16307"/>
                  </a:lnTo>
                  <a:cubicBezTo>
                    <a:pt x="546354" y="15392"/>
                    <a:pt x="545999" y="14402"/>
                    <a:pt x="545592" y="13335"/>
                  </a:cubicBezTo>
                  <a:cubicBezTo>
                    <a:pt x="545186" y="12268"/>
                    <a:pt x="544729" y="11125"/>
                    <a:pt x="544221" y="9906"/>
                  </a:cubicBezTo>
                  <a:cubicBezTo>
                    <a:pt x="542798" y="6045"/>
                    <a:pt x="541579" y="3200"/>
                    <a:pt x="540563" y="1371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b="0" i="0" u="none" strike="noStrike" kern="0" cap="none" spc="0" normalizeH="0" baseline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endParaRPr lang="en-US" altLang="zh-CN" dirty="0"/>
            </a:p>
          </p:txBody>
        </p:sp>
        <p:sp>
          <p:nvSpPr>
            <p:cNvPr id="489" name="柒社群-康帅16-3">
              <a:extLst>
                <a:ext uri="{FF2B5EF4-FFF2-40B4-BE49-F238E27FC236}">
                  <a16:creationId xmlns:a16="http://schemas.microsoft.com/office/drawing/2014/main" id="{88BE41F9-DD97-0C9F-E5B8-29E1D99B7ED8}"/>
                </a:ext>
              </a:extLst>
            </p:cNvPr>
            <p:cNvSpPr/>
            <p:nvPr/>
          </p:nvSpPr>
          <p:spPr>
            <a:xfrm flipH="1">
              <a:off x="4310346" y="365706"/>
              <a:ext cx="419927" cy="321326"/>
            </a:xfrm>
            <a:custGeom>
              <a:avLst/>
              <a:gdLst>
                <a:gd name="connsiteX0" fmla="*/ 209964 w 419927"/>
                <a:gd name="connsiteY0" fmla="*/ 97397 h 321326"/>
                <a:gd name="connsiteX1" fmla="*/ 230594 w 419927"/>
                <a:gd name="connsiteY1" fmla="*/ 109596 h 321326"/>
                <a:gd name="connsiteX2" fmla="*/ 229510 w 419927"/>
                <a:gd name="connsiteY2" fmla="*/ 213607 h 321326"/>
                <a:gd name="connsiteX3" fmla="*/ 209964 w 419927"/>
                <a:gd name="connsiteY3" fmla="*/ 224622 h 321326"/>
                <a:gd name="connsiteX4" fmla="*/ 190417 w 419927"/>
                <a:gd name="connsiteY4" fmla="*/ 213607 h 321326"/>
                <a:gd name="connsiteX5" fmla="*/ 189333 w 419927"/>
                <a:gd name="connsiteY5" fmla="*/ 109596 h 321326"/>
                <a:gd name="connsiteX6" fmla="*/ 278277 w 419927"/>
                <a:gd name="connsiteY6" fmla="*/ 0 h 321326"/>
                <a:gd name="connsiteX7" fmla="*/ 209964 w 419927"/>
                <a:gd name="connsiteY7" fmla="*/ 40396 h 321326"/>
                <a:gd name="connsiteX8" fmla="*/ 141650 w 419927"/>
                <a:gd name="connsiteY8" fmla="*/ 0 h 321326"/>
                <a:gd name="connsiteX9" fmla="*/ 15898 w 419927"/>
                <a:gd name="connsiteY9" fmla="*/ 70866 h 321326"/>
                <a:gd name="connsiteX10" fmla="*/ 47488 w 419927"/>
                <a:gd name="connsiteY10" fmla="*/ 106067 h 321326"/>
                <a:gd name="connsiteX11" fmla="*/ 50440 w 419927"/>
                <a:gd name="connsiteY11" fmla="*/ 107779 h 321326"/>
                <a:gd name="connsiteX12" fmla="*/ 50441 w 419927"/>
                <a:gd name="connsiteY12" fmla="*/ 107719 h 321326"/>
                <a:gd name="connsiteX13" fmla="*/ 141059 w 419927"/>
                <a:gd name="connsiteY13" fmla="*/ 56652 h 321326"/>
                <a:gd name="connsiteX14" fmla="*/ 161767 w 419927"/>
                <a:gd name="connsiteY14" fmla="*/ 68897 h 321326"/>
                <a:gd name="connsiteX15" fmla="*/ 139976 w 419927"/>
                <a:gd name="connsiteY15" fmla="*/ 81782 h 321326"/>
                <a:gd name="connsiteX16" fmla="*/ 141651 w 419927"/>
                <a:gd name="connsiteY16" fmla="*/ 242445 h 321326"/>
                <a:gd name="connsiteX17" fmla="*/ 159994 w 419927"/>
                <a:gd name="connsiteY17" fmla="*/ 252782 h 321326"/>
                <a:gd name="connsiteX18" fmla="*/ 138892 w 419927"/>
                <a:gd name="connsiteY18" fmla="*/ 264674 h 321326"/>
                <a:gd name="connsiteX19" fmla="*/ 49357 w 419927"/>
                <a:gd name="connsiteY19" fmla="*/ 211730 h 321326"/>
                <a:gd name="connsiteX20" fmla="*/ 49733 w 419927"/>
                <a:gd name="connsiteY20" fmla="*/ 175664 h 321326"/>
                <a:gd name="connsiteX21" fmla="*/ 666 w 419927"/>
                <a:gd name="connsiteY21" fmla="*/ 175664 h 321326"/>
                <a:gd name="connsiteX22" fmla="*/ 0 w 419927"/>
                <a:gd name="connsiteY22" fmla="*/ 239544 h 321326"/>
                <a:gd name="connsiteX23" fmla="*/ 138301 w 419927"/>
                <a:gd name="connsiteY23" fmla="*/ 321326 h 321326"/>
                <a:gd name="connsiteX24" fmla="*/ 209964 w 419927"/>
                <a:gd name="connsiteY24" fmla="*/ 280942 h 321326"/>
                <a:gd name="connsiteX25" fmla="*/ 281626 w 419927"/>
                <a:gd name="connsiteY25" fmla="*/ 321326 h 321326"/>
                <a:gd name="connsiteX26" fmla="*/ 419927 w 419927"/>
                <a:gd name="connsiteY26" fmla="*/ 239544 h 321326"/>
                <a:gd name="connsiteX27" fmla="*/ 419261 w 419927"/>
                <a:gd name="connsiteY27" fmla="*/ 175664 h 321326"/>
                <a:gd name="connsiteX28" fmla="*/ 370194 w 419927"/>
                <a:gd name="connsiteY28" fmla="*/ 175664 h 321326"/>
                <a:gd name="connsiteX29" fmla="*/ 370570 w 419927"/>
                <a:gd name="connsiteY29" fmla="*/ 211730 h 321326"/>
                <a:gd name="connsiteX30" fmla="*/ 281035 w 419927"/>
                <a:gd name="connsiteY30" fmla="*/ 264674 h 321326"/>
                <a:gd name="connsiteX31" fmla="*/ 259933 w 419927"/>
                <a:gd name="connsiteY31" fmla="*/ 252782 h 321326"/>
                <a:gd name="connsiteX32" fmla="*/ 278276 w 419927"/>
                <a:gd name="connsiteY32" fmla="*/ 242445 h 321326"/>
                <a:gd name="connsiteX33" fmla="*/ 279951 w 419927"/>
                <a:gd name="connsiteY33" fmla="*/ 81782 h 321326"/>
                <a:gd name="connsiteX34" fmla="*/ 258161 w 419927"/>
                <a:gd name="connsiteY34" fmla="*/ 68897 h 321326"/>
                <a:gd name="connsiteX35" fmla="*/ 278868 w 419927"/>
                <a:gd name="connsiteY35" fmla="*/ 56652 h 321326"/>
                <a:gd name="connsiteX36" fmla="*/ 369486 w 419927"/>
                <a:gd name="connsiteY36" fmla="*/ 107719 h 321326"/>
                <a:gd name="connsiteX37" fmla="*/ 369487 w 419927"/>
                <a:gd name="connsiteY37" fmla="*/ 107779 h 321326"/>
                <a:gd name="connsiteX38" fmla="*/ 372439 w 419927"/>
                <a:gd name="connsiteY38" fmla="*/ 106067 h 321326"/>
                <a:gd name="connsiteX39" fmla="*/ 404029 w 419927"/>
                <a:gd name="connsiteY39" fmla="*/ 70866 h 321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19927" h="321326">
                  <a:moveTo>
                    <a:pt x="209964" y="97397"/>
                  </a:moveTo>
                  <a:lnTo>
                    <a:pt x="230594" y="109596"/>
                  </a:lnTo>
                  <a:lnTo>
                    <a:pt x="229510" y="213607"/>
                  </a:lnTo>
                  <a:lnTo>
                    <a:pt x="209964" y="224622"/>
                  </a:lnTo>
                  <a:lnTo>
                    <a:pt x="190417" y="213607"/>
                  </a:lnTo>
                  <a:lnTo>
                    <a:pt x="189333" y="109596"/>
                  </a:lnTo>
                  <a:close/>
                  <a:moveTo>
                    <a:pt x="278277" y="0"/>
                  </a:moveTo>
                  <a:lnTo>
                    <a:pt x="209964" y="40396"/>
                  </a:lnTo>
                  <a:lnTo>
                    <a:pt x="141650" y="0"/>
                  </a:lnTo>
                  <a:lnTo>
                    <a:pt x="15898" y="70866"/>
                  </a:lnTo>
                  <a:lnTo>
                    <a:pt x="47488" y="106067"/>
                  </a:lnTo>
                  <a:lnTo>
                    <a:pt x="50440" y="107779"/>
                  </a:lnTo>
                  <a:lnTo>
                    <a:pt x="50441" y="107719"/>
                  </a:lnTo>
                  <a:lnTo>
                    <a:pt x="141059" y="56652"/>
                  </a:lnTo>
                  <a:lnTo>
                    <a:pt x="161767" y="68897"/>
                  </a:lnTo>
                  <a:lnTo>
                    <a:pt x="139976" y="81782"/>
                  </a:lnTo>
                  <a:lnTo>
                    <a:pt x="141651" y="242445"/>
                  </a:lnTo>
                  <a:lnTo>
                    <a:pt x="159994" y="252782"/>
                  </a:lnTo>
                  <a:lnTo>
                    <a:pt x="138892" y="264674"/>
                  </a:lnTo>
                  <a:lnTo>
                    <a:pt x="49357" y="211730"/>
                  </a:lnTo>
                  <a:lnTo>
                    <a:pt x="49733" y="175664"/>
                  </a:lnTo>
                  <a:lnTo>
                    <a:pt x="666" y="175664"/>
                  </a:lnTo>
                  <a:lnTo>
                    <a:pt x="0" y="239544"/>
                  </a:lnTo>
                  <a:lnTo>
                    <a:pt x="138301" y="321326"/>
                  </a:lnTo>
                  <a:lnTo>
                    <a:pt x="209964" y="280942"/>
                  </a:lnTo>
                  <a:lnTo>
                    <a:pt x="281626" y="321326"/>
                  </a:lnTo>
                  <a:lnTo>
                    <a:pt x="419927" y="239544"/>
                  </a:lnTo>
                  <a:lnTo>
                    <a:pt x="419261" y="175664"/>
                  </a:lnTo>
                  <a:lnTo>
                    <a:pt x="370194" y="175664"/>
                  </a:lnTo>
                  <a:lnTo>
                    <a:pt x="370570" y="211730"/>
                  </a:lnTo>
                  <a:lnTo>
                    <a:pt x="281035" y="264674"/>
                  </a:lnTo>
                  <a:lnTo>
                    <a:pt x="259933" y="252782"/>
                  </a:lnTo>
                  <a:lnTo>
                    <a:pt x="278276" y="242445"/>
                  </a:lnTo>
                  <a:lnTo>
                    <a:pt x="279951" y="81782"/>
                  </a:lnTo>
                  <a:lnTo>
                    <a:pt x="258161" y="68897"/>
                  </a:lnTo>
                  <a:lnTo>
                    <a:pt x="278868" y="56652"/>
                  </a:lnTo>
                  <a:lnTo>
                    <a:pt x="369486" y="107719"/>
                  </a:lnTo>
                  <a:lnTo>
                    <a:pt x="369487" y="107779"/>
                  </a:lnTo>
                  <a:lnTo>
                    <a:pt x="372439" y="106067"/>
                  </a:lnTo>
                  <a:lnTo>
                    <a:pt x="404029" y="70866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algn="ctr"/>
              <a:endParaRPr lang="en-US" kern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grpSp>
        <p:nvGrpSpPr>
          <p:cNvPr id="490" name="柒社群-康帅17">
            <a:extLst>
              <a:ext uri="{FF2B5EF4-FFF2-40B4-BE49-F238E27FC236}">
                <a16:creationId xmlns:a16="http://schemas.microsoft.com/office/drawing/2014/main" id="{E7BCF935-E2DF-1580-B8E0-F9A6CFF78EE3}"/>
              </a:ext>
            </a:extLst>
          </p:cNvPr>
          <p:cNvGrpSpPr/>
          <p:nvPr/>
        </p:nvGrpSpPr>
        <p:grpSpPr>
          <a:xfrm>
            <a:off x="695326" y="863600"/>
            <a:ext cx="3409950" cy="122238"/>
            <a:chOff x="695325" y="863600"/>
            <a:chExt cx="3282315" cy="122238"/>
          </a:xfrm>
        </p:grpSpPr>
        <p:sp>
          <p:nvSpPr>
            <p:cNvPr id="491" name="柒社群-康帅17-1">
              <a:extLst>
                <a:ext uri="{FF2B5EF4-FFF2-40B4-BE49-F238E27FC236}">
                  <a16:creationId xmlns:a16="http://schemas.microsoft.com/office/drawing/2014/main" id="{EE38A896-5D26-F538-F8A4-FDA66FFB3771}"/>
                </a:ext>
              </a:extLst>
            </p:cNvPr>
            <p:cNvSpPr/>
            <p:nvPr/>
          </p:nvSpPr>
          <p:spPr>
            <a:xfrm>
              <a:off x="695325" y="863600"/>
              <a:ext cx="3282315" cy="121920"/>
            </a:xfrm>
            <a:prstGeom prst="rect">
              <a:avLst/>
            </a:prstGeom>
            <a:gradFill flip="none" rotWithShape="1">
              <a:gsLst>
                <a:gs pos="1000">
                  <a:schemeClr val="accent1">
                    <a:alpha val="5000"/>
                  </a:schemeClr>
                </a:gs>
                <a:gs pos="100000">
                  <a:schemeClr val="accent1">
                    <a:alpha val="48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92" name="柒社群-康帅17-2">
              <a:extLst>
                <a:ext uri="{FF2B5EF4-FFF2-40B4-BE49-F238E27FC236}">
                  <a16:creationId xmlns:a16="http://schemas.microsoft.com/office/drawing/2014/main" id="{610BBD61-26AA-8B52-DBCB-6DDEEBA9B59B}"/>
                </a:ext>
              </a:extLst>
            </p:cNvPr>
            <p:cNvCxnSpPr/>
            <p:nvPr/>
          </p:nvCxnSpPr>
          <p:spPr>
            <a:xfrm>
              <a:off x="695325" y="985838"/>
              <a:ext cx="3281363" cy="0"/>
            </a:xfrm>
            <a:prstGeom prst="line">
              <a:avLst/>
            </a:prstGeom>
            <a:ln w="9525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93" name="柒社群-康帅18">
            <a:extLst>
              <a:ext uri="{FF2B5EF4-FFF2-40B4-BE49-F238E27FC236}">
                <a16:creationId xmlns:a16="http://schemas.microsoft.com/office/drawing/2014/main" id="{0AEF6BEA-F3F5-1946-A87D-4DC522AC2AA7}"/>
              </a:ext>
            </a:extLst>
          </p:cNvPr>
          <p:cNvGrpSpPr/>
          <p:nvPr/>
        </p:nvGrpSpPr>
        <p:grpSpPr>
          <a:xfrm>
            <a:off x="506730" y="375770"/>
            <a:ext cx="635794" cy="347009"/>
            <a:chOff x="254794" y="-645319"/>
            <a:chExt cx="650080" cy="354806"/>
          </a:xfrm>
        </p:grpSpPr>
        <p:sp>
          <p:nvSpPr>
            <p:cNvPr id="494" name="柒社群-康帅18-1">
              <a:extLst>
                <a:ext uri="{FF2B5EF4-FFF2-40B4-BE49-F238E27FC236}">
                  <a16:creationId xmlns:a16="http://schemas.microsoft.com/office/drawing/2014/main" id="{60B0CA9D-F109-3F2C-134C-11AD7A1DD97F}"/>
                </a:ext>
              </a:extLst>
            </p:cNvPr>
            <p:cNvSpPr/>
            <p:nvPr/>
          </p:nvSpPr>
          <p:spPr>
            <a:xfrm>
              <a:off x="254794" y="-494109"/>
              <a:ext cx="52387" cy="5238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5" name="柒社群-康帅18-2">
              <a:extLst>
                <a:ext uri="{FF2B5EF4-FFF2-40B4-BE49-F238E27FC236}">
                  <a16:creationId xmlns:a16="http://schemas.microsoft.com/office/drawing/2014/main" id="{0BB11627-3948-93E8-AE40-E3BFDADD00ED}"/>
                </a:ext>
              </a:extLst>
            </p:cNvPr>
            <p:cNvSpPr/>
            <p:nvPr/>
          </p:nvSpPr>
          <p:spPr>
            <a:xfrm>
              <a:off x="254794" y="-645319"/>
              <a:ext cx="52387" cy="5238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6" name="柒社群-康帅18-3">
              <a:extLst>
                <a:ext uri="{FF2B5EF4-FFF2-40B4-BE49-F238E27FC236}">
                  <a16:creationId xmlns:a16="http://schemas.microsoft.com/office/drawing/2014/main" id="{1F69FD73-D248-7F81-566F-DF25EEBE989D}"/>
                </a:ext>
              </a:extLst>
            </p:cNvPr>
            <p:cNvSpPr/>
            <p:nvPr/>
          </p:nvSpPr>
          <p:spPr>
            <a:xfrm>
              <a:off x="254794" y="-342900"/>
              <a:ext cx="52387" cy="52387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7" name="柒社群-康帅18-4">
              <a:extLst>
                <a:ext uri="{FF2B5EF4-FFF2-40B4-BE49-F238E27FC236}">
                  <a16:creationId xmlns:a16="http://schemas.microsoft.com/office/drawing/2014/main" id="{285D69A7-91DF-7FB0-9579-8B04BF34D31F}"/>
                </a:ext>
              </a:extLst>
            </p:cNvPr>
            <p:cNvSpPr/>
            <p:nvPr/>
          </p:nvSpPr>
          <p:spPr>
            <a:xfrm>
              <a:off x="397668" y="-645319"/>
              <a:ext cx="52387" cy="5238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8" name="柒社群-康帅18-5">
              <a:extLst>
                <a:ext uri="{FF2B5EF4-FFF2-40B4-BE49-F238E27FC236}">
                  <a16:creationId xmlns:a16="http://schemas.microsoft.com/office/drawing/2014/main" id="{C333C636-882B-FC38-2AF9-3916683BECB8}"/>
                </a:ext>
              </a:extLst>
            </p:cNvPr>
            <p:cNvSpPr/>
            <p:nvPr/>
          </p:nvSpPr>
          <p:spPr>
            <a:xfrm>
              <a:off x="397668" y="-342900"/>
              <a:ext cx="52387" cy="52387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9" name="柒社群-康帅18-6">
              <a:extLst>
                <a:ext uri="{FF2B5EF4-FFF2-40B4-BE49-F238E27FC236}">
                  <a16:creationId xmlns:a16="http://schemas.microsoft.com/office/drawing/2014/main" id="{B9F5E6A8-DC46-0A17-A104-959CE5F27F18}"/>
                </a:ext>
              </a:extLst>
            </p:cNvPr>
            <p:cNvSpPr/>
            <p:nvPr/>
          </p:nvSpPr>
          <p:spPr>
            <a:xfrm>
              <a:off x="397668" y="-494109"/>
              <a:ext cx="52387" cy="52387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0" name="柒社群-康帅18-7">
              <a:extLst>
                <a:ext uri="{FF2B5EF4-FFF2-40B4-BE49-F238E27FC236}">
                  <a16:creationId xmlns:a16="http://schemas.microsoft.com/office/drawing/2014/main" id="{DA5F7317-9D4A-DF6C-7D1B-1B3042D65CFB}"/>
                </a:ext>
              </a:extLst>
            </p:cNvPr>
            <p:cNvSpPr/>
            <p:nvPr/>
          </p:nvSpPr>
          <p:spPr>
            <a:xfrm>
              <a:off x="557212" y="-645319"/>
              <a:ext cx="52387" cy="52387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1" name="柒社群-康帅18-8">
              <a:extLst>
                <a:ext uri="{FF2B5EF4-FFF2-40B4-BE49-F238E27FC236}">
                  <a16:creationId xmlns:a16="http://schemas.microsoft.com/office/drawing/2014/main" id="{3EBFE95E-2958-7B13-E16E-5F3ADBCB099E}"/>
                </a:ext>
              </a:extLst>
            </p:cNvPr>
            <p:cNvSpPr/>
            <p:nvPr/>
          </p:nvSpPr>
          <p:spPr>
            <a:xfrm>
              <a:off x="557212" y="-342900"/>
              <a:ext cx="52387" cy="52387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2" name="柒社群-康帅18-9">
              <a:extLst>
                <a:ext uri="{FF2B5EF4-FFF2-40B4-BE49-F238E27FC236}">
                  <a16:creationId xmlns:a16="http://schemas.microsoft.com/office/drawing/2014/main" id="{0FA2EE90-9453-2775-366F-28979796DBB7}"/>
                </a:ext>
              </a:extLst>
            </p:cNvPr>
            <p:cNvSpPr/>
            <p:nvPr/>
          </p:nvSpPr>
          <p:spPr>
            <a:xfrm>
              <a:off x="557212" y="-494109"/>
              <a:ext cx="52387" cy="52387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3" name="柒社群-康帅18-10">
              <a:extLst>
                <a:ext uri="{FF2B5EF4-FFF2-40B4-BE49-F238E27FC236}">
                  <a16:creationId xmlns:a16="http://schemas.microsoft.com/office/drawing/2014/main" id="{671CF0B3-B87D-D79B-D3E7-BE94E98C2443}"/>
                </a:ext>
              </a:extLst>
            </p:cNvPr>
            <p:cNvSpPr/>
            <p:nvPr/>
          </p:nvSpPr>
          <p:spPr>
            <a:xfrm>
              <a:off x="700087" y="-645319"/>
              <a:ext cx="52387" cy="52387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4" name="柒社群-康帅18-11">
              <a:extLst>
                <a:ext uri="{FF2B5EF4-FFF2-40B4-BE49-F238E27FC236}">
                  <a16:creationId xmlns:a16="http://schemas.microsoft.com/office/drawing/2014/main" id="{3ED4006D-AB89-1928-92C9-53A39A069558}"/>
                </a:ext>
              </a:extLst>
            </p:cNvPr>
            <p:cNvSpPr/>
            <p:nvPr/>
          </p:nvSpPr>
          <p:spPr>
            <a:xfrm>
              <a:off x="700087" y="-342900"/>
              <a:ext cx="52387" cy="52387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5" name="柒社群-康帅18-12">
              <a:extLst>
                <a:ext uri="{FF2B5EF4-FFF2-40B4-BE49-F238E27FC236}">
                  <a16:creationId xmlns:a16="http://schemas.microsoft.com/office/drawing/2014/main" id="{250E91B8-57DB-8480-567D-5BEF235E5DCD}"/>
                </a:ext>
              </a:extLst>
            </p:cNvPr>
            <p:cNvSpPr/>
            <p:nvPr/>
          </p:nvSpPr>
          <p:spPr>
            <a:xfrm>
              <a:off x="700087" y="-494109"/>
              <a:ext cx="52387" cy="52387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6" name="柒社群-康帅18-13">
              <a:extLst>
                <a:ext uri="{FF2B5EF4-FFF2-40B4-BE49-F238E27FC236}">
                  <a16:creationId xmlns:a16="http://schemas.microsoft.com/office/drawing/2014/main" id="{EEC6C7B1-4174-D757-2E72-B73FB01F2D7E}"/>
                </a:ext>
              </a:extLst>
            </p:cNvPr>
            <p:cNvSpPr/>
            <p:nvPr/>
          </p:nvSpPr>
          <p:spPr>
            <a:xfrm>
              <a:off x="852487" y="-645319"/>
              <a:ext cx="52387" cy="52387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7" name="柒社群-康帅18-14">
              <a:extLst>
                <a:ext uri="{FF2B5EF4-FFF2-40B4-BE49-F238E27FC236}">
                  <a16:creationId xmlns:a16="http://schemas.microsoft.com/office/drawing/2014/main" id="{37E8ACB9-452E-2180-F420-52BB8359BE6B}"/>
                </a:ext>
              </a:extLst>
            </p:cNvPr>
            <p:cNvSpPr/>
            <p:nvPr/>
          </p:nvSpPr>
          <p:spPr>
            <a:xfrm>
              <a:off x="852487" y="-342900"/>
              <a:ext cx="52387" cy="52387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8" name="柒社群-康帅18-15">
              <a:extLst>
                <a:ext uri="{FF2B5EF4-FFF2-40B4-BE49-F238E27FC236}">
                  <a16:creationId xmlns:a16="http://schemas.microsoft.com/office/drawing/2014/main" id="{AFBC6E52-B7B4-B075-CAE1-8D93173257DB}"/>
                </a:ext>
              </a:extLst>
            </p:cNvPr>
            <p:cNvSpPr/>
            <p:nvPr/>
          </p:nvSpPr>
          <p:spPr>
            <a:xfrm>
              <a:off x="852487" y="-494109"/>
              <a:ext cx="52387" cy="52387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09" name="柒社群-康帅19">
            <a:extLst>
              <a:ext uri="{FF2B5EF4-FFF2-40B4-BE49-F238E27FC236}">
                <a16:creationId xmlns:a16="http://schemas.microsoft.com/office/drawing/2014/main" id="{4F4348F6-61D0-C7AE-C32E-CD3FE091E8ED}"/>
              </a:ext>
            </a:extLst>
          </p:cNvPr>
          <p:cNvSpPr txBox="1"/>
          <p:nvPr/>
        </p:nvSpPr>
        <p:spPr>
          <a:xfrm>
            <a:off x="608463" y="473075"/>
            <a:ext cx="364921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sz="3000" spc="0">
                <a:gradFill>
                  <a:gsLst>
                    <a:gs pos="1000">
                      <a:schemeClr val="accent1">
                        <a:lumMod val="95000"/>
                        <a:lumOff val="5000"/>
                      </a:schemeClr>
                    </a:gs>
                    <a:gs pos="99000">
                      <a:schemeClr val="accent1">
                        <a:lumMod val="75000"/>
                      </a:schemeClr>
                    </a:gs>
                  </a:gsLst>
                  <a:lin ang="2700000" scaled="1"/>
                </a:gradFill>
                <a:effectLst>
                  <a:outerShdw blurRad="190500" dist="127000" dir="2700000" algn="tl" rotWithShape="0">
                    <a:schemeClr val="accent1">
                      <a:alpha val="20000"/>
                    </a:schemeClr>
                  </a:outerShdw>
                </a:effectLst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r>
              <a:rPr lang="zh-CN" altLang="en-US" dirty="0"/>
              <a:t>运营突围的四条路径</a:t>
            </a:r>
          </a:p>
        </p:txBody>
      </p:sp>
      <p:graphicFrame>
        <p:nvGraphicFramePr>
          <p:cNvPr id="510" name="柒社群-康帅20">
            <a:extLst>
              <a:ext uri="{FF2B5EF4-FFF2-40B4-BE49-F238E27FC236}">
                <a16:creationId xmlns:a16="http://schemas.microsoft.com/office/drawing/2014/main" id="{F079A52A-46BB-8EFF-06BF-B2E0663DB0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737910"/>
              </p:ext>
            </p:extLst>
          </p:nvPr>
        </p:nvGraphicFramePr>
        <p:xfrm>
          <a:off x="3055566" y="4170737"/>
          <a:ext cx="770824" cy="1359648"/>
        </p:xfrm>
        <a:graphic>
          <a:graphicData uri="http://schemas.openxmlformats.org/drawingml/2006/table">
            <a:tbl>
              <a:tblPr firstRow="1" bandRow="1"/>
              <a:tblGrid>
                <a:gridCol w="770824">
                  <a:extLst>
                    <a:ext uri="{9D8B030D-6E8A-4147-A177-3AD203B41FA5}">
                      <a16:colId xmlns:a16="http://schemas.microsoft.com/office/drawing/2014/main" val="135130819"/>
                    </a:ext>
                  </a:extLst>
                </a:gridCol>
              </a:tblGrid>
              <a:tr h="33991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l"/>
                      <a:r>
                        <a:rPr lang="zh-CN" altLang="en-US" sz="1100" b="0" dirty="0">
                          <a:solidFill>
                            <a:schemeClr val="bg1"/>
                          </a:solidFill>
                          <a:latin typeface="阿里巴巴普惠体 B" panose="00020600040101010101" pitchFamily="18" charset="-122"/>
                          <a:ea typeface="阿里巴巴普惠体 B" panose="00020600040101010101" pitchFamily="18" charset="-122"/>
                          <a:sym typeface="阿里巴巴普惠体 B" panose="00020600040101010101" pitchFamily="18" charset="-122"/>
                        </a:rPr>
                        <a:t>价位区间</a:t>
                      </a:r>
                      <a:endParaRPr lang="en-US" altLang="zh-CN" sz="1100" b="0" dirty="0">
                        <a:solidFill>
                          <a:schemeClr val="bg1"/>
                        </a:solidFill>
                        <a:latin typeface="阿里巴巴普惠体 B" panose="00020600040101010101" pitchFamily="18" charset="-122"/>
                        <a:ea typeface="阿里巴巴普惠体 B" panose="00020600040101010101" pitchFamily="18" charset="-122"/>
                        <a:sym typeface="阿里巴巴普惠体 B" panose="00020600040101010101" pitchFamily="18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79130964"/>
                  </a:ext>
                </a:extLst>
              </a:tr>
              <a:tr h="33991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l"/>
                      <a:r>
                        <a:rPr lang="zh-CN" altLang="en-US" sz="1100" b="0" dirty="0">
                          <a:solidFill>
                            <a:schemeClr val="bg1"/>
                          </a:solidFill>
                          <a:latin typeface="阿里巴巴普惠体 B" panose="00020600040101010101" pitchFamily="18" charset="-122"/>
                          <a:ea typeface="阿里巴巴普惠体 B" panose="00020600040101010101" pitchFamily="18" charset="-122"/>
                          <a:sym typeface="阿里巴巴普惠体 B" panose="00020600040101010101" pitchFamily="18" charset="-122"/>
                        </a:rPr>
                        <a:t>设计风格</a:t>
                      </a:r>
                      <a:endParaRPr lang="en-US" altLang="zh-CN" sz="1100" b="0" dirty="0">
                        <a:solidFill>
                          <a:schemeClr val="bg1"/>
                        </a:solidFill>
                        <a:latin typeface="阿里巴巴普惠体 B" panose="00020600040101010101" pitchFamily="18" charset="-122"/>
                        <a:ea typeface="阿里巴巴普惠体 B" panose="00020600040101010101" pitchFamily="18" charset="-122"/>
                        <a:sym typeface="阿里巴巴普惠体 B" panose="00020600040101010101" pitchFamily="18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3430328"/>
                  </a:ext>
                </a:extLst>
              </a:tr>
              <a:tr h="33991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l"/>
                      <a:r>
                        <a:rPr lang="zh-CN" altLang="en-US" sz="1100" b="0" dirty="0">
                          <a:solidFill>
                            <a:schemeClr val="bg1"/>
                          </a:solidFill>
                          <a:latin typeface="阿里巴巴普惠体 B" panose="00020600040101010101" pitchFamily="18" charset="-122"/>
                          <a:ea typeface="阿里巴巴普惠体 B" panose="00020600040101010101" pitchFamily="18" charset="-122"/>
                          <a:sym typeface="阿里巴巴普惠体 B" panose="00020600040101010101" pitchFamily="18" charset="-122"/>
                        </a:rPr>
                        <a:t>价值组合</a:t>
                      </a:r>
                      <a:endParaRPr lang="en-US" altLang="zh-CN" sz="1100" b="0" dirty="0">
                        <a:solidFill>
                          <a:schemeClr val="bg1"/>
                        </a:solidFill>
                        <a:latin typeface="阿里巴巴普惠体 B" panose="00020600040101010101" pitchFamily="18" charset="-122"/>
                        <a:ea typeface="阿里巴巴普惠体 B" panose="00020600040101010101" pitchFamily="18" charset="-122"/>
                        <a:sym typeface="阿里巴巴普惠体 B" panose="00020600040101010101" pitchFamily="18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83550959"/>
                  </a:ext>
                </a:extLst>
              </a:tr>
              <a:tr h="33991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l"/>
                      <a:r>
                        <a:rPr lang="zh-CN" altLang="en-US" sz="1100" b="0" dirty="0">
                          <a:solidFill>
                            <a:schemeClr val="bg1"/>
                          </a:solidFill>
                          <a:latin typeface="阿里巴巴普惠体 B" panose="00020600040101010101" pitchFamily="18" charset="-122"/>
                          <a:ea typeface="阿里巴巴普惠体 B" panose="00020600040101010101" pitchFamily="18" charset="-122"/>
                          <a:sym typeface="阿里巴巴普惠体 B" panose="00020600040101010101" pitchFamily="18" charset="-122"/>
                        </a:rPr>
                        <a:t>典型品牌</a:t>
                      </a:r>
                      <a:endParaRPr lang="en-US" altLang="zh-CN" sz="1100" b="0" dirty="0">
                        <a:solidFill>
                          <a:schemeClr val="bg1"/>
                        </a:solidFill>
                        <a:latin typeface="阿里巴巴普惠体 B" panose="00020600040101010101" pitchFamily="18" charset="-122"/>
                        <a:ea typeface="阿里巴巴普惠体 B" panose="00020600040101010101" pitchFamily="18" charset="-122"/>
                        <a:sym typeface="阿里巴巴普惠体 B" panose="00020600040101010101" pitchFamily="18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47160914"/>
                  </a:ext>
                </a:extLst>
              </a:tr>
            </a:tbl>
          </a:graphicData>
        </a:graphic>
      </p:graphicFrame>
      <p:grpSp>
        <p:nvGrpSpPr>
          <p:cNvPr id="541" name="柒社群-康帅21">
            <a:extLst>
              <a:ext uri="{FF2B5EF4-FFF2-40B4-BE49-F238E27FC236}">
                <a16:creationId xmlns:a16="http://schemas.microsoft.com/office/drawing/2014/main" id="{76CDF1F9-3C8A-885C-E5A6-34CB2B343401}"/>
              </a:ext>
            </a:extLst>
          </p:cNvPr>
          <p:cNvGrpSpPr/>
          <p:nvPr/>
        </p:nvGrpSpPr>
        <p:grpSpPr>
          <a:xfrm>
            <a:off x="3945125" y="4123889"/>
            <a:ext cx="1361279" cy="1297454"/>
            <a:chOff x="3846513" y="4123889"/>
            <a:chExt cx="1361279" cy="1297454"/>
          </a:xfrm>
        </p:grpSpPr>
        <p:grpSp>
          <p:nvGrpSpPr>
            <p:cNvPr id="518" name="组合 517">
              <a:extLst>
                <a:ext uri="{FF2B5EF4-FFF2-40B4-BE49-F238E27FC236}">
                  <a16:creationId xmlns:a16="http://schemas.microsoft.com/office/drawing/2014/main" id="{251F67D1-62F7-1796-6CDA-A1076C6A0DAD}"/>
                </a:ext>
              </a:extLst>
            </p:cNvPr>
            <p:cNvGrpSpPr/>
            <p:nvPr/>
          </p:nvGrpSpPr>
          <p:grpSpPr>
            <a:xfrm>
              <a:off x="3989388" y="4123889"/>
              <a:ext cx="802958" cy="261610"/>
              <a:chOff x="3878580" y="4043206"/>
              <a:chExt cx="802958" cy="261610"/>
            </a:xfrm>
          </p:grpSpPr>
          <p:sp>
            <p:nvSpPr>
              <p:cNvPr id="513" name="柒社群-康帅21-1">
                <a:extLst>
                  <a:ext uri="{FF2B5EF4-FFF2-40B4-BE49-F238E27FC236}">
                    <a16:creationId xmlns:a16="http://schemas.microsoft.com/office/drawing/2014/main" id="{B6476F6A-D333-C029-B1D7-54B0B665A919}"/>
                  </a:ext>
                </a:extLst>
              </p:cNvPr>
              <p:cNvSpPr/>
              <p:nvPr/>
            </p:nvSpPr>
            <p:spPr>
              <a:xfrm>
                <a:off x="3897154" y="4074951"/>
                <a:ext cx="765810" cy="198120"/>
              </a:xfrm>
              <a:prstGeom prst="roundRect">
                <a:avLst>
                  <a:gd name="adj" fmla="val 50000"/>
                </a:avLst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7" name="柒社群-康帅21-2">
                <a:extLst>
                  <a:ext uri="{FF2B5EF4-FFF2-40B4-BE49-F238E27FC236}">
                    <a16:creationId xmlns:a16="http://schemas.microsoft.com/office/drawing/2014/main" id="{2F753D3D-0298-64D1-AA41-AC45A6CE7DC6}"/>
                  </a:ext>
                </a:extLst>
              </p:cNvPr>
              <p:cNvSpPr txBox="1"/>
              <p:nvPr/>
            </p:nvSpPr>
            <p:spPr>
              <a:xfrm>
                <a:off x="3878580" y="4043206"/>
                <a:ext cx="802958" cy="2616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  <a:sym typeface="阿里巴巴普惠体 R" panose="00020600040101010101" pitchFamily="18" charset="-122"/>
                  </a:rPr>
                  <a:t>成本驱动</a:t>
                </a:r>
                <a:endPara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+mn-cs"/>
                  <a:sym typeface="阿里巴巴普惠体 R" panose="00020600040101010101" pitchFamily="18" charset="-122"/>
                </a:endParaRPr>
              </a:p>
            </p:txBody>
          </p:sp>
        </p:grpSp>
        <p:grpSp>
          <p:nvGrpSpPr>
            <p:cNvPr id="519" name="Group 517+">
              <a:extLst>
                <a:ext uri="{FF2B5EF4-FFF2-40B4-BE49-F238E27FC236}">
                  <a16:creationId xmlns:a16="http://schemas.microsoft.com/office/drawing/2014/main" id="{619AB285-D2A7-94F3-3C7D-1093CE9259DE}"/>
                </a:ext>
              </a:extLst>
            </p:cNvPr>
            <p:cNvGrpSpPr/>
            <p:nvPr/>
          </p:nvGrpSpPr>
          <p:grpSpPr>
            <a:xfrm>
              <a:off x="3989388" y="4476314"/>
              <a:ext cx="802958" cy="261610"/>
              <a:chOff x="3878580" y="4043206"/>
              <a:chExt cx="802958" cy="261610"/>
            </a:xfrm>
          </p:grpSpPr>
          <p:sp>
            <p:nvSpPr>
              <p:cNvPr id="520" name="柒社群-康帅21-3">
                <a:extLst>
                  <a:ext uri="{FF2B5EF4-FFF2-40B4-BE49-F238E27FC236}">
                    <a16:creationId xmlns:a16="http://schemas.microsoft.com/office/drawing/2014/main" id="{4A3FE19F-20F4-BA02-AB60-36A185FF409C}"/>
                  </a:ext>
                </a:extLst>
              </p:cNvPr>
              <p:cNvSpPr/>
              <p:nvPr/>
            </p:nvSpPr>
            <p:spPr>
              <a:xfrm>
                <a:off x="3897154" y="4074951"/>
                <a:ext cx="765810" cy="198120"/>
              </a:xfrm>
              <a:prstGeom prst="roundRect">
                <a:avLst>
                  <a:gd name="adj" fmla="val 50000"/>
                </a:avLst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1" name="柒社群-康帅21-4">
                <a:extLst>
                  <a:ext uri="{FF2B5EF4-FFF2-40B4-BE49-F238E27FC236}">
                    <a16:creationId xmlns:a16="http://schemas.microsoft.com/office/drawing/2014/main" id="{47826AED-9964-F2A3-8B27-10ED07806FC8}"/>
                  </a:ext>
                </a:extLst>
              </p:cNvPr>
              <p:cNvSpPr txBox="1"/>
              <p:nvPr/>
            </p:nvSpPr>
            <p:spPr>
              <a:xfrm>
                <a:off x="3878580" y="4043206"/>
                <a:ext cx="802958" cy="2616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100" b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sym typeface="阿里巴巴普惠体 R" panose="00020600040101010101" pitchFamily="18" charset="-122"/>
                  </a:rPr>
                  <a:t>主流设计</a:t>
                </a:r>
                <a:endParaRPr lang="en-US" altLang="zh-CN" sz="1100" b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阿里巴巴普惠体 R" panose="00020600040101010101" pitchFamily="18" charset="-122"/>
                </a:endParaRPr>
              </a:p>
            </p:txBody>
          </p:sp>
        </p:grpSp>
        <p:grpSp>
          <p:nvGrpSpPr>
            <p:cNvPr id="522" name="Group 517++">
              <a:extLst>
                <a:ext uri="{FF2B5EF4-FFF2-40B4-BE49-F238E27FC236}">
                  <a16:creationId xmlns:a16="http://schemas.microsoft.com/office/drawing/2014/main" id="{74DE34D1-1BC5-069E-AC3F-A273EAFAF3CD}"/>
                </a:ext>
              </a:extLst>
            </p:cNvPr>
            <p:cNvGrpSpPr/>
            <p:nvPr/>
          </p:nvGrpSpPr>
          <p:grpSpPr>
            <a:xfrm>
              <a:off x="3846513" y="5159733"/>
              <a:ext cx="927259" cy="261610"/>
              <a:chOff x="3735705" y="4043206"/>
              <a:chExt cx="927259" cy="261610"/>
            </a:xfrm>
          </p:grpSpPr>
          <p:sp>
            <p:nvSpPr>
              <p:cNvPr id="523" name="柒社群-康帅21-5">
                <a:extLst>
                  <a:ext uri="{FF2B5EF4-FFF2-40B4-BE49-F238E27FC236}">
                    <a16:creationId xmlns:a16="http://schemas.microsoft.com/office/drawing/2014/main" id="{1160CEB0-9265-4759-8330-1AD80AE2186C}"/>
                  </a:ext>
                </a:extLst>
              </p:cNvPr>
              <p:cNvSpPr/>
              <p:nvPr/>
            </p:nvSpPr>
            <p:spPr>
              <a:xfrm>
                <a:off x="3897154" y="4074951"/>
                <a:ext cx="765810" cy="198120"/>
              </a:xfrm>
              <a:prstGeom prst="roundRect">
                <a:avLst>
                  <a:gd name="adj" fmla="val 50000"/>
                </a:avLst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4" name="柒社群-康帅21-6">
                <a:extLst>
                  <a:ext uri="{FF2B5EF4-FFF2-40B4-BE49-F238E27FC236}">
                    <a16:creationId xmlns:a16="http://schemas.microsoft.com/office/drawing/2014/main" id="{3739D011-E28F-115B-AD90-95CAEA2E5465}"/>
                  </a:ext>
                </a:extLst>
              </p:cNvPr>
              <p:cNvSpPr txBox="1"/>
              <p:nvPr/>
            </p:nvSpPr>
            <p:spPr>
              <a:xfrm>
                <a:off x="3735705" y="4043206"/>
                <a:ext cx="802958" cy="2616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100" b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sym typeface="阿里巴巴普惠体 R" panose="00020600040101010101" pitchFamily="18" charset="-122"/>
                  </a:rPr>
                  <a:t>小米</a:t>
                </a:r>
                <a:endParaRPr lang="en-US" altLang="zh-CN" sz="1100" b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阿里巴巴普惠体 R" panose="00020600040101010101" pitchFamily="18" charset="-122"/>
                </a:endParaRPr>
              </a:p>
            </p:txBody>
          </p:sp>
        </p:grpSp>
        <p:grpSp>
          <p:nvGrpSpPr>
            <p:cNvPr id="525" name="Group 517+">
              <a:extLst>
                <a:ext uri="{FF2B5EF4-FFF2-40B4-BE49-F238E27FC236}">
                  <a16:creationId xmlns:a16="http://schemas.microsoft.com/office/drawing/2014/main" id="{16F6F254-E89C-5F17-999F-B65FEA94CD4B}"/>
                </a:ext>
              </a:extLst>
            </p:cNvPr>
            <p:cNvGrpSpPr/>
            <p:nvPr/>
          </p:nvGrpSpPr>
          <p:grpSpPr>
            <a:xfrm>
              <a:off x="4010817" y="4814452"/>
              <a:ext cx="1196975" cy="261610"/>
              <a:chOff x="3892956" y="4050350"/>
              <a:chExt cx="802958" cy="261610"/>
            </a:xfrm>
          </p:grpSpPr>
          <p:sp>
            <p:nvSpPr>
              <p:cNvPr id="526" name="柒社群-康帅21-7">
                <a:extLst>
                  <a:ext uri="{FF2B5EF4-FFF2-40B4-BE49-F238E27FC236}">
                    <a16:creationId xmlns:a16="http://schemas.microsoft.com/office/drawing/2014/main" id="{11758A03-BC24-7D1E-DCB5-EA66AC4B8452}"/>
                  </a:ext>
                </a:extLst>
              </p:cNvPr>
              <p:cNvSpPr/>
              <p:nvPr/>
            </p:nvSpPr>
            <p:spPr>
              <a:xfrm>
                <a:off x="3897154" y="4074951"/>
                <a:ext cx="765810" cy="198120"/>
              </a:xfrm>
              <a:prstGeom prst="roundRect">
                <a:avLst>
                  <a:gd name="adj" fmla="val 50000"/>
                </a:avLst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7" name="柒社群-康帅21-8">
                <a:extLst>
                  <a:ext uri="{FF2B5EF4-FFF2-40B4-BE49-F238E27FC236}">
                    <a16:creationId xmlns:a16="http://schemas.microsoft.com/office/drawing/2014/main" id="{9A3E29A6-F045-7BB9-A537-2E88AA6B662A}"/>
                  </a:ext>
                </a:extLst>
              </p:cNvPr>
              <p:cNvSpPr txBox="1"/>
              <p:nvPr/>
            </p:nvSpPr>
            <p:spPr>
              <a:xfrm>
                <a:off x="3892956" y="4050350"/>
                <a:ext cx="802958" cy="2616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100" b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sym typeface="阿里巴巴普惠体 R" panose="00020600040101010101" pitchFamily="18" charset="-122"/>
                  </a:rPr>
                  <a:t>以理性价值为主</a:t>
                </a:r>
                <a:endParaRPr lang="en-US" altLang="zh-CN" sz="1100" b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阿里巴巴普惠体 R" panose="00020600040101010101" pitchFamily="18" charset="-122"/>
                </a:endParaRPr>
              </a:p>
            </p:txBody>
          </p:sp>
        </p:grpSp>
      </p:grpSp>
      <p:grpSp>
        <p:nvGrpSpPr>
          <p:cNvPr id="542" name="柒社群-康帅22">
            <a:extLst>
              <a:ext uri="{FF2B5EF4-FFF2-40B4-BE49-F238E27FC236}">
                <a16:creationId xmlns:a16="http://schemas.microsoft.com/office/drawing/2014/main" id="{417771AC-B2FE-0DBD-B50F-6B6C3E0ED523}"/>
              </a:ext>
            </a:extLst>
          </p:cNvPr>
          <p:cNvGrpSpPr/>
          <p:nvPr/>
        </p:nvGrpSpPr>
        <p:grpSpPr>
          <a:xfrm>
            <a:off x="6134661" y="4025278"/>
            <a:ext cx="809308" cy="1297454"/>
            <a:chOff x="3995738" y="4123889"/>
            <a:chExt cx="809308" cy="1297454"/>
          </a:xfrm>
        </p:grpSpPr>
        <p:grpSp>
          <p:nvGrpSpPr>
            <p:cNvPr id="543" name="组合 542">
              <a:extLst>
                <a:ext uri="{FF2B5EF4-FFF2-40B4-BE49-F238E27FC236}">
                  <a16:creationId xmlns:a16="http://schemas.microsoft.com/office/drawing/2014/main" id="{FB1150D5-03A4-2D25-E96A-203D9E8823DF}"/>
                </a:ext>
              </a:extLst>
            </p:cNvPr>
            <p:cNvGrpSpPr/>
            <p:nvPr/>
          </p:nvGrpSpPr>
          <p:grpSpPr>
            <a:xfrm>
              <a:off x="4002088" y="4123889"/>
              <a:ext cx="802958" cy="261610"/>
              <a:chOff x="3891280" y="4043206"/>
              <a:chExt cx="802958" cy="261610"/>
            </a:xfrm>
          </p:grpSpPr>
          <p:sp>
            <p:nvSpPr>
              <p:cNvPr id="553" name="柒社群-康帅22-1">
                <a:extLst>
                  <a:ext uri="{FF2B5EF4-FFF2-40B4-BE49-F238E27FC236}">
                    <a16:creationId xmlns:a16="http://schemas.microsoft.com/office/drawing/2014/main" id="{274437D9-F4E2-1DFF-307D-48376B2C92EF}"/>
                  </a:ext>
                </a:extLst>
              </p:cNvPr>
              <p:cNvSpPr/>
              <p:nvPr/>
            </p:nvSpPr>
            <p:spPr>
              <a:xfrm>
                <a:off x="3897154" y="4074951"/>
                <a:ext cx="765810" cy="198120"/>
              </a:xfrm>
              <a:prstGeom prst="roundRect">
                <a:avLst>
                  <a:gd name="adj" fmla="val 50000"/>
                </a:avLst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4" name="柒社群-康帅22-2">
                <a:extLst>
                  <a:ext uri="{FF2B5EF4-FFF2-40B4-BE49-F238E27FC236}">
                    <a16:creationId xmlns:a16="http://schemas.microsoft.com/office/drawing/2014/main" id="{6C3B2182-AA8B-D8AE-7AD6-BBCE20A564C4}"/>
                  </a:ext>
                </a:extLst>
              </p:cNvPr>
              <p:cNvSpPr txBox="1"/>
              <p:nvPr/>
            </p:nvSpPr>
            <p:spPr>
              <a:xfrm>
                <a:off x="3891280" y="4043206"/>
                <a:ext cx="802958" cy="2616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1100" b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sym typeface="阿里巴巴普惠体 R" panose="00020600040101010101" pitchFamily="18" charset="-122"/>
                  </a:rPr>
                  <a:t>消费区间</a:t>
                </a:r>
                <a:endParaRPr lang="en-US" altLang="zh-CN" sz="1100" b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阿里巴巴普惠体 R" panose="00020600040101010101" pitchFamily="18" charset="-122"/>
                </a:endParaRPr>
              </a:p>
            </p:txBody>
          </p:sp>
        </p:grpSp>
        <p:grpSp>
          <p:nvGrpSpPr>
            <p:cNvPr id="544" name="Group 517+">
              <a:extLst>
                <a:ext uri="{FF2B5EF4-FFF2-40B4-BE49-F238E27FC236}">
                  <a16:creationId xmlns:a16="http://schemas.microsoft.com/office/drawing/2014/main" id="{EEFB9982-7C06-508C-84A5-861893DBB93E}"/>
                </a:ext>
              </a:extLst>
            </p:cNvPr>
            <p:cNvGrpSpPr/>
            <p:nvPr/>
          </p:nvGrpSpPr>
          <p:grpSpPr>
            <a:xfrm>
              <a:off x="3995738" y="4476314"/>
              <a:ext cx="802958" cy="261610"/>
              <a:chOff x="3884930" y="4043206"/>
              <a:chExt cx="802958" cy="261610"/>
            </a:xfrm>
          </p:grpSpPr>
          <p:sp>
            <p:nvSpPr>
              <p:cNvPr id="551" name="柒社群-康帅22-3">
                <a:extLst>
                  <a:ext uri="{FF2B5EF4-FFF2-40B4-BE49-F238E27FC236}">
                    <a16:creationId xmlns:a16="http://schemas.microsoft.com/office/drawing/2014/main" id="{6A14B112-6A72-C99D-CD2A-C1915FD97302}"/>
                  </a:ext>
                </a:extLst>
              </p:cNvPr>
              <p:cNvSpPr/>
              <p:nvPr/>
            </p:nvSpPr>
            <p:spPr>
              <a:xfrm>
                <a:off x="3897154" y="4074951"/>
                <a:ext cx="765810" cy="198120"/>
              </a:xfrm>
              <a:prstGeom prst="roundRect">
                <a:avLst>
                  <a:gd name="adj" fmla="val 50000"/>
                </a:avLst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2" name="柒社群-康帅22-4">
                <a:extLst>
                  <a:ext uri="{FF2B5EF4-FFF2-40B4-BE49-F238E27FC236}">
                    <a16:creationId xmlns:a16="http://schemas.microsoft.com/office/drawing/2014/main" id="{C61F900A-376F-47A2-D578-C4923CE25F08}"/>
                  </a:ext>
                </a:extLst>
              </p:cNvPr>
              <p:cNvSpPr txBox="1"/>
              <p:nvPr/>
            </p:nvSpPr>
            <p:spPr>
              <a:xfrm>
                <a:off x="3884930" y="4043206"/>
                <a:ext cx="802958" cy="2616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1100" b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sym typeface="阿里巴巴普惠体 R" panose="00020600040101010101" pitchFamily="18" charset="-122"/>
                  </a:rPr>
                  <a:t>设计突围</a:t>
                </a:r>
                <a:endParaRPr lang="en-US" altLang="zh-CN" sz="1100" b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阿里巴巴普惠体 R" panose="00020600040101010101" pitchFamily="18" charset="-122"/>
                </a:endParaRPr>
              </a:p>
            </p:txBody>
          </p:sp>
        </p:grpSp>
        <p:grpSp>
          <p:nvGrpSpPr>
            <p:cNvPr id="545" name="Group 517++">
              <a:extLst>
                <a:ext uri="{FF2B5EF4-FFF2-40B4-BE49-F238E27FC236}">
                  <a16:creationId xmlns:a16="http://schemas.microsoft.com/office/drawing/2014/main" id="{610C0359-F54A-4C7E-A4ED-21B393F7514D}"/>
                </a:ext>
              </a:extLst>
            </p:cNvPr>
            <p:cNvGrpSpPr/>
            <p:nvPr/>
          </p:nvGrpSpPr>
          <p:grpSpPr>
            <a:xfrm>
              <a:off x="4005263" y="5159733"/>
              <a:ext cx="768509" cy="261610"/>
              <a:chOff x="3894455" y="4043206"/>
              <a:chExt cx="768509" cy="261610"/>
            </a:xfrm>
          </p:grpSpPr>
          <p:sp>
            <p:nvSpPr>
              <p:cNvPr id="549" name="柒社群-康帅22-5">
                <a:extLst>
                  <a:ext uri="{FF2B5EF4-FFF2-40B4-BE49-F238E27FC236}">
                    <a16:creationId xmlns:a16="http://schemas.microsoft.com/office/drawing/2014/main" id="{62482C91-765A-2490-4C5C-D3A83CA3DBB4}"/>
                  </a:ext>
                </a:extLst>
              </p:cNvPr>
              <p:cNvSpPr/>
              <p:nvPr/>
            </p:nvSpPr>
            <p:spPr>
              <a:xfrm>
                <a:off x="3897154" y="4074951"/>
                <a:ext cx="765810" cy="198120"/>
              </a:xfrm>
              <a:prstGeom prst="roundRect">
                <a:avLst>
                  <a:gd name="adj" fmla="val 50000"/>
                </a:avLst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0" name="柒社群-康帅22-6">
                <a:extLst>
                  <a:ext uri="{FF2B5EF4-FFF2-40B4-BE49-F238E27FC236}">
                    <a16:creationId xmlns:a16="http://schemas.microsoft.com/office/drawing/2014/main" id="{F30008C7-8664-45EF-ECF4-E88AEF8BC2BF}"/>
                  </a:ext>
                </a:extLst>
              </p:cNvPr>
              <p:cNvSpPr txBox="1"/>
              <p:nvPr/>
            </p:nvSpPr>
            <p:spPr>
              <a:xfrm>
                <a:off x="3894455" y="4043206"/>
                <a:ext cx="705270" cy="2616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en-US" altLang="zh-CN" sz="1100" b="0" kern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阿里巴巴普惠体 R" panose="00020600040101010101" pitchFamily="18" charset="-122"/>
                    <a:ea typeface="阿里巴巴普惠体 R" panose="00020600040101010101" pitchFamily="18" charset="-122"/>
                    <a:sym typeface="阿里巴巴普惠体 R" panose="00020600040101010101" pitchFamily="18" charset="-122"/>
                  </a:rPr>
                  <a:t>B&amp;O</a:t>
                </a:r>
                <a:endParaRPr lang="en-US" altLang="zh-CN" sz="1100" b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阿里巴巴普惠体 R" panose="00020600040101010101" pitchFamily="18" charset="-122"/>
                </a:endParaRPr>
              </a:p>
            </p:txBody>
          </p:sp>
        </p:grpSp>
        <p:grpSp>
          <p:nvGrpSpPr>
            <p:cNvPr id="546" name="Group 517+">
              <a:extLst>
                <a:ext uri="{FF2B5EF4-FFF2-40B4-BE49-F238E27FC236}">
                  <a16:creationId xmlns:a16="http://schemas.microsoft.com/office/drawing/2014/main" id="{42F00035-9D14-FA44-2BD1-0C1A3C0A712A}"/>
                </a:ext>
              </a:extLst>
            </p:cNvPr>
            <p:cNvGrpSpPr/>
            <p:nvPr/>
          </p:nvGrpSpPr>
          <p:grpSpPr>
            <a:xfrm>
              <a:off x="4002877" y="4814452"/>
              <a:ext cx="795757" cy="261610"/>
              <a:chOff x="3887631" y="4050350"/>
              <a:chExt cx="533812" cy="261610"/>
            </a:xfrm>
          </p:grpSpPr>
          <p:sp>
            <p:nvSpPr>
              <p:cNvPr id="547" name="柒社群-康帅22-7">
                <a:extLst>
                  <a:ext uri="{FF2B5EF4-FFF2-40B4-BE49-F238E27FC236}">
                    <a16:creationId xmlns:a16="http://schemas.microsoft.com/office/drawing/2014/main" id="{FE7EF56A-7427-805B-13DC-2A3CA29A26E1}"/>
                  </a:ext>
                </a:extLst>
              </p:cNvPr>
              <p:cNvSpPr/>
              <p:nvPr/>
            </p:nvSpPr>
            <p:spPr>
              <a:xfrm>
                <a:off x="3897154" y="4074951"/>
                <a:ext cx="524289" cy="198120"/>
              </a:xfrm>
              <a:prstGeom prst="roundRect">
                <a:avLst>
                  <a:gd name="adj" fmla="val 50000"/>
                </a:avLst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8" name="柒社群-康帅22-8">
                <a:extLst>
                  <a:ext uri="{FF2B5EF4-FFF2-40B4-BE49-F238E27FC236}">
                    <a16:creationId xmlns:a16="http://schemas.microsoft.com/office/drawing/2014/main" id="{F5B2EE60-DF26-A379-7A39-029D526293EE}"/>
                  </a:ext>
                </a:extLst>
              </p:cNvPr>
              <p:cNvSpPr txBox="1"/>
              <p:nvPr/>
            </p:nvSpPr>
            <p:spPr>
              <a:xfrm>
                <a:off x="3887631" y="4050350"/>
                <a:ext cx="507191" cy="2616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1100" b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sym typeface="阿里巴巴普惠体 R" panose="00020600040101010101" pitchFamily="18" charset="-122"/>
                  </a:rPr>
                  <a:t>价值匹配</a:t>
                </a:r>
                <a:endParaRPr lang="en-US" altLang="zh-CN" sz="1100" b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阿里巴巴普惠体 R" panose="00020600040101010101" pitchFamily="18" charset="-122"/>
                </a:endParaRPr>
              </a:p>
            </p:txBody>
          </p:sp>
        </p:grpSp>
      </p:grpSp>
      <p:grpSp>
        <p:nvGrpSpPr>
          <p:cNvPr id="555" name="柒社群-康帅23">
            <a:extLst>
              <a:ext uri="{FF2B5EF4-FFF2-40B4-BE49-F238E27FC236}">
                <a16:creationId xmlns:a16="http://schemas.microsoft.com/office/drawing/2014/main" id="{865015B1-D8D5-BB40-91C7-8374265CE906}"/>
              </a:ext>
            </a:extLst>
          </p:cNvPr>
          <p:cNvGrpSpPr/>
          <p:nvPr/>
        </p:nvGrpSpPr>
        <p:grpSpPr>
          <a:xfrm>
            <a:off x="8474449" y="3890808"/>
            <a:ext cx="1334898" cy="1297454"/>
            <a:chOff x="3995738" y="4123889"/>
            <a:chExt cx="1334898" cy="1297454"/>
          </a:xfrm>
        </p:grpSpPr>
        <p:grpSp>
          <p:nvGrpSpPr>
            <p:cNvPr id="556" name="组合 555">
              <a:extLst>
                <a:ext uri="{FF2B5EF4-FFF2-40B4-BE49-F238E27FC236}">
                  <a16:creationId xmlns:a16="http://schemas.microsoft.com/office/drawing/2014/main" id="{D4A74AD6-F818-B2A4-2148-BEBBF7AC678C}"/>
                </a:ext>
              </a:extLst>
            </p:cNvPr>
            <p:cNvGrpSpPr/>
            <p:nvPr/>
          </p:nvGrpSpPr>
          <p:grpSpPr>
            <a:xfrm>
              <a:off x="4002088" y="4123889"/>
              <a:ext cx="802958" cy="261610"/>
              <a:chOff x="3891280" y="4043206"/>
              <a:chExt cx="802958" cy="261610"/>
            </a:xfrm>
          </p:grpSpPr>
          <p:sp>
            <p:nvSpPr>
              <p:cNvPr id="566" name="柒社群-康帅23-1">
                <a:extLst>
                  <a:ext uri="{FF2B5EF4-FFF2-40B4-BE49-F238E27FC236}">
                    <a16:creationId xmlns:a16="http://schemas.microsoft.com/office/drawing/2014/main" id="{791BA509-25A0-84F1-05CC-BC9A9C9789DF}"/>
                  </a:ext>
                </a:extLst>
              </p:cNvPr>
              <p:cNvSpPr/>
              <p:nvPr/>
            </p:nvSpPr>
            <p:spPr>
              <a:xfrm>
                <a:off x="3897154" y="4074951"/>
                <a:ext cx="765810" cy="198120"/>
              </a:xfrm>
              <a:prstGeom prst="roundRect">
                <a:avLst>
                  <a:gd name="adj" fmla="val 50000"/>
                </a:avLst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7" name="柒社群-康帅23-2">
                <a:extLst>
                  <a:ext uri="{FF2B5EF4-FFF2-40B4-BE49-F238E27FC236}">
                    <a16:creationId xmlns:a16="http://schemas.microsoft.com/office/drawing/2014/main" id="{AA253C0A-FD01-5FC8-1A33-AC1906789A54}"/>
                  </a:ext>
                </a:extLst>
              </p:cNvPr>
              <p:cNvSpPr txBox="1"/>
              <p:nvPr/>
            </p:nvSpPr>
            <p:spPr>
              <a:xfrm>
                <a:off x="3891280" y="4043206"/>
                <a:ext cx="802958" cy="2616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1100" b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sym typeface="阿里巴巴普惠体 R" panose="00020600040101010101" pitchFamily="18" charset="-122"/>
                  </a:rPr>
                  <a:t>消费区间</a:t>
                </a:r>
                <a:endParaRPr lang="en-US" altLang="zh-CN" sz="1100" b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阿里巴巴普惠体 R" panose="00020600040101010101" pitchFamily="18" charset="-122"/>
                </a:endParaRPr>
              </a:p>
            </p:txBody>
          </p:sp>
        </p:grpSp>
        <p:grpSp>
          <p:nvGrpSpPr>
            <p:cNvPr id="557" name="Group 517+">
              <a:extLst>
                <a:ext uri="{FF2B5EF4-FFF2-40B4-BE49-F238E27FC236}">
                  <a16:creationId xmlns:a16="http://schemas.microsoft.com/office/drawing/2014/main" id="{81F29DDA-853F-7B79-BD1C-10031B3ACF7D}"/>
                </a:ext>
              </a:extLst>
            </p:cNvPr>
            <p:cNvGrpSpPr/>
            <p:nvPr/>
          </p:nvGrpSpPr>
          <p:grpSpPr>
            <a:xfrm>
              <a:off x="3995738" y="4476314"/>
              <a:ext cx="802958" cy="261610"/>
              <a:chOff x="3884930" y="4043206"/>
              <a:chExt cx="802958" cy="261610"/>
            </a:xfrm>
          </p:grpSpPr>
          <p:sp>
            <p:nvSpPr>
              <p:cNvPr id="564" name="柒社群-康帅23-3">
                <a:extLst>
                  <a:ext uri="{FF2B5EF4-FFF2-40B4-BE49-F238E27FC236}">
                    <a16:creationId xmlns:a16="http://schemas.microsoft.com/office/drawing/2014/main" id="{DAE19CA0-61B1-C96F-E37A-5DCB33185487}"/>
                  </a:ext>
                </a:extLst>
              </p:cNvPr>
              <p:cNvSpPr/>
              <p:nvPr/>
            </p:nvSpPr>
            <p:spPr>
              <a:xfrm>
                <a:off x="3897154" y="4074951"/>
                <a:ext cx="765810" cy="198120"/>
              </a:xfrm>
              <a:prstGeom prst="roundRect">
                <a:avLst>
                  <a:gd name="adj" fmla="val 50000"/>
                </a:avLst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5" name="柒社群-康帅23-4">
                <a:extLst>
                  <a:ext uri="{FF2B5EF4-FFF2-40B4-BE49-F238E27FC236}">
                    <a16:creationId xmlns:a16="http://schemas.microsoft.com/office/drawing/2014/main" id="{F01120F4-E3B4-17AE-5110-044A07A0EA50}"/>
                  </a:ext>
                </a:extLst>
              </p:cNvPr>
              <p:cNvSpPr txBox="1"/>
              <p:nvPr/>
            </p:nvSpPr>
            <p:spPr>
              <a:xfrm>
                <a:off x="3884930" y="4043206"/>
                <a:ext cx="802958" cy="2616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1100" b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sym typeface="阿里巴巴普惠体 R" panose="00020600040101010101" pitchFamily="18" charset="-122"/>
                  </a:rPr>
                  <a:t>设计差异</a:t>
                </a:r>
                <a:endParaRPr lang="en-US" altLang="zh-CN" sz="1100" b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阿里巴巴普惠体 R" panose="00020600040101010101" pitchFamily="18" charset="-122"/>
                </a:endParaRPr>
              </a:p>
            </p:txBody>
          </p:sp>
        </p:grpSp>
        <p:grpSp>
          <p:nvGrpSpPr>
            <p:cNvPr id="558" name="Group 517++">
              <a:extLst>
                <a:ext uri="{FF2B5EF4-FFF2-40B4-BE49-F238E27FC236}">
                  <a16:creationId xmlns:a16="http://schemas.microsoft.com/office/drawing/2014/main" id="{19C105FF-F95D-13D9-F0B1-D60F63E740EA}"/>
                </a:ext>
              </a:extLst>
            </p:cNvPr>
            <p:cNvGrpSpPr/>
            <p:nvPr/>
          </p:nvGrpSpPr>
          <p:grpSpPr>
            <a:xfrm>
              <a:off x="4005263" y="5159733"/>
              <a:ext cx="768509" cy="261610"/>
              <a:chOff x="3894455" y="4043206"/>
              <a:chExt cx="768509" cy="261610"/>
            </a:xfrm>
          </p:grpSpPr>
          <p:sp>
            <p:nvSpPr>
              <p:cNvPr id="562" name="柒社群-康帅23-5">
                <a:extLst>
                  <a:ext uri="{FF2B5EF4-FFF2-40B4-BE49-F238E27FC236}">
                    <a16:creationId xmlns:a16="http://schemas.microsoft.com/office/drawing/2014/main" id="{5A8F95DB-4CEC-A8AE-FD95-DAE593B5E4DB}"/>
                  </a:ext>
                </a:extLst>
              </p:cNvPr>
              <p:cNvSpPr/>
              <p:nvPr/>
            </p:nvSpPr>
            <p:spPr>
              <a:xfrm>
                <a:off x="3897154" y="4074951"/>
                <a:ext cx="765810" cy="198120"/>
              </a:xfrm>
              <a:prstGeom prst="roundRect">
                <a:avLst>
                  <a:gd name="adj" fmla="val 50000"/>
                </a:avLst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3" name="柒社群-康帅23-6">
                <a:extLst>
                  <a:ext uri="{FF2B5EF4-FFF2-40B4-BE49-F238E27FC236}">
                    <a16:creationId xmlns:a16="http://schemas.microsoft.com/office/drawing/2014/main" id="{B84A8847-9A4F-2523-9C57-22642B52FB7F}"/>
                  </a:ext>
                </a:extLst>
              </p:cNvPr>
              <p:cNvSpPr txBox="1"/>
              <p:nvPr/>
            </p:nvSpPr>
            <p:spPr>
              <a:xfrm>
                <a:off x="3894455" y="4043206"/>
                <a:ext cx="705270" cy="2616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en-US" altLang="zh-CN" sz="1100" kern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阿里巴巴普惠体 R" panose="00020600040101010101" pitchFamily="18" charset="-122"/>
                    <a:ea typeface="阿里巴巴普惠体 R" panose="00020600040101010101" pitchFamily="18" charset="-122"/>
                    <a:sym typeface="阿里巴巴普惠体 R" panose="00020600040101010101" pitchFamily="18" charset="-122"/>
                  </a:rPr>
                  <a:t>Beats</a:t>
                </a:r>
                <a:endPara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阿里巴巴普惠体 R" panose="00020600040101010101" pitchFamily="18" charset="-122"/>
                </a:endParaRPr>
              </a:p>
            </p:txBody>
          </p:sp>
        </p:grpSp>
        <p:grpSp>
          <p:nvGrpSpPr>
            <p:cNvPr id="559" name="Group 517+">
              <a:extLst>
                <a:ext uri="{FF2B5EF4-FFF2-40B4-BE49-F238E27FC236}">
                  <a16:creationId xmlns:a16="http://schemas.microsoft.com/office/drawing/2014/main" id="{EC03C4FD-6A4F-A5CB-CA05-97DAE52B5207}"/>
                </a:ext>
              </a:extLst>
            </p:cNvPr>
            <p:cNvGrpSpPr/>
            <p:nvPr/>
          </p:nvGrpSpPr>
          <p:grpSpPr>
            <a:xfrm>
              <a:off x="4002877" y="4814452"/>
              <a:ext cx="1327759" cy="261610"/>
              <a:chOff x="3887631" y="4050350"/>
              <a:chExt cx="890691" cy="261610"/>
            </a:xfrm>
          </p:grpSpPr>
          <p:sp>
            <p:nvSpPr>
              <p:cNvPr id="560" name="柒社群-康帅23-7">
                <a:extLst>
                  <a:ext uri="{FF2B5EF4-FFF2-40B4-BE49-F238E27FC236}">
                    <a16:creationId xmlns:a16="http://schemas.microsoft.com/office/drawing/2014/main" id="{3EE622A2-B6D2-6E50-204E-669EA1A9646F}"/>
                  </a:ext>
                </a:extLst>
              </p:cNvPr>
              <p:cNvSpPr/>
              <p:nvPr/>
            </p:nvSpPr>
            <p:spPr>
              <a:xfrm>
                <a:off x="3897154" y="4074951"/>
                <a:ext cx="785326" cy="198120"/>
              </a:xfrm>
              <a:prstGeom prst="roundRect">
                <a:avLst>
                  <a:gd name="adj" fmla="val 50000"/>
                </a:avLst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1" name="柒社群-康帅23-8">
                <a:extLst>
                  <a:ext uri="{FF2B5EF4-FFF2-40B4-BE49-F238E27FC236}">
                    <a16:creationId xmlns:a16="http://schemas.microsoft.com/office/drawing/2014/main" id="{91E97FFE-F7C8-3E63-D347-1113354CB788}"/>
                  </a:ext>
                </a:extLst>
              </p:cNvPr>
              <p:cNvSpPr txBox="1"/>
              <p:nvPr/>
            </p:nvSpPr>
            <p:spPr>
              <a:xfrm>
                <a:off x="3887631" y="4050350"/>
                <a:ext cx="890691" cy="2616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1100" b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sym typeface="阿里巴巴普惠体 R" panose="00020600040101010101" pitchFamily="18" charset="-122"/>
                  </a:rPr>
                  <a:t>以感性价值为主</a:t>
                </a:r>
                <a:endParaRPr lang="en-US" altLang="zh-CN" sz="1100" b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阿里巴巴普惠体 R" panose="00020600040101010101" pitchFamily="18" charset="-122"/>
                </a:endParaRPr>
              </a:p>
            </p:txBody>
          </p:sp>
        </p:grpSp>
      </p:grpSp>
      <p:grpSp>
        <p:nvGrpSpPr>
          <p:cNvPr id="568" name="柒社群-康帅24">
            <a:extLst>
              <a:ext uri="{FF2B5EF4-FFF2-40B4-BE49-F238E27FC236}">
                <a16:creationId xmlns:a16="http://schemas.microsoft.com/office/drawing/2014/main" id="{A929F2F6-3F56-4ED2-8F4D-C9878203C52A}"/>
              </a:ext>
            </a:extLst>
          </p:cNvPr>
          <p:cNvGrpSpPr/>
          <p:nvPr/>
        </p:nvGrpSpPr>
        <p:grpSpPr>
          <a:xfrm>
            <a:off x="10401861" y="3702549"/>
            <a:ext cx="1334898" cy="1297454"/>
            <a:chOff x="3995738" y="4123889"/>
            <a:chExt cx="1334898" cy="1297454"/>
          </a:xfrm>
        </p:grpSpPr>
        <p:grpSp>
          <p:nvGrpSpPr>
            <p:cNvPr id="569" name="组合 568">
              <a:extLst>
                <a:ext uri="{FF2B5EF4-FFF2-40B4-BE49-F238E27FC236}">
                  <a16:creationId xmlns:a16="http://schemas.microsoft.com/office/drawing/2014/main" id="{E55FBF65-D694-C9B5-914C-E882B305654A}"/>
                </a:ext>
              </a:extLst>
            </p:cNvPr>
            <p:cNvGrpSpPr/>
            <p:nvPr/>
          </p:nvGrpSpPr>
          <p:grpSpPr>
            <a:xfrm>
              <a:off x="4002088" y="4123889"/>
              <a:ext cx="802958" cy="261610"/>
              <a:chOff x="3891280" y="4043206"/>
              <a:chExt cx="802958" cy="261610"/>
            </a:xfrm>
          </p:grpSpPr>
          <p:sp>
            <p:nvSpPr>
              <p:cNvPr id="579" name="柒社群-康帅24-1">
                <a:extLst>
                  <a:ext uri="{FF2B5EF4-FFF2-40B4-BE49-F238E27FC236}">
                    <a16:creationId xmlns:a16="http://schemas.microsoft.com/office/drawing/2014/main" id="{C0219044-9C54-3D6E-0F3C-C9F2F7A87998}"/>
                  </a:ext>
                </a:extLst>
              </p:cNvPr>
              <p:cNvSpPr/>
              <p:nvPr/>
            </p:nvSpPr>
            <p:spPr>
              <a:xfrm>
                <a:off x="3897154" y="4074951"/>
                <a:ext cx="765810" cy="198120"/>
              </a:xfrm>
              <a:prstGeom prst="roundRect">
                <a:avLst>
                  <a:gd name="adj" fmla="val 50000"/>
                </a:avLst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0" name="柒社群-康帅24-2">
                <a:extLst>
                  <a:ext uri="{FF2B5EF4-FFF2-40B4-BE49-F238E27FC236}">
                    <a16:creationId xmlns:a16="http://schemas.microsoft.com/office/drawing/2014/main" id="{83BE19A4-9668-03A6-93B8-3D66398F6989}"/>
                  </a:ext>
                </a:extLst>
              </p:cNvPr>
              <p:cNvSpPr txBox="1"/>
              <p:nvPr/>
            </p:nvSpPr>
            <p:spPr>
              <a:xfrm>
                <a:off x="3891280" y="4043206"/>
                <a:ext cx="802958" cy="2616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1100" b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sym typeface="阿里巴巴普惠体 R" panose="00020600040101010101" pitchFamily="18" charset="-122"/>
                  </a:rPr>
                  <a:t>价格匹配</a:t>
                </a:r>
                <a:endParaRPr lang="en-US" altLang="zh-CN" sz="1100" b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阿里巴巴普惠体 R" panose="00020600040101010101" pitchFamily="18" charset="-122"/>
                </a:endParaRPr>
              </a:p>
            </p:txBody>
          </p:sp>
        </p:grpSp>
        <p:grpSp>
          <p:nvGrpSpPr>
            <p:cNvPr id="570" name="Group 517+">
              <a:extLst>
                <a:ext uri="{FF2B5EF4-FFF2-40B4-BE49-F238E27FC236}">
                  <a16:creationId xmlns:a16="http://schemas.microsoft.com/office/drawing/2014/main" id="{3B0322C7-8A49-F299-06AA-2207C5A640B0}"/>
                </a:ext>
              </a:extLst>
            </p:cNvPr>
            <p:cNvGrpSpPr/>
            <p:nvPr/>
          </p:nvGrpSpPr>
          <p:grpSpPr>
            <a:xfrm>
              <a:off x="3995738" y="4476314"/>
              <a:ext cx="802958" cy="261610"/>
              <a:chOff x="3884930" y="4043206"/>
              <a:chExt cx="802958" cy="261610"/>
            </a:xfrm>
          </p:grpSpPr>
          <p:sp>
            <p:nvSpPr>
              <p:cNvPr id="577" name="柒社群-康帅24-3">
                <a:extLst>
                  <a:ext uri="{FF2B5EF4-FFF2-40B4-BE49-F238E27FC236}">
                    <a16:creationId xmlns:a16="http://schemas.microsoft.com/office/drawing/2014/main" id="{C1857CC1-413A-5345-DB63-F35DCA68337C}"/>
                  </a:ext>
                </a:extLst>
              </p:cNvPr>
              <p:cNvSpPr/>
              <p:nvPr/>
            </p:nvSpPr>
            <p:spPr>
              <a:xfrm>
                <a:off x="3897154" y="4074951"/>
                <a:ext cx="765810" cy="198120"/>
              </a:xfrm>
              <a:prstGeom prst="roundRect">
                <a:avLst>
                  <a:gd name="adj" fmla="val 50000"/>
                </a:avLst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8" name="柒社群-康帅24-4">
                <a:extLst>
                  <a:ext uri="{FF2B5EF4-FFF2-40B4-BE49-F238E27FC236}">
                    <a16:creationId xmlns:a16="http://schemas.microsoft.com/office/drawing/2014/main" id="{24CD874C-A173-DD3C-E34A-73381FC5A212}"/>
                  </a:ext>
                </a:extLst>
              </p:cNvPr>
              <p:cNvSpPr txBox="1"/>
              <p:nvPr/>
            </p:nvSpPr>
            <p:spPr>
              <a:xfrm>
                <a:off x="3884930" y="4043206"/>
                <a:ext cx="802958" cy="2616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1100" b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sym typeface="阿里巴巴普惠体 R" panose="00020600040101010101" pitchFamily="18" charset="-122"/>
                  </a:rPr>
                  <a:t>主流设计</a:t>
                </a:r>
                <a:endParaRPr lang="en-US" altLang="zh-CN" sz="1100" b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阿里巴巴普惠体 R" panose="00020600040101010101" pitchFamily="18" charset="-122"/>
                </a:endParaRPr>
              </a:p>
            </p:txBody>
          </p:sp>
        </p:grpSp>
        <p:grpSp>
          <p:nvGrpSpPr>
            <p:cNvPr id="571" name="Group 517++">
              <a:extLst>
                <a:ext uri="{FF2B5EF4-FFF2-40B4-BE49-F238E27FC236}">
                  <a16:creationId xmlns:a16="http://schemas.microsoft.com/office/drawing/2014/main" id="{553FD261-7F82-DB8D-C943-D00E9E5982BD}"/>
                </a:ext>
              </a:extLst>
            </p:cNvPr>
            <p:cNvGrpSpPr/>
            <p:nvPr/>
          </p:nvGrpSpPr>
          <p:grpSpPr>
            <a:xfrm>
              <a:off x="4005263" y="5159733"/>
              <a:ext cx="768509" cy="261610"/>
              <a:chOff x="3894455" y="4043206"/>
              <a:chExt cx="768509" cy="261610"/>
            </a:xfrm>
          </p:grpSpPr>
          <p:sp>
            <p:nvSpPr>
              <p:cNvPr id="575" name="柒社群-康帅24-5">
                <a:extLst>
                  <a:ext uri="{FF2B5EF4-FFF2-40B4-BE49-F238E27FC236}">
                    <a16:creationId xmlns:a16="http://schemas.microsoft.com/office/drawing/2014/main" id="{08FD255C-1E57-A5A1-DE8C-A9673B4035C1}"/>
                  </a:ext>
                </a:extLst>
              </p:cNvPr>
              <p:cNvSpPr/>
              <p:nvPr/>
            </p:nvSpPr>
            <p:spPr>
              <a:xfrm>
                <a:off x="3897154" y="4074951"/>
                <a:ext cx="765810" cy="198120"/>
              </a:xfrm>
              <a:prstGeom prst="roundRect">
                <a:avLst>
                  <a:gd name="adj" fmla="val 50000"/>
                </a:avLst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6" name="柒社群-康帅24-6">
                <a:extLst>
                  <a:ext uri="{FF2B5EF4-FFF2-40B4-BE49-F238E27FC236}">
                    <a16:creationId xmlns:a16="http://schemas.microsoft.com/office/drawing/2014/main" id="{38441BCB-9515-8A60-2E3E-C2E8AD2F339A}"/>
                  </a:ext>
                </a:extLst>
              </p:cNvPr>
              <p:cNvSpPr txBox="1"/>
              <p:nvPr/>
            </p:nvSpPr>
            <p:spPr>
              <a:xfrm>
                <a:off x="3894455" y="4043206"/>
                <a:ext cx="705270" cy="2616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en-US" altLang="zh-CN" sz="1100" b="0" kern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阿里巴巴普惠体 R" panose="00020600040101010101" pitchFamily="18" charset="-122"/>
                    <a:ea typeface="阿里巴巴普惠体 R" panose="00020600040101010101" pitchFamily="18" charset="-122"/>
                    <a:sym typeface="阿里巴巴普惠体 R" panose="00020600040101010101" pitchFamily="18" charset="-122"/>
                  </a:rPr>
                  <a:t>BOSE</a:t>
                </a:r>
                <a:endPara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阿里巴巴普惠体 R" panose="00020600040101010101" pitchFamily="18" charset="-122"/>
                </a:endParaRPr>
              </a:p>
            </p:txBody>
          </p:sp>
        </p:grpSp>
        <p:grpSp>
          <p:nvGrpSpPr>
            <p:cNvPr id="572" name="Group 517+">
              <a:extLst>
                <a:ext uri="{FF2B5EF4-FFF2-40B4-BE49-F238E27FC236}">
                  <a16:creationId xmlns:a16="http://schemas.microsoft.com/office/drawing/2014/main" id="{D3692D8C-9813-A001-A038-535EDC2B9919}"/>
                </a:ext>
              </a:extLst>
            </p:cNvPr>
            <p:cNvGrpSpPr/>
            <p:nvPr/>
          </p:nvGrpSpPr>
          <p:grpSpPr>
            <a:xfrm>
              <a:off x="4002877" y="4814452"/>
              <a:ext cx="1327759" cy="261610"/>
              <a:chOff x="3887631" y="4050350"/>
              <a:chExt cx="890691" cy="261610"/>
            </a:xfrm>
          </p:grpSpPr>
          <p:sp>
            <p:nvSpPr>
              <p:cNvPr id="573" name="柒社群-康帅24-7">
                <a:extLst>
                  <a:ext uri="{FF2B5EF4-FFF2-40B4-BE49-F238E27FC236}">
                    <a16:creationId xmlns:a16="http://schemas.microsoft.com/office/drawing/2014/main" id="{4D50DCBD-1A7E-4245-8CC1-2B505C86562F}"/>
                  </a:ext>
                </a:extLst>
              </p:cNvPr>
              <p:cNvSpPr/>
              <p:nvPr/>
            </p:nvSpPr>
            <p:spPr>
              <a:xfrm>
                <a:off x="3897154" y="4074951"/>
                <a:ext cx="785326" cy="198120"/>
              </a:xfrm>
              <a:prstGeom prst="roundRect">
                <a:avLst>
                  <a:gd name="adj" fmla="val 50000"/>
                </a:avLst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4" name="柒社群-康帅24-8">
                <a:extLst>
                  <a:ext uri="{FF2B5EF4-FFF2-40B4-BE49-F238E27FC236}">
                    <a16:creationId xmlns:a16="http://schemas.microsoft.com/office/drawing/2014/main" id="{4C18D876-99E6-4598-A297-0DDF320CEBA7}"/>
                  </a:ext>
                </a:extLst>
              </p:cNvPr>
              <p:cNvSpPr txBox="1"/>
              <p:nvPr/>
            </p:nvSpPr>
            <p:spPr>
              <a:xfrm>
                <a:off x="3887631" y="4050350"/>
                <a:ext cx="890691" cy="2616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1100" b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sym typeface="阿里巴巴普惠体 R" panose="00020600040101010101" pitchFamily="18" charset="-122"/>
                  </a:rPr>
                  <a:t>以理性价值为主</a:t>
                </a:r>
                <a:endParaRPr lang="en-US" altLang="zh-CN" sz="1100" b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阿里巴巴普惠体 R" panose="00020600040101010101" pitchFamily="18" charset="-122"/>
                </a:endParaRPr>
              </a:p>
            </p:txBody>
          </p:sp>
        </p:grpSp>
      </p:grpSp>
      <p:cxnSp>
        <p:nvCxnSpPr>
          <p:cNvPr id="582" name="柒社群-康帅25">
            <a:extLst>
              <a:ext uri="{FF2B5EF4-FFF2-40B4-BE49-F238E27FC236}">
                <a16:creationId xmlns:a16="http://schemas.microsoft.com/office/drawing/2014/main" id="{A45511AB-D338-98B1-2DA4-99653DD7CF1A}"/>
              </a:ext>
            </a:extLst>
          </p:cNvPr>
          <p:cNvCxnSpPr>
            <a:cxnSpLocks/>
          </p:cNvCxnSpPr>
          <p:nvPr/>
        </p:nvCxnSpPr>
        <p:spPr>
          <a:xfrm>
            <a:off x="2438400" y="5972175"/>
            <a:ext cx="10525125" cy="790575"/>
          </a:xfrm>
          <a:prstGeom prst="line">
            <a:avLst/>
          </a:prstGeom>
          <a:ln>
            <a:solidFill>
              <a:schemeClr val="accent2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94" name="柒社群-康帅26">
            <a:extLst>
              <a:ext uri="{FF2B5EF4-FFF2-40B4-BE49-F238E27FC236}">
                <a16:creationId xmlns:a16="http://schemas.microsoft.com/office/drawing/2014/main" id="{EB11DB6C-D34C-54C3-E435-AD509AA2BA1C}"/>
              </a:ext>
            </a:extLst>
          </p:cNvPr>
          <p:cNvGrpSpPr/>
          <p:nvPr/>
        </p:nvGrpSpPr>
        <p:grpSpPr>
          <a:xfrm>
            <a:off x="2097307" y="2176481"/>
            <a:ext cx="1507684" cy="834989"/>
            <a:chOff x="2154457" y="1839931"/>
            <a:chExt cx="1507684" cy="834989"/>
          </a:xfrm>
        </p:grpSpPr>
        <p:sp>
          <p:nvSpPr>
            <p:cNvPr id="593" name="柒社群-康帅26-1">
              <a:extLst>
                <a:ext uri="{FF2B5EF4-FFF2-40B4-BE49-F238E27FC236}">
                  <a16:creationId xmlns:a16="http://schemas.microsoft.com/office/drawing/2014/main" id="{39D9E150-9FD4-0428-BEA5-F61295C6C6EB}"/>
                </a:ext>
              </a:extLst>
            </p:cNvPr>
            <p:cNvSpPr/>
            <p:nvPr/>
          </p:nvSpPr>
          <p:spPr>
            <a:xfrm rot="20658846">
              <a:off x="2154457" y="1839931"/>
              <a:ext cx="1507684" cy="834989"/>
            </a:xfrm>
            <a:custGeom>
              <a:avLst/>
              <a:gdLst>
                <a:gd name="connsiteX0" fmla="*/ 194165 w 1507684"/>
                <a:gd name="connsiteY0" fmla="*/ 3095 h 834989"/>
                <a:gd name="connsiteX1" fmla="*/ 1447431 w 1507684"/>
                <a:gd name="connsiteY1" fmla="*/ 355040 h 834989"/>
                <a:gd name="connsiteX2" fmla="*/ 1504589 w 1507684"/>
                <a:gd name="connsiteY2" fmla="*/ 456837 h 834989"/>
                <a:gd name="connsiteX3" fmla="*/ 1415316 w 1507684"/>
                <a:gd name="connsiteY3" fmla="*/ 774735 h 834989"/>
                <a:gd name="connsiteX4" fmla="*/ 1313520 w 1507684"/>
                <a:gd name="connsiteY4" fmla="*/ 831894 h 834989"/>
                <a:gd name="connsiteX5" fmla="*/ 352579 w 1507684"/>
                <a:gd name="connsiteY5" fmla="*/ 562041 h 834989"/>
                <a:gd name="connsiteX6" fmla="*/ 85163 w 1507684"/>
                <a:gd name="connsiteY6" fmla="*/ 562041 h 834989"/>
                <a:gd name="connsiteX7" fmla="*/ 147455 w 1507684"/>
                <a:gd name="connsiteY7" fmla="*/ 504438 h 834989"/>
                <a:gd name="connsiteX8" fmla="*/ 60254 w 1507684"/>
                <a:gd name="connsiteY8" fmla="*/ 479950 h 834989"/>
                <a:gd name="connsiteX9" fmla="*/ 3095 w 1507684"/>
                <a:gd name="connsiteY9" fmla="*/ 378153 h 834989"/>
                <a:gd name="connsiteX10" fmla="*/ 92368 w 1507684"/>
                <a:gd name="connsiteY10" fmla="*/ 60254 h 834989"/>
                <a:gd name="connsiteX11" fmla="*/ 194165 w 1507684"/>
                <a:gd name="connsiteY11" fmla="*/ 3095 h 834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07684" h="834989">
                  <a:moveTo>
                    <a:pt x="194165" y="3095"/>
                  </a:moveTo>
                  <a:lnTo>
                    <a:pt x="1447431" y="355040"/>
                  </a:lnTo>
                  <a:cubicBezTo>
                    <a:pt x="1491325" y="367366"/>
                    <a:pt x="1516916" y="412942"/>
                    <a:pt x="1504589" y="456837"/>
                  </a:cubicBezTo>
                  <a:lnTo>
                    <a:pt x="1415316" y="774735"/>
                  </a:lnTo>
                  <a:cubicBezTo>
                    <a:pt x="1402990" y="818630"/>
                    <a:pt x="1357414" y="844220"/>
                    <a:pt x="1313520" y="831894"/>
                  </a:cubicBezTo>
                  <a:lnTo>
                    <a:pt x="352579" y="562041"/>
                  </a:lnTo>
                  <a:lnTo>
                    <a:pt x="85163" y="562041"/>
                  </a:lnTo>
                  <a:lnTo>
                    <a:pt x="147455" y="504438"/>
                  </a:lnTo>
                  <a:lnTo>
                    <a:pt x="60254" y="479950"/>
                  </a:lnTo>
                  <a:cubicBezTo>
                    <a:pt x="16360" y="467623"/>
                    <a:pt x="-9231" y="422047"/>
                    <a:pt x="3095" y="378153"/>
                  </a:cubicBezTo>
                  <a:lnTo>
                    <a:pt x="92368" y="60254"/>
                  </a:lnTo>
                  <a:cubicBezTo>
                    <a:pt x="104695" y="16360"/>
                    <a:pt x="150271" y="-9231"/>
                    <a:pt x="194165" y="3095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  <a:alpha val="16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85" name="柒社群-康帅26-2">
              <a:extLst>
                <a:ext uri="{FF2B5EF4-FFF2-40B4-BE49-F238E27FC236}">
                  <a16:creationId xmlns:a16="http://schemas.microsoft.com/office/drawing/2014/main" id="{41F11954-CFB7-F25E-3105-71B63F6F092C}"/>
                </a:ext>
              </a:extLst>
            </p:cNvPr>
            <p:cNvSpPr txBox="1"/>
            <p:nvPr/>
          </p:nvSpPr>
          <p:spPr>
            <a:xfrm>
              <a:off x="2281238" y="1982906"/>
              <a:ext cx="1266484" cy="5576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lang="zh-CN" altLang="en-US" sz="1400" kern="0" dirty="0">
                  <a:solidFill>
                    <a:schemeClr val="accent1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sym typeface="阿里巴巴普惠体 M" panose="00020600040101010101" pitchFamily="18" charset="-122"/>
                </a:rPr>
                <a:t>潮流路径是</a:t>
              </a:r>
              <a:endParaRPr lang="en-US" altLang="zh-CN" sz="1400" kern="0" dirty="0">
                <a:solidFill>
                  <a:schemeClr val="accent1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sym typeface="阿里巴巴普惠体 M" panose="00020600040101010101" pitchFamily="18" charset="-122"/>
              </a:endParaRPr>
            </a:p>
            <a:p>
              <a:pPr marL="0" marR="0" lvl="0" indent="0" algn="ctr" defTabSz="914400" eaLnBrk="1" fontAlgn="base" latinLnBrk="0" hangingPunct="1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sym typeface="阿里巴巴普惠体 M" panose="00020600040101010101" pitchFamily="18" charset="-122"/>
                </a:rPr>
                <a:t>主要突围方向</a:t>
              </a:r>
              <a:endPara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sym typeface="阿里巴巴普惠体 M" panose="00020600040101010101" pitchFamily="18" charset="-122"/>
              </a:endParaRPr>
            </a:p>
          </p:txBody>
        </p:sp>
      </p:grpSp>
      <p:pic>
        <p:nvPicPr>
          <p:cNvPr id="595" name="柒社群-康帅27">
            <a:extLst>
              <a:ext uri="{FF2B5EF4-FFF2-40B4-BE49-F238E27FC236}">
                <a16:creationId xmlns:a16="http://schemas.microsoft.com/office/drawing/2014/main" id="{E5B019BB-2C15-D6A5-118F-FCD27BC353A2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7873" y="5217458"/>
            <a:ext cx="1138517" cy="1138517"/>
          </a:xfrm>
          <a:prstGeom prst="rect">
            <a:avLst/>
          </a:prstGeom>
        </p:spPr>
      </p:pic>
      <p:grpSp>
        <p:nvGrpSpPr>
          <p:cNvPr id="599" name="柒社群-康帅28">
            <a:extLst>
              <a:ext uri="{FF2B5EF4-FFF2-40B4-BE49-F238E27FC236}">
                <a16:creationId xmlns:a16="http://schemas.microsoft.com/office/drawing/2014/main" id="{C3E0A915-A450-B598-8C85-EF53A8099D35}"/>
              </a:ext>
            </a:extLst>
          </p:cNvPr>
          <p:cNvGrpSpPr/>
          <p:nvPr/>
        </p:nvGrpSpPr>
        <p:grpSpPr>
          <a:xfrm>
            <a:off x="10186346" y="4929791"/>
            <a:ext cx="1307294" cy="1719731"/>
            <a:chOff x="9971893" y="4981759"/>
            <a:chExt cx="1307294" cy="1719731"/>
          </a:xfrm>
        </p:grpSpPr>
        <p:pic>
          <p:nvPicPr>
            <p:cNvPr id="598" name="柒社群-康帅28-1">
              <a:extLst>
                <a:ext uri="{FF2B5EF4-FFF2-40B4-BE49-F238E27FC236}">
                  <a16:creationId xmlns:a16="http://schemas.microsoft.com/office/drawing/2014/main" id="{D4F1B073-6011-01CA-AEB5-B107F0F7766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971893" y="6447416"/>
              <a:ext cx="1138517" cy="45719"/>
            </a:xfrm>
            <a:prstGeom prst="rect">
              <a:avLst/>
            </a:prstGeom>
          </p:spPr>
        </p:pic>
        <p:pic>
          <p:nvPicPr>
            <p:cNvPr id="597" name="柒社群-康帅28-2" descr="耳机放在一起&#10;&#10;描述已自动生成">
              <a:extLst>
                <a:ext uri="{FF2B5EF4-FFF2-40B4-BE49-F238E27FC236}">
                  <a16:creationId xmlns:a16="http://schemas.microsoft.com/office/drawing/2014/main" id="{9D46461B-203F-42C9-F51C-3AF4E16FD6EF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989389" y="4981759"/>
              <a:ext cx="1289798" cy="1719731"/>
            </a:xfrm>
            <a:prstGeom prst="rect">
              <a:avLst/>
            </a:prstGeom>
          </p:spPr>
        </p:pic>
      </p:grpSp>
      <p:grpSp>
        <p:nvGrpSpPr>
          <p:cNvPr id="603" name="柒社群-康帅29">
            <a:extLst>
              <a:ext uri="{FF2B5EF4-FFF2-40B4-BE49-F238E27FC236}">
                <a16:creationId xmlns:a16="http://schemas.microsoft.com/office/drawing/2014/main" id="{308C56CA-4EFD-7917-BC61-427AAC289E66}"/>
              </a:ext>
            </a:extLst>
          </p:cNvPr>
          <p:cNvGrpSpPr/>
          <p:nvPr/>
        </p:nvGrpSpPr>
        <p:grpSpPr>
          <a:xfrm>
            <a:off x="6024677" y="5453065"/>
            <a:ext cx="871424" cy="724145"/>
            <a:chOff x="5824455" y="5296639"/>
            <a:chExt cx="1138517" cy="946098"/>
          </a:xfrm>
        </p:grpSpPr>
        <p:pic>
          <p:nvPicPr>
            <p:cNvPr id="602" name="柒社群-康帅29-1">
              <a:extLst>
                <a:ext uri="{FF2B5EF4-FFF2-40B4-BE49-F238E27FC236}">
                  <a16:creationId xmlns:a16="http://schemas.microsoft.com/office/drawing/2014/main" id="{A13FC8A6-4AB6-4CBD-43D4-62327E5E932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824455" y="6112640"/>
              <a:ext cx="1138517" cy="45719"/>
            </a:xfrm>
            <a:prstGeom prst="rect">
              <a:avLst/>
            </a:prstGeom>
          </p:spPr>
        </p:pic>
        <p:pic>
          <p:nvPicPr>
            <p:cNvPr id="601" name="柒社群-康帅29-2" descr="耳机放在地上&#10;&#10;中度可信度描述已自动生成">
              <a:extLst>
                <a:ext uri="{FF2B5EF4-FFF2-40B4-BE49-F238E27FC236}">
                  <a16:creationId xmlns:a16="http://schemas.microsoft.com/office/drawing/2014/main" id="{48DC01FC-BC0A-A236-2E20-E717721D73D4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5807" y="5296639"/>
              <a:ext cx="946098" cy="946098"/>
            </a:xfrm>
            <a:prstGeom prst="rect">
              <a:avLst/>
            </a:prstGeom>
          </p:spPr>
        </p:pic>
      </p:grpSp>
      <p:grpSp>
        <p:nvGrpSpPr>
          <p:cNvPr id="607" name="柒社群-康帅30">
            <a:extLst>
              <a:ext uri="{FF2B5EF4-FFF2-40B4-BE49-F238E27FC236}">
                <a16:creationId xmlns:a16="http://schemas.microsoft.com/office/drawing/2014/main" id="{E41112E5-EAD9-9971-6E6C-B07F63D3026E}"/>
              </a:ext>
            </a:extLst>
          </p:cNvPr>
          <p:cNvGrpSpPr/>
          <p:nvPr/>
        </p:nvGrpSpPr>
        <p:grpSpPr>
          <a:xfrm>
            <a:off x="3981030" y="5364956"/>
            <a:ext cx="795478" cy="795478"/>
            <a:chOff x="3871493" y="5228945"/>
            <a:chExt cx="960064" cy="960064"/>
          </a:xfrm>
        </p:grpSpPr>
        <p:pic>
          <p:nvPicPr>
            <p:cNvPr id="606" name="柒社群-康帅30-1">
              <a:extLst>
                <a:ext uri="{FF2B5EF4-FFF2-40B4-BE49-F238E27FC236}">
                  <a16:creationId xmlns:a16="http://schemas.microsoft.com/office/drawing/2014/main" id="{24194A51-A5D6-AAD3-03EA-B70B4A7D142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14890" y="5980002"/>
              <a:ext cx="871424" cy="34993"/>
            </a:xfrm>
            <a:prstGeom prst="rect">
              <a:avLst/>
            </a:prstGeom>
          </p:spPr>
        </p:pic>
        <p:pic>
          <p:nvPicPr>
            <p:cNvPr id="605" name="柒社群-康帅30-2" descr="图片包含 室内, 电子&#10;&#10;描述已自动生成">
              <a:extLst>
                <a:ext uri="{FF2B5EF4-FFF2-40B4-BE49-F238E27FC236}">
                  <a16:creationId xmlns:a16="http://schemas.microsoft.com/office/drawing/2014/main" id="{138BB990-15A9-E16B-A691-A41E1F3DBEC9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screen"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backgroundRemoval t="10000" b="90000" l="10000" r="90000">
                          <a14:foregroundMark x1="71250" y1="21000" x2="71250" y2="21000"/>
                          <a14:foregroundMark x1="72500" y1="22375" x2="72500" y2="22375"/>
                          <a14:foregroundMark x1="76000" y1="25125" x2="76000" y2="25125"/>
                          <a14:foregroundMark x1="70375" y1="21750" x2="70375" y2="21750"/>
                          <a14:foregroundMark x1="67875" y1="20750" x2="67875" y2="20750"/>
                          <a14:foregroundMark x1="66375" y1="20625" x2="66375" y2="20625"/>
                          <a14:foregroundMark x1="69625" y1="21125" x2="69625" y2="21125"/>
                          <a14:foregroundMark x1="67000" y1="20500" x2="66625" y2="20375"/>
                          <a14:foregroundMark x1="64875" y1="20375" x2="64875" y2="20375"/>
                          <a14:foregroundMark x1="63750" y1="20500" x2="63750" y2="20500"/>
                          <a14:foregroundMark x1="61500" y1="20875" x2="61500" y2="20875"/>
                          <a14:foregroundMark x1="61500" y1="21125" x2="59250" y2="22000"/>
                          <a14:foregroundMark x1="60375" y1="21250" x2="60375" y2="21250"/>
                          <a14:foregroundMark x1="61625" y1="20875" x2="61625" y2="20875"/>
                          <a14:foregroundMark x1="62125" y1="20625" x2="62125" y2="20625"/>
                          <a14:foregroundMark x1="57250" y1="22250" x2="57250" y2="22250"/>
                          <a14:foregroundMark x1="54875" y1="23500" x2="54875" y2="23500"/>
                          <a14:foregroundMark x1="52125" y1="24750" x2="52125" y2="24750"/>
                          <a14:foregroundMark x1="54500" y1="23750" x2="54500" y2="23750"/>
                          <a14:foregroundMark x1="56000" y1="23000" x2="56000" y2="23000"/>
                          <a14:foregroundMark x1="53875" y1="23875" x2="53875" y2="23875"/>
                          <a14:foregroundMark x1="51625" y1="25500" x2="51625" y2="25500"/>
                          <a14:foregroundMark x1="50375" y1="26000" x2="50375" y2="26000"/>
                          <a14:foregroundMark x1="33000" y1="61250" x2="33000" y2="61250"/>
                          <a14:foregroundMark x1="33000" y1="58375" x2="33000" y2="58375"/>
                          <a14:foregroundMark x1="31625" y1="71750" x2="31625" y2="71750"/>
                          <a14:foregroundMark x1="33625" y1="74875" x2="33625" y2="74875"/>
                          <a14:foregroundMark x1="34875" y1="76000" x2="34125" y2="75000"/>
                          <a14:foregroundMark x1="32250" y1="71750" x2="32000" y2="71250"/>
                          <a14:foregroundMark x1="31250" y1="69750" x2="31250" y2="69750"/>
                          <a14:foregroundMark x1="30500" y1="67875" x2="30500" y2="67875"/>
                          <a14:foregroundMark x1="30375" y1="66375" x2="30375" y2="66375"/>
                          <a14:foregroundMark x1="30125" y1="65250" x2="30250" y2="64750"/>
                          <a14:foregroundMark x1="31125" y1="63500" x2="31125" y2="63500"/>
                          <a14:foregroundMark x1="30875" y1="62000" x2="30875" y2="62000"/>
                          <a14:foregroundMark x1="30000" y1="64500" x2="29875" y2="65625"/>
                          <a14:foregroundMark x1="29875" y1="67750" x2="29875" y2="6775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71493" y="5228945"/>
              <a:ext cx="960064" cy="960064"/>
            </a:xfrm>
            <a:prstGeom prst="rect">
              <a:avLst/>
            </a:prstGeom>
          </p:spPr>
        </p:pic>
      </p:grpSp>
      <p:pic>
        <p:nvPicPr>
          <p:cNvPr id="481" name="柒社群-康帅31" descr="男人穿着西装站着&#10;&#10;描述已自动生成">
            <a:extLst>
              <a:ext uri="{FF2B5EF4-FFF2-40B4-BE49-F238E27FC236}">
                <a16:creationId xmlns:a16="http://schemas.microsoft.com/office/drawing/2014/main" id="{A9D47E42-97C8-2F91-9A88-5AF4CE2D182F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screen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colorTemperature colorTemp="5900"/>
                    </a14:imgEffect>
                    <a14:imgEffect>
                      <a14:saturation sat="8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4853" r="25017" b="3516"/>
          <a:stretch/>
        </p:blipFill>
        <p:spPr>
          <a:xfrm>
            <a:off x="101600" y="1130300"/>
            <a:ext cx="2874682" cy="5727700"/>
          </a:xfrm>
          <a:prstGeom prst="rect">
            <a:avLst/>
          </a:prstGeom>
          <a:effectLst>
            <a:outerShdw blurRad="190500" dist="190500" dir="12180000" algn="tl" rotWithShape="0">
              <a:schemeClr val="tx1">
                <a:alpha val="12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488456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9A15D1CA-10F1-46CC-BFDA-0C7C8DF2776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9528" y="0"/>
            <a:ext cx="12201527" cy="687222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F4682D5A-CA4D-48C4-9A97-0F5468B48F4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76901" y="2793821"/>
            <a:ext cx="2002794" cy="2002791"/>
          </a:xfrm>
          <a:prstGeom prst="roundRect">
            <a:avLst>
              <a:gd name="adj" fmla="val 4419"/>
            </a:avLst>
          </a:prstGeom>
          <a:ln w="38100">
            <a:solidFill>
              <a:sysClr val="window" lastClr="FFFFFF">
                <a:lumMod val="95000"/>
              </a:sysClr>
            </a:solidFill>
          </a:ln>
        </p:spPr>
      </p:pic>
      <p:pic>
        <p:nvPicPr>
          <p:cNvPr id="4" name="图片 3" descr="QR 代码&#10;&#10;中度可信度描述已自动生成">
            <a:extLst>
              <a:ext uri="{FF2B5EF4-FFF2-40B4-BE49-F238E27FC236}">
                <a16:creationId xmlns:a16="http://schemas.microsoft.com/office/drawing/2014/main" id="{E4702AE4-E491-45DB-B3A0-FD128E7AF12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81304" y="2609075"/>
            <a:ext cx="957376" cy="957376"/>
          </a:xfrm>
          <a:prstGeom prst="roundRect">
            <a:avLst>
              <a:gd name="adj" fmla="val 6397"/>
            </a:avLst>
          </a:prstGeom>
          <a:ln w="38100">
            <a:solidFill>
              <a:schemeClr val="bg1">
                <a:lumMod val="95000"/>
              </a:schemeClr>
            </a:solidFill>
          </a:ln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01B28DDB-16EE-48A4-8D73-7E8E25B06BF9}"/>
              </a:ext>
            </a:extLst>
          </p:cNvPr>
          <p:cNvSpPr txBox="1"/>
          <p:nvPr/>
        </p:nvSpPr>
        <p:spPr>
          <a:xfrm>
            <a:off x="3200128" y="2761420"/>
            <a:ext cx="1857647" cy="430887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4800">
                <a:ln w="57150">
                  <a:noFill/>
                </a:ln>
                <a:gradFill>
                  <a:gsLst>
                    <a:gs pos="0">
                      <a:srgbClr val="E0F0FE"/>
                    </a:gs>
                    <a:gs pos="57000">
                      <a:schemeClr val="bg1"/>
                    </a:gs>
                    <a:gs pos="100000">
                      <a:srgbClr val="F7E2F9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srgbClr val="4F54F3">
                      <a:alpha val="40000"/>
                    </a:srgbClr>
                  </a:outerShdw>
                </a:effectLst>
                <a:latin typeface="点字倔强黑" panose="00020600040101010101" pitchFamily="18" charset="-122"/>
                <a:ea typeface="点字倔强黑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 w="57150">
                  <a:noFill/>
                </a:ln>
                <a:gradFill>
                  <a:gsLst>
                    <a:gs pos="0">
                      <a:srgbClr val="E0F0FE"/>
                    </a:gs>
                    <a:gs pos="57000">
                      <a:srgbClr val="FFFFFF"/>
                    </a:gs>
                    <a:gs pos="100000">
                      <a:srgbClr val="F7E2F9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srgbClr val="4F54F3">
                      <a:alpha val="40000"/>
                    </a:srgbClr>
                  </a:outerShdw>
                </a:effectLst>
                <a:uLnTx/>
                <a:uFillTx/>
                <a:latin typeface="阿里巴巴普惠体 B"/>
                <a:ea typeface="阿里巴巴普惠体 B"/>
                <a:cs typeface="OPPOSans B" panose="00020600040101010101" pitchFamily="18" charset="-122"/>
              </a:rPr>
              <a:t>PPT</a:t>
            </a:r>
            <a:r>
              <a:rPr kumimoji="0" lang="zh-CN" altLang="en-US" sz="2800" b="1" i="0" u="none" strike="noStrike" kern="1200" cap="none" spc="0" normalizeH="0" baseline="0" noProof="0" dirty="0">
                <a:ln w="57150">
                  <a:noFill/>
                </a:ln>
                <a:gradFill>
                  <a:gsLst>
                    <a:gs pos="0">
                      <a:srgbClr val="E0F0FE"/>
                    </a:gs>
                    <a:gs pos="57000">
                      <a:srgbClr val="FFFFFF"/>
                    </a:gs>
                    <a:gs pos="100000">
                      <a:srgbClr val="F7E2F9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srgbClr val="4F54F3">
                      <a:alpha val="40000"/>
                    </a:srgbClr>
                  </a:outerShdw>
                </a:effectLst>
                <a:uLnTx/>
                <a:uFillTx/>
                <a:latin typeface="阿里巴巴普惠体 B"/>
                <a:ea typeface="阿里巴巴普惠体 B"/>
                <a:cs typeface="OPPOSans B" panose="00020600040101010101" pitchFamily="18" charset="-122"/>
              </a:rPr>
              <a:t>竞技场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17DEAB3C-E221-4A75-8DDB-939871579CB4}"/>
              </a:ext>
            </a:extLst>
          </p:cNvPr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05929" y="2816060"/>
            <a:ext cx="1901013" cy="1901010"/>
          </a:xfrm>
          <a:prstGeom prst="roundRect">
            <a:avLst>
              <a:gd name="adj" fmla="val 4419"/>
            </a:avLst>
          </a:prstGeom>
          <a:ln w="38100">
            <a:solidFill>
              <a:schemeClr val="bg1"/>
            </a:solidFill>
          </a:ln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85E42AA2-2ED0-4533-A7EB-47DACAC3CE1B}"/>
              </a:ext>
            </a:extLst>
          </p:cNvPr>
          <p:cNvSpPr txBox="1"/>
          <p:nvPr/>
        </p:nvSpPr>
        <p:spPr>
          <a:xfrm>
            <a:off x="3219178" y="3244334"/>
            <a:ext cx="1645716" cy="204311"/>
          </a:xfrm>
          <a:prstGeom prst="round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阿里巴巴普惠体 R"/>
                <a:ea typeface="阿里巴巴普惠体 R"/>
                <a:cs typeface="OPPOSans H" panose="00020600040101010101" pitchFamily="18" charset="-122"/>
              </a:rPr>
              <a:t>微信：</a:t>
            </a: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阿里巴巴普惠体 R"/>
                <a:ea typeface="阿里巴巴普惠体 R"/>
                <a:cs typeface="OPPOSans H" panose="00020600040101010101" pitchFamily="18" charset="-122"/>
              </a:rPr>
              <a:t>18568645728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阿里巴巴普惠体 R"/>
              <a:ea typeface="阿里巴巴普惠体 R"/>
              <a:cs typeface="OPPOSans H" panose="00020600040101010101" pitchFamily="18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4E171CC-95F3-4BBF-BCE2-127A75DF31BB}"/>
              </a:ext>
            </a:extLst>
          </p:cNvPr>
          <p:cNvSpPr txBox="1"/>
          <p:nvPr/>
        </p:nvSpPr>
        <p:spPr>
          <a:xfrm>
            <a:off x="2078437" y="3757392"/>
            <a:ext cx="3512738" cy="7035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16000" marR="0" lvl="0" indent="-2160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R"/>
                <a:ea typeface="阿里巴巴普惠体 R"/>
                <a:cs typeface="OPPOSans H" panose="00020600040101010101" pitchFamily="18" charset="-122"/>
              </a:rPr>
              <a:t>一个热爱生活且正在努力的年轻小伙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阿里巴巴普惠体 R"/>
              <a:ea typeface="阿里巴巴普惠体 R"/>
              <a:cs typeface="OPPOSans H" panose="00020600040101010101" pitchFamily="18" charset="-122"/>
            </a:endParaRPr>
          </a:p>
          <a:p>
            <a:pPr marL="216000" marR="0" lvl="0" indent="-2160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R"/>
                <a:ea typeface="阿里巴巴普惠体 R"/>
                <a:cs typeface="OPPOSans H" panose="00020600040101010101" pitchFamily="18" charset="-122"/>
              </a:rPr>
              <a:t>同时也玩小红书：康帅</a:t>
            </a: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R"/>
                <a:ea typeface="阿里巴巴普惠体 R"/>
                <a:cs typeface="OPPOSans H" panose="00020600040101010101" pitchFamily="18" charset="-122"/>
              </a:rPr>
              <a:t>PPT</a:t>
            </a:r>
          </a:p>
          <a:p>
            <a:pPr marL="216000" marR="0" lvl="0" indent="-2160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R"/>
                <a:ea typeface="阿里巴巴普惠体 R"/>
                <a:cs typeface="OPPOSans H" panose="00020600040101010101" pitchFamily="18" charset="-122"/>
              </a:rPr>
              <a:t>欢迎志同道合的朋友多多交流</a:t>
            </a: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R"/>
                <a:ea typeface="阿里巴巴普惠体 R"/>
                <a:cs typeface="OPPOSans H" panose="00020600040101010101" pitchFamily="18" charset="-122"/>
              </a:rPr>
              <a:t>~</a:t>
            </a:r>
          </a:p>
        </p:txBody>
      </p:sp>
    </p:spTree>
    <p:extLst>
      <p:ext uri="{BB962C8B-B14F-4D97-AF65-F5344CB8AC3E}">
        <p14:creationId xmlns:p14="http://schemas.microsoft.com/office/powerpoint/2010/main" val="1684357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6A298B3-F00F-6ED7-6047-268E670F41CF}"/>
              </a:ext>
            </a:extLst>
          </p:cNvPr>
          <p:cNvSpPr txBox="1"/>
          <p:nvPr/>
        </p:nvSpPr>
        <p:spPr>
          <a:xfrm>
            <a:off x="679091" y="5192862"/>
            <a:ext cx="49728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hlinkClick r:id="rId3"/>
              </a:rPr>
              <a:t>PPT</a:t>
            </a:r>
            <a:r>
              <a:rPr lang="zh-CN" altLang="en-US" dirty="0">
                <a:hlinkClick r:id="rId3"/>
              </a:rPr>
              <a:t>竞技场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</a:t>
            </a:r>
            <a:r>
              <a:rPr lang="en-US" altLang="zh-CN" dirty="0">
                <a:hlinkClick r:id="rId4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6219101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3">
            <a:extLst>
              <a:ext uri="{FF2B5EF4-FFF2-40B4-BE49-F238E27FC236}">
                <a16:creationId xmlns:a16="http://schemas.microsoft.com/office/drawing/2014/main" id="{A2A366C4-EDBF-351A-83F6-028F830CE9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01624" y="2503963"/>
            <a:ext cx="7427592" cy="1139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53" tIns="34277" rIns="68553" bIns="34277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>
              <a:buFont typeface="Arial" pitchFamily="34" charset="0"/>
              <a:buNone/>
            </a:pPr>
            <a:r>
              <a:rPr lang="zh-CN" altLang="en-US" sz="8000" b="1" spc="600" dirty="0">
                <a:solidFill>
                  <a:srgbClr val="484849"/>
                </a:solidFill>
                <a:latin typeface="+mj-ea"/>
              </a:rPr>
              <a:t>年终述职报告</a:t>
            </a:r>
            <a:endParaRPr lang="en-US" altLang="zh-CN" sz="8000" b="1" spc="600" dirty="0">
              <a:solidFill>
                <a:srgbClr val="484849"/>
              </a:solidFill>
              <a:latin typeface="+mj-ea"/>
            </a:endParaRPr>
          </a:p>
        </p:txBody>
      </p:sp>
      <p:sp>
        <p:nvSpPr>
          <p:cNvPr id="13" name="Rectangle 4">
            <a:extLst>
              <a:ext uri="{FF2B5EF4-FFF2-40B4-BE49-F238E27FC236}">
                <a16:creationId xmlns:a16="http://schemas.microsoft.com/office/drawing/2014/main" id="{243499EB-CA08-903B-6F5F-123F8C92FD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56440" y="4297354"/>
            <a:ext cx="2537291" cy="369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latin typeface="+mj-ea"/>
                <a:ea typeface="+mj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799" b="0" dirty="0">
                <a:solidFill>
                  <a:srgbClr val="484849"/>
                </a:solidFill>
                <a:latin typeface="+mn-ea"/>
                <a:ea typeface="+mn-ea"/>
              </a:rPr>
              <a:t>汇报人：康帅</a:t>
            </a:r>
            <a:r>
              <a:rPr lang="en-US" altLang="zh-CN" sz="1799" b="0" dirty="0">
                <a:solidFill>
                  <a:srgbClr val="484849"/>
                </a:solidFill>
                <a:latin typeface="+mn-lt"/>
                <a:ea typeface="+mn-ea"/>
              </a:rPr>
              <a:t>Slide</a:t>
            </a:r>
          </a:p>
        </p:txBody>
      </p:sp>
      <p:sp>
        <p:nvSpPr>
          <p:cNvPr id="14" name="Rectangle 4">
            <a:extLst>
              <a:ext uri="{FF2B5EF4-FFF2-40B4-BE49-F238E27FC236}">
                <a16:creationId xmlns:a16="http://schemas.microsoft.com/office/drawing/2014/main" id="{73E1CD41-3170-07BA-41E7-80DD09791B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8940" y="4304510"/>
            <a:ext cx="2283376" cy="369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latin typeface="+mj-ea"/>
                <a:ea typeface="+mj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799" b="0" dirty="0">
                <a:solidFill>
                  <a:srgbClr val="484849"/>
                </a:solidFill>
                <a:latin typeface="+mn-ea"/>
                <a:ea typeface="+mn-ea"/>
              </a:rPr>
              <a:t>部门：数码产品部</a:t>
            </a:r>
          </a:p>
        </p:txBody>
      </p:sp>
      <p:sp>
        <p:nvSpPr>
          <p:cNvPr id="15" name="Rectangle 3">
            <a:extLst>
              <a:ext uri="{FF2B5EF4-FFF2-40B4-BE49-F238E27FC236}">
                <a16:creationId xmlns:a16="http://schemas.microsoft.com/office/drawing/2014/main" id="{A5D1EA67-5AB9-DA3E-FB98-99560AE0E4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94710" y="1497555"/>
            <a:ext cx="2039540" cy="1139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53" tIns="34277" rIns="68553" bIns="34277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>
              <a:buFont typeface="Arial" pitchFamily="34" charset="0"/>
              <a:buNone/>
            </a:pPr>
            <a:r>
              <a:rPr lang="en-US" altLang="zh-CN" sz="6000" b="1" dirty="0">
                <a:solidFill>
                  <a:srgbClr val="484849"/>
                </a:solidFill>
                <a:ea typeface="微软雅黑"/>
              </a:rPr>
              <a:t>2022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69DEBB7C-4747-52ED-276B-AB257D53A4B2}"/>
              </a:ext>
            </a:extLst>
          </p:cNvPr>
          <p:cNvGrpSpPr/>
          <p:nvPr/>
        </p:nvGrpSpPr>
        <p:grpSpPr>
          <a:xfrm>
            <a:off x="5306092" y="1124712"/>
            <a:ext cx="1579817" cy="337679"/>
            <a:chOff x="4310346" y="365706"/>
            <a:chExt cx="1525634" cy="326098"/>
          </a:xfrm>
        </p:grpSpPr>
        <p:sp>
          <p:nvSpPr>
            <p:cNvPr id="17" name="Rectangle 3">
              <a:extLst>
                <a:ext uri="{FF2B5EF4-FFF2-40B4-BE49-F238E27FC236}">
                  <a16:creationId xmlns:a16="http://schemas.microsoft.com/office/drawing/2014/main" id="{C912F7FA-6F62-7DF6-1EC9-759E20F31382}"/>
                </a:ext>
              </a:extLst>
            </p:cNvPr>
            <p:cNvSpPr txBox="1"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4813824" y="367618"/>
              <a:ext cx="1022156" cy="188624"/>
            </a:xfrm>
            <a:custGeom>
              <a:avLst/>
              <a:gdLst/>
              <a:ahLst/>
              <a:cxnLst/>
              <a:rect l="l" t="t" r="r" b="b"/>
              <a:pathLst>
                <a:path w="1022156" h="188624">
                  <a:moveTo>
                    <a:pt x="55807" y="109614"/>
                  </a:moveTo>
                  <a:lnTo>
                    <a:pt x="51606" y="141418"/>
                  </a:lnTo>
                  <a:cubicBezTo>
                    <a:pt x="51206" y="143818"/>
                    <a:pt x="52006" y="145419"/>
                    <a:pt x="54007" y="146219"/>
                  </a:cubicBezTo>
                  <a:lnTo>
                    <a:pt x="66008" y="150419"/>
                  </a:lnTo>
                  <a:lnTo>
                    <a:pt x="79010" y="146219"/>
                  </a:lnTo>
                  <a:cubicBezTo>
                    <a:pt x="81143" y="145419"/>
                    <a:pt x="82344" y="143818"/>
                    <a:pt x="82610" y="141418"/>
                  </a:cubicBezTo>
                  <a:lnTo>
                    <a:pt x="86811" y="109614"/>
                  </a:lnTo>
                  <a:close/>
                  <a:moveTo>
                    <a:pt x="25403" y="87611"/>
                  </a:moveTo>
                  <a:lnTo>
                    <a:pt x="58607" y="87611"/>
                  </a:lnTo>
                  <a:lnTo>
                    <a:pt x="57807" y="93812"/>
                  </a:lnTo>
                  <a:lnTo>
                    <a:pt x="89011" y="93812"/>
                  </a:lnTo>
                  <a:lnTo>
                    <a:pt x="89011" y="93612"/>
                  </a:lnTo>
                  <a:cubicBezTo>
                    <a:pt x="89278" y="91879"/>
                    <a:pt x="90011" y="90445"/>
                    <a:pt x="91211" y="89312"/>
                  </a:cubicBezTo>
                  <a:cubicBezTo>
                    <a:pt x="92412" y="88178"/>
                    <a:pt x="93812" y="87611"/>
                    <a:pt x="95412" y="87611"/>
                  </a:cubicBezTo>
                  <a:lnTo>
                    <a:pt x="128016" y="87611"/>
                  </a:lnTo>
                  <a:lnTo>
                    <a:pt x="127216" y="93812"/>
                  </a:lnTo>
                  <a:lnTo>
                    <a:pt x="134417" y="93812"/>
                  </a:lnTo>
                  <a:lnTo>
                    <a:pt x="133017" y="105014"/>
                  </a:lnTo>
                  <a:cubicBezTo>
                    <a:pt x="132750" y="106347"/>
                    <a:pt x="132150" y="107447"/>
                    <a:pt x="131216" y="108314"/>
                  </a:cubicBezTo>
                  <a:cubicBezTo>
                    <a:pt x="130283" y="109181"/>
                    <a:pt x="129216" y="109614"/>
                    <a:pt x="128016" y="109614"/>
                  </a:cubicBezTo>
                  <a:lnTo>
                    <a:pt x="125016" y="109614"/>
                  </a:lnTo>
                  <a:lnTo>
                    <a:pt x="120415" y="145619"/>
                  </a:lnTo>
                  <a:cubicBezTo>
                    <a:pt x="120015" y="148419"/>
                    <a:pt x="118948" y="150953"/>
                    <a:pt x="117215" y="153220"/>
                  </a:cubicBezTo>
                  <a:cubicBezTo>
                    <a:pt x="115481" y="155353"/>
                    <a:pt x="113347" y="156820"/>
                    <a:pt x="110814" y="157620"/>
                  </a:cubicBezTo>
                  <a:lnTo>
                    <a:pt x="98212" y="161021"/>
                  </a:lnTo>
                  <a:lnTo>
                    <a:pt x="110014" y="165021"/>
                  </a:lnTo>
                  <a:cubicBezTo>
                    <a:pt x="114281" y="166488"/>
                    <a:pt x="117548" y="169122"/>
                    <a:pt x="119815" y="172922"/>
                  </a:cubicBezTo>
                  <a:cubicBezTo>
                    <a:pt x="122082" y="176723"/>
                    <a:pt x="122949" y="180956"/>
                    <a:pt x="122415" y="185624"/>
                  </a:cubicBezTo>
                  <a:lnTo>
                    <a:pt x="122015" y="188224"/>
                  </a:lnTo>
                  <a:lnTo>
                    <a:pt x="63408" y="170822"/>
                  </a:lnTo>
                  <a:lnTo>
                    <a:pt x="0" y="188224"/>
                  </a:lnTo>
                  <a:lnTo>
                    <a:pt x="600" y="183823"/>
                  </a:lnTo>
                  <a:cubicBezTo>
                    <a:pt x="2200" y="174756"/>
                    <a:pt x="7134" y="168755"/>
                    <a:pt x="15402" y="165821"/>
                  </a:cubicBezTo>
                  <a:lnTo>
                    <a:pt x="30804" y="161021"/>
                  </a:lnTo>
                  <a:lnTo>
                    <a:pt x="19402" y="157620"/>
                  </a:lnTo>
                  <a:cubicBezTo>
                    <a:pt x="17002" y="156820"/>
                    <a:pt x="15202" y="155353"/>
                    <a:pt x="14002" y="153220"/>
                  </a:cubicBezTo>
                  <a:cubicBezTo>
                    <a:pt x="12802" y="151219"/>
                    <a:pt x="12402" y="148819"/>
                    <a:pt x="12802" y="146019"/>
                  </a:cubicBezTo>
                  <a:lnTo>
                    <a:pt x="17602" y="109614"/>
                  </a:lnTo>
                  <a:lnTo>
                    <a:pt x="10401" y="109614"/>
                  </a:lnTo>
                  <a:lnTo>
                    <a:pt x="12001" y="98013"/>
                  </a:lnTo>
                  <a:cubicBezTo>
                    <a:pt x="12135" y="96813"/>
                    <a:pt x="12635" y="95812"/>
                    <a:pt x="13502" y="95012"/>
                  </a:cubicBezTo>
                  <a:cubicBezTo>
                    <a:pt x="14368" y="94212"/>
                    <a:pt x="15335" y="93812"/>
                    <a:pt x="16402" y="93812"/>
                  </a:cubicBezTo>
                  <a:lnTo>
                    <a:pt x="19602" y="93812"/>
                  </a:lnTo>
                  <a:lnTo>
                    <a:pt x="19802" y="92812"/>
                  </a:lnTo>
                  <a:cubicBezTo>
                    <a:pt x="19936" y="91345"/>
                    <a:pt x="20536" y="90112"/>
                    <a:pt x="21603" y="89112"/>
                  </a:cubicBezTo>
                  <a:cubicBezTo>
                    <a:pt x="22669" y="88111"/>
                    <a:pt x="23936" y="87611"/>
                    <a:pt x="25403" y="87611"/>
                  </a:cubicBezTo>
                  <a:close/>
                  <a:moveTo>
                    <a:pt x="730777" y="87211"/>
                  </a:moveTo>
                  <a:lnTo>
                    <a:pt x="751780" y="87211"/>
                  </a:lnTo>
                  <a:lnTo>
                    <a:pt x="745179" y="162221"/>
                  </a:lnTo>
                  <a:cubicBezTo>
                    <a:pt x="739578" y="162221"/>
                    <a:pt x="734944" y="160020"/>
                    <a:pt x="731277" y="155620"/>
                  </a:cubicBezTo>
                  <a:cubicBezTo>
                    <a:pt x="727610" y="151219"/>
                    <a:pt x="725976" y="145952"/>
                    <a:pt x="726376" y="139818"/>
                  </a:cubicBezTo>
                  <a:close/>
                  <a:moveTo>
                    <a:pt x="616363" y="87211"/>
                  </a:moveTo>
                  <a:lnTo>
                    <a:pt x="637365" y="87211"/>
                  </a:lnTo>
                  <a:lnTo>
                    <a:pt x="627164" y="145419"/>
                  </a:lnTo>
                  <a:cubicBezTo>
                    <a:pt x="626231" y="150486"/>
                    <a:pt x="624030" y="154553"/>
                    <a:pt x="620563" y="157620"/>
                  </a:cubicBezTo>
                  <a:cubicBezTo>
                    <a:pt x="617096" y="160687"/>
                    <a:pt x="613096" y="162221"/>
                    <a:pt x="608562" y="162221"/>
                  </a:cubicBezTo>
                  <a:lnTo>
                    <a:pt x="603561" y="162221"/>
                  </a:lnTo>
                  <a:close/>
                  <a:moveTo>
                    <a:pt x="836733" y="86211"/>
                  </a:moveTo>
                  <a:lnTo>
                    <a:pt x="863336" y="86211"/>
                  </a:lnTo>
                  <a:lnTo>
                    <a:pt x="859936" y="111214"/>
                  </a:lnTo>
                  <a:lnTo>
                    <a:pt x="872138" y="111214"/>
                  </a:lnTo>
                  <a:lnTo>
                    <a:pt x="870937" y="119415"/>
                  </a:lnTo>
                  <a:cubicBezTo>
                    <a:pt x="870671" y="121682"/>
                    <a:pt x="869737" y="123516"/>
                    <a:pt x="868137" y="124916"/>
                  </a:cubicBezTo>
                  <a:cubicBezTo>
                    <a:pt x="866537" y="126316"/>
                    <a:pt x="864737" y="127016"/>
                    <a:pt x="862736" y="127016"/>
                  </a:cubicBezTo>
                  <a:lnTo>
                    <a:pt x="857936" y="127016"/>
                  </a:lnTo>
                  <a:lnTo>
                    <a:pt x="852535" y="167821"/>
                  </a:lnTo>
                  <a:lnTo>
                    <a:pt x="864737" y="167021"/>
                  </a:lnTo>
                  <a:lnTo>
                    <a:pt x="863536" y="175422"/>
                  </a:lnTo>
                  <a:cubicBezTo>
                    <a:pt x="863270" y="177689"/>
                    <a:pt x="862370" y="179556"/>
                    <a:pt x="860836" y="181023"/>
                  </a:cubicBezTo>
                  <a:cubicBezTo>
                    <a:pt x="859303" y="182490"/>
                    <a:pt x="857469" y="183290"/>
                    <a:pt x="855336" y="183423"/>
                  </a:cubicBezTo>
                  <a:lnTo>
                    <a:pt x="769525" y="188224"/>
                  </a:lnTo>
                  <a:lnTo>
                    <a:pt x="770525" y="179823"/>
                  </a:lnTo>
                  <a:cubicBezTo>
                    <a:pt x="770925" y="177556"/>
                    <a:pt x="771858" y="175689"/>
                    <a:pt x="773325" y="174222"/>
                  </a:cubicBezTo>
                  <a:cubicBezTo>
                    <a:pt x="774792" y="172755"/>
                    <a:pt x="776592" y="171889"/>
                    <a:pt x="778726" y="171622"/>
                  </a:cubicBezTo>
                  <a:lnTo>
                    <a:pt x="778926" y="171622"/>
                  </a:lnTo>
                  <a:lnTo>
                    <a:pt x="787927" y="103613"/>
                  </a:lnTo>
                  <a:cubicBezTo>
                    <a:pt x="788327" y="100946"/>
                    <a:pt x="789494" y="98713"/>
                    <a:pt x="791427" y="96913"/>
                  </a:cubicBezTo>
                  <a:cubicBezTo>
                    <a:pt x="793361" y="95112"/>
                    <a:pt x="795595" y="94212"/>
                    <a:pt x="798128" y="94212"/>
                  </a:cubicBezTo>
                  <a:lnTo>
                    <a:pt x="816131" y="94212"/>
                  </a:lnTo>
                  <a:lnTo>
                    <a:pt x="805929" y="170222"/>
                  </a:lnTo>
                  <a:lnTo>
                    <a:pt x="816531" y="169822"/>
                  </a:lnTo>
                  <a:lnTo>
                    <a:pt x="826332" y="95812"/>
                  </a:lnTo>
                  <a:cubicBezTo>
                    <a:pt x="826732" y="93012"/>
                    <a:pt x="827932" y="90712"/>
                    <a:pt x="829932" y="88912"/>
                  </a:cubicBezTo>
                  <a:cubicBezTo>
                    <a:pt x="831933" y="87111"/>
                    <a:pt x="834199" y="86211"/>
                    <a:pt x="836733" y="86211"/>
                  </a:cubicBezTo>
                  <a:close/>
                  <a:moveTo>
                    <a:pt x="570757" y="78010"/>
                  </a:moveTo>
                  <a:lnTo>
                    <a:pt x="594960" y="78010"/>
                  </a:lnTo>
                  <a:lnTo>
                    <a:pt x="591360" y="106214"/>
                  </a:lnTo>
                  <a:lnTo>
                    <a:pt x="605961" y="106214"/>
                  </a:lnTo>
                  <a:lnTo>
                    <a:pt x="604961" y="114015"/>
                  </a:lnTo>
                  <a:cubicBezTo>
                    <a:pt x="604561" y="116415"/>
                    <a:pt x="603561" y="118382"/>
                    <a:pt x="601961" y="119915"/>
                  </a:cubicBezTo>
                  <a:cubicBezTo>
                    <a:pt x="600361" y="121449"/>
                    <a:pt x="598494" y="122216"/>
                    <a:pt x="596360" y="122216"/>
                  </a:cubicBezTo>
                  <a:lnTo>
                    <a:pt x="589359" y="122216"/>
                  </a:lnTo>
                  <a:lnTo>
                    <a:pt x="583359" y="168221"/>
                  </a:lnTo>
                  <a:lnTo>
                    <a:pt x="597960" y="167421"/>
                  </a:lnTo>
                  <a:lnTo>
                    <a:pt x="596560" y="178023"/>
                  </a:lnTo>
                  <a:cubicBezTo>
                    <a:pt x="596427" y="179623"/>
                    <a:pt x="595827" y="180956"/>
                    <a:pt x="594760" y="182023"/>
                  </a:cubicBezTo>
                  <a:cubicBezTo>
                    <a:pt x="593693" y="183090"/>
                    <a:pt x="592426" y="183690"/>
                    <a:pt x="590959" y="183823"/>
                  </a:cubicBezTo>
                  <a:lnTo>
                    <a:pt x="512350" y="188624"/>
                  </a:lnTo>
                  <a:lnTo>
                    <a:pt x="513750" y="177023"/>
                  </a:lnTo>
                  <a:cubicBezTo>
                    <a:pt x="514017" y="175689"/>
                    <a:pt x="514583" y="174622"/>
                    <a:pt x="515450" y="173822"/>
                  </a:cubicBezTo>
                  <a:cubicBezTo>
                    <a:pt x="516317" y="173022"/>
                    <a:pt x="517350" y="172555"/>
                    <a:pt x="518550" y="172422"/>
                  </a:cubicBezTo>
                  <a:lnTo>
                    <a:pt x="528552" y="94812"/>
                  </a:lnTo>
                  <a:cubicBezTo>
                    <a:pt x="528952" y="92279"/>
                    <a:pt x="529985" y="90212"/>
                    <a:pt x="531652" y="88612"/>
                  </a:cubicBezTo>
                  <a:cubicBezTo>
                    <a:pt x="533319" y="87011"/>
                    <a:pt x="535286" y="86211"/>
                    <a:pt x="537553" y="86211"/>
                  </a:cubicBezTo>
                  <a:lnTo>
                    <a:pt x="553555" y="86211"/>
                  </a:lnTo>
                  <a:lnTo>
                    <a:pt x="542553" y="170822"/>
                  </a:lnTo>
                  <a:lnTo>
                    <a:pt x="551755" y="170222"/>
                  </a:lnTo>
                  <a:lnTo>
                    <a:pt x="562556" y="85811"/>
                  </a:lnTo>
                  <a:cubicBezTo>
                    <a:pt x="562956" y="83544"/>
                    <a:pt x="563923" y="81677"/>
                    <a:pt x="565456" y="80210"/>
                  </a:cubicBezTo>
                  <a:cubicBezTo>
                    <a:pt x="566990" y="78744"/>
                    <a:pt x="568757" y="78010"/>
                    <a:pt x="570757" y="78010"/>
                  </a:cubicBezTo>
                  <a:close/>
                  <a:moveTo>
                    <a:pt x="282378" y="50807"/>
                  </a:moveTo>
                  <a:lnTo>
                    <a:pt x="482203" y="50807"/>
                  </a:lnTo>
                  <a:lnTo>
                    <a:pt x="479603" y="68809"/>
                  </a:lnTo>
                  <a:lnTo>
                    <a:pt x="413595" y="103613"/>
                  </a:lnTo>
                  <a:lnTo>
                    <a:pt x="496605" y="103613"/>
                  </a:lnTo>
                  <a:lnTo>
                    <a:pt x="494605" y="114815"/>
                  </a:lnTo>
                  <a:cubicBezTo>
                    <a:pt x="494071" y="117348"/>
                    <a:pt x="492738" y="119682"/>
                    <a:pt x="490604" y="121816"/>
                  </a:cubicBezTo>
                  <a:cubicBezTo>
                    <a:pt x="488204" y="123816"/>
                    <a:pt x="485470" y="124816"/>
                    <a:pt x="482403" y="124816"/>
                  </a:cubicBezTo>
                  <a:lnTo>
                    <a:pt x="406794" y="124816"/>
                  </a:lnTo>
                  <a:lnTo>
                    <a:pt x="400593" y="169822"/>
                  </a:lnTo>
                  <a:cubicBezTo>
                    <a:pt x="400193" y="172222"/>
                    <a:pt x="399259" y="174622"/>
                    <a:pt x="397793" y="177023"/>
                  </a:cubicBezTo>
                  <a:cubicBezTo>
                    <a:pt x="396326" y="179423"/>
                    <a:pt x="394459" y="181490"/>
                    <a:pt x="392192" y="183223"/>
                  </a:cubicBezTo>
                  <a:cubicBezTo>
                    <a:pt x="387258" y="186824"/>
                    <a:pt x="381857" y="188624"/>
                    <a:pt x="375990" y="188624"/>
                  </a:cubicBezTo>
                  <a:lnTo>
                    <a:pt x="303381" y="188624"/>
                  </a:lnTo>
                  <a:lnTo>
                    <a:pt x="304781" y="184223"/>
                  </a:lnTo>
                  <a:cubicBezTo>
                    <a:pt x="308248" y="175556"/>
                    <a:pt x="314115" y="171222"/>
                    <a:pt x="322383" y="171222"/>
                  </a:cubicBezTo>
                  <a:lnTo>
                    <a:pt x="345586" y="171222"/>
                  </a:lnTo>
                  <a:cubicBezTo>
                    <a:pt x="347720" y="171222"/>
                    <a:pt x="349586" y="170422"/>
                    <a:pt x="351187" y="168822"/>
                  </a:cubicBezTo>
                  <a:cubicBezTo>
                    <a:pt x="352787" y="167621"/>
                    <a:pt x="353654" y="166155"/>
                    <a:pt x="353787" y="164421"/>
                  </a:cubicBezTo>
                  <a:lnTo>
                    <a:pt x="359588" y="124816"/>
                  </a:lnTo>
                  <a:lnTo>
                    <a:pt x="255175" y="124816"/>
                  </a:lnTo>
                  <a:lnTo>
                    <a:pt x="257175" y="111614"/>
                  </a:lnTo>
                  <a:cubicBezTo>
                    <a:pt x="257708" y="109347"/>
                    <a:pt x="259109" y="107414"/>
                    <a:pt x="261375" y="105814"/>
                  </a:cubicBezTo>
                  <a:cubicBezTo>
                    <a:pt x="263509" y="104347"/>
                    <a:pt x="266043" y="103613"/>
                    <a:pt x="268976" y="103613"/>
                  </a:cubicBezTo>
                  <a:lnTo>
                    <a:pt x="362588" y="103613"/>
                  </a:lnTo>
                  <a:lnTo>
                    <a:pt x="363588" y="96012"/>
                  </a:lnTo>
                  <a:lnTo>
                    <a:pt x="413995" y="70209"/>
                  </a:lnTo>
                  <a:lnTo>
                    <a:pt x="303781" y="70209"/>
                  </a:lnTo>
                  <a:cubicBezTo>
                    <a:pt x="298713" y="70209"/>
                    <a:pt x="294713" y="69009"/>
                    <a:pt x="291779" y="66609"/>
                  </a:cubicBezTo>
                  <a:cubicBezTo>
                    <a:pt x="289112" y="64342"/>
                    <a:pt x="286979" y="61208"/>
                    <a:pt x="285378" y="57208"/>
                  </a:cubicBezTo>
                  <a:close/>
                  <a:moveTo>
                    <a:pt x="104213" y="45406"/>
                  </a:moveTo>
                  <a:lnTo>
                    <a:pt x="128216" y="45406"/>
                  </a:lnTo>
                  <a:cubicBezTo>
                    <a:pt x="129549" y="45406"/>
                    <a:pt x="130683" y="45873"/>
                    <a:pt x="131616" y="46806"/>
                  </a:cubicBezTo>
                  <a:cubicBezTo>
                    <a:pt x="132550" y="47740"/>
                    <a:pt x="133083" y="48873"/>
                    <a:pt x="133217" y="50207"/>
                  </a:cubicBezTo>
                  <a:lnTo>
                    <a:pt x="136017" y="81211"/>
                  </a:lnTo>
                  <a:lnTo>
                    <a:pt x="120015" y="81211"/>
                  </a:lnTo>
                  <a:cubicBezTo>
                    <a:pt x="116415" y="81211"/>
                    <a:pt x="113314" y="79977"/>
                    <a:pt x="110714" y="77510"/>
                  </a:cubicBezTo>
                  <a:cubicBezTo>
                    <a:pt x="108113" y="75043"/>
                    <a:pt x="106613" y="71876"/>
                    <a:pt x="106213" y="68009"/>
                  </a:cubicBezTo>
                  <a:close/>
                  <a:moveTo>
                    <a:pt x="31804" y="45406"/>
                  </a:moveTo>
                  <a:lnTo>
                    <a:pt x="55407" y="45406"/>
                  </a:lnTo>
                  <a:lnTo>
                    <a:pt x="48806" y="64408"/>
                  </a:lnTo>
                  <a:cubicBezTo>
                    <a:pt x="43739" y="75610"/>
                    <a:pt x="36138" y="81211"/>
                    <a:pt x="26003" y="81211"/>
                  </a:cubicBezTo>
                  <a:lnTo>
                    <a:pt x="14202" y="81211"/>
                  </a:lnTo>
                  <a:lnTo>
                    <a:pt x="24803" y="50607"/>
                  </a:lnTo>
                  <a:cubicBezTo>
                    <a:pt x="26403" y="47140"/>
                    <a:pt x="28737" y="45406"/>
                    <a:pt x="31804" y="45406"/>
                  </a:cubicBezTo>
                  <a:close/>
                  <a:moveTo>
                    <a:pt x="215827" y="31204"/>
                  </a:moveTo>
                  <a:lnTo>
                    <a:pt x="244431" y="31204"/>
                  </a:lnTo>
                  <a:lnTo>
                    <a:pt x="204826" y="125816"/>
                  </a:lnTo>
                  <a:lnTo>
                    <a:pt x="223028" y="188624"/>
                  </a:lnTo>
                  <a:lnTo>
                    <a:pt x="208826" y="188624"/>
                  </a:lnTo>
                  <a:cubicBezTo>
                    <a:pt x="194424" y="188624"/>
                    <a:pt x="183890" y="180423"/>
                    <a:pt x="177222" y="164021"/>
                  </a:cubicBezTo>
                  <a:lnTo>
                    <a:pt x="177022" y="163421"/>
                  </a:lnTo>
                  <a:cubicBezTo>
                    <a:pt x="167288" y="180223"/>
                    <a:pt x="154153" y="188624"/>
                    <a:pt x="137617" y="188624"/>
                  </a:cubicBezTo>
                  <a:lnTo>
                    <a:pt x="126216" y="188624"/>
                  </a:lnTo>
                  <a:lnTo>
                    <a:pt x="159220" y="121616"/>
                  </a:lnTo>
                  <a:lnTo>
                    <a:pt x="145218" y="52207"/>
                  </a:lnTo>
                  <a:lnTo>
                    <a:pt x="174622" y="52207"/>
                  </a:lnTo>
                  <a:cubicBezTo>
                    <a:pt x="176755" y="52207"/>
                    <a:pt x="178589" y="52874"/>
                    <a:pt x="180122" y="54207"/>
                  </a:cubicBezTo>
                  <a:cubicBezTo>
                    <a:pt x="181656" y="55541"/>
                    <a:pt x="182689" y="57341"/>
                    <a:pt x="183223" y="59608"/>
                  </a:cubicBezTo>
                  <a:lnTo>
                    <a:pt x="187423" y="80611"/>
                  </a:lnTo>
                  <a:lnTo>
                    <a:pt x="206026" y="38005"/>
                  </a:lnTo>
                  <a:cubicBezTo>
                    <a:pt x="208293" y="33471"/>
                    <a:pt x="211560" y="31204"/>
                    <a:pt x="215827" y="31204"/>
                  </a:cubicBezTo>
                  <a:close/>
                  <a:moveTo>
                    <a:pt x="289579" y="8001"/>
                  </a:moveTo>
                  <a:lnTo>
                    <a:pt x="311982" y="8001"/>
                  </a:lnTo>
                  <a:lnTo>
                    <a:pt x="306981" y="43806"/>
                  </a:lnTo>
                  <a:lnTo>
                    <a:pt x="264976" y="43806"/>
                  </a:lnTo>
                  <a:lnTo>
                    <a:pt x="267376" y="27604"/>
                  </a:lnTo>
                  <a:cubicBezTo>
                    <a:pt x="268176" y="22137"/>
                    <a:pt x="270710" y="17536"/>
                    <a:pt x="274977" y="13802"/>
                  </a:cubicBezTo>
                  <a:cubicBezTo>
                    <a:pt x="279244" y="9935"/>
                    <a:pt x="284112" y="8001"/>
                    <a:pt x="289579" y="8001"/>
                  </a:cubicBezTo>
                  <a:close/>
                  <a:moveTo>
                    <a:pt x="759981" y="3601"/>
                  </a:moveTo>
                  <a:lnTo>
                    <a:pt x="764981" y="3601"/>
                  </a:lnTo>
                  <a:lnTo>
                    <a:pt x="752780" y="79010"/>
                  </a:lnTo>
                  <a:lnTo>
                    <a:pt x="731777" y="79010"/>
                  </a:lnTo>
                  <a:lnTo>
                    <a:pt x="741378" y="20403"/>
                  </a:lnTo>
                  <a:cubicBezTo>
                    <a:pt x="742312" y="15469"/>
                    <a:pt x="744512" y="11435"/>
                    <a:pt x="747979" y="8301"/>
                  </a:cubicBezTo>
                  <a:cubicBezTo>
                    <a:pt x="751446" y="5168"/>
                    <a:pt x="755447" y="3601"/>
                    <a:pt x="759981" y="3601"/>
                  </a:cubicBezTo>
                  <a:close/>
                  <a:moveTo>
                    <a:pt x="624764" y="3601"/>
                  </a:moveTo>
                  <a:cubicBezTo>
                    <a:pt x="630231" y="3601"/>
                    <a:pt x="634798" y="5801"/>
                    <a:pt x="638465" y="10202"/>
                  </a:cubicBezTo>
                  <a:cubicBezTo>
                    <a:pt x="642133" y="14602"/>
                    <a:pt x="643766" y="19936"/>
                    <a:pt x="643366" y="26204"/>
                  </a:cubicBezTo>
                  <a:lnTo>
                    <a:pt x="638565" y="79010"/>
                  </a:lnTo>
                  <a:lnTo>
                    <a:pt x="617363" y="79010"/>
                  </a:lnTo>
                  <a:close/>
                  <a:moveTo>
                    <a:pt x="537753" y="1801"/>
                  </a:moveTo>
                  <a:lnTo>
                    <a:pt x="570157" y="1801"/>
                  </a:lnTo>
                  <a:lnTo>
                    <a:pt x="568157" y="16402"/>
                  </a:lnTo>
                  <a:lnTo>
                    <a:pt x="567356" y="24003"/>
                  </a:lnTo>
                  <a:lnTo>
                    <a:pt x="563356" y="53807"/>
                  </a:lnTo>
                  <a:cubicBezTo>
                    <a:pt x="563223" y="54874"/>
                    <a:pt x="563423" y="55741"/>
                    <a:pt x="563956" y="56407"/>
                  </a:cubicBezTo>
                  <a:cubicBezTo>
                    <a:pt x="564490" y="57208"/>
                    <a:pt x="565290" y="57608"/>
                    <a:pt x="566356" y="57608"/>
                  </a:cubicBezTo>
                  <a:lnTo>
                    <a:pt x="573157" y="57608"/>
                  </a:lnTo>
                  <a:cubicBezTo>
                    <a:pt x="573957" y="57608"/>
                    <a:pt x="574757" y="57208"/>
                    <a:pt x="575558" y="56407"/>
                  </a:cubicBezTo>
                  <a:cubicBezTo>
                    <a:pt x="576358" y="55741"/>
                    <a:pt x="576824" y="54874"/>
                    <a:pt x="576958" y="53807"/>
                  </a:cubicBezTo>
                  <a:lnTo>
                    <a:pt x="581758" y="16402"/>
                  </a:lnTo>
                  <a:lnTo>
                    <a:pt x="572157" y="16402"/>
                  </a:lnTo>
                  <a:lnTo>
                    <a:pt x="574157" y="1801"/>
                  </a:lnTo>
                  <a:lnTo>
                    <a:pt x="615763" y="1801"/>
                  </a:lnTo>
                  <a:lnTo>
                    <a:pt x="608762" y="55607"/>
                  </a:lnTo>
                  <a:cubicBezTo>
                    <a:pt x="608228" y="60408"/>
                    <a:pt x="606161" y="64475"/>
                    <a:pt x="602561" y="67809"/>
                  </a:cubicBezTo>
                  <a:cubicBezTo>
                    <a:pt x="599094" y="71143"/>
                    <a:pt x="595160" y="72810"/>
                    <a:pt x="590759" y="72810"/>
                  </a:cubicBezTo>
                  <a:lnTo>
                    <a:pt x="544554" y="72810"/>
                  </a:lnTo>
                  <a:cubicBezTo>
                    <a:pt x="540153" y="72810"/>
                    <a:pt x="536619" y="71143"/>
                    <a:pt x="533952" y="67809"/>
                  </a:cubicBezTo>
                  <a:cubicBezTo>
                    <a:pt x="531285" y="64475"/>
                    <a:pt x="530285" y="60408"/>
                    <a:pt x="530952" y="55607"/>
                  </a:cubicBezTo>
                  <a:close/>
                  <a:moveTo>
                    <a:pt x="797928" y="1601"/>
                  </a:moveTo>
                  <a:lnTo>
                    <a:pt x="833533" y="1601"/>
                  </a:lnTo>
                  <a:lnTo>
                    <a:pt x="831532" y="16002"/>
                  </a:lnTo>
                  <a:lnTo>
                    <a:pt x="831132" y="19403"/>
                  </a:lnTo>
                  <a:lnTo>
                    <a:pt x="825532" y="62008"/>
                  </a:lnTo>
                  <a:cubicBezTo>
                    <a:pt x="825398" y="63075"/>
                    <a:pt x="825598" y="63942"/>
                    <a:pt x="826132" y="64609"/>
                  </a:cubicBezTo>
                  <a:cubicBezTo>
                    <a:pt x="826532" y="65409"/>
                    <a:pt x="827332" y="65809"/>
                    <a:pt x="828532" y="65809"/>
                  </a:cubicBezTo>
                  <a:lnTo>
                    <a:pt x="837333" y="65809"/>
                  </a:lnTo>
                  <a:cubicBezTo>
                    <a:pt x="838267" y="65809"/>
                    <a:pt x="839133" y="65409"/>
                    <a:pt x="839934" y="64609"/>
                  </a:cubicBezTo>
                  <a:cubicBezTo>
                    <a:pt x="840734" y="63942"/>
                    <a:pt x="841200" y="63075"/>
                    <a:pt x="841334" y="62008"/>
                  </a:cubicBezTo>
                  <a:lnTo>
                    <a:pt x="847334" y="16002"/>
                  </a:lnTo>
                  <a:lnTo>
                    <a:pt x="835933" y="16002"/>
                  </a:lnTo>
                  <a:lnTo>
                    <a:pt x="837733" y="1601"/>
                  </a:lnTo>
                  <a:lnTo>
                    <a:pt x="884939" y="1601"/>
                  </a:lnTo>
                  <a:lnTo>
                    <a:pt x="876738" y="63608"/>
                  </a:lnTo>
                  <a:cubicBezTo>
                    <a:pt x="876205" y="68409"/>
                    <a:pt x="874204" y="72476"/>
                    <a:pt x="870737" y="75810"/>
                  </a:cubicBezTo>
                  <a:cubicBezTo>
                    <a:pt x="867404" y="79144"/>
                    <a:pt x="863470" y="80811"/>
                    <a:pt x="858936" y="80811"/>
                  </a:cubicBezTo>
                  <a:lnTo>
                    <a:pt x="803729" y="80811"/>
                  </a:lnTo>
                  <a:cubicBezTo>
                    <a:pt x="799195" y="80811"/>
                    <a:pt x="795595" y="79144"/>
                    <a:pt x="792928" y="75810"/>
                  </a:cubicBezTo>
                  <a:cubicBezTo>
                    <a:pt x="790127" y="72476"/>
                    <a:pt x="789060" y="68409"/>
                    <a:pt x="789727" y="63608"/>
                  </a:cubicBezTo>
                  <a:close/>
                  <a:moveTo>
                    <a:pt x="74009" y="601"/>
                  </a:moveTo>
                  <a:lnTo>
                    <a:pt x="104013" y="601"/>
                  </a:lnTo>
                  <a:lnTo>
                    <a:pt x="100813" y="25404"/>
                  </a:lnTo>
                  <a:lnTo>
                    <a:pt x="106413" y="25404"/>
                  </a:lnTo>
                  <a:lnTo>
                    <a:pt x="109414" y="14202"/>
                  </a:lnTo>
                  <a:cubicBezTo>
                    <a:pt x="112214" y="7001"/>
                    <a:pt x="116748" y="3401"/>
                    <a:pt x="123015" y="3401"/>
                  </a:cubicBezTo>
                  <a:lnTo>
                    <a:pt x="142418" y="3401"/>
                  </a:lnTo>
                  <a:lnTo>
                    <a:pt x="136617" y="25404"/>
                  </a:lnTo>
                  <a:lnTo>
                    <a:pt x="143418" y="25404"/>
                  </a:lnTo>
                  <a:lnTo>
                    <a:pt x="142218" y="34405"/>
                  </a:lnTo>
                  <a:cubicBezTo>
                    <a:pt x="141951" y="36405"/>
                    <a:pt x="141151" y="38005"/>
                    <a:pt x="139817" y="39205"/>
                  </a:cubicBezTo>
                  <a:cubicBezTo>
                    <a:pt x="138484" y="40405"/>
                    <a:pt x="136884" y="41006"/>
                    <a:pt x="135017" y="41006"/>
                  </a:cubicBezTo>
                  <a:lnTo>
                    <a:pt x="98612" y="41006"/>
                  </a:lnTo>
                  <a:lnTo>
                    <a:pt x="94812" y="70409"/>
                  </a:lnTo>
                  <a:cubicBezTo>
                    <a:pt x="94278" y="73610"/>
                    <a:pt x="92912" y="76210"/>
                    <a:pt x="90711" y="78210"/>
                  </a:cubicBezTo>
                  <a:cubicBezTo>
                    <a:pt x="88511" y="80210"/>
                    <a:pt x="85944" y="81211"/>
                    <a:pt x="83010" y="81211"/>
                  </a:cubicBezTo>
                  <a:lnTo>
                    <a:pt x="57007" y="81211"/>
                  </a:lnTo>
                  <a:lnTo>
                    <a:pt x="62208" y="41006"/>
                  </a:lnTo>
                  <a:lnTo>
                    <a:pt x="19602" y="41006"/>
                  </a:lnTo>
                  <a:lnTo>
                    <a:pt x="21003" y="29804"/>
                  </a:lnTo>
                  <a:cubicBezTo>
                    <a:pt x="21136" y="28471"/>
                    <a:pt x="21669" y="27404"/>
                    <a:pt x="22603" y="26604"/>
                  </a:cubicBezTo>
                  <a:cubicBezTo>
                    <a:pt x="23536" y="25804"/>
                    <a:pt x="24603" y="25404"/>
                    <a:pt x="25803" y="25404"/>
                  </a:cubicBezTo>
                  <a:lnTo>
                    <a:pt x="28203" y="25404"/>
                  </a:lnTo>
                  <a:lnTo>
                    <a:pt x="28203" y="3401"/>
                  </a:lnTo>
                  <a:lnTo>
                    <a:pt x="45806" y="3401"/>
                  </a:lnTo>
                  <a:cubicBezTo>
                    <a:pt x="49139" y="3401"/>
                    <a:pt x="51940" y="4601"/>
                    <a:pt x="54207" y="7001"/>
                  </a:cubicBezTo>
                  <a:cubicBezTo>
                    <a:pt x="56474" y="9402"/>
                    <a:pt x="57674" y="12402"/>
                    <a:pt x="57807" y="16002"/>
                  </a:cubicBezTo>
                  <a:lnTo>
                    <a:pt x="57807" y="25404"/>
                  </a:lnTo>
                  <a:lnTo>
                    <a:pt x="64408" y="25404"/>
                  </a:lnTo>
                  <a:lnTo>
                    <a:pt x="66608" y="7401"/>
                  </a:lnTo>
                  <a:cubicBezTo>
                    <a:pt x="67008" y="5534"/>
                    <a:pt x="67875" y="3934"/>
                    <a:pt x="69209" y="2601"/>
                  </a:cubicBezTo>
                  <a:cubicBezTo>
                    <a:pt x="70542" y="1267"/>
                    <a:pt x="72142" y="601"/>
                    <a:pt x="74009" y="601"/>
                  </a:cubicBezTo>
                  <a:close/>
                  <a:moveTo>
                    <a:pt x="1022156" y="0"/>
                  </a:moveTo>
                  <a:lnTo>
                    <a:pt x="1021356" y="6001"/>
                  </a:lnTo>
                  <a:cubicBezTo>
                    <a:pt x="1020823" y="9468"/>
                    <a:pt x="1019389" y="12335"/>
                    <a:pt x="1017056" y="14602"/>
                  </a:cubicBezTo>
                  <a:cubicBezTo>
                    <a:pt x="1014722" y="16869"/>
                    <a:pt x="1011822" y="18069"/>
                    <a:pt x="1008355" y="18203"/>
                  </a:cubicBezTo>
                  <a:lnTo>
                    <a:pt x="975551" y="18803"/>
                  </a:lnTo>
                  <a:lnTo>
                    <a:pt x="961549" y="64008"/>
                  </a:lnTo>
                  <a:lnTo>
                    <a:pt x="1015955" y="64008"/>
                  </a:lnTo>
                  <a:lnTo>
                    <a:pt x="1014555" y="75210"/>
                  </a:lnTo>
                  <a:cubicBezTo>
                    <a:pt x="1014155" y="77877"/>
                    <a:pt x="1013022" y="80044"/>
                    <a:pt x="1011155" y="81711"/>
                  </a:cubicBezTo>
                  <a:cubicBezTo>
                    <a:pt x="1009288" y="83378"/>
                    <a:pt x="1007154" y="84211"/>
                    <a:pt x="1004754" y="84211"/>
                  </a:cubicBezTo>
                  <a:lnTo>
                    <a:pt x="954548" y="84211"/>
                  </a:lnTo>
                  <a:lnTo>
                    <a:pt x="949747" y="96412"/>
                  </a:lnTo>
                  <a:lnTo>
                    <a:pt x="979351" y="96412"/>
                  </a:lnTo>
                  <a:lnTo>
                    <a:pt x="999553" y="188624"/>
                  </a:lnTo>
                  <a:lnTo>
                    <a:pt x="982151" y="188624"/>
                  </a:lnTo>
                  <a:cubicBezTo>
                    <a:pt x="975617" y="188624"/>
                    <a:pt x="969783" y="186524"/>
                    <a:pt x="964649" y="182323"/>
                  </a:cubicBezTo>
                  <a:cubicBezTo>
                    <a:pt x="959515" y="178123"/>
                    <a:pt x="956081" y="172555"/>
                    <a:pt x="954348" y="165621"/>
                  </a:cubicBezTo>
                  <a:lnTo>
                    <a:pt x="942346" y="115215"/>
                  </a:lnTo>
                  <a:lnTo>
                    <a:pt x="916543" y="169822"/>
                  </a:lnTo>
                  <a:cubicBezTo>
                    <a:pt x="909476" y="182357"/>
                    <a:pt x="899808" y="188624"/>
                    <a:pt x="887539" y="188624"/>
                  </a:cubicBezTo>
                  <a:lnTo>
                    <a:pt x="867537" y="188624"/>
                  </a:lnTo>
                  <a:lnTo>
                    <a:pt x="914743" y="84211"/>
                  </a:lnTo>
                  <a:lnTo>
                    <a:pt x="879338" y="84211"/>
                  </a:lnTo>
                  <a:lnTo>
                    <a:pt x="880739" y="74410"/>
                  </a:lnTo>
                  <a:cubicBezTo>
                    <a:pt x="881139" y="71343"/>
                    <a:pt x="882406" y="68842"/>
                    <a:pt x="884539" y="66909"/>
                  </a:cubicBezTo>
                  <a:cubicBezTo>
                    <a:pt x="886673" y="64975"/>
                    <a:pt x="889140" y="64008"/>
                    <a:pt x="891940" y="64008"/>
                  </a:cubicBezTo>
                  <a:lnTo>
                    <a:pt x="921544" y="64008"/>
                  </a:lnTo>
                  <a:lnTo>
                    <a:pt x="935345" y="19803"/>
                  </a:lnTo>
                  <a:lnTo>
                    <a:pt x="890140" y="20803"/>
                  </a:lnTo>
                  <a:lnTo>
                    <a:pt x="891540" y="10602"/>
                  </a:lnTo>
                  <a:cubicBezTo>
                    <a:pt x="891807" y="8335"/>
                    <a:pt x="892707" y="6501"/>
                    <a:pt x="894240" y="5101"/>
                  </a:cubicBezTo>
                  <a:cubicBezTo>
                    <a:pt x="895774" y="3701"/>
                    <a:pt x="897607" y="2934"/>
                    <a:pt x="899741" y="2801"/>
                  </a:cubicBezTo>
                  <a:close/>
                  <a:moveTo>
                    <a:pt x="709374" y="0"/>
                  </a:moveTo>
                  <a:lnTo>
                    <a:pt x="735778" y="0"/>
                  </a:lnTo>
                  <a:lnTo>
                    <a:pt x="714575" y="165221"/>
                  </a:lnTo>
                  <a:cubicBezTo>
                    <a:pt x="714308" y="167221"/>
                    <a:pt x="714642" y="168955"/>
                    <a:pt x="715575" y="170422"/>
                  </a:cubicBezTo>
                  <a:cubicBezTo>
                    <a:pt x="716642" y="171889"/>
                    <a:pt x="717975" y="172622"/>
                    <a:pt x="719576" y="172622"/>
                  </a:cubicBezTo>
                  <a:lnTo>
                    <a:pt x="734377" y="172622"/>
                  </a:lnTo>
                  <a:cubicBezTo>
                    <a:pt x="737444" y="172622"/>
                    <a:pt x="739978" y="173889"/>
                    <a:pt x="741978" y="176423"/>
                  </a:cubicBezTo>
                  <a:cubicBezTo>
                    <a:pt x="743979" y="178956"/>
                    <a:pt x="744845" y="181957"/>
                    <a:pt x="744579" y="185424"/>
                  </a:cubicBezTo>
                  <a:lnTo>
                    <a:pt x="743979" y="188624"/>
                  </a:lnTo>
                  <a:lnTo>
                    <a:pt x="695973" y="188624"/>
                  </a:lnTo>
                  <a:cubicBezTo>
                    <a:pt x="693039" y="188624"/>
                    <a:pt x="690439" y="187957"/>
                    <a:pt x="688172" y="186624"/>
                  </a:cubicBezTo>
                  <a:cubicBezTo>
                    <a:pt x="685905" y="185290"/>
                    <a:pt x="683971" y="183557"/>
                    <a:pt x="682371" y="181423"/>
                  </a:cubicBezTo>
                  <a:cubicBezTo>
                    <a:pt x="680771" y="179156"/>
                    <a:pt x="679637" y="176556"/>
                    <a:pt x="678971" y="173622"/>
                  </a:cubicBezTo>
                  <a:cubicBezTo>
                    <a:pt x="678304" y="170688"/>
                    <a:pt x="678170" y="167488"/>
                    <a:pt x="678570" y="164021"/>
                  </a:cubicBezTo>
                  <a:lnTo>
                    <a:pt x="698373" y="10202"/>
                  </a:lnTo>
                  <a:cubicBezTo>
                    <a:pt x="698773" y="7268"/>
                    <a:pt x="700006" y="4834"/>
                    <a:pt x="702073" y="2901"/>
                  </a:cubicBezTo>
                  <a:cubicBezTo>
                    <a:pt x="704140" y="967"/>
                    <a:pt x="706574" y="0"/>
                    <a:pt x="709374" y="0"/>
                  </a:cubicBezTo>
                  <a:close/>
                  <a:moveTo>
                    <a:pt x="664369" y="0"/>
                  </a:moveTo>
                  <a:lnTo>
                    <a:pt x="690972" y="0"/>
                  </a:lnTo>
                  <a:lnTo>
                    <a:pt x="669769" y="164021"/>
                  </a:lnTo>
                  <a:cubicBezTo>
                    <a:pt x="669236" y="167488"/>
                    <a:pt x="668303" y="170688"/>
                    <a:pt x="666969" y="173622"/>
                  </a:cubicBezTo>
                  <a:cubicBezTo>
                    <a:pt x="665502" y="176556"/>
                    <a:pt x="663702" y="179156"/>
                    <a:pt x="661568" y="181423"/>
                  </a:cubicBezTo>
                  <a:cubicBezTo>
                    <a:pt x="659301" y="183557"/>
                    <a:pt x="656901" y="185290"/>
                    <a:pt x="654367" y="186624"/>
                  </a:cubicBezTo>
                  <a:cubicBezTo>
                    <a:pt x="651700" y="187957"/>
                    <a:pt x="648900" y="188624"/>
                    <a:pt x="645966" y="188624"/>
                  </a:cubicBezTo>
                  <a:lnTo>
                    <a:pt x="599361" y="188624"/>
                  </a:lnTo>
                  <a:lnTo>
                    <a:pt x="599961" y="182823"/>
                  </a:lnTo>
                  <a:cubicBezTo>
                    <a:pt x="600494" y="179890"/>
                    <a:pt x="601761" y="177456"/>
                    <a:pt x="603761" y="175522"/>
                  </a:cubicBezTo>
                  <a:cubicBezTo>
                    <a:pt x="605761" y="173589"/>
                    <a:pt x="608162" y="172622"/>
                    <a:pt x="610962" y="172622"/>
                  </a:cubicBezTo>
                  <a:lnTo>
                    <a:pt x="626364" y="172622"/>
                  </a:lnTo>
                  <a:cubicBezTo>
                    <a:pt x="627964" y="172622"/>
                    <a:pt x="629498" y="171889"/>
                    <a:pt x="630964" y="170422"/>
                  </a:cubicBezTo>
                  <a:cubicBezTo>
                    <a:pt x="632298" y="168955"/>
                    <a:pt x="633098" y="167221"/>
                    <a:pt x="633365" y="165221"/>
                  </a:cubicBezTo>
                  <a:lnTo>
                    <a:pt x="653367" y="10202"/>
                  </a:lnTo>
                  <a:cubicBezTo>
                    <a:pt x="653901" y="7268"/>
                    <a:pt x="655167" y="4834"/>
                    <a:pt x="657168" y="2901"/>
                  </a:cubicBezTo>
                  <a:cubicBezTo>
                    <a:pt x="659168" y="967"/>
                    <a:pt x="661568" y="0"/>
                    <a:pt x="664369" y="0"/>
                  </a:cubicBezTo>
                  <a:close/>
                  <a:moveTo>
                    <a:pt x="371389" y="0"/>
                  </a:moveTo>
                  <a:lnTo>
                    <a:pt x="413394" y="0"/>
                  </a:lnTo>
                  <a:cubicBezTo>
                    <a:pt x="414995" y="0"/>
                    <a:pt x="416328" y="601"/>
                    <a:pt x="417395" y="1801"/>
                  </a:cubicBezTo>
                  <a:cubicBezTo>
                    <a:pt x="418462" y="3001"/>
                    <a:pt x="418862" y="4468"/>
                    <a:pt x="418595" y="6201"/>
                  </a:cubicBezTo>
                  <a:lnTo>
                    <a:pt x="418395" y="8001"/>
                  </a:lnTo>
                  <a:lnTo>
                    <a:pt x="490204" y="8001"/>
                  </a:lnTo>
                  <a:cubicBezTo>
                    <a:pt x="495671" y="8001"/>
                    <a:pt x="500139" y="9935"/>
                    <a:pt x="503606" y="13802"/>
                  </a:cubicBezTo>
                  <a:cubicBezTo>
                    <a:pt x="507073" y="17536"/>
                    <a:pt x="508473" y="22137"/>
                    <a:pt x="507806" y="27604"/>
                  </a:cubicBezTo>
                  <a:lnTo>
                    <a:pt x="505406" y="43806"/>
                  </a:lnTo>
                  <a:lnTo>
                    <a:pt x="462001" y="43806"/>
                  </a:lnTo>
                  <a:lnTo>
                    <a:pt x="463801" y="32204"/>
                  </a:lnTo>
                  <a:cubicBezTo>
                    <a:pt x="463934" y="31538"/>
                    <a:pt x="463934" y="30871"/>
                    <a:pt x="463801" y="30204"/>
                  </a:cubicBezTo>
                  <a:cubicBezTo>
                    <a:pt x="463667" y="29537"/>
                    <a:pt x="463401" y="29004"/>
                    <a:pt x="463001" y="28604"/>
                  </a:cubicBezTo>
                  <a:cubicBezTo>
                    <a:pt x="462601" y="28071"/>
                    <a:pt x="462201" y="27604"/>
                    <a:pt x="461801" y="27204"/>
                  </a:cubicBezTo>
                  <a:cubicBezTo>
                    <a:pt x="461401" y="26937"/>
                    <a:pt x="460867" y="26804"/>
                    <a:pt x="460200" y="26804"/>
                  </a:cubicBezTo>
                  <a:lnTo>
                    <a:pt x="317983" y="26804"/>
                  </a:lnTo>
                  <a:lnTo>
                    <a:pt x="319983" y="8001"/>
                  </a:lnTo>
                  <a:lnTo>
                    <a:pt x="369989" y="8001"/>
                  </a:lnTo>
                  <a:close/>
                  <a:moveTo>
                    <a:pt x="165021" y="0"/>
                  </a:moveTo>
                  <a:lnTo>
                    <a:pt x="197825" y="0"/>
                  </a:lnTo>
                  <a:lnTo>
                    <a:pt x="194824" y="9002"/>
                  </a:lnTo>
                  <a:lnTo>
                    <a:pt x="248431" y="9002"/>
                  </a:lnTo>
                  <a:lnTo>
                    <a:pt x="248031" y="12602"/>
                  </a:lnTo>
                  <a:cubicBezTo>
                    <a:pt x="247498" y="16202"/>
                    <a:pt x="245997" y="19103"/>
                    <a:pt x="243530" y="21303"/>
                  </a:cubicBezTo>
                  <a:cubicBezTo>
                    <a:pt x="241063" y="23503"/>
                    <a:pt x="238230" y="24604"/>
                    <a:pt x="235029" y="24604"/>
                  </a:cubicBezTo>
                  <a:lnTo>
                    <a:pt x="189424" y="24604"/>
                  </a:lnTo>
                  <a:cubicBezTo>
                    <a:pt x="184890" y="35272"/>
                    <a:pt x="177822" y="40606"/>
                    <a:pt x="168221" y="40606"/>
                  </a:cubicBezTo>
                  <a:lnTo>
                    <a:pt x="146218" y="40606"/>
                  </a:lnTo>
                  <a:lnTo>
                    <a:pt x="158020" y="5201"/>
                  </a:lnTo>
                  <a:cubicBezTo>
                    <a:pt x="159487" y="1734"/>
                    <a:pt x="161820" y="0"/>
                    <a:pt x="16502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斗鱼追光体" pitchFamily="2" charset="-122"/>
                <a:ea typeface="斗鱼追光体" pitchFamily="2" charset="-122"/>
                <a:cs typeface="+mj-cs"/>
              </a:endParaRPr>
            </a:p>
          </p:txBody>
        </p:sp>
        <p:sp>
          <p:nvSpPr>
            <p:cNvPr id="18" name="Rectangle 3">
              <a:extLst>
                <a:ext uri="{FF2B5EF4-FFF2-40B4-BE49-F238E27FC236}">
                  <a16:creationId xmlns:a16="http://schemas.microsoft.com/office/drawing/2014/main" id="{DF2EA480-DFED-AFB0-6564-C3279B3A5E9B}"/>
                </a:ext>
              </a:extLst>
            </p:cNvPr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4813824" y="593534"/>
              <a:ext cx="1022156" cy="98270"/>
            </a:xfrm>
            <a:custGeom>
              <a:avLst/>
              <a:gdLst/>
              <a:ahLst/>
              <a:cxnLst/>
              <a:rect l="l" t="t" r="r" b="b"/>
              <a:pathLst>
                <a:path w="1504341" h="144627">
                  <a:moveTo>
                    <a:pt x="1121055" y="103022"/>
                  </a:moveTo>
                  <a:lnTo>
                    <a:pt x="1183234" y="103022"/>
                  </a:lnTo>
                  <a:lnTo>
                    <a:pt x="1183234" y="108204"/>
                  </a:lnTo>
                  <a:lnTo>
                    <a:pt x="1121055" y="108204"/>
                  </a:lnTo>
                  <a:close/>
                  <a:moveTo>
                    <a:pt x="939394" y="93116"/>
                  </a:moveTo>
                  <a:cubicBezTo>
                    <a:pt x="938073" y="95758"/>
                    <a:pt x="936752" y="98272"/>
                    <a:pt x="935432" y="100660"/>
                  </a:cubicBezTo>
                  <a:cubicBezTo>
                    <a:pt x="934111" y="103048"/>
                    <a:pt x="932841" y="105207"/>
                    <a:pt x="931622" y="107137"/>
                  </a:cubicBezTo>
                  <a:cubicBezTo>
                    <a:pt x="934873" y="108458"/>
                    <a:pt x="938632" y="110083"/>
                    <a:pt x="942899" y="112014"/>
                  </a:cubicBezTo>
                  <a:cubicBezTo>
                    <a:pt x="947166" y="113944"/>
                    <a:pt x="951535" y="115976"/>
                    <a:pt x="956006" y="118110"/>
                  </a:cubicBezTo>
                  <a:cubicBezTo>
                    <a:pt x="960171" y="114655"/>
                    <a:pt x="963549" y="110896"/>
                    <a:pt x="966140" y="106832"/>
                  </a:cubicBezTo>
                  <a:cubicBezTo>
                    <a:pt x="968731" y="102768"/>
                    <a:pt x="971042" y="98196"/>
                    <a:pt x="973074" y="93116"/>
                  </a:cubicBezTo>
                  <a:close/>
                  <a:moveTo>
                    <a:pt x="811530" y="92811"/>
                  </a:moveTo>
                  <a:lnTo>
                    <a:pt x="811530" y="120091"/>
                  </a:lnTo>
                  <a:lnTo>
                    <a:pt x="853288" y="120091"/>
                  </a:lnTo>
                  <a:lnTo>
                    <a:pt x="853288" y="92811"/>
                  </a:lnTo>
                  <a:close/>
                  <a:moveTo>
                    <a:pt x="806654" y="87630"/>
                  </a:moveTo>
                  <a:lnTo>
                    <a:pt x="858165" y="87630"/>
                  </a:lnTo>
                  <a:lnTo>
                    <a:pt x="858165" y="125120"/>
                  </a:lnTo>
                  <a:lnTo>
                    <a:pt x="806654" y="125120"/>
                  </a:lnTo>
                  <a:close/>
                  <a:moveTo>
                    <a:pt x="1399337" y="86715"/>
                  </a:moveTo>
                  <a:lnTo>
                    <a:pt x="1399337" y="133350"/>
                  </a:lnTo>
                  <a:lnTo>
                    <a:pt x="1484072" y="133350"/>
                  </a:lnTo>
                  <a:lnTo>
                    <a:pt x="1484072" y="86715"/>
                  </a:lnTo>
                  <a:close/>
                  <a:moveTo>
                    <a:pt x="515112" y="83820"/>
                  </a:moveTo>
                  <a:lnTo>
                    <a:pt x="515112" y="98450"/>
                  </a:lnTo>
                  <a:lnTo>
                    <a:pt x="576377" y="98450"/>
                  </a:lnTo>
                  <a:lnTo>
                    <a:pt x="576377" y="83820"/>
                  </a:lnTo>
                  <a:close/>
                  <a:moveTo>
                    <a:pt x="1394003" y="81229"/>
                  </a:moveTo>
                  <a:lnTo>
                    <a:pt x="1489558" y="81229"/>
                  </a:lnTo>
                  <a:lnTo>
                    <a:pt x="1489558" y="138836"/>
                  </a:lnTo>
                  <a:lnTo>
                    <a:pt x="1394003" y="138836"/>
                  </a:lnTo>
                  <a:close/>
                  <a:moveTo>
                    <a:pt x="233172" y="77419"/>
                  </a:moveTo>
                  <a:lnTo>
                    <a:pt x="238354" y="77419"/>
                  </a:lnTo>
                  <a:lnTo>
                    <a:pt x="238049" y="90525"/>
                  </a:lnTo>
                  <a:cubicBezTo>
                    <a:pt x="237948" y="94081"/>
                    <a:pt x="237668" y="97383"/>
                    <a:pt x="237211" y="100431"/>
                  </a:cubicBezTo>
                  <a:cubicBezTo>
                    <a:pt x="236754" y="103479"/>
                    <a:pt x="236017" y="106324"/>
                    <a:pt x="235001" y="108966"/>
                  </a:cubicBezTo>
                  <a:cubicBezTo>
                    <a:pt x="238964" y="110795"/>
                    <a:pt x="243409" y="112954"/>
                    <a:pt x="248336" y="115443"/>
                  </a:cubicBezTo>
                  <a:cubicBezTo>
                    <a:pt x="253264" y="117932"/>
                    <a:pt x="258268" y="120548"/>
                    <a:pt x="263348" y="123291"/>
                  </a:cubicBezTo>
                  <a:cubicBezTo>
                    <a:pt x="268428" y="126035"/>
                    <a:pt x="273330" y="128752"/>
                    <a:pt x="278054" y="131445"/>
                  </a:cubicBezTo>
                  <a:cubicBezTo>
                    <a:pt x="282779" y="134137"/>
                    <a:pt x="286817" y="136550"/>
                    <a:pt x="290170" y="138684"/>
                  </a:cubicBezTo>
                  <a:lnTo>
                    <a:pt x="287274" y="143561"/>
                  </a:lnTo>
                  <a:cubicBezTo>
                    <a:pt x="283718" y="141224"/>
                    <a:pt x="279604" y="138684"/>
                    <a:pt x="274930" y="135941"/>
                  </a:cubicBezTo>
                  <a:cubicBezTo>
                    <a:pt x="270256" y="133197"/>
                    <a:pt x="265456" y="130480"/>
                    <a:pt x="260528" y="127787"/>
                  </a:cubicBezTo>
                  <a:cubicBezTo>
                    <a:pt x="255601" y="125095"/>
                    <a:pt x="250724" y="122529"/>
                    <a:pt x="245898" y="120091"/>
                  </a:cubicBezTo>
                  <a:cubicBezTo>
                    <a:pt x="241072" y="117653"/>
                    <a:pt x="236728" y="115519"/>
                    <a:pt x="232868" y="113690"/>
                  </a:cubicBezTo>
                  <a:cubicBezTo>
                    <a:pt x="231039" y="116941"/>
                    <a:pt x="228702" y="119913"/>
                    <a:pt x="225857" y="122606"/>
                  </a:cubicBezTo>
                  <a:cubicBezTo>
                    <a:pt x="223012" y="125298"/>
                    <a:pt x="219507" y="127838"/>
                    <a:pt x="215342" y="130226"/>
                  </a:cubicBezTo>
                  <a:cubicBezTo>
                    <a:pt x="211176" y="132613"/>
                    <a:pt x="206299" y="134925"/>
                    <a:pt x="200711" y="137160"/>
                  </a:cubicBezTo>
                  <a:cubicBezTo>
                    <a:pt x="195123" y="139395"/>
                    <a:pt x="188722" y="141681"/>
                    <a:pt x="181509" y="144018"/>
                  </a:cubicBezTo>
                  <a:lnTo>
                    <a:pt x="178918" y="138531"/>
                  </a:lnTo>
                  <a:cubicBezTo>
                    <a:pt x="189992" y="135382"/>
                    <a:pt x="199009" y="132232"/>
                    <a:pt x="205969" y="129083"/>
                  </a:cubicBezTo>
                  <a:cubicBezTo>
                    <a:pt x="212929" y="125933"/>
                    <a:pt x="218390" y="122504"/>
                    <a:pt x="222352" y="118796"/>
                  </a:cubicBezTo>
                  <a:cubicBezTo>
                    <a:pt x="226314" y="115087"/>
                    <a:pt x="229007" y="110947"/>
                    <a:pt x="230429" y="106375"/>
                  </a:cubicBezTo>
                  <a:cubicBezTo>
                    <a:pt x="231852" y="101803"/>
                    <a:pt x="232664" y="96520"/>
                    <a:pt x="232868" y="90525"/>
                  </a:cubicBezTo>
                  <a:close/>
                  <a:moveTo>
                    <a:pt x="361950" y="76505"/>
                  </a:moveTo>
                  <a:lnTo>
                    <a:pt x="439674" y="76505"/>
                  </a:lnTo>
                  <a:lnTo>
                    <a:pt x="439674" y="81686"/>
                  </a:lnTo>
                  <a:lnTo>
                    <a:pt x="382677" y="81686"/>
                  </a:lnTo>
                  <a:lnTo>
                    <a:pt x="378562" y="100279"/>
                  </a:lnTo>
                  <a:lnTo>
                    <a:pt x="427940" y="100279"/>
                  </a:lnTo>
                  <a:cubicBezTo>
                    <a:pt x="427432" y="105765"/>
                    <a:pt x="426873" y="110718"/>
                    <a:pt x="426263" y="115138"/>
                  </a:cubicBezTo>
                  <a:cubicBezTo>
                    <a:pt x="425654" y="119558"/>
                    <a:pt x="424993" y="123799"/>
                    <a:pt x="424282" y="127863"/>
                  </a:cubicBezTo>
                  <a:cubicBezTo>
                    <a:pt x="423876" y="130302"/>
                    <a:pt x="423241" y="132283"/>
                    <a:pt x="422377" y="133807"/>
                  </a:cubicBezTo>
                  <a:cubicBezTo>
                    <a:pt x="421513" y="135331"/>
                    <a:pt x="420421" y="136499"/>
                    <a:pt x="419101" y="137312"/>
                  </a:cubicBezTo>
                  <a:cubicBezTo>
                    <a:pt x="417780" y="138125"/>
                    <a:pt x="416205" y="138735"/>
                    <a:pt x="414376" y="139141"/>
                  </a:cubicBezTo>
                  <a:cubicBezTo>
                    <a:pt x="412547" y="139547"/>
                    <a:pt x="410464" y="139801"/>
                    <a:pt x="408128" y="139903"/>
                  </a:cubicBezTo>
                  <a:cubicBezTo>
                    <a:pt x="404368" y="140106"/>
                    <a:pt x="400889" y="140233"/>
                    <a:pt x="397688" y="140284"/>
                  </a:cubicBezTo>
                  <a:cubicBezTo>
                    <a:pt x="394488" y="140335"/>
                    <a:pt x="391211" y="140309"/>
                    <a:pt x="387858" y="140208"/>
                  </a:cubicBezTo>
                  <a:lnTo>
                    <a:pt x="387097" y="134112"/>
                  </a:lnTo>
                  <a:cubicBezTo>
                    <a:pt x="390449" y="134315"/>
                    <a:pt x="393548" y="134467"/>
                    <a:pt x="396393" y="134569"/>
                  </a:cubicBezTo>
                  <a:cubicBezTo>
                    <a:pt x="399238" y="134671"/>
                    <a:pt x="402336" y="134671"/>
                    <a:pt x="405689" y="134569"/>
                  </a:cubicBezTo>
                  <a:cubicBezTo>
                    <a:pt x="408229" y="134569"/>
                    <a:pt x="410337" y="134417"/>
                    <a:pt x="412014" y="134112"/>
                  </a:cubicBezTo>
                  <a:cubicBezTo>
                    <a:pt x="413690" y="133807"/>
                    <a:pt x="415036" y="133324"/>
                    <a:pt x="416052" y="132664"/>
                  </a:cubicBezTo>
                  <a:cubicBezTo>
                    <a:pt x="417069" y="132004"/>
                    <a:pt x="417805" y="131140"/>
                    <a:pt x="418262" y="130073"/>
                  </a:cubicBezTo>
                  <a:cubicBezTo>
                    <a:pt x="418719" y="129006"/>
                    <a:pt x="419101" y="127660"/>
                    <a:pt x="419405" y="126035"/>
                  </a:cubicBezTo>
                  <a:cubicBezTo>
                    <a:pt x="420015" y="122682"/>
                    <a:pt x="420523" y="119405"/>
                    <a:pt x="420929" y="116205"/>
                  </a:cubicBezTo>
                  <a:cubicBezTo>
                    <a:pt x="421336" y="113004"/>
                    <a:pt x="421793" y="109423"/>
                    <a:pt x="422301" y="105461"/>
                  </a:cubicBezTo>
                  <a:lnTo>
                    <a:pt x="372314" y="105461"/>
                  </a:lnTo>
                  <a:lnTo>
                    <a:pt x="377343" y="81686"/>
                  </a:lnTo>
                  <a:lnTo>
                    <a:pt x="361950" y="81686"/>
                  </a:lnTo>
                  <a:close/>
                  <a:moveTo>
                    <a:pt x="941680" y="74981"/>
                  </a:moveTo>
                  <a:lnTo>
                    <a:pt x="946557" y="76657"/>
                  </a:lnTo>
                  <a:cubicBezTo>
                    <a:pt x="945236" y="80315"/>
                    <a:pt x="943610" y="84175"/>
                    <a:pt x="941680" y="88239"/>
                  </a:cubicBezTo>
                  <a:lnTo>
                    <a:pt x="978408" y="88239"/>
                  </a:lnTo>
                  <a:lnTo>
                    <a:pt x="978408" y="92964"/>
                  </a:lnTo>
                  <a:cubicBezTo>
                    <a:pt x="976173" y="98552"/>
                    <a:pt x="973735" y="103581"/>
                    <a:pt x="971093" y="108051"/>
                  </a:cubicBezTo>
                  <a:cubicBezTo>
                    <a:pt x="968452" y="112522"/>
                    <a:pt x="964997" y="116687"/>
                    <a:pt x="960730" y="120548"/>
                  </a:cubicBezTo>
                  <a:cubicBezTo>
                    <a:pt x="964286" y="122275"/>
                    <a:pt x="967613" y="123977"/>
                    <a:pt x="970712" y="125654"/>
                  </a:cubicBezTo>
                  <a:cubicBezTo>
                    <a:pt x="973811" y="127330"/>
                    <a:pt x="976529" y="128930"/>
                    <a:pt x="978866" y="130454"/>
                  </a:cubicBezTo>
                  <a:lnTo>
                    <a:pt x="975818" y="135026"/>
                  </a:lnTo>
                  <a:cubicBezTo>
                    <a:pt x="973176" y="133197"/>
                    <a:pt x="970204" y="131343"/>
                    <a:pt x="966902" y="129464"/>
                  </a:cubicBezTo>
                  <a:cubicBezTo>
                    <a:pt x="963600" y="127584"/>
                    <a:pt x="960120" y="125781"/>
                    <a:pt x="956463" y="124053"/>
                  </a:cubicBezTo>
                  <a:cubicBezTo>
                    <a:pt x="951789" y="127609"/>
                    <a:pt x="946125" y="130962"/>
                    <a:pt x="939470" y="134112"/>
                  </a:cubicBezTo>
                  <a:cubicBezTo>
                    <a:pt x="932815" y="137261"/>
                    <a:pt x="924611" y="140462"/>
                    <a:pt x="914858" y="143713"/>
                  </a:cubicBezTo>
                  <a:lnTo>
                    <a:pt x="912572" y="138989"/>
                  </a:lnTo>
                  <a:cubicBezTo>
                    <a:pt x="921512" y="136144"/>
                    <a:pt x="929132" y="133324"/>
                    <a:pt x="935432" y="130530"/>
                  </a:cubicBezTo>
                  <a:cubicBezTo>
                    <a:pt x="941731" y="127736"/>
                    <a:pt x="947116" y="124765"/>
                    <a:pt x="951586" y="121615"/>
                  </a:cubicBezTo>
                  <a:cubicBezTo>
                    <a:pt x="946709" y="119278"/>
                    <a:pt x="941883" y="117043"/>
                    <a:pt x="937108" y="114909"/>
                  </a:cubicBezTo>
                  <a:cubicBezTo>
                    <a:pt x="932333" y="112776"/>
                    <a:pt x="928167" y="110947"/>
                    <a:pt x="924611" y="109423"/>
                  </a:cubicBezTo>
                  <a:cubicBezTo>
                    <a:pt x="926135" y="107086"/>
                    <a:pt x="927659" y="104521"/>
                    <a:pt x="929183" y="101727"/>
                  </a:cubicBezTo>
                  <a:cubicBezTo>
                    <a:pt x="930707" y="98933"/>
                    <a:pt x="932180" y="96063"/>
                    <a:pt x="933603" y="93116"/>
                  </a:cubicBezTo>
                  <a:lnTo>
                    <a:pt x="914248" y="93116"/>
                  </a:lnTo>
                  <a:lnTo>
                    <a:pt x="914248" y="88239"/>
                  </a:lnTo>
                  <a:lnTo>
                    <a:pt x="936041" y="88239"/>
                  </a:lnTo>
                  <a:cubicBezTo>
                    <a:pt x="937159" y="85903"/>
                    <a:pt x="938175" y="83617"/>
                    <a:pt x="939089" y="81381"/>
                  </a:cubicBezTo>
                  <a:cubicBezTo>
                    <a:pt x="940004" y="79146"/>
                    <a:pt x="940867" y="77013"/>
                    <a:pt x="941680" y="74981"/>
                  </a:cubicBezTo>
                  <a:close/>
                  <a:moveTo>
                    <a:pt x="680314" y="66294"/>
                  </a:moveTo>
                  <a:lnTo>
                    <a:pt x="680314" y="97688"/>
                  </a:lnTo>
                  <a:lnTo>
                    <a:pt x="724662" y="97688"/>
                  </a:lnTo>
                  <a:lnTo>
                    <a:pt x="724662" y="66294"/>
                  </a:lnTo>
                  <a:close/>
                  <a:moveTo>
                    <a:pt x="631241" y="66294"/>
                  </a:moveTo>
                  <a:lnTo>
                    <a:pt x="631241" y="97688"/>
                  </a:lnTo>
                  <a:lnTo>
                    <a:pt x="674980" y="97688"/>
                  </a:lnTo>
                  <a:lnTo>
                    <a:pt x="674980" y="66294"/>
                  </a:lnTo>
                  <a:close/>
                  <a:moveTo>
                    <a:pt x="1088289" y="65075"/>
                  </a:moveTo>
                  <a:lnTo>
                    <a:pt x="1088289" y="123291"/>
                  </a:lnTo>
                  <a:lnTo>
                    <a:pt x="1111911" y="123291"/>
                  </a:lnTo>
                  <a:lnTo>
                    <a:pt x="1111911" y="65075"/>
                  </a:lnTo>
                  <a:close/>
                  <a:moveTo>
                    <a:pt x="515112" y="64617"/>
                  </a:moveTo>
                  <a:lnTo>
                    <a:pt x="515112" y="79248"/>
                  </a:lnTo>
                  <a:lnTo>
                    <a:pt x="576377" y="79248"/>
                  </a:lnTo>
                  <a:lnTo>
                    <a:pt x="576377" y="64617"/>
                  </a:lnTo>
                  <a:close/>
                  <a:moveTo>
                    <a:pt x="846887" y="61722"/>
                  </a:moveTo>
                  <a:cubicBezTo>
                    <a:pt x="848919" y="63144"/>
                    <a:pt x="851180" y="64897"/>
                    <a:pt x="853669" y="66980"/>
                  </a:cubicBezTo>
                  <a:cubicBezTo>
                    <a:pt x="856158" y="69062"/>
                    <a:pt x="858978" y="71526"/>
                    <a:pt x="862127" y="74371"/>
                  </a:cubicBezTo>
                  <a:cubicBezTo>
                    <a:pt x="865277" y="77216"/>
                    <a:pt x="868020" y="79807"/>
                    <a:pt x="870357" y="82143"/>
                  </a:cubicBezTo>
                  <a:cubicBezTo>
                    <a:pt x="872694" y="84480"/>
                    <a:pt x="874726" y="86614"/>
                    <a:pt x="876453" y="88544"/>
                  </a:cubicBezTo>
                  <a:lnTo>
                    <a:pt x="873100" y="92659"/>
                  </a:lnTo>
                  <a:cubicBezTo>
                    <a:pt x="871373" y="90729"/>
                    <a:pt x="869341" y="88570"/>
                    <a:pt x="867004" y="86182"/>
                  </a:cubicBezTo>
                  <a:cubicBezTo>
                    <a:pt x="864667" y="83794"/>
                    <a:pt x="861924" y="81127"/>
                    <a:pt x="858774" y="78181"/>
                  </a:cubicBezTo>
                  <a:cubicBezTo>
                    <a:pt x="852577" y="72491"/>
                    <a:pt x="847497" y="68173"/>
                    <a:pt x="843534" y="65227"/>
                  </a:cubicBezTo>
                  <a:close/>
                  <a:moveTo>
                    <a:pt x="818388" y="61569"/>
                  </a:moveTo>
                  <a:lnTo>
                    <a:pt x="821741" y="65075"/>
                  </a:lnTo>
                  <a:cubicBezTo>
                    <a:pt x="820014" y="67107"/>
                    <a:pt x="817957" y="69342"/>
                    <a:pt x="815569" y="71780"/>
                  </a:cubicBezTo>
                  <a:cubicBezTo>
                    <a:pt x="813181" y="74219"/>
                    <a:pt x="810413" y="76911"/>
                    <a:pt x="807263" y="79857"/>
                  </a:cubicBezTo>
                  <a:cubicBezTo>
                    <a:pt x="800964" y="85649"/>
                    <a:pt x="795782" y="89916"/>
                    <a:pt x="791718" y="92659"/>
                  </a:cubicBezTo>
                  <a:lnTo>
                    <a:pt x="788670" y="88392"/>
                  </a:lnTo>
                  <a:cubicBezTo>
                    <a:pt x="790702" y="87071"/>
                    <a:pt x="792963" y="85369"/>
                    <a:pt x="795452" y="83286"/>
                  </a:cubicBezTo>
                  <a:cubicBezTo>
                    <a:pt x="797941" y="81204"/>
                    <a:pt x="800761" y="78740"/>
                    <a:pt x="803910" y="75895"/>
                  </a:cubicBezTo>
                  <a:cubicBezTo>
                    <a:pt x="807060" y="72949"/>
                    <a:pt x="809829" y="70307"/>
                    <a:pt x="812216" y="67970"/>
                  </a:cubicBezTo>
                  <a:cubicBezTo>
                    <a:pt x="814604" y="65633"/>
                    <a:pt x="816661" y="63500"/>
                    <a:pt x="818388" y="61569"/>
                  </a:cubicBezTo>
                  <a:close/>
                  <a:moveTo>
                    <a:pt x="510236" y="59741"/>
                  </a:moveTo>
                  <a:lnTo>
                    <a:pt x="581406" y="59741"/>
                  </a:lnTo>
                  <a:lnTo>
                    <a:pt x="581406" y="103327"/>
                  </a:lnTo>
                  <a:lnTo>
                    <a:pt x="560375" y="103327"/>
                  </a:lnTo>
                  <a:lnTo>
                    <a:pt x="560375" y="125882"/>
                  </a:lnTo>
                  <a:cubicBezTo>
                    <a:pt x="560375" y="127609"/>
                    <a:pt x="560477" y="129032"/>
                    <a:pt x="560680" y="130149"/>
                  </a:cubicBezTo>
                  <a:cubicBezTo>
                    <a:pt x="560883" y="131267"/>
                    <a:pt x="561315" y="132131"/>
                    <a:pt x="561976" y="132740"/>
                  </a:cubicBezTo>
                  <a:cubicBezTo>
                    <a:pt x="562636" y="133350"/>
                    <a:pt x="563525" y="133782"/>
                    <a:pt x="564642" y="134036"/>
                  </a:cubicBezTo>
                  <a:cubicBezTo>
                    <a:pt x="565760" y="134290"/>
                    <a:pt x="567233" y="134467"/>
                    <a:pt x="569062" y="134569"/>
                  </a:cubicBezTo>
                  <a:cubicBezTo>
                    <a:pt x="571297" y="134671"/>
                    <a:pt x="573202" y="134721"/>
                    <a:pt x="574777" y="134721"/>
                  </a:cubicBezTo>
                  <a:cubicBezTo>
                    <a:pt x="576352" y="134721"/>
                    <a:pt x="578206" y="134671"/>
                    <a:pt x="580340" y="134569"/>
                  </a:cubicBezTo>
                  <a:cubicBezTo>
                    <a:pt x="582067" y="134467"/>
                    <a:pt x="583464" y="134315"/>
                    <a:pt x="584531" y="134112"/>
                  </a:cubicBezTo>
                  <a:cubicBezTo>
                    <a:pt x="585597" y="133909"/>
                    <a:pt x="586436" y="133528"/>
                    <a:pt x="587045" y="132969"/>
                  </a:cubicBezTo>
                  <a:cubicBezTo>
                    <a:pt x="587655" y="132410"/>
                    <a:pt x="588087" y="131623"/>
                    <a:pt x="588341" y="130607"/>
                  </a:cubicBezTo>
                  <a:cubicBezTo>
                    <a:pt x="588595" y="129591"/>
                    <a:pt x="588823" y="128321"/>
                    <a:pt x="589026" y="126797"/>
                  </a:cubicBezTo>
                  <a:cubicBezTo>
                    <a:pt x="589331" y="123952"/>
                    <a:pt x="589560" y="121285"/>
                    <a:pt x="589712" y="118796"/>
                  </a:cubicBezTo>
                  <a:cubicBezTo>
                    <a:pt x="589865" y="116306"/>
                    <a:pt x="590042" y="113792"/>
                    <a:pt x="590246" y="111252"/>
                  </a:cubicBezTo>
                  <a:lnTo>
                    <a:pt x="594970" y="112928"/>
                  </a:lnTo>
                  <a:cubicBezTo>
                    <a:pt x="594767" y="115671"/>
                    <a:pt x="594564" y="118237"/>
                    <a:pt x="594360" y="120624"/>
                  </a:cubicBezTo>
                  <a:cubicBezTo>
                    <a:pt x="594157" y="123012"/>
                    <a:pt x="593954" y="125425"/>
                    <a:pt x="593751" y="127863"/>
                  </a:cubicBezTo>
                  <a:cubicBezTo>
                    <a:pt x="593548" y="129591"/>
                    <a:pt x="593268" y="131115"/>
                    <a:pt x="592913" y="132435"/>
                  </a:cubicBezTo>
                  <a:cubicBezTo>
                    <a:pt x="592557" y="133756"/>
                    <a:pt x="591973" y="134874"/>
                    <a:pt x="591160" y="135788"/>
                  </a:cubicBezTo>
                  <a:cubicBezTo>
                    <a:pt x="590347" y="136703"/>
                    <a:pt x="589204" y="137465"/>
                    <a:pt x="587731" y="138074"/>
                  </a:cubicBezTo>
                  <a:cubicBezTo>
                    <a:pt x="586258" y="138684"/>
                    <a:pt x="584353" y="139039"/>
                    <a:pt x="582016" y="139141"/>
                  </a:cubicBezTo>
                  <a:cubicBezTo>
                    <a:pt x="579476" y="139344"/>
                    <a:pt x="577038" y="139446"/>
                    <a:pt x="574701" y="139446"/>
                  </a:cubicBezTo>
                  <a:cubicBezTo>
                    <a:pt x="572364" y="139446"/>
                    <a:pt x="569824" y="139344"/>
                    <a:pt x="567081" y="139141"/>
                  </a:cubicBezTo>
                  <a:cubicBezTo>
                    <a:pt x="562915" y="139039"/>
                    <a:pt x="559943" y="138150"/>
                    <a:pt x="558165" y="136474"/>
                  </a:cubicBezTo>
                  <a:cubicBezTo>
                    <a:pt x="556387" y="134798"/>
                    <a:pt x="555499" y="131572"/>
                    <a:pt x="555499" y="126797"/>
                  </a:cubicBezTo>
                  <a:lnTo>
                    <a:pt x="555499" y="103327"/>
                  </a:lnTo>
                  <a:lnTo>
                    <a:pt x="534162" y="103327"/>
                  </a:lnTo>
                  <a:lnTo>
                    <a:pt x="534162" y="107137"/>
                  </a:lnTo>
                  <a:cubicBezTo>
                    <a:pt x="533654" y="116891"/>
                    <a:pt x="530200" y="124307"/>
                    <a:pt x="523799" y="129387"/>
                  </a:cubicBezTo>
                  <a:cubicBezTo>
                    <a:pt x="520548" y="132029"/>
                    <a:pt x="516459" y="134620"/>
                    <a:pt x="511531" y="137160"/>
                  </a:cubicBezTo>
                  <a:cubicBezTo>
                    <a:pt x="506603" y="139700"/>
                    <a:pt x="500330" y="142138"/>
                    <a:pt x="492710" y="144475"/>
                  </a:cubicBezTo>
                  <a:lnTo>
                    <a:pt x="489966" y="139446"/>
                  </a:lnTo>
                  <a:cubicBezTo>
                    <a:pt x="505308" y="134772"/>
                    <a:pt x="515570" y="129997"/>
                    <a:pt x="520751" y="125120"/>
                  </a:cubicBezTo>
                  <a:cubicBezTo>
                    <a:pt x="525831" y="120040"/>
                    <a:pt x="528524" y="113995"/>
                    <a:pt x="528828" y="106985"/>
                  </a:cubicBezTo>
                  <a:lnTo>
                    <a:pt x="528981" y="103327"/>
                  </a:lnTo>
                  <a:lnTo>
                    <a:pt x="510236" y="103327"/>
                  </a:lnTo>
                  <a:close/>
                  <a:moveTo>
                    <a:pt x="378562" y="52578"/>
                  </a:moveTo>
                  <a:lnTo>
                    <a:pt x="419101" y="52578"/>
                  </a:lnTo>
                  <a:lnTo>
                    <a:pt x="419101" y="57607"/>
                  </a:lnTo>
                  <a:lnTo>
                    <a:pt x="378562" y="57607"/>
                  </a:lnTo>
                  <a:close/>
                  <a:moveTo>
                    <a:pt x="92202" y="50901"/>
                  </a:moveTo>
                  <a:lnTo>
                    <a:pt x="97536" y="50901"/>
                  </a:lnTo>
                  <a:lnTo>
                    <a:pt x="97536" y="121767"/>
                  </a:lnTo>
                  <a:cubicBezTo>
                    <a:pt x="97536" y="124104"/>
                    <a:pt x="97714" y="125984"/>
                    <a:pt x="98070" y="127406"/>
                  </a:cubicBezTo>
                  <a:cubicBezTo>
                    <a:pt x="98425" y="128829"/>
                    <a:pt x="99162" y="129921"/>
                    <a:pt x="100280" y="130683"/>
                  </a:cubicBezTo>
                  <a:cubicBezTo>
                    <a:pt x="101397" y="131445"/>
                    <a:pt x="102972" y="131953"/>
                    <a:pt x="105004" y="132207"/>
                  </a:cubicBezTo>
                  <a:cubicBezTo>
                    <a:pt x="107036" y="132461"/>
                    <a:pt x="109779" y="132588"/>
                    <a:pt x="113234" y="132588"/>
                  </a:cubicBezTo>
                  <a:cubicBezTo>
                    <a:pt x="116993" y="132588"/>
                    <a:pt x="119939" y="132461"/>
                    <a:pt x="122073" y="132207"/>
                  </a:cubicBezTo>
                  <a:cubicBezTo>
                    <a:pt x="124206" y="131953"/>
                    <a:pt x="125832" y="131496"/>
                    <a:pt x="126950" y="130835"/>
                  </a:cubicBezTo>
                  <a:cubicBezTo>
                    <a:pt x="128067" y="130175"/>
                    <a:pt x="128804" y="129235"/>
                    <a:pt x="129159" y="128016"/>
                  </a:cubicBezTo>
                  <a:cubicBezTo>
                    <a:pt x="129515" y="126797"/>
                    <a:pt x="129794" y="125222"/>
                    <a:pt x="129998" y="123291"/>
                  </a:cubicBezTo>
                  <a:cubicBezTo>
                    <a:pt x="130506" y="119431"/>
                    <a:pt x="130861" y="115900"/>
                    <a:pt x="131064" y="112700"/>
                  </a:cubicBezTo>
                  <a:cubicBezTo>
                    <a:pt x="131268" y="109499"/>
                    <a:pt x="131471" y="105969"/>
                    <a:pt x="131674" y="102108"/>
                  </a:cubicBezTo>
                  <a:lnTo>
                    <a:pt x="137313" y="104241"/>
                  </a:lnTo>
                  <a:cubicBezTo>
                    <a:pt x="137110" y="107391"/>
                    <a:pt x="136881" y="110591"/>
                    <a:pt x="136627" y="113843"/>
                  </a:cubicBezTo>
                  <a:cubicBezTo>
                    <a:pt x="136373" y="117094"/>
                    <a:pt x="136094" y="119837"/>
                    <a:pt x="135789" y="122072"/>
                  </a:cubicBezTo>
                  <a:cubicBezTo>
                    <a:pt x="135382" y="125628"/>
                    <a:pt x="134900" y="128448"/>
                    <a:pt x="134341" y="130530"/>
                  </a:cubicBezTo>
                  <a:cubicBezTo>
                    <a:pt x="133782" y="132613"/>
                    <a:pt x="132741" y="134213"/>
                    <a:pt x="131217" y="135331"/>
                  </a:cubicBezTo>
                  <a:cubicBezTo>
                    <a:pt x="129693" y="136449"/>
                    <a:pt x="127559" y="137160"/>
                    <a:pt x="124816" y="137465"/>
                  </a:cubicBezTo>
                  <a:cubicBezTo>
                    <a:pt x="122073" y="137769"/>
                    <a:pt x="118263" y="137922"/>
                    <a:pt x="113386" y="137922"/>
                  </a:cubicBezTo>
                  <a:cubicBezTo>
                    <a:pt x="109119" y="137922"/>
                    <a:pt x="105614" y="137744"/>
                    <a:pt x="102870" y="137388"/>
                  </a:cubicBezTo>
                  <a:cubicBezTo>
                    <a:pt x="100127" y="137033"/>
                    <a:pt x="97968" y="136296"/>
                    <a:pt x="96393" y="135179"/>
                  </a:cubicBezTo>
                  <a:cubicBezTo>
                    <a:pt x="94819" y="134061"/>
                    <a:pt x="93726" y="132385"/>
                    <a:pt x="93117" y="130149"/>
                  </a:cubicBezTo>
                  <a:cubicBezTo>
                    <a:pt x="92507" y="127914"/>
                    <a:pt x="92202" y="124917"/>
                    <a:pt x="92202" y="121158"/>
                  </a:cubicBezTo>
                  <a:close/>
                  <a:moveTo>
                    <a:pt x="1000202" y="36423"/>
                  </a:moveTo>
                  <a:lnTo>
                    <a:pt x="997458" y="42519"/>
                  </a:lnTo>
                  <a:cubicBezTo>
                    <a:pt x="999287" y="64262"/>
                    <a:pt x="1004164" y="82347"/>
                    <a:pt x="1012089" y="96774"/>
                  </a:cubicBezTo>
                  <a:lnTo>
                    <a:pt x="1013918" y="100127"/>
                  </a:lnTo>
                  <a:lnTo>
                    <a:pt x="1016204" y="96317"/>
                  </a:lnTo>
                  <a:cubicBezTo>
                    <a:pt x="1024027" y="81686"/>
                    <a:pt x="1029158" y="61722"/>
                    <a:pt x="1031596" y="36423"/>
                  </a:cubicBezTo>
                  <a:close/>
                  <a:moveTo>
                    <a:pt x="680314" y="31089"/>
                  </a:moveTo>
                  <a:lnTo>
                    <a:pt x="680314" y="61417"/>
                  </a:lnTo>
                  <a:lnTo>
                    <a:pt x="724662" y="61417"/>
                  </a:lnTo>
                  <a:lnTo>
                    <a:pt x="724662" y="31089"/>
                  </a:lnTo>
                  <a:close/>
                  <a:moveTo>
                    <a:pt x="631241" y="31089"/>
                  </a:moveTo>
                  <a:lnTo>
                    <a:pt x="631241" y="61417"/>
                  </a:lnTo>
                  <a:lnTo>
                    <a:pt x="674980" y="61417"/>
                  </a:lnTo>
                  <a:lnTo>
                    <a:pt x="674980" y="31089"/>
                  </a:lnTo>
                  <a:close/>
                  <a:moveTo>
                    <a:pt x="1338530" y="29565"/>
                  </a:moveTo>
                  <a:lnTo>
                    <a:pt x="1343254" y="32461"/>
                  </a:lnTo>
                  <a:cubicBezTo>
                    <a:pt x="1341832" y="35204"/>
                    <a:pt x="1340003" y="38303"/>
                    <a:pt x="1337768" y="41757"/>
                  </a:cubicBezTo>
                  <a:cubicBezTo>
                    <a:pt x="1335532" y="45212"/>
                    <a:pt x="1332942" y="49022"/>
                    <a:pt x="1329995" y="53187"/>
                  </a:cubicBezTo>
                  <a:cubicBezTo>
                    <a:pt x="1324407" y="61214"/>
                    <a:pt x="1319581" y="67411"/>
                    <a:pt x="1315517" y="71780"/>
                  </a:cubicBezTo>
                  <a:lnTo>
                    <a:pt x="1311402" y="68123"/>
                  </a:lnTo>
                  <a:cubicBezTo>
                    <a:pt x="1315467" y="63957"/>
                    <a:pt x="1320242" y="57912"/>
                    <a:pt x="1325728" y="49987"/>
                  </a:cubicBezTo>
                  <a:cubicBezTo>
                    <a:pt x="1328573" y="45821"/>
                    <a:pt x="1331062" y="42037"/>
                    <a:pt x="1333196" y="38633"/>
                  </a:cubicBezTo>
                  <a:cubicBezTo>
                    <a:pt x="1335329" y="35230"/>
                    <a:pt x="1337107" y="32207"/>
                    <a:pt x="1338530" y="29565"/>
                  </a:cubicBezTo>
                  <a:close/>
                  <a:moveTo>
                    <a:pt x="1240232" y="29413"/>
                  </a:moveTo>
                  <a:cubicBezTo>
                    <a:pt x="1242264" y="31648"/>
                    <a:pt x="1244473" y="34315"/>
                    <a:pt x="1246861" y="37414"/>
                  </a:cubicBezTo>
                  <a:cubicBezTo>
                    <a:pt x="1249249" y="40513"/>
                    <a:pt x="1251916" y="44196"/>
                    <a:pt x="1254862" y="48463"/>
                  </a:cubicBezTo>
                  <a:cubicBezTo>
                    <a:pt x="1257808" y="52629"/>
                    <a:pt x="1260374" y="56362"/>
                    <a:pt x="1262558" y="59664"/>
                  </a:cubicBezTo>
                  <a:cubicBezTo>
                    <a:pt x="1264743" y="62966"/>
                    <a:pt x="1266546" y="65938"/>
                    <a:pt x="1267968" y="68580"/>
                  </a:cubicBezTo>
                  <a:lnTo>
                    <a:pt x="1263244" y="71323"/>
                  </a:lnTo>
                  <a:cubicBezTo>
                    <a:pt x="1260602" y="66345"/>
                    <a:pt x="1256386" y="59741"/>
                    <a:pt x="1250595" y="51511"/>
                  </a:cubicBezTo>
                  <a:cubicBezTo>
                    <a:pt x="1244905" y="43281"/>
                    <a:pt x="1240028" y="36982"/>
                    <a:pt x="1235964" y="32613"/>
                  </a:cubicBezTo>
                  <a:close/>
                  <a:moveTo>
                    <a:pt x="860756" y="27127"/>
                  </a:moveTo>
                  <a:lnTo>
                    <a:pt x="865175" y="30023"/>
                  </a:lnTo>
                  <a:cubicBezTo>
                    <a:pt x="863042" y="33477"/>
                    <a:pt x="859943" y="37643"/>
                    <a:pt x="855879" y="42519"/>
                  </a:cubicBezTo>
                  <a:cubicBezTo>
                    <a:pt x="853542" y="45263"/>
                    <a:pt x="851510" y="47599"/>
                    <a:pt x="849783" y="49530"/>
                  </a:cubicBezTo>
                  <a:lnTo>
                    <a:pt x="887578" y="49530"/>
                  </a:lnTo>
                  <a:lnTo>
                    <a:pt x="887578" y="122834"/>
                  </a:lnTo>
                  <a:cubicBezTo>
                    <a:pt x="887578" y="126289"/>
                    <a:pt x="887324" y="129108"/>
                    <a:pt x="886816" y="131292"/>
                  </a:cubicBezTo>
                  <a:cubicBezTo>
                    <a:pt x="886308" y="133477"/>
                    <a:pt x="885444" y="135204"/>
                    <a:pt x="884225" y="136474"/>
                  </a:cubicBezTo>
                  <a:cubicBezTo>
                    <a:pt x="883006" y="137744"/>
                    <a:pt x="881355" y="138658"/>
                    <a:pt x="879272" y="139217"/>
                  </a:cubicBezTo>
                  <a:cubicBezTo>
                    <a:pt x="877190" y="139776"/>
                    <a:pt x="874573" y="140157"/>
                    <a:pt x="871424" y="140360"/>
                  </a:cubicBezTo>
                  <a:cubicBezTo>
                    <a:pt x="868172" y="140563"/>
                    <a:pt x="864845" y="140741"/>
                    <a:pt x="861441" y="140894"/>
                  </a:cubicBezTo>
                  <a:cubicBezTo>
                    <a:pt x="858038" y="141046"/>
                    <a:pt x="855269" y="141071"/>
                    <a:pt x="853136" y="140970"/>
                  </a:cubicBezTo>
                  <a:lnTo>
                    <a:pt x="852069" y="134417"/>
                  </a:lnTo>
                  <a:cubicBezTo>
                    <a:pt x="854609" y="134620"/>
                    <a:pt x="857606" y="134772"/>
                    <a:pt x="861060" y="134874"/>
                  </a:cubicBezTo>
                  <a:cubicBezTo>
                    <a:pt x="864515" y="134975"/>
                    <a:pt x="867563" y="134975"/>
                    <a:pt x="870204" y="134874"/>
                  </a:cubicBezTo>
                  <a:cubicBezTo>
                    <a:pt x="872643" y="134772"/>
                    <a:pt x="874649" y="134594"/>
                    <a:pt x="876224" y="134340"/>
                  </a:cubicBezTo>
                  <a:cubicBezTo>
                    <a:pt x="877799" y="134086"/>
                    <a:pt x="879044" y="133528"/>
                    <a:pt x="879958" y="132664"/>
                  </a:cubicBezTo>
                  <a:cubicBezTo>
                    <a:pt x="880872" y="131800"/>
                    <a:pt x="881507" y="130505"/>
                    <a:pt x="881863" y="128778"/>
                  </a:cubicBezTo>
                  <a:cubicBezTo>
                    <a:pt x="882219" y="127051"/>
                    <a:pt x="882396" y="124714"/>
                    <a:pt x="882396" y="121767"/>
                  </a:cubicBezTo>
                  <a:lnTo>
                    <a:pt x="882396" y="54864"/>
                  </a:lnTo>
                  <a:lnTo>
                    <a:pt x="782422" y="54864"/>
                  </a:lnTo>
                  <a:lnTo>
                    <a:pt x="782422" y="141884"/>
                  </a:lnTo>
                  <a:lnTo>
                    <a:pt x="777240" y="141884"/>
                  </a:lnTo>
                  <a:lnTo>
                    <a:pt x="777240" y="49530"/>
                  </a:lnTo>
                  <a:lnTo>
                    <a:pt x="842620" y="49530"/>
                  </a:lnTo>
                  <a:cubicBezTo>
                    <a:pt x="843839" y="48412"/>
                    <a:pt x="845185" y="47041"/>
                    <a:pt x="846659" y="45415"/>
                  </a:cubicBezTo>
                  <a:cubicBezTo>
                    <a:pt x="848132" y="43789"/>
                    <a:pt x="849732" y="41859"/>
                    <a:pt x="851459" y="39624"/>
                  </a:cubicBezTo>
                  <a:cubicBezTo>
                    <a:pt x="855523" y="34747"/>
                    <a:pt x="858622" y="30581"/>
                    <a:pt x="860756" y="27127"/>
                  </a:cubicBezTo>
                  <a:close/>
                  <a:moveTo>
                    <a:pt x="803606" y="26822"/>
                  </a:moveTo>
                  <a:cubicBezTo>
                    <a:pt x="805739" y="29057"/>
                    <a:pt x="808432" y="32055"/>
                    <a:pt x="811683" y="35814"/>
                  </a:cubicBezTo>
                  <a:cubicBezTo>
                    <a:pt x="814934" y="39573"/>
                    <a:pt x="817423" y="42672"/>
                    <a:pt x="819150" y="45110"/>
                  </a:cubicBezTo>
                  <a:lnTo>
                    <a:pt x="815036" y="48006"/>
                  </a:lnTo>
                  <a:cubicBezTo>
                    <a:pt x="814223" y="46787"/>
                    <a:pt x="813181" y="45390"/>
                    <a:pt x="811911" y="43815"/>
                  </a:cubicBezTo>
                  <a:cubicBezTo>
                    <a:pt x="810641" y="42240"/>
                    <a:pt x="809194" y="40487"/>
                    <a:pt x="807568" y="38557"/>
                  </a:cubicBezTo>
                  <a:cubicBezTo>
                    <a:pt x="805942" y="36627"/>
                    <a:pt x="804469" y="34925"/>
                    <a:pt x="803148" y="33452"/>
                  </a:cubicBezTo>
                  <a:cubicBezTo>
                    <a:pt x="801828" y="31978"/>
                    <a:pt x="800608" y="30734"/>
                    <a:pt x="799491" y="29718"/>
                  </a:cubicBezTo>
                  <a:close/>
                  <a:moveTo>
                    <a:pt x="525628" y="21945"/>
                  </a:moveTo>
                  <a:cubicBezTo>
                    <a:pt x="527254" y="24282"/>
                    <a:pt x="529184" y="27279"/>
                    <a:pt x="531419" y="30937"/>
                  </a:cubicBezTo>
                  <a:cubicBezTo>
                    <a:pt x="532537" y="32664"/>
                    <a:pt x="533654" y="34493"/>
                    <a:pt x="534772" y="36423"/>
                  </a:cubicBezTo>
                  <a:cubicBezTo>
                    <a:pt x="535890" y="38354"/>
                    <a:pt x="536753" y="39929"/>
                    <a:pt x="537363" y="41148"/>
                  </a:cubicBezTo>
                  <a:lnTo>
                    <a:pt x="556413" y="41148"/>
                  </a:lnTo>
                  <a:cubicBezTo>
                    <a:pt x="557124" y="40132"/>
                    <a:pt x="557911" y="38989"/>
                    <a:pt x="558775" y="37719"/>
                  </a:cubicBezTo>
                  <a:cubicBezTo>
                    <a:pt x="559639" y="36449"/>
                    <a:pt x="560629" y="34899"/>
                    <a:pt x="561747" y="33071"/>
                  </a:cubicBezTo>
                  <a:cubicBezTo>
                    <a:pt x="563068" y="31039"/>
                    <a:pt x="564236" y="29057"/>
                    <a:pt x="565252" y="27127"/>
                  </a:cubicBezTo>
                  <a:cubicBezTo>
                    <a:pt x="566268" y="25197"/>
                    <a:pt x="567081" y="23520"/>
                    <a:pt x="567690" y="22098"/>
                  </a:cubicBezTo>
                  <a:lnTo>
                    <a:pt x="572720" y="24231"/>
                  </a:lnTo>
                  <a:cubicBezTo>
                    <a:pt x="572008" y="25654"/>
                    <a:pt x="571170" y="27279"/>
                    <a:pt x="570205" y="29108"/>
                  </a:cubicBezTo>
                  <a:cubicBezTo>
                    <a:pt x="569240" y="30937"/>
                    <a:pt x="568046" y="32969"/>
                    <a:pt x="566624" y="35204"/>
                  </a:cubicBezTo>
                  <a:lnTo>
                    <a:pt x="562814" y="41148"/>
                  </a:lnTo>
                  <a:lnTo>
                    <a:pt x="595884" y="41148"/>
                  </a:lnTo>
                  <a:lnTo>
                    <a:pt x="595884" y="46025"/>
                  </a:lnTo>
                  <a:lnTo>
                    <a:pt x="505054" y="46025"/>
                  </a:lnTo>
                  <a:lnTo>
                    <a:pt x="505054" y="41148"/>
                  </a:lnTo>
                  <a:lnTo>
                    <a:pt x="531876" y="41148"/>
                  </a:lnTo>
                  <a:cubicBezTo>
                    <a:pt x="530759" y="38913"/>
                    <a:pt x="529235" y="36271"/>
                    <a:pt x="527304" y="33223"/>
                  </a:cubicBezTo>
                  <a:cubicBezTo>
                    <a:pt x="524968" y="29261"/>
                    <a:pt x="523037" y="26314"/>
                    <a:pt x="521513" y="24384"/>
                  </a:cubicBezTo>
                  <a:close/>
                  <a:moveTo>
                    <a:pt x="232868" y="21336"/>
                  </a:moveTo>
                  <a:lnTo>
                    <a:pt x="238202" y="21336"/>
                  </a:lnTo>
                  <a:lnTo>
                    <a:pt x="238202" y="39929"/>
                  </a:lnTo>
                  <a:lnTo>
                    <a:pt x="290932" y="39929"/>
                  </a:lnTo>
                  <a:lnTo>
                    <a:pt x="290932" y="45110"/>
                  </a:lnTo>
                  <a:lnTo>
                    <a:pt x="238202" y="45110"/>
                  </a:lnTo>
                  <a:lnTo>
                    <a:pt x="238202" y="65989"/>
                  </a:lnTo>
                  <a:lnTo>
                    <a:pt x="274320" y="65989"/>
                  </a:lnTo>
                  <a:lnTo>
                    <a:pt x="274320" y="113690"/>
                  </a:lnTo>
                  <a:lnTo>
                    <a:pt x="269139" y="113690"/>
                  </a:lnTo>
                  <a:lnTo>
                    <a:pt x="269139" y="71171"/>
                  </a:lnTo>
                  <a:lnTo>
                    <a:pt x="201930" y="71171"/>
                  </a:lnTo>
                  <a:lnTo>
                    <a:pt x="201930" y="113690"/>
                  </a:lnTo>
                  <a:lnTo>
                    <a:pt x="196749" y="113690"/>
                  </a:lnTo>
                  <a:lnTo>
                    <a:pt x="196749" y="65989"/>
                  </a:lnTo>
                  <a:lnTo>
                    <a:pt x="232868" y="65989"/>
                  </a:lnTo>
                  <a:lnTo>
                    <a:pt x="232868" y="45110"/>
                  </a:lnTo>
                  <a:lnTo>
                    <a:pt x="183490" y="45110"/>
                  </a:lnTo>
                  <a:lnTo>
                    <a:pt x="183490" y="39929"/>
                  </a:lnTo>
                  <a:lnTo>
                    <a:pt x="232868" y="39929"/>
                  </a:lnTo>
                  <a:close/>
                  <a:moveTo>
                    <a:pt x="321564" y="17831"/>
                  </a:moveTo>
                  <a:lnTo>
                    <a:pt x="321564" y="48311"/>
                  </a:lnTo>
                  <a:lnTo>
                    <a:pt x="349911" y="48311"/>
                  </a:lnTo>
                  <a:lnTo>
                    <a:pt x="349911" y="17831"/>
                  </a:lnTo>
                  <a:close/>
                  <a:moveTo>
                    <a:pt x="1069696" y="15240"/>
                  </a:moveTo>
                  <a:lnTo>
                    <a:pt x="1125474" y="15240"/>
                  </a:lnTo>
                  <a:lnTo>
                    <a:pt x="1125474" y="20574"/>
                  </a:lnTo>
                  <a:lnTo>
                    <a:pt x="1101243" y="20574"/>
                  </a:lnTo>
                  <a:cubicBezTo>
                    <a:pt x="1099719" y="27381"/>
                    <a:pt x="1097915" y="34061"/>
                    <a:pt x="1095833" y="40614"/>
                  </a:cubicBezTo>
                  <a:cubicBezTo>
                    <a:pt x="1093750" y="47168"/>
                    <a:pt x="1091438" y="53543"/>
                    <a:pt x="1088898" y="59741"/>
                  </a:cubicBezTo>
                  <a:lnTo>
                    <a:pt x="1116788" y="59741"/>
                  </a:lnTo>
                  <a:lnTo>
                    <a:pt x="1116788" y="128625"/>
                  </a:lnTo>
                  <a:lnTo>
                    <a:pt x="1083412" y="128625"/>
                  </a:lnTo>
                  <a:lnTo>
                    <a:pt x="1083412" y="72085"/>
                  </a:lnTo>
                  <a:cubicBezTo>
                    <a:pt x="1081482" y="76149"/>
                    <a:pt x="1079475" y="80061"/>
                    <a:pt x="1077392" y="83820"/>
                  </a:cubicBezTo>
                  <a:cubicBezTo>
                    <a:pt x="1075309" y="87579"/>
                    <a:pt x="1073150" y="91237"/>
                    <a:pt x="1070915" y="94793"/>
                  </a:cubicBezTo>
                  <a:lnTo>
                    <a:pt x="1066648" y="91745"/>
                  </a:lnTo>
                  <a:cubicBezTo>
                    <a:pt x="1073150" y="81381"/>
                    <a:pt x="1078916" y="70053"/>
                    <a:pt x="1083945" y="57759"/>
                  </a:cubicBezTo>
                  <a:cubicBezTo>
                    <a:pt x="1088975" y="45466"/>
                    <a:pt x="1092912" y="33071"/>
                    <a:pt x="1095756" y="20574"/>
                  </a:cubicBezTo>
                  <a:lnTo>
                    <a:pt x="1069696" y="20574"/>
                  </a:lnTo>
                  <a:close/>
                  <a:moveTo>
                    <a:pt x="316840" y="12649"/>
                  </a:moveTo>
                  <a:lnTo>
                    <a:pt x="354788" y="12649"/>
                  </a:lnTo>
                  <a:lnTo>
                    <a:pt x="354788" y="53645"/>
                  </a:lnTo>
                  <a:lnTo>
                    <a:pt x="342291" y="53645"/>
                  </a:lnTo>
                  <a:lnTo>
                    <a:pt x="342291" y="81991"/>
                  </a:lnTo>
                  <a:lnTo>
                    <a:pt x="360122" y="81991"/>
                  </a:lnTo>
                  <a:lnTo>
                    <a:pt x="360122" y="87325"/>
                  </a:lnTo>
                  <a:lnTo>
                    <a:pt x="342291" y="87325"/>
                  </a:lnTo>
                  <a:lnTo>
                    <a:pt x="342291" y="121310"/>
                  </a:lnTo>
                  <a:cubicBezTo>
                    <a:pt x="346152" y="120497"/>
                    <a:pt x="349733" y="119761"/>
                    <a:pt x="353035" y="119100"/>
                  </a:cubicBezTo>
                  <a:cubicBezTo>
                    <a:pt x="356337" y="118440"/>
                    <a:pt x="359309" y="117754"/>
                    <a:pt x="361950" y="117043"/>
                  </a:cubicBezTo>
                  <a:lnTo>
                    <a:pt x="362560" y="122072"/>
                  </a:lnTo>
                  <a:cubicBezTo>
                    <a:pt x="359004" y="122987"/>
                    <a:pt x="354864" y="123926"/>
                    <a:pt x="350139" y="124892"/>
                  </a:cubicBezTo>
                  <a:cubicBezTo>
                    <a:pt x="345415" y="125857"/>
                    <a:pt x="340056" y="126847"/>
                    <a:pt x="334061" y="127863"/>
                  </a:cubicBezTo>
                  <a:cubicBezTo>
                    <a:pt x="328168" y="128981"/>
                    <a:pt x="322911" y="129870"/>
                    <a:pt x="318288" y="130530"/>
                  </a:cubicBezTo>
                  <a:cubicBezTo>
                    <a:pt x="313665" y="131191"/>
                    <a:pt x="309525" y="131724"/>
                    <a:pt x="305867" y="132131"/>
                  </a:cubicBezTo>
                  <a:lnTo>
                    <a:pt x="305258" y="126949"/>
                  </a:lnTo>
                  <a:lnTo>
                    <a:pt x="315011" y="125882"/>
                  </a:lnTo>
                  <a:lnTo>
                    <a:pt x="315011" y="66141"/>
                  </a:lnTo>
                  <a:lnTo>
                    <a:pt x="319888" y="66141"/>
                  </a:lnTo>
                  <a:lnTo>
                    <a:pt x="319888" y="125273"/>
                  </a:lnTo>
                  <a:lnTo>
                    <a:pt x="333604" y="122987"/>
                  </a:lnTo>
                  <a:lnTo>
                    <a:pt x="337414" y="122377"/>
                  </a:lnTo>
                  <a:lnTo>
                    <a:pt x="337414" y="53645"/>
                  </a:lnTo>
                  <a:lnTo>
                    <a:pt x="316840" y="53645"/>
                  </a:lnTo>
                  <a:close/>
                  <a:moveTo>
                    <a:pt x="1130199" y="12039"/>
                  </a:moveTo>
                  <a:lnTo>
                    <a:pt x="1187044" y="12039"/>
                  </a:lnTo>
                  <a:lnTo>
                    <a:pt x="1181253" y="72085"/>
                  </a:lnTo>
                  <a:lnTo>
                    <a:pt x="1198931" y="72085"/>
                  </a:lnTo>
                  <a:cubicBezTo>
                    <a:pt x="1198525" y="85191"/>
                    <a:pt x="1198093" y="96215"/>
                    <a:pt x="1197636" y="105156"/>
                  </a:cubicBezTo>
                  <a:cubicBezTo>
                    <a:pt x="1197179" y="114097"/>
                    <a:pt x="1196645" y="121107"/>
                    <a:pt x="1196036" y="126187"/>
                  </a:cubicBezTo>
                  <a:cubicBezTo>
                    <a:pt x="1195731" y="128524"/>
                    <a:pt x="1195248" y="130505"/>
                    <a:pt x="1194588" y="132131"/>
                  </a:cubicBezTo>
                  <a:cubicBezTo>
                    <a:pt x="1193927" y="133756"/>
                    <a:pt x="1193038" y="135102"/>
                    <a:pt x="1191921" y="136169"/>
                  </a:cubicBezTo>
                  <a:cubicBezTo>
                    <a:pt x="1190803" y="137236"/>
                    <a:pt x="1189355" y="138049"/>
                    <a:pt x="1187577" y="138608"/>
                  </a:cubicBezTo>
                  <a:cubicBezTo>
                    <a:pt x="1185799" y="139166"/>
                    <a:pt x="1183640" y="139497"/>
                    <a:pt x="1181100" y="139598"/>
                  </a:cubicBezTo>
                  <a:cubicBezTo>
                    <a:pt x="1176833" y="139801"/>
                    <a:pt x="1172845" y="139954"/>
                    <a:pt x="1169137" y="140055"/>
                  </a:cubicBezTo>
                  <a:cubicBezTo>
                    <a:pt x="1165429" y="140157"/>
                    <a:pt x="1161441" y="140157"/>
                    <a:pt x="1157174" y="140055"/>
                  </a:cubicBezTo>
                  <a:lnTo>
                    <a:pt x="1156412" y="134417"/>
                  </a:lnTo>
                  <a:cubicBezTo>
                    <a:pt x="1159968" y="134620"/>
                    <a:pt x="1163574" y="134772"/>
                    <a:pt x="1167232" y="134874"/>
                  </a:cubicBezTo>
                  <a:cubicBezTo>
                    <a:pt x="1170890" y="134975"/>
                    <a:pt x="1174496" y="134925"/>
                    <a:pt x="1178052" y="134721"/>
                  </a:cubicBezTo>
                  <a:cubicBezTo>
                    <a:pt x="1180592" y="134620"/>
                    <a:pt x="1182624" y="134417"/>
                    <a:pt x="1184148" y="134112"/>
                  </a:cubicBezTo>
                  <a:cubicBezTo>
                    <a:pt x="1185672" y="133807"/>
                    <a:pt x="1186892" y="133248"/>
                    <a:pt x="1187806" y="132435"/>
                  </a:cubicBezTo>
                  <a:cubicBezTo>
                    <a:pt x="1188720" y="131623"/>
                    <a:pt x="1189381" y="130454"/>
                    <a:pt x="1189787" y="128930"/>
                  </a:cubicBezTo>
                  <a:cubicBezTo>
                    <a:pt x="1190194" y="127406"/>
                    <a:pt x="1190549" y="125425"/>
                    <a:pt x="1190854" y="122987"/>
                  </a:cubicBezTo>
                  <a:cubicBezTo>
                    <a:pt x="1191464" y="118110"/>
                    <a:pt x="1191997" y="111658"/>
                    <a:pt x="1192454" y="103632"/>
                  </a:cubicBezTo>
                  <a:cubicBezTo>
                    <a:pt x="1192911" y="95605"/>
                    <a:pt x="1193242" y="86919"/>
                    <a:pt x="1193445" y="77571"/>
                  </a:cubicBezTo>
                  <a:lnTo>
                    <a:pt x="1133704" y="77571"/>
                  </a:lnTo>
                  <a:lnTo>
                    <a:pt x="1138886" y="25603"/>
                  </a:lnTo>
                  <a:lnTo>
                    <a:pt x="1143915" y="26213"/>
                  </a:lnTo>
                  <a:lnTo>
                    <a:pt x="1139495" y="72085"/>
                  </a:lnTo>
                  <a:lnTo>
                    <a:pt x="1175766" y="72085"/>
                  </a:lnTo>
                  <a:lnTo>
                    <a:pt x="1181100" y="17526"/>
                  </a:lnTo>
                  <a:lnTo>
                    <a:pt x="1130199" y="17526"/>
                  </a:lnTo>
                  <a:close/>
                  <a:moveTo>
                    <a:pt x="1228192" y="11277"/>
                  </a:moveTo>
                  <a:lnTo>
                    <a:pt x="1350722" y="11277"/>
                  </a:lnTo>
                  <a:lnTo>
                    <a:pt x="1350722" y="16611"/>
                  </a:lnTo>
                  <a:lnTo>
                    <a:pt x="1292200" y="16611"/>
                  </a:lnTo>
                  <a:lnTo>
                    <a:pt x="1292200" y="83363"/>
                  </a:lnTo>
                  <a:lnTo>
                    <a:pt x="1357732" y="83363"/>
                  </a:lnTo>
                  <a:lnTo>
                    <a:pt x="1357732" y="88697"/>
                  </a:lnTo>
                  <a:lnTo>
                    <a:pt x="1292200" y="88697"/>
                  </a:lnTo>
                  <a:lnTo>
                    <a:pt x="1292200" y="142951"/>
                  </a:lnTo>
                  <a:lnTo>
                    <a:pt x="1286714" y="142951"/>
                  </a:lnTo>
                  <a:lnTo>
                    <a:pt x="1286714" y="88697"/>
                  </a:lnTo>
                  <a:lnTo>
                    <a:pt x="1221029" y="88697"/>
                  </a:lnTo>
                  <a:lnTo>
                    <a:pt x="1221029" y="83363"/>
                  </a:lnTo>
                  <a:lnTo>
                    <a:pt x="1286714" y="83363"/>
                  </a:lnTo>
                  <a:lnTo>
                    <a:pt x="1286714" y="16611"/>
                  </a:lnTo>
                  <a:lnTo>
                    <a:pt x="1228192" y="16611"/>
                  </a:lnTo>
                  <a:close/>
                  <a:moveTo>
                    <a:pt x="980542" y="8534"/>
                  </a:moveTo>
                  <a:lnTo>
                    <a:pt x="984352" y="11125"/>
                  </a:lnTo>
                  <a:cubicBezTo>
                    <a:pt x="983539" y="12547"/>
                    <a:pt x="982472" y="14198"/>
                    <a:pt x="981152" y="16078"/>
                  </a:cubicBezTo>
                  <a:cubicBezTo>
                    <a:pt x="979831" y="17958"/>
                    <a:pt x="978383" y="19913"/>
                    <a:pt x="976808" y="21945"/>
                  </a:cubicBezTo>
                  <a:cubicBezTo>
                    <a:pt x="975233" y="23977"/>
                    <a:pt x="973608" y="25959"/>
                    <a:pt x="971931" y="27889"/>
                  </a:cubicBezTo>
                  <a:cubicBezTo>
                    <a:pt x="970255" y="29819"/>
                    <a:pt x="968756" y="31445"/>
                    <a:pt x="967436" y="32766"/>
                  </a:cubicBezTo>
                  <a:lnTo>
                    <a:pt x="963930" y="29870"/>
                  </a:lnTo>
                  <a:cubicBezTo>
                    <a:pt x="966978" y="26619"/>
                    <a:pt x="969925" y="23190"/>
                    <a:pt x="972770" y="19583"/>
                  </a:cubicBezTo>
                  <a:cubicBezTo>
                    <a:pt x="975614" y="15976"/>
                    <a:pt x="978205" y="12293"/>
                    <a:pt x="980542" y="8534"/>
                  </a:cubicBezTo>
                  <a:close/>
                  <a:moveTo>
                    <a:pt x="924002" y="8534"/>
                  </a:moveTo>
                  <a:cubicBezTo>
                    <a:pt x="925119" y="9652"/>
                    <a:pt x="926364" y="11074"/>
                    <a:pt x="927735" y="12801"/>
                  </a:cubicBezTo>
                  <a:cubicBezTo>
                    <a:pt x="929107" y="14529"/>
                    <a:pt x="930656" y="16561"/>
                    <a:pt x="932384" y="18897"/>
                  </a:cubicBezTo>
                  <a:cubicBezTo>
                    <a:pt x="935838" y="23469"/>
                    <a:pt x="938429" y="27127"/>
                    <a:pt x="940156" y="29870"/>
                  </a:cubicBezTo>
                  <a:lnTo>
                    <a:pt x="936498" y="32461"/>
                  </a:lnTo>
                  <a:cubicBezTo>
                    <a:pt x="934771" y="29616"/>
                    <a:pt x="932180" y="25959"/>
                    <a:pt x="928726" y="21488"/>
                  </a:cubicBezTo>
                  <a:cubicBezTo>
                    <a:pt x="926999" y="19253"/>
                    <a:pt x="925475" y="17272"/>
                    <a:pt x="924154" y="15545"/>
                  </a:cubicBezTo>
                  <a:cubicBezTo>
                    <a:pt x="922833" y="13817"/>
                    <a:pt x="921614" y="12344"/>
                    <a:pt x="920496" y="11125"/>
                  </a:cubicBezTo>
                  <a:close/>
                  <a:moveTo>
                    <a:pt x="100889" y="7315"/>
                  </a:moveTo>
                  <a:cubicBezTo>
                    <a:pt x="104039" y="9652"/>
                    <a:pt x="108154" y="13157"/>
                    <a:pt x="113234" y="17831"/>
                  </a:cubicBezTo>
                  <a:cubicBezTo>
                    <a:pt x="115774" y="20167"/>
                    <a:pt x="118009" y="22276"/>
                    <a:pt x="119939" y="24155"/>
                  </a:cubicBezTo>
                  <a:cubicBezTo>
                    <a:pt x="121870" y="26035"/>
                    <a:pt x="123546" y="27737"/>
                    <a:pt x="124968" y="29261"/>
                  </a:cubicBezTo>
                  <a:lnTo>
                    <a:pt x="121463" y="33071"/>
                  </a:lnTo>
                  <a:cubicBezTo>
                    <a:pt x="120041" y="31547"/>
                    <a:pt x="118364" y="29845"/>
                    <a:pt x="116434" y="27965"/>
                  </a:cubicBezTo>
                  <a:cubicBezTo>
                    <a:pt x="114504" y="26086"/>
                    <a:pt x="112268" y="23977"/>
                    <a:pt x="109728" y="21641"/>
                  </a:cubicBezTo>
                  <a:cubicBezTo>
                    <a:pt x="107188" y="19304"/>
                    <a:pt x="104928" y="17246"/>
                    <a:pt x="102947" y="15468"/>
                  </a:cubicBezTo>
                  <a:cubicBezTo>
                    <a:pt x="100965" y="13690"/>
                    <a:pt x="99162" y="12192"/>
                    <a:pt x="97536" y="10973"/>
                  </a:cubicBezTo>
                  <a:close/>
                  <a:moveTo>
                    <a:pt x="282550" y="6553"/>
                  </a:moveTo>
                  <a:lnTo>
                    <a:pt x="283464" y="11887"/>
                  </a:lnTo>
                  <a:cubicBezTo>
                    <a:pt x="265176" y="13817"/>
                    <a:pt x="247371" y="15519"/>
                    <a:pt x="230048" y="16992"/>
                  </a:cubicBezTo>
                  <a:cubicBezTo>
                    <a:pt x="212725" y="18466"/>
                    <a:pt x="195072" y="19507"/>
                    <a:pt x="177089" y="20117"/>
                  </a:cubicBezTo>
                  <a:lnTo>
                    <a:pt x="177089" y="57912"/>
                  </a:lnTo>
                  <a:cubicBezTo>
                    <a:pt x="177089" y="80569"/>
                    <a:pt x="175819" y="97180"/>
                    <a:pt x="173279" y="107747"/>
                  </a:cubicBezTo>
                  <a:cubicBezTo>
                    <a:pt x="172060" y="113131"/>
                    <a:pt x="170384" y="118719"/>
                    <a:pt x="168250" y="124511"/>
                  </a:cubicBezTo>
                  <a:cubicBezTo>
                    <a:pt x="166116" y="130302"/>
                    <a:pt x="163068" y="136398"/>
                    <a:pt x="159106" y="142799"/>
                  </a:cubicBezTo>
                  <a:lnTo>
                    <a:pt x="154077" y="140055"/>
                  </a:lnTo>
                  <a:cubicBezTo>
                    <a:pt x="158039" y="133655"/>
                    <a:pt x="161113" y="127609"/>
                    <a:pt x="163297" y="121920"/>
                  </a:cubicBezTo>
                  <a:cubicBezTo>
                    <a:pt x="165481" y="116230"/>
                    <a:pt x="167132" y="110896"/>
                    <a:pt x="168250" y="105918"/>
                  </a:cubicBezTo>
                  <a:cubicBezTo>
                    <a:pt x="170587" y="95656"/>
                    <a:pt x="171755" y="79705"/>
                    <a:pt x="171755" y="58064"/>
                  </a:cubicBezTo>
                  <a:lnTo>
                    <a:pt x="171755" y="14935"/>
                  </a:lnTo>
                  <a:cubicBezTo>
                    <a:pt x="179680" y="14833"/>
                    <a:pt x="188341" y="14503"/>
                    <a:pt x="197739" y="13944"/>
                  </a:cubicBezTo>
                  <a:cubicBezTo>
                    <a:pt x="207137" y="13386"/>
                    <a:pt x="216739" y="12725"/>
                    <a:pt x="226543" y="11963"/>
                  </a:cubicBezTo>
                  <a:cubicBezTo>
                    <a:pt x="236347" y="11201"/>
                    <a:pt x="246050" y="10363"/>
                    <a:pt x="255651" y="9449"/>
                  </a:cubicBezTo>
                  <a:cubicBezTo>
                    <a:pt x="265253" y="8534"/>
                    <a:pt x="274219" y="7569"/>
                    <a:pt x="282550" y="6553"/>
                  </a:cubicBezTo>
                  <a:close/>
                  <a:moveTo>
                    <a:pt x="949910" y="3353"/>
                  </a:moveTo>
                  <a:lnTo>
                    <a:pt x="954786" y="3353"/>
                  </a:lnTo>
                  <a:lnTo>
                    <a:pt x="954786" y="39167"/>
                  </a:lnTo>
                  <a:lnTo>
                    <a:pt x="985419" y="39167"/>
                  </a:lnTo>
                  <a:lnTo>
                    <a:pt x="985419" y="43891"/>
                  </a:lnTo>
                  <a:lnTo>
                    <a:pt x="954786" y="43891"/>
                  </a:lnTo>
                  <a:lnTo>
                    <a:pt x="954786" y="46787"/>
                  </a:lnTo>
                  <a:cubicBezTo>
                    <a:pt x="957936" y="49022"/>
                    <a:pt x="961086" y="51308"/>
                    <a:pt x="964235" y="53645"/>
                  </a:cubicBezTo>
                  <a:cubicBezTo>
                    <a:pt x="967385" y="55981"/>
                    <a:pt x="970306" y="58267"/>
                    <a:pt x="972998" y="60503"/>
                  </a:cubicBezTo>
                  <a:cubicBezTo>
                    <a:pt x="975691" y="62738"/>
                    <a:pt x="978104" y="64821"/>
                    <a:pt x="980237" y="66751"/>
                  </a:cubicBezTo>
                  <a:cubicBezTo>
                    <a:pt x="982371" y="68681"/>
                    <a:pt x="984047" y="70307"/>
                    <a:pt x="985266" y="71628"/>
                  </a:cubicBezTo>
                  <a:lnTo>
                    <a:pt x="982218" y="75438"/>
                  </a:lnTo>
                  <a:cubicBezTo>
                    <a:pt x="980796" y="73914"/>
                    <a:pt x="979018" y="72136"/>
                    <a:pt x="976884" y="70104"/>
                  </a:cubicBezTo>
                  <a:cubicBezTo>
                    <a:pt x="974751" y="68072"/>
                    <a:pt x="972440" y="66014"/>
                    <a:pt x="969950" y="63932"/>
                  </a:cubicBezTo>
                  <a:cubicBezTo>
                    <a:pt x="967461" y="61849"/>
                    <a:pt x="964896" y="59817"/>
                    <a:pt x="962254" y="57836"/>
                  </a:cubicBezTo>
                  <a:cubicBezTo>
                    <a:pt x="959612" y="55854"/>
                    <a:pt x="957123" y="54051"/>
                    <a:pt x="954786" y="52425"/>
                  </a:cubicBezTo>
                  <a:lnTo>
                    <a:pt x="954786" y="74219"/>
                  </a:lnTo>
                  <a:lnTo>
                    <a:pt x="949910" y="74219"/>
                  </a:lnTo>
                  <a:lnTo>
                    <a:pt x="949910" y="43891"/>
                  </a:lnTo>
                  <a:lnTo>
                    <a:pt x="949605" y="43891"/>
                  </a:lnTo>
                  <a:cubicBezTo>
                    <a:pt x="945846" y="51003"/>
                    <a:pt x="940994" y="57353"/>
                    <a:pt x="935051" y="62941"/>
                  </a:cubicBezTo>
                  <a:cubicBezTo>
                    <a:pt x="929107" y="68529"/>
                    <a:pt x="922427" y="73609"/>
                    <a:pt x="915010" y="78181"/>
                  </a:cubicBezTo>
                  <a:lnTo>
                    <a:pt x="911962" y="74219"/>
                  </a:lnTo>
                  <a:cubicBezTo>
                    <a:pt x="918769" y="70358"/>
                    <a:pt x="924916" y="65887"/>
                    <a:pt x="930402" y="60807"/>
                  </a:cubicBezTo>
                  <a:cubicBezTo>
                    <a:pt x="935889" y="55727"/>
                    <a:pt x="940562" y="50089"/>
                    <a:pt x="944423" y="43891"/>
                  </a:cubicBezTo>
                  <a:lnTo>
                    <a:pt x="915162" y="43891"/>
                  </a:lnTo>
                  <a:lnTo>
                    <a:pt x="915162" y="39167"/>
                  </a:lnTo>
                  <a:lnTo>
                    <a:pt x="949910" y="39167"/>
                  </a:lnTo>
                  <a:close/>
                  <a:moveTo>
                    <a:pt x="674980" y="3200"/>
                  </a:moveTo>
                  <a:lnTo>
                    <a:pt x="680314" y="3200"/>
                  </a:lnTo>
                  <a:lnTo>
                    <a:pt x="680314" y="26060"/>
                  </a:lnTo>
                  <a:lnTo>
                    <a:pt x="730149" y="26060"/>
                  </a:lnTo>
                  <a:lnTo>
                    <a:pt x="730149" y="103175"/>
                  </a:lnTo>
                  <a:lnTo>
                    <a:pt x="680314" y="103175"/>
                  </a:lnTo>
                  <a:lnTo>
                    <a:pt x="680314" y="118567"/>
                  </a:lnTo>
                  <a:cubicBezTo>
                    <a:pt x="680314" y="121310"/>
                    <a:pt x="680492" y="123596"/>
                    <a:pt x="680847" y="125425"/>
                  </a:cubicBezTo>
                  <a:cubicBezTo>
                    <a:pt x="681203" y="127254"/>
                    <a:pt x="681889" y="128702"/>
                    <a:pt x="682905" y="129768"/>
                  </a:cubicBezTo>
                  <a:cubicBezTo>
                    <a:pt x="683921" y="130835"/>
                    <a:pt x="685242" y="131597"/>
                    <a:pt x="686867" y="132054"/>
                  </a:cubicBezTo>
                  <a:cubicBezTo>
                    <a:pt x="688493" y="132512"/>
                    <a:pt x="690626" y="132842"/>
                    <a:pt x="693268" y="133045"/>
                  </a:cubicBezTo>
                  <a:cubicBezTo>
                    <a:pt x="695402" y="133248"/>
                    <a:pt x="697764" y="133375"/>
                    <a:pt x="700355" y="133426"/>
                  </a:cubicBezTo>
                  <a:cubicBezTo>
                    <a:pt x="702945" y="133477"/>
                    <a:pt x="705587" y="133502"/>
                    <a:pt x="708279" y="133502"/>
                  </a:cubicBezTo>
                  <a:cubicBezTo>
                    <a:pt x="710972" y="133502"/>
                    <a:pt x="713613" y="133477"/>
                    <a:pt x="716204" y="133426"/>
                  </a:cubicBezTo>
                  <a:cubicBezTo>
                    <a:pt x="718795" y="133375"/>
                    <a:pt x="721157" y="133248"/>
                    <a:pt x="723291" y="133045"/>
                  </a:cubicBezTo>
                  <a:cubicBezTo>
                    <a:pt x="726339" y="132842"/>
                    <a:pt x="728803" y="132512"/>
                    <a:pt x="730682" y="132054"/>
                  </a:cubicBezTo>
                  <a:cubicBezTo>
                    <a:pt x="732562" y="131597"/>
                    <a:pt x="734060" y="130886"/>
                    <a:pt x="735178" y="129921"/>
                  </a:cubicBezTo>
                  <a:cubicBezTo>
                    <a:pt x="736296" y="128956"/>
                    <a:pt x="737134" y="127609"/>
                    <a:pt x="737693" y="125882"/>
                  </a:cubicBezTo>
                  <a:cubicBezTo>
                    <a:pt x="738251" y="124155"/>
                    <a:pt x="738785" y="121869"/>
                    <a:pt x="739293" y="119024"/>
                  </a:cubicBezTo>
                  <a:cubicBezTo>
                    <a:pt x="739801" y="116281"/>
                    <a:pt x="740156" y="113893"/>
                    <a:pt x="740360" y="111861"/>
                  </a:cubicBezTo>
                  <a:cubicBezTo>
                    <a:pt x="740563" y="109829"/>
                    <a:pt x="740766" y="107391"/>
                    <a:pt x="740969" y="104546"/>
                  </a:cubicBezTo>
                  <a:lnTo>
                    <a:pt x="746151" y="105765"/>
                  </a:lnTo>
                  <a:cubicBezTo>
                    <a:pt x="745948" y="108204"/>
                    <a:pt x="745719" y="110718"/>
                    <a:pt x="745465" y="113309"/>
                  </a:cubicBezTo>
                  <a:cubicBezTo>
                    <a:pt x="745211" y="115900"/>
                    <a:pt x="744830" y="118415"/>
                    <a:pt x="744322" y="120853"/>
                  </a:cubicBezTo>
                  <a:cubicBezTo>
                    <a:pt x="743712" y="124206"/>
                    <a:pt x="742976" y="126974"/>
                    <a:pt x="742112" y="129159"/>
                  </a:cubicBezTo>
                  <a:cubicBezTo>
                    <a:pt x="741249" y="131343"/>
                    <a:pt x="740131" y="133096"/>
                    <a:pt x="738759" y="134417"/>
                  </a:cubicBezTo>
                  <a:cubicBezTo>
                    <a:pt x="737388" y="135737"/>
                    <a:pt x="735661" y="136703"/>
                    <a:pt x="733578" y="137312"/>
                  </a:cubicBezTo>
                  <a:cubicBezTo>
                    <a:pt x="731495" y="137922"/>
                    <a:pt x="728930" y="138328"/>
                    <a:pt x="725882" y="138531"/>
                  </a:cubicBezTo>
                  <a:cubicBezTo>
                    <a:pt x="723748" y="138633"/>
                    <a:pt x="721233" y="138735"/>
                    <a:pt x="718338" y="138836"/>
                  </a:cubicBezTo>
                  <a:cubicBezTo>
                    <a:pt x="715442" y="138938"/>
                    <a:pt x="712470" y="138989"/>
                    <a:pt x="709422" y="138989"/>
                  </a:cubicBezTo>
                  <a:cubicBezTo>
                    <a:pt x="706374" y="138989"/>
                    <a:pt x="703403" y="138963"/>
                    <a:pt x="700507" y="138912"/>
                  </a:cubicBezTo>
                  <a:cubicBezTo>
                    <a:pt x="697611" y="138862"/>
                    <a:pt x="695097" y="138735"/>
                    <a:pt x="692963" y="138531"/>
                  </a:cubicBezTo>
                  <a:cubicBezTo>
                    <a:pt x="689509" y="138227"/>
                    <a:pt x="686613" y="137719"/>
                    <a:pt x="684276" y="137007"/>
                  </a:cubicBezTo>
                  <a:cubicBezTo>
                    <a:pt x="681940" y="136296"/>
                    <a:pt x="680085" y="135204"/>
                    <a:pt x="678714" y="133731"/>
                  </a:cubicBezTo>
                  <a:cubicBezTo>
                    <a:pt x="677342" y="132258"/>
                    <a:pt x="676377" y="130353"/>
                    <a:pt x="675818" y="128016"/>
                  </a:cubicBezTo>
                  <a:cubicBezTo>
                    <a:pt x="675259" y="125679"/>
                    <a:pt x="674980" y="122834"/>
                    <a:pt x="674980" y="119481"/>
                  </a:cubicBezTo>
                  <a:lnTo>
                    <a:pt x="674980" y="103175"/>
                  </a:lnTo>
                  <a:lnTo>
                    <a:pt x="625907" y="103175"/>
                  </a:lnTo>
                  <a:lnTo>
                    <a:pt x="625907" y="26060"/>
                  </a:lnTo>
                  <a:lnTo>
                    <a:pt x="674980" y="26060"/>
                  </a:lnTo>
                  <a:close/>
                  <a:moveTo>
                    <a:pt x="1005993" y="2591"/>
                  </a:moveTo>
                  <a:lnTo>
                    <a:pt x="1011174" y="3810"/>
                  </a:lnTo>
                  <a:cubicBezTo>
                    <a:pt x="1010057" y="8280"/>
                    <a:pt x="1008787" y="12751"/>
                    <a:pt x="1007364" y="17221"/>
                  </a:cubicBezTo>
                  <a:cubicBezTo>
                    <a:pt x="1005942" y="21691"/>
                    <a:pt x="1004215" y="26416"/>
                    <a:pt x="1002183" y="31394"/>
                  </a:cubicBezTo>
                  <a:lnTo>
                    <a:pt x="1051865" y="31394"/>
                  </a:lnTo>
                  <a:lnTo>
                    <a:pt x="1051865" y="36423"/>
                  </a:lnTo>
                  <a:lnTo>
                    <a:pt x="1036625" y="36423"/>
                  </a:lnTo>
                  <a:cubicBezTo>
                    <a:pt x="1034187" y="63043"/>
                    <a:pt x="1028904" y="83871"/>
                    <a:pt x="1020776" y="98907"/>
                  </a:cubicBezTo>
                  <a:cubicBezTo>
                    <a:pt x="1020166" y="100025"/>
                    <a:pt x="1019582" y="101066"/>
                    <a:pt x="1019023" y="102032"/>
                  </a:cubicBezTo>
                  <a:cubicBezTo>
                    <a:pt x="1018464" y="102997"/>
                    <a:pt x="1017829" y="104038"/>
                    <a:pt x="1017118" y="105156"/>
                  </a:cubicBezTo>
                  <a:cubicBezTo>
                    <a:pt x="1025144" y="117043"/>
                    <a:pt x="1036473" y="128676"/>
                    <a:pt x="1051103" y="140055"/>
                  </a:cubicBezTo>
                  <a:lnTo>
                    <a:pt x="1047446" y="144627"/>
                  </a:lnTo>
                  <a:cubicBezTo>
                    <a:pt x="1040130" y="138836"/>
                    <a:pt x="1033730" y="133070"/>
                    <a:pt x="1028243" y="127330"/>
                  </a:cubicBezTo>
                  <a:cubicBezTo>
                    <a:pt x="1022757" y="121590"/>
                    <a:pt x="1017982" y="115722"/>
                    <a:pt x="1013918" y="109728"/>
                  </a:cubicBezTo>
                  <a:cubicBezTo>
                    <a:pt x="1009650" y="115519"/>
                    <a:pt x="1004469" y="121234"/>
                    <a:pt x="998373" y="126873"/>
                  </a:cubicBezTo>
                  <a:cubicBezTo>
                    <a:pt x="992277" y="132512"/>
                    <a:pt x="985165" y="138328"/>
                    <a:pt x="977037" y="144323"/>
                  </a:cubicBezTo>
                  <a:lnTo>
                    <a:pt x="973532" y="140208"/>
                  </a:lnTo>
                  <a:cubicBezTo>
                    <a:pt x="981761" y="134417"/>
                    <a:pt x="988975" y="128575"/>
                    <a:pt x="995172" y="122682"/>
                  </a:cubicBezTo>
                  <a:cubicBezTo>
                    <a:pt x="1001370" y="116789"/>
                    <a:pt x="1006602" y="110845"/>
                    <a:pt x="1010870" y="104851"/>
                  </a:cubicBezTo>
                  <a:cubicBezTo>
                    <a:pt x="1010362" y="104038"/>
                    <a:pt x="1009879" y="103225"/>
                    <a:pt x="1009422" y="102413"/>
                  </a:cubicBezTo>
                  <a:cubicBezTo>
                    <a:pt x="1008965" y="101600"/>
                    <a:pt x="1008482" y="100787"/>
                    <a:pt x="1007974" y="99974"/>
                  </a:cubicBezTo>
                  <a:cubicBezTo>
                    <a:pt x="1000456" y="86157"/>
                    <a:pt x="995630" y="69647"/>
                    <a:pt x="993496" y="50444"/>
                  </a:cubicBezTo>
                  <a:cubicBezTo>
                    <a:pt x="992277" y="52781"/>
                    <a:pt x="991032" y="55016"/>
                    <a:pt x="989762" y="57150"/>
                  </a:cubicBezTo>
                  <a:cubicBezTo>
                    <a:pt x="988492" y="59283"/>
                    <a:pt x="987197" y="61366"/>
                    <a:pt x="985876" y="63398"/>
                  </a:cubicBezTo>
                  <a:lnTo>
                    <a:pt x="981609" y="60655"/>
                  </a:lnTo>
                  <a:cubicBezTo>
                    <a:pt x="986790" y="52832"/>
                    <a:pt x="991616" y="43535"/>
                    <a:pt x="996087" y="32766"/>
                  </a:cubicBezTo>
                  <a:cubicBezTo>
                    <a:pt x="1000760" y="21387"/>
                    <a:pt x="1004062" y="11328"/>
                    <a:pt x="1005993" y="2591"/>
                  </a:cubicBezTo>
                  <a:close/>
                  <a:moveTo>
                    <a:pt x="37186" y="2438"/>
                  </a:moveTo>
                  <a:lnTo>
                    <a:pt x="42977" y="3353"/>
                  </a:lnTo>
                  <a:cubicBezTo>
                    <a:pt x="38812" y="15545"/>
                    <a:pt x="34087" y="27432"/>
                    <a:pt x="28804" y="39014"/>
                  </a:cubicBezTo>
                  <a:lnTo>
                    <a:pt x="28804" y="143103"/>
                  </a:lnTo>
                  <a:lnTo>
                    <a:pt x="23622" y="143103"/>
                  </a:lnTo>
                  <a:lnTo>
                    <a:pt x="23622" y="49682"/>
                  </a:lnTo>
                  <a:cubicBezTo>
                    <a:pt x="20371" y="55880"/>
                    <a:pt x="17196" y="61646"/>
                    <a:pt x="14097" y="66980"/>
                  </a:cubicBezTo>
                  <a:cubicBezTo>
                    <a:pt x="10999" y="72314"/>
                    <a:pt x="7925" y="77216"/>
                    <a:pt x="4877" y="81686"/>
                  </a:cubicBezTo>
                  <a:lnTo>
                    <a:pt x="0" y="77724"/>
                  </a:lnTo>
                  <a:cubicBezTo>
                    <a:pt x="6909" y="68580"/>
                    <a:pt x="13767" y="57099"/>
                    <a:pt x="20574" y="43281"/>
                  </a:cubicBezTo>
                  <a:cubicBezTo>
                    <a:pt x="27382" y="29769"/>
                    <a:pt x="32919" y="16154"/>
                    <a:pt x="37186" y="2438"/>
                  </a:cubicBezTo>
                  <a:close/>
                  <a:moveTo>
                    <a:pt x="75438" y="1981"/>
                  </a:moveTo>
                  <a:lnTo>
                    <a:pt x="80620" y="1981"/>
                  </a:lnTo>
                  <a:cubicBezTo>
                    <a:pt x="80620" y="4216"/>
                    <a:pt x="80595" y="6731"/>
                    <a:pt x="80544" y="9525"/>
                  </a:cubicBezTo>
                  <a:cubicBezTo>
                    <a:pt x="80493" y="12319"/>
                    <a:pt x="80442" y="15265"/>
                    <a:pt x="80391" y="18364"/>
                  </a:cubicBezTo>
                  <a:cubicBezTo>
                    <a:pt x="80341" y="21463"/>
                    <a:pt x="80290" y="24612"/>
                    <a:pt x="80239" y="27813"/>
                  </a:cubicBezTo>
                  <a:cubicBezTo>
                    <a:pt x="80188" y="31013"/>
                    <a:pt x="80112" y="34087"/>
                    <a:pt x="80010" y="37033"/>
                  </a:cubicBezTo>
                  <a:cubicBezTo>
                    <a:pt x="80010" y="37541"/>
                    <a:pt x="79985" y="38049"/>
                    <a:pt x="79934" y="38557"/>
                  </a:cubicBezTo>
                  <a:cubicBezTo>
                    <a:pt x="79883" y="39065"/>
                    <a:pt x="79858" y="39573"/>
                    <a:pt x="79858" y="40081"/>
                  </a:cubicBezTo>
                  <a:lnTo>
                    <a:pt x="137313" y="40081"/>
                  </a:lnTo>
                  <a:lnTo>
                    <a:pt x="137313" y="45567"/>
                  </a:lnTo>
                  <a:lnTo>
                    <a:pt x="79706" y="45567"/>
                  </a:lnTo>
                  <a:cubicBezTo>
                    <a:pt x="78690" y="66497"/>
                    <a:pt x="75540" y="83667"/>
                    <a:pt x="70257" y="97079"/>
                  </a:cubicBezTo>
                  <a:cubicBezTo>
                    <a:pt x="64262" y="112014"/>
                    <a:pt x="53493" y="127355"/>
                    <a:pt x="37948" y="143103"/>
                  </a:cubicBezTo>
                  <a:lnTo>
                    <a:pt x="33681" y="139141"/>
                  </a:lnTo>
                  <a:cubicBezTo>
                    <a:pt x="48921" y="124206"/>
                    <a:pt x="59335" y="109474"/>
                    <a:pt x="64923" y="94945"/>
                  </a:cubicBezTo>
                  <a:cubicBezTo>
                    <a:pt x="67361" y="88544"/>
                    <a:pt x="69393" y="81254"/>
                    <a:pt x="71019" y="73076"/>
                  </a:cubicBezTo>
                  <a:cubicBezTo>
                    <a:pt x="72644" y="64897"/>
                    <a:pt x="73711" y="55727"/>
                    <a:pt x="74219" y="45567"/>
                  </a:cubicBezTo>
                  <a:lnTo>
                    <a:pt x="39777" y="45567"/>
                  </a:lnTo>
                  <a:lnTo>
                    <a:pt x="39777" y="40081"/>
                  </a:lnTo>
                  <a:lnTo>
                    <a:pt x="74524" y="40081"/>
                  </a:lnTo>
                  <a:cubicBezTo>
                    <a:pt x="74626" y="39573"/>
                    <a:pt x="74676" y="39040"/>
                    <a:pt x="74676" y="38481"/>
                  </a:cubicBezTo>
                  <a:cubicBezTo>
                    <a:pt x="74676" y="37922"/>
                    <a:pt x="74676" y="37338"/>
                    <a:pt x="74676" y="36728"/>
                  </a:cubicBezTo>
                  <a:cubicBezTo>
                    <a:pt x="74778" y="32664"/>
                    <a:pt x="74880" y="29032"/>
                    <a:pt x="74981" y="25832"/>
                  </a:cubicBezTo>
                  <a:cubicBezTo>
                    <a:pt x="75083" y="22631"/>
                    <a:pt x="75159" y="19685"/>
                    <a:pt x="75210" y="16992"/>
                  </a:cubicBezTo>
                  <a:cubicBezTo>
                    <a:pt x="75261" y="14300"/>
                    <a:pt x="75311" y="11735"/>
                    <a:pt x="75362" y="9296"/>
                  </a:cubicBezTo>
                  <a:cubicBezTo>
                    <a:pt x="75413" y="6858"/>
                    <a:pt x="75438" y="4419"/>
                    <a:pt x="75438" y="1981"/>
                  </a:cubicBezTo>
                  <a:close/>
                  <a:moveTo>
                    <a:pt x="1434389" y="1676"/>
                  </a:moveTo>
                  <a:lnTo>
                    <a:pt x="1438961" y="4572"/>
                  </a:lnTo>
                  <a:cubicBezTo>
                    <a:pt x="1433475" y="12395"/>
                    <a:pt x="1426312" y="21082"/>
                    <a:pt x="1417473" y="30632"/>
                  </a:cubicBezTo>
                  <a:cubicBezTo>
                    <a:pt x="1413104" y="35407"/>
                    <a:pt x="1408888" y="39700"/>
                    <a:pt x="1404824" y="43510"/>
                  </a:cubicBezTo>
                  <a:cubicBezTo>
                    <a:pt x="1400760" y="47320"/>
                    <a:pt x="1396797" y="50698"/>
                    <a:pt x="1392937" y="53645"/>
                  </a:cubicBezTo>
                  <a:cubicBezTo>
                    <a:pt x="1409700" y="53645"/>
                    <a:pt x="1427074" y="53340"/>
                    <a:pt x="1445057" y="52730"/>
                  </a:cubicBezTo>
                  <a:cubicBezTo>
                    <a:pt x="1453185" y="52425"/>
                    <a:pt x="1460704" y="52044"/>
                    <a:pt x="1467612" y="51587"/>
                  </a:cubicBezTo>
                  <a:cubicBezTo>
                    <a:pt x="1474521" y="51130"/>
                    <a:pt x="1480871" y="50647"/>
                    <a:pt x="1486662" y="50139"/>
                  </a:cubicBezTo>
                  <a:lnTo>
                    <a:pt x="1480871" y="43739"/>
                  </a:lnTo>
                  <a:cubicBezTo>
                    <a:pt x="1476604" y="39167"/>
                    <a:pt x="1472718" y="35179"/>
                    <a:pt x="1469213" y="31775"/>
                  </a:cubicBezTo>
                  <a:cubicBezTo>
                    <a:pt x="1465708" y="28372"/>
                    <a:pt x="1462533" y="25501"/>
                    <a:pt x="1459688" y="23165"/>
                  </a:cubicBezTo>
                  <a:lnTo>
                    <a:pt x="1463498" y="19202"/>
                  </a:lnTo>
                  <a:cubicBezTo>
                    <a:pt x="1466343" y="21539"/>
                    <a:pt x="1469517" y="24409"/>
                    <a:pt x="1473023" y="27813"/>
                  </a:cubicBezTo>
                  <a:cubicBezTo>
                    <a:pt x="1476528" y="31216"/>
                    <a:pt x="1480465" y="35204"/>
                    <a:pt x="1484834" y="39776"/>
                  </a:cubicBezTo>
                  <a:cubicBezTo>
                    <a:pt x="1489202" y="44348"/>
                    <a:pt x="1492987" y="48514"/>
                    <a:pt x="1496187" y="52273"/>
                  </a:cubicBezTo>
                  <a:cubicBezTo>
                    <a:pt x="1499388" y="56032"/>
                    <a:pt x="1502106" y="59385"/>
                    <a:pt x="1504341" y="62331"/>
                  </a:cubicBezTo>
                  <a:lnTo>
                    <a:pt x="1500226" y="65989"/>
                  </a:lnTo>
                  <a:cubicBezTo>
                    <a:pt x="1499007" y="64465"/>
                    <a:pt x="1497661" y="62789"/>
                    <a:pt x="1496187" y="60960"/>
                  </a:cubicBezTo>
                  <a:cubicBezTo>
                    <a:pt x="1494714" y="59131"/>
                    <a:pt x="1493114" y="57201"/>
                    <a:pt x="1491387" y="55169"/>
                  </a:cubicBezTo>
                  <a:cubicBezTo>
                    <a:pt x="1484376" y="55677"/>
                    <a:pt x="1476274" y="56185"/>
                    <a:pt x="1467079" y="56693"/>
                  </a:cubicBezTo>
                  <a:cubicBezTo>
                    <a:pt x="1457884" y="57201"/>
                    <a:pt x="1447445" y="57658"/>
                    <a:pt x="1435761" y="58064"/>
                  </a:cubicBezTo>
                  <a:cubicBezTo>
                    <a:pt x="1424077" y="58471"/>
                    <a:pt x="1413663" y="58775"/>
                    <a:pt x="1404519" y="58979"/>
                  </a:cubicBezTo>
                  <a:cubicBezTo>
                    <a:pt x="1395375" y="59182"/>
                    <a:pt x="1387298" y="59233"/>
                    <a:pt x="1380287" y="59131"/>
                  </a:cubicBezTo>
                  <a:lnTo>
                    <a:pt x="1379678" y="53797"/>
                  </a:lnTo>
                  <a:cubicBezTo>
                    <a:pt x="1381710" y="53797"/>
                    <a:pt x="1383208" y="53619"/>
                    <a:pt x="1384173" y="53264"/>
                  </a:cubicBezTo>
                  <a:cubicBezTo>
                    <a:pt x="1385139" y="52908"/>
                    <a:pt x="1386282" y="52171"/>
                    <a:pt x="1387602" y="51054"/>
                  </a:cubicBezTo>
                  <a:cubicBezTo>
                    <a:pt x="1391158" y="48209"/>
                    <a:pt x="1395019" y="44932"/>
                    <a:pt x="1399185" y="41224"/>
                  </a:cubicBezTo>
                  <a:cubicBezTo>
                    <a:pt x="1403350" y="37516"/>
                    <a:pt x="1407821" y="33071"/>
                    <a:pt x="1412596" y="27889"/>
                  </a:cubicBezTo>
                  <a:cubicBezTo>
                    <a:pt x="1417371" y="22707"/>
                    <a:pt x="1421562" y="17958"/>
                    <a:pt x="1425169" y="13640"/>
                  </a:cubicBezTo>
                  <a:cubicBezTo>
                    <a:pt x="1428776" y="9322"/>
                    <a:pt x="1431849" y="5334"/>
                    <a:pt x="1434389" y="1676"/>
                  </a:cubicBezTo>
                  <a:close/>
                  <a:moveTo>
                    <a:pt x="395783" y="1524"/>
                  </a:moveTo>
                  <a:lnTo>
                    <a:pt x="400812" y="2438"/>
                  </a:lnTo>
                  <a:cubicBezTo>
                    <a:pt x="400000" y="5791"/>
                    <a:pt x="399136" y="9017"/>
                    <a:pt x="398222" y="12116"/>
                  </a:cubicBezTo>
                  <a:cubicBezTo>
                    <a:pt x="397307" y="15214"/>
                    <a:pt x="396291" y="18186"/>
                    <a:pt x="395174" y="21031"/>
                  </a:cubicBezTo>
                  <a:lnTo>
                    <a:pt x="441656" y="21031"/>
                  </a:lnTo>
                  <a:lnTo>
                    <a:pt x="441656" y="26213"/>
                  </a:lnTo>
                  <a:lnTo>
                    <a:pt x="411938" y="26213"/>
                  </a:lnTo>
                  <a:cubicBezTo>
                    <a:pt x="415494" y="34544"/>
                    <a:pt x="419964" y="41834"/>
                    <a:pt x="425349" y="48082"/>
                  </a:cubicBezTo>
                  <a:cubicBezTo>
                    <a:pt x="430734" y="54330"/>
                    <a:pt x="437338" y="59588"/>
                    <a:pt x="445161" y="63855"/>
                  </a:cubicBezTo>
                  <a:lnTo>
                    <a:pt x="442570" y="68123"/>
                  </a:lnTo>
                  <a:cubicBezTo>
                    <a:pt x="433934" y="63246"/>
                    <a:pt x="426720" y="57378"/>
                    <a:pt x="420929" y="50520"/>
                  </a:cubicBezTo>
                  <a:cubicBezTo>
                    <a:pt x="415138" y="43662"/>
                    <a:pt x="410414" y="35560"/>
                    <a:pt x="406756" y="26213"/>
                  </a:cubicBezTo>
                  <a:lnTo>
                    <a:pt x="393040" y="26213"/>
                  </a:lnTo>
                  <a:cubicBezTo>
                    <a:pt x="391821" y="28854"/>
                    <a:pt x="390551" y="31369"/>
                    <a:pt x="389230" y="33756"/>
                  </a:cubicBezTo>
                  <a:cubicBezTo>
                    <a:pt x="387909" y="36144"/>
                    <a:pt x="386487" y="38405"/>
                    <a:pt x="384963" y="40538"/>
                  </a:cubicBezTo>
                  <a:cubicBezTo>
                    <a:pt x="381407" y="45720"/>
                    <a:pt x="377292" y="50622"/>
                    <a:pt x="372618" y="55245"/>
                  </a:cubicBezTo>
                  <a:cubicBezTo>
                    <a:pt x="367945" y="59868"/>
                    <a:pt x="362560" y="64313"/>
                    <a:pt x="356464" y="68580"/>
                  </a:cubicBezTo>
                  <a:lnTo>
                    <a:pt x="353264" y="64465"/>
                  </a:lnTo>
                  <a:cubicBezTo>
                    <a:pt x="365049" y="56540"/>
                    <a:pt x="374193" y="47650"/>
                    <a:pt x="380696" y="37795"/>
                  </a:cubicBezTo>
                  <a:cubicBezTo>
                    <a:pt x="381915" y="36068"/>
                    <a:pt x="383058" y="34214"/>
                    <a:pt x="384125" y="32232"/>
                  </a:cubicBezTo>
                  <a:cubicBezTo>
                    <a:pt x="385191" y="30251"/>
                    <a:pt x="386233" y="28245"/>
                    <a:pt x="387249" y="26213"/>
                  </a:cubicBezTo>
                  <a:lnTo>
                    <a:pt x="360274" y="26213"/>
                  </a:lnTo>
                  <a:lnTo>
                    <a:pt x="360274" y="21031"/>
                  </a:lnTo>
                  <a:lnTo>
                    <a:pt x="389687" y="21031"/>
                  </a:lnTo>
                  <a:cubicBezTo>
                    <a:pt x="390906" y="18085"/>
                    <a:pt x="392024" y="14986"/>
                    <a:pt x="393040" y="11735"/>
                  </a:cubicBezTo>
                  <a:cubicBezTo>
                    <a:pt x="394056" y="8483"/>
                    <a:pt x="394971" y="5080"/>
                    <a:pt x="395783" y="1524"/>
                  </a:cubicBezTo>
                  <a:close/>
                  <a:moveTo>
                    <a:pt x="830733" y="1219"/>
                  </a:moveTo>
                  <a:cubicBezTo>
                    <a:pt x="831444" y="2438"/>
                    <a:pt x="832231" y="3886"/>
                    <a:pt x="833095" y="5562"/>
                  </a:cubicBezTo>
                  <a:cubicBezTo>
                    <a:pt x="833959" y="7239"/>
                    <a:pt x="834898" y="9195"/>
                    <a:pt x="835914" y="11430"/>
                  </a:cubicBezTo>
                  <a:cubicBezTo>
                    <a:pt x="836727" y="13157"/>
                    <a:pt x="837464" y="14757"/>
                    <a:pt x="838124" y="16230"/>
                  </a:cubicBezTo>
                  <a:cubicBezTo>
                    <a:pt x="838785" y="17704"/>
                    <a:pt x="839369" y="18999"/>
                    <a:pt x="839877" y="20117"/>
                  </a:cubicBezTo>
                  <a:lnTo>
                    <a:pt x="899922" y="20117"/>
                  </a:lnTo>
                  <a:lnTo>
                    <a:pt x="899922" y="25146"/>
                  </a:lnTo>
                  <a:lnTo>
                    <a:pt x="764896" y="25146"/>
                  </a:lnTo>
                  <a:lnTo>
                    <a:pt x="764896" y="20117"/>
                  </a:lnTo>
                  <a:lnTo>
                    <a:pt x="834086" y="20117"/>
                  </a:lnTo>
                  <a:lnTo>
                    <a:pt x="830580" y="12497"/>
                  </a:lnTo>
                  <a:cubicBezTo>
                    <a:pt x="829564" y="10261"/>
                    <a:pt x="828625" y="8306"/>
                    <a:pt x="827761" y="6629"/>
                  </a:cubicBezTo>
                  <a:cubicBezTo>
                    <a:pt x="826897" y="4953"/>
                    <a:pt x="826110" y="3505"/>
                    <a:pt x="825399" y="2286"/>
                  </a:cubicBezTo>
                  <a:close/>
                  <a:moveTo>
                    <a:pt x="478384" y="1067"/>
                  </a:moveTo>
                  <a:lnTo>
                    <a:pt x="483566" y="1067"/>
                  </a:lnTo>
                  <a:lnTo>
                    <a:pt x="483566" y="41910"/>
                  </a:lnTo>
                  <a:lnTo>
                    <a:pt x="501244" y="41910"/>
                  </a:lnTo>
                  <a:lnTo>
                    <a:pt x="501244" y="47091"/>
                  </a:lnTo>
                  <a:lnTo>
                    <a:pt x="483566" y="47091"/>
                  </a:lnTo>
                  <a:lnTo>
                    <a:pt x="483566" y="105765"/>
                  </a:lnTo>
                  <a:cubicBezTo>
                    <a:pt x="491287" y="102717"/>
                    <a:pt x="497688" y="99974"/>
                    <a:pt x="502768" y="97536"/>
                  </a:cubicBezTo>
                  <a:lnTo>
                    <a:pt x="503835" y="103022"/>
                  </a:lnTo>
                  <a:cubicBezTo>
                    <a:pt x="500990" y="104343"/>
                    <a:pt x="497688" y="105765"/>
                    <a:pt x="493929" y="107289"/>
                  </a:cubicBezTo>
                  <a:cubicBezTo>
                    <a:pt x="490170" y="108813"/>
                    <a:pt x="485902" y="110490"/>
                    <a:pt x="481127" y="112319"/>
                  </a:cubicBezTo>
                  <a:cubicBezTo>
                    <a:pt x="471983" y="115976"/>
                    <a:pt x="464414" y="118567"/>
                    <a:pt x="458420" y="120091"/>
                  </a:cubicBezTo>
                  <a:lnTo>
                    <a:pt x="457201" y="114452"/>
                  </a:lnTo>
                  <a:cubicBezTo>
                    <a:pt x="459842" y="113741"/>
                    <a:pt x="462941" y="112827"/>
                    <a:pt x="466497" y="111709"/>
                  </a:cubicBezTo>
                  <a:cubicBezTo>
                    <a:pt x="470053" y="110591"/>
                    <a:pt x="474015" y="109220"/>
                    <a:pt x="478384" y="107594"/>
                  </a:cubicBezTo>
                  <a:lnTo>
                    <a:pt x="478384" y="47091"/>
                  </a:lnTo>
                  <a:lnTo>
                    <a:pt x="459791" y="47091"/>
                  </a:lnTo>
                  <a:lnTo>
                    <a:pt x="459791" y="41910"/>
                  </a:lnTo>
                  <a:lnTo>
                    <a:pt x="478384" y="41910"/>
                  </a:lnTo>
                  <a:close/>
                  <a:moveTo>
                    <a:pt x="545897" y="0"/>
                  </a:moveTo>
                  <a:cubicBezTo>
                    <a:pt x="546405" y="1117"/>
                    <a:pt x="546939" y="2387"/>
                    <a:pt x="547497" y="3810"/>
                  </a:cubicBezTo>
                  <a:cubicBezTo>
                    <a:pt x="548056" y="5232"/>
                    <a:pt x="548691" y="6858"/>
                    <a:pt x="549402" y="8687"/>
                  </a:cubicBezTo>
                  <a:cubicBezTo>
                    <a:pt x="550012" y="10211"/>
                    <a:pt x="550571" y="11608"/>
                    <a:pt x="551079" y="12878"/>
                  </a:cubicBezTo>
                  <a:cubicBezTo>
                    <a:pt x="551587" y="14148"/>
                    <a:pt x="551993" y="15291"/>
                    <a:pt x="552298" y="16307"/>
                  </a:cubicBezTo>
                  <a:lnTo>
                    <a:pt x="590855" y="16307"/>
                  </a:lnTo>
                  <a:lnTo>
                    <a:pt x="590855" y="20879"/>
                  </a:lnTo>
                  <a:lnTo>
                    <a:pt x="507188" y="20879"/>
                  </a:lnTo>
                  <a:lnTo>
                    <a:pt x="507188" y="16307"/>
                  </a:lnTo>
                  <a:lnTo>
                    <a:pt x="546659" y="16307"/>
                  </a:lnTo>
                  <a:cubicBezTo>
                    <a:pt x="546354" y="15392"/>
                    <a:pt x="545999" y="14402"/>
                    <a:pt x="545592" y="13335"/>
                  </a:cubicBezTo>
                  <a:cubicBezTo>
                    <a:pt x="545186" y="12268"/>
                    <a:pt x="544729" y="11125"/>
                    <a:pt x="544221" y="9906"/>
                  </a:cubicBezTo>
                  <a:cubicBezTo>
                    <a:pt x="542798" y="6045"/>
                    <a:pt x="541579" y="3200"/>
                    <a:pt x="540563" y="137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2206D968-4B63-07EB-C555-F31BEAD70EAF}"/>
                </a:ext>
              </a:extLst>
            </p:cNvPr>
            <p:cNvSpPr/>
            <p:nvPr/>
          </p:nvSpPr>
          <p:spPr>
            <a:xfrm flipH="1">
              <a:off x="4310346" y="365706"/>
              <a:ext cx="419927" cy="321326"/>
            </a:xfrm>
            <a:custGeom>
              <a:avLst/>
              <a:gdLst>
                <a:gd name="connsiteX0" fmla="*/ 209964 w 419927"/>
                <a:gd name="connsiteY0" fmla="*/ 97397 h 321326"/>
                <a:gd name="connsiteX1" fmla="*/ 230594 w 419927"/>
                <a:gd name="connsiteY1" fmla="*/ 109596 h 321326"/>
                <a:gd name="connsiteX2" fmla="*/ 229510 w 419927"/>
                <a:gd name="connsiteY2" fmla="*/ 213607 h 321326"/>
                <a:gd name="connsiteX3" fmla="*/ 209964 w 419927"/>
                <a:gd name="connsiteY3" fmla="*/ 224622 h 321326"/>
                <a:gd name="connsiteX4" fmla="*/ 190417 w 419927"/>
                <a:gd name="connsiteY4" fmla="*/ 213607 h 321326"/>
                <a:gd name="connsiteX5" fmla="*/ 189333 w 419927"/>
                <a:gd name="connsiteY5" fmla="*/ 109596 h 321326"/>
                <a:gd name="connsiteX6" fmla="*/ 278277 w 419927"/>
                <a:gd name="connsiteY6" fmla="*/ 0 h 321326"/>
                <a:gd name="connsiteX7" fmla="*/ 209964 w 419927"/>
                <a:gd name="connsiteY7" fmla="*/ 40396 h 321326"/>
                <a:gd name="connsiteX8" fmla="*/ 141650 w 419927"/>
                <a:gd name="connsiteY8" fmla="*/ 0 h 321326"/>
                <a:gd name="connsiteX9" fmla="*/ 15898 w 419927"/>
                <a:gd name="connsiteY9" fmla="*/ 70866 h 321326"/>
                <a:gd name="connsiteX10" fmla="*/ 47488 w 419927"/>
                <a:gd name="connsiteY10" fmla="*/ 106067 h 321326"/>
                <a:gd name="connsiteX11" fmla="*/ 50440 w 419927"/>
                <a:gd name="connsiteY11" fmla="*/ 107779 h 321326"/>
                <a:gd name="connsiteX12" fmla="*/ 50441 w 419927"/>
                <a:gd name="connsiteY12" fmla="*/ 107719 h 321326"/>
                <a:gd name="connsiteX13" fmla="*/ 141059 w 419927"/>
                <a:gd name="connsiteY13" fmla="*/ 56652 h 321326"/>
                <a:gd name="connsiteX14" fmla="*/ 161767 w 419927"/>
                <a:gd name="connsiteY14" fmla="*/ 68897 h 321326"/>
                <a:gd name="connsiteX15" fmla="*/ 139976 w 419927"/>
                <a:gd name="connsiteY15" fmla="*/ 81782 h 321326"/>
                <a:gd name="connsiteX16" fmla="*/ 141651 w 419927"/>
                <a:gd name="connsiteY16" fmla="*/ 242445 h 321326"/>
                <a:gd name="connsiteX17" fmla="*/ 159994 w 419927"/>
                <a:gd name="connsiteY17" fmla="*/ 252782 h 321326"/>
                <a:gd name="connsiteX18" fmla="*/ 138892 w 419927"/>
                <a:gd name="connsiteY18" fmla="*/ 264674 h 321326"/>
                <a:gd name="connsiteX19" fmla="*/ 49357 w 419927"/>
                <a:gd name="connsiteY19" fmla="*/ 211730 h 321326"/>
                <a:gd name="connsiteX20" fmla="*/ 49733 w 419927"/>
                <a:gd name="connsiteY20" fmla="*/ 175664 h 321326"/>
                <a:gd name="connsiteX21" fmla="*/ 666 w 419927"/>
                <a:gd name="connsiteY21" fmla="*/ 175664 h 321326"/>
                <a:gd name="connsiteX22" fmla="*/ 0 w 419927"/>
                <a:gd name="connsiteY22" fmla="*/ 239544 h 321326"/>
                <a:gd name="connsiteX23" fmla="*/ 138301 w 419927"/>
                <a:gd name="connsiteY23" fmla="*/ 321326 h 321326"/>
                <a:gd name="connsiteX24" fmla="*/ 209964 w 419927"/>
                <a:gd name="connsiteY24" fmla="*/ 280942 h 321326"/>
                <a:gd name="connsiteX25" fmla="*/ 281626 w 419927"/>
                <a:gd name="connsiteY25" fmla="*/ 321326 h 321326"/>
                <a:gd name="connsiteX26" fmla="*/ 419927 w 419927"/>
                <a:gd name="connsiteY26" fmla="*/ 239544 h 321326"/>
                <a:gd name="connsiteX27" fmla="*/ 419261 w 419927"/>
                <a:gd name="connsiteY27" fmla="*/ 175664 h 321326"/>
                <a:gd name="connsiteX28" fmla="*/ 370194 w 419927"/>
                <a:gd name="connsiteY28" fmla="*/ 175664 h 321326"/>
                <a:gd name="connsiteX29" fmla="*/ 370570 w 419927"/>
                <a:gd name="connsiteY29" fmla="*/ 211730 h 321326"/>
                <a:gd name="connsiteX30" fmla="*/ 281035 w 419927"/>
                <a:gd name="connsiteY30" fmla="*/ 264674 h 321326"/>
                <a:gd name="connsiteX31" fmla="*/ 259933 w 419927"/>
                <a:gd name="connsiteY31" fmla="*/ 252782 h 321326"/>
                <a:gd name="connsiteX32" fmla="*/ 278276 w 419927"/>
                <a:gd name="connsiteY32" fmla="*/ 242445 h 321326"/>
                <a:gd name="connsiteX33" fmla="*/ 279951 w 419927"/>
                <a:gd name="connsiteY33" fmla="*/ 81782 h 321326"/>
                <a:gd name="connsiteX34" fmla="*/ 258161 w 419927"/>
                <a:gd name="connsiteY34" fmla="*/ 68897 h 321326"/>
                <a:gd name="connsiteX35" fmla="*/ 278868 w 419927"/>
                <a:gd name="connsiteY35" fmla="*/ 56652 h 321326"/>
                <a:gd name="connsiteX36" fmla="*/ 369486 w 419927"/>
                <a:gd name="connsiteY36" fmla="*/ 107719 h 321326"/>
                <a:gd name="connsiteX37" fmla="*/ 369487 w 419927"/>
                <a:gd name="connsiteY37" fmla="*/ 107779 h 321326"/>
                <a:gd name="connsiteX38" fmla="*/ 372439 w 419927"/>
                <a:gd name="connsiteY38" fmla="*/ 106067 h 321326"/>
                <a:gd name="connsiteX39" fmla="*/ 404029 w 419927"/>
                <a:gd name="connsiteY39" fmla="*/ 70866 h 321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19927" h="321326">
                  <a:moveTo>
                    <a:pt x="209964" y="97397"/>
                  </a:moveTo>
                  <a:lnTo>
                    <a:pt x="230594" y="109596"/>
                  </a:lnTo>
                  <a:lnTo>
                    <a:pt x="229510" y="213607"/>
                  </a:lnTo>
                  <a:lnTo>
                    <a:pt x="209964" y="224622"/>
                  </a:lnTo>
                  <a:lnTo>
                    <a:pt x="190417" y="213607"/>
                  </a:lnTo>
                  <a:lnTo>
                    <a:pt x="189333" y="109596"/>
                  </a:lnTo>
                  <a:close/>
                  <a:moveTo>
                    <a:pt x="278277" y="0"/>
                  </a:moveTo>
                  <a:lnTo>
                    <a:pt x="209964" y="40396"/>
                  </a:lnTo>
                  <a:lnTo>
                    <a:pt x="141650" y="0"/>
                  </a:lnTo>
                  <a:lnTo>
                    <a:pt x="15898" y="70866"/>
                  </a:lnTo>
                  <a:lnTo>
                    <a:pt x="47488" y="106067"/>
                  </a:lnTo>
                  <a:lnTo>
                    <a:pt x="50440" y="107779"/>
                  </a:lnTo>
                  <a:lnTo>
                    <a:pt x="50441" y="107719"/>
                  </a:lnTo>
                  <a:lnTo>
                    <a:pt x="141059" y="56652"/>
                  </a:lnTo>
                  <a:lnTo>
                    <a:pt x="161767" y="68897"/>
                  </a:lnTo>
                  <a:lnTo>
                    <a:pt x="139976" y="81782"/>
                  </a:lnTo>
                  <a:lnTo>
                    <a:pt x="141651" y="242445"/>
                  </a:lnTo>
                  <a:lnTo>
                    <a:pt x="159994" y="252782"/>
                  </a:lnTo>
                  <a:lnTo>
                    <a:pt x="138892" y="264674"/>
                  </a:lnTo>
                  <a:lnTo>
                    <a:pt x="49357" y="211730"/>
                  </a:lnTo>
                  <a:lnTo>
                    <a:pt x="49733" y="175664"/>
                  </a:lnTo>
                  <a:lnTo>
                    <a:pt x="666" y="175664"/>
                  </a:lnTo>
                  <a:lnTo>
                    <a:pt x="0" y="239544"/>
                  </a:lnTo>
                  <a:lnTo>
                    <a:pt x="138301" y="321326"/>
                  </a:lnTo>
                  <a:lnTo>
                    <a:pt x="209964" y="280942"/>
                  </a:lnTo>
                  <a:lnTo>
                    <a:pt x="281626" y="321326"/>
                  </a:lnTo>
                  <a:lnTo>
                    <a:pt x="419927" y="239544"/>
                  </a:lnTo>
                  <a:lnTo>
                    <a:pt x="419261" y="175664"/>
                  </a:lnTo>
                  <a:lnTo>
                    <a:pt x="370194" y="175664"/>
                  </a:lnTo>
                  <a:lnTo>
                    <a:pt x="370570" y="211730"/>
                  </a:lnTo>
                  <a:lnTo>
                    <a:pt x="281035" y="264674"/>
                  </a:lnTo>
                  <a:lnTo>
                    <a:pt x="259933" y="252782"/>
                  </a:lnTo>
                  <a:lnTo>
                    <a:pt x="278276" y="242445"/>
                  </a:lnTo>
                  <a:lnTo>
                    <a:pt x="279951" y="81782"/>
                  </a:lnTo>
                  <a:lnTo>
                    <a:pt x="258161" y="68897"/>
                  </a:lnTo>
                  <a:lnTo>
                    <a:pt x="278868" y="56652"/>
                  </a:lnTo>
                  <a:lnTo>
                    <a:pt x="369486" y="107719"/>
                  </a:lnTo>
                  <a:lnTo>
                    <a:pt x="369487" y="107779"/>
                  </a:lnTo>
                  <a:lnTo>
                    <a:pt x="372439" y="106067"/>
                  </a:lnTo>
                  <a:lnTo>
                    <a:pt x="404029" y="70866"/>
                  </a:lnTo>
                  <a:close/>
                </a:path>
              </a:pathLst>
            </a:custGeom>
            <a:solidFill>
              <a:srgbClr val="000000"/>
            </a:solidFill>
            <a:ln w="25400" cap="flat" cmpd="sng" algn="ctr">
              <a:noFill/>
              <a:prstDash val="solid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99CC39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sp>
        <p:nvSpPr>
          <p:cNvPr id="2" name="Rectangle 3">
            <a:extLst>
              <a:ext uri="{FF2B5EF4-FFF2-40B4-BE49-F238E27FC236}">
                <a16:creationId xmlns:a16="http://schemas.microsoft.com/office/drawing/2014/main" id="{E5F3A23F-F15F-E0BF-9BB9-F770970BBF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01624" y="3643467"/>
            <a:ext cx="7427592" cy="1139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53" tIns="34277" rIns="68553" bIns="34277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>
              <a:buFont typeface="Arial" pitchFamily="34" charset="0"/>
              <a:buNone/>
            </a:pPr>
            <a:endParaRPr lang="en-US" altLang="zh-CN" sz="4800" b="1" spc="600" dirty="0">
              <a:solidFill>
                <a:srgbClr val="484849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3296499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4">
            <a:extLst>
              <a:ext uri="{FF2B5EF4-FFF2-40B4-BE49-F238E27FC236}">
                <a16:creationId xmlns:a16="http://schemas.microsoft.com/office/drawing/2014/main" id="{2F5875A8-37EF-188B-D438-86DB07D5A32E}"/>
              </a:ext>
            </a:extLst>
          </p:cNvPr>
          <p:cNvSpPr txBox="1"/>
          <p:nvPr/>
        </p:nvSpPr>
        <p:spPr>
          <a:xfrm>
            <a:off x="578177" y="470148"/>
            <a:ext cx="1422073" cy="461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399" dirty="0">
                <a:solidFill>
                  <a:srgbClr val="484849"/>
                </a:solidFill>
                <a:latin typeface="+mj-ea"/>
                <a:ea typeface="+mj-ea"/>
              </a:rPr>
              <a:t>工作回顾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F014BCF-62F1-3B05-ECA1-75353DF938B0}"/>
              </a:ext>
            </a:extLst>
          </p:cNvPr>
          <p:cNvSpPr txBox="1"/>
          <p:nvPr/>
        </p:nvSpPr>
        <p:spPr>
          <a:xfrm>
            <a:off x="809625" y="1821446"/>
            <a:ext cx="1976437" cy="4072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2000" spc="225" dirty="0">
                <a:solidFill>
                  <a:srgbClr val="FF0000"/>
                </a:solidFill>
                <a:effectLst/>
                <a:latin typeface="+mj-ea"/>
                <a:ea typeface="+mj-ea"/>
                <a:cs typeface="+mn-ea"/>
                <a:sym typeface="+mn-lt"/>
              </a:rPr>
              <a:t>提升客户体验</a:t>
            </a:r>
            <a:endParaRPr lang="en-US" altLang="zh-CN" sz="2000" spc="225" dirty="0">
              <a:solidFill>
                <a:srgbClr val="FF0000"/>
              </a:solidFill>
              <a:effectLst/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0" name="TextBox 8+">
            <a:extLst>
              <a:ext uri="{FF2B5EF4-FFF2-40B4-BE49-F238E27FC236}">
                <a16:creationId xmlns:a16="http://schemas.microsoft.com/office/drawing/2014/main" id="{4F9DAEB0-85DF-7DED-12EF-FD46BD70CBD9}"/>
              </a:ext>
            </a:extLst>
          </p:cNvPr>
          <p:cNvSpPr txBox="1"/>
          <p:nvPr/>
        </p:nvSpPr>
        <p:spPr>
          <a:xfrm>
            <a:off x="809625" y="1449971"/>
            <a:ext cx="197643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000" spc="225" dirty="0">
                <a:solidFill>
                  <a:srgbClr val="FF0000"/>
                </a:solidFill>
                <a:effectLst/>
                <a:latin typeface="+mj-ea"/>
                <a:ea typeface="+mj-ea"/>
                <a:cs typeface="+mn-ea"/>
                <a:sym typeface="+mn-lt"/>
              </a:rPr>
              <a:t>01</a:t>
            </a:r>
            <a:endParaRPr lang="zh-CN" altLang="en-US" sz="20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9C58C099-23D4-5387-EE1A-2D3776E3919D}"/>
              </a:ext>
            </a:extLst>
          </p:cNvPr>
          <p:cNvSpPr txBox="1"/>
          <p:nvPr/>
        </p:nvSpPr>
        <p:spPr>
          <a:xfrm>
            <a:off x="695325" y="2400253"/>
            <a:ext cx="2205037" cy="110453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pc="225">
                <a:solidFill>
                  <a:srgbClr val="484849"/>
                </a:solidFill>
                <a:effectLst/>
                <a:latin typeface="+mj-ea"/>
                <a:ea typeface="+mj-ea"/>
                <a:cs typeface="+mn-ea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zh-CN" altLang="en-US" sz="1400" dirty="0">
                <a:latin typeface="+mn-ea"/>
                <a:ea typeface="+mn-ea"/>
                <a:sym typeface="+mn-lt"/>
              </a:rPr>
              <a:t>主导部门成立客服轮岗制，做到</a:t>
            </a:r>
            <a:r>
              <a:rPr lang="en-US" altLang="zh-CN" sz="1400" dirty="0">
                <a:latin typeface="+mn-ea"/>
                <a:ea typeface="+mn-ea"/>
                <a:sym typeface="+mn-lt"/>
              </a:rPr>
              <a:t>7X24</a:t>
            </a:r>
            <a:r>
              <a:rPr lang="zh-CN" altLang="en-US" sz="1400" dirty="0">
                <a:latin typeface="+mn-ea"/>
                <a:ea typeface="+mn-ea"/>
                <a:sym typeface="+mn-lt"/>
              </a:rPr>
              <a:t>即时应答，会话应答时间从</a:t>
            </a:r>
            <a:r>
              <a:rPr lang="en-US" altLang="zh-CN" sz="1400" dirty="0">
                <a:latin typeface="+mn-ea"/>
                <a:ea typeface="+mn-ea"/>
                <a:sym typeface="+mn-lt"/>
              </a:rPr>
              <a:t>67</a:t>
            </a:r>
            <a:r>
              <a:rPr lang="zh-CN" altLang="en-US" sz="1400" dirty="0">
                <a:latin typeface="+mn-ea"/>
                <a:ea typeface="+mn-ea"/>
                <a:sym typeface="+mn-lt"/>
              </a:rPr>
              <a:t>秒减少至</a:t>
            </a:r>
            <a:r>
              <a:rPr lang="en-US" altLang="zh-CN" sz="1400" dirty="0">
                <a:latin typeface="+mn-ea"/>
                <a:ea typeface="+mn-ea"/>
                <a:sym typeface="+mn-lt"/>
              </a:rPr>
              <a:t>42</a:t>
            </a:r>
            <a:r>
              <a:rPr lang="zh-CN" altLang="en-US" sz="1400" dirty="0">
                <a:latin typeface="+mn-ea"/>
                <a:ea typeface="+mn-ea"/>
                <a:sym typeface="+mn-lt"/>
              </a:rPr>
              <a:t>秒</a:t>
            </a:r>
            <a:endParaRPr lang="zh-CN" altLang="en-US" sz="1400" dirty="0">
              <a:latin typeface="+mn-ea"/>
              <a:ea typeface="+mn-ea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B638093C-FE73-B996-42DC-0D83A9065FBD}"/>
              </a:ext>
            </a:extLst>
          </p:cNvPr>
          <p:cNvSpPr txBox="1"/>
          <p:nvPr/>
        </p:nvSpPr>
        <p:spPr>
          <a:xfrm>
            <a:off x="1109662" y="5368420"/>
            <a:ext cx="1376362" cy="40729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2000" spc="225">
                <a:solidFill>
                  <a:srgbClr val="484849"/>
                </a:solidFill>
                <a:effectLst/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sym typeface="+mn-lt"/>
              </a:rPr>
              <a:t>不足之处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76A61E52-9068-BFC0-B977-3F299E37B4F2}"/>
              </a:ext>
            </a:extLst>
          </p:cNvPr>
          <p:cNvSpPr txBox="1"/>
          <p:nvPr/>
        </p:nvSpPr>
        <p:spPr>
          <a:xfrm>
            <a:off x="866775" y="5872717"/>
            <a:ext cx="1862137" cy="58746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400" spc="225">
                <a:solidFill>
                  <a:srgbClr val="484849"/>
                </a:solidFill>
                <a:effectLst/>
                <a:latin typeface="+mn-ea"/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未和项目组各成员保持良好沟通</a:t>
            </a:r>
            <a:endParaRPr lang="zh-CN" altLang="en-US" dirty="0"/>
          </a:p>
        </p:txBody>
      </p:sp>
      <p:sp>
        <p:nvSpPr>
          <p:cNvPr id="28" name="TextBox 8+">
            <a:extLst>
              <a:ext uri="{FF2B5EF4-FFF2-40B4-BE49-F238E27FC236}">
                <a16:creationId xmlns:a16="http://schemas.microsoft.com/office/drawing/2014/main" id="{37F46DE3-D6DA-8757-2571-0573975CC390}"/>
              </a:ext>
            </a:extLst>
          </p:cNvPr>
          <p:cNvSpPr txBox="1"/>
          <p:nvPr/>
        </p:nvSpPr>
        <p:spPr>
          <a:xfrm>
            <a:off x="3438525" y="1821446"/>
            <a:ext cx="1976437" cy="40729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2000" spc="225">
                <a:solidFill>
                  <a:srgbClr val="484849"/>
                </a:solidFill>
                <a:effectLst/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dirty="0">
                <a:solidFill>
                  <a:srgbClr val="FF0000"/>
                </a:solidFill>
                <a:sym typeface="+mn-lt"/>
              </a:rPr>
              <a:t>优化推广渠道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9" name="TextBox 8++">
            <a:extLst>
              <a:ext uri="{FF2B5EF4-FFF2-40B4-BE49-F238E27FC236}">
                <a16:creationId xmlns:a16="http://schemas.microsoft.com/office/drawing/2014/main" id="{AA948EC9-A73B-30A4-2D98-F2FFD78B622C}"/>
              </a:ext>
            </a:extLst>
          </p:cNvPr>
          <p:cNvSpPr txBox="1"/>
          <p:nvPr/>
        </p:nvSpPr>
        <p:spPr>
          <a:xfrm>
            <a:off x="3438525" y="1449971"/>
            <a:ext cx="197643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000" spc="225" dirty="0">
                <a:solidFill>
                  <a:srgbClr val="FF0000"/>
                </a:solidFill>
                <a:effectLst/>
                <a:latin typeface="+mj-ea"/>
                <a:ea typeface="+mj-ea"/>
                <a:cs typeface="+mn-ea"/>
                <a:sym typeface="+mn-lt"/>
              </a:rPr>
              <a:t>02</a:t>
            </a:r>
            <a:endParaRPr lang="zh-CN" altLang="en-US" sz="20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0" name="TextBox 22+">
            <a:extLst>
              <a:ext uri="{FF2B5EF4-FFF2-40B4-BE49-F238E27FC236}">
                <a16:creationId xmlns:a16="http://schemas.microsoft.com/office/drawing/2014/main" id="{53E16293-E1D7-42AC-8167-B9C552FE34BB}"/>
              </a:ext>
            </a:extLst>
          </p:cNvPr>
          <p:cNvSpPr txBox="1"/>
          <p:nvPr/>
        </p:nvSpPr>
        <p:spPr>
          <a:xfrm>
            <a:off x="3324225" y="2400253"/>
            <a:ext cx="2205037" cy="265572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400" spc="225">
                <a:solidFill>
                  <a:srgbClr val="484849"/>
                </a:solidFill>
                <a:effectLst/>
                <a:latin typeface="+mn-ea"/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网络推广是企业网站宣传的先锋，持续关注搜索引擎的变化并调整策略来适应搜索引擎市场的变化。整体</a:t>
            </a:r>
            <a:r>
              <a:rPr lang="en-US" altLang="zh-CN" dirty="0">
                <a:sym typeface="+mn-lt"/>
              </a:rPr>
              <a:t>PV</a:t>
            </a:r>
            <a:r>
              <a:rPr lang="zh-CN" altLang="en-US" dirty="0">
                <a:sym typeface="+mn-lt"/>
              </a:rPr>
              <a:t>对比去年同期上涨</a:t>
            </a:r>
            <a:r>
              <a:rPr lang="en-US" altLang="zh-CN" dirty="0">
                <a:sym typeface="+mn-lt"/>
              </a:rPr>
              <a:t>10%-60%</a:t>
            </a:r>
            <a:r>
              <a:rPr lang="zh-CN" altLang="en-US" dirty="0">
                <a:sym typeface="+mn-lt"/>
              </a:rPr>
              <a:t>，用户平均停留时间上升</a:t>
            </a:r>
            <a:r>
              <a:rPr lang="en-US" altLang="zh-CN" dirty="0">
                <a:sym typeface="+mn-lt"/>
              </a:rPr>
              <a:t>34</a:t>
            </a:r>
            <a:r>
              <a:rPr lang="zh-CN" altLang="en-US" dirty="0">
                <a:sym typeface="+mn-lt"/>
              </a:rPr>
              <a:t>秒，付费转化率提升</a:t>
            </a:r>
            <a:r>
              <a:rPr lang="en-US" altLang="zh-CN" dirty="0">
                <a:sym typeface="+mn-lt"/>
              </a:rPr>
              <a:t>12.8%</a:t>
            </a:r>
            <a:endParaRPr lang="zh-CN" altLang="en-US" dirty="0"/>
          </a:p>
        </p:txBody>
      </p:sp>
      <p:sp>
        <p:nvSpPr>
          <p:cNvPr id="31" name="TextBox 24+">
            <a:extLst>
              <a:ext uri="{FF2B5EF4-FFF2-40B4-BE49-F238E27FC236}">
                <a16:creationId xmlns:a16="http://schemas.microsoft.com/office/drawing/2014/main" id="{4B1C2D29-00A8-94B4-722D-C3651742891D}"/>
              </a:ext>
            </a:extLst>
          </p:cNvPr>
          <p:cNvSpPr txBox="1"/>
          <p:nvPr/>
        </p:nvSpPr>
        <p:spPr>
          <a:xfrm>
            <a:off x="3738562" y="5368420"/>
            <a:ext cx="1376362" cy="40729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2000" spc="225">
                <a:solidFill>
                  <a:srgbClr val="484849"/>
                </a:solidFill>
                <a:effectLst/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sym typeface="+mn-lt"/>
              </a:rPr>
              <a:t>不足之处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2" name="TextBox 26+">
            <a:extLst>
              <a:ext uri="{FF2B5EF4-FFF2-40B4-BE49-F238E27FC236}">
                <a16:creationId xmlns:a16="http://schemas.microsoft.com/office/drawing/2014/main" id="{AEAF7799-A32A-F6EF-B176-C13094808DF9}"/>
              </a:ext>
            </a:extLst>
          </p:cNvPr>
          <p:cNvSpPr txBox="1"/>
          <p:nvPr/>
        </p:nvSpPr>
        <p:spPr>
          <a:xfrm>
            <a:off x="3495675" y="5872717"/>
            <a:ext cx="1862137" cy="84600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400" spc="225">
                <a:solidFill>
                  <a:srgbClr val="484849"/>
                </a:solidFill>
                <a:effectLst/>
                <a:latin typeface="+mn-ea"/>
                <a:cs typeface="+mn-ea"/>
              </a:defRPr>
            </a:lvl1pPr>
          </a:lstStyle>
          <a:p>
            <a:r>
              <a:rPr lang="zh-CN" altLang="en-US" sz="1400" spc="225" dirty="0">
                <a:solidFill>
                  <a:srgbClr val="484849"/>
                </a:solidFill>
                <a:effectLst/>
                <a:latin typeface="微软雅黑"/>
                <a:ea typeface="微软雅黑"/>
                <a:cs typeface="+mn-ea"/>
                <a:sym typeface="+mn-lt"/>
              </a:rPr>
              <a:t>对于网站的品牌宣传不是很到位，有一定滞后性</a:t>
            </a:r>
            <a:endParaRPr lang="zh-CN" altLang="en-US" dirty="0"/>
          </a:p>
        </p:txBody>
      </p:sp>
      <p:sp>
        <p:nvSpPr>
          <p:cNvPr id="34" name="TextBox 8++">
            <a:extLst>
              <a:ext uri="{FF2B5EF4-FFF2-40B4-BE49-F238E27FC236}">
                <a16:creationId xmlns:a16="http://schemas.microsoft.com/office/drawing/2014/main" id="{424DD24A-61A1-9A41-EC11-576AEB4FA390}"/>
              </a:ext>
            </a:extLst>
          </p:cNvPr>
          <p:cNvSpPr txBox="1"/>
          <p:nvPr/>
        </p:nvSpPr>
        <p:spPr>
          <a:xfrm>
            <a:off x="6105525" y="1821446"/>
            <a:ext cx="1976437" cy="40729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2000" spc="225">
                <a:solidFill>
                  <a:srgbClr val="484849"/>
                </a:solidFill>
                <a:effectLst/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dirty="0">
                <a:solidFill>
                  <a:srgbClr val="FF0000"/>
                </a:solidFill>
                <a:sym typeface="+mn-lt"/>
              </a:rPr>
              <a:t>新站搭建优化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5" name="TextBox 8+++">
            <a:extLst>
              <a:ext uri="{FF2B5EF4-FFF2-40B4-BE49-F238E27FC236}">
                <a16:creationId xmlns:a16="http://schemas.microsoft.com/office/drawing/2014/main" id="{979C6410-2AC9-EB4F-CD28-3CF53ABA7B54}"/>
              </a:ext>
            </a:extLst>
          </p:cNvPr>
          <p:cNvSpPr txBox="1"/>
          <p:nvPr/>
        </p:nvSpPr>
        <p:spPr>
          <a:xfrm>
            <a:off x="6105525" y="1449971"/>
            <a:ext cx="197643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000" spc="225" dirty="0">
                <a:solidFill>
                  <a:srgbClr val="FF0000"/>
                </a:solidFill>
                <a:effectLst/>
                <a:latin typeface="+mj-ea"/>
                <a:ea typeface="+mj-ea"/>
                <a:cs typeface="+mn-ea"/>
                <a:sym typeface="+mn-lt"/>
              </a:rPr>
              <a:t>03</a:t>
            </a:r>
            <a:endParaRPr lang="zh-CN" altLang="en-US" sz="20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7" name="TextBox 24++">
            <a:extLst>
              <a:ext uri="{FF2B5EF4-FFF2-40B4-BE49-F238E27FC236}">
                <a16:creationId xmlns:a16="http://schemas.microsoft.com/office/drawing/2014/main" id="{4E48657A-62A9-67AD-6CDD-3F7D0A1E8A7A}"/>
              </a:ext>
            </a:extLst>
          </p:cNvPr>
          <p:cNvSpPr txBox="1"/>
          <p:nvPr/>
        </p:nvSpPr>
        <p:spPr>
          <a:xfrm>
            <a:off x="6405562" y="5368420"/>
            <a:ext cx="1376362" cy="40729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2000" spc="225">
                <a:solidFill>
                  <a:srgbClr val="484849"/>
                </a:solidFill>
                <a:effectLst/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sym typeface="+mn-lt"/>
              </a:rPr>
              <a:t>不足之处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8" name="TextBox 26++">
            <a:extLst>
              <a:ext uri="{FF2B5EF4-FFF2-40B4-BE49-F238E27FC236}">
                <a16:creationId xmlns:a16="http://schemas.microsoft.com/office/drawing/2014/main" id="{045F00A7-D57E-66DC-BD53-FD432DD8DFBB}"/>
              </a:ext>
            </a:extLst>
          </p:cNvPr>
          <p:cNvSpPr txBox="1"/>
          <p:nvPr/>
        </p:nvSpPr>
        <p:spPr>
          <a:xfrm>
            <a:off x="6162675" y="5872717"/>
            <a:ext cx="1862137" cy="58746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400" spc="225">
                <a:solidFill>
                  <a:srgbClr val="484849"/>
                </a:solidFill>
                <a:effectLst/>
                <a:latin typeface="+mn-ea"/>
                <a:cs typeface="+mn-ea"/>
              </a:defRPr>
            </a:lvl1pPr>
          </a:lstStyle>
          <a:p>
            <a:r>
              <a:rPr lang="zh-CN" altLang="en-US" sz="1400" spc="225" dirty="0">
                <a:solidFill>
                  <a:srgbClr val="484849"/>
                </a:solidFill>
                <a:effectLst/>
                <a:latin typeface="微软雅黑"/>
                <a:ea typeface="微软雅黑"/>
                <a:cs typeface="+mn-ea"/>
                <a:sym typeface="+mn-lt"/>
              </a:rPr>
              <a:t>网站首页经常变动，站内内容质量不高</a:t>
            </a:r>
            <a:endParaRPr lang="zh-CN" altLang="en-US" dirty="0"/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35E40E23-5C7A-8198-AC36-697986F00A79}"/>
              </a:ext>
            </a:extLst>
          </p:cNvPr>
          <p:cNvCxnSpPr/>
          <p:nvPr/>
        </p:nvCxnSpPr>
        <p:spPr>
          <a:xfrm>
            <a:off x="3057525" y="1710837"/>
            <a:ext cx="0" cy="3400425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20+">
            <a:extLst>
              <a:ext uri="{FF2B5EF4-FFF2-40B4-BE49-F238E27FC236}">
                <a16:creationId xmlns:a16="http://schemas.microsoft.com/office/drawing/2014/main" id="{EDEEE1DE-74DE-1B1B-9F30-EF58F980A2FD}"/>
              </a:ext>
            </a:extLst>
          </p:cNvPr>
          <p:cNvCxnSpPr/>
          <p:nvPr/>
        </p:nvCxnSpPr>
        <p:spPr>
          <a:xfrm>
            <a:off x="5686425" y="1710837"/>
            <a:ext cx="0" cy="3400425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20++">
            <a:extLst>
              <a:ext uri="{FF2B5EF4-FFF2-40B4-BE49-F238E27FC236}">
                <a16:creationId xmlns:a16="http://schemas.microsoft.com/office/drawing/2014/main" id="{A6EB2A30-F143-BB6A-CAE3-0CB046A4509D}"/>
              </a:ext>
            </a:extLst>
          </p:cNvPr>
          <p:cNvCxnSpPr/>
          <p:nvPr/>
        </p:nvCxnSpPr>
        <p:spPr>
          <a:xfrm>
            <a:off x="8353425" y="1710837"/>
            <a:ext cx="0" cy="3400425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8+++">
            <a:extLst>
              <a:ext uri="{FF2B5EF4-FFF2-40B4-BE49-F238E27FC236}">
                <a16:creationId xmlns:a16="http://schemas.microsoft.com/office/drawing/2014/main" id="{BC9E61B0-AF27-FC41-BB6C-5182119F4085}"/>
              </a:ext>
            </a:extLst>
          </p:cNvPr>
          <p:cNvSpPr txBox="1"/>
          <p:nvPr/>
        </p:nvSpPr>
        <p:spPr>
          <a:xfrm>
            <a:off x="8886825" y="1821446"/>
            <a:ext cx="1976437" cy="40729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2000" spc="225">
                <a:solidFill>
                  <a:srgbClr val="484849"/>
                </a:solidFill>
                <a:effectLst/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dirty="0">
                <a:solidFill>
                  <a:srgbClr val="FF0000"/>
                </a:solidFill>
                <a:sym typeface="+mn-lt"/>
              </a:rPr>
              <a:t>站外营销推广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1" name="TextBox 8++++">
            <a:extLst>
              <a:ext uri="{FF2B5EF4-FFF2-40B4-BE49-F238E27FC236}">
                <a16:creationId xmlns:a16="http://schemas.microsoft.com/office/drawing/2014/main" id="{73E04A54-651F-1696-57D3-D534940F0610}"/>
              </a:ext>
            </a:extLst>
          </p:cNvPr>
          <p:cNvSpPr txBox="1"/>
          <p:nvPr/>
        </p:nvSpPr>
        <p:spPr>
          <a:xfrm>
            <a:off x="8886825" y="1449971"/>
            <a:ext cx="197643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000" spc="225" dirty="0">
                <a:solidFill>
                  <a:srgbClr val="FF0000"/>
                </a:solidFill>
                <a:effectLst/>
                <a:latin typeface="+mj-ea"/>
                <a:ea typeface="+mj-ea"/>
                <a:cs typeface="+mn-ea"/>
                <a:sym typeface="+mn-lt"/>
              </a:rPr>
              <a:t>04</a:t>
            </a:r>
            <a:endParaRPr lang="zh-CN" altLang="en-US" sz="20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42" name="TextBox 22+++">
            <a:extLst>
              <a:ext uri="{FF2B5EF4-FFF2-40B4-BE49-F238E27FC236}">
                <a16:creationId xmlns:a16="http://schemas.microsoft.com/office/drawing/2014/main" id="{DCA1D36A-8E69-124E-DE8C-780AF8611D3E}"/>
              </a:ext>
            </a:extLst>
          </p:cNvPr>
          <p:cNvSpPr txBox="1"/>
          <p:nvPr/>
        </p:nvSpPr>
        <p:spPr>
          <a:xfrm>
            <a:off x="8772525" y="2400253"/>
            <a:ext cx="2205037" cy="162159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400" spc="225">
                <a:solidFill>
                  <a:srgbClr val="484849"/>
                </a:solidFill>
                <a:effectLst/>
                <a:latin typeface="+mn-ea"/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站外推广是网站与外界进行交流的窗口之一，去年下半年外推市场开始紧缩，部门迅速反应，查找新平台来作为宣传的手段</a:t>
            </a:r>
            <a:endParaRPr lang="zh-CN" altLang="en-US" dirty="0"/>
          </a:p>
        </p:txBody>
      </p:sp>
      <p:sp>
        <p:nvSpPr>
          <p:cNvPr id="43" name="TextBox 24+++">
            <a:extLst>
              <a:ext uri="{FF2B5EF4-FFF2-40B4-BE49-F238E27FC236}">
                <a16:creationId xmlns:a16="http://schemas.microsoft.com/office/drawing/2014/main" id="{DF9C944A-33EF-6DAB-8783-0C7AD5A66BFC}"/>
              </a:ext>
            </a:extLst>
          </p:cNvPr>
          <p:cNvSpPr txBox="1"/>
          <p:nvPr/>
        </p:nvSpPr>
        <p:spPr>
          <a:xfrm>
            <a:off x="9186862" y="5368420"/>
            <a:ext cx="1376362" cy="40729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2000" spc="225">
                <a:solidFill>
                  <a:srgbClr val="484849"/>
                </a:solidFill>
                <a:effectLst/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sym typeface="+mn-lt"/>
              </a:rPr>
              <a:t>不足之处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4" name="TextBox 26+++">
            <a:extLst>
              <a:ext uri="{FF2B5EF4-FFF2-40B4-BE49-F238E27FC236}">
                <a16:creationId xmlns:a16="http://schemas.microsoft.com/office/drawing/2014/main" id="{85B3B9C1-A9C4-C5CD-AF1D-15B3A7B442F8}"/>
              </a:ext>
            </a:extLst>
          </p:cNvPr>
          <p:cNvSpPr txBox="1"/>
          <p:nvPr/>
        </p:nvSpPr>
        <p:spPr>
          <a:xfrm>
            <a:off x="8803664" y="5872717"/>
            <a:ext cx="2142760" cy="84600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400" spc="225">
                <a:solidFill>
                  <a:srgbClr val="484849"/>
                </a:solidFill>
                <a:effectLst/>
                <a:latin typeface="+mn-ea"/>
                <a:cs typeface="+mn-ea"/>
              </a:defRPr>
            </a:lvl1pPr>
          </a:lstStyle>
          <a:p>
            <a:r>
              <a:rPr lang="zh-CN" altLang="en-US" sz="1400" spc="225" dirty="0">
                <a:solidFill>
                  <a:srgbClr val="484849"/>
                </a:solidFill>
                <a:effectLst/>
                <a:latin typeface="微软雅黑"/>
                <a:ea typeface="微软雅黑"/>
                <a:cs typeface="+mn-ea"/>
                <a:sym typeface="+mn-lt"/>
              </a:rPr>
              <a:t>很多外推的文章未得到良好的质量控制，外链转化率不稳定</a:t>
            </a:r>
            <a:endParaRPr lang="zh-CN" altLang="en-US" dirty="0"/>
          </a:p>
        </p:txBody>
      </p:sp>
      <p:sp>
        <p:nvSpPr>
          <p:cNvPr id="55" name="TextBox 22++">
            <a:extLst>
              <a:ext uri="{FF2B5EF4-FFF2-40B4-BE49-F238E27FC236}">
                <a16:creationId xmlns:a16="http://schemas.microsoft.com/office/drawing/2014/main" id="{AF7EE5D1-10A6-3BA7-2018-727C9B876191}"/>
              </a:ext>
            </a:extLst>
          </p:cNvPr>
          <p:cNvSpPr txBox="1"/>
          <p:nvPr/>
        </p:nvSpPr>
        <p:spPr>
          <a:xfrm>
            <a:off x="5991225" y="2400253"/>
            <a:ext cx="2222500" cy="239719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400" spc="225">
                <a:solidFill>
                  <a:srgbClr val="484849"/>
                </a:solidFill>
                <a:effectLst/>
                <a:latin typeface="+mn-ea"/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搜索引擎变化以及项目组几个站被降权后，开始着手做新站，新站在上线前，进行关键词和网站框架的选择，在此过程中网站的排名不断波动，所以不断加强站内优化以及细节的维护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039545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54">
            <a:extLst>
              <a:ext uri="{FF2B5EF4-FFF2-40B4-BE49-F238E27FC236}">
                <a16:creationId xmlns:a16="http://schemas.microsoft.com/office/drawing/2014/main" id="{1B9244B8-FDEE-C8BE-D287-48DD02F3ED29}"/>
              </a:ext>
            </a:extLst>
          </p:cNvPr>
          <p:cNvSpPr txBox="1"/>
          <p:nvPr/>
        </p:nvSpPr>
        <p:spPr>
          <a:xfrm>
            <a:off x="586239" y="549275"/>
            <a:ext cx="30459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sz="2399">
                <a:solidFill>
                  <a:srgbClr val="484849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2800" dirty="0"/>
              <a:t>耳机销售业绩展示</a:t>
            </a:r>
          </a:p>
        </p:txBody>
      </p:sp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id="{57054642-103B-3F73-5D87-389F54BED46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5643213"/>
              </p:ext>
            </p:extLst>
          </p:nvPr>
        </p:nvGraphicFramePr>
        <p:xfrm>
          <a:off x="5405120" y="3443488"/>
          <a:ext cx="4356100" cy="2520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图表 8">
            <a:extLst>
              <a:ext uri="{FF2B5EF4-FFF2-40B4-BE49-F238E27FC236}">
                <a16:creationId xmlns:a16="http://schemas.microsoft.com/office/drawing/2014/main" id="{B3E1D4F2-38A9-E800-1DFF-2315F2EA294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28774406"/>
              </p:ext>
            </p:extLst>
          </p:nvPr>
        </p:nvGraphicFramePr>
        <p:xfrm>
          <a:off x="362204" y="3342904"/>
          <a:ext cx="4356100" cy="2520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标题 1">
            <a:extLst>
              <a:ext uri="{FF2B5EF4-FFF2-40B4-BE49-F238E27FC236}">
                <a16:creationId xmlns:a16="http://schemas.microsoft.com/office/drawing/2014/main" id="{5B722B80-CB72-A369-DD63-9DB1F381ECA6}"/>
              </a:ext>
            </a:extLst>
          </p:cNvPr>
          <p:cNvSpPr txBox="1">
            <a:spLocks/>
          </p:cNvSpPr>
          <p:nvPr/>
        </p:nvSpPr>
        <p:spPr>
          <a:xfrm>
            <a:off x="695325" y="6173816"/>
            <a:ext cx="8595130" cy="269817"/>
          </a:xfrm>
          <a:prstGeom prst="rect">
            <a:avLst/>
          </a:prstGeom>
          <a:effectLst/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pPr algn="l" fontAlgn="base"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050" spc="225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/>
                <a:ea typeface="微软雅黑"/>
                <a:cs typeface="+mn-ea"/>
                <a:sym typeface="+mn-lt"/>
              </a:rPr>
              <a:t>总收入：</a:t>
            </a:r>
            <a:r>
              <a:rPr lang="en-US" altLang="zh-CN" sz="1050" spc="225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/>
                <a:ea typeface="微软雅黑"/>
                <a:cs typeface="+mn-ea"/>
                <a:sym typeface="+mn-lt"/>
              </a:rPr>
              <a:t> $ 943272.07</a:t>
            </a:r>
            <a:r>
              <a:rPr lang="zh-CN" altLang="en-US" sz="1050" spc="225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/>
                <a:ea typeface="微软雅黑"/>
                <a:cs typeface="+mn-ea"/>
                <a:sym typeface="+mn-lt"/>
              </a:rPr>
              <a:t>，环比上涨</a:t>
            </a:r>
            <a:r>
              <a:rPr lang="en-US" altLang="zh-CN" sz="1050" spc="225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/>
                <a:ea typeface="微软雅黑"/>
                <a:cs typeface="+mn-ea"/>
                <a:sym typeface="+mn-lt"/>
              </a:rPr>
              <a:t>30%</a:t>
            </a:r>
            <a:r>
              <a:rPr lang="zh-CN" altLang="en-US" sz="1050" spc="225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/>
                <a:ea typeface="微软雅黑"/>
                <a:cs typeface="+mn-ea"/>
                <a:sym typeface="+mn-lt"/>
              </a:rPr>
              <a:t>，总支出：</a:t>
            </a:r>
            <a:r>
              <a:rPr lang="en-US" altLang="zh-CN" sz="1050" spc="225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/>
                <a:ea typeface="微软雅黑"/>
                <a:cs typeface="+mn-ea"/>
                <a:sym typeface="+mn-lt"/>
              </a:rPr>
              <a:t> $ 322518.72 </a:t>
            </a:r>
            <a:r>
              <a:rPr lang="zh-CN" altLang="en-US" sz="1050" spc="225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/>
                <a:ea typeface="微软雅黑"/>
                <a:cs typeface="+mn-ea"/>
                <a:sym typeface="+mn-lt"/>
              </a:rPr>
              <a:t>，环比下降</a:t>
            </a:r>
            <a:r>
              <a:rPr lang="en-US" altLang="zh-CN" sz="1050" spc="225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/>
                <a:ea typeface="微软雅黑"/>
                <a:cs typeface="+mn-ea"/>
                <a:sym typeface="+mn-lt"/>
              </a:rPr>
              <a:t>3.5%</a:t>
            </a:r>
            <a:r>
              <a:rPr lang="zh-CN" altLang="en-US" sz="1050" spc="225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/>
                <a:ea typeface="微软雅黑"/>
                <a:cs typeface="+mn-ea"/>
                <a:sym typeface="+mn-lt"/>
              </a:rPr>
              <a:t>，</a:t>
            </a:r>
            <a:r>
              <a:rPr lang="zh-CN" altLang="en-US" sz="1050" spc="225" dirty="0">
                <a:solidFill>
                  <a:srgbClr val="C00000"/>
                </a:solidFill>
                <a:effectLst/>
                <a:latin typeface="微软雅黑"/>
                <a:ea typeface="微软雅黑"/>
                <a:cs typeface="+mn-ea"/>
                <a:sym typeface="+mn-lt"/>
              </a:rPr>
              <a:t>毛利润：</a:t>
            </a:r>
            <a:r>
              <a:rPr lang="en-US" altLang="zh-CN" sz="1050" spc="225" dirty="0">
                <a:solidFill>
                  <a:srgbClr val="C00000"/>
                </a:solidFill>
                <a:effectLst/>
                <a:latin typeface="微软雅黑"/>
                <a:ea typeface="微软雅黑"/>
                <a:cs typeface="+mn-ea"/>
                <a:sym typeface="+mn-lt"/>
              </a:rPr>
              <a:t> $ 620753.35</a:t>
            </a:r>
            <a:endParaRPr lang="zh-CN" altLang="en-US" sz="1050" spc="225" dirty="0">
              <a:solidFill>
                <a:srgbClr val="C00000"/>
              </a:solidFill>
              <a:effectLst/>
              <a:latin typeface="微软雅黑"/>
              <a:ea typeface="微软雅黑"/>
              <a:cs typeface="+mn-ea"/>
              <a:sym typeface="+mn-lt"/>
            </a:endParaRPr>
          </a:p>
        </p:txBody>
      </p:sp>
      <p:sp>
        <p:nvSpPr>
          <p:cNvPr id="24" name="标题 1">
            <a:extLst>
              <a:ext uri="{FF2B5EF4-FFF2-40B4-BE49-F238E27FC236}">
                <a16:creationId xmlns:a16="http://schemas.microsoft.com/office/drawing/2014/main" id="{FA7A1EDC-FA9C-6BBC-1822-6FF2A47FAF86}"/>
              </a:ext>
            </a:extLst>
          </p:cNvPr>
          <p:cNvSpPr txBox="1">
            <a:spLocks/>
          </p:cNvSpPr>
          <p:nvPr/>
        </p:nvSpPr>
        <p:spPr>
          <a:xfrm>
            <a:off x="622814" y="2223962"/>
            <a:ext cx="8259820" cy="345094"/>
          </a:xfrm>
          <a:prstGeom prst="rect">
            <a:avLst/>
          </a:prstGeom>
          <a:effectLst/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pPr algn="l" fontAlgn="base">
              <a:lnSpc>
                <a:spcPct val="130000"/>
              </a:lnSpc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400" b="1" spc="225">
                <a:solidFill>
                  <a:srgbClr val="48484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售后分析</a:t>
            </a:r>
            <a:endParaRPr lang="zh-CN" altLang="en-US" sz="1400" spc="225" dirty="0">
              <a:solidFill>
                <a:srgbClr val="484849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5" name="标题 1">
            <a:extLst>
              <a:ext uri="{FF2B5EF4-FFF2-40B4-BE49-F238E27FC236}">
                <a16:creationId xmlns:a16="http://schemas.microsoft.com/office/drawing/2014/main" id="{F9AB9036-1408-6559-F415-54F2565C453C}"/>
              </a:ext>
            </a:extLst>
          </p:cNvPr>
          <p:cNvSpPr txBox="1">
            <a:spLocks/>
          </p:cNvSpPr>
          <p:nvPr/>
        </p:nvSpPr>
        <p:spPr>
          <a:xfrm>
            <a:off x="622814" y="2501330"/>
            <a:ext cx="8932666" cy="290977"/>
          </a:xfrm>
          <a:prstGeom prst="rect">
            <a:avLst/>
          </a:prstGeom>
          <a:effectLst/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pPr algn="l" fontAlgn="base">
              <a:lnSpc>
                <a:spcPct val="130000"/>
              </a:lnSpc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100" b="1" spc="225" dirty="0">
                <a:solidFill>
                  <a:srgbClr val="48484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退货量：</a:t>
            </a:r>
            <a:r>
              <a:rPr lang="en-US" altLang="zh-CN" sz="1100" b="1" spc="225" dirty="0">
                <a:solidFill>
                  <a:srgbClr val="48484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245</a:t>
            </a:r>
            <a:r>
              <a:rPr lang="zh-CN" altLang="en-US" sz="1100" b="1" spc="225" dirty="0">
                <a:solidFill>
                  <a:srgbClr val="48484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单，退款金额： </a:t>
            </a:r>
            <a:r>
              <a:rPr lang="en-US" altLang="zh-CN" sz="1100" b="1" spc="225" dirty="0">
                <a:solidFill>
                  <a:srgbClr val="48484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$ -36547.21</a:t>
            </a:r>
            <a:r>
              <a:rPr lang="zh-CN" altLang="en-US" sz="1100" b="1" spc="225" dirty="0">
                <a:solidFill>
                  <a:srgbClr val="48484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r>
              <a:rPr lang="en-US" altLang="zh-CN" sz="1100" b="1" spc="225" dirty="0">
                <a:solidFill>
                  <a:srgbClr val="48484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FBA</a:t>
            </a:r>
            <a:r>
              <a:rPr lang="zh-CN" altLang="en-US" sz="1100" b="1" spc="225" dirty="0">
                <a:solidFill>
                  <a:srgbClr val="48484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订单缺陷率</a:t>
            </a:r>
            <a:r>
              <a:rPr lang="en-US" altLang="zh-CN" sz="1100" b="1" spc="225" dirty="0">
                <a:solidFill>
                  <a:srgbClr val="48484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0.21%</a:t>
            </a:r>
            <a:r>
              <a:rPr lang="zh-CN" altLang="en-US" sz="1100" b="1" spc="225" dirty="0">
                <a:solidFill>
                  <a:srgbClr val="48484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，迟发率</a:t>
            </a:r>
            <a:r>
              <a:rPr lang="en-US" altLang="zh-CN" sz="1100" b="1" spc="225" dirty="0">
                <a:solidFill>
                  <a:srgbClr val="48484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1.35%</a:t>
            </a:r>
            <a:r>
              <a:rPr lang="zh-CN" altLang="en-US" sz="1100" b="1" spc="225" dirty="0">
                <a:solidFill>
                  <a:srgbClr val="48484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，发票缺陷率</a:t>
            </a:r>
            <a:r>
              <a:rPr lang="en-US" altLang="zh-CN" sz="1100" b="1" spc="225" dirty="0">
                <a:solidFill>
                  <a:srgbClr val="48484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1.55%</a:t>
            </a:r>
            <a:endParaRPr lang="zh-CN" altLang="en-US" sz="1100" spc="225" dirty="0">
              <a:solidFill>
                <a:srgbClr val="484849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49732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VISIBLE" val="0"/>
  <p:tag name="LINEVISIBLE" val="0"/>
  <p:tag name="SHAPETHREEDVISIBLE" val="1"/>
  <p:tag name="HASTEXT" val="1"/>
  <p:tag name="TEXT" val="2022"/>
  <p:tag name="FONTCOLOR" val="0"/>
  <p:tag name="FONTBOLD" val="0"/>
  <p:tag name="FONTITALIC" val="0"/>
  <p:tag name="FONTNAME" val="Facon"/>
  <p:tag name="NAMEASCII" val="Facon"/>
  <p:tag name="NAMECOMPLEXSCRIPT" val="+mn-cs"/>
  <p:tag name="NAMEFAREAST" val="微软雅黑"/>
  <p:tag name="FONTNAMEASCII" val="Facon"/>
  <p:tag name="TEXTALIGNMENT" val="1"/>
  <p:tag name="FONTSPACING" val="6"/>
  <p:tag name="SPACEWITHIN" val="1"/>
  <p:tag name="SPACEBEFORE" val="0"/>
  <p:tag name="SPACEAFTER" val="0"/>
  <p:tag name="ALIGNMENT" val="1"/>
  <p:tag name="WORDWRAP" val="-1"/>
  <p:tag name="AUTOSIZE" val="1"/>
  <p:tag name="T_HASTEXT" val="1"/>
  <p:tag name="T_LEFT" val="237"/>
  <p:tag name="T_TOP" val="-91"/>
  <p:tag name="T_WIDTH" val="312"/>
  <p:tag name="T_HEIGTH" val="123.5953"/>
  <p:tag name="T_TEXT" val="2022"/>
  <p:tag name="T_FONTCOLOR" val="0"/>
  <p:tag name="T_FONTNAME" val="Facon"/>
  <p:tag name="T_FONTNAMEASCII" val="Facon"/>
  <p:tag name="T_NAMECOMPLEXSCRIPT" val="+mn-cs"/>
  <p:tag name="T_NAMEFAREAST" val="微软雅黑"/>
  <p:tag name="T_FONTBOLD" val="0"/>
  <p:tag name="T_FONTSIZE" val="96"/>
  <p:tag name="T_FONTUNDERLINE" val="0"/>
  <p:tag name="T_FONTITALIC" val="0"/>
  <p:tag name="T_FONTSPACING" val="6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19.49071"/>
  <p:tag name="OFFSETLEFT" val="7.247009"/>
  <p:tag name="OFFSETWIDTH" val="288.4218"/>
  <p:tag name="OFFSETHEIGHT" val="80.3906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  <p:tag name="SHADOWSIZE" val="102"/>
  <p:tag name="TEXTZ '" val="0"/>
  <p:tag name="ADJUSTMENTS" val="6.48625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  <p:tag name="SHADOWSIZE" val="102"/>
  <p:tag name="TEXTZ '" val="0"/>
  <p:tag name="ADJUSTMENTS" val="6.48625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  <p:tag name="SHADOWSIZE" val="102"/>
  <p:tag name="TEXTZ '" val="0"/>
  <p:tag name="ADJUSTMENTS" val="7.472479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  <p:tag name="SHADOWSIZE" val="102"/>
  <p:tag name="TEXTZ '" val="0"/>
  <p:tag name="ADJUSTMENTS" val="6.48625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6.65449"/>
  <p:tag name="LEFT" val="331.6516"/>
  <p:tag name="WIDTH" val="176.6498"/>
  <p:tag name="HEIGHT" val="24.83819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数字跳跃"/>
  <p:tag name="FONTSIZE" val="16"/>
  <p:tag name="FONTCOLOR" val="4802632"/>
  <p:tag name="FONTBOLD" val="0"/>
  <p:tag name="FONTITALIC" val="0"/>
  <p:tag name="FONTNAME" val="斗鱼追光体"/>
  <p:tag name="NAMEASCII" val="斗鱼追光体"/>
  <p:tag name="NAMECOMPLEXSCRIPT" val="+mj-cs"/>
  <p:tag name="NAMEFAREAST" val="斗鱼追光体"/>
  <p:tag name="FONTNAMEASCII" val="斗鱼追光体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26.65449"/>
  <p:tag name="T_WIDTH" val="176.6498"/>
  <p:tag name="T_HEIGTH" val="24.83819"/>
  <p:tag name="T_TEXT" val="数字跳跃"/>
  <p:tag name="T_FONTCOLOR" val="4802632"/>
  <p:tag name="T_FONTNAME" val="斗鱼追光体"/>
  <p:tag name="T_FONTNAMEASCII" val="斗鱼追光体"/>
  <p:tag name="T_NAMECOMPLEXSCRIPT" val="+mj-cs"/>
  <p:tag name="T_NAMEFAREAST" val="斗鱼追光体"/>
  <p:tag name="T_FONTBOLD" val="0"/>
  <p:tag name="T_FONTSIZE" val="16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2.291811"/>
  <p:tag name="OFFSETLEFT" val="47.90662"/>
  <p:tag name="OFFSETWIDTH" val="80.48473"/>
  <p:tag name="OFFSETHEIGHT" val="14.85228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0.7974"/>
  <p:tag name="LEFT" val="331.6516"/>
  <p:tag name="WIDTH" val="176.6498"/>
  <p:tag name="HEIGHT" val="19.99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优质跨境电商数码平台"/>
  <p:tag name="FONTSIZE" val="12"/>
  <p:tag name="FONTCOLOR" val="4802632"/>
  <p:tag name="FONTBOLD" val="0"/>
  <p:tag name="FONTITALIC" val="0"/>
  <p:tag name="FONTNAME" val="OPPOSans L"/>
  <p:tag name="NAMEASCII" val="OPPOSans L"/>
  <p:tag name="NAMECOMPLEXSCRIPT" val="OPPOSans L"/>
  <p:tag name="NAMEFAREAST" val="OPPOSans L"/>
  <p:tag name="FONTNAMEASCII" val="OPPOSans L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50.7974"/>
  <p:tag name="T_WIDTH" val="176.6498"/>
  <p:tag name="T_HEIGTH" val="19.99126"/>
  <p:tag name="T_TEXT" val="优质跨境电商数码平台"/>
  <p:tag name="T_FONTCOLOR" val="4802632"/>
  <p:tag name="T_FONTNAME" val="OPPOSans L"/>
  <p:tag name="T_FONTNAMEASCII" val="OPPOSans L"/>
  <p:tag name="T_NAMECOMPLEXSCRIPT" val="OPPOSans L"/>
  <p:tag name="T_NAMEFAREAST" val="OPPOSans L"/>
  <p:tag name="T_FONTBOLD" val="0"/>
  <p:tag name="T_FONTSIZE" val="12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121655"/>
  <p:tag name="OFFSETLEFT" val="28.40591"/>
  <p:tag name="OFFSETWIDTH" val="118.452"/>
  <p:tag name="OFFSETHEIGHT" val="11.38795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  <p:tag name="ADJUSTMENTS" val="7.206947"/>
  <p:tag name="SHADOWSIZE" val="102"/>
  <p:tag name="TEXTZ '" val="-2.147484E+09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  <p:tag name="ADJUSTMENTS" val="1.240094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  <p:tag name="ADJUSTMENTS" val="1.240094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  <p:tag name="ADJUSTMENTS" val="1.240094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  <p:tag name="ADJUSTMENTS" val="7.206947"/>
  <p:tag name="SHADOWSIZE" val="102"/>
  <p:tag name="TEXTZ '" val="-2.147484E+09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  <p:tag name="ADJUSTMENTS" val="0.9920316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6.65449"/>
  <p:tag name="LEFT" val="331.6516"/>
  <p:tag name="WIDTH" val="176.6498"/>
  <p:tag name="HEIGHT" val="24.83819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数字跳跃"/>
  <p:tag name="FONTSIZE" val="16"/>
  <p:tag name="FONTCOLOR" val="4802632"/>
  <p:tag name="FONTBOLD" val="0"/>
  <p:tag name="FONTITALIC" val="0"/>
  <p:tag name="FONTNAME" val="斗鱼追光体"/>
  <p:tag name="NAMEASCII" val="斗鱼追光体"/>
  <p:tag name="NAMECOMPLEXSCRIPT" val="+mj-cs"/>
  <p:tag name="NAMEFAREAST" val="斗鱼追光体"/>
  <p:tag name="FONTNAMEASCII" val="斗鱼追光体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26.65449"/>
  <p:tag name="T_WIDTH" val="176.6498"/>
  <p:tag name="T_HEIGTH" val="24.83819"/>
  <p:tag name="T_TEXT" val="数字跳跃"/>
  <p:tag name="T_FONTCOLOR" val="4802632"/>
  <p:tag name="T_FONTNAME" val="斗鱼追光体"/>
  <p:tag name="T_FONTNAMEASCII" val="斗鱼追光体"/>
  <p:tag name="T_NAMECOMPLEXSCRIPT" val="+mj-cs"/>
  <p:tag name="T_NAMEFAREAST" val="斗鱼追光体"/>
  <p:tag name="T_FONTBOLD" val="0"/>
  <p:tag name="T_FONTSIZE" val="16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2.291811"/>
  <p:tag name="OFFSETLEFT" val="47.90662"/>
  <p:tag name="OFFSETWIDTH" val="80.48473"/>
  <p:tag name="OFFSETHEIGHT" val="14.85228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0.7974"/>
  <p:tag name="LEFT" val="331.6516"/>
  <p:tag name="WIDTH" val="176.6498"/>
  <p:tag name="HEIGHT" val="19.99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优质跨境电商数码平台"/>
  <p:tag name="FONTSIZE" val="12"/>
  <p:tag name="FONTCOLOR" val="4802632"/>
  <p:tag name="FONTBOLD" val="0"/>
  <p:tag name="FONTITALIC" val="0"/>
  <p:tag name="FONTNAME" val="OPPOSans L"/>
  <p:tag name="NAMEASCII" val="OPPOSans L"/>
  <p:tag name="NAMECOMPLEXSCRIPT" val="OPPOSans L"/>
  <p:tag name="NAMEFAREAST" val="OPPOSans L"/>
  <p:tag name="FONTNAMEASCII" val="OPPOSans L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50.7974"/>
  <p:tag name="T_WIDTH" val="176.6498"/>
  <p:tag name="T_HEIGTH" val="19.99126"/>
  <p:tag name="T_TEXT" val="优质跨境电商数码平台"/>
  <p:tag name="T_FONTCOLOR" val="4802632"/>
  <p:tag name="T_FONTNAME" val="OPPOSans L"/>
  <p:tag name="T_FONTNAMEASCII" val="OPPOSans L"/>
  <p:tag name="T_NAMECOMPLEXSCRIPT" val="OPPOSans L"/>
  <p:tag name="T_NAMEFAREAST" val="OPPOSans L"/>
  <p:tag name="T_FONTBOLD" val="0"/>
  <p:tag name="T_FONTSIZE" val="12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121655"/>
  <p:tag name="OFFSETLEFT" val="28.40591"/>
  <p:tag name="OFFSETWIDTH" val="118.452"/>
  <p:tag name="OFFSETHEIGHT" val="11.3879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  <p:tag name="SHADOWSIZE" val="102"/>
  <p:tag name="TEXTZ '" val="0"/>
  <p:tag name="ADJUSTMENTS" val="6.93285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0"/>
  <p:tag name="TEXTSHADOWSIZE" val="10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0"/>
  <p:tag name="TEXTSHADOWSIZE" val="10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0"/>
  <p:tag name="SHADOWSIZE" val="100"/>
  <p:tag name="TEXTSHADOWSIZE" val="10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0"/>
  <p:tag name="SHADOWSIZE" val="100"/>
  <p:tag name="TEXTSHADOWSIZE" val="10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0.95083"/>
  <p:tag name="SHADOWSIZE" val="9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6.65449"/>
  <p:tag name="LEFT" val="331.6516"/>
  <p:tag name="WIDTH" val="176.6498"/>
  <p:tag name="HEIGHT" val="24.83819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数字跳跃"/>
  <p:tag name="FONTSIZE" val="16"/>
  <p:tag name="FONTCOLOR" val="4802632"/>
  <p:tag name="FONTBOLD" val="0"/>
  <p:tag name="FONTITALIC" val="0"/>
  <p:tag name="FONTNAME" val="斗鱼追光体"/>
  <p:tag name="NAMEASCII" val="斗鱼追光体"/>
  <p:tag name="NAMECOMPLEXSCRIPT" val="+mj-cs"/>
  <p:tag name="NAMEFAREAST" val="斗鱼追光体"/>
  <p:tag name="FONTNAMEASCII" val="斗鱼追光体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26.65449"/>
  <p:tag name="T_WIDTH" val="176.6498"/>
  <p:tag name="T_HEIGTH" val="24.83819"/>
  <p:tag name="T_TEXT" val="数字跳跃"/>
  <p:tag name="T_FONTCOLOR" val="4802632"/>
  <p:tag name="T_FONTNAME" val="斗鱼追光体"/>
  <p:tag name="T_FONTNAMEASCII" val="斗鱼追光体"/>
  <p:tag name="T_NAMECOMPLEXSCRIPT" val="+mj-cs"/>
  <p:tag name="T_NAMEFAREAST" val="斗鱼追光体"/>
  <p:tag name="T_FONTBOLD" val="0"/>
  <p:tag name="T_FONTSIZE" val="16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2.291811"/>
  <p:tag name="OFFSETLEFT" val="47.90662"/>
  <p:tag name="OFFSETWIDTH" val="80.48473"/>
  <p:tag name="OFFSETHEIGHT" val="14.85228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0.7974"/>
  <p:tag name="LEFT" val="331.6516"/>
  <p:tag name="WIDTH" val="176.6498"/>
  <p:tag name="HEIGHT" val="19.99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优质跨境电商数码平台"/>
  <p:tag name="FONTSIZE" val="12"/>
  <p:tag name="FONTCOLOR" val="4802632"/>
  <p:tag name="FONTBOLD" val="0"/>
  <p:tag name="FONTITALIC" val="0"/>
  <p:tag name="FONTNAME" val="OPPOSans L"/>
  <p:tag name="NAMEASCII" val="OPPOSans L"/>
  <p:tag name="NAMECOMPLEXSCRIPT" val="OPPOSans L"/>
  <p:tag name="NAMEFAREAST" val="OPPOSans L"/>
  <p:tag name="FONTNAMEASCII" val="OPPOSans L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50.7974"/>
  <p:tag name="T_WIDTH" val="176.6498"/>
  <p:tag name="T_HEIGTH" val="19.99126"/>
  <p:tag name="T_TEXT" val="优质跨境电商数码平台"/>
  <p:tag name="T_FONTCOLOR" val="4802632"/>
  <p:tag name="T_FONTNAME" val="OPPOSans L"/>
  <p:tag name="T_FONTNAMEASCII" val="OPPOSans L"/>
  <p:tag name="T_NAMECOMPLEXSCRIPT" val="OPPOSans L"/>
  <p:tag name="T_NAMEFAREAST" val="OPPOSans L"/>
  <p:tag name="T_FONTBOLD" val="0"/>
  <p:tag name="T_FONTSIZE" val="12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121655"/>
  <p:tag name="OFFSETLEFT" val="28.40591"/>
  <p:tag name="OFFSETWIDTH" val="118.452"/>
  <p:tag name="OFFSETHEIGHT" val="11.38795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6.16679"/>
  <p:tag name="TEXTZ '" val="-2.147484E+09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6.16679"/>
  <p:tag name="TEXTZ '" val="-2.147484E+0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6.16679"/>
  <p:tag name="TEXTZ '" val="-2.147484E+09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6.16679"/>
  <p:tag name="TEXTZ '" val="-2.147484E+09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6.65449"/>
  <p:tag name="LEFT" val="331.6516"/>
  <p:tag name="WIDTH" val="176.6498"/>
  <p:tag name="HEIGHT" val="24.83819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数字跳跃"/>
  <p:tag name="FONTSIZE" val="16"/>
  <p:tag name="FONTCOLOR" val="4802632"/>
  <p:tag name="FONTBOLD" val="0"/>
  <p:tag name="FONTITALIC" val="0"/>
  <p:tag name="FONTNAME" val="斗鱼追光体"/>
  <p:tag name="NAMEASCII" val="斗鱼追光体"/>
  <p:tag name="NAMECOMPLEXSCRIPT" val="+mj-cs"/>
  <p:tag name="NAMEFAREAST" val="斗鱼追光体"/>
  <p:tag name="FONTNAMEASCII" val="斗鱼追光体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26.65449"/>
  <p:tag name="T_WIDTH" val="176.6498"/>
  <p:tag name="T_HEIGTH" val="24.83819"/>
  <p:tag name="T_TEXT" val="数字跳跃"/>
  <p:tag name="T_FONTCOLOR" val="4802632"/>
  <p:tag name="T_FONTNAME" val="斗鱼追光体"/>
  <p:tag name="T_FONTNAMEASCII" val="斗鱼追光体"/>
  <p:tag name="T_NAMECOMPLEXSCRIPT" val="+mj-cs"/>
  <p:tag name="T_NAMEFAREAST" val="斗鱼追光体"/>
  <p:tag name="T_FONTBOLD" val="0"/>
  <p:tag name="T_FONTSIZE" val="16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2.291811"/>
  <p:tag name="OFFSETLEFT" val="47.90662"/>
  <p:tag name="OFFSETWIDTH" val="80.48473"/>
  <p:tag name="OFFSETHEIGHT" val="14.85228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0.7974"/>
  <p:tag name="LEFT" val="331.6516"/>
  <p:tag name="WIDTH" val="176.6498"/>
  <p:tag name="HEIGHT" val="19.99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优质跨境电商数码平台"/>
  <p:tag name="FONTSIZE" val="12"/>
  <p:tag name="FONTCOLOR" val="4802632"/>
  <p:tag name="FONTBOLD" val="0"/>
  <p:tag name="FONTITALIC" val="0"/>
  <p:tag name="FONTNAME" val="OPPOSans L"/>
  <p:tag name="NAMEASCII" val="OPPOSans L"/>
  <p:tag name="NAMECOMPLEXSCRIPT" val="OPPOSans L"/>
  <p:tag name="NAMEFAREAST" val="OPPOSans L"/>
  <p:tag name="FONTNAMEASCII" val="OPPOSans L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50.7974"/>
  <p:tag name="T_WIDTH" val="176.6498"/>
  <p:tag name="T_HEIGTH" val="19.99126"/>
  <p:tag name="T_TEXT" val="优质跨境电商数码平台"/>
  <p:tag name="T_FONTCOLOR" val="4802632"/>
  <p:tag name="T_FONTNAME" val="OPPOSans L"/>
  <p:tag name="T_FONTNAMEASCII" val="OPPOSans L"/>
  <p:tag name="T_NAMECOMPLEXSCRIPT" val="OPPOSans L"/>
  <p:tag name="T_NAMEFAREAST" val="OPPOSans L"/>
  <p:tag name="T_FONTBOLD" val="0"/>
  <p:tag name="T_FONTSIZE" val="12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121655"/>
  <p:tag name="OFFSETLEFT" val="28.40591"/>
  <p:tag name="OFFSETWIDTH" val="118.452"/>
  <p:tag name="OFFSETHEIGHT" val="11.38795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6.65449"/>
  <p:tag name="LEFT" val="331.6516"/>
  <p:tag name="WIDTH" val="176.6498"/>
  <p:tag name="HEIGHT" val="24.83819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数字跳跃"/>
  <p:tag name="FONTSIZE" val="16"/>
  <p:tag name="FONTCOLOR" val="4802632"/>
  <p:tag name="FONTBOLD" val="0"/>
  <p:tag name="FONTITALIC" val="0"/>
  <p:tag name="FONTNAME" val="斗鱼追光体"/>
  <p:tag name="NAMEASCII" val="斗鱼追光体"/>
  <p:tag name="NAMECOMPLEXSCRIPT" val="+mj-cs"/>
  <p:tag name="NAMEFAREAST" val="斗鱼追光体"/>
  <p:tag name="FONTNAMEASCII" val="斗鱼追光体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26.65449"/>
  <p:tag name="T_WIDTH" val="176.6498"/>
  <p:tag name="T_HEIGTH" val="24.83819"/>
  <p:tag name="T_TEXT" val="数字跳跃"/>
  <p:tag name="T_FONTCOLOR" val="4802632"/>
  <p:tag name="T_FONTNAME" val="斗鱼追光体"/>
  <p:tag name="T_FONTNAMEASCII" val="斗鱼追光体"/>
  <p:tag name="T_NAMECOMPLEXSCRIPT" val="+mj-cs"/>
  <p:tag name="T_NAMEFAREAST" val="斗鱼追光体"/>
  <p:tag name="T_FONTBOLD" val="0"/>
  <p:tag name="T_FONTSIZE" val="16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2.291811"/>
  <p:tag name="OFFSETLEFT" val="47.90662"/>
  <p:tag name="OFFSETWIDTH" val="80.48473"/>
  <p:tag name="OFFSETHEIGHT" val="14.85228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0.7974"/>
  <p:tag name="LEFT" val="331.6516"/>
  <p:tag name="WIDTH" val="176.6498"/>
  <p:tag name="HEIGHT" val="19.99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优质跨境电商数码平台"/>
  <p:tag name="FONTSIZE" val="12"/>
  <p:tag name="FONTCOLOR" val="4802632"/>
  <p:tag name="FONTBOLD" val="0"/>
  <p:tag name="FONTITALIC" val="0"/>
  <p:tag name="FONTNAME" val="OPPOSans L"/>
  <p:tag name="NAMEASCII" val="OPPOSans L"/>
  <p:tag name="NAMECOMPLEXSCRIPT" val="OPPOSans L"/>
  <p:tag name="NAMEFAREAST" val="OPPOSans L"/>
  <p:tag name="FONTNAMEASCII" val="OPPOSans L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50.7974"/>
  <p:tag name="T_WIDTH" val="176.6498"/>
  <p:tag name="T_HEIGTH" val="19.99126"/>
  <p:tag name="T_TEXT" val="优质跨境电商数码平台"/>
  <p:tag name="T_FONTCOLOR" val="4802632"/>
  <p:tag name="T_FONTNAME" val="OPPOSans L"/>
  <p:tag name="T_FONTNAMEASCII" val="OPPOSans L"/>
  <p:tag name="T_NAMECOMPLEXSCRIPT" val="OPPOSans L"/>
  <p:tag name="T_NAMEFAREAST" val="OPPOSans L"/>
  <p:tag name="T_FONTBOLD" val="0"/>
  <p:tag name="T_FONTSIZE" val="12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121655"/>
  <p:tag name="OFFSETLEFT" val="28.40591"/>
  <p:tag name="OFFSETWIDTH" val="118.452"/>
  <p:tag name="OFFSETHEIGHT" val="11.3879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VISIBLE" val="0"/>
  <p:tag name="LINEVISIBLE" val="0"/>
  <p:tag name="SHAPETHREEDVISIBLE" val="1"/>
  <p:tag name="HASTEXT" val="1"/>
  <p:tag name="TEXT" val="4"/>
  <p:tag name="FONTCOLOR" val="11479040"/>
  <p:tag name="FONTBOLD" val="0"/>
  <p:tag name="FONTITALIC" val="0"/>
  <p:tag name="FONTNAME" val="Facon"/>
  <p:tag name="NAMEASCII" val="Facon"/>
  <p:tag name="NAMECOMPLEXSCRIPT" val="+mn-cs"/>
  <p:tag name="NAMEFAREAST" val="阿里巴巴普惠体 R"/>
  <p:tag name="FONTNAMEASCII" val="Facon"/>
  <p:tag name="TEXTALIGNMENT" val="2"/>
  <p:tag name="FONTSPACING" val="0"/>
  <p:tag name="SPACEWITHIN" val="1"/>
  <p:tag name="SPACEBEFORE" val="0"/>
  <p:tag name="SPACEAFTER" val="0"/>
  <p:tag name="ALIGNMENT" val="2"/>
  <p:tag name="WORDWRAP" val="-1"/>
  <p:tag name="AUTOSIZE" val="1"/>
  <p:tag name="T_HASTEXT" val="1"/>
  <p:tag name="T_LEFT" val="-139.4287"/>
  <p:tag name="T_TOP" val="133.875"/>
  <p:tag name="T_WIDTH" val="102.8572"/>
  <p:tag name="T_HEIGTH" val="113.9016"/>
  <p:tag name="T_TEXT" val="4"/>
  <p:tag name="T_FONTCOLOR" val="11479040"/>
  <p:tag name="T_FONTNAME" val="Facon"/>
  <p:tag name="T_FONTNAMEASCII" val="Facon"/>
  <p:tag name="T_NAMECOMPLEXSCRIPT" val="+mn-cs"/>
  <p:tag name="T_NAMEFAREAST" val="阿里巴巴普惠体 R"/>
  <p:tag name="T_FONTBOLD" val="0"/>
  <p:tag name="T_FONTSIZE" val="88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5.63818"/>
  <p:tag name="OFFSETLEFT" val="24.53315"/>
  <p:tag name="OFFSETWIDTH" val="58.14299"/>
  <p:tag name="OFFSETHEIGHT" val="68.21189"/>
  <p:tag name="TEXTZ '" val="0"/>
</p:tagLst>
</file>

<file path=ppt/theme/theme1.xml><?xml version="1.0" encoding="utf-8"?>
<a:theme xmlns:a="http://schemas.openxmlformats.org/drawingml/2006/main" name="PPT竞技场（51PPT模板网）">
  <a:themeElements>
    <a:clrScheme name="克莱因蓝">
      <a:dk1>
        <a:sysClr val="windowText" lastClr="000000"/>
      </a:dk1>
      <a:lt1>
        <a:sysClr val="window" lastClr="FFFFFF"/>
      </a:lt1>
      <a:dk2>
        <a:srgbClr val="44546A"/>
      </a:dk2>
      <a:lt2>
        <a:srgbClr val="FF5A64"/>
      </a:lt2>
      <a:accent1>
        <a:srgbClr val="0028AF"/>
      </a:accent1>
      <a:accent2>
        <a:srgbClr val="C8A064"/>
      </a:accent2>
      <a:accent3>
        <a:srgbClr val="A5A5A5"/>
      </a:accent3>
      <a:accent4>
        <a:srgbClr val="FFC000"/>
      </a:accent4>
      <a:accent5>
        <a:srgbClr val="5B9BD5"/>
      </a:accent5>
      <a:accent6>
        <a:srgbClr val="FF5A64"/>
      </a:accent6>
      <a:hlink>
        <a:srgbClr val="0563C1"/>
      </a:hlink>
      <a:folHlink>
        <a:srgbClr val="954F72"/>
      </a:folHlink>
    </a:clrScheme>
    <a:fontScheme name="微软雅黑+Arial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3B6BB3"/>
      </a:accent1>
      <a:accent2>
        <a:srgbClr val="98BAF3"/>
      </a:accent2>
      <a:accent3>
        <a:srgbClr val="2858A3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41">
      <a:majorFont>
        <a:latin typeface="Bebas"/>
        <a:ea typeface="阿里巴巴普惠体 B"/>
        <a:cs typeface=""/>
      </a:majorFont>
      <a:minorFont>
        <a:latin typeface="Bebas"/>
        <a:ea typeface="阿里巴巴普惠体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155">
    <a:dk1>
      <a:srgbClr val="294A5A"/>
    </a:dk1>
    <a:lt1>
      <a:srgbClr val="99CC39"/>
    </a:lt1>
    <a:dk2>
      <a:srgbClr val="F9C900"/>
    </a:dk2>
    <a:lt2>
      <a:srgbClr val="ED5A00"/>
    </a:lt2>
    <a:accent1>
      <a:srgbClr val="484849"/>
    </a:accent1>
    <a:accent2>
      <a:srgbClr val="FFFFFF"/>
    </a:accent2>
    <a:accent3>
      <a:srgbClr val="969696"/>
    </a:accent3>
    <a:accent4>
      <a:srgbClr val="00AAA2"/>
    </a:accent4>
    <a:accent5>
      <a:srgbClr val="99CC39"/>
    </a:accent5>
    <a:accent6>
      <a:srgbClr val="F9C900"/>
    </a:accent6>
    <a:hlink>
      <a:srgbClr val="ED5A00"/>
    </a:hlink>
    <a:folHlink>
      <a:srgbClr val="484849"/>
    </a:folHlink>
  </a:clrScheme>
  <a:fontScheme name="默认设计模板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155">
    <a:dk1>
      <a:srgbClr val="294A5A"/>
    </a:dk1>
    <a:lt1>
      <a:srgbClr val="99CC39"/>
    </a:lt1>
    <a:dk2>
      <a:srgbClr val="F9C900"/>
    </a:dk2>
    <a:lt2>
      <a:srgbClr val="ED5A00"/>
    </a:lt2>
    <a:accent1>
      <a:srgbClr val="484849"/>
    </a:accent1>
    <a:accent2>
      <a:srgbClr val="FFFFFF"/>
    </a:accent2>
    <a:accent3>
      <a:srgbClr val="969696"/>
    </a:accent3>
    <a:accent4>
      <a:srgbClr val="00AAA2"/>
    </a:accent4>
    <a:accent5>
      <a:srgbClr val="99CC39"/>
    </a:accent5>
    <a:accent6>
      <a:srgbClr val="F9C900"/>
    </a:accent6>
    <a:hlink>
      <a:srgbClr val="ED5A00"/>
    </a:hlink>
    <a:folHlink>
      <a:srgbClr val="484849"/>
    </a:folHlink>
  </a:clrScheme>
  <a:fontScheme name="默认设计模板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1992</TotalTime>
  <Words>1098</Words>
  <Application>Microsoft Office PowerPoint</Application>
  <PresentationFormat>宽屏</PresentationFormat>
  <Paragraphs>203</Paragraphs>
  <Slides>10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31" baseType="lpstr">
      <vt:lpstr>Bebas</vt:lpstr>
      <vt:lpstr>MiSans</vt:lpstr>
      <vt:lpstr>OPPOSans L</vt:lpstr>
      <vt:lpstr>OPPOSans M</vt:lpstr>
      <vt:lpstr>OPPOSans R</vt:lpstr>
      <vt:lpstr>Roboto Regular</vt:lpstr>
      <vt:lpstr>阿里巴巴普惠体 B</vt:lpstr>
      <vt:lpstr>阿里巴巴普惠体 H</vt:lpstr>
      <vt:lpstr>阿里巴巴普惠体 M</vt:lpstr>
      <vt:lpstr>阿里巴巴普惠体 R</vt:lpstr>
      <vt:lpstr>等线</vt:lpstr>
      <vt:lpstr>斗鱼追光体</vt:lpstr>
      <vt:lpstr>微软雅黑</vt:lpstr>
      <vt:lpstr>演示镇魂行楷</vt:lpstr>
      <vt:lpstr>优设标题黑</vt:lpstr>
      <vt:lpstr>Arial</vt:lpstr>
      <vt:lpstr>Bahnschrift</vt:lpstr>
      <vt:lpstr>Calibri</vt:lpstr>
      <vt:lpstr>Roboto Light</vt:lpstr>
      <vt:lpstr>PPT竞技场（51PPT模板网）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经典蓝商务风年终述职报告ppt模板</dc:title>
  <dc:creator>PPT竞技场</dc:creator>
  <cp:keywords>51PPT模板网</cp:keywords>
  <dc:description>www.51pptmoban.com</dc:description>
  <cp:lastModifiedBy>Win user</cp:lastModifiedBy>
  <cp:revision>326</cp:revision>
  <dcterms:created xsi:type="dcterms:W3CDTF">2022-10-17T13:36:47Z</dcterms:created>
  <dcterms:modified xsi:type="dcterms:W3CDTF">2022-11-07T13:43:58Z</dcterms:modified>
</cp:coreProperties>
</file>