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64" r:id="rId3"/>
    <p:sldId id="265" r:id="rId4"/>
    <p:sldId id="266" r:id="rId5"/>
    <p:sldId id="267" r:id="rId6"/>
    <p:sldId id="26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7219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  <p15:guide id="5" orient="horz" pos="2999" userDrawn="1">
          <p15:clr>
            <a:srgbClr val="A4A3A4"/>
          </p15:clr>
        </p15:guide>
        <p15:guide id="6" orient="horz" pos="822" userDrawn="1">
          <p15:clr>
            <a:srgbClr val="A4A3A4"/>
          </p15:clr>
        </p15:guide>
        <p15:guide id="7" orient="horz" pos="3884" userDrawn="1">
          <p15:clr>
            <a:srgbClr val="A4A3A4"/>
          </p15:clr>
        </p15:guide>
        <p15:guide id="8" pos="415" userDrawn="1">
          <p15:clr>
            <a:srgbClr val="A4A3A4"/>
          </p15:clr>
        </p15:guide>
        <p15:guide id="9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4660"/>
  </p:normalViewPr>
  <p:slideViewPr>
    <p:cSldViewPr snapToGrid="0" showGuides="1">
      <p:cViewPr varScale="1">
        <p:scale>
          <a:sx n="95" d="100"/>
          <a:sy n="95" d="100"/>
        </p:scale>
        <p:origin x="90" y="216"/>
      </p:cViewPr>
      <p:guideLst>
        <p:guide orient="horz" pos="2160"/>
        <p:guide pos="7219"/>
        <p:guide orient="horz" pos="550"/>
        <p:guide orient="horz" pos="2999"/>
        <p:guide orient="horz" pos="822"/>
        <p:guide orient="horz" pos="3884"/>
        <p:guide pos="4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91000">
                  <a:schemeClr val="accent2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254000" dist="127000" dir="2700000" algn="tl" rotWithShape="0">
                <a:schemeClr val="accent3">
                  <a:alpha val="20000"/>
                </a:scheme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1CA-4AD5-ABAF-EEA1784015CF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1CA-4AD5-ABAF-EEA1784015CF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1CA-4AD5-ABAF-EEA1784015CF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1CA-4AD5-ABAF-EEA1784015CF}"/>
              </c:ext>
            </c:extLst>
          </c:dPt>
          <c:dPt>
            <c:idx val="5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1CA-4AD5-ABAF-EEA1784015CF}"/>
              </c:ext>
            </c:extLst>
          </c:dPt>
          <c:dPt>
            <c:idx val="6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81D-45D5-BA38-EA9A93FE4A5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其它型号</c:v>
                </c:pt>
                <c:pt idx="1">
                  <c:v>B&amp;O peoplay HX</c:v>
                </c:pt>
                <c:pt idx="2">
                  <c:v>Beats Fit Pro</c:v>
                </c:pt>
                <c:pt idx="3">
                  <c:v>B&amp;O peoplay Portal</c:v>
                </c:pt>
                <c:pt idx="4">
                  <c:v>Beats Flex</c:v>
                </c:pt>
                <c:pt idx="5">
                  <c:v>B&amp;O peoplay H95</c:v>
                </c:pt>
                <c:pt idx="6">
                  <c:v>Beats Solo 3 Wireless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181514.21</c:v>
                </c:pt>
                <c:pt idx="1">
                  <c:v>74511.22</c:v>
                </c:pt>
                <c:pt idx="2">
                  <c:v>75412.210000000006</c:v>
                </c:pt>
                <c:pt idx="3">
                  <c:v>91514.21</c:v>
                </c:pt>
                <c:pt idx="4">
                  <c:v>122415.5</c:v>
                </c:pt>
                <c:pt idx="5">
                  <c:v>134641.51999999999</c:v>
                </c:pt>
                <c:pt idx="6">
                  <c:v>263263.2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1CA-4AD5-ABAF-EEA1784015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358252848"/>
        <c:axId val="1358252192"/>
      </c:barChart>
      <c:valAx>
        <c:axId val="135825219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358252848"/>
        <c:crosses val="autoZero"/>
        <c:crossBetween val="between"/>
      </c:valAx>
      <c:catAx>
        <c:axId val="1358252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/>
        </c:spPr>
        <c:txPr>
          <a:bodyPr/>
          <a:lstStyle/>
          <a:p>
            <a:pPr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</a:defRPr>
            </a:pPr>
            <a:endParaRPr lang="zh-CN"/>
          </a:p>
        </c:txPr>
        <c:crossAx val="13582521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91000">
                  <a:schemeClr val="accent2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254000" dist="127000" dir="2700000" algn="tl" rotWithShape="0">
                <a:schemeClr val="accent3">
                  <a:alpha val="20000"/>
                </a:scheme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1CA-4AD5-ABAF-EEA1784015CF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1CA-4AD5-ABAF-EEA1784015CF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1CA-4AD5-ABAF-EEA1784015CF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1CA-4AD5-ABAF-EEA1784015CF}"/>
              </c:ext>
            </c:extLst>
          </c:dPt>
          <c:dPt>
            <c:idx val="5"/>
            <c:invertIfNegative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91000">
                    <a:schemeClr val="accent2">
                      <a:lumMod val="75000"/>
                    </a:schemeClr>
                  </a:gs>
                </a:gsLst>
                <a:lin ang="2700000" scaled="0"/>
              </a:gradFill>
              <a:ln w="19050">
                <a:noFill/>
              </a:ln>
              <a:effectLst>
                <a:outerShdw blurRad="254000" dist="127000" dir="2700000" algn="tl" rotWithShape="0">
                  <a:schemeClr val="accent3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1CA-4AD5-ABAF-EEA1784015C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促销费用</c:v>
                </c:pt>
                <c:pt idx="2">
                  <c:v>FBA仓储费</c:v>
                </c:pt>
                <c:pt idx="3">
                  <c:v>广告费</c:v>
                </c:pt>
                <c:pt idx="4">
                  <c:v>物流费用</c:v>
                </c:pt>
                <c:pt idx="5">
                  <c:v>平台投放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13514.21</c:v>
                </c:pt>
                <c:pt idx="2">
                  <c:v>32415.35</c:v>
                </c:pt>
                <c:pt idx="3">
                  <c:v>65412.21</c:v>
                </c:pt>
                <c:pt idx="4">
                  <c:v>84641.52</c:v>
                </c:pt>
                <c:pt idx="5">
                  <c:v>124511.22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1CA-4AD5-ABAF-EEA1784015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358252848"/>
        <c:axId val="1358252192"/>
      </c:barChart>
      <c:valAx>
        <c:axId val="135825219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358252848"/>
        <c:crosses val="autoZero"/>
        <c:crossBetween val="between"/>
      </c:valAx>
      <c:catAx>
        <c:axId val="1358252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/>
        </c:spPr>
        <c:txPr>
          <a:bodyPr/>
          <a:lstStyle/>
          <a:p>
            <a:pPr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</a:defRPr>
            </a:pPr>
            <a:endParaRPr lang="zh-CN"/>
          </a:p>
        </c:txPr>
        <c:crossAx val="13582521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07A38-CD45-4ACE-A475-AEB47582EDFB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0DA5C-473F-48C3-B799-90FC6AF7E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20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0DA5C-473F-48C3-B799-90FC6AF7E0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788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0DA5C-473F-48C3-B799-90FC6AF7E0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984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0DA5C-473F-48C3-B799-90FC6AF7E0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961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0DA5C-473F-48C3-B799-90FC6AF7E0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674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0DA5C-473F-48C3-B799-90FC6AF7E0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9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0DA5C-473F-48C3-B799-90FC6AF7E0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399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B48D1F-2634-4A62-92B7-41B4B8746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6E30-D8AA-4012-A8ED-469E3446B6BC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795175-1D03-491A-BD79-088D912AF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B5BDF7-AD91-4DD7-9EA5-E481BE47A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5BE2C-8060-4E39-8ADC-0C57D9F87E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194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23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F8B1A1C-EF2E-4528-B587-31D72248E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8BFF43-CAA4-4BE2-81F5-27F075686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3A66D3-FB3D-453C-A3FD-934FF8F3DE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B6E30-D8AA-4012-A8ED-469E3446B6BC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B40189-3C76-4F7F-83EA-B178DAC6F9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9CCED0-C397-4808-90BF-0DA278B306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5BE2C-8060-4E39-8ADC-0C57D9F87E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441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5.xml"/><Relationship Id="rId11" Type="http://schemas.openxmlformats.org/officeDocument/2006/relationships/image" Target="../media/image3.png"/><Relationship Id="rId5" Type="http://schemas.openxmlformats.org/officeDocument/2006/relationships/tags" Target="../tags/tag4.xml"/><Relationship Id="rId10" Type="http://schemas.openxmlformats.org/officeDocument/2006/relationships/image" Target="../media/image2.png"/><Relationship Id="rId4" Type="http://schemas.openxmlformats.org/officeDocument/2006/relationships/tags" Target="../tags/tag3.xml"/><Relationship Id="rId9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14.xml"/><Relationship Id="rId7" Type="http://schemas.openxmlformats.org/officeDocument/2006/relationships/chart" Target="../charts/char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10" Type="http://schemas.microsoft.com/office/2007/relationships/hdphoto" Target="../media/hdphoto2.wdp"/><Relationship Id="rId4" Type="http://schemas.openxmlformats.org/officeDocument/2006/relationships/tags" Target="../tags/tag19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ED914CB-D1FB-4329-B60E-5395DE5BFF3C}"/>
              </a:ext>
            </a:extLst>
          </p:cNvPr>
          <p:cNvSpPr/>
          <p:nvPr/>
        </p:nvSpPr>
        <p:spPr>
          <a:xfrm>
            <a:off x="6412192" y="1350225"/>
            <a:ext cx="4744758" cy="4744762"/>
          </a:xfrm>
          <a:prstGeom prst="ellipse">
            <a:avLst/>
          </a:prstGeom>
          <a:gradFill>
            <a:gsLst>
              <a:gs pos="5000">
                <a:schemeClr val="accent2">
                  <a:lumMod val="10000"/>
                  <a:lumOff val="90000"/>
                </a:schemeClr>
              </a:gs>
              <a:gs pos="100000">
                <a:schemeClr val="accent2"/>
              </a:gs>
            </a:gsLst>
            <a:lin ang="2700000" scaled="1"/>
          </a:gradFill>
          <a:ln w="9525" cap="rnd"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3F9C527-05A9-46F3-872D-A36FCB1E276C}"/>
              </a:ext>
            </a:extLst>
          </p:cNvPr>
          <p:cNvSpPr/>
          <p:nvPr/>
        </p:nvSpPr>
        <p:spPr>
          <a:xfrm>
            <a:off x="0" y="5391150"/>
            <a:ext cx="12192000" cy="1466850"/>
          </a:xfrm>
          <a:prstGeom prst="roundRect">
            <a:avLst>
              <a:gd name="adj" fmla="val 0"/>
            </a:avLst>
          </a:prstGeom>
          <a:gradFill>
            <a:gsLst>
              <a:gs pos="1500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A155FAB9-3572-4B10-8D2A-195ECA9955EB}"/>
              </a:ext>
            </a:extLst>
          </p:cNvPr>
          <p:cNvGrpSpPr/>
          <p:nvPr/>
        </p:nvGrpSpPr>
        <p:grpSpPr>
          <a:xfrm>
            <a:off x="6571596" y="5799560"/>
            <a:ext cx="6696360" cy="978920"/>
            <a:chOff x="3182589" y="4320569"/>
            <a:chExt cx="5419725" cy="811536"/>
          </a:xfrm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313A4917-8E81-47CE-B59B-072E2AD4B58D}"/>
                </a:ext>
              </a:extLst>
            </p:cNvPr>
            <p:cNvSpPr/>
            <p:nvPr/>
          </p:nvSpPr>
          <p:spPr>
            <a:xfrm>
              <a:off x="3182589" y="4320569"/>
              <a:ext cx="5419725" cy="811536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7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3F5B47AA-ABDA-4845-AC1D-75D63302F747}"/>
                </a:ext>
              </a:extLst>
            </p:cNvPr>
            <p:cNvSpPr/>
            <p:nvPr/>
          </p:nvSpPr>
          <p:spPr>
            <a:xfrm>
              <a:off x="4068165" y="4322931"/>
              <a:ext cx="4162791" cy="76009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7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569E65D-679A-458C-9046-390C604DC918}"/>
              </a:ext>
            </a:extLst>
          </p:cNvPr>
          <p:cNvGrpSpPr/>
          <p:nvPr/>
        </p:nvGrpSpPr>
        <p:grpSpPr>
          <a:xfrm>
            <a:off x="5803807" y="5165589"/>
            <a:ext cx="6872154" cy="1440505"/>
            <a:chOff x="5803807" y="5165589"/>
            <a:chExt cx="6872154" cy="144050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89671B2-243E-470D-9BFE-474129F22982}"/>
                </a:ext>
              </a:extLst>
            </p:cNvPr>
            <p:cNvGrpSpPr/>
            <p:nvPr/>
          </p:nvGrpSpPr>
          <p:grpSpPr>
            <a:xfrm>
              <a:off x="5979601" y="5165589"/>
              <a:ext cx="6696360" cy="978920"/>
              <a:chOff x="3182589" y="4320569"/>
              <a:chExt cx="5419725" cy="811536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C86AAB3D-9AE8-4A19-8623-5F47B595143C}"/>
                  </a:ext>
                </a:extLst>
              </p:cNvPr>
              <p:cNvSpPr/>
              <p:nvPr/>
            </p:nvSpPr>
            <p:spPr>
              <a:xfrm>
                <a:off x="3182589" y="4320569"/>
                <a:ext cx="5419725" cy="811536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7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2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B59481A1-3957-4F1D-A02A-E0F150E7DC84}"/>
                  </a:ext>
                </a:extLst>
              </p:cNvPr>
              <p:cNvSpPr/>
              <p:nvPr/>
            </p:nvSpPr>
            <p:spPr>
              <a:xfrm>
                <a:off x="4068165" y="4322931"/>
                <a:ext cx="4162791" cy="7600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7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2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2F2F572-FB3A-4E56-AF1B-9AC257A35749}"/>
                </a:ext>
              </a:extLst>
            </p:cNvPr>
            <p:cNvGrpSpPr/>
            <p:nvPr/>
          </p:nvGrpSpPr>
          <p:grpSpPr>
            <a:xfrm>
              <a:off x="5803807" y="5328194"/>
              <a:ext cx="6052416" cy="1277900"/>
              <a:chOff x="3460432" y="4398646"/>
              <a:chExt cx="4645300" cy="1004624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12B2E79-756F-4A1D-B806-566673099EDD}"/>
                  </a:ext>
                </a:extLst>
              </p:cNvPr>
              <p:cNvSpPr/>
              <p:nvPr/>
            </p:nvSpPr>
            <p:spPr>
              <a:xfrm>
                <a:off x="3460432" y="4703182"/>
                <a:ext cx="4631055" cy="700088"/>
              </a:xfrm>
              <a:custGeom>
                <a:avLst/>
                <a:gdLst>
                  <a:gd name="connsiteX0" fmla="*/ 4631055 w 4631054"/>
                  <a:gd name="connsiteY0" fmla="*/ 0 h 700087"/>
                  <a:gd name="connsiteX1" fmla="*/ 4623435 w 4631054"/>
                  <a:gd name="connsiteY1" fmla="*/ 401003 h 700087"/>
                  <a:gd name="connsiteX2" fmla="*/ 4455795 w 4631054"/>
                  <a:gd name="connsiteY2" fmla="*/ 512445 h 700087"/>
                  <a:gd name="connsiteX3" fmla="*/ 3978593 w 4631054"/>
                  <a:gd name="connsiteY3" fmla="*/ 608648 h 700087"/>
                  <a:gd name="connsiteX4" fmla="*/ 3240405 w 4631054"/>
                  <a:gd name="connsiteY4" fmla="*/ 675323 h 700087"/>
                  <a:gd name="connsiteX5" fmla="*/ 2315528 w 4631054"/>
                  <a:gd name="connsiteY5" fmla="*/ 700088 h 700087"/>
                  <a:gd name="connsiteX6" fmla="*/ 1390650 w 4631054"/>
                  <a:gd name="connsiteY6" fmla="*/ 675323 h 700087"/>
                  <a:gd name="connsiteX7" fmla="*/ 652463 w 4631054"/>
                  <a:gd name="connsiteY7" fmla="*/ 608648 h 700087"/>
                  <a:gd name="connsiteX8" fmla="*/ 175260 w 4631054"/>
                  <a:gd name="connsiteY8" fmla="*/ 512445 h 700087"/>
                  <a:gd name="connsiteX9" fmla="*/ 7620 w 4631054"/>
                  <a:gd name="connsiteY9" fmla="*/ 401003 h 700087"/>
                  <a:gd name="connsiteX10" fmla="*/ 0 w 4631054"/>
                  <a:gd name="connsiteY10" fmla="*/ 0 h 700087"/>
                  <a:gd name="connsiteX11" fmla="*/ 168592 w 4631054"/>
                  <a:gd name="connsiteY11" fmla="*/ 98108 h 700087"/>
                  <a:gd name="connsiteX12" fmla="*/ 647700 w 4631054"/>
                  <a:gd name="connsiteY12" fmla="*/ 182880 h 700087"/>
                  <a:gd name="connsiteX13" fmla="*/ 1388745 w 4631054"/>
                  <a:gd name="connsiteY13" fmla="*/ 241935 h 700087"/>
                  <a:gd name="connsiteX14" fmla="*/ 2316480 w 4631054"/>
                  <a:gd name="connsiteY14" fmla="*/ 263843 h 700087"/>
                  <a:gd name="connsiteX15" fmla="*/ 3244215 w 4631054"/>
                  <a:gd name="connsiteY15" fmla="*/ 241935 h 700087"/>
                  <a:gd name="connsiteX16" fmla="*/ 3985260 w 4631054"/>
                  <a:gd name="connsiteY16" fmla="*/ 182880 h 700087"/>
                  <a:gd name="connsiteX17" fmla="*/ 4464368 w 4631054"/>
                  <a:gd name="connsiteY17" fmla="*/ 98108 h 700087"/>
                  <a:gd name="connsiteX18" fmla="*/ 4631055 w 4631054"/>
                  <a:gd name="connsiteY18" fmla="*/ 0 h 700087"/>
                  <a:gd name="connsiteX0" fmla="*/ 4631055 w 4631055"/>
                  <a:gd name="connsiteY0" fmla="*/ 0 h 700088"/>
                  <a:gd name="connsiteX1" fmla="*/ 4623435 w 4631055"/>
                  <a:gd name="connsiteY1" fmla="*/ 401003 h 700088"/>
                  <a:gd name="connsiteX2" fmla="*/ 4455795 w 4631055"/>
                  <a:gd name="connsiteY2" fmla="*/ 512445 h 700088"/>
                  <a:gd name="connsiteX3" fmla="*/ 3978593 w 4631055"/>
                  <a:gd name="connsiteY3" fmla="*/ 608648 h 700088"/>
                  <a:gd name="connsiteX4" fmla="*/ 3240405 w 4631055"/>
                  <a:gd name="connsiteY4" fmla="*/ 675323 h 700088"/>
                  <a:gd name="connsiteX5" fmla="*/ 2315528 w 4631055"/>
                  <a:gd name="connsiteY5" fmla="*/ 700088 h 700088"/>
                  <a:gd name="connsiteX6" fmla="*/ 1390650 w 4631055"/>
                  <a:gd name="connsiteY6" fmla="*/ 675323 h 700088"/>
                  <a:gd name="connsiteX7" fmla="*/ 652463 w 4631055"/>
                  <a:gd name="connsiteY7" fmla="*/ 608648 h 700088"/>
                  <a:gd name="connsiteX8" fmla="*/ 175260 w 4631055"/>
                  <a:gd name="connsiteY8" fmla="*/ 512445 h 700088"/>
                  <a:gd name="connsiteX9" fmla="*/ 7620 w 4631055"/>
                  <a:gd name="connsiteY9" fmla="*/ 401003 h 700088"/>
                  <a:gd name="connsiteX10" fmla="*/ 0 w 4631055"/>
                  <a:gd name="connsiteY10" fmla="*/ 0 h 700088"/>
                  <a:gd name="connsiteX11" fmla="*/ 168592 w 4631055"/>
                  <a:gd name="connsiteY11" fmla="*/ 98108 h 700088"/>
                  <a:gd name="connsiteX12" fmla="*/ 647700 w 4631055"/>
                  <a:gd name="connsiteY12" fmla="*/ 182880 h 700088"/>
                  <a:gd name="connsiteX13" fmla="*/ 1388745 w 4631055"/>
                  <a:gd name="connsiteY13" fmla="*/ 241935 h 700088"/>
                  <a:gd name="connsiteX14" fmla="*/ 2316480 w 4631055"/>
                  <a:gd name="connsiteY14" fmla="*/ 263843 h 700088"/>
                  <a:gd name="connsiteX15" fmla="*/ 3244215 w 4631055"/>
                  <a:gd name="connsiteY15" fmla="*/ 241935 h 700088"/>
                  <a:gd name="connsiteX16" fmla="*/ 3985260 w 4631055"/>
                  <a:gd name="connsiteY16" fmla="*/ 182880 h 700088"/>
                  <a:gd name="connsiteX17" fmla="*/ 4464368 w 4631055"/>
                  <a:gd name="connsiteY17" fmla="*/ 98108 h 700088"/>
                  <a:gd name="connsiteX18" fmla="*/ 4631055 w 4631055"/>
                  <a:gd name="connsiteY18" fmla="*/ 0 h 700088"/>
                  <a:gd name="connsiteX0" fmla="*/ 4631055 w 4631055"/>
                  <a:gd name="connsiteY0" fmla="*/ 0 h 700088"/>
                  <a:gd name="connsiteX1" fmla="*/ 4623435 w 4631055"/>
                  <a:gd name="connsiteY1" fmla="*/ 401003 h 700088"/>
                  <a:gd name="connsiteX2" fmla="*/ 4455795 w 4631055"/>
                  <a:gd name="connsiteY2" fmla="*/ 512445 h 700088"/>
                  <a:gd name="connsiteX3" fmla="*/ 3978593 w 4631055"/>
                  <a:gd name="connsiteY3" fmla="*/ 608648 h 700088"/>
                  <a:gd name="connsiteX4" fmla="*/ 3240405 w 4631055"/>
                  <a:gd name="connsiteY4" fmla="*/ 675323 h 700088"/>
                  <a:gd name="connsiteX5" fmla="*/ 2315528 w 4631055"/>
                  <a:gd name="connsiteY5" fmla="*/ 700088 h 700088"/>
                  <a:gd name="connsiteX6" fmla="*/ 1390650 w 4631055"/>
                  <a:gd name="connsiteY6" fmla="*/ 675323 h 700088"/>
                  <a:gd name="connsiteX7" fmla="*/ 652463 w 4631055"/>
                  <a:gd name="connsiteY7" fmla="*/ 608648 h 700088"/>
                  <a:gd name="connsiteX8" fmla="*/ 175260 w 4631055"/>
                  <a:gd name="connsiteY8" fmla="*/ 512445 h 700088"/>
                  <a:gd name="connsiteX9" fmla="*/ 7620 w 4631055"/>
                  <a:gd name="connsiteY9" fmla="*/ 401003 h 700088"/>
                  <a:gd name="connsiteX10" fmla="*/ 0 w 4631055"/>
                  <a:gd name="connsiteY10" fmla="*/ 0 h 700088"/>
                  <a:gd name="connsiteX11" fmla="*/ 168592 w 4631055"/>
                  <a:gd name="connsiteY11" fmla="*/ 98108 h 700088"/>
                  <a:gd name="connsiteX12" fmla="*/ 647700 w 4631055"/>
                  <a:gd name="connsiteY12" fmla="*/ 182880 h 700088"/>
                  <a:gd name="connsiteX13" fmla="*/ 1388745 w 4631055"/>
                  <a:gd name="connsiteY13" fmla="*/ 241935 h 700088"/>
                  <a:gd name="connsiteX14" fmla="*/ 2316480 w 4631055"/>
                  <a:gd name="connsiteY14" fmla="*/ 263843 h 700088"/>
                  <a:gd name="connsiteX15" fmla="*/ 3244215 w 4631055"/>
                  <a:gd name="connsiteY15" fmla="*/ 241935 h 700088"/>
                  <a:gd name="connsiteX16" fmla="*/ 3985260 w 4631055"/>
                  <a:gd name="connsiteY16" fmla="*/ 182880 h 700088"/>
                  <a:gd name="connsiteX17" fmla="*/ 4464368 w 4631055"/>
                  <a:gd name="connsiteY17" fmla="*/ 98108 h 700088"/>
                  <a:gd name="connsiteX18" fmla="*/ 4631055 w 4631055"/>
                  <a:gd name="connsiteY18" fmla="*/ 0 h 700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631055" h="700088">
                    <a:moveTo>
                      <a:pt x="4631055" y="0"/>
                    </a:moveTo>
                    <a:cubicBezTo>
                      <a:pt x="4628515" y="38418"/>
                      <a:pt x="4625975" y="267335"/>
                      <a:pt x="4623435" y="401003"/>
                    </a:cubicBezTo>
                    <a:cubicBezTo>
                      <a:pt x="4622482" y="440055"/>
                      <a:pt x="4564380" y="478155"/>
                      <a:pt x="4455795" y="512445"/>
                    </a:cubicBezTo>
                    <a:cubicBezTo>
                      <a:pt x="4345305" y="547688"/>
                      <a:pt x="4182428" y="581025"/>
                      <a:pt x="3978593" y="608648"/>
                    </a:cubicBezTo>
                    <a:cubicBezTo>
                      <a:pt x="3770948" y="637223"/>
                      <a:pt x="3521393" y="660083"/>
                      <a:pt x="3240405" y="675323"/>
                    </a:cubicBezTo>
                    <a:cubicBezTo>
                      <a:pt x="2957512" y="691515"/>
                      <a:pt x="2644140" y="700088"/>
                      <a:pt x="2315528" y="700088"/>
                    </a:cubicBezTo>
                    <a:cubicBezTo>
                      <a:pt x="1986915" y="700088"/>
                      <a:pt x="1674495" y="691515"/>
                      <a:pt x="1390650" y="675323"/>
                    </a:cubicBezTo>
                    <a:cubicBezTo>
                      <a:pt x="1109663" y="659130"/>
                      <a:pt x="860108" y="636270"/>
                      <a:pt x="652463" y="608648"/>
                    </a:cubicBezTo>
                    <a:cubicBezTo>
                      <a:pt x="447675" y="581025"/>
                      <a:pt x="285750" y="548640"/>
                      <a:pt x="175260" y="512445"/>
                    </a:cubicBezTo>
                    <a:cubicBezTo>
                      <a:pt x="66675" y="477203"/>
                      <a:pt x="8572" y="440055"/>
                      <a:pt x="7620" y="401003"/>
                    </a:cubicBezTo>
                    <a:lnTo>
                      <a:pt x="0" y="0"/>
                    </a:lnTo>
                    <a:cubicBezTo>
                      <a:pt x="952" y="34290"/>
                      <a:pt x="59055" y="67628"/>
                      <a:pt x="168592" y="98108"/>
                    </a:cubicBezTo>
                    <a:cubicBezTo>
                      <a:pt x="280035" y="129540"/>
                      <a:pt x="441960" y="158115"/>
                      <a:pt x="647700" y="182880"/>
                    </a:cubicBezTo>
                    <a:cubicBezTo>
                      <a:pt x="856297" y="207645"/>
                      <a:pt x="1106805" y="227648"/>
                      <a:pt x="1388745" y="241935"/>
                    </a:cubicBezTo>
                    <a:cubicBezTo>
                      <a:pt x="1672590" y="256223"/>
                      <a:pt x="1986915" y="263843"/>
                      <a:pt x="2316480" y="263843"/>
                    </a:cubicBezTo>
                    <a:cubicBezTo>
                      <a:pt x="2646045" y="263843"/>
                      <a:pt x="2960370" y="256223"/>
                      <a:pt x="3244215" y="241935"/>
                    </a:cubicBezTo>
                    <a:cubicBezTo>
                      <a:pt x="3526155" y="227648"/>
                      <a:pt x="3776662" y="207645"/>
                      <a:pt x="3985260" y="182880"/>
                    </a:cubicBezTo>
                    <a:cubicBezTo>
                      <a:pt x="4190048" y="158115"/>
                      <a:pt x="4352925" y="129540"/>
                      <a:pt x="4464368" y="98108"/>
                    </a:cubicBezTo>
                    <a:cubicBezTo>
                      <a:pt x="4572000" y="67628"/>
                      <a:pt x="4630103" y="34290"/>
                      <a:pt x="463105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9525" cap="rnd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10" name="任意多边形: 形状 9" hidden="1">
                <a:extLst>
                  <a:ext uri="{FF2B5EF4-FFF2-40B4-BE49-F238E27FC236}">
                    <a16:creationId xmlns:a16="http://schemas.microsoft.com/office/drawing/2014/main" id="{CDF2C381-1451-42C6-A18B-EB3C4F292008}"/>
                  </a:ext>
                </a:extLst>
              </p:cNvPr>
              <p:cNvSpPr/>
              <p:nvPr/>
            </p:nvSpPr>
            <p:spPr>
              <a:xfrm>
                <a:off x="3460559" y="4398646"/>
                <a:ext cx="4631183" cy="529590"/>
              </a:xfrm>
              <a:custGeom>
                <a:avLst/>
                <a:gdLst>
                  <a:gd name="connsiteX0" fmla="*/ 2315400 w 4631183"/>
                  <a:gd name="connsiteY0" fmla="*/ 0 h 529590"/>
                  <a:gd name="connsiteX1" fmla="*/ 3144075 w 4631183"/>
                  <a:gd name="connsiteY1" fmla="*/ 17145 h 529590"/>
                  <a:gd name="connsiteX2" fmla="*/ 3847973 w 4631183"/>
                  <a:gd name="connsiteY2" fmla="*/ 65723 h 529590"/>
                  <a:gd name="connsiteX3" fmla="*/ 4368038 w 4631183"/>
                  <a:gd name="connsiteY3" fmla="*/ 141923 h 529590"/>
                  <a:gd name="connsiteX4" fmla="*/ 4621403 w 4631183"/>
                  <a:gd name="connsiteY4" fmla="*/ 240983 h 529590"/>
                  <a:gd name="connsiteX5" fmla="*/ 4517580 w 4631183"/>
                  <a:gd name="connsiteY5" fmla="*/ 346710 h 529590"/>
                  <a:gd name="connsiteX6" fmla="*/ 4057523 w 4631183"/>
                  <a:gd name="connsiteY6" fmla="*/ 439103 h 529590"/>
                  <a:gd name="connsiteX7" fmla="*/ 3294570 w 4631183"/>
                  <a:gd name="connsiteY7" fmla="*/ 504825 h 529590"/>
                  <a:gd name="connsiteX8" fmla="*/ 2315400 w 4631183"/>
                  <a:gd name="connsiteY8" fmla="*/ 529590 h 529590"/>
                  <a:gd name="connsiteX9" fmla="*/ 1336230 w 4631183"/>
                  <a:gd name="connsiteY9" fmla="*/ 504825 h 529590"/>
                  <a:gd name="connsiteX10" fmla="*/ 573278 w 4631183"/>
                  <a:gd name="connsiteY10" fmla="*/ 439103 h 529590"/>
                  <a:gd name="connsiteX11" fmla="*/ 113220 w 4631183"/>
                  <a:gd name="connsiteY11" fmla="*/ 346710 h 529590"/>
                  <a:gd name="connsiteX12" fmla="*/ 9398 w 4631183"/>
                  <a:gd name="connsiteY12" fmla="*/ 240983 h 529590"/>
                  <a:gd name="connsiteX13" fmla="*/ 262763 w 4631183"/>
                  <a:gd name="connsiteY13" fmla="*/ 141923 h 529590"/>
                  <a:gd name="connsiteX14" fmla="*/ 782828 w 4631183"/>
                  <a:gd name="connsiteY14" fmla="*/ 65723 h 529590"/>
                  <a:gd name="connsiteX15" fmla="*/ 1486725 w 4631183"/>
                  <a:gd name="connsiteY15" fmla="*/ 17145 h 529590"/>
                  <a:gd name="connsiteX16" fmla="*/ 2315400 w 4631183"/>
                  <a:gd name="connsiteY16" fmla="*/ 0 h 529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31183" h="529590">
                    <a:moveTo>
                      <a:pt x="2315400" y="0"/>
                    </a:moveTo>
                    <a:cubicBezTo>
                      <a:pt x="2607818" y="0"/>
                      <a:pt x="2886900" y="6668"/>
                      <a:pt x="3144075" y="17145"/>
                    </a:cubicBezTo>
                    <a:cubicBezTo>
                      <a:pt x="3403155" y="28575"/>
                      <a:pt x="3641280" y="44768"/>
                      <a:pt x="3847973" y="65723"/>
                    </a:cubicBezTo>
                    <a:cubicBezTo>
                      <a:pt x="4057523" y="86678"/>
                      <a:pt x="4234688" y="112395"/>
                      <a:pt x="4368038" y="141923"/>
                    </a:cubicBezTo>
                    <a:cubicBezTo>
                      <a:pt x="4503293" y="171450"/>
                      <a:pt x="4592828" y="204788"/>
                      <a:pt x="4621403" y="240983"/>
                    </a:cubicBezTo>
                    <a:cubicBezTo>
                      <a:pt x="4650930" y="278130"/>
                      <a:pt x="4612830" y="313373"/>
                      <a:pt x="4517580" y="346710"/>
                    </a:cubicBezTo>
                    <a:cubicBezTo>
                      <a:pt x="4420426" y="381000"/>
                      <a:pt x="4263263" y="412433"/>
                      <a:pt x="4057523" y="439103"/>
                    </a:cubicBezTo>
                    <a:cubicBezTo>
                      <a:pt x="3847973" y="466725"/>
                      <a:pt x="3589845" y="488633"/>
                      <a:pt x="3294570" y="504825"/>
                    </a:cubicBezTo>
                    <a:cubicBezTo>
                      <a:pt x="2997390" y="521018"/>
                      <a:pt x="2665920" y="529590"/>
                      <a:pt x="2315400" y="529590"/>
                    </a:cubicBezTo>
                    <a:cubicBezTo>
                      <a:pt x="1965833" y="529590"/>
                      <a:pt x="1633410" y="521018"/>
                      <a:pt x="1336230" y="504825"/>
                    </a:cubicBezTo>
                    <a:cubicBezTo>
                      <a:pt x="1041908" y="488633"/>
                      <a:pt x="782828" y="466725"/>
                      <a:pt x="573278" y="439103"/>
                    </a:cubicBezTo>
                    <a:cubicBezTo>
                      <a:pt x="367538" y="412433"/>
                      <a:pt x="210375" y="381000"/>
                      <a:pt x="113220" y="346710"/>
                    </a:cubicBezTo>
                    <a:cubicBezTo>
                      <a:pt x="17970" y="313373"/>
                      <a:pt x="-19177" y="277178"/>
                      <a:pt x="9398" y="240983"/>
                    </a:cubicBezTo>
                    <a:cubicBezTo>
                      <a:pt x="37973" y="204788"/>
                      <a:pt x="127508" y="171450"/>
                      <a:pt x="262763" y="141923"/>
                    </a:cubicBezTo>
                    <a:cubicBezTo>
                      <a:pt x="395160" y="112395"/>
                      <a:pt x="573278" y="87630"/>
                      <a:pt x="782828" y="65723"/>
                    </a:cubicBezTo>
                    <a:cubicBezTo>
                      <a:pt x="989520" y="44768"/>
                      <a:pt x="1227645" y="28575"/>
                      <a:pt x="1486725" y="17145"/>
                    </a:cubicBezTo>
                    <a:cubicBezTo>
                      <a:pt x="1743900" y="6668"/>
                      <a:pt x="2023935" y="0"/>
                      <a:pt x="23154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4800000" scaled="0"/>
                <a:tileRect/>
              </a:gradFill>
              <a:ln w="9525" cap="flat">
                <a:gradFill flip="none" rotWithShape="1">
                  <a:gsLst>
                    <a:gs pos="0">
                      <a:srgbClr val="EDF8F1"/>
                    </a:gs>
                    <a:gs pos="100000">
                      <a:srgbClr val="B8E4C7"/>
                    </a:gs>
                  </a:gsLst>
                  <a:lin ang="16200000" scaled="1"/>
                  <a:tileRect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D0E774B-6EF2-4AAA-AA2C-68A81CF4B4AC}"/>
                  </a:ext>
                </a:extLst>
              </p:cNvPr>
              <p:cNvSpPr/>
              <p:nvPr/>
            </p:nvSpPr>
            <p:spPr>
              <a:xfrm>
                <a:off x="3462337" y="4670108"/>
                <a:ext cx="4643395" cy="312014"/>
              </a:xfrm>
              <a:custGeom>
                <a:avLst/>
                <a:gdLst>
                  <a:gd name="connsiteX0" fmla="*/ 4632008 w 4632633"/>
                  <a:gd name="connsiteY0" fmla="*/ 0 h 270510"/>
                  <a:gd name="connsiteX1" fmla="*/ 4464368 w 4632633"/>
                  <a:gd name="connsiteY1" fmla="*/ 93345 h 270510"/>
                  <a:gd name="connsiteX2" fmla="*/ 3985260 w 4632633"/>
                  <a:gd name="connsiteY2" fmla="*/ 178118 h 270510"/>
                  <a:gd name="connsiteX3" fmla="*/ 3244215 w 4632633"/>
                  <a:gd name="connsiteY3" fmla="*/ 237173 h 270510"/>
                  <a:gd name="connsiteX4" fmla="*/ 2316480 w 4632633"/>
                  <a:gd name="connsiteY4" fmla="*/ 259080 h 270510"/>
                  <a:gd name="connsiteX5" fmla="*/ 1388745 w 4632633"/>
                  <a:gd name="connsiteY5" fmla="*/ 237173 h 270510"/>
                  <a:gd name="connsiteX6" fmla="*/ 647700 w 4632633"/>
                  <a:gd name="connsiteY6" fmla="*/ 178118 h 270510"/>
                  <a:gd name="connsiteX7" fmla="*/ 168592 w 4632633"/>
                  <a:gd name="connsiteY7" fmla="*/ 93345 h 270510"/>
                  <a:gd name="connsiteX8" fmla="*/ 953 w 4632633"/>
                  <a:gd name="connsiteY8" fmla="*/ 0 h 270510"/>
                  <a:gd name="connsiteX9" fmla="*/ 0 w 4632633"/>
                  <a:gd name="connsiteY9" fmla="*/ 4763 h 270510"/>
                  <a:gd name="connsiteX10" fmla="*/ 0 w 4632633"/>
                  <a:gd name="connsiteY10" fmla="*/ 9525 h 270510"/>
                  <a:gd name="connsiteX11" fmla="*/ 113347 w 4632633"/>
                  <a:gd name="connsiteY11" fmla="*/ 87630 h 270510"/>
                  <a:gd name="connsiteX12" fmla="*/ 573405 w 4632633"/>
                  <a:gd name="connsiteY12" fmla="*/ 180023 h 270510"/>
                  <a:gd name="connsiteX13" fmla="*/ 1336357 w 4632633"/>
                  <a:gd name="connsiteY13" fmla="*/ 245745 h 270510"/>
                  <a:gd name="connsiteX14" fmla="*/ 2315528 w 4632633"/>
                  <a:gd name="connsiteY14" fmla="*/ 270510 h 270510"/>
                  <a:gd name="connsiteX15" fmla="*/ 3294698 w 4632633"/>
                  <a:gd name="connsiteY15" fmla="*/ 245745 h 270510"/>
                  <a:gd name="connsiteX16" fmla="*/ 4057650 w 4632633"/>
                  <a:gd name="connsiteY16" fmla="*/ 180023 h 270510"/>
                  <a:gd name="connsiteX17" fmla="*/ 4517708 w 4632633"/>
                  <a:gd name="connsiteY17" fmla="*/ 87630 h 270510"/>
                  <a:gd name="connsiteX18" fmla="*/ 4631055 w 4632633"/>
                  <a:gd name="connsiteY18" fmla="*/ 9525 h 270510"/>
                  <a:gd name="connsiteX19" fmla="*/ 4631055 w 4632633"/>
                  <a:gd name="connsiteY19" fmla="*/ 4763 h 270510"/>
                  <a:gd name="connsiteX20" fmla="*/ 4632008 w 4632633"/>
                  <a:gd name="connsiteY20" fmla="*/ 0 h 27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32633" h="270510">
                    <a:moveTo>
                      <a:pt x="4632008" y="0"/>
                    </a:moveTo>
                    <a:cubicBezTo>
                      <a:pt x="4625340" y="32385"/>
                      <a:pt x="4567238" y="63818"/>
                      <a:pt x="4464368" y="93345"/>
                    </a:cubicBezTo>
                    <a:cubicBezTo>
                      <a:pt x="4352925" y="124778"/>
                      <a:pt x="4191000" y="153353"/>
                      <a:pt x="3985260" y="178118"/>
                    </a:cubicBezTo>
                    <a:cubicBezTo>
                      <a:pt x="3776663" y="202883"/>
                      <a:pt x="3526155" y="222885"/>
                      <a:pt x="3244215" y="237173"/>
                    </a:cubicBezTo>
                    <a:cubicBezTo>
                      <a:pt x="2960370" y="251460"/>
                      <a:pt x="2646045" y="259080"/>
                      <a:pt x="2316480" y="259080"/>
                    </a:cubicBezTo>
                    <a:cubicBezTo>
                      <a:pt x="1986915" y="259080"/>
                      <a:pt x="1672590" y="251460"/>
                      <a:pt x="1388745" y="237173"/>
                    </a:cubicBezTo>
                    <a:cubicBezTo>
                      <a:pt x="1106805" y="222885"/>
                      <a:pt x="856297" y="202883"/>
                      <a:pt x="647700" y="178118"/>
                    </a:cubicBezTo>
                    <a:cubicBezTo>
                      <a:pt x="442913" y="153353"/>
                      <a:pt x="280035" y="124778"/>
                      <a:pt x="168592" y="93345"/>
                    </a:cubicBezTo>
                    <a:cubicBezTo>
                      <a:pt x="65722" y="63818"/>
                      <a:pt x="7620" y="32385"/>
                      <a:pt x="953" y="0"/>
                    </a:cubicBezTo>
                    <a:cubicBezTo>
                      <a:pt x="953" y="1905"/>
                      <a:pt x="953" y="2858"/>
                      <a:pt x="0" y="4763"/>
                    </a:cubicBezTo>
                    <a:lnTo>
                      <a:pt x="0" y="9525"/>
                    </a:lnTo>
                    <a:cubicBezTo>
                      <a:pt x="2858" y="36195"/>
                      <a:pt x="41910" y="62865"/>
                      <a:pt x="113347" y="87630"/>
                    </a:cubicBezTo>
                    <a:cubicBezTo>
                      <a:pt x="210503" y="121920"/>
                      <a:pt x="367665" y="153353"/>
                      <a:pt x="573405" y="180023"/>
                    </a:cubicBezTo>
                    <a:cubicBezTo>
                      <a:pt x="782955" y="207645"/>
                      <a:pt x="1041083" y="229553"/>
                      <a:pt x="1336357" y="245745"/>
                    </a:cubicBezTo>
                    <a:cubicBezTo>
                      <a:pt x="1633538" y="261938"/>
                      <a:pt x="1965007" y="270510"/>
                      <a:pt x="2315528" y="270510"/>
                    </a:cubicBezTo>
                    <a:cubicBezTo>
                      <a:pt x="2666048" y="270510"/>
                      <a:pt x="2997518" y="261938"/>
                      <a:pt x="3294698" y="245745"/>
                    </a:cubicBezTo>
                    <a:cubicBezTo>
                      <a:pt x="3589020" y="229553"/>
                      <a:pt x="3848100" y="207645"/>
                      <a:pt x="4057650" y="180023"/>
                    </a:cubicBezTo>
                    <a:cubicBezTo>
                      <a:pt x="4263390" y="153353"/>
                      <a:pt x="4420553" y="121920"/>
                      <a:pt x="4517708" y="87630"/>
                    </a:cubicBezTo>
                    <a:cubicBezTo>
                      <a:pt x="4588193" y="62865"/>
                      <a:pt x="4627245" y="36195"/>
                      <a:pt x="4631055" y="9525"/>
                    </a:cubicBezTo>
                    <a:lnTo>
                      <a:pt x="4631055" y="4763"/>
                    </a:lnTo>
                    <a:cubicBezTo>
                      <a:pt x="4632960" y="3810"/>
                      <a:pt x="4632960" y="1905"/>
                      <a:pt x="4632008" y="0"/>
                    </a:cubicBezTo>
                    <a:close/>
                  </a:path>
                </a:pathLst>
              </a:custGeom>
              <a:solidFill>
                <a:schemeClr val="bg1">
                  <a:alpha val="31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</p:grp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24907AAE-02CF-45EE-8684-50019155BE46}"/>
              </a:ext>
            </a:extLst>
          </p:cNvPr>
          <p:cNvSpPr/>
          <p:nvPr/>
        </p:nvSpPr>
        <p:spPr>
          <a:xfrm rot="1628858">
            <a:off x="-6138020" y="-3072163"/>
            <a:ext cx="14074178" cy="6844348"/>
          </a:xfrm>
          <a:prstGeom prst="ellipse">
            <a:avLst/>
          </a:prstGeom>
          <a:gradFill flip="none" rotWithShape="1">
            <a:gsLst>
              <a:gs pos="82000">
                <a:schemeClr val="bg1">
                  <a:alpha val="0"/>
                </a:schemeClr>
              </a:gs>
              <a:gs pos="0">
                <a:schemeClr val="bg1"/>
              </a:gs>
              <a:gs pos="20000">
                <a:schemeClr val="bg1">
                  <a:alpha val="6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548D1BE3-1554-4D8A-BEB9-6312222E433E}"/>
              </a:ext>
            </a:extLst>
          </p:cNvPr>
          <p:cNvSpPr/>
          <p:nvPr/>
        </p:nvSpPr>
        <p:spPr>
          <a:xfrm>
            <a:off x="944518" y="1779125"/>
            <a:ext cx="2902505" cy="657606"/>
          </a:xfrm>
          <a:custGeom>
            <a:avLst/>
            <a:gdLst/>
            <a:ahLst/>
            <a:cxnLst/>
            <a:rect l="l" t="t" r="r" b="b"/>
            <a:pathLst>
              <a:path w="2902505" h="657606">
                <a:moveTo>
                  <a:pt x="2295191" y="0"/>
                </a:moveTo>
                <a:lnTo>
                  <a:pt x="2902505" y="0"/>
                </a:lnTo>
                <a:lnTo>
                  <a:pt x="2860595" y="294132"/>
                </a:lnTo>
                <a:cubicBezTo>
                  <a:pt x="2857547" y="315976"/>
                  <a:pt x="2847387" y="334518"/>
                  <a:pt x="2830115" y="349758"/>
                </a:cubicBezTo>
                <a:cubicBezTo>
                  <a:pt x="2812335" y="365506"/>
                  <a:pt x="2792523" y="373380"/>
                  <a:pt x="2770679" y="373380"/>
                </a:cubicBezTo>
                <a:lnTo>
                  <a:pt x="2409491" y="373380"/>
                </a:lnTo>
                <a:lnTo>
                  <a:pt x="2385107" y="544830"/>
                </a:lnTo>
                <a:cubicBezTo>
                  <a:pt x="2384091" y="552450"/>
                  <a:pt x="2385869" y="559308"/>
                  <a:pt x="2390441" y="565404"/>
                </a:cubicBezTo>
                <a:cubicBezTo>
                  <a:pt x="2395521" y="571500"/>
                  <a:pt x="2402125" y="574548"/>
                  <a:pt x="2410253" y="574548"/>
                </a:cubicBezTo>
                <a:lnTo>
                  <a:pt x="2821733" y="574548"/>
                </a:lnTo>
                <a:lnTo>
                  <a:pt x="2812589" y="635508"/>
                </a:lnTo>
                <a:cubicBezTo>
                  <a:pt x="2811573" y="642112"/>
                  <a:pt x="2808779" y="647446"/>
                  <a:pt x="2804207" y="651510"/>
                </a:cubicBezTo>
                <a:cubicBezTo>
                  <a:pt x="2799635" y="655574"/>
                  <a:pt x="2794047" y="657606"/>
                  <a:pt x="2787443" y="657606"/>
                </a:cubicBezTo>
                <a:lnTo>
                  <a:pt x="2286047" y="657606"/>
                </a:lnTo>
                <a:cubicBezTo>
                  <a:pt x="2258615" y="657606"/>
                  <a:pt x="2236771" y="647954"/>
                  <a:pt x="2220515" y="628650"/>
                </a:cubicBezTo>
                <a:cubicBezTo>
                  <a:pt x="2203751" y="609854"/>
                  <a:pt x="2197401" y="586486"/>
                  <a:pt x="2201465" y="558546"/>
                </a:cubicBezTo>
                <a:lnTo>
                  <a:pt x="2240327" y="283464"/>
                </a:lnTo>
                <a:lnTo>
                  <a:pt x="2679239" y="283464"/>
                </a:lnTo>
                <a:cubicBezTo>
                  <a:pt x="2686351" y="283464"/>
                  <a:pt x="2692447" y="281178"/>
                  <a:pt x="2697527" y="276606"/>
                </a:cubicBezTo>
                <a:cubicBezTo>
                  <a:pt x="2702607" y="272034"/>
                  <a:pt x="2705655" y="266192"/>
                  <a:pt x="2706671" y="259080"/>
                </a:cubicBezTo>
                <a:lnTo>
                  <a:pt x="2731817" y="83058"/>
                </a:lnTo>
                <a:lnTo>
                  <a:pt x="2268521" y="83058"/>
                </a:lnTo>
                <a:lnTo>
                  <a:pt x="2277665" y="15240"/>
                </a:lnTo>
                <a:cubicBezTo>
                  <a:pt x="2278681" y="10668"/>
                  <a:pt x="2280840" y="6985"/>
                  <a:pt x="2284142" y="4191"/>
                </a:cubicBezTo>
                <a:cubicBezTo>
                  <a:pt x="2287444" y="1397"/>
                  <a:pt x="2291127" y="0"/>
                  <a:pt x="2295191" y="0"/>
                </a:cubicBezTo>
                <a:close/>
                <a:moveTo>
                  <a:pt x="1561766" y="0"/>
                </a:moveTo>
                <a:lnTo>
                  <a:pt x="2169080" y="0"/>
                </a:lnTo>
                <a:lnTo>
                  <a:pt x="2127170" y="294132"/>
                </a:lnTo>
                <a:cubicBezTo>
                  <a:pt x="2124122" y="315976"/>
                  <a:pt x="2113962" y="334518"/>
                  <a:pt x="2096690" y="349758"/>
                </a:cubicBezTo>
                <a:cubicBezTo>
                  <a:pt x="2078910" y="365506"/>
                  <a:pt x="2059098" y="373380"/>
                  <a:pt x="2037254" y="373380"/>
                </a:cubicBezTo>
                <a:lnTo>
                  <a:pt x="1676066" y="373380"/>
                </a:lnTo>
                <a:lnTo>
                  <a:pt x="1651682" y="544830"/>
                </a:lnTo>
                <a:cubicBezTo>
                  <a:pt x="1650666" y="552450"/>
                  <a:pt x="1652444" y="559308"/>
                  <a:pt x="1657016" y="565404"/>
                </a:cubicBezTo>
                <a:cubicBezTo>
                  <a:pt x="1662096" y="571500"/>
                  <a:pt x="1668700" y="574548"/>
                  <a:pt x="1676828" y="574548"/>
                </a:cubicBezTo>
                <a:lnTo>
                  <a:pt x="2088308" y="574548"/>
                </a:lnTo>
                <a:lnTo>
                  <a:pt x="2079164" y="635508"/>
                </a:lnTo>
                <a:cubicBezTo>
                  <a:pt x="2078148" y="642112"/>
                  <a:pt x="2075354" y="647446"/>
                  <a:pt x="2070782" y="651510"/>
                </a:cubicBezTo>
                <a:cubicBezTo>
                  <a:pt x="2066210" y="655574"/>
                  <a:pt x="2060622" y="657606"/>
                  <a:pt x="2054018" y="657606"/>
                </a:cubicBezTo>
                <a:lnTo>
                  <a:pt x="1552622" y="657606"/>
                </a:lnTo>
                <a:cubicBezTo>
                  <a:pt x="1525190" y="657606"/>
                  <a:pt x="1503346" y="647954"/>
                  <a:pt x="1487090" y="628650"/>
                </a:cubicBezTo>
                <a:cubicBezTo>
                  <a:pt x="1470326" y="609854"/>
                  <a:pt x="1463976" y="586486"/>
                  <a:pt x="1468040" y="558546"/>
                </a:cubicBezTo>
                <a:lnTo>
                  <a:pt x="1506902" y="283464"/>
                </a:lnTo>
                <a:lnTo>
                  <a:pt x="1945814" y="283464"/>
                </a:lnTo>
                <a:cubicBezTo>
                  <a:pt x="1952926" y="283464"/>
                  <a:pt x="1959022" y="281178"/>
                  <a:pt x="1964102" y="276606"/>
                </a:cubicBezTo>
                <a:cubicBezTo>
                  <a:pt x="1969182" y="272034"/>
                  <a:pt x="1972230" y="266192"/>
                  <a:pt x="1973246" y="259080"/>
                </a:cubicBezTo>
                <a:lnTo>
                  <a:pt x="1998392" y="83058"/>
                </a:lnTo>
                <a:lnTo>
                  <a:pt x="1535096" y="83058"/>
                </a:lnTo>
                <a:lnTo>
                  <a:pt x="1544240" y="15240"/>
                </a:lnTo>
                <a:cubicBezTo>
                  <a:pt x="1545256" y="10668"/>
                  <a:pt x="1547415" y="6985"/>
                  <a:pt x="1550717" y="4191"/>
                </a:cubicBezTo>
                <a:cubicBezTo>
                  <a:pt x="1554019" y="1397"/>
                  <a:pt x="1557702" y="0"/>
                  <a:pt x="1561766" y="0"/>
                </a:cubicBezTo>
                <a:close/>
                <a:moveTo>
                  <a:pt x="815387" y="0"/>
                </a:moveTo>
                <a:lnTo>
                  <a:pt x="990647" y="0"/>
                </a:lnTo>
                <a:lnTo>
                  <a:pt x="913685" y="549402"/>
                </a:lnTo>
                <a:cubicBezTo>
                  <a:pt x="913685" y="551434"/>
                  <a:pt x="913431" y="552958"/>
                  <a:pt x="912923" y="553974"/>
                </a:cubicBezTo>
                <a:cubicBezTo>
                  <a:pt x="912415" y="556514"/>
                  <a:pt x="912161" y="558546"/>
                  <a:pt x="912161" y="560070"/>
                </a:cubicBezTo>
                <a:cubicBezTo>
                  <a:pt x="912161" y="561594"/>
                  <a:pt x="913177" y="563372"/>
                  <a:pt x="915209" y="565404"/>
                </a:cubicBezTo>
                <a:cubicBezTo>
                  <a:pt x="916733" y="567436"/>
                  <a:pt x="918384" y="568706"/>
                  <a:pt x="920162" y="569214"/>
                </a:cubicBezTo>
                <a:cubicBezTo>
                  <a:pt x="921940" y="569722"/>
                  <a:pt x="923845" y="569976"/>
                  <a:pt x="925877" y="569976"/>
                </a:cubicBezTo>
                <a:cubicBezTo>
                  <a:pt x="927401" y="569468"/>
                  <a:pt x="929179" y="569214"/>
                  <a:pt x="931211" y="569214"/>
                </a:cubicBezTo>
                <a:lnTo>
                  <a:pt x="1154477" y="569214"/>
                </a:lnTo>
                <a:cubicBezTo>
                  <a:pt x="1156509" y="569214"/>
                  <a:pt x="1158033" y="569468"/>
                  <a:pt x="1159049" y="569976"/>
                </a:cubicBezTo>
                <a:cubicBezTo>
                  <a:pt x="1161081" y="569976"/>
                  <a:pt x="1162986" y="569722"/>
                  <a:pt x="1164764" y="569214"/>
                </a:cubicBezTo>
                <a:cubicBezTo>
                  <a:pt x="1166542" y="568706"/>
                  <a:pt x="1168447" y="567436"/>
                  <a:pt x="1170479" y="565404"/>
                </a:cubicBezTo>
                <a:cubicBezTo>
                  <a:pt x="1173019" y="563372"/>
                  <a:pt x="1174670" y="561594"/>
                  <a:pt x="1175432" y="560070"/>
                </a:cubicBezTo>
                <a:cubicBezTo>
                  <a:pt x="1176194" y="558546"/>
                  <a:pt x="1176575" y="556768"/>
                  <a:pt x="1176575" y="554736"/>
                </a:cubicBezTo>
                <a:cubicBezTo>
                  <a:pt x="1176575" y="553212"/>
                  <a:pt x="1176575" y="551434"/>
                  <a:pt x="1176575" y="549402"/>
                </a:cubicBezTo>
                <a:lnTo>
                  <a:pt x="1241345" y="87630"/>
                </a:lnTo>
                <a:lnTo>
                  <a:pt x="1000553" y="87630"/>
                </a:lnTo>
                <a:lnTo>
                  <a:pt x="1012745" y="0"/>
                </a:lnTo>
                <a:lnTo>
                  <a:pt x="1429559" y="0"/>
                </a:lnTo>
                <a:lnTo>
                  <a:pt x="1348025" y="577596"/>
                </a:lnTo>
                <a:cubicBezTo>
                  <a:pt x="1345993" y="587756"/>
                  <a:pt x="1341929" y="597154"/>
                  <a:pt x="1335833" y="605790"/>
                </a:cubicBezTo>
                <a:cubicBezTo>
                  <a:pt x="1334817" y="607314"/>
                  <a:pt x="1334055" y="608584"/>
                  <a:pt x="1333547" y="609600"/>
                </a:cubicBezTo>
                <a:cubicBezTo>
                  <a:pt x="1327451" y="618236"/>
                  <a:pt x="1320339" y="625856"/>
                  <a:pt x="1312211" y="632460"/>
                </a:cubicBezTo>
                <a:cubicBezTo>
                  <a:pt x="1310687" y="633476"/>
                  <a:pt x="1309417" y="634492"/>
                  <a:pt x="1308401" y="635508"/>
                </a:cubicBezTo>
                <a:cubicBezTo>
                  <a:pt x="1299765" y="642620"/>
                  <a:pt x="1290113" y="648208"/>
                  <a:pt x="1279445" y="652272"/>
                </a:cubicBezTo>
                <a:cubicBezTo>
                  <a:pt x="1268777" y="655320"/>
                  <a:pt x="1257855" y="656844"/>
                  <a:pt x="1246679" y="656844"/>
                </a:cubicBezTo>
                <a:cubicBezTo>
                  <a:pt x="1246171" y="656844"/>
                  <a:pt x="1245917" y="656844"/>
                  <a:pt x="1245917" y="656844"/>
                </a:cubicBezTo>
                <a:lnTo>
                  <a:pt x="815387" y="656844"/>
                </a:lnTo>
                <a:cubicBezTo>
                  <a:pt x="815387" y="656844"/>
                  <a:pt x="815133" y="656844"/>
                  <a:pt x="814625" y="656844"/>
                </a:cubicBezTo>
                <a:cubicBezTo>
                  <a:pt x="802941" y="656844"/>
                  <a:pt x="792019" y="655320"/>
                  <a:pt x="781859" y="652272"/>
                </a:cubicBezTo>
                <a:cubicBezTo>
                  <a:pt x="780843" y="651764"/>
                  <a:pt x="779573" y="651256"/>
                  <a:pt x="778049" y="650748"/>
                </a:cubicBezTo>
                <a:cubicBezTo>
                  <a:pt x="769413" y="647700"/>
                  <a:pt x="762047" y="643128"/>
                  <a:pt x="755951" y="637032"/>
                </a:cubicBezTo>
                <a:cubicBezTo>
                  <a:pt x="748839" y="629412"/>
                  <a:pt x="743505" y="620522"/>
                  <a:pt x="739949" y="610362"/>
                </a:cubicBezTo>
                <a:cubicBezTo>
                  <a:pt x="739949" y="609346"/>
                  <a:pt x="739695" y="608330"/>
                  <a:pt x="739187" y="607314"/>
                </a:cubicBezTo>
                <a:cubicBezTo>
                  <a:pt x="735631" y="598170"/>
                  <a:pt x="734107" y="588264"/>
                  <a:pt x="734615" y="577596"/>
                </a:cubicBezTo>
                <a:close/>
                <a:moveTo>
                  <a:pt x="94916" y="0"/>
                </a:moveTo>
                <a:lnTo>
                  <a:pt x="702230" y="0"/>
                </a:lnTo>
                <a:lnTo>
                  <a:pt x="660320" y="294132"/>
                </a:lnTo>
                <a:cubicBezTo>
                  <a:pt x="657272" y="315976"/>
                  <a:pt x="647112" y="334518"/>
                  <a:pt x="629840" y="349758"/>
                </a:cubicBezTo>
                <a:cubicBezTo>
                  <a:pt x="612060" y="365506"/>
                  <a:pt x="592248" y="373380"/>
                  <a:pt x="570404" y="373380"/>
                </a:cubicBezTo>
                <a:lnTo>
                  <a:pt x="209216" y="373380"/>
                </a:lnTo>
                <a:lnTo>
                  <a:pt x="184832" y="544830"/>
                </a:lnTo>
                <a:cubicBezTo>
                  <a:pt x="183816" y="552450"/>
                  <a:pt x="185594" y="559308"/>
                  <a:pt x="190166" y="565404"/>
                </a:cubicBezTo>
                <a:cubicBezTo>
                  <a:pt x="195246" y="571500"/>
                  <a:pt x="201850" y="574548"/>
                  <a:pt x="209978" y="574548"/>
                </a:cubicBezTo>
                <a:lnTo>
                  <a:pt x="621458" y="574548"/>
                </a:lnTo>
                <a:lnTo>
                  <a:pt x="612314" y="635508"/>
                </a:lnTo>
                <a:cubicBezTo>
                  <a:pt x="611298" y="642112"/>
                  <a:pt x="608504" y="647446"/>
                  <a:pt x="603932" y="651510"/>
                </a:cubicBezTo>
                <a:cubicBezTo>
                  <a:pt x="599360" y="655574"/>
                  <a:pt x="593772" y="657606"/>
                  <a:pt x="587168" y="657606"/>
                </a:cubicBezTo>
                <a:lnTo>
                  <a:pt x="85772" y="657606"/>
                </a:lnTo>
                <a:cubicBezTo>
                  <a:pt x="58340" y="657606"/>
                  <a:pt x="36496" y="647954"/>
                  <a:pt x="20240" y="628650"/>
                </a:cubicBezTo>
                <a:cubicBezTo>
                  <a:pt x="3476" y="609854"/>
                  <a:pt x="-2874" y="586486"/>
                  <a:pt x="1190" y="558546"/>
                </a:cubicBezTo>
                <a:lnTo>
                  <a:pt x="40052" y="283464"/>
                </a:lnTo>
                <a:lnTo>
                  <a:pt x="478964" y="283464"/>
                </a:lnTo>
                <a:cubicBezTo>
                  <a:pt x="486076" y="283464"/>
                  <a:pt x="492172" y="281178"/>
                  <a:pt x="497252" y="276606"/>
                </a:cubicBezTo>
                <a:cubicBezTo>
                  <a:pt x="502332" y="272034"/>
                  <a:pt x="505380" y="266192"/>
                  <a:pt x="506396" y="259080"/>
                </a:cubicBezTo>
                <a:lnTo>
                  <a:pt x="531542" y="83058"/>
                </a:lnTo>
                <a:lnTo>
                  <a:pt x="68246" y="83058"/>
                </a:lnTo>
                <a:lnTo>
                  <a:pt x="77390" y="15240"/>
                </a:lnTo>
                <a:cubicBezTo>
                  <a:pt x="78406" y="10668"/>
                  <a:pt x="80565" y="6985"/>
                  <a:pt x="83867" y="4191"/>
                </a:cubicBezTo>
                <a:cubicBezTo>
                  <a:pt x="87169" y="1397"/>
                  <a:pt x="90852" y="0"/>
                  <a:pt x="9491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noFill/>
              <a:latin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46E9039-8554-4C75-9920-1BA45A54F5DA}"/>
              </a:ext>
            </a:extLst>
          </p:cNvPr>
          <p:cNvSpPr/>
          <p:nvPr/>
        </p:nvSpPr>
        <p:spPr>
          <a:xfrm>
            <a:off x="856338" y="575796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汇报人：孙逸洋</a:t>
            </a: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20F6CAC9-BF34-48F5-A721-60F3F95B311F}"/>
              </a:ext>
            </a:extLst>
          </p:cNvPr>
          <p:cNvSpPr/>
          <p:nvPr/>
        </p:nvSpPr>
        <p:spPr>
          <a:xfrm>
            <a:off x="4174628" y="1838927"/>
            <a:ext cx="2312417" cy="531572"/>
          </a:xfrm>
          <a:custGeom>
            <a:avLst/>
            <a:gdLst/>
            <a:ahLst/>
            <a:cxnLst/>
            <a:rect l="l" t="t" r="r" b="b"/>
            <a:pathLst>
              <a:path w="2312417" h="531572">
                <a:moveTo>
                  <a:pt x="644399" y="369266"/>
                </a:moveTo>
                <a:cubicBezTo>
                  <a:pt x="625959" y="369266"/>
                  <a:pt x="610033" y="376200"/>
                  <a:pt x="596622" y="390068"/>
                </a:cubicBezTo>
                <a:cubicBezTo>
                  <a:pt x="583211" y="403937"/>
                  <a:pt x="576505" y="420548"/>
                  <a:pt x="576505" y="439903"/>
                </a:cubicBezTo>
                <a:cubicBezTo>
                  <a:pt x="576505" y="456210"/>
                  <a:pt x="581611" y="469545"/>
                  <a:pt x="591821" y="479908"/>
                </a:cubicBezTo>
                <a:cubicBezTo>
                  <a:pt x="602032" y="490271"/>
                  <a:pt x="615215" y="495453"/>
                  <a:pt x="631369" y="495453"/>
                </a:cubicBezTo>
                <a:cubicBezTo>
                  <a:pt x="650419" y="495453"/>
                  <a:pt x="666574" y="488595"/>
                  <a:pt x="679832" y="474879"/>
                </a:cubicBezTo>
                <a:cubicBezTo>
                  <a:pt x="693091" y="461011"/>
                  <a:pt x="699721" y="444170"/>
                  <a:pt x="699721" y="424358"/>
                </a:cubicBezTo>
                <a:cubicBezTo>
                  <a:pt x="699721" y="408356"/>
                  <a:pt x="694463" y="395174"/>
                  <a:pt x="683947" y="384811"/>
                </a:cubicBezTo>
                <a:cubicBezTo>
                  <a:pt x="673584" y="374447"/>
                  <a:pt x="660401" y="369266"/>
                  <a:pt x="644399" y="369266"/>
                </a:cubicBezTo>
                <a:close/>
                <a:moveTo>
                  <a:pt x="428601" y="366065"/>
                </a:moveTo>
                <a:lnTo>
                  <a:pt x="419457" y="432588"/>
                </a:lnTo>
                <a:lnTo>
                  <a:pt x="438888" y="432359"/>
                </a:lnTo>
                <a:cubicBezTo>
                  <a:pt x="445594" y="432359"/>
                  <a:pt x="451309" y="431445"/>
                  <a:pt x="456033" y="429616"/>
                </a:cubicBezTo>
                <a:cubicBezTo>
                  <a:pt x="460757" y="427787"/>
                  <a:pt x="464796" y="425273"/>
                  <a:pt x="468149" y="422072"/>
                </a:cubicBezTo>
                <a:cubicBezTo>
                  <a:pt x="471502" y="418872"/>
                  <a:pt x="474169" y="414986"/>
                  <a:pt x="476150" y="410414"/>
                </a:cubicBezTo>
                <a:cubicBezTo>
                  <a:pt x="476912" y="408737"/>
                  <a:pt x="477483" y="407137"/>
                  <a:pt x="477864" y="405613"/>
                </a:cubicBezTo>
                <a:cubicBezTo>
                  <a:pt x="478245" y="404089"/>
                  <a:pt x="478588" y="402032"/>
                  <a:pt x="478893" y="399441"/>
                </a:cubicBezTo>
                <a:cubicBezTo>
                  <a:pt x="479960" y="392278"/>
                  <a:pt x="479503" y="386335"/>
                  <a:pt x="477521" y="381610"/>
                </a:cubicBezTo>
                <a:cubicBezTo>
                  <a:pt x="475693" y="376886"/>
                  <a:pt x="473102" y="373457"/>
                  <a:pt x="469749" y="371323"/>
                </a:cubicBezTo>
                <a:cubicBezTo>
                  <a:pt x="466396" y="369037"/>
                  <a:pt x="462739" y="367589"/>
                  <a:pt x="458776" y="366980"/>
                </a:cubicBezTo>
                <a:cubicBezTo>
                  <a:pt x="454814" y="366370"/>
                  <a:pt x="450623" y="366065"/>
                  <a:pt x="446203" y="366065"/>
                </a:cubicBezTo>
                <a:close/>
                <a:moveTo>
                  <a:pt x="830251" y="360579"/>
                </a:moveTo>
                <a:lnTo>
                  <a:pt x="822022" y="419786"/>
                </a:lnTo>
                <a:lnTo>
                  <a:pt x="843510" y="419786"/>
                </a:lnTo>
                <a:cubicBezTo>
                  <a:pt x="849606" y="419786"/>
                  <a:pt x="855016" y="419024"/>
                  <a:pt x="859741" y="417500"/>
                </a:cubicBezTo>
                <a:cubicBezTo>
                  <a:pt x="864465" y="416129"/>
                  <a:pt x="868504" y="414148"/>
                  <a:pt x="871856" y="411557"/>
                </a:cubicBezTo>
                <a:cubicBezTo>
                  <a:pt x="875362" y="408814"/>
                  <a:pt x="878105" y="405613"/>
                  <a:pt x="880086" y="401956"/>
                </a:cubicBezTo>
                <a:cubicBezTo>
                  <a:pt x="882067" y="398298"/>
                  <a:pt x="883363" y="394183"/>
                  <a:pt x="883972" y="389611"/>
                </a:cubicBezTo>
                <a:cubicBezTo>
                  <a:pt x="885039" y="382753"/>
                  <a:pt x="884353" y="376962"/>
                  <a:pt x="881915" y="372238"/>
                </a:cubicBezTo>
                <a:cubicBezTo>
                  <a:pt x="879324" y="367513"/>
                  <a:pt x="874676" y="364160"/>
                  <a:pt x="867970" y="362179"/>
                </a:cubicBezTo>
                <a:cubicBezTo>
                  <a:pt x="865837" y="361722"/>
                  <a:pt x="863398" y="361341"/>
                  <a:pt x="860655" y="361036"/>
                </a:cubicBezTo>
                <a:cubicBezTo>
                  <a:pt x="857912" y="360731"/>
                  <a:pt x="854178" y="360579"/>
                  <a:pt x="849454" y="360579"/>
                </a:cubicBezTo>
                <a:close/>
                <a:moveTo>
                  <a:pt x="68251" y="360579"/>
                </a:moveTo>
                <a:lnTo>
                  <a:pt x="60022" y="419786"/>
                </a:lnTo>
                <a:lnTo>
                  <a:pt x="81510" y="419786"/>
                </a:lnTo>
                <a:cubicBezTo>
                  <a:pt x="87606" y="419786"/>
                  <a:pt x="93016" y="419024"/>
                  <a:pt x="97741" y="417500"/>
                </a:cubicBezTo>
                <a:cubicBezTo>
                  <a:pt x="102465" y="416129"/>
                  <a:pt x="106504" y="414148"/>
                  <a:pt x="109856" y="411557"/>
                </a:cubicBezTo>
                <a:cubicBezTo>
                  <a:pt x="113362" y="408814"/>
                  <a:pt x="116105" y="405613"/>
                  <a:pt x="118086" y="401956"/>
                </a:cubicBezTo>
                <a:cubicBezTo>
                  <a:pt x="120067" y="398298"/>
                  <a:pt x="121363" y="394183"/>
                  <a:pt x="121972" y="389611"/>
                </a:cubicBezTo>
                <a:cubicBezTo>
                  <a:pt x="123039" y="382753"/>
                  <a:pt x="122353" y="376962"/>
                  <a:pt x="119915" y="372238"/>
                </a:cubicBezTo>
                <a:cubicBezTo>
                  <a:pt x="117324" y="367513"/>
                  <a:pt x="112676" y="364160"/>
                  <a:pt x="105970" y="362179"/>
                </a:cubicBezTo>
                <a:cubicBezTo>
                  <a:pt x="103837" y="361722"/>
                  <a:pt x="101398" y="361341"/>
                  <a:pt x="98655" y="361036"/>
                </a:cubicBezTo>
                <a:cubicBezTo>
                  <a:pt x="95912" y="360731"/>
                  <a:pt x="92178" y="360579"/>
                  <a:pt x="87454" y="360579"/>
                </a:cubicBezTo>
                <a:close/>
                <a:moveTo>
                  <a:pt x="973736" y="334290"/>
                </a:moveTo>
                <a:lnTo>
                  <a:pt x="1107695" y="334290"/>
                </a:lnTo>
                <a:lnTo>
                  <a:pt x="1106324" y="342748"/>
                </a:lnTo>
                <a:cubicBezTo>
                  <a:pt x="1105257" y="348844"/>
                  <a:pt x="1102476" y="353835"/>
                  <a:pt x="1097980" y="357721"/>
                </a:cubicBezTo>
                <a:cubicBezTo>
                  <a:pt x="1093484" y="361608"/>
                  <a:pt x="1088188" y="363551"/>
                  <a:pt x="1082092" y="363551"/>
                </a:cubicBezTo>
                <a:lnTo>
                  <a:pt x="1046202" y="363551"/>
                </a:lnTo>
                <a:lnTo>
                  <a:pt x="1027000" y="500254"/>
                </a:lnTo>
                <a:cubicBezTo>
                  <a:pt x="1025628" y="509398"/>
                  <a:pt x="1021589" y="516865"/>
                  <a:pt x="1014884" y="522656"/>
                </a:cubicBezTo>
                <a:cubicBezTo>
                  <a:pt x="1008178" y="528448"/>
                  <a:pt x="1000330" y="531343"/>
                  <a:pt x="991338" y="531343"/>
                </a:cubicBezTo>
                <a:lnTo>
                  <a:pt x="980137" y="531343"/>
                </a:lnTo>
                <a:lnTo>
                  <a:pt x="1003682" y="363551"/>
                </a:lnTo>
                <a:lnTo>
                  <a:pt x="944932" y="363551"/>
                </a:lnTo>
                <a:lnTo>
                  <a:pt x="946304" y="357150"/>
                </a:lnTo>
                <a:cubicBezTo>
                  <a:pt x="947675" y="350444"/>
                  <a:pt x="950914" y="344958"/>
                  <a:pt x="956019" y="340691"/>
                </a:cubicBezTo>
                <a:cubicBezTo>
                  <a:pt x="961125" y="336424"/>
                  <a:pt x="967030" y="334290"/>
                  <a:pt x="973736" y="334290"/>
                </a:cubicBezTo>
                <a:close/>
                <a:moveTo>
                  <a:pt x="647143" y="333833"/>
                </a:moveTo>
                <a:cubicBezTo>
                  <a:pt x="675032" y="333833"/>
                  <a:pt x="697816" y="341986"/>
                  <a:pt x="715494" y="358293"/>
                </a:cubicBezTo>
                <a:cubicBezTo>
                  <a:pt x="733020" y="374600"/>
                  <a:pt x="741783" y="395707"/>
                  <a:pt x="741783" y="421615"/>
                </a:cubicBezTo>
                <a:cubicBezTo>
                  <a:pt x="741783" y="453924"/>
                  <a:pt x="731420" y="480213"/>
                  <a:pt x="710693" y="500482"/>
                </a:cubicBezTo>
                <a:cubicBezTo>
                  <a:pt x="689967" y="520904"/>
                  <a:pt x="663449" y="531115"/>
                  <a:pt x="631141" y="531115"/>
                </a:cubicBezTo>
                <a:cubicBezTo>
                  <a:pt x="603099" y="531115"/>
                  <a:pt x="579934" y="522733"/>
                  <a:pt x="561646" y="505969"/>
                </a:cubicBezTo>
                <a:cubicBezTo>
                  <a:pt x="543358" y="489052"/>
                  <a:pt x="534214" y="467640"/>
                  <a:pt x="534214" y="441732"/>
                </a:cubicBezTo>
                <a:cubicBezTo>
                  <a:pt x="534214" y="410795"/>
                  <a:pt x="544958" y="385115"/>
                  <a:pt x="566447" y="364694"/>
                </a:cubicBezTo>
                <a:cubicBezTo>
                  <a:pt x="587783" y="344120"/>
                  <a:pt x="614681" y="333833"/>
                  <a:pt x="647143" y="333833"/>
                </a:cubicBezTo>
                <a:close/>
                <a:moveTo>
                  <a:pt x="415571" y="333833"/>
                </a:moveTo>
                <a:lnTo>
                  <a:pt x="453747" y="333833"/>
                </a:lnTo>
                <a:cubicBezTo>
                  <a:pt x="472187" y="333833"/>
                  <a:pt x="486246" y="336614"/>
                  <a:pt x="495924" y="342177"/>
                </a:cubicBezTo>
                <a:cubicBezTo>
                  <a:pt x="505601" y="347739"/>
                  <a:pt x="512383" y="354331"/>
                  <a:pt x="516269" y="361951"/>
                </a:cubicBezTo>
                <a:cubicBezTo>
                  <a:pt x="520155" y="369571"/>
                  <a:pt x="522327" y="376657"/>
                  <a:pt x="522784" y="383210"/>
                </a:cubicBezTo>
                <a:cubicBezTo>
                  <a:pt x="523241" y="389764"/>
                  <a:pt x="523241" y="394183"/>
                  <a:pt x="522784" y="396469"/>
                </a:cubicBezTo>
                <a:cubicBezTo>
                  <a:pt x="522022" y="402108"/>
                  <a:pt x="520917" y="406947"/>
                  <a:pt x="519470" y="410985"/>
                </a:cubicBezTo>
                <a:cubicBezTo>
                  <a:pt x="518022" y="415024"/>
                  <a:pt x="516079" y="419177"/>
                  <a:pt x="513640" y="423444"/>
                </a:cubicBezTo>
                <a:cubicBezTo>
                  <a:pt x="508763" y="432436"/>
                  <a:pt x="502515" y="439979"/>
                  <a:pt x="494895" y="446075"/>
                </a:cubicBezTo>
                <a:cubicBezTo>
                  <a:pt x="487123" y="452171"/>
                  <a:pt x="478055" y="456820"/>
                  <a:pt x="467692" y="460020"/>
                </a:cubicBezTo>
                <a:cubicBezTo>
                  <a:pt x="457328" y="463220"/>
                  <a:pt x="445365" y="464821"/>
                  <a:pt x="431801" y="464821"/>
                </a:cubicBezTo>
                <a:lnTo>
                  <a:pt x="414885" y="464821"/>
                </a:lnTo>
                <a:lnTo>
                  <a:pt x="409856" y="502768"/>
                </a:lnTo>
                <a:cubicBezTo>
                  <a:pt x="408637" y="511150"/>
                  <a:pt x="404979" y="518046"/>
                  <a:pt x="398883" y="523456"/>
                </a:cubicBezTo>
                <a:cubicBezTo>
                  <a:pt x="392787" y="528867"/>
                  <a:pt x="385624" y="531572"/>
                  <a:pt x="377395" y="531572"/>
                </a:cubicBezTo>
                <a:lnTo>
                  <a:pt x="364822" y="531572"/>
                </a:lnTo>
                <a:lnTo>
                  <a:pt x="388367" y="357607"/>
                </a:lnTo>
                <a:cubicBezTo>
                  <a:pt x="389434" y="350597"/>
                  <a:pt x="392520" y="344882"/>
                  <a:pt x="397626" y="340462"/>
                </a:cubicBezTo>
                <a:cubicBezTo>
                  <a:pt x="402731" y="336043"/>
                  <a:pt x="408713" y="333833"/>
                  <a:pt x="415571" y="333833"/>
                </a:cubicBezTo>
                <a:close/>
                <a:moveTo>
                  <a:pt x="817450" y="333376"/>
                </a:moveTo>
                <a:lnTo>
                  <a:pt x="886030" y="333376"/>
                </a:lnTo>
                <a:cubicBezTo>
                  <a:pt x="895478" y="333376"/>
                  <a:pt x="902946" y="334938"/>
                  <a:pt x="908432" y="338062"/>
                </a:cubicBezTo>
                <a:cubicBezTo>
                  <a:pt x="913919" y="341186"/>
                  <a:pt x="917653" y="344044"/>
                  <a:pt x="919634" y="346634"/>
                </a:cubicBezTo>
                <a:cubicBezTo>
                  <a:pt x="923596" y="351359"/>
                  <a:pt x="926416" y="356921"/>
                  <a:pt x="928092" y="363322"/>
                </a:cubicBezTo>
                <a:cubicBezTo>
                  <a:pt x="929616" y="369723"/>
                  <a:pt x="929768" y="377038"/>
                  <a:pt x="928549" y="385268"/>
                </a:cubicBezTo>
                <a:cubicBezTo>
                  <a:pt x="927635" y="392278"/>
                  <a:pt x="925882" y="398679"/>
                  <a:pt x="923291" y="404470"/>
                </a:cubicBezTo>
                <a:cubicBezTo>
                  <a:pt x="920701" y="410261"/>
                  <a:pt x="917348" y="415443"/>
                  <a:pt x="913233" y="420015"/>
                </a:cubicBezTo>
                <a:cubicBezTo>
                  <a:pt x="909118" y="424435"/>
                  <a:pt x="904318" y="428321"/>
                  <a:pt x="898831" y="431674"/>
                </a:cubicBezTo>
                <a:cubicBezTo>
                  <a:pt x="893345" y="435026"/>
                  <a:pt x="887173" y="437770"/>
                  <a:pt x="880315" y="439903"/>
                </a:cubicBezTo>
                <a:cubicBezTo>
                  <a:pt x="883210" y="441427"/>
                  <a:pt x="885953" y="443256"/>
                  <a:pt x="888544" y="445390"/>
                </a:cubicBezTo>
                <a:cubicBezTo>
                  <a:pt x="890983" y="447523"/>
                  <a:pt x="893192" y="450114"/>
                  <a:pt x="895174" y="453162"/>
                </a:cubicBezTo>
                <a:cubicBezTo>
                  <a:pt x="897155" y="456210"/>
                  <a:pt x="898907" y="459715"/>
                  <a:pt x="900431" y="463678"/>
                </a:cubicBezTo>
                <a:cubicBezTo>
                  <a:pt x="902108" y="467640"/>
                  <a:pt x="903632" y="472060"/>
                  <a:pt x="905003" y="476936"/>
                </a:cubicBezTo>
                <a:lnTo>
                  <a:pt x="917805" y="521285"/>
                </a:lnTo>
                <a:cubicBezTo>
                  <a:pt x="918415" y="523876"/>
                  <a:pt x="917957" y="526200"/>
                  <a:pt x="916433" y="528257"/>
                </a:cubicBezTo>
                <a:cubicBezTo>
                  <a:pt x="914909" y="530314"/>
                  <a:pt x="912852" y="531343"/>
                  <a:pt x="910261" y="531343"/>
                </a:cubicBezTo>
                <a:lnTo>
                  <a:pt x="873228" y="531343"/>
                </a:lnTo>
                <a:lnTo>
                  <a:pt x="861112" y="484252"/>
                </a:lnTo>
                <a:cubicBezTo>
                  <a:pt x="859588" y="478918"/>
                  <a:pt x="857988" y="474269"/>
                  <a:pt x="856312" y="470307"/>
                </a:cubicBezTo>
                <a:cubicBezTo>
                  <a:pt x="854788" y="466192"/>
                  <a:pt x="852883" y="462763"/>
                  <a:pt x="850597" y="460020"/>
                </a:cubicBezTo>
                <a:cubicBezTo>
                  <a:pt x="848311" y="457277"/>
                  <a:pt x="845567" y="455143"/>
                  <a:pt x="842367" y="453619"/>
                </a:cubicBezTo>
                <a:cubicBezTo>
                  <a:pt x="839167" y="452248"/>
                  <a:pt x="835280" y="451562"/>
                  <a:pt x="830708" y="451562"/>
                </a:cubicBezTo>
                <a:lnTo>
                  <a:pt x="817450" y="451562"/>
                </a:lnTo>
                <a:lnTo>
                  <a:pt x="806248" y="531343"/>
                </a:lnTo>
                <a:lnTo>
                  <a:pt x="763729" y="531343"/>
                </a:lnTo>
                <a:lnTo>
                  <a:pt x="787503" y="359436"/>
                </a:lnTo>
                <a:cubicBezTo>
                  <a:pt x="788722" y="351816"/>
                  <a:pt x="792113" y="345568"/>
                  <a:pt x="797676" y="340691"/>
                </a:cubicBezTo>
                <a:cubicBezTo>
                  <a:pt x="803238" y="335814"/>
                  <a:pt x="809830" y="333376"/>
                  <a:pt x="817450" y="333376"/>
                </a:cubicBezTo>
                <a:close/>
                <a:moveTo>
                  <a:pt x="238482" y="333376"/>
                </a:moveTo>
                <a:lnTo>
                  <a:pt x="357583" y="333376"/>
                </a:lnTo>
                <a:lnTo>
                  <a:pt x="355525" y="347777"/>
                </a:lnTo>
                <a:cubicBezTo>
                  <a:pt x="354916" y="351740"/>
                  <a:pt x="353163" y="354978"/>
                  <a:pt x="350267" y="357493"/>
                </a:cubicBezTo>
                <a:cubicBezTo>
                  <a:pt x="347372" y="360007"/>
                  <a:pt x="344019" y="361265"/>
                  <a:pt x="340209" y="361265"/>
                </a:cubicBezTo>
                <a:lnTo>
                  <a:pt x="249912" y="361265"/>
                </a:lnTo>
                <a:lnTo>
                  <a:pt x="242825" y="412471"/>
                </a:lnTo>
                <a:lnTo>
                  <a:pt x="334951" y="412471"/>
                </a:lnTo>
                <a:lnTo>
                  <a:pt x="330379" y="444932"/>
                </a:lnTo>
                <a:lnTo>
                  <a:pt x="238253" y="444932"/>
                </a:lnTo>
                <a:lnTo>
                  <a:pt x="229795" y="499339"/>
                </a:lnTo>
                <a:lnTo>
                  <a:pt x="334265" y="499339"/>
                </a:lnTo>
                <a:lnTo>
                  <a:pt x="333122" y="510541"/>
                </a:lnTo>
                <a:cubicBezTo>
                  <a:pt x="332208" y="516637"/>
                  <a:pt x="329541" y="521666"/>
                  <a:pt x="325121" y="525628"/>
                </a:cubicBezTo>
                <a:cubicBezTo>
                  <a:pt x="320702" y="529591"/>
                  <a:pt x="315520" y="531572"/>
                  <a:pt x="309577" y="531572"/>
                </a:cubicBezTo>
                <a:lnTo>
                  <a:pt x="182932" y="531572"/>
                </a:lnTo>
                <a:lnTo>
                  <a:pt x="207164" y="360579"/>
                </a:lnTo>
                <a:cubicBezTo>
                  <a:pt x="208383" y="352654"/>
                  <a:pt x="211926" y="346139"/>
                  <a:pt x="217794" y="341034"/>
                </a:cubicBezTo>
                <a:cubicBezTo>
                  <a:pt x="223661" y="335928"/>
                  <a:pt x="230557" y="333376"/>
                  <a:pt x="238482" y="333376"/>
                </a:cubicBezTo>
                <a:close/>
                <a:moveTo>
                  <a:pt x="55450" y="333376"/>
                </a:moveTo>
                <a:lnTo>
                  <a:pt x="124030" y="333376"/>
                </a:lnTo>
                <a:cubicBezTo>
                  <a:pt x="133478" y="333376"/>
                  <a:pt x="140946" y="334938"/>
                  <a:pt x="146432" y="338062"/>
                </a:cubicBezTo>
                <a:cubicBezTo>
                  <a:pt x="151919" y="341186"/>
                  <a:pt x="155653" y="344044"/>
                  <a:pt x="157634" y="346634"/>
                </a:cubicBezTo>
                <a:cubicBezTo>
                  <a:pt x="161596" y="351359"/>
                  <a:pt x="164416" y="356921"/>
                  <a:pt x="166092" y="363322"/>
                </a:cubicBezTo>
                <a:cubicBezTo>
                  <a:pt x="167616" y="369723"/>
                  <a:pt x="167768" y="377038"/>
                  <a:pt x="166549" y="385268"/>
                </a:cubicBezTo>
                <a:cubicBezTo>
                  <a:pt x="165635" y="392278"/>
                  <a:pt x="163882" y="398679"/>
                  <a:pt x="161291" y="404470"/>
                </a:cubicBezTo>
                <a:cubicBezTo>
                  <a:pt x="158701" y="410261"/>
                  <a:pt x="155348" y="415443"/>
                  <a:pt x="151233" y="420015"/>
                </a:cubicBezTo>
                <a:cubicBezTo>
                  <a:pt x="147118" y="424435"/>
                  <a:pt x="142318" y="428321"/>
                  <a:pt x="136831" y="431674"/>
                </a:cubicBezTo>
                <a:cubicBezTo>
                  <a:pt x="131345" y="435026"/>
                  <a:pt x="125173" y="437770"/>
                  <a:pt x="118315" y="439903"/>
                </a:cubicBezTo>
                <a:cubicBezTo>
                  <a:pt x="121210" y="441427"/>
                  <a:pt x="123953" y="443256"/>
                  <a:pt x="126544" y="445390"/>
                </a:cubicBezTo>
                <a:cubicBezTo>
                  <a:pt x="128983" y="447523"/>
                  <a:pt x="131192" y="450114"/>
                  <a:pt x="133174" y="453162"/>
                </a:cubicBezTo>
                <a:cubicBezTo>
                  <a:pt x="135155" y="456210"/>
                  <a:pt x="136907" y="459715"/>
                  <a:pt x="138431" y="463678"/>
                </a:cubicBezTo>
                <a:cubicBezTo>
                  <a:pt x="140108" y="467640"/>
                  <a:pt x="141632" y="472060"/>
                  <a:pt x="143003" y="476936"/>
                </a:cubicBezTo>
                <a:lnTo>
                  <a:pt x="155805" y="521285"/>
                </a:lnTo>
                <a:cubicBezTo>
                  <a:pt x="156415" y="523876"/>
                  <a:pt x="155957" y="526200"/>
                  <a:pt x="154433" y="528257"/>
                </a:cubicBezTo>
                <a:cubicBezTo>
                  <a:pt x="152909" y="530314"/>
                  <a:pt x="150852" y="531343"/>
                  <a:pt x="148261" y="531343"/>
                </a:cubicBezTo>
                <a:lnTo>
                  <a:pt x="111228" y="531343"/>
                </a:lnTo>
                <a:lnTo>
                  <a:pt x="99112" y="484252"/>
                </a:lnTo>
                <a:cubicBezTo>
                  <a:pt x="97588" y="478918"/>
                  <a:pt x="95988" y="474269"/>
                  <a:pt x="94312" y="470307"/>
                </a:cubicBezTo>
                <a:cubicBezTo>
                  <a:pt x="92788" y="466192"/>
                  <a:pt x="90883" y="462763"/>
                  <a:pt x="88597" y="460020"/>
                </a:cubicBezTo>
                <a:cubicBezTo>
                  <a:pt x="86311" y="457277"/>
                  <a:pt x="83567" y="455143"/>
                  <a:pt x="80367" y="453619"/>
                </a:cubicBezTo>
                <a:cubicBezTo>
                  <a:pt x="77167" y="452248"/>
                  <a:pt x="73280" y="451562"/>
                  <a:pt x="68708" y="451562"/>
                </a:cubicBezTo>
                <a:lnTo>
                  <a:pt x="55450" y="451562"/>
                </a:lnTo>
                <a:lnTo>
                  <a:pt x="44248" y="531343"/>
                </a:lnTo>
                <a:lnTo>
                  <a:pt x="1729" y="531343"/>
                </a:lnTo>
                <a:lnTo>
                  <a:pt x="25503" y="359436"/>
                </a:lnTo>
                <a:cubicBezTo>
                  <a:pt x="26722" y="351816"/>
                  <a:pt x="30113" y="345568"/>
                  <a:pt x="35676" y="340691"/>
                </a:cubicBezTo>
                <a:cubicBezTo>
                  <a:pt x="41238" y="335814"/>
                  <a:pt x="47830" y="333376"/>
                  <a:pt x="55450" y="333376"/>
                </a:cubicBezTo>
                <a:close/>
                <a:moveTo>
                  <a:pt x="1640105" y="71552"/>
                </a:moveTo>
                <a:lnTo>
                  <a:pt x="1679424" y="71552"/>
                </a:lnTo>
                <a:cubicBezTo>
                  <a:pt x="1684758" y="71552"/>
                  <a:pt x="1689101" y="73533"/>
                  <a:pt x="1692454" y="77496"/>
                </a:cubicBezTo>
                <a:cubicBezTo>
                  <a:pt x="1695807" y="81458"/>
                  <a:pt x="1697179" y="86106"/>
                  <a:pt x="1696569" y="91440"/>
                </a:cubicBezTo>
                <a:cubicBezTo>
                  <a:pt x="1695959" y="95860"/>
                  <a:pt x="1694016" y="99480"/>
                  <a:pt x="1690740" y="102299"/>
                </a:cubicBezTo>
                <a:cubicBezTo>
                  <a:pt x="1687463" y="105118"/>
                  <a:pt x="1683691" y="106528"/>
                  <a:pt x="1679424" y="106528"/>
                </a:cubicBezTo>
                <a:lnTo>
                  <a:pt x="1640105" y="106528"/>
                </a:lnTo>
                <a:cubicBezTo>
                  <a:pt x="1634771" y="106528"/>
                  <a:pt x="1630427" y="104585"/>
                  <a:pt x="1627075" y="100699"/>
                </a:cubicBezTo>
                <a:cubicBezTo>
                  <a:pt x="1623722" y="96813"/>
                  <a:pt x="1622274" y="92126"/>
                  <a:pt x="1622731" y="86640"/>
                </a:cubicBezTo>
                <a:cubicBezTo>
                  <a:pt x="1623493" y="82220"/>
                  <a:pt x="1625474" y="78601"/>
                  <a:pt x="1628675" y="75781"/>
                </a:cubicBezTo>
                <a:cubicBezTo>
                  <a:pt x="1631875" y="72962"/>
                  <a:pt x="1635685" y="71552"/>
                  <a:pt x="1640105" y="71552"/>
                </a:cubicBezTo>
                <a:close/>
                <a:moveTo>
                  <a:pt x="1356412" y="36805"/>
                </a:moveTo>
                <a:lnTo>
                  <a:pt x="1315264" y="124587"/>
                </a:lnTo>
                <a:lnTo>
                  <a:pt x="1373100" y="124587"/>
                </a:lnTo>
                <a:lnTo>
                  <a:pt x="1356641" y="36805"/>
                </a:lnTo>
                <a:close/>
                <a:moveTo>
                  <a:pt x="2181887" y="33376"/>
                </a:moveTo>
                <a:lnTo>
                  <a:pt x="2163599" y="165050"/>
                </a:lnTo>
                <a:lnTo>
                  <a:pt x="2203147" y="165050"/>
                </a:lnTo>
                <a:cubicBezTo>
                  <a:pt x="2223721" y="165050"/>
                  <a:pt x="2239799" y="158573"/>
                  <a:pt x="2251381" y="145619"/>
                </a:cubicBezTo>
                <a:cubicBezTo>
                  <a:pt x="2263116" y="132665"/>
                  <a:pt x="2268983" y="116129"/>
                  <a:pt x="2268983" y="96012"/>
                </a:cubicBezTo>
                <a:cubicBezTo>
                  <a:pt x="2268983" y="77420"/>
                  <a:pt x="2262964" y="62332"/>
                  <a:pt x="2250924" y="50750"/>
                </a:cubicBezTo>
                <a:cubicBezTo>
                  <a:pt x="2238884" y="39167"/>
                  <a:pt x="2222654" y="33376"/>
                  <a:pt x="2202232" y="33376"/>
                </a:cubicBezTo>
                <a:close/>
                <a:moveTo>
                  <a:pt x="1516051" y="27204"/>
                </a:moveTo>
                <a:lnTo>
                  <a:pt x="1507822" y="86411"/>
                </a:lnTo>
                <a:lnTo>
                  <a:pt x="1529310" y="86411"/>
                </a:lnTo>
                <a:cubicBezTo>
                  <a:pt x="1535406" y="86411"/>
                  <a:pt x="1540816" y="85649"/>
                  <a:pt x="1545541" y="84125"/>
                </a:cubicBezTo>
                <a:cubicBezTo>
                  <a:pt x="1550265" y="82754"/>
                  <a:pt x="1554304" y="80772"/>
                  <a:pt x="1557657" y="78182"/>
                </a:cubicBezTo>
                <a:cubicBezTo>
                  <a:pt x="1561162" y="75438"/>
                  <a:pt x="1563905" y="72238"/>
                  <a:pt x="1565886" y="68580"/>
                </a:cubicBezTo>
                <a:cubicBezTo>
                  <a:pt x="1567867" y="64923"/>
                  <a:pt x="1569163" y="60808"/>
                  <a:pt x="1569772" y="56236"/>
                </a:cubicBezTo>
                <a:cubicBezTo>
                  <a:pt x="1570839" y="49378"/>
                  <a:pt x="1570153" y="43587"/>
                  <a:pt x="1567715" y="38862"/>
                </a:cubicBezTo>
                <a:cubicBezTo>
                  <a:pt x="1565124" y="34138"/>
                  <a:pt x="1560476" y="30785"/>
                  <a:pt x="1553770" y="28804"/>
                </a:cubicBezTo>
                <a:cubicBezTo>
                  <a:pt x="1551637" y="28347"/>
                  <a:pt x="1549198" y="27966"/>
                  <a:pt x="1546455" y="27661"/>
                </a:cubicBezTo>
                <a:cubicBezTo>
                  <a:pt x="1543712" y="27356"/>
                  <a:pt x="1539978" y="27204"/>
                  <a:pt x="1535254" y="27204"/>
                </a:cubicBezTo>
                <a:close/>
                <a:moveTo>
                  <a:pt x="2166342" y="229"/>
                </a:moveTo>
                <a:lnTo>
                  <a:pt x="2210233" y="229"/>
                </a:lnTo>
                <a:cubicBezTo>
                  <a:pt x="2243304" y="229"/>
                  <a:pt x="2268602" y="9144"/>
                  <a:pt x="2286128" y="26975"/>
                </a:cubicBezTo>
                <a:cubicBezTo>
                  <a:pt x="2303654" y="44958"/>
                  <a:pt x="2312417" y="68123"/>
                  <a:pt x="2312417" y="96470"/>
                </a:cubicBezTo>
                <a:cubicBezTo>
                  <a:pt x="2312417" y="125578"/>
                  <a:pt x="2303426" y="149810"/>
                  <a:pt x="2285443" y="169164"/>
                </a:cubicBezTo>
                <a:cubicBezTo>
                  <a:pt x="2267612" y="188367"/>
                  <a:pt x="2245438" y="197968"/>
                  <a:pt x="2218920" y="197968"/>
                </a:cubicBezTo>
                <a:lnTo>
                  <a:pt x="2116964" y="197968"/>
                </a:lnTo>
                <a:lnTo>
                  <a:pt x="2141424" y="21946"/>
                </a:lnTo>
                <a:cubicBezTo>
                  <a:pt x="2142491" y="15545"/>
                  <a:pt x="2145349" y="10326"/>
                  <a:pt x="2149997" y="6287"/>
                </a:cubicBezTo>
                <a:cubicBezTo>
                  <a:pt x="2154645" y="2248"/>
                  <a:pt x="2160094" y="229"/>
                  <a:pt x="2166342" y="229"/>
                </a:cubicBezTo>
                <a:close/>
                <a:moveTo>
                  <a:pt x="1363956" y="229"/>
                </a:moveTo>
                <a:lnTo>
                  <a:pt x="1385902" y="229"/>
                </a:lnTo>
                <a:cubicBezTo>
                  <a:pt x="1386054" y="839"/>
                  <a:pt x="1387654" y="7620"/>
                  <a:pt x="1390702" y="20574"/>
                </a:cubicBezTo>
                <a:cubicBezTo>
                  <a:pt x="1393750" y="33528"/>
                  <a:pt x="1397522" y="49607"/>
                  <a:pt x="1402018" y="68809"/>
                </a:cubicBezTo>
                <a:cubicBezTo>
                  <a:pt x="1406514" y="88011"/>
                  <a:pt x="1411048" y="107290"/>
                  <a:pt x="1415620" y="126645"/>
                </a:cubicBezTo>
                <a:cubicBezTo>
                  <a:pt x="1420192" y="146000"/>
                  <a:pt x="1424078" y="162383"/>
                  <a:pt x="1427278" y="175794"/>
                </a:cubicBezTo>
                <a:cubicBezTo>
                  <a:pt x="1428497" y="181585"/>
                  <a:pt x="1427316" y="186729"/>
                  <a:pt x="1423735" y="191224"/>
                </a:cubicBezTo>
                <a:cubicBezTo>
                  <a:pt x="1420154" y="195720"/>
                  <a:pt x="1415467" y="197968"/>
                  <a:pt x="1409676" y="197968"/>
                </a:cubicBezTo>
                <a:lnTo>
                  <a:pt x="1386130" y="197968"/>
                </a:lnTo>
                <a:lnTo>
                  <a:pt x="1378358" y="156820"/>
                </a:lnTo>
                <a:lnTo>
                  <a:pt x="1301548" y="156820"/>
                </a:lnTo>
                <a:lnTo>
                  <a:pt x="1290118" y="181737"/>
                </a:lnTo>
                <a:cubicBezTo>
                  <a:pt x="1284022" y="192558"/>
                  <a:pt x="1275488" y="197968"/>
                  <a:pt x="1264515" y="197968"/>
                </a:cubicBezTo>
                <a:lnTo>
                  <a:pt x="1236397" y="197968"/>
                </a:lnTo>
                <a:cubicBezTo>
                  <a:pt x="1236397" y="197968"/>
                  <a:pt x="1239598" y="191605"/>
                  <a:pt x="1245998" y="178880"/>
                </a:cubicBezTo>
                <a:cubicBezTo>
                  <a:pt x="1252399" y="166155"/>
                  <a:pt x="1260286" y="150457"/>
                  <a:pt x="1269659" y="131788"/>
                </a:cubicBezTo>
                <a:cubicBezTo>
                  <a:pt x="1279031" y="113119"/>
                  <a:pt x="1288518" y="94222"/>
                  <a:pt x="1298119" y="75096"/>
                </a:cubicBezTo>
                <a:cubicBezTo>
                  <a:pt x="1307720" y="55969"/>
                  <a:pt x="1316026" y="39472"/>
                  <a:pt x="1323037" y="25604"/>
                </a:cubicBezTo>
                <a:cubicBezTo>
                  <a:pt x="1332943" y="8687"/>
                  <a:pt x="1346583" y="229"/>
                  <a:pt x="1363956" y="229"/>
                </a:cubicBezTo>
                <a:close/>
                <a:moveTo>
                  <a:pt x="685700" y="229"/>
                </a:moveTo>
                <a:lnTo>
                  <a:pt x="867894" y="229"/>
                </a:lnTo>
                <a:lnTo>
                  <a:pt x="855321" y="88469"/>
                </a:lnTo>
                <a:cubicBezTo>
                  <a:pt x="854407" y="95022"/>
                  <a:pt x="851359" y="100584"/>
                  <a:pt x="846177" y="105156"/>
                </a:cubicBezTo>
                <a:cubicBezTo>
                  <a:pt x="840843" y="109881"/>
                  <a:pt x="834899" y="112243"/>
                  <a:pt x="828346" y="112243"/>
                </a:cubicBezTo>
                <a:lnTo>
                  <a:pt x="719990" y="112243"/>
                </a:lnTo>
                <a:lnTo>
                  <a:pt x="712675" y="163678"/>
                </a:lnTo>
                <a:cubicBezTo>
                  <a:pt x="712370" y="165964"/>
                  <a:pt x="712903" y="168021"/>
                  <a:pt x="714275" y="169850"/>
                </a:cubicBezTo>
                <a:cubicBezTo>
                  <a:pt x="715799" y="171679"/>
                  <a:pt x="717780" y="172593"/>
                  <a:pt x="720218" y="172593"/>
                </a:cubicBezTo>
                <a:lnTo>
                  <a:pt x="843662" y="172593"/>
                </a:lnTo>
                <a:lnTo>
                  <a:pt x="840919" y="190881"/>
                </a:lnTo>
                <a:cubicBezTo>
                  <a:pt x="840614" y="192863"/>
                  <a:pt x="839776" y="194463"/>
                  <a:pt x="838405" y="195682"/>
                </a:cubicBezTo>
                <a:cubicBezTo>
                  <a:pt x="837033" y="196901"/>
                  <a:pt x="835357" y="197511"/>
                  <a:pt x="833375" y="197511"/>
                </a:cubicBezTo>
                <a:lnTo>
                  <a:pt x="682957" y="197511"/>
                </a:lnTo>
                <a:cubicBezTo>
                  <a:pt x="674727" y="197511"/>
                  <a:pt x="668174" y="194615"/>
                  <a:pt x="663297" y="188824"/>
                </a:cubicBezTo>
                <a:cubicBezTo>
                  <a:pt x="658268" y="183185"/>
                  <a:pt x="656363" y="176175"/>
                  <a:pt x="657582" y="167793"/>
                </a:cubicBezTo>
                <a:lnTo>
                  <a:pt x="669241" y="85268"/>
                </a:lnTo>
                <a:lnTo>
                  <a:pt x="800914" y="85268"/>
                </a:lnTo>
                <a:cubicBezTo>
                  <a:pt x="803048" y="85268"/>
                  <a:pt x="804877" y="84582"/>
                  <a:pt x="806401" y="83211"/>
                </a:cubicBezTo>
                <a:cubicBezTo>
                  <a:pt x="807925" y="81839"/>
                  <a:pt x="808839" y="80087"/>
                  <a:pt x="809144" y="77953"/>
                </a:cubicBezTo>
                <a:lnTo>
                  <a:pt x="816688" y="25146"/>
                </a:lnTo>
                <a:lnTo>
                  <a:pt x="677699" y="25146"/>
                </a:lnTo>
                <a:lnTo>
                  <a:pt x="680442" y="4801"/>
                </a:lnTo>
                <a:cubicBezTo>
                  <a:pt x="680747" y="3429"/>
                  <a:pt x="681395" y="2325"/>
                  <a:pt x="682385" y="1486"/>
                </a:cubicBezTo>
                <a:cubicBezTo>
                  <a:pt x="683376" y="648"/>
                  <a:pt x="684481" y="229"/>
                  <a:pt x="685700" y="229"/>
                </a:cubicBezTo>
                <a:close/>
                <a:moveTo>
                  <a:pt x="466625" y="229"/>
                </a:moveTo>
                <a:lnTo>
                  <a:pt x="648819" y="229"/>
                </a:lnTo>
                <a:lnTo>
                  <a:pt x="636246" y="88469"/>
                </a:lnTo>
                <a:cubicBezTo>
                  <a:pt x="635332" y="95022"/>
                  <a:pt x="632284" y="100584"/>
                  <a:pt x="627102" y="105156"/>
                </a:cubicBezTo>
                <a:cubicBezTo>
                  <a:pt x="621768" y="109881"/>
                  <a:pt x="615824" y="112243"/>
                  <a:pt x="609271" y="112243"/>
                </a:cubicBezTo>
                <a:lnTo>
                  <a:pt x="500915" y="112243"/>
                </a:lnTo>
                <a:lnTo>
                  <a:pt x="493600" y="163678"/>
                </a:lnTo>
                <a:cubicBezTo>
                  <a:pt x="493295" y="165964"/>
                  <a:pt x="493828" y="168021"/>
                  <a:pt x="495200" y="169850"/>
                </a:cubicBezTo>
                <a:cubicBezTo>
                  <a:pt x="496724" y="171679"/>
                  <a:pt x="498705" y="172593"/>
                  <a:pt x="501143" y="172593"/>
                </a:cubicBezTo>
                <a:lnTo>
                  <a:pt x="624587" y="172593"/>
                </a:lnTo>
                <a:lnTo>
                  <a:pt x="621844" y="190881"/>
                </a:lnTo>
                <a:cubicBezTo>
                  <a:pt x="621539" y="192863"/>
                  <a:pt x="620701" y="194463"/>
                  <a:pt x="619330" y="195682"/>
                </a:cubicBezTo>
                <a:cubicBezTo>
                  <a:pt x="617958" y="196901"/>
                  <a:pt x="616282" y="197511"/>
                  <a:pt x="614300" y="197511"/>
                </a:cubicBezTo>
                <a:lnTo>
                  <a:pt x="463882" y="197511"/>
                </a:lnTo>
                <a:cubicBezTo>
                  <a:pt x="455652" y="197511"/>
                  <a:pt x="449099" y="194615"/>
                  <a:pt x="444222" y="188824"/>
                </a:cubicBezTo>
                <a:cubicBezTo>
                  <a:pt x="439193" y="183185"/>
                  <a:pt x="437288" y="176175"/>
                  <a:pt x="438507" y="167793"/>
                </a:cubicBezTo>
                <a:lnTo>
                  <a:pt x="450166" y="85268"/>
                </a:lnTo>
                <a:lnTo>
                  <a:pt x="581839" y="85268"/>
                </a:lnTo>
                <a:cubicBezTo>
                  <a:pt x="583973" y="85268"/>
                  <a:pt x="585802" y="84582"/>
                  <a:pt x="587326" y="83211"/>
                </a:cubicBezTo>
                <a:cubicBezTo>
                  <a:pt x="588850" y="81839"/>
                  <a:pt x="589764" y="80087"/>
                  <a:pt x="590069" y="77953"/>
                </a:cubicBezTo>
                <a:lnTo>
                  <a:pt x="597613" y="25146"/>
                </a:lnTo>
                <a:lnTo>
                  <a:pt x="458624" y="25146"/>
                </a:lnTo>
                <a:lnTo>
                  <a:pt x="461367" y="4801"/>
                </a:lnTo>
                <a:cubicBezTo>
                  <a:pt x="461672" y="3429"/>
                  <a:pt x="462320" y="2325"/>
                  <a:pt x="463310" y="1486"/>
                </a:cubicBezTo>
                <a:cubicBezTo>
                  <a:pt x="464301" y="648"/>
                  <a:pt x="465406" y="229"/>
                  <a:pt x="466625" y="229"/>
                </a:cubicBezTo>
                <a:close/>
                <a:moveTo>
                  <a:pt x="243664" y="229"/>
                </a:moveTo>
                <a:lnTo>
                  <a:pt x="296242" y="229"/>
                </a:lnTo>
                <a:lnTo>
                  <a:pt x="273153" y="165050"/>
                </a:lnTo>
                <a:cubicBezTo>
                  <a:pt x="273153" y="165659"/>
                  <a:pt x="273077" y="166116"/>
                  <a:pt x="272924" y="166421"/>
                </a:cubicBezTo>
                <a:cubicBezTo>
                  <a:pt x="272772" y="167183"/>
                  <a:pt x="272696" y="167793"/>
                  <a:pt x="272696" y="168250"/>
                </a:cubicBezTo>
                <a:cubicBezTo>
                  <a:pt x="272696" y="168707"/>
                  <a:pt x="273001" y="169241"/>
                  <a:pt x="273610" y="169850"/>
                </a:cubicBezTo>
                <a:cubicBezTo>
                  <a:pt x="274067" y="170460"/>
                  <a:pt x="274563" y="170841"/>
                  <a:pt x="275096" y="170993"/>
                </a:cubicBezTo>
                <a:cubicBezTo>
                  <a:pt x="275630" y="171146"/>
                  <a:pt x="276201" y="171222"/>
                  <a:pt x="276811" y="171222"/>
                </a:cubicBezTo>
                <a:cubicBezTo>
                  <a:pt x="277268" y="171069"/>
                  <a:pt x="277801" y="170993"/>
                  <a:pt x="278411" y="170993"/>
                </a:cubicBezTo>
                <a:lnTo>
                  <a:pt x="345391" y="170993"/>
                </a:lnTo>
                <a:cubicBezTo>
                  <a:pt x="346000" y="170993"/>
                  <a:pt x="346457" y="171069"/>
                  <a:pt x="346762" y="171222"/>
                </a:cubicBezTo>
                <a:cubicBezTo>
                  <a:pt x="347372" y="171222"/>
                  <a:pt x="347943" y="171146"/>
                  <a:pt x="348477" y="170993"/>
                </a:cubicBezTo>
                <a:cubicBezTo>
                  <a:pt x="349010" y="170841"/>
                  <a:pt x="349582" y="170460"/>
                  <a:pt x="350191" y="169850"/>
                </a:cubicBezTo>
                <a:cubicBezTo>
                  <a:pt x="350953" y="169241"/>
                  <a:pt x="351449" y="168707"/>
                  <a:pt x="351677" y="168250"/>
                </a:cubicBezTo>
                <a:cubicBezTo>
                  <a:pt x="351906" y="167793"/>
                  <a:pt x="352020" y="167259"/>
                  <a:pt x="352020" y="166650"/>
                </a:cubicBezTo>
                <a:cubicBezTo>
                  <a:pt x="352020" y="166193"/>
                  <a:pt x="352020" y="165659"/>
                  <a:pt x="352020" y="165050"/>
                </a:cubicBezTo>
                <a:lnTo>
                  <a:pt x="371451" y="26518"/>
                </a:lnTo>
                <a:lnTo>
                  <a:pt x="299213" y="26518"/>
                </a:lnTo>
                <a:lnTo>
                  <a:pt x="302871" y="229"/>
                </a:lnTo>
                <a:lnTo>
                  <a:pt x="427915" y="229"/>
                </a:lnTo>
                <a:lnTo>
                  <a:pt x="403455" y="173508"/>
                </a:lnTo>
                <a:cubicBezTo>
                  <a:pt x="402845" y="176556"/>
                  <a:pt x="401626" y="179375"/>
                  <a:pt x="399797" y="181966"/>
                </a:cubicBezTo>
                <a:cubicBezTo>
                  <a:pt x="399493" y="182423"/>
                  <a:pt x="399264" y="182804"/>
                  <a:pt x="399112" y="183109"/>
                </a:cubicBezTo>
                <a:cubicBezTo>
                  <a:pt x="397283" y="185700"/>
                  <a:pt x="395149" y="187986"/>
                  <a:pt x="392711" y="189967"/>
                </a:cubicBezTo>
                <a:cubicBezTo>
                  <a:pt x="392254" y="190272"/>
                  <a:pt x="391873" y="190577"/>
                  <a:pt x="391568" y="190881"/>
                </a:cubicBezTo>
                <a:cubicBezTo>
                  <a:pt x="388977" y="193015"/>
                  <a:pt x="386081" y="194691"/>
                  <a:pt x="382881" y="195911"/>
                </a:cubicBezTo>
                <a:cubicBezTo>
                  <a:pt x="379681" y="196825"/>
                  <a:pt x="376404" y="197282"/>
                  <a:pt x="373051" y="197282"/>
                </a:cubicBezTo>
                <a:cubicBezTo>
                  <a:pt x="372899" y="197282"/>
                  <a:pt x="372823" y="197282"/>
                  <a:pt x="372823" y="197282"/>
                </a:cubicBezTo>
                <a:lnTo>
                  <a:pt x="243664" y="197282"/>
                </a:lnTo>
                <a:cubicBezTo>
                  <a:pt x="243664" y="197282"/>
                  <a:pt x="243587" y="197282"/>
                  <a:pt x="243435" y="197282"/>
                </a:cubicBezTo>
                <a:cubicBezTo>
                  <a:pt x="239930" y="197282"/>
                  <a:pt x="236653" y="196825"/>
                  <a:pt x="233605" y="195911"/>
                </a:cubicBezTo>
                <a:cubicBezTo>
                  <a:pt x="233300" y="195758"/>
                  <a:pt x="232919" y="195606"/>
                  <a:pt x="232462" y="195453"/>
                </a:cubicBezTo>
                <a:cubicBezTo>
                  <a:pt x="229871" y="194539"/>
                  <a:pt x="227662" y="193167"/>
                  <a:pt x="225833" y="191339"/>
                </a:cubicBezTo>
                <a:cubicBezTo>
                  <a:pt x="223699" y="189053"/>
                  <a:pt x="222099" y="186386"/>
                  <a:pt x="221032" y="183338"/>
                </a:cubicBezTo>
                <a:cubicBezTo>
                  <a:pt x="221032" y="183033"/>
                  <a:pt x="220956" y="182728"/>
                  <a:pt x="220804" y="182423"/>
                </a:cubicBezTo>
                <a:cubicBezTo>
                  <a:pt x="219737" y="179680"/>
                  <a:pt x="219280" y="176708"/>
                  <a:pt x="219432" y="173508"/>
                </a:cubicBezTo>
                <a:close/>
                <a:moveTo>
                  <a:pt x="28475" y="229"/>
                </a:moveTo>
                <a:lnTo>
                  <a:pt x="210669" y="229"/>
                </a:lnTo>
                <a:lnTo>
                  <a:pt x="198096" y="88469"/>
                </a:lnTo>
                <a:cubicBezTo>
                  <a:pt x="197182" y="95022"/>
                  <a:pt x="194134" y="100584"/>
                  <a:pt x="188952" y="105156"/>
                </a:cubicBezTo>
                <a:cubicBezTo>
                  <a:pt x="183618" y="109881"/>
                  <a:pt x="177674" y="112243"/>
                  <a:pt x="171121" y="112243"/>
                </a:cubicBezTo>
                <a:lnTo>
                  <a:pt x="62765" y="112243"/>
                </a:lnTo>
                <a:lnTo>
                  <a:pt x="55450" y="163678"/>
                </a:lnTo>
                <a:cubicBezTo>
                  <a:pt x="55145" y="165964"/>
                  <a:pt x="55678" y="168021"/>
                  <a:pt x="57050" y="169850"/>
                </a:cubicBezTo>
                <a:cubicBezTo>
                  <a:pt x="58574" y="171679"/>
                  <a:pt x="60555" y="172593"/>
                  <a:pt x="62993" y="172593"/>
                </a:cubicBezTo>
                <a:lnTo>
                  <a:pt x="186437" y="172593"/>
                </a:lnTo>
                <a:lnTo>
                  <a:pt x="183694" y="190881"/>
                </a:lnTo>
                <a:cubicBezTo>
                  <a:pt x="183389" y="192863"/>
                  <a:pt x="182551" y="194463"/>
                  <a:pt x="181180" y="195682"/>
                </a:cubicBezTo>
                <a:cubicBezTo>
                  <a:pt x="179808" y="196901"/>
                  <a:pt x="178132" y="197511"/>
                  <a:pt x="176150" y="197511"/>
                </a:cubicBezTo>
                <a:lnTo>
                  <a:pt x="25732" y="197511"/>
                </a:lnTo>
                <a:cubicBezTo>
                  <a:pt x="17502" y="197511"/>
                  <a:pt x="10949" y="194615"/>
                  <a:pt x="6072" y="188824"/>
                </a:cubicBezTo>
                <a:cubicBezTo>
                  <a:pt x="1043" y="183185"/>
                  <a:pt x="-862" y="176175"/>
                  <a:pt x="357" y="167793"/>
                </a:cubicBezTo>
                <a:lnTo>
                  <a:pt x="12016" y="85268"/>
                </a:lnTo>
                <a:lnTo>
                  <a:pt x="143689" y="85268"/>
                </a:lnTo>
                <a:cubicBezTo>
                  <a:pt x="145823" y="85268"/>
                  <a:pt x="147652" y="84582"/>
                  <a:pt x="149176" y="83211"/>
                </a:cubicBezTo>
                <a:cubicBezTo>
                  <a:pt x="150700" y="81839"/>
                  <a:pt x="151614" y="80087"/>
                  <a:pt x="151919" y="77953"/>
                </a:cubicBezTo>
                <a:lnTo>
                  <a:pt x="159463" y="25146"/>
                </a:lnTo>
                <a:lnTo>
                  <a:pt x="20474" y="25146"/>
                </a:lnTo>
                <a:lnTo>
                  <a:pt x="23217" y="4801"/>
                </a:lnTo>
                <a:cubicBezTo>
                  <a:pt x="23522" y="3429"/>
                  <a:pt x="24170" y="2325"/>
                  <a:pt x="25160" y="1486"/>
                </a:cubicBezTo>
                <a:cubicBezTo>
                  <a:pt x="26151" y="648"/>
                  <a:pt x="27256" y="229"/>
                  <a:pt x="28475" y="229"/>
                </a:cubicBezTo>
                <a:close/>
                <a:moveTo>
                  <a:pt x="1915796" y="0"/>
                </a:moveTo>
                <a:lnTo>
                  <a:pt x="1955573" y="0"/>
                </a:lnTo>
                <a:cubicBezTo>
                  <a:pt x="1969594" y="0"/>
                  <a:pt x="1980185" y="7163"/>
                  <a:pt x="1987348" y="21489"/>
                </a:cubicBezTo>
                <a:cubicBezTo>
                  <a:pt x="1992835" y="35510"/>
                  <a:pt x="1999159" y="51893"/>
                  <a:pt x="2006322" y="70638"/>
                </a:cubicBezTo>
                <a:cubicBezTo>
                  <a:pt x="2013485" y="89383"/>
                  <a:pt x="2019809" y="106109"/>
                  <a:pt x="2025296" y="120816"/>
                </a:cubicBezTo>
                <a:cubicBezTo>
                  <a:pt x="2030782" y="135522"/>
                  <a:pt x="2033830" y="143790"/>
                  <a:pt x="2034440" y="145619"/>
                </a:cubicBezTo>
                <a:lnTo>
                  <a:pt x="2034668" y="145619"/>
                </a:lnTo>
                <a:lnTo>
                  <a:pt x="2057986" y="915"/>
                </a:lnTo>
                <a:lnTo>
                  <a:pt x="2101191" y="915"/>
                </a:lnTo>
                <a:lnTo>
                  <a:pt x="2069873" y="197739"/>
                </a:lnTo>
                <a:lnTo>
                  <a:pt x="2013866" y="197739"/>
                </a:lnTo>
                <a:lnTo>
                  <a:pt x="1952830" y="41377"/>
                </a:lnTo>
                <a:lnTo>
                  <a:pt x="1932256" y="197739"/>
                </a:lnTo>
                <a:lnTo>
                  <a:pt x="1889736" y="197739"/>
                </a:lnTo>
                <a:close/>
                <a:moveTo>
                  <a:pt x="1762482" y="0"/>
                </a:moveTo>
                <a:lnTo>
                  <a:pt x="1881583" y="0"/>
                </a:lnTo>
                <a:lnTo>
                  <a:pt x="1879525" y="14402"/>
                </a:lnTo>
                <a:cubicBezTo>
                  <a:pt x="1878916" y="18365"/>
                  <a:pt x="1877163" y="21603"/>
                  <a:pt x="1874267" y="24118"/>
                </a:cubicBezTo>
                <a:cubicBezTo>
                  <a:pt x="1871372" y="26632"/>
                  <a:pt x="1868019" y="27890"/>
                  <a:pt x="1864209" y="27890"/>
                </a:cubicBezTo>
                <a:lnTo>
                  <a:pt x="1773912" y="27890"/>
                </a:lnTo>
                <a:lnTo>
                  <a:pt x="1766825" y="79096"/>
                </a:lnTo>
                <a:lnTo>
                  <a:pt x="1858951" y="79096"/>
                </a:lnTo>
                <a:lnTo>
                  <a:pt x="1854379" y="111557"/>
                </a:lnTo>
                <a:lnTo>
                  <a:pt x="1762253" y="111557"/>
                </a:lnTo>
                <a:lnTo>
                  <a:pt x="1753795" y="165964"/>
                </a:lnTo>
                <a:lnTo>
                  <a:pt x="1858265" y="165964"/>
                </a:lnTo>
                <a:lnTo>
                  <a:pt x="1857122" y="177165"/>
                </a:lnTo>
                <a:cubicBezTo>
                  <a:pt x="1856208" y="183261"/>
                  <a:pt x="1853541" y="188291"/>
                  <a:pt x="1849121" y="192253"/>
                </a:cubicBezTo>
                <a:cubicBezTo>
                  <a:pt x="1844702" y="196215"/>
                  <a:pt x="1839520" y="198197"/>
                  <a:pt x="1833577" y="198197"/>
                </a:cubicBezTo>
                <a:lnTo>
                  <a:pt x="1706932" y="198197"/>
                </a:lnTo>
                <a:lnTo>
                  <a:pt x="1731164" y="27204"/>
                </a:lnTo>
                <a:cubicBezTo>
                  <a:pt x="1732383" y="19279"/>
                  <a:pt x="1735926" y="12764"/>
                  <a:pt x="1741794" y="7659"/>
                </a:cubicBezTo>
                <a:cubicBezTo>
                  <a:pt x="1747661" y="2553"/>
                  <a:pt x="1754557" y="0"/>
                  <a:pt x="1762482" y="0"/>
                </a:cubicBezTo>
                <a:close/>
                <a:moveTo>
                  <a:pt x="1503250" y="0"/>
                </a:moveTo>
                <a:lnTo>
                  <a:pt x="1571830" y="0"/>
                </a:lnTo>
                <a:cubicBezTo>
                  <a:pt x="1581278" y="0"/>
                  <a:pt x="1588746" y="1563"/>
                  <a:pt x="1594233" y="4687"/>
                </a:cubicBezTo>
                <a:cubicBezTo>
                  <a:pt x="1599719" y="7811"/>
                  <a:pt x="1603453" y="10668"/>
                  <a:pt x="1605434" y="13259"/>
                </a:cubicBezTo>
                <a:cubicBezTo>
                  <a:pt x="1609396" y="17984"/>
                  <a:pt x="1612216" y="23546"/>
                  <a:pt x="1613892" y="29947"/>
                </a:cubicBezTo>
                <a:cubicBezTo>
                  <a:pt x="1615416" y="36348"/>
                  <a:pt x="1615568" y="43663"/>
                  <a:pt x="1614349" y="51893"/>
                </a:cubicBezTo>
                <a:cubicBezTo>
                  <a:pt x="1613435" y="58903"/>
                  <a:pt x="1611682" y="65304"/>
                  <a:pt x="1609091" y="71095"/>
                </a:cubicBezTo>
                <a:cubicBezTo>
                  <a:pt x="1606501" y="76886"/>
                  <a:pt x="1603148" y="82068"/>
                  <a:pt x="1599033" y="86640"/>
                </a:cubicBezTo>
                <a:cubicBezTo>
                  <a:pt x="1594918" y="91059"/>
                  <a:pt x="1590118" y="94946"/>
                  <a:pt x="1584631" y="98298"/>
                </a:cubicBezTo>
                <a:cubicBezTo>
                  <a:pt x="1579145" y="101651"/>
                  <a:pt x="1572973" y="104394"/>
                  <a:pt x="1566115" y="106528"/>
                </a:cubicBezTo>
                <a:cubicBezTo>
                  <a:pt x="1569010" y="108052"/>
                  <a:pt x="1571753" y="109881"/>
                  <a:pt x="1574344" y="112014"/>
                </a:cubicBezTo>
                <a:cubicBezTo>
                  <a:pt x="1576783" y="114148"/>
                  <a:pt x="1578992" y="116739"/>
                  <a:pt x="1580974" y="119787"/>
                </a:cubicBezTo>
                <a:cubicBezTo>
                  <a:pt x="1582955" y="122835"/>
                  <a:pt x="1584707" y="126340"/>
                  <a:pt x="1586232" y="130302"/>
                </a:cubicBezTo>
                <a:cubicBezTo>
                  <a:pt x="1587908" y="134265"/>
                  <a:pt x="1589432" y="138684"/>
                  <a:pt x="1590803" y="143561"/>
                </a:cubicBezTo>
                <a:lnTo>
                  <a:pt x="1603605" y="187910"/>
                </a:lnTo>
                <a:cubicBezTo>
                  <a:pt x="1604215" y="190500"/>
                  <a:pt x="1603758" y="192825"/>
                  <a:pt x="1602233" y="194882"/>
                </a:cubicBezTo>
                <a:cubicBezTo>
                  <a:pt x="1600709" y="196939"/>
                  <a:pt x="1598652" y="197968"/>
                  <a:pt x="1596061" y="197968"/>
                </a:cubicBezTo>
                <a:lnTo>
                  <a:pt x="1559028" y="197968"/>
                </a:lnTo>
                <a:lnTo>
                  <a:pt x="1546912" y="150876"/>
                </a:lnTo>
                <a:cubicBezTo>
                  <a:pt x="1545388" y="145542"/>
                  <a:pt x="1543788" y="140894"/>
                  <a:pt x="1542112" y="136932"/>
                </a:cubicBezTo>
                <a:cubicBezTo>
                  <a:pt x="1540588" y="132817"/>
                  <a:pt x="1538683" y="129388"/>
                  <a:pt x="1536397" y="126645"/>
                </a:cubicBezTo>
                <a:cubicBezTo>
                  <a:pt x="1534111" y="123902"/>
                  <a:pt x="1531367" y="121768"/>
                  <a:pt x="1528167" y="120244"/>
                </a:cubicBezTo>
                <a:cubicBezTo>
                  <a:pt x="1524967" y="118872"/>
                  <a:pt x="1521080" y="118187"/>
                  <a:pt x="1516508" y="118187"/>
                </a:cubicBezTo>
                <a:lnTo>
                  <a:pt x="1503250" y="118187"/>
                </a:lnTo>
                <a:lnTo>
                  <a:pt x="1492048" y="197968"/>
                </a:lnTo>
                <a:lnTo>
                  <a:pt x="1449529" y="197968"/>
                </a:lnTo>
                <a:lnTo>
                  <a:pt x="1473303" y="26061"/>
                </a:lnTo>
                <a:cubicBezTo>
                  <a:pt x="1474522" y="18441"/>
                  <a:pt x="1477913" y="12192"/>
                  <a:pt x="1483476" y="7316"/>
                </a:cubicBezTo>
                <a:cubicBezTo>
                  <a:pt x="1489038" y="2439"/>
                  <a:pt x="1495630" y="0"/>
                  <a:pt x="1503250" y="0"/>
                </a:cubicBezTo>
                <a:close/>
                <a:moveTo>
                  <a:pt x="1133832" y="0"/>
                </a:moveTo>
                <a:lnTo>
                  <a:pt x="1252933" y="0"/>
                </a:lnTo>
                <a:lnTo>
                  <a:pt x="1250875" y="14402"/>
                </a:lnTo>
                <a:cubicBezTo>
                  <a:pt x="1250266" y="18365"/>
                  <a:pt x="1248513" y="21603"/>
                  <a:pt x="1245617" y="24118"/>
                </a:cubicBezTo>
                <a:cubicBezTo>
                  <a:pt x="1242722" y="26632"/>
                  <a:pt x="1239369" y="27890"/>
                  <a:pt x="1235559" y="27890"/>
                </a:cubicBezTo>
                <a:lnTo>
                  <a:pt x="1145262" y="27890"/>
                </a:lnTo>
                <a:lnTo>
                  <a:pt x="1138175" y="79096"/>
                </a:lnTo>
                <a:lnTo>
                  <a:pt x="1230301" y="79096"/>
                </a:lnTo>
                <a:lnTo>
                  <a:pt x="1225729" y="111557"/>
                </a:lnTo>
                <a:lnTo>
                  <a:pt x="1133603" y="111557"/>
                </a:lnTo>
                <a:lnTo>
                  <a:pt x="1125145" y="165964"/>
                </a:lnTo>
                <a:lnTo>
                  <a:pt x="1229616" y="165964"/>
                </a:lnTo>
                <a:lnTo>
                  <a:pt x="1228472" y="177165"/>
                </a:lnTo>
                <a:cubicBezTo>
                  <a:pt x="1227558" y="183261"/>
                  <a:pt x="1224891" y="188291"/>
                  <a:pt x="1220471" y="192253"/>
                </a:cubicBezTo>
                <a:cubicBezTo>
                  <a:pt x="1216052" y="196215"/>
                  <a:pt x="1210870" y="198197"/>
                  <a:pt x="1204927" y="198197"/>
                </a:cubicBezTo>
                <a:lnTo>
                  <a:pt x="1078282" y="198197"/>
                </a:lnTo>
                <a:lnTo>
                  <a:pt x="1102514" y="27204"/>
                </a:lnTo>
                <a:cubicBezTo>
                  <a:pt x="1103733" y="19279"/>
                  <a:pt x="1107276" y="12764"/>
                  <a:pt x="1113144" y="7659"/>
                </a:cubicBezTo>
                <a:cubicBezTo>
                  <a:pt x="1119011" y="2553"/>
                  <a:pt x="1125907" y="0"/>
                  <a:pt x="1133832" y="0"/>
                </a:cubicBezTo>
                <a:close/>
                <a:moveTo>
                  <a:pt x="935179" y="0"/>
                </a:moveTo>
                <a:lnTo>
                  <a:pt x="959182" y="0"/>
                </a:lnTo>
                <a:cubicBezTo>
                  <a:pt x="970002" y="0"/>
                  <a:pt x="977927" y="5715"/>
                  <a:pt x="982956" y="17145"/>
                </a:cubicBezTo>
                <a:lnTo>
                  <a:pt x="1002844" y="76353"/>
                </a:lnTo>
                <a:lnTo>
                  <a:pt x="1041249" y="12345"/>
                </a:lnTo>
                <a:cubicBezTo>
                  <a:pt x="1046735" y="4115"/>
                  <a:pt x="1053898" y="0"/>
                  <a:pt x="1062737" y="0"/>
                </a:cubicBezTo>
                <a:lnTo>
                  <a:pt x="1093598" y="0"/>
                </a:lnTo>
                <a:lnTo>
                  <a:pt x="1019075" y="114758"/>
                </a:lnTo>
                <a:lnTo>
                  <a:pt x="1007416" y="197739"/>
                </a:lnTo>
                <a:lnTo>
                  <a:pt x="965354" y="197739"/>
                </a:lnTo>
                <a:lnTo>
                  <a:pt x="977012" y="11475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DBED65E-E029-48DB-89F2-0E24AC157240}"/>
              </a:ext>
            </a:extLst>
          </p:cNvPr>
          <p:cNvGrpSpPr/>
          <p:nvPr/>
        </p:nvGrpSpPr>
        <p:grpSpPr>
          <a:xfrm>
            <a:off x="4966247" y="514130"/>
            <a:ext cx="6632746" cy="5141445"/>
            <a:chOff x="5114111" y="236546"/>
            <a:chExt cx="6632746" cy="5141445"/>
          </a:xfrm>
        </p:grpSpPr>
        <p:sp>
          <p:nvSpPr>
            <p:cNvPr id="54" name="图形 2">
              <a:extLst>
                <a:ext uri="{FF2B5EF4-FFF2-40B4-BE49-F238E27FC236}">
                  <a16:creationId xmlns:a16="http://schemas.microsoft.com/office/drawing/2014/main" id="{5493681E-54D1-4ED6-87B3-A6D4321F583A}"/>
                </a:ext>
              </a:extLst>
            </p:cNvPr>
            <p:cNvSpPr/>
            <p:nvPr/>
          </p:nvSpPr>
          <p:spPr>
            <a:xfrm rot="20323529">
              <a:off x="10194432" y="605004"/>
              <a:ext cx="999311" cy="652024"/>
            </a:xfrm>
            <a:custGeom>
              <a:avLst/>
              <a:gdLst>
                <a:gd name="connsiteX0" fmla="*/ 1953272 w 1953271"/>
                <a:gd name="connsiteY0" fmla="*/ 1195789 h 1274458"/>
                <a:gd name="connsiteX1" fmla="*/ 1953272 w 1953271"/>
                <a:gd name="connsiteY1" fmla="*/ 1274459 h 1274458"/>
                <a:gd name="connsiteX2" fmla="*/ 4174 w 1953271"/>
                <a:gd name="connsiteY2" fmla="*/ 86698 h 1274458"/>
                <a:gd name="connsiteX3" fmla="*/ 0 w 1953271"/>
                <a:gd name="connsiteY3" fmla="*/ 0 h 127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271" h="1274458">
                  <a:moveTo>
                    <a:pt x="1953272" y="1195789"/>
                  </a:moveTo>
                  <a:lnTo>
                    <a:pt x="1953272" y="1274459"/>
                  </a:lnTo>
                  <a:lnTo>
                    <a:pt x="4174" y="8669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5000">
                  <a:schemeClr val="accent2">
                    <a:lumMod val="40000"/>
                    <a:lumOff val="60000"/>
                  </a:schemeClr>
                </a:gs>
                <a:gs pos="100000">
                  <a:schemeClr val="accent3"/>
                </a:gs>
              </a:gsLst>
              <a:lin ang="10800000" scaled="1"/>
            </a:gradFill>
            <a:ln w="320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5" name="图形 2">
              <a:extLst>
                <a:ext uri="{FF2B5EF4-FFF2-40B4-BE49-F238E27FC236}">
                  <a16:creationId xmlns:a16="http://schemas.microsoft.com/office/drawing/2014/main" id="{7408FBFF-EAAC-48B2-B99F-7C4A4E2391C3}"/>
                </a:ext>
              </a:extLst>
            </p:cNvPr>
            <p:cNvSpPr/>
            <p:nvPr/>
          </p:nvSpPr>
          <p:spPr>
            <a:xfrm rot="20323529">
              <a:off x="9463027" y="749025"/>
              <a:ext cx="1814958" cy="1241458"/>
            </a:xfrm>
            <a:custGeom>
              <a:avLst/>
              <a:gdLst>
                <a:gd name="connsiteX0" fmla="*/ 650556 w 3547549"/>
                <a:gd name="connsiteY0" fmla="*/ 2426578 h 2426577"/>
                <a:gd name="connsiteX1" fmla="*/ 0 w 3547549"/>
                <a:gd name="connsiteY1" fmla="*/ 1995657 h 2426577"/>
                <a:gd name="connsiteX2" fmla="*/ 2896672 w 3547549"/>
                <a:gd name="connsiteY2" fmla="*/ 0 h 2426577"/>
                <a:gd name="connsiteX3" fmla="*/ 3547549 w 3547549"/>
                <a:gd name="connsiteY3" fmla="*/ 431242 h 24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7549" h="2426577">
                  <a:moveTo>
                    <a:pt x="650556" y="2426578"/>
                  </a:moveTo>
                  <a:lnTo>
                    <a:pt x="0" y="1995657"/>
                  </a:lnTo>
                  <a:lnTo>
                    <a:pt x="2896672" y="0"/>
                  </a:lnTo>
                  <a:lnTo>
                    <a:pt x="3547549" y="431242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accent1">
                    <a:lumMod val="60000"/>
                    <a:lumOff val="40000"/>
                  </a:schemeClr>
                </a:gs>
                <a:gs pos="79000">
                  <a:schemeClr val="accent3"/>
                </a:gs>
              </a:gsLst>
              <a:lin ang="8100000" scaled="1"/>
              <a:tileRect/>
            </a:gradFill>
            <a:ln w="32097" cap="flat">
              <a:noFill/>
              <a:prstDash val="solid"/>
              <a:miter/>
            </a:ln>
            <a:effectLst>
              <a:outerShdw blurRad="635000" dist="889000" dir="2700000" sx="90000" sy="90000" algn="tl" rotWithShape="0">
                <a:schemeClr val="accent3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6" name="图形 2">
              <a:extLst>
                <a:ext uri="{FF2B5EF4-FFF2-40B4-BE49-F238E27FC236}">
                  <a16:creationId xmlns:a16="http://schemas.microsoft.com/office/drawing/2014/main" id="{9862F927-4035-41E9-8C80-CF3B79D3EEA7}"/>
                </a:ext>
              </a:extLst>
            </p:cNvPr>
            <p:cNvSpPr/>
            <p:nvPr/>
          </p:nvSpPr>
          <p:spPr>
            <a:xfrm rot="20323529">
              <a:off x="9271759" y="1260688"/>
              <a:ext cx="607012" cy="1106092"/>
            </a:xfrm>
            <a:custGeom>
              <a:avLst/>
              <a:gdLst>
                <a:gd name="connsiteX0" fmla="*/ 1186477 w 1186476"/>
                <a:gd name="connsiteY0" fmla="*/ 2161988 h 2161988"/>
                <a:gd name="connsiteX1" fmla="*/ 535600 w 1186476"/>
                <a:gd name="connsiteY1" fmla="*/ 1731068 h 2161988"/>
                <a:gd name="connsiteX2" fmla="*/ 0 w 1186476"/>
                <a:gd name="connsiteY2" fmla="*/ 0 h 2161988"/>
                <a:gd name="connsiteX3" fmla="*/ 650876 w 1186476"/>
                <a:gd name="connsiteY3" fmla="*/ 430921 h 216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6476" h="2161988">
                  <a:moveTo>
                    <a:pt x="1186477" y="2161988"/>
                  </a:moveTo>
                  <a:lnTo>
                    <a:pt x="535600" y="1731068"/>
                  </a:lnTo>
                  <a:lnTo>
                    <a:pt x="0" y="0"/>
                  </a:lnTo>
                  <a:lnTo>
                    <a:pt x="650876" y="430921"/>
                  </a:lnTo>
                  <a:close/>
                </a:path>
              </a:pathLst>
            </a:custGeom>
            <a:gradFill flip="none" rotWithShape="1">
              <a:gsLst>
                <a:gs pos="3500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7" name="图形 2">
              <a:extLst>
                <a:ext uri="{FF2B5EF4-FFF2-40B4-BE49-F238E27FC236}">
                  <a16:creationId xmlns:a16="http://schemas.microsoft.com/office/drawing/2014/main" id="{A6A9C88C-D60A-4169-A900-558E02F13A14}"/>
                </a:ext>
              </a:extLst>
            </p:cNvPr>
            <p:cNvSpPr/>
            <p:nvPr/>
          </p:nvSpPr>
          <p:spPr>
            <a:xfrm rot="20323529">
              <a:off x="7447004" y="1592873"/>
              <a:ext cx="2324716" cy="1592688"/>
            </a:xfrm>
            <a:custGeom>
              <a:avLst/>
              <a:gdLst>
                <a:gd name="connsiteX0" fmla="*/ 650555 w 4543932"/>
                <a:gd name="connsiteY0" fmla="*/ 3113096 h 3113096"/>
                <a:gd name="connsiteX1" fmla="*/ 0 w 4543932"/>
                <a:gd name="connsiteY1" fmla="*/ 2682176 h 3113096"/>
                <a:gd name="connsiteX2" fmla="*/ 3893377 w 4543932"/>
                <a:gd name="connsiteY2" fmla="*/ 0 h 3113096"/>
                <a:gd name="connsiteX3" fmla="*/ 4543933 w 4543932"/>
                <a:gd name="connsiteY3" fmla="*/ 430921 h 3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3932" h="3113096">
                  <a:moveTo>
                    <a:pt x="650555" y="3113096"/>
                  </a:moveTo>
                  <a:lnTo>
                    <a:pt x="0" y="2682176"/>
                  </a:lnTo>
                  <a:lnTo>
                    <a:pt x="3893377" y="0"/>
                  </a:lnTo>
                  <a:lnTo>
                    <a:pt x="4543933" y="430921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accent2"/>
                </a:gs>
                <a:gs pos="79000">
                  <a:schemeClr val="accent3"/>
                </a:gs>
              </a:gsLst>
              <a:lin ang="8100000" scaled="1"/>
              <a:tileRect/>
            </a:gradFill>
            <a:ln w="32097" cap="flat">
              <a:noFill/>
              <a:prstDash val="solid"/>
              <a:miter/>
            </a:ln>
            <a:effectLst>
              <a:outerShdw blurRad="635000" dist="889000" dir="2700000" sx="90000" sy="90000" algn="tl" rotWithShape="0">
                <a:schemeClr val="accent3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8" name="图形 2">
              <a:extLst>
                <a:ext uri="{FF2B5EF4-FFF2-40B4-BE49-F238E27FC236}">
                  <a16:creationId xmlns:a16="http://schemas.microsoft.com/office/drawing/2014/main" id="{6401543A-177E-4C6B-95B2-1E54AAD2D341}"/>
                </a:ext>
              </a:extLst>
            </p:cNvPr>
            <p:cNvSpPr/>
            <p:nvPr/>
          </p:nvSpPr>
          <p:spPr>
            <a:xfrm rot="20323529">
              <a:off x="7365663" y="2590986"/>
              <a:ext cx="588448" cy="1045966"/>
            </a:xfrm>
            <a:custGeom>
              <a:avLst/>
              <a:gdLst>
                <a:gd name="connsiteX0" fmla="*/ 1150192 w 1150192"/>
                <a:gd name="connsiteY0" fmla="*/ 2044464 h 2044464"/>
                <a:gd name="connsiteX1" fmla="*/ 499316 w 1150192"/>
                <a:gd name="connsiteY1" fmla="*/ 1613223 h 2044464"/>
                <a:gd name="connsiteX2" fmla="*/ 0 w 1150192"/>
                <a:gd name="connsiteY2" fmla="*/ 0 h 2044464"/>
                <a:gd name="connsiteX3" fmla="*/ 650876 w 1150192"/>
                <a:gd name="connsiteY3" fmla="*/ 430921 h 204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0192" h="2044464">
                  <a:moveTo>
                    <a:pt x="1150192" y="2044464"/>
                  </a:moveTo>
                  <a:lnTo>
                    <a:pt x="499316" y="1613223"/>
                  </a:lnTo>
                  <a:lnTo>
                    <a:pt x="0" y="0"/>
                  </a:lnTo>
                  <a:lnTo>
                    <a:pt x="650876" y="430921"/>
                  </a:lnTo>
                  <a:close/>
                </a:path>
              </a:pathLst>
            </a:custGeom>
            <a:gradFill flip="none" rotWithShape="1">
              <a:gsLst>
                <a:gs pos="3500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635000" dist="635000" dir="2700000" sx="90000" sy="90000" algn="tl" rotWithShape="0">
                <a:srgbClr val="054547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9" name="图形 2">
              <a:extLst>
                <a:ext uri="{FF2B5EF4-FFF2-40B4-BE49-F238E27FC236}">
                  <a16:creationId xmlns:a16="http://schemas.microsoft.com/office/drawing/2014/main" id="{BD8B01BD-EC83-41CE-9A59-FF9A4ED941EA}"/>
                </a:ext>
              </a:extLst>
            </p:cNvPr>
            <p:cNvSpPr/>
            <p:nvPr/>
          </p:nvSpPr>
          <p:spPr>
            <a:xfrm rot="20323529">
              <a:off x="5114111" y="2999978"/>
              <a:ext cx="2844660" cy="1950652"/>
            </a:xfrm>
            <a:custGeom>
              <a:avLst/>
              <a:gdLst>
                <a:gd name="connsiteX0" fmla="*/ 650876 w 5560224"/>
                <a:gd name="connsiteY0" fmla="*/ 3812780 h 3812780"/>
                <a:gd name="connsiteX1" fmla="*/ 0 w 5560224"/>
                <a:gd name="connsiteY1" fmla="*/ 3381860 h 3812780"/>
                <a:gd name="connsiteX2" fmla="*/ 4909348 w 5560224"/>
                <a:gd name="connsiteY2" fmla="*/ 0 h 3812780"/>
                <a:gd name="connsiteX3" fmla="*/ 5560224 w 5560224"/>
                <a:gd name="connsiteY3" fmla="*/ 430921 h 381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0224" h="3812780">
                  <a:moveTo>
                    <a:pt x="650876" y="3812780"/>
                  </a:moveTo>
                  <a:lnTo>
                    <a:pt x="0" y="3381860"/>
                  </a:lnTo>
                  <a:lnTo>
                    <a:pt x="4909348" y="0"/>
                  </a:lnTo>
                  <a:lnTo>
                    <a:pt x="5560224" y="430921"/>
                  </a:lnTo>
                  <a:close/>
                </a:path>
              </a:pathLst>
            </a:custGeom>
            <a:gradFill flip="none" rotWithShape="1">
              <a:gsLst>
                <a:gs pos="2300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8100000" scaled="1"/>
              <a:tileRect/>
            </a:gradFill>
            <a:ln w="32097" cap="flat">
              <a:noFill/>
              <a:prstDash val="solid"/>
              <a:miter/>
            </a:ln>
            <a:effectLst>
              <a:outerShdw blurRad="635000" dist="889000" dir="2700000" sx="90000" sy="90000" algn="tl" rotWithShape="0">
                <a:schemeClr val="accent3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0" name="图形 2">
              <a:extLst>
                <a:ext uri="{FF2B5EF4-FFF2-40B4-BE49-F238E27FC236}">
                  <a16:creationId xmlns:a16="http://schemas.microsoft.com/office/drawing/2014/main" id="{44D75786-31A6-48E3-AB58-25595E8516EB}"/>
                </a:ext>
              </a:extLst>
            </p:cNvPr>
            <p:cNvSpPr/>
            <p:nvPr/>
          </p:nvSpPr>
          <p:spPr>
            <a:xfrm rot="20323529">
              <a:off x="5519337" y="5123851"/>
              <a:ext cx="343343" cy="254140"/>
            </a:xfrm>
            <a:custGeom>
              <a:avLst/>
              <a:gdLst>
                <a:gd name="connsiteX0" fmla="*/ 671106 w 671105"/>
                <a:gd name="connsiteY0" fmla="*/ 496747 h 496746"/>
                <a:gd name="connsiteX1" fmla="*/ 20230 w 671105"/>
                <a:gd name="connsiteY1" fmla="*/ 65826 h 496746"/>
                <a:gd name="connsiteX2" fmla="*/ 0 w 671105"/>
                <a:gd name="connsiteY2" fmla="*/ 0 h 496746"/>
                <a:gd name="connsiteX3" fmla="*/ 650876 w 671105"/>
                <a:gd name="connsiteY3" fmla="*/ 430921 h 49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105" h="496746">
                  <a:moveTo>
                    <a:pt x="671106" y="496747"/>
                  </a:moveTo>
                  <a:lnTo>
                    <a:pt x="20230" y="65826"/>
                  </a:lnTo>
                  <a:lnTo>
                    <a:pt x="0" y="0"/>
                  </a:lnTo>
                  <a:lnTo>
                    <a:pt x="650876" y="430921"/>
                  </a:lnTo>
                  <a:close/>
                </a:path>
              </a:pathLst>
            </a:custGeom>
            <a:solidFill>
              <a:schemeClr val="bg1"/>
            </a:solidFill>
            <a:ln w="32097" cap="flat">
              <a:noFill/>
              <a:prstDash val="solid"/>
              <a:miter/>
            </a:ln>
            <a:effectLst>
              <a:outerShdw blurRad="635000" dist="635000" dir="2700000" sx="90000" sy="90000" algn="tl" rotWithShape="0">
                <a:srgbClr val="054547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1" name="图形 2">
              <a:extLst>
                <a:ext uri="{FF2B5EF4-FFF2-40B4-BE49-F238E27FC236}">
                  <a16:creationId xmlns:a16="http://schemas.microsoft.com/office/drawing/2014/main" id="{E153685B-B0FC-497D-9643-1F56BCA2F692}"/>
                </a:ext>
              </a:extLst>
            </p:cNvPr>
            <p:cNvSpPr/>
            <p:nvPr/>
          </p:nvSpPr>
          <p:spPr>
            <a:xfrm rot="20323529">
              <a:off x="5221355" y="1764340"/>
              <a:ext cx="6525502" cy="2445954"/>
            </a:xfrm>
            <a:custGeom>
              <a:avLst/>
              <a:gdLst>
                <a:gd name="connsiteX0" fmla="*/ 12734313 w 12754863"/>
                <a:gd name="connsiteY0" fmla="*/ 0 h 4780906"/>
                <a:gd name="connsiteX1" fmla="*/ 12754863 w 12754863"/>
                <a:gd name="connsiteY1" fmla="*/ 65505 h 4780906"/>
                <a:gd name="connsiteX2" fmla="*/ 9790439 w 12754863"/>
                <a:gd name="connsiteY2" fmla="*/ 2107722 h 4780906"/>
                <a:gd name="connsiteX3" fmla="*/ 9254838 w 12754863"/>
                <a:gd name="connsiteY3" fmla="*/ 376654 h 4780906"/>
                <a:gd name="connsiteX4" fmla="*/ 5361461 w 12754863"/>
                <a:gd name="connsiteY4" fmla="*/ 3058830 h 4780906"/>
                <a:gd name="connsiteX5" fmla="*/ 4862146 w 12754863"/>
                <a:gd name="connsiteY5" fmla="*/ 1445286 h 4780906"/>
                <a:gd name="connsiteX6" fmla="*/ 20229 w 12754863"/>
                <a:gd name="connsiteY6" fmla="*/ 4780907 h 4780906"/>
                <a:gd name="connsiteX7" fmla="*/ 0 w 12754863"/>
                <a:gd name="connsiteY7" fmla="*/ 4715080 h 4780906"/>
                <a:gd name="connsiteX8" fmla="*/ 4909348 w 12754863"/>
                <a:gd name="connsiteY8" fmla="*/ 1333221 h 4780906"/>
                <a:gd name="connsiteX9" fmla="*/ 5408342 w 12754863"/>
                <a:gd name="connsiteY9" fmla="*/ 2946444 h 4780906"/>
                <a:gd name="connsiteX10" fmla="*/ 9301719 w 12754863"/>
                <a:gd name="connsiteY10" fmla="*/ 264268 h 4780906"/>
                <a:gd name="connsiteX11" fmla="*/ 9837319 w 12754863"/>
                <a:gd name="connsiteY11" fmla="*/ 1995336 h 478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54863" h="4780906">
                  <a:moveTo>
                    <a:pt x="12734313" y="0"/>
                  </a:moveTo>
                  <a:lnTo>
                    <a:pt x="12754863" y="65505"/>
                  </a:lnTo>
                  <a:lnTo>
                    <a:pt x="9790439" y="2107722"/>
                  </a:lnTo>
                  <a:lnTo>
                    <a:pt x="9254838" y="376654"/>
                  </a:lnTo>
                  <a:lnTo>
                    <a:pt x="5361461" y="3058830"/>
                  </a:lnTo>
                  <a:lnTo>
                    <a:pt x="4862146" y="1445286"/>
                  </a:lnTo>
                  <a:lnTo>
                    <a:pt x="20229" y="4780907"/>
                  </a:lnTo>
                  <a:lnTo>
                    <a:pt x="0" y="4715080"/>
                  </a:lnTo>
                  <a:lnTo>
                    <a:pt x="4909348" y="1333221"/>
                  </a:lnTo>
                  <a:lnTo>
                    <a:pt x="5408342" y="2946444"/>
                  </a:lnTo>
                  <a:lnTo>
                    <a:pt x="9301719" y="264268"/>
                  </a:lnTo>
                  <a:lnTo>
                    <a:pt x="9837319" y="1995336"/>
                  </a:lnTo>
                  <a:close/>
                </a:path>
              </a:pathLst>
            </a:custGeom>
            <a:gradFill>
              <a:gsLst>
                <a:gs pos="2000">
                  <a:schemeClr val="accent3"/>
                </a:gs>
                <a:gs pos="100000">
                  <a:schemeClr val="bg1"/>
                </a:gs>
                <a:gs pos="57000">
                  <a:schemeClr val="accent3"/>
                </a:gs>
              </a:gsLst>
              <a:lin ang="10800000" scaled="1"/>
            </a:gradFill>
            <a:ln w="320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2" name="图形 2">
              <a:extLst>
                <a:ext uri="{FF2B5EF4-FFF2-40B4-BE49-F238E27FC236}">
                  <a16:creationId xmlns:a16="http://schemas.microsoft.com/office/drawing/2014/main" id="{626B06C1-56C5-46B3-B8FF-1C24D5DB2B94}"/>
                </a:ext>
              </a:extLst>
            </p:cNvPr>
            <p:cNvSpPr/>
            <p:nvPr/>
          </p:nvSpPr>
          <p:spPr>
            <a:xfrm rot="20323529">
              <a:off x="10151978" y="419211"/>
              <a:ext cx="1162440" cy="774905"/>
            </a:xfrm>
            <a:custGeom>
              <a:avLst/>
              <a:gdLst>
                <a:gd name="connsiteX0" fmla="*/ 0 w 2272126"/>
                <a:gd name="connsiteY0" fmla="*/ 318856 h 1514643"/>
                <a:gd name="connsiteX1" fmla="*/ 1953272 w 2272126"/>
                <a:gd name="connsiteY1" fmla="*/ 1514644 h 1514643"/>
                <a:gd name="connsiteX2" fmla="*/ 2272127 w 2272126"/>
                <a:gd name="connsiteY2" fmla="*/ 0 h 151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2126" h="1514643">
                  <a:moveTo>
                    <a:pt x="0" y="318856"/>
                  </a:moveTo>
                  <a:lnTo>
                    <a:pt x="1953272" y="1514644"/>
                  </a:lnTo>
                  <a:lnTo>
                    <a:pt x="227212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9000">
                  <a:schemeClr val="accent3"/>
                </a:gs>
              </a:gsLst>
              <a:lin ang="8100000" scaled="1"/>
              <a:tileRect/>
            </a:gradFill>
            <a:ln w="32097" cap="flat">
              <a:noFill/>
              <a:prstDash val="solid"/>
              <a:miter/>
            </a:ln>
            <a:effectLst>
              <a:outerShdw blurRad="635000" dist="889000" dir="2700000" sx="90000" sy="90000" algn="tl" rotWithShape="0">
                <a:schemeClr val="accent3">
                  <a:lumMod val="75000"/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3" name="图形 2">
              <a:extLst>
                <a:ext uri="{FF2B5EF4-FFF2-40B4-BE49-F238E27FC236}">
                  <a16:creationId xmlns:a16="http://schemas.microsoft.com/office/drawing/2014/main" id="{8C004BAF-E47E-4B90-926F-7C1E6B644761}"/>
                </a:ext>
              </a:extLst>
            </p:cNvPr>
            <p:cNvSpPr/>
            <p:nvPr/>
          </p:nvSpPr>
          <p:spPr>
            <a:xfrm rot="20323529">
              <a:off x="11124540" y="236546"/>
              <a:ext cx="163129" cy="815154"/>
            </a:xfrm>
            <a:custGeom>
              <a:avLst/>
              <a:gdLst>
                <a:gd name="connsiteX0" fmla="*/ 318855 w 318855"/>
                <a:gd name="connsiteY0" fmla="*/ 0 h 1593314"/>
                <a:gd name="connsiteX1" fmla="*/ 312433 w 318855"/>
                <a:gd name="connsiteY1" fmla="*/ 96331 h 1593314"/>
                <a:gd name="connsiteX2" fmla="*/ 0 w 318855"/>
                <a:gd name="connsiteY2" fmla="*/ 1593314 h 1593314"/>
                <a:gd name="connsiteX3" fmla="*/ 0 w 318855"/>
                <a:gd name="connsiteY3" fmla="*/ 1514644 h 159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855" h="1593314">
                  <a:moveTo>
                    <a:pt x="318855" y="0"/>
                  </a:moveTo>
                  <a:lnTo>
                    <a:pt x="312433" y="96331"/>
                  </a:lnTo>
                  <a:lnTo>
                    <a:pt x="0" y="1593314"/>
                  </a:lnTo>
                  <a:lnTo>
                    <a:pt x="0" y="1514644"/>
                  </a:lnTo>
                  <a:close/>
                </a:path>
              </a:pathLst>
            </a:custGeom>
            <a:gradFill>
              <a:gsLst>
                <a:gs pos="35000">
                  <a:schemeClr val="accent2"/>
                </a:gs>
                <a:gs pos="100000">
                  <a:schemeClr val="accent3"/>
                </a:gs>
              </a:gsLst>
              <a:lin ang="10800000" scaled="1"/>
            </a:gradFill>
            <a:ln w="320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AE8C31EF-E104-4D37-978A-33E1DFD354EC}"/>
              </a:ext>
            </a:extLst>
          </p:cNvPr>
          <p:cNvGrpSpPr/>
          <p:nvPr/>
        </p:nvGrpSpPr>
        <p:grpSpPr>
          <a:xfrm>
            <a:off x="6409407" y="5013555"/>
            <a:ext cx="4858668" cy="939076"/>
            <a:chOff x="3460432" y="4398645"/>
            <a:chExt cx="4634538" cy="966789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7628DFF-520E-437B-8AC3-EFA3F53D8DC6}"/>
                </a:ext>
              </a:extLst>
            </p:cNvPr>
            <p:cNvSpPr/>
            <p:nvPr/>
          </p:nvSpPr>
          <p:spPr>
            <a:xfrm>
              <a:off x="3460432" y="4665346"/>
              <a:ext cx="4631055" cy="700088"/>
            </a:xfrm>
            <a:custGeom>
              <a:avLst/>
              <a:gdLst>
                <a:gd name="connsiteX0" fmla="*/ 4631055 w 4631054"/>
                <a:gd name="connsiteY0" fmla="*/ 0 h 700087"/>
                <a:gd name="connsiteX1" fmla="*/ 4623435 w 4631054"/>
                <a:gd name="connsiteY1" fmla="*/ 401003 h 700087"/>
                <a:gd name="connsiteX2" fmla="*/ 4455795 w 4631054"/>
                <a:gd name="connsiteY2" fmla="*/ 512445 h 700087"/>
                <a:gd name="connsiteX3" fmla="*/ 3978593 w 4631054"/>
                <a:gd name="connsiteY3" fmla="*/ 608648 h 700087"/>
                <a:gd name="connsiteX4" fmla="*/ 3240405 w 4631054"/>
                <a:gd name="connsiteY4" fmla="*/ 675323 h 700087"/>
                <a:gd name="connsiteX5" fmla="*/ 2315528 w 4631054"/>
                <a:gd name="connsiteY5" fmla="*/ 700088 h 700087"/>
                <a:gd name="connsiteX6" fmla="*/ 1390650 w 4631054"/>
                <a:gd name="connsiteY6" fmla="*/ 675323 h 700087"/>
                <a:gd name="connsiteX7" fmla="*/ 652463 w 4631054"/>
                <a:gd name="connsiteY7" fmla="*/ 608648 h 700087"/>
                <a:gd name="connsiteX8" fmla="*/ 175260 w 4631054"/>
                <a:gd name="connsiteY8" fmla="*/ 512445 h 700087"/>
                <a:gd name="connsiteX9" fmla="*/ 7620 w 4631054"/>
                <a:gd name="connsiteY9" fmla="*/ 401003 h 700087"/>
                <a:gd name="connsiteX10" fmla="*/ 0 w 4631054"/>
                <a:gd name="connsiteY10" fmla="*/ 0 h 700087"/>
                <a:gd name="connsiteX11" fmla="*/ 168592 w 4631054"/>
                <a:gd name="connsiteY11" fmla="*/ 98108 h 700087"/>
                <a:gd name="connsiteX12" fmla="*/ 647700 w 4631054"/>
                <a:gd name="connsiteY12" fmla="*/ 182880 h 700087"/>
                <a:gd name="connsiteX13" fmla="*/ 1388745 w 4631054"/>
                <a:gd name="connsiteY13" fmla="*/ 241935 h 700087"/>
                <a:gd name="connsiteX14" fmla="*/ 2316480 w 4631054"/>
                <a:gd name="connsiteY14" fmla="*/ 263843 h 700087"/>
                <a:gd name="connsiteX15" fmla="*/ 3244215 w 4631054"/>
                <a:gd name="connsiteY15" fmla="*/ 241935 h 700087"/>
                <a:gd name="connsiteX16" fmla="*/ 3985260 w 4631054"/>
                <a:gd name="connsiteY16" fmla="*/ 182880 h 700087"/>
                <a:gd name="connsiteX17" fmla="*/ 4464368 w 4631054"/>
                <a:gd name="connsiteY17" fmla="*/ 98108 h 700087"/>
                <a:gd name="connsiteX18" fmla="*/ 4631055 w 4631054"/>
                <a:gd name="connsiteY18" fmla="*/ 0 h 700087"/>
                <a:gd name="connsiteX0" fmla="*/ 4631055 w 4631055"/>
                <a:gd name="connsiteY0" fmla="*/ 0 h 700088"/>
                <a:gd name="connsiteX1" fmla="*/ 4623435 w 4631055"/>
                <a:gd name="connsiteY1" fmla="*/ 401003 h 700088"/>
                <a:gd name="connsiteX2" fmla="*/ 4455795 w 4631055"/>
                <a:gd name="connsiteY2" fmla="*/ 512445 h 700088"/>
                <a:gd name="connsiteX3" fmla="*/ 3978593 w 4631055"/>
                <a:gd name="connsiteY3" fmla="*/ 608648 h 700088"/>
                <a:gd name="connsiteX4" fmla="*/ 3240405 w 4631055"/>
                <a:gd name="connsiteY4" fmla="*/ 675323 h 700088"/>
                <a:gd name="connsiteX5" fmla="*/ 2315528 w 4631055"/>
                <a:gd name="connsiteY5" fmla="*/ 700088 h 700088"/>
                <a:gd name="connsiteX6" fmla="*/ 1390650 w 4631055"/>
                <a:gd name="connsiteY6" fmla="*/ 675323 h 700088"/>
                <a:gd name="connsiteX7" fmla="*/ 652463 w 4631055"/>
                <a:gd name="connsiteY7" fmla="*/ 608648 h 700088"/>
                <a:gd name="connsiteX8" fmla="*/ 175260 w 4631055"/>
                <a:gd name="connsiteY8" fmla="*/ 512445 h 700088"/>
                <a:gd name="connsiteX9" fmla="*/ 7620 w 4631055"/>
                <a:gd name="connsiteY9" fmla="*/ 401003 h 700088"/>
                <a:gd name="connsiteX10" fmla="*/ 0 w 4631055"/>
                <a:gd name="connsiteY10" fmla="*/ 0 h 700088"/>
                <a:gd name="connsiteX11" fmla="*/ 168592 w 4631055"/>
                <a:gd name="connsiteY11" fmla="*/ 98108 h 700088"/>
                <a:gd name="connsiteX12" fmla="*/ 647700 w 4631055"/>
                <a:gd name="connsiteY12" fmla="*/ 182880 h 700088"/>
                <a:gd name="connsiteX13" fmla="*/ 1388745 w 4631055"/>
                <a:gd name="connsiteY13" fmla="*/ 241935 h 700088"/>
                <a:gd name="connsiteX14" fmla="*/ 2316480 w 4631055"/>
                <a:gd name="connsiteY14" fmla="*/ 263843 h 700088"/>
                <a:gd name="connsiteX15" fmla="*/ 3244215 w 4631055"/>
                <a:gd name="connsiteY15" fmla="*/ 241935 h 700088"/>
                <a:gd name="connsiteX16" fmla="*/ 3985260 w 4631055"/>
                <a:gd name="connsiteY16" fmla="*/ 182880 h 700088"/>
                <a:gd name="connsiteX17" fmla="*/ 4464368 w 4631055"/>
                <a:gd name="connsiteY17" fmla="*/ 98108 h 700088"/>
                <a:gd name="connsiteX18" fmla="*/ 4631055 w 4631055"/>
                <a:gd name="connsiteY18" fmla="*/ 0 h 700088"/>
                <a:gd name="connsiteX0" fmla="*/ 4631055 w 4631055"/>
                <a:gd name="connsiteY0" fmla="*/ 0 h 700088"/>
                <a:gd name="connsiteX1" fmla="*/ 4623435 w 4631055"/>
                <a:gd name="connsiteY1" fmla="*/ 401003 h 700088"/>
                <a:gd name="connsiteX2" fmla="*/ 4455795 w 4631055"/>
                <a:gd name="connsiteY2" fmla="*/ 512445 h 700088"/>
                <a:gd name="connsiteX3" fmla="*/ 3978593 w 4631055"/>
                <a:gd name="connsiteY3" fmla="*/ 608648 h 700088"/>
                <a:gd name="connsiteX4" fmla="*/ 3240405 w 4631055"/>
                <a:gd name="connsiteY4" fmla="*/ 675323 h 700088"/>
                <a:gd name="connsiteX5" fmla="*/ 2315528 w 4631055"/>
                <a:gd name="connsiteY5" fmla="*/ 700088 h 700088"/>
                <a:gd name="connsiteX6" fmla="*/ 1390650 w 4631055"/>
                <a:gd name="connsiteY6" fmla="*/ 675323 h 700088"/>
                <a:gd name="connsiteX7" fmla="*/ 652463 w 4631055"/>
                <a:gd name="connsiteY7" fmla="*/ 608648 h 700088"/>
                <a:gd name="connsiteX8" fmla="*/ 175260 w 4631055"/>
                <a:gd name="connsiteY8" fmla="*/ 512445 h 700088"/>
                <a:gd name="connsiteX9" fmla="*/ 7620 w 4631055"/>
                <a:gd name="connsiteY9" fmla="*/ 401003 h 700088"/>
                <a:gd name="connsiteX10" fmla="*/ 0 w 4631055"/>
                <a:gd name="connsiteY10" fmla="*/ 0 h 700088"/>
                <a:gd name="connsiteX11" fmla="*/ 168592 w 4631055"/>
                <a:gd name="connsiteY11" fmla="*/ 98108 h 700088"/>
                <a:gd name="connsiteX12" fmla="*/ 647700 w 4631055"/>
                <a:gd name="connsiteY12" fmla="*/ 182880 h 700088"/>
                <a:gd name="connsiteX13" fmla="*/ 1388745 w 4631055"/>
                <a:gd name="connsiteY13" fmla="*/ 241935 h 700088"/>
                <a:gd name="connsiteX14" fmla="*/ 2316480 w 4631055"/>
                <a:gd name="connsiteY14" fmla="*/ 263843 h 700088"/>
                <a:gd name="connsiteX15" fmla="*/ 3244215 w 4631055"/>
                <a:gd name="connsiteY15" fmla="*/ 241935 h 700088"/>
                <a:gd name="connsiteX16" fmla="*/ 3985260 w 4631055"/>
                <a:gd name="connsiteY16" fmla="*/ 182880 h 700088"/>
                <a:gd name="connsiteX17" fmla="*/ 4464368 w 4631055"/>
                <a:gd name="connsiteY17" fmla="*/ 98108 h 700088"/>
                <a:gd name="connsiteX18" fmla="*/ 4631055 w 4631055"/>
                <a:gd name="connsiteY18" fmla="*/ 0 h 7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1055" h="700088">
                  <a:moveTo>
                    <a:pt x="4631055" y="0"/>
                  </a:moveTo>
                  <a:cubicBezTo>
                    <a:pt x="4628515" y="38418"/>
                    <a:pt x="4625975" y="267335"/>
                    <a:pt x="4623435" y="401003"/>
                  </a:cubicBezTo>
                  <a:cubicBezTo>
                    <a:pt x="4622482" y="440055"/>
                    <a:pt x="4564380" y="478155"/>
                    <a:pt x="4455795" y="512445"/>
                  </a:cubicBezTo>
                  <a:cubicBezTo>
                    <a:pt x="4345305" y="547688"/>
                    <a:pt x="4182428" y="581025"/>
                    <a:pt x="3978593" y="608648"/>
                  </a:cubicBezTo>
                  <a:cubicBezTo>
                    <a:pt x="3770948" y="637223"/>
                    <a:pt x="3521393" y="660083"/>
                    <a:pt x="3240405" y="675323"/>
                  </a:cubicBezTo>
                  <a:cubicBezTo>
                    <a:pt x="2957512" y="691515"/>
                    <a:pt x="2644140" y="700088"/>
                    <a:pt x="2315528" y="700088"/>
                  </a:cubicBezTo>
                  <a:cubicBezTo>
                    <a:pt x="1986915" y="700088"/>
                    <a:pt x="1674495" y="691515"/>
                    <a:pt x="1390650" y="675323"/>
                  </a:cubicBezTo>
                  <a:cubicBezTo>
                    <a:pt x="1109663" y="659130"/>
                    <a:pt x="860108" y="636270"/>
                    <a:pt x="652463" y="608648"/>
                  </a:cubicBezTo>
                  <a:cubicBezTo>
                    <a:pt x="447675" y="581025"/>
                    <a:pt x="285750" y="548640"/>
                    <a:pt x="175260" y="512445"/>
                  </a:cubicBezTo>
                  <a:cubicBezTo>
                    <a:pt x="66675" y="477203"/>
                    <a:pt x="8572" y="440055"/>
                    <a:pt x="7620" y="401003"/>
                  </a:cubicBezTo>
                  <a:lnTo>
                    <a:pt x="0" y="0"/>
                  </a:lnTo>
                  <a:cubicBezTo>
                    <a:pt x="952" y="34290"/>
                    <a:pt x="59055" y="67628"/>
                    <a:pt x="168592" y="98108"/>
                  </a:cubicBezTo>
                  <a:cubicBezTo>
                    <a:pt x="280035" y="129540"/>
                    <a:pt x="441960" y="158115"/>
                    <a:pt x="647700" y="182880"/>
                  </a:cubicBezTo>
                  <a:cubicBezTo>
                    <a:pt x="856297" y="207645"/>
                    <a:pt x="1106805" y="227648"/>
                    <a:pt x="1388745" y="241935"/>
                  </a:cubicBezTo>
                  <a:cubicBezTo>
                    <a:pt x="1672590" y="256223"/>
                    <a:pt x="1986915" y="263843"/>
                    <a:pt x="2316480" y="263843"/>
                  </a:cubicBezTo>
                  <a:cubicBezTo>
                    <a:pt x="2646045" y="263843"/>
                    <a:pt x="2960370" y="256223"/>
                    <a:pt x="3244215" y="241935"/>
                  </a:cubicBezTo>
                  <a:cubicBezTo>
                    <a:pt x="3526155" y="227648"/>
                    <a:pt x="3776662" y="207645"/>
                    <a:pt x="3985260" y="182880"/>
                  </a:cubicBezTo>
                  <a:cubicBezTo>
                    <a:pt x="4190048" y="158115"/>
                    <a:pt x="4352925" y="129540"/>
                    <a:pt x="4464368" y="98108"/>
                  </a:cubicBezTo>
                  <a:cubicBezTo>
                    <a:pt x="4572000" y="67628"/>
                    <a:pt x="4630103" y="34290"/>
                    <a:pt x="463105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9525" cap="rnd"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1643224-5C73-4184-B20F-DC975DB1A3A8}"/>
                </a:ext>
              </a:extLst>
            </p:cNvPr>
            <p:cNvSpPr/>
            <p:nvPr/>
          </p:nvSpPr>
          <p:spPr>
            <a:xfrm>
              <a:off x="3460559" y="4398645"/>
              <a:ext cx="4631183" cy="529590"/>
            </a:xfrm>
            <a:custGeom>
              <a:avLst/>
              <a:gdLst>
                <a:gd name="connsiteX0" fmla="*/ 2315400 w 4631183"/>
                <a:gd name="connsiteY0" fmla="*/ 0 h 529590"/>
                <a:gd name="connsiteX1" fmla="*/ 3144075 w 4631183"/>
                <a:gd name="connsiteY1" fmla="*/ 17145 h 529590"/>
                <a:gd name="connsiteX2" fmla="*/ 3847973 w 4631183"/>
                <a:gd name="connsiteY2" fmla="*/ 65723 h 529590"/>
                <a:gd name="connsiteX3" fmla="*/ 4368038 w 4631183"/>
                <a:gd name="connsiteY3" fmla="*/ 141923 h 529590"/>
                <a:gd name="connsiteX4" fmla="*/ 4621403 w 4631183"/>
                <a:gd name="connsiteY4" fmla="*/ 240983 h 529590"/>
                <a:gd name="connsiteX5" fmla="*/ 4517580 w 4631183"/>
                <a:gd name="connsiteY5" fmla="*/ 346710 h 529590"/>
                <a:gd name="connsiteX6" fmla="*/ 4057523 w 4631183"/>
                <a:gd name="connsiteY6" fmla="*/ 439103 h 529590"/>
                <a:gd name="connsiteX7" fmla="*/ 3294570 w 4631183"/>
                <a:gd name="connsiteY7" fmla="*/ 504825 h 529590"/>
                <a:gd name="connsiteX8" fmla="*/ 2315400 w 4631183"/>
                <a:gd name="connsiteY8" fmla="*/ 529590 h 529590"/>
                <a:gd name="connsiteX9" fmla="*/ 1336230 w 4631183"/>
                <a:gd name="connsiteY9" fmla="*/ 504825 h 529590"/>
                <a:gd name="connsiteX10" fmla="*/ 573278 w 4631183"/>
                <a:gd name="connsiteY10" fmla="*/ 439103 h 529590"/>
                <a:gd name="connsiteX11" fmla="*/ 113220 w 4631183"/>
                <a:gd name="connsiteY11" fmla="*/ 346710 h 529590"/>
                <a:gd name="connsiteX12" fmla="*/ 9398 w 4631183"/>
                <a:gd name="connsiteY12" fmla="*/ 240983 h 529590"/>
                <a:gd name="connsiteX13" fmla="*/ 262763 w 4631183"/>
                <a:gd name="connsiteY13" fmla="*/ 141923 h 529590"/>
                <a:gd name="connsiteX14" fmla="*/ 782828 w 4631183"/>
                <a:gd name="connsiteY14" fmla="*/ 65723 h 529590"/>
                <a:gd name="connsiteX15" fmla="*/ 1486725 w 4631183"/>
                <a:gd name="connsiteY15" fmla="*/ 17145 h 529590"/>
                <a:gd name="connsiteX16" fmla="*/ 2315400 w 4631183"/>
                <a:gd name="connsiteY16" fmla="*/ 0 h 5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31183" h="529590">
                  <a:moveTo>
                    <a:pt x="2315400" y="0"/>
                  </a:moveTo>
                  <a:cubicBezTo>
                    <a:pt x="2607818" y="0"/>
                    <a:pt x="2886900" y="6668"/>
                    <a:pt x="3144075" y="17145"/>
                  </a:cubicBezTo>
                  <a:cubicBezTo>
                    <a:pt x="3403155" y="28575"/>
                    <a:pt x="3641280" y="44768"/>
                    <a:pt x="3847973" y="65723"/>
                  </a:cubicBezTo>
                  <a:cubicBezTo>
                    <a:pt x="4057523" y="86678"/>
                    <a:pt x="4234688" y="112395"/>
                    <a:pt x="4368038" y="141923"/>
                  </a:cubicBezTo>
                  <a:cubicBezTo>
                    <a:pt x="4503293" y="171450"/>
                    <a:pt x="4592828" y="204788"/>
                    <a:pt x="4621403" y="240983"/>
                  </a:cubicBezTo>
                  <a:cubicBezTo>
                    <a:pt x="4650930" y="278130"/>
                    <a:pt x="4612830" y="313373"/>
                    <a:pt x="4517580" y="346710"/>
                  </a:cubicBezTo>
                  <a:cubicBezTo>
                    <a:pt x="4420426" y="381000"/>
                    <a:pt x="4263263" y="412433"/>
                    <a:pt x="4057523" y="439103"/>
                  </a:cubicBezTo>
                  <a:cubicBezTo>
                    <a:pt x="3847973" y="466725"/>
                    <a:pt x="3589845" y="488633"/>
                    <a:pt x="3294570" y="504825"/>
                  </a:cubicBezTo>
                  <a:cubicBezTo>
                    <a:pt x="2997390" y="521018"/>
                    <a:pt x="2665920" y="529590"/>
                    <a:pt x="2315400" y="529590"/>
                  </a:cubicBezTo>
                  <a:cubicBezTo>
                    <a:pt x="1965833" y="529590"/>
                    <a:pt x="1633410" y="521018"/>
                    <a:pt x="1336230" y="504825"/>
                  </a:cubicBezTo>
                  <a:cubicBezTo>
                    <a:pt x="1041908" y="488633"/>
                    <a:pt x="782828" y="466725"/>
                    <a:pt x="573278" y="439103"/>
                  </a:cubicBezTo>
                  <a:cubicBezTo>
                    <a:pt x="367538" y="412433"/>
                    <a:pt x="210375" y="381000"/>
                    <a:pt x="113220" y="346710"/>
                  </a:cubicBezTo>
                  <a:cubicBezTo>
                    <a:pt x="17970" y="313373"/>
                    <a:pt x="-19177" y="277178"/>
                    <a:pt x="9398" y="240983"/>
                  </a:cubicBezTo>
                  <a:cubicBezTo>
                    <a:pt x="37973" y="204788"/>
                    <a:pt x="127508" y="171450"/>
                    <a:pt x="262763" y="141923"/>
                  </a:cubicBezTo>
                  <a:cubicBezTo>
                    <a:pt x="395160" y="112395"/>
                    <a:pt x="573278" y="87630"/>
                    <a:pt x="782828" y="65723"/>
                  </a:cubicBezTo>
                  <a:cubicBezTo>
                    <a:pt x="989520" y="44768"/>
                    <a:pt x="1227645" y="28575"/>
                    <a:pt x="1486725" y="17145"/>
                  </a:cubicBezTo>
                  <a:cubicBezTo>
                    <a:pt x="1743900" y="6668"/>
                    <a:pt x="2023935" y="0"/>
                    <a:pt x="23154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4800000" scaled="0"/>
              <a:tileRect/>
            </a:gradFill>
            <a:ln w="9525" cap="flat"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F6E5C8B-2086-4CDB-AFFB-8F7BA4B436C5}"/>
                </a:ext>
              </a:extLst>
            </p:cNvPr>
            <p:cNvSpPr/>
            <p:nvPr/>
          </p:nvSpPr>
          <p:spPr>
            <a:xfrm>
              <a:off x="3462337" y="4670108"/>
              <a:ext cx="4632633" cy="270510"/>
            </a:xfrm>
            <a:custGeom>
              <a:avLst/>
              <a:gdLst>
                <a:gd name="connsiteX0" fmla="*/ 4632008 w 4632633"/>
                <a:gd name="connsiteY0" fmla="*/ 0 h 270510"/>
                <a:gd name="connsiteX1" fmla="*/ 4464368 w 4632633"/>
                <a:gd name="connsiteY1" fmla="*/ 93345 h 270510"/>
                <a:gd name="connsiteX2" fmla="*/ 3985260 w 4632633"/>
                <a:gd name="connsiteY2" fmla="*/ 178118 h 270510"/>
                <a:gd name="connsiteX3" fmla="*/ 3244215 w 4632633"/>
                <a:gd name="connsiteY3" fmla="*/ 237173 h 270510"/>
                <a:gd name="connsiteX4" fmla="*/ 2316480 w 4632633"/>
                <a:gd name="connsiteY4" fmla="*/ 259080 h 270510"/>
                <a:gd name="connsiteX5" fmla="*/ 1388745 w 4632633"/>
                <a:gd name="connsiteY5" fmla="*/ 237173 h 270510"/>
                <a:gd name="connsiteX6" fmla="*/ 647700 w 4632633"/>
                <a:gd name="connsiteY6" fmla="*/ 178118 h 270510"/>
                <a:gd name="connsiteX7" fmla="*/ 168592 w 4632633"/>
                <a:gd name="connsiteY7" fmla="*/ 93345 h 270510"/>
                <a:gd name="connsiteX8" fmla="*/ 953 w 4632633"/>
                <a:gd name="connsiteY8" fmla="*/ 0 h 270510"/>
                <a:gd name="connsiteX9" fmla="*/ 0 w 4632633"/>
                <a:gd name="connsiteY9" fmla="*/ 4763 h 270510"/>
                <a:gd name="connsiteX10" fmla="*/ 0 w 4632633"/>
                <a:gd name="connsiteY10" fmla="*/ 9525 h 270510"/>
                <a:gd name="connsiteX11" fmla="*/ 113347 w 4632633"/>
                <a:gd name="connsiteY11" fmla="*/ 87630 h 270510"/>
                <a:gd name="connsiteX12" fmla="*/ 573405 w 4632633"/>
                <a:gd name="connsiteY12" fmla="*/ 180023 h 270510"/>
                <a:gd name="connsiteX13" fmla="*/ 1336357 w 4632633"/>
                <a:gd name="connsiteY13" fmla="*/ 245745 h 270510"/>
                <a:gd name="connsiteX14" fmla="*/ 2315528 w 4632633"/>
                <a:gd name="connsiteY14" fmla="*/ 270510 h 270510"/>
                <a:gd name="connsiteX15" fmla="*/ 3294698 w 4632633"/>
                <a:gd name="connsiteY15" fmla="*/ 245745 h 270510"/>
                <a:gd name="connsiteX16" fmla="*/ 4057650 w 4632633"/>
                <a:gd name="connsiteY16" fmla="*/ 180023 h 270510"/>
                <a:gd name="connsiteX17" fmla="*/ 4517708 w 4632633"/>
                <a:gd name="connsiteY17" fmla="*/ 87630 h 270510"/>
                <a:gd name="connsiteX18" fmla="*/ 4631055 w 4632633"/>
                <a:gd name="connsiteY18" fmla="*/ 9525 h 270510"/>
                <a:gd name="connsiteX19" fmla="*/ 4631055 w 4632633"/>
                <a:gd name="connsiteY19" fmla="*/ 4763 h 270510"/>
                <a:gd name="connsiteX20" fmla="*/ 4632008 w 4632633"/>
                <a:gd name="connsiteY20" fmla="*/ 0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32633" h="270510">
                  <a:moveTo>
                    <a:pt x="4632008" y="0"/>
                  </a:moveTo>
                  <a:cubicBezTo>
                    <a:pt x="4625340" y="32385"/>
                    <a:pt x="4567238" y="63818"/>
                    <a:pt x="4464368" y="93345"/>
                  </a:cubicBezTo>
                  <a:cubicBezTo>
                    <a:pt x="4352925" y="124778"/>
                    <a:pt x="4191000" y="153353"/>
                    <a:pt x="3985260" y="178118"/>
                  </a:cubicBezTo>
                  <a:cubicBezTo>
                    <a:pt x="3776663" y="202883"/>
                    <a:pt x="3526155" y="222885"/>
                    <a:pt x="3244215" y="237173"/>
                  </a:cubicBezTo>
                  <a:cubicBezTo>
                    <a:pt x="2960370" y="251460"/>
                    <a:pt x="2646045" y="259080"/>
                    <a:pt x="2316480" y="259080"/>
                  </a:cubicBezTo>
                  <a:cubicBezTo>
                    <a:pt x="1986915" y="259080"/>
                    <a:pt x="1672590" y="251460"/>
                    <a:pt x="1388745" y="237173"/>
                  </a:cubicBezTo>
                  <a:cubicBezTo>
                    <a:pt x="1106805" y="222885"/>
                    <a:pt x="856297" y="202883"/>
                    <a:pt x="647700" y="178118"/>
                  </a:cubicBezTo>
                  <a:cubicBezTo>
                    <a:pt x="442913" y="153353"/>
                    <a:pt x="280035" y="124778"/>
                    <a:pt x="168592" y="93345"/>
                  </a:cubicBezTo>
                  <a:cubicBezTo>
                    <a:pt x="65722" y="63818"/>
                    <a:pt x="7620" y="32385"/>
                    <a:pt x="953" y="0"/>
                  </a:cubicBezTo>
                  <a:cubicBezTo>
                    <a:pt x="953" y="1905"/>
                    <a:pt x="953" y="2858"/>
                    <a:pt x="0" y="4763"/>
                  </a:cubicBezTo>
                  <a:lnTo>
                    <a:pt x="0" y="9525"/>
                  </a:lnTo>
                  <a:cubicBezTo>
                    <a:pt x="2858" y="36195"/>
                    <a:pt x="41910" y="62865"/>
                    <a:pt x="113347" y="87630"/>
                  </a:cubicBezTo>
                  <a:cubicBezTo>
                    <a:pt x="210503" y="121920"/>
                    <a:pt x="367665" y="153353"/>
                    <a:pt x="573405" y="180023"/>
                  </a:cubicBezTo>
                  <a:cubicBezTo>
                    <a:pt x="782955" y="207645"/>
                    <a:pt x="1041083" y="229553"/>
                    <a:pt x="1336357" y="245745"/>
                  </a:cubicBezTo>
                  <a:cubicBezTo>
                    <a:pt x="1633538" y="261938"/>
                    <a:pt x="1965007" y="270510"/>
                    <a:pt x="2315528" y="270510"/>
                  </a:cubicBezTo>
                  <a:cubicBezTo>
                    <a:pt x="2666048" y="270510"/>
                    <a:pt x="2997518" y="261938"/>
                    <a:pt x="3294698" y="245745"/>
                  </a:cubicBezTo>
                  <a:cubicBezTo>
                    <a:pt x="3589020" y="229553"/>
                    <a:pt x="3848100" y="207645"/>
                    <a:pt x="4057650" y="180023"/>
                  </a:cubicBezTo>
                  <a:cubicBezTo>
                    <a:pt x="4263390" y="153353"/>
                    <a:pt x="4420553" y="121920"/>
                    <a:pt x="4517708" y="87630"/>
                  </a:cubicBezTo>
                  <a:cubicBezTo>
                    <a:pt x="4588193" y="62865"/>
                    <a:pt x="4627245" y="36195"/>
                    <a:pt x="4631055" y="9525"/>
                  </a:cubicBezTo>
                  <a:lnTo>
                    <a:pt x="4631055" y="4763"/>
                  </a:lnTo>
                  <a:cubicBezTo>
                    <a:pt x="4632960" y="3810"/>
                    <a:pt x="4632960" y="1905"/>
                    <a:pt x="4632008" y="0"/>
                  </a:cubicBez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3D58FDF1-158C-4F7F-8C38-3A7D07C2C0E6}"/>
              </a:ext>
            </a:extLst>
          </p:cNvPr>
          <p:cNvSpPr/>
          <p:nvPr/>
        </p:nvSpPr>
        <p:spPr>
          <a:xfrm>
            <a:off x="817889" y="3825489"/>
            <a:ext cx="2317198" cy="4908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42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190500" dist="762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320D16A-3A45-41BF-93AD-21FE15E7693C}"/>
              </a:ext>
            </a:extLst>
          </p:cNvPr>
          <p:cNvSpPr/>
          <p:nvPr/>
        </p:nvSpPr>
        <p:spPr>
          <a:xfrm>
            <a:off x="957936" y="39043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部门：数码产品部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498AA7B0-29F2-4A45-91D0-95C00B0DF932}"/>
              </a:ext>
            </a:extLst>
          </p:cNvPr>
          <p:cNvSpPr/>
          <p:nvPr/>
        </p:nvSpPr>
        <p:spPr>
          <a:xfrm>
            <a:off x="847333" y="2720111"/>
            <a:ext cx="6130928" cy="745671"/>
          </a:xfrm>
          <a:custGeom>
            <a:avLst/>
            <a:gdLst/>
            <a:ahLst/>
            <a:cxnLst/>
            <a:rect l="l" t="t" r="r" b="b"/>
            <a:pathLst>
              <a:path w="6130928" h="745671">
                <a:moveTo>
                  <a:pt x="1443752" y="640366"/>
                </a:moveTo>
                <a:lnTo>
                  <a:pt x="1941024" y="669617"/>
                </a:lnTo>
                <a:lnTo>
                  <a:pt x="1937071" y="701240"/>
                </a:lnTo>
                <a:cubicBezTo>
                  <a:pt x="1934962" y="713890"/>
                  <a:pt x="1929428" y="724035"/>
                  <a:pt x="1920469" y="731678"/>
                </a:cubicBezTo>
                <a:cubicBezTo>
                  <a:pt x="1911509" y="739320"/>
                  <a:pt x="1900968" y="742877"/>
                  <a:pt x="1888846" y="742350"/>
                </a:cubicBezTo>
                <a:lnTo>
                  <a:pt x="1391574" y="713099"/>
                </a:lnTo>
                <a:lnTo>
                  <a:pt x="1395527" y="681476"/>
                </a:lnTo>
                <a:cubicBezTo>
                  <a:pt x="1397635" y="668827"/>
                  <a:pt x="1403037" y="658681"/>
                  <a:pt x="1411734" y="651039"/>
                </a:cubicBezTo>
                <a:cubicBezTo>
                  <a:pt x="1420430" y="643397"/>
                  <a:pt x="1431103" y="639839"/>
                  <a:pt x="1443752" y="640366"/>
                </a:cubicBezTo>
                <a:close/>
                <a:moveTo>
                  <a:pt x="1345721" y="634832"/>
                </a:moveTo>
                <a:lnTo>
                  <a:pt x="1336234" y="692544"/>
                </a:lnTo>
                <a:cubicBezTo>
                  <a:pt x="1335180" y="699396"/>
                  <a:pt x="1331490" y="705457"/>
                  <a:pt x="1325166" y="710727"/>
                </a:cubicBezTo>
                <a:cubicBezTo>
                  <a:pt x="1320422" y="716525"/>
                  <a:pt x="1314888" y="719951"/>
                  <a:pt x="1308564" y="721005"/>
                </a:cubicBezTo>
                <a:lnTo>
                  <a:pt x="1020794" y="745513"/>
                </a:lnTo>
                <a:lnTo>
                  <a:pt x="1029490" y="695706"/>
                </a:lnTo>
                <a:cubicBezTo>
                  <a:pt x="1031072" y="685692"/>
                  <a:pt x="1035024" y="677260"/>
                  <a:pt x="1041349" y="670408"/>
                </a:cubicBezTo>
                <a:cubicBezTo>
                  <a:pt x="1048201" y="663556"/>
                  <a:pt x="1056107" y="659603"/>
                  <a:pt x="1065066" y="658549"/>
                </a:cubicBezTo>
                <a:close/>
                <a:moveTo>
                  <a:pt x="3815800" y="521780"/>
                </a:moveTo>
                <a:lnTo>
                  <a:pt x="3956523" y="521780"/>
                </a:lnTo>
                <a:cubicBezTo>
                  <a:pt x="3963375" y="521780"/>
                  <a:pt x="3969172" y="523888"/>
                  <a:pt x="3973916" y="528105"/>
                </a:cubicBezTo>
                <a:cubicBezTo>
                  <a:pt x="3978659" y="532848"/>
                  <a:pt x="3981294" y="538646"/>
                  <a:pt x="3981821" y="545497"/>
                </a:cubicBezTo>
                <a:lnTo>
                  <a:pt x="3991308" y="745513"/>
                </a:lnTo>
                <a:lnTo>
                  <a:pt x="3909088" y="745513"/>
                </a:lnTo>
                <a:cubicBezTo>
                  <a:pt x="3886425" y="745513"/>
                  <a:pt x="3866924" y="737870"/>
                  <a:pt x="3850586" y="722586"/>
                </a:cubicBezTo>
                <a:cubicBezTo>
                  <a:pt x="3834247" y="707302"/>
                  <a:pt x="3825287" y="687801"/>
                  <a:pt x="3823706" y="664083"/>
                </a:cubicBezTo>
                <a:close/>
                <a:moveTo>
                  <a:pt x="3598392" y="521780"/>
                </a:moveTo>
                <a:lnTo>
                  <a:pt x="3739115" y="521780"/>
                </a:lnTo>
                <a:lnTo>
                  <a:pt x="3681403" y="686220"/>
                </a:lnTo>
                <a:cubicBezTo>
                  <a:pt x="3663483" y="725748"/>
                  <a:pt x="3635549" y="745513"/>
                  <a:pt x="3597602" y="745513"/>
                </a:cubicBezTo>
                <a:lnTo>
                  <a:pt x="3499570" y="745513"/>
                </a:lnTo>
                <a:lnTo>
                  <a:pt x="3565188" y="545497"/>
                </a:lnTo>
                <a:cubicBezTo>
                  <a:pt x="3572040" y="529686"/>
                  <a:pt x="3583108" y="521780"/>
                  <a:pt x="3598392" y="521780"/>
                </a:cubicBezTo>
                <a:close/>
                <a:moveTo>
                  <a:pt x="1484071" y="465649"/>
                </a:moveTo>
                <a:lnTo>
                  <a:pt x="1954463" y="492529"/>
                </a:lnTo>
                <a:lnTo>
                  <a:pt x="1951301" y="517036"/>
                </a:lnTo>
                <a:cubicBezTo>
                  <a:pt x="1948666" y="531794"/>
                  <a:pt x="1942210" y="543653"/>
                  <a:pt x="1931932" y="552612"/>
                </a:cubicBezTo>
                <a:cubicBezTo>
                  <a:pt x="1921655" y="561572"/>
                  <a:pt x="1909401" y="565789"/>
                  <a:pt x="1895170" y="565262"/>
                </a:cubicBezTo>
                <a:lnTo>
                  <a:pt x="1424778" y="538382"/>
                </a:lnTo>
                <a:lnTo>
                  <a:pt x="1427941" y="513874"/>
                </a:lnTo>
                <a:cubicBezTo>
                  <a:pt x="1430049" y="499117"/>
                  <a:pt x="1436373" y="487258"/>
                  <a:pt x="1446914" y="478298"/>
                </a:cubicBezTo>
                <a:cubicBezTo>
                  <a:pt x="1457455" y="469338"/>
                  <a:pt x="1469841" y="465122"/>
                  <a:pt x="1484071" y="465649"/>
                </a:cubicBezTo>
                <a:close/>
                <a:moveTo>
                  <a:pt x="3260817" y="435607"/>
                </a:moveTo>
                <a:lnTo>
                  <a:pt x="3232356" y="618230"/>
                </a:lnTo>
                <a:lnTo>
                  <a:pt x="3333550" y="608743"/>
                </a:lnTo>
                <a:lnTo>
                  <a:pt x="3360429" y="435607"/>
                </a:lnTo>
                <a:close/>
                <a:moveTo>
                  <a:pt x="5175123" y="400822"/>
                </a:moveTo>
                <a:lnTo>
                  <a:pt x="5337191" y="400822"/>
                </a:lnTo>
                <a:lnTo>
                  <a:pt x="5303986" y="636413"/>
                </a:lnTo>
                <a:cubicBezTo>
                  <a:pt x="5302405" y="647481"/>
                  <a:pt x="5304777" y="656705"/>
                  <a:pt x="5311102" y="664083"/>
                </a:cubicBezTo>
                <a:cubicBezTo>
                  <a:pt x="5317426" y="671989"/>
                  <a:pt x="5326122" y="675942"/>
                  <a:pt x="5337191" y="675942"/>
                </a:cubicBezTo>
                <a:lnTo>
                  <a:pt x="5825766" y="675942"/>
                </a:lnTo>
                <a:cubicBezTo>
                  <a:pt x="5836834" y="675942"/>
                  <a:pt x="5846057" y="671989"/>
                  <a:pt x="5853436" y="664083"/>
                </a:cubicBezTo>
                <a:cubicBezTo>
                  <a:pt x="5861342" y="656705"/>
                  <a:pt x="5865822" y="647481"/>
                  <a:pt x="5866876" y="636413"/>
                </a:cubicBezTo>
                <a:lnTo>
                  <a:pt x="5891384" y="463277"/>
                </a:lnTo>
                <a:lnTo>
                  <a:pt x="5366442" y="463277"/>
                </a:lnTo>
                <a:lnTo>
                  <a:pt x="5375138" y="400822"/>
                </a:lnTo>
                <a:lnTo>
                  <a:pt x="6068472" y="400822"/>
                </a:lnTo>
                <a:lnTo>
                  <a:pt x="6032896" y="657759"/>
                </a:lnTo>
                <a:cubicBezTo>
                  <a:pt x="6029207" y="682003"/>
                  <a:pt x="6017612" y="702558"/>
                  <a:pt x="5998111" y="719424"/>
                </a:cubicBezTo>
                <a:cubicBezTo>
                  <a:pt x="5978610" y="736289"/>
                  <a:pt x="5957001" y="744722"/>
                  <a:pt x="5933284" y="744722"/>
                </a:cubicBezTo>
                <a:lnTo>
                  <a:pt x="5211489" y="744722"/>
                </a:lnTo>
                <a:cubicBezTo>
                  <a:pt x="5187245" y="744722"/>
                  <a:pt x="5168271" y="736289"/>
                  <a:pt x="5154567" y="719424"/>
                </a:cubicBezTo>
                <a:cubicBezTo>
                  <a:pt x="5140338" y="702558"/>
                  <a:pt x="5135067" y="682003"/>
                  <a:pt x="5138756" y="657759"/>
                </a:cubicBezTo>
                <a:close/>
                <a:moveTo>
                  <a:pt x="4654763" y="324136"/>
                </a:moveTo>
                <a:lnTo>
                  <a:pt x="4649229" y="362874"/>
                </a:lnTo>
                <a:lnTo>
                  <a:pt x="4763862" y="362874"/>
                </a:lnTo>
                <a:lnTo>
                  <a:pt x="4836595" y="489366"/>
                </a:lnTo>
                <a:lnTo>
                  <a:pt x="4940951" y="324136"/>
                </a:lnTo>
                <a:close/>
                <a:moveTo>
                  <a:pt x="263261" y="313068"/>
                </a:moveTo>
                <a:cubicBezTo>
                  <a:pt x="257464" y="313068"/>
                  <a:pt x="252193" y="315440"/>
                  <a:pt x="247450" y="320183"/>
                </a:cubicBezTo>
                <a:cubicBezTo>
                  <a:pt x="242706" y="325454"/>
                  <a:pt x="239808" y="330988"/>
                  <a:pt x="238754" y="336785"/>
                </a:cubicBezTo>
                <a:lnTo>
                  <a:pt x="215036" y="513084"/>
                </a:lnTo>
                <a:lnTo>
                  <a:pt x="439560" y="513084"/>
                </a:lnTo>
                <a:lnTo>
                  <a:pt x="466439" y="313068"/>
                </a:lnTo>
                <a:close/>
                <a:moveTo>
                  <a:pt x="3290859" y="243498"/>
                </a:moveTo>
                <a:lnTo>
                  <a:pt x="3272676" y="362874"/>
                </a:lnTo>
                <a:lnTo>
                  <a:pt x="3371497" y="362874"/>
                </a:lnTo>
                <a:lnTo>
                  <a:pt x="3389681" y="243498"/>
                </a:lnTo>
                <a:close/>
                <a:moveTo>
                  <a:pt x="2111950" y="162859"/>
                </a:moveTo>
                <a:lnTo>
                  <a:pt x="2292992" y="162859"/>
                </a:lnTo>
                <a:lnTo>
                  <a:pt x="2232908" y="607953"/>
                </a:lnTo>
                <a:cubicBezTo>
                  <a:pt x="2231854" y="614277"/>
                  <a:pt x="2232644" y="620075"/>
                  <a:pt x="2235279" y="625345"/>
                </a:cubicBezTo>
                <a:cubicBezTo>
                  <a:pt x="2237914" y="631143"/>
                  <a:pt x="2241341" y="635886"/>
                  <a:pt x="2245557" y="639576"/>
                </a:cubicBezTo>
                <a:cubicBezTo>
                  <a:pt x="2249773" y="643792"/>
                  <a:pt x="2254781" y="647218"/>
                  <a:pt x="2260578" y="649853"/>
                </a:cubicBezTo>
                <a:cubicBezTo>
                  <a:pt x="2266375" y="651961"/>
                  <a:pt x="2271646" y="653015"/>
                  <a:pt x="2276389" y="653015"/>
                </a:cubicBezTo>
                <a:lnTo>
                  <a:pt x="2956284" y="675942"/>
                </a:lnTo>
                <a:cubicBezTo>
                  <a:pt x="2952067" y="698605"/>
                  <a:pt x="2943371" y="715734"/>
                  <a:pt x="2930195" y="727329"/>
                </a:cubicBezTo>
                <a:cubicBezTo>
                  <a:pt x="2917545" y="738397"/>
                  <a:pt x="2902788" y="743931"/>
                  <a:pt x="2885922" y="743931"/>
                </a:cubicBezTo>
                <a:lnTo>
                  <a:pt x="2213934" y="721005"/>
                </a:lnTo>
                <a:lnTo>
                  <a:pt x="2210772" y="726539"/>
                </a:lnTo>
                <a:cubicBezTo>
                  <a:pt x="2204447" y="735499"/>
                  <a:pt x="2196805" y="741033"/>
                  <a:pt x="2187845" y="743141"/>
                </a:cubicBezTo>
                <a:cubicBezTo>
                  <a:pt x="2178358" y="745249"/>
                  <a:pt x="2168081" y="746040"/>
                  <a:pt x="2157013" y="745513"/>
                </a:cubicBezTo>
                <a:cubicBezTo>
                  <a:pt x="2154904" y="745513"/>
                  <a:pt x="2152796" y="745513"/>
                  <a:pt x="2150688" y="745513"/>
                </a:cubicBezTo>
                <a:lnTo>
                  <a:pt x="2052657" y="745513"/>
                </a:lnTo>
                <a:lnTo>
                  <a:pt x="2129342" y="221361"/>
                </a:lnTo>
                <a:lnTo>
                  <a:pt x="2075584" y="221361"/>
                </a:lnTo>
                <a:lnTo>
                  <a:pt x="2079536" y="190529"/>
                </a:lnTo>
                <a:cubicBezTo>
                  <a:pt x="2081117" y="182623"/>
                  <a:pt x="2084807" y="176035"/>
                  <a:pt x="2090604" y="170765"/>
                </a:cubicBezTo>
                <a:cubicBezTo>
                  <a:pt x="2096929" y="165494"/>
                  <a:pt x="2104044" y="162859"/>
                  <a:pt x="2111950" y="162859"/>
                </a:cubicBezTo>
                <a:close/>
                <a:moveTo>
                  <a:pt x="1650883" y="93288"/>
                </a:moveTo>
                <a:lnTo>
                  <a:pt x="1738636" y="205550"/>
                </a:lnTo>
                <a:lnTo>
                  <a:pt x="1867500" y="93288"/>
                </a:lnTo>
                <a:close/>
                <a:moveTo>
                  <a:pt x="3317738" y="72733"/>
                </a:moveTo>
                <a:lnTo>
                  <a:pt x="3301927" y="171555"/>
                </a:lnTo>
                <a:lnTo>
                  <a:pt x="3401539" y="171555"/>
                </a:lnTo>
                <a:lnTo>
                  <a:pt x="3417351" y="72733"/>
                </a:lnTo>
                <a:close/>
                <a:moveTo>
                  <a:pt x="2862996" y="10278"/>
                </a:moveTo>
                <a:lnTo>
                  <a:pt x="2961818" y="10278"/>
                </a:lnTo>
                <a:cubicBezTo>
                  <a:pt x="2976575" y="10278"/>
                  <a:pt x="2989224" y="15417"/>
                  <a:pt x="2999765" y="25694"/>
                </a:cubicBezTo>
                <a:cubicBezTo>
                  <a:pt x="3010306" y="35972"/>
                  <a:pt x="3016104" y="48489"/>
                  <a:pt x="3017158" y="63246"/>
                </a:cubicBezTo>
                <a:lnTo>
                  <a:pt x="3018739" y="86964"/>
                </a:lnTo>
                <a:lnTo>
                  <a:pt x="2866158" y="86964"/>
                </a:lnTo>
                <a:close/>
                <a:moveTo>
                  <a:pt x="2681164" y="2372"/>
                </a:moveTo>
                <a:lnTo>
                  <a:pt x="2800541" y="2372"/>
                </a:lnTo>
                <a:lnTo>
                  <a:pt x="2786310" y="99613"/>
                </a:lnTo>
                <a:lnTo>
                  <a:pt x="3047200" y="99613"/>
                </a:lnTo>
                <a:lnTo>
                  <a:pt x="3043247" y="128074"/>
                </a:lnTo>
                <a:cubicBezTo>
                  <a:pt x="3041666" y="137560"/>
                  <a:pt x="3037318" y="145466"/>
                  <a:pt x="3030203" y="151791"/>
                </a:cubicBezTo>
                <a:cubicBezTo>
                  <a:pt x="3023088" y="158115"/>
                  <a:pt x="3014786" y="161278"/>
                  <a:pt x="3005299" y="161278"/>
                </a:cubicBezTo>
                <a:lnTo>
                  <a:pt x="2975257" y="161278"/>
                </a:lnTo>
                <a:lnTo>
                  <a:pt x="2968142" y="636413"/>
                </a:lnTo>
                <a:cubicBezTo>
                  <a:pt x="2922816" y="636413"/>
                  <a:pt x="2884737" y="620734"/>
                  <a:pt x="2853905" y="589374"/>
                </a:cubicBezTo>
                <a:cubicBezTo>
                  <a:pt x="2823072" y="558015"/>
                  <a:pt x="2807392" y="519145"/>
                  <a:pt x="2806865" y="472764"/>
                </a:cubicBezTo>
                <a:lnTo>
                  <a:pt x="2811608" y="161278"/>
                </a:lnTo>
                <a:lnTo>
                  <a:pt x="2777614" y="161278"/>
                </a:lnTo>
                <a:lnTo>
                  <a:pt x="2715158" y="597675"/>
                </a:lnTo>
                <a:cubicBezTo>
                  <a:pt x="2713577" y="608743"/>
                  <a:pt x="2708438" y="617967"/>
                  <a:pt x="2699742" y="625345"/>
                </a:cubicBezTo>
                <a:cubicBezTo>
                  <a:pt x="2691046" y="632724"/>
                  <a:pt x="2681164" y="636413"/>
                  <a:pt x="2670095" y="636413"/>
                </a:cubicBezTo>
                <a:lnTo>
                  <a:pt x="2545975" y="636413"/>
                </a:lnTo>
                <a:lnTo>
                  <a:pt x="2613965" y="161278"/>
                </a:lnTo>
                <a:lnTo>
                  <a:pt x="2577598" y="161278"/>
                </a:lnTo>
                <a:lnTo>
                  <a:pt x="2492216" y="479089"/>
                </a:lnTo>
                <a:cubicBezTo>
                  <a:pt x="2451633" y="583972"/>
                  <a:pt x="2383380" y="636413"/>
                  <a:pt x="2287457" y="636413"/>
                </a:cubicBezTo>
                <a:lnTo>
                  <a:pt x="2414740" y="161278"/>
                </a:lnTo>
                <a:lnTo>
                  <a:pt x="2352285" y="161278"/>
                </a:lnTo>
                <a:lnTo>
                  <a:pt x="2356237" y="132817"/>
                </a:lnTo>
                <a:cubicBezTo>
                  <a:pt x="2357818" y="123330"/>
                  <a:pt x="2362299" y="115424"/>
                  <a:pt x="2369677" y="109100"/>
                </a:cubicBezTo>
                <a:cubicBezTo>
                  <a:pt x="2377056" y="102775"/>
                  <a:pt x="2385489" y="99613"/>
                  <a:pt x="2394976" y="99613"/>
                </a:cubicBezTo>
                <a:lnTo>
                  <a:pt x="2622661" y="99613"/>
                </a:lnTo>
                <a:lnTo>
                  <a:pt x="2629776" y="46644"/>
                </a:lnTo>
                <a:cubicBezTo>
                  <a:pt x="2631885" y="33468"/>
                  <a:pt x="2637814" y="22795"/>
                  <a:pt x="2647564" y="14626"/>
                </a:cubicBezTo>
                <a:cubicBezTo>
                  <a:pt x="2657315" y="6457"/>
                  <a:pt x="2668514" y="2372"/>
                  <a:pt x="2681164" y="2372"/>
                </a:cubicBezTo>
                <a:close/>
                <a:moveTo>
                  <a:pt x="1544155" y="2372"/>
                </a:moveTo>
                <a:lnTo>
                  <a:pt x="1695155" y="2372"/>
                </a:lnTo>
                <a:lnTo>
                  <a:pt x="1680134" y="30833"/>
                </a:lnTo>
                <a:lnTo>
                  <a:pt x="2019291" y="30833"/>
                </a:lnTo>
                <a:lnTo>
                  <a:pt x="2005060" y="139932"/>
                </a:lnTo>
                <a:lnTo>
                  <a:pt x="1832715" y="281445"/>
                </a:lnTo>
                <a:lnTo>
                  <a:pt x="1980552" y="410309"/>
                </a:lnTo>
                <a:lnTo>
                  <a:pt x="1823228" y="410309"/>
                </a:lnTo>
                <a:cubicBezTo>
                  <a:pt x="1781591" y="410309"/>
                  <a:pt x="1744170" y="394497"/>
                  <a:pt x="1710966" y="362874"/>
                </a:cubicBezTo>
                <a:lnTo>
                  <a:pt x="1688830" y="378686"/>
                </a:lnTo>
                <a:cubicBezTo>
                  <a:pt x="1660369" y="399768"/>
                  <a:pt x="1629273" y="410309"/>
                  <a:pt x="1595542" y="410309"/>
                </a:cubicBezTo>
                <a:lnTo>
                  <a:pt x="1421616" y="410309"/>
                </a:lnTo>
                <a:lnTo>
                  <a:pt x="1609773" y="276702"/>
                </a:lnTo>
                <a:lnTo>
                  <a:pt x="1514904" y="173927"/>
                </a:lnTo>
                <a:lnTo>
                  <a:pt x="1455611" y="173927"/>
                </a:lnTo>
                <a:close/>
                <a:moveTo>
                  <a:pt x="132816" y="2372"/>
                </a:moveTo>
                <a:lnTo>
                  <a:pt x="290932" y="2372"/>
                </a:lnTo>
                <a:lnTo>
                  <a:pt x="279073" y="27670"/>
                </a:lnTo>
                <a:lnTo>
                  <a:pt x="983475" y="27670"/>
                </a:lnTo>
                <a:lnTo>
                  <a:pt x="977151" y="77477"/>
                </a:lnTo>
                <a:cubicBezTo>
                  <a:pt x="975569" y="86964"/>
                  <a:pt x="971090" y="95133"/>
                  <a:pt x="963711" y="101985"/>
                </a:cubicBezTo>
                <a:cubicBezTo>
                  <a:pt x="956332" y="108836"/>
                  <a:pt x="948163" y="112262"/>
                  <a:pt x="939203" y="112262"/>
                </a:cubicBezTo>
                <a:lnTo>
                  <a:pt x="652224" y="112262"/>
                </a:lnTo>
                <a:lnTo>
                  <a:pt x="636413" y="228477"/>
                </a:lnTo>
                <a:lnTo>
                  <a:pt x="956596" y="228477"/>
                </a:lnTo>
                <a:lnTo>
                  <a:pt x="949480" y="275911"/>
                </a:lnTo>
                <a:cubicBezTo>
                  <a:pt x="947899" y="286452"/>
                  <a:pt x="943288" y="295280"/>
                  <a:pt x="935645" y="302395"/>
                </a:cubicBezTo>
                <a:cubicBezTo>
                  <a:pt x="928003" y="309511"/>
                  <a:pt x="919439" y="313068"/>
                  <a:pt x="909952" y="313068"/>
                </a:cubicBezTo>
                <a:lnTo>
                  <a:pt x="624554" y="313068"/>
                </a:lnTo>
                <a:lnTo>
                  <a:pt x="597675" y="513084"/>
                </a:lnTo>
                <a:lnTo>
                  <a:pt x="929716" y="513084"/>
                </a:lnTo>
                <a:lnTo>
                  <a:pt x="924182" y="554194"/>
                </a:lnTo>
                <a:cubicBezTo>
                  <a:pt x="922074" y="566316"/>
                  <a:pt x="916540" y="576593"/>
                  <a:pt x="907580" y="585026"/>
                </a:cubicBezTo>
                <a:cubicBezTo>
                  <a:pt x="898620" y="593459"/>
                  <a:pt x="888079" y="597675"/>
                  <a:pt x="875957" y="597675"/>
                </a:cubicBezTo>
                <a:lnTo>
                  <a:pt x="585816" y="597675"/>
                </a:lnTo>
                <a:lnTo>
                  <a:pt x="566052" y="743931"/>
                </a:lnTo>
                <a:lnTo>
                  <a:pt x="407937" y="743931"/>
                </a:lnTo>
                <a:lnTo>
                  <a:pt x="427701" y="597675"/>
                </a:lnTo>
                <a:lnTo>
                  <a:pt x="0" y="597675"/>
                </a:lnTo>
                <a:lnTo>
                  <a:pt x="7906" y="537591"/>
                </a:lnTo>
                <a:cubicBezTo>
                  <a:pt x="8960" y="530740"/>
                  <a:pt x="11990" y="524942"/>
                  <a:pt x="16997" y="520199"/>
                </a:cubicBezTo>
                <a:cubicBezTo>
                  <a:pt x="22004" y="515455"/>
                  <a:pt x="27670" y="513084"/>
                  <a:pt x="33995" y="513084"/>
                </a:cubicBezTo>
                <a:lnTo>
                  <a:pt x="56921" y="513084"/>
                </a:lnTo>
                <a:lnTo>
                  <a:pt x="85382" y="304372"/>
                </a:lnTo>
                <a:cubicBezTo>
                  <a:pt x="86436" y="295412"/>
                  <a:pt x="89335" y="286452"/>
                  <a:pt x="94078" y="277492"/>
                </a:cubicBezTo>
                <a:cubicBezTo>
                  <a:pt x="99349" y="268532"/>
                  <a:pt x="105937" y="260363"/>
                  <a:pt x="113843" y="252984"/>
                </a:cubicBezTo>
                <a:cubicBezTo>
                  <a:pt x="121748" y="245606"/>
                  <a:pt x="130972" y="239545"/>
                  <a:pt x="141513" y="234801"/>
                </a:cubicBezTo>
                <a:cubicBezTo>
                  <a:pt x="151527" y="230585"/>
                  <a:pt x="162331" y="228477"/>
                  <a:pt x="173926" y="228477"/>
                </a:cubicBezTo>
                <a:lnTo>
                  <a:pt x="477507" y="228477"/>
                </a:lnTo>
                <a:lnTo>
                  <a:pt x="493319" y="112262"/>
                </a:lnTo>
                <a:lnTo>
                  <a:pt x="246659" y="112262"/>
                </a:lnTo>
                <a:lnTo>
                  <a:pt x="236382" y="134398"/>
                </a:lnTo>
                <a:cubicBezTo>
                  <a:pt x="220043" y="163913"/>
                  <a:pt x="198434" y="178670"/>
                  <a:pt x="171555" y="178670"/>
                </a:cubicBezTo>
                <a:lnTo>
                  <a:pt x="59293" y="178670"/>
                </a:lnTo>
                <a:close/>
                <a:moveTo>
                  <a:pt x="5638400" y="791"/>
                </a:moveTo>
                <a:lnTo>
                  <a:pt x="5775169" y="791"/>
                </a:lnTo>
                <a:lnTo>
                  <a:pt x="5768054" y="50597"/>
                </a:lnTo>
                <a:lnTo>
                  <a:pt x="6130928" y="50597"/>
                </a:lnTo>
                <a:lnTo>
                  <a:pt x="6124603" y="92498"/>
                </a:lnTo>
                <a:cubicBezTo>
                  <a:pt x="6122495" y="104093"/>
                  <a:pt x="6117092" y="113580"/>
                  <a:pt x="6108396" y="120958"/>
                </a:cubicBezTo>
                <a:cubicBezTo>
                  <a:pt x="6099700" y="128337"/>
                  <a:pt x="6090081" y="132026"/>
                  <a:pt x="6079541" y="132026"/>
                </a:cubicBezTo>
                <a:lnTo>
                  <a:pt x="5756195" y="132026"/>
                </a:lnTo>
                <a:lnTo>
                  <a:pt x="5736431" y="275911"/>
                </a:lnTo>
                <a:lnTo>
                  <a:pt x="6117488" y="275911"/>
                </a:lnTo>
                <a:lnTo>
                  <a:pt x="6111163" y="323346"/>
                </a:lnTo>
                <a:cubicBezTo>
                  <a:pt x="6109055" y="333360"/>
                  <a:pt x="6103916" y="342583"/>
                  <a:pt x="6095747" y="351016"/>
                </a:cubicBezTo>
                <a:cubicBezTo>
                  <a:pt x="6087578" y="359449"/>
                  <a:pt x="6079013" y="363665"/>
                  <a:pt x="6070053" y="363665"/>
                </a:cubicBezTo>
                <a:lnTo>
                  <a:pt x="5149033" y="363665"/>
                </a:lnTo>
                <a:lnTo>
                  <a:pt x="5154567" y="324136"/>
                </a:lnTo>
                <a:cubicBezTo>
                  <a:pt x="5156676" y="311487"/>
                  <a:pt x="5162210" y="300287"/>
                  <a:pt x="5171170" y="290537"/>
                </a:cubicBezTo>
                <a:cubicBezTo>
                  <a:pt x="5180130" y="280786"/>
                  <a:pt x="5190671" y="275911"/>
                  <a:pt x="5202792" y="275911"/>
                </a:cubicBezTo>
                <a:lnTo>
                  <a:pt x="5573572" y="275911"/>
                </a:lnTo>
                <a:lnTo>
                  <a:pt x="5594127" y="132026"/>
                </a:lnTo>
                <a:lnTo>
                  <a:pt x="5355374" y="132026"/>
                </a:lnTo>
                <a:lnTo>
                  <a:pt x="5352211" y="139142"/>
                </a:lnTo>
                <a:cubicBezTo>
                  <a:pt x="5343252" y="163386"/>
                  <a:pt x="5328758" y="182887"/>
                  <a:pt x="5308730" y="197644"/>
                </a:cubicBezTo>
                <a:cubicBezTo>
                  <a:pt x="5288702" y="212402"/>
                  <a:pt x="5267356" y="219780"/>
                  <a:pt x="5244693" y="219780"/>
                </a:cubicBezTo>
                <a:lnTo>
                  <a:pt x="5166426" y="219780"/>
                </a:lnTo>
                <a:lnTo>
                  <a:pt x="5229672" y="44273"/>
                </a:lnTo>
                <a:cubicBezTo>
                  <a:pt x="5233362" y="34786"/>
                  <a:pt x="5239159" y="27275"/>
                  <a:pt x="5247065" y="21741"/>
                </a:cubicBezTo>
                <a:cubicBezTo>
                  <a:pt x="5254971" y="16207"/>
                  <a:pt x="5263404" y="13440"/>
                  <a:pt x="5272363" y="13440"/>
                </a:cubicBezTo>
                <a:lnTo>
                  <a:pt x="5397274" y="13440"/>
                </a:lnTo>
                <a:lnTo>
                  <a:pt x="5382253" y="50597"/>
                </a:lnTo>
                <a:lnTo>
                  <a:pt x="5605195" y="50597"/>
                </a:lnTo>
                <a:lnTo>
                  <a:pt x="5608358" y="30042"/>
                </a:lnTo>
                <a:cubicBezTo>
                  <a:pt x="5609412" y="21609"/>
                  <a:pt x="5612706" y="14626"/>
                  <a:pt x="5618240" y="9092"/>
                </a:cubicBezTo>
                <a:cubicBezTo>
                  <a:pt x="5623774" y="3558"/>
                  <a:pt x="5630494" y="791"/>
                  <a:pt x="5638400" y="791"/>
                </a:cubicBezTo>
                <a:close/>
                <a:moveTo>
                  <a:pt x="4718009" y="0"/>
                </a:moveTo>
                <a:lnTo>
                  <a:pt x="5105390" y="0"/>
                </a:lnTo>
                <a:lnTo>
                  <a:pt x="5087207" y="136770"/>
                </a:lnTo>
                <a:cubicBezTo>
                  <a:pt x="5085626" y="151000"/>
                  <a:pt x="5081673" y="163649"/>
                  <a:pt x="5075348" y="174717"/>
                </a:cubicBezTo>
                <a:cubicBezTo>
                  <a:pt x="5069024" y="186313"/>
                  <a:pt x="5061382" y="196063"/>
                  <a:pt x="5052422" y="203969"/>
                </a:cubicBezTo>
                <a:cubicBezTo>
                  <a:pt x="5042935" y="211875"/>
                  <a:pt x="5032394" y="217936"/>
                  <a:pt x="5020799" y="222152"/>
                </a:cubicBezTo>
                <a:cubicBezTo>
                  <a:pt x="5009204" y="225314"/>
                  <a:pt x="4997345" y="226895"/>
                  <a:pt x="4985223" y="226895"/>
                </a:cubicBezTo>
                <a:lnTo>
                  <a:pt x="4801809" y="226895"/>
                </a:lnTo>
                <a:lnTo>
                  <a:pt x="4804972" y="205550"/>
                </a:lnTo>
                <a:cubicBezTo>
                  <a:pt x="4806553" y="194482"/>
                  <a:pt x="4811165" y="185522"/>
                  <a:pt x="4818807" y="178670"/>
                </a:cubicBezTo>
                <a:cubicBezTo>
                  <a:pt x="4826449" y="171819"/>
                  <a:pt x="4835540" y="168393"/>
                  <a:pt x="4846082" y="168393"/>
                </a:cubicBezTo>
                <a:lnTo>
                  <a:pt x="4911699" y="168393"/>
                </a:lnTo>
                <a:cubicBezTo>
                  <a:pt x="4916970" y="168393"/>
                  <a:pt x="4921713" y="166021"/>
                  <a:pt x="4925930" y="161278"/>
                </a:cubicBezTo>
                <a:cubicBezTo>
                  <a:pt x="4930146" y="157061"/>
                  <a:pt x="4932518" y="152318"/>
                  <a:pt x="4933045" y="147047"/>
                </a:cubicBezTo>
                <a:lnTo>
                  <a:pt x="4944113" y="64828"/>
                </a:lnTo>
                <a:lnTo>
                  <a:pt x="4709312" y="64828"/>
                </a:lnTo>
                <a:close/>
                <a:moveTo>
                  <a:pt x="4561475" y="0"/>
                </a:moveTo>
                <a:lnTo>
                  <a:pt x="4699035" y="0"/>
                </a:lnTo>
                <a:lnTo>
                  <a:pt x="4690339" y="64828"/>
                </a:lnTo>
                <a:lnTo>
                  <a:pt x="4685595" y="99613"/>
                </a:lnTo>
                <a:lnTo>
                  <a:pt x="4663459" y="259309"/>
                </a:lnTo>
                <a:lnTo>
                  <a:pt x="5069814" y="259309"/>
                </a:lnTo>
                <a:lnTo>
                  <a:pt x="5060327" y="327298"/>
                </a:lnTo>
                <a:lnTo>
                  <a:pt x="4895888" y="574748"/>
                </a:lnTo>
                <a:lnTo>
                  <a:pt x="4999453" y="745513"/>
                </a:lnTo>
                <a:lnTo>
                  <a:pt x="4932254" y="745513"/>
                </a:lnTo>
                <a:cubicBezTo>
                  <a:pt x="4895888" y="745513"/>
                  <a:pt x="4866109" y="728647"/>
                  <a:pt x="4842920" y="694916"/>
                </a:cubicBezTo>
                <a:lnTo>
                  <a:pt x="4827898" y="669617"/>
                </a:lnTo>
                <a:lnTo>
                  <a:pt x="4807343" y="695706"/>
                </a:lnTo>
                <a:cubicBezTo>
                  <a:pt x="4780464" y="728911"/>
                  <a:pt x="4747524" y="745513"/>
                  <a:pt x="4708522" y="745513"/>
                </a:cubicBezTo>
                <a:lnTo>
                  <a:pt x="4638161" y="745513"/>
                </a:lnTo>
                <a:lnTo>
                  <a:pt x="4759119" y="575539"/>
                </a:lnTo>
                <a:lnTo>
                  <a:pt x="4645276" y="393707"/>
                </a:lnTo>
                <a:lnTo>
                  <a:pt x="4601004" y="714680"/>
                </a:lnTo>
                <a:cubicBezTo>
                  <a:pt x="4599423" y="723640"/>
                  <a:pt x="4595470" y="731019"/>
                  <a:pt x="4589145" y="736816"/>
                </a:cubicBezTo>
                <a:cubicBezTo>
                  <a:pt x="4582820" y="742614"/>
                  <a:pt x="4575441" y="745513"/>
                  <a:pt x="4567009" y="745513"/>
                </a:cubicBezTo>
                <a:lnTo>
                  <a:pt x="4438145" y="745513"/>
                </a:lnTo>
                <a:lnTo>
                  <a:pt x="4538548" y="20555"/>
                </a:lnTo>
                <a:cubicBezTo>
                  <a:pt x="4539075" y="14758"/>
                  <a:pt x="4541579" y="9883"/>
                  <a:pt x="4546059" y="5930"/>
                </a:cubicBezTo>
                <a:cubicBezTo>
                  <a:pt x="4550539" y="1977"/>
                  <a:pt x="4555677" y="0"/>
                  <a:pt x="4561475" y="0"/>
                </a:cubicBezTo>
                <a:close/>
                <a:moveTo>
                  <a:pt x="4324302" y="0"/>
                </a:moveTo>
                <a:lnTo>
                  <a:pt x="4453957" y="0"/>
                </a:lnTo>
                <a:lnTo>
                  <a:pt x="4444470" y="58503"/>
                </a:lnTo>
                <a:lnTo>
                  <a:pt x="4493485" y="58503"/>
                </a:lnTo>
                <a:lnTo>
                  <a:pt x="4484789" y="115424"/>
                </a:lnTo>
                <a:cubicBezTo>
                  <a:pt x="4483735" y="122276"/>
                  <a:pt x="4480573" y="128337"/>
                  <a:pt x="4475302" y="133608"/>
                </a:cubicBezTo>
                <a:cubicBezTo>
                  <a:pt x="4469505" y="139932"/>
                  <a:pt x="4463444" y="143094"/>
                  <a:pt x="4457119" y="143094"/>
                </a:cubicBezTo>
                <a:lnTo>
                  <a:pt x="4433402" y="143094"/>
                </a:lnTo>
                <a:lnTo>
                  <a:pt x="4399407" y="372361"/>
                </a:lnTo>
                <a:lnTo>
                  <a:pt x="4445260" y="365246"/>
                </a:lnTo>
                <a:lnTo>
                  <a:pt x="4436564" y="422167"/>
                </a:lnTo>
                <a:cubicBezTo>
                  <a:pt x="4435510" y="429546"/>
                  <a:pt x="4432348" y="435871"/>
                  <a:pt x="4427077" y="441141"/>
                </a:cubicBezTo>
                <a:cubicBezTo>
                  <a:pt x="4421279" y="445885"/>
                  <a:pt x="4414692" y="448783"/>
                  <a:pt x="4407313" y="449838"/>
                </a:cubicBezTo>
                <a:lnTo>
                  <a:pt x="4387548" y="452209"/>
                </a:lnTo>
                <a:lnTo>
                  <a:pt x="4363040" y="617439"/>
                </a:lnTo>
                <a:cubicBezTo>
                  <a:pt x="4359878" y="650644"/>
                  <a:pt x="4347493" y="679104"/>
                  <a:pt x="4325883" y="702822"/>
                </a:cubicBezTo>
                <a:cubicBezTo>
                  <a:pt x="4304802" y="727066"/>
                  <a:pt x="4280294" y="739188"/>
                  <a:pt x="4252360" y="739188"/>
                </a:cubicBezTo>
                <a:lnTo>
                  <a:pt x="4106894" y="739188"/>
                </a:lnTo>
                <a:lnTo>
                  <a:pt x="4115590" y="668036"/>
                </a:lnTo>
                <a:lnTo>
                  <a:pt x="4153538" y="668036"/>
                </a:lnTo>
                <a:cubicBezTo>
                  <a:pt x="4158808" y="668036"/>
                  <a:pt x="4163816" y="667246"/>
                  <a:pt x="4168559" y="665665"/>
                </a:cubicBezTo>
                <a:cubicBezTo>
                  <a:pt x="4169613" y="665665"/>
                  <a:pt x="4170404" y="665401"/>
                  <a:pt x="4170931" y="664874"/>
                </a:cubicBezTo>
                <a:cubicBezTo>
                  <a:pt x="4176729" y="663293"/>
                  <a:pt x="4181735" y="659603"/>
                  <a:pt x="4185952" y="653806"/>
                </a:cubicBezTo>
                <a:cubicBezTo>
                  <a:pt x="4190695" y="649062"/>
                  <a:pt x="4194384" y="644056"/>
                  <a:pt x="4197020" y="638785"/>
                </a:cubicBezTo>
                <a:cubicBezTo>
                  <a:pt x="4199655" y="634042"/>
                  <a:pt x="4201500" y="627980"/>
                  <a:pt x="4202554" y="620602"/>
                </a:cubicBezTo>
                <a:lnTo>
                  <a:pt x="4224690" y="473555"/>
                </a:lnTo>
                <a:lnTo>
                  <a:pt x="4135355" y="483832"/>
                </a:lnTo>
                <a:lnTo>
                  <a:pt x="4150376" y="421377"/>
                </a:lnTo>
                <a:cubicBezTo>
                  <a:pt x="4151430" y="416106"/>
                  <a:pt x="4154329" y="411626"/>
                  <a:pt x="4159072" y="407937"/>
                </a:cubicBezTo>
                <a:cubicBezTo>
                  <a:pt x="4163289" y="403721"/>
                  <a:pt x="4168295" y="401349"/>
                  <a:pt x="4174093" y="400822"/>
                </a:cubicBezTo>
                <a:lnTo>
                  <a:pt x="4236548" y="392916"/>
                </a:lnTo>
                <a:lnTo>
                  <a:pt x="4275287" y="143094"/>
                </a:lnTo>
                <a:lnTo>
                  <a:pt x="4189114" y="143094"/>
                </a:lnTo>
                <a:lnTo>
                  <a:pt x="4203344" y="81430"/>
                </a:lnTo>
                <a:cubicBezTo>
                  <a:pt x="4204926" y="75632"/>
                  <a:pt x="4207561" y="70362"/>
                  <a:pt x="4211250" y="65618"/>
                </a:cubicBezTo>
                <a:cubicBezTo>
                  <a:pt x="4213886" y="63510"/>
                  <a:pt x="4217443" y="61797"/>
                  <a:pt x="4221923" y="60479"/>
                </a:cubicBezTo>
                <a:cubicBezTo>
                  <a:pt x="4226403" y="59162"/>
                  <a:pt x="4230488" y="58503"/>
                  <a:pt x="4234177" y="58503"/>
                </a:cubicBezTo>
                <a:lnTo>
                  <a:pt x="4285564" y="58503"/>
                </a:lnTo>
                <a:lnTo>
                  <a:pt x="4291098" y="30833"/>
                </a:lnTo>
                <a:cubicBezTo>
                  <a:pt x="4295842" y="10278"/>
                  <a:pt x="4306910" y="0"/>
                  <a:pt x="4324302" y="0"/>
                </a:cubicBezTo>
                <a:close/>
                <a:moveTo>
                  <a:pt x="3615785" y="0"/>
                </a:moveTo>
                <a:lnTo>
                  <a:pt x="3767575" y="0"/>
                </a:lnTo>
                <a:lnTo>
                  <a:pt x="3758088" y="64037"/>
                </a:lnTo>
                <a:lnTo>
                  <a:pt x="3758088" y="65618"/>
                </a:lnTo>
                <a:lnTo>
                  <a:pt x="3750973" y="117796"/>
                </a:lnTo>
                <a:lnTo>
                  <a:pt x="3750973" y="118587"/>
                </a:lnTo>
                <a:lnTo>
                  <a:pt x="3711445" y="395288"/>
                </a:lnTo>
                <a:cubicBezTo>
                  <a:pt x="3710391" y="403194"/>
                  <a:pt x="3712235" y="409782"/>
                  <a:pt x="3716979" y="415052"/>
                </a:cubicBezTo>
                <a:cubicBezTo>
                  <a:pt x="3721195" y="420323"/>
                  <a:pt x="3727520" y="422958"/>
                  <a:pt x="3735952" y="422958"/>
                </a:cubicBezTo>
                <a:lnTo>
                  <a:pt x="3833193" y="422958"/>
                </a:lnTo>
                <a:cubicBezTo>
                  <a:pt x="3841626" y="422958"/>
                  <a:pt x="3848478" y="420323"/>
                  <a:pt x="3853748" y="415052"/>
                </a:cubicBezTo>
                <a:cubicBezTo>
                  <a:pt x="3859546" y="409782"/>
                  <a:pt x="3862708" y="403194"/>
                  <a:pt x="3863235" y="395288"/>
                </a:cubicBezTo>
                <a:lnTo>
                  <a:pt x="3909879" y="65618"/>
                </a:lnTo>
                <a:lnTo>
                  <a:pt x="3791293" y="65618"/>
                </a:lnTo>
                <a:lnTo>
                  <a:pt x="3799989" y="0"/>
                </a:lnTo>
                <a:lnTo>
                  <a:pt x="4076690" y="0"/>
                </a:lnTo>
                <a:lnTo>
                  <a:pt x="4019769" y="400031"/>
                </a:lnTo>
                <a:cubicBezTo>
                  <a:pt x="4016080" y="424803"/>
                  <a:pt x="4004485" y="445621"/>
                  <a:pt x="3984983" y="462487"/>
                </a:cubicBezTo>
                <a:cubicBezTo>
                  <a:pt x="3964429" y="479879"/>
                  <a:pt x="3942029" y="488576"/>
                  <a:pt x="3917785" y="488576"/>
                </a:cubicBezTo>
                <a:lnTo>
                  <a:pt x="3632387" y="488576"/>
                </a:lnTo>
                <a:cubicBezTo>
                  <a:pt x="3608143" y="488576"/>
                  <a:pt x="3589169" y="479879"/>
                  <a:pt x="3575466" y="462487"/>
                </a:cubicBezTo>
                <a:cubicBezTo>
                  <a:pt x="3561235" y="445621"/>
                  <a:pt x="3555965" y="424803"/>
                  <a:pt x="3559654" y="400031"/>
                </a:cubicBezTo>
                <a:close/>
                <a:moveTo>
                  <a:pt x="3205477" y="0"/>
                </a:moveTo>
                <a:lnTo>
                  <a:pt x="3578628" y="0"/>
                </a:lnTo>
                <a:lnTo>
                  <a:pt x="3569931" y="59294"/>
                </a:lnTo>
                <a:cubicBezTo>
                  <a:pt x="3568878" y="62983"/>
                  <a:pt x="3566901" y="66145"/>
                  <a:pt x="3564002" y="68780"/>
                </a:cubicBezTo>
                <a:cubicBezTo>
                  <a:pt x="3561104" y="71416"/>
                  <a:pt x="3557810" y="72733"/>
                  <a:pt x="3554120" y="72733"/>
                </a:cubicBezTo>
                <a:lnTo>
                  <a:pt x="3545424" y="72733"/>
                </a:lnTo>
                <a:lnTo>
                  <a:pt x="3463204" y="587398"/>
                </a:lnTo>
                <a:lnTo>
                  <a:pt x="3487712" y="585026"/>
                </a:lnTo>
                <a:lnTo>
                  <a:pt x="3474272" y="659340"/>
                </a:lnTo>
                <a:cubicBezTo>
                  <a:pt x="3473218" y="664083"/>
                  <a:pt x="3470319" y="666982"/>
                  <a:pt x="3465576" y="668036"/>
                </a:cubicBezTo>
                <a:lnTo>
                  <a:pt x="3452136" y="669617"/>
                </a:lnTo>
                <a:lnTo>
                  <a:pt x="3439487" y="745513"/>
                </a:lnTo>
                <a:lnTo>
                  <a:pt x="3312204" y="745513"/>
                </a:lnTo>
                <a:lnTo>
                  <a:pt x="3320900" y="687010"/>
                </a:lnTo>
                <a:lnTo>
                  <a:pt x="3078194" y="708356"/>
                </a:lnTo>
                <a:lnTo>
                  <a:pt x="3086100" y="661712"/>
                </a:lnTo>
                <a:cubicBezTo>
                  <a:pt x="3087154" y="653806"/>
                  <a:pt x="3090053" y="647481"/>
                  <a:pt x="3094796" y="642738"/>
                </a:cubicBezTo>
                <a:cubicBezTo>
                  <a:pt x="3099540" y="637467"/>
                  <a:pt x="3105337" y="634305"/>
                  <a:pt x="3112189" y="633251"/>
                </a:cubicBezTo>
                <a:lnTo>
                  <a:pt x="3115351" y="632460"/>
                </a:lnTo>
                <a:lnTo>
                  <a:pt x="3203896" y="72733"/>
                </a:lnTo>
                <a:lnTo>
                  <a:pt x="3154089" y="72733"/>
                </a:lnTo>
                <a:lnTo>
                  <a:pt x="3159623" y="41110"/>
                </a:lnTo>
                <a:cubicBezTo>
                  <a:pt x="3161731" y="28461"/>
                  <a:pt x="3167002" y="18447"/>
                  <a:pt x="3175435" y="11068"/>
                </a:cubicBezTo>
                <a:cubicBezTo>
                  <a:pt x="3183868" y="3690"/>
                  <a:pt x="3193881" y="0"/>
                  <a:pt x="3205477" y="0"/>
                </a:cubicBezTo>
                <a:close/>
                <a:moveTo>
                  <a:pt x="2143573" y="0"/>
                </a:moveTo>
                <a:lnTo>
                  <a:pt x="2295363" y="59294"/>
                </a:lnTo>
                <a:lnTo>
                  <a:pt x="2262159" y="146257"/>
                </a:lnTo>
                <a:lnTo>
                  <a:pt x="2195751" y="120168"/>
                </a:lnTo>
                <a:cubicBezTo>
                  <a:pt x="2172033" y="110154"/>
                  <a:pt x="2155168" y="93552"/>
                  <a:pt x="2145154" y="70362"/>
                </a:cubicBezTo>
                <a:cubicBezTo>
                  <a:pt x="2135140" y="47698"/>
                  <a:pt x="2134613" y="24245"/>
                  <a:pt x="2143573" y="0"/>
                </a:cubicBezTo>
                <a:close/>
                <a:moveTo>
                  <a:pt x="1235831" y="0"/>
                </a:moveTo>
                <a:lnTo>
                  <a:pt x="1326747" y="0"/>
                </a:lnTo>
                <a:lnTo>
                  <a:pt x="1204208" y="225314"/>
                </a:lnTo>
                <a:cubicBezTo>
                  <a:pt x="1198410" y="236382"/>
                  <a:pt x="1200518" y="241916"/>
                  <a:pt x="1210532" y="241916"/>
                </a:cubicBezTo>
                <a:lnTo>
                  <a:pt x="1238993" y="241916"/>
                </a:lnTo>
                <a:lnTo>
                  <a:pt x="1303030" y="127283"/>
                </a:lnTo>
                <a:cubicBezTo>
                  <a:pt x="1309881" y="116742"/>
                  <a:pt x="1317524" y="111471"/>
                  <a:pt x="1325956" y="111471"/>
                </a:cubicBezTo>
                <a:lnTo>
                  <a:pt x="1434265" y="111471"/>
                </a:lnTo>
                <a:lnTo>
                  <a:pt x="1233459" y="471183"/>
                </a:lnTo>
                <a:lnTo>
                  <a:pt x="1232668" y="471974"/>
                </a:lnTo>
                <a:cubicBezTo>
                  <a:pt x="1230033" y="475663"/>
                  <a:pt x="1228716" y="478825"/>
                  <a:pt x="1228716" y="481461"/>
                </a:cubicBezTo>
                <a:cubicBezTo>
                  <a:pt x="1228716" y="484096"/>
                  <a:pt x="1231351" y="485150"/>
                  <a:pt x="1236621" y="484623"/>
                </a:cubicBezTo>
                <a:lnTo>
                  <a:pt x="1356789" y="472764"/>
                </a:lnTo>
                <a:cubicBezTo>
                  <a:pt x="1362586" y="472764"/>
                  <a:pt x="1367330" y="474345"/>
                  <a:pt x="1371019" y="477508"/>
                </a:cubicBezTo>
                <a:cubicBezTo>
                  <a:pt x="1372073" y="481724"/>
                  <a:pt x="1372073" y="486995"/>
                  <a:pt x="1371019" y="493319"/>
                </a:cubicBezTo>
                <a:lnTo>
                  <a:pt x="1355998" y="566052"/>
                </a:lnTo>
                <a:lnTo>
                  <a:pt x="1070600" y="597675"/>
                </a:lnTo>
                <a:cubicBezTo>
                  <a:pt x="1061641" y="598202"/>
                  <a:pt x="1055316" y="594776"/>
                  <a:pt x="1051627" y="587398"/>
                </a:cubicBezTo>
                <a:cubicBezTo>
                  <a:pt x="1047937" y="579492"/>
                  <a:pt x="1047937" y="571323"/>
                  <a:pt x="1051627" y="562890"/>
                </a:cubicBezTo>
                <a:lnTo>
                  <a:pt x="1204998" y="300419"/>
                </a:lnTo>
                <a:lnTo>
                  <a:pt x="1082459" y="300419"/>
                </a:lnTo>
                <a:cubicBezTo>
                  <a:pt x="1073499" y="300419"/>
                  <a:pt x="1067175" y="296993"/>
                  <a:pt x="1063485" y="290141"/>
                </a:cubicBezTo>
                <a:cubicBezTo>
                  <a:pt x="1059269" y="283290"/>
                  <a:pt x="1059532" y="275648"/>
                  <a:pt x="1064276" y="267215"/>
                </a:cubicBezTo>
                <a:lnTo>
                  <a:pt x="1202626" y="16602"/>
                </a:lnTo>
                <a:cubicBezTo>
                  <a:pt x="1208424" y="5534"/>
                  <a:pt x="1219492" y="0"/>
                  <a:pt x="12358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04800" dist="152400" dir="2700000" algn="tl" rotWithShape="0">
              <a:schemeClr val="accent3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200" dirty="0">
              <a:solidFill>
                <a:schemeClr val="accent3"/>
              </a:solidFill>
              <a:effectLst>
                <a:outerShdw blurRad="304800" dist="152400" dir="2700000" algn="tl" rotWithShape="0">
                  <a:schemeClr val="accent3">
                    <a:lumMod val="75000"/>
                    <a:alpha val="40000"/>
                  </a:schemeClr>
                </a:outerShdw>
              </a:effectLst>
              <a:latin typeface="+mn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5BDB042-DE84-4AEA-B9E1-1E2FAB4F47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019" y="3816336"/>
            <a:ext cx="1558059" cy="1038706"/>
          </a:xfrm>
          <a:prstGeom prst="rect">
            <a:avLst/>
          </a:prstGeom>
        </p:spPr>
      </p:pic>
      <p:pic>
        <p:nvPicPr>
          <p:cNvPr id="12" name="PA-图片 11">
            <a:extLst>
              <a:ext uri="{FF2B5EF4-FFF2-40B4-BE49-F238E27FC236}">
                <a16:creationId xmlns:a16="http://schemas.microsoft.com/office/drawing/2014/main" id="{0656996F-1434-47E9-83A3-07ACA77F673E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239" y="3069858"/>
            <a:ext cx="4331939" cy="288796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D6D5EEC-0EC0-4FC7-A8D1-64AAA43071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768" y="3842751"/>
            <a:ext cx="2473532" cy="1649021"/>
          </a:xfrm>
          <a:prstGeom prst="rect">
            <a:avLst/>
          </a:prstGeom>
        </p:spPr>
      </p:pic>
      <p:grpSp>
        <p:nvGrpSpPr>
          <p:cNvPr id="23" name="PA-组合 22">
            <a:extLst>
              <a:ext uri="{FF2B5EF4-FFF2-40B4-BE49-F238E27FC236}">
                <a16:creationId xmlns:a16="http://schemas.microsoft.com/office/drawing/2014/main" id="{9562EA67-AF5E-42D6-91B5-B297BADF64C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43422" y="940314"/>
            <a:ext cx="1304757" cy="278886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24" name="PA-矩形 3">
              <a:extLst>
                <a:ext uri="{FF2B5EF4-FFF2-40B4-BE49-F238E27FC236}">
                  <a16:creationId xmlns:a16="http://schemas.microsoft.com/office/drawing/2014/main" id="{D094BF1D-78E1-4411-9A79-51EFA6CEDFDD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5" name="PA-矩形 3">
              <a:extLst>
                <a:ext uri="{FF2B5EF4-FFF2-40B4-BE49-F238E27FC236}">
                  <a16:creationId xmlns:a16="http://schemas.microsoft.com/office/drawing/2014/main" id="{81D65550-C3D2-4446-B8AA-C6B5F5D3DE36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+mn-ea"/>
                <a:ea typeface="+mn-ea"/>
                <a:cs typeface="OPPOSans L" panose="00020600040101010101" pitchFamily="18" charset="-122"/>
              </a:endParaRPr>
            </a:p>
          </p:txBody>
        </p:sp>
        <p:sp>
          <p:nvSpPr>
            <p:cNvPr id="26" name="PA-任意多边形 25">
              <a:extLst>
                <a:ext uri="{FF2B5EF4-FFF2-40B4-BE49-F238E27FC236}">
                  <a16:creationId xmlns:a16="http://schemas.microsoft.com/office/drawing/2014/main" id="{3AB5A2FD-AF77-4015-BDCF-E4A60C5D1446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937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2">
                <a:lumMod val="15000"/>
                <a:lumOff val="85000"/>
              </a:schemeClr>
            </a:gs>
            <a:gs pos="100000">
              <a:schemeClr val="accent2">
                <a:lumMod val="90000"/>
                <a:lumOff val="1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499A9DC5-579B-4938-9EB7-85D4661887CB}"/>
              </a:ext>
            </a:extLst>
          </p:cNvPr>
          <p:cNvGrpSpPr/>
          <p:nvPr/>
        </p:nvGrpSpPr>
        <p:grpSpPr>
          <a:xfrm>
            <a:off x="0" y="5986271"/>
            <a:ext cx="12192000" cy="603505"/>
            <a:chOff x="0" y="5962395"/>
            <a:chExt cx="12192000" cy="60350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42D117A4-A985-478E-95AF-EB57F376B524}"/>
                </a:ext>
              </a:extLst>
            </p:cNvPr>
            <p:cNvSpPr/>
            <p:nvPr/>
          </p:nvSpPr>
          <p:spPr>
            <a:xfrm>
              <a:off x="0" y="5962395"/>
              <a:ext cx="12192000" cy="457925"/>
            </a:xfrm>
            <a:prstGeom prst="trapezoid">
              <a:avLst>
                <a:gd name="adj" fmla="val 102787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 w="9525" cap="flat"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F3FA8270-22B4-4535-A410-3078D914B760}"/>
                </a:ext>
              </a:extLst>
            </p:cNvPr>
            <p:cNvSpPr/>
            <p:nvPr/>
          </p:nvSpPr>
          <p:spPr>
            <a:xfrm>
              <a:off x="0" y="6417336"/>
              <a:ext cx="12192000" cy="14856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 w="9525" cap="rnd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F2245D02-ACC9-460B-9E27-170CEC2F1B7B}"/>
              </a:ext>
            </a:extLst>
          </p:cNvPr>
          <p:cNvSpPr>
            <a:spLocks/>
          </p:cNvSpPr>
          <p:nvPr/>
        </p:nvSpPr>
        <p:spPr>
          <a:xfrm>
            <a:off x="3467100" y="1295400"/>
            <a:ext cx="2487345" cy="4895390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15000"/>
                  <a:lumOff val="85000"/>
                  <a:alpha val="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7379DBD4-FDA0-492B-B0BE-81219FA8440D}"/>
              </a:ext>
            </a:extLst>
          </p:cNvPr>
          <p:cNvSpPr>
            <a:spLocks/>
          </p:cNvSpPr>
          <p:nvPr/>
        </p:nvSpPr>
        <p:spPr>
          <a:xfrm>
            <a:off x="6235700" y="1295400"/>
            <a:ext cx="2487345" cy="4895390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15000"/>
                  <a:lumOff val="85000"/>
                  <a:alpha val="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5AE72674-9B57-4842-947F-712E03F749F7}"/>
              </a:ext>
            </a:extLst>
          </p:cNvPr>
          <p:cNvSpPr>
            <a:spLocks/>
          </p:cNvSpPr>
          <p:nvPr/>
        </p:nvSpPr>
        <p:spPr>
          <a:xfrm>
            <a:off x="9004300" y="1295400"/>
            <a:ext cx="2487345" cy="4895390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15000"/>
                  <a:lumOff val="85000"/>
                  <a:alpha val="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BE6DB98F-D791-498A-A2F3-C1DCBADD9D81}"/>
              </a:ext>
            </a:extLst>
          </p:cNvPr>
          <p:cNvSpPr>
            <a:spLocks/>
          </p:cNvSpPr>
          <p:nvPr/>
        </p:nvSpPr>
        <p:spPr>
          <a:xfrm>
            <a:off x="3467100" y="1295400"/>
            <a:ext cx="2487345" cy="1054100"/>
          </a:xfrm>
          <a:custGeom>
            <a:avLst/>
            <a:gdLst>
              <a:gd name="connsiteX0" fmla="*/ 84371 w 2487345"/>
              <a:gd name="connsiteY0" fmla="*/ 0 h 1054100"/>
              <a:gd name="connsiteX1" fmla="*/ 2402975 w 2487345"/>
              <a:gd name="connsiteY1" fmla="*/ 0 h 1054100"/>
              <a:gd name="connsiteX2" fmla="*/ 2487345 w 2487345"/>
              <a:gd name="connsiteY2" fmla="*/ 84371 h 1054100"/>
              <a:gd name="connsiteX3" fmla="*/ 2487345 w 2487345"/>
              <a:gd name="connsiteY3" fmla="*/ 1054100 h 1054100"/>
              <a:gd name="connsiteX4" fmla="*/ 0 w 2487345"/>
              <a:gd name="connsiteY4" fmla="*/ 1054100 h 1054100"/>
              <a:gd name="connsiteX5" fmla="*/ 0 w 2487345"/>
              <a:gd name="connsiteY5" fmla="*/ 84371 h 1054100"/>
              <a:gd name="connsiteX6" fmla="*/ 84371 w 2487345"/>
              <a:gd name="connsiteY6" fmla="*/ 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7345" h="1054100">
                <a:moveTo>
                  <a:pt x="84371" y="0"/>
                </a:moveTo>
                <a:lnTo>
                  <a:pt x="2402975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1054100"/>
                </a:lnTo>
                <a:lnTo>
                  <a:pt x="0" y="1054100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gradFill>
            <a:gsLst>
              <a:gs pos="10000">
                <a:schemeClr val="accent2"/>
              </a:gs>
              <a:gs pos="81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1DC8DB3A-9D5A-4B35-BCEA-CFAC63C982F5}"/>
              </a:ext>
            </a:extLst>
          </p:cNvPr>
          <p:cNvSpPr>
            <a:spLocks/>
          </p:cNvSpPr>
          <p:nvPr/>
        </p:nvSpPr>
        <p:spPr>
          <a:xfrm>
            <a:off x="6235700" y="1295400"/>
            <a:ext cx="2487345" cy="1054100"/>
          </a:xfrm>
          <a:custGeom>
            <a:avLst/>
            <a:gdLst>
              <a:gd name="connsiteX0" fmla="*/ 84372 w 2487345"/>
              <a:gd name="connsiteY0" fmla="*/ 0 h 1054100"/>
              <a:gd name="connsiteX1" fmla="*/ 2402974 w 2487345"/>
              <a:gd name="connsiteY1" fmla="*/ 0 h 1054100"/>
              <a:gd name="connsiteX2" fmla="*/ 2487345 w 2487345"/>
              <a:gd name="connsiteY2" fmla="*/ 84371 h 1054100"/>
              <a:gd name="connsiteX3" fmla="*/ 2487345 w 2487345"/>
              <a:gd name="connsiteY3" fmla="*/ 1054100 h 1054100"/>
              <a:gd name="connsiteX4" fmla="*/ 0 w 2487345"/>
              <a:gd name="connsiteY4" fmla="*/ 1054100 h 1054100"/>
              <a:gd name="connsiteX5" fmla="*/ 0 w 2487345"/>
              <a:gd name="connsiteY5" fmla="*/ 84371 h 1054100"/>
              <a:gd name="connsiteX6" fmla="*/ 84372 w 2487345"/>
              <a:gd name="connsiteY6" fmla="*/ 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7345" h="1054100">
                <a:moveTo>
                  <a:pt x="84372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1054100"/>
                </a:lnTo>
                <a:lnTo>
                  <a:pt x="0" y="1054100"/>
                </a:lnTo>
                <a:lnTo>
                  <a:pt x="0" y="84371"/>
                </a:lnTo>
                <a:cubicBezTo>
                  <a:pt x="0" y="37774"/>
                  <a:pt x="37774" y="0"/>
                  <a:pt x="84372" y="0"/>
                </a:cubicBezTo>
                <a:close/>
              </a:path>
            </a:pathLst>
          </a:custGeom>
          <a:gradFill>
            <a:gsLst>
              <a:gs pos="10000">
                <a:schemeClr val="accent2"/>
              </a:gs>
              <a:gs pos="81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F82C1CCE-94D8-4701-8767-5ACD9A86238C}"/>
              </a:ext>
            </a:extLst>
          </p:cNvPr>
          <p:cNvSpPr>
            <a:spLocks/>
          </p:cNvSpPr>
          <p:nvPr/>
        </p:nvSpPr>
        <p:spPr>
          <a:xfrm>
            <a:off x="9004300" y="1295400"/>
            <a:ext cx="2487345" cy="1054100"/>
          </a:xfrm>
          <a:custGeom>
            <a:avLst/>
            <a:gdLst>
              <a:gd name="connsiteX0" fmla="*/ 84371 w 2487345"/>
              <a:gd name="connsiteY0" fmla="*/ 0 h 1054100"/>
              <a:gd name="connsiteX1" fmla="*/ 2402974 w 2487345"/>
              <a:gd name="connsiteY1" fmla="*/ 0 h 1054100"/>
              <a:gd name="connsiteX2" fmla="*/ 2487345 w 2487345"/>
              <a:gd name="connsiteY2" fmla="*/ 84371 h 1054100"/>
              <a:gd name="connsiteX3" fmla="*/ 2487345 w 2487345"/>
              <a:gd name="connsiteY3" fmla="*/ 1054100 h 1054100"/>
              <a:gd name="connsiteX4" fmla="*/ 0 w 2487345"/>
              <a:gd name="connsiteY4" fmla="*/ 1054100 h 1054100"/>
              <a:gd name="connsiteX5" fmla="*/ 0 w 2487345"/>
              <a:gd name="connsiteY5" fmla="*/ 84371 h 1054100"/>
              <a:gd name="connsiteX6" fmla="*/ 84371 w 2487345"/>
              <a:gd name="connsiteY6" fmla="*/ 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7345" h="105410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1054100"/>
                </a:lnTo>
                <a:lnTo>
                  <a:pt x="0" y="1054100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gradFill>
            <a:gsLst>
              <a:gs pos="10000">
                <a:schemeClr val="accent2"/>
              </a:gs>
              <a:gs pos="81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B39262D-8F59-4D81-9F0F-2FA116ADE69B}"/>
              </a:ext>
            </a:extLst>
          </p:cNvPr>
          <p:cNvSpPr/>
          <p:nvPr/>
        </p:nvSpPr>
        <p:spPr>
          <a:xfrm>
            <a:off x="3618053" y="1477163"/>
            <a:ext cx="1550424" cy="690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优化推广渠道</a:t>
            </a:r>
          </a:p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提高付费转化</a:t>
            </a:r>
            <a:endParaRPr lang="en-US" altLang="zh-CN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A344411D-12E9-4D28-A22E-0C625ED511BD}"/>
              </a:ext>
            </a:extLst>
          </p:cNvPr>
          <p:cNvSpPr/>
          <p:nvPr/>
        </p:nvSpPr>
        <p:spPr>
          <a:xfrm>
            <a:off x="6382759" y="1477163"/>
            <a:ext cx="1550424" cy="690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优化新站细节</a:t>
            </a:r>
          </a:p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减少排名波动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87985F24-89DA-42BC-B1C4-1D82CB11E1F8}"/>
              </a:ext>
            </a:extLst>
          </p:cNvPr>
          <p:cNvSpPr/>
          <p:nvPr/>
        </p:nvSpPr>
        <p:spPr>
          <a:xfrm>
            <a:off x="9128228" y="1477163"/>
            <a:ext cx="1588898" cy="690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寻求站外推广</a:t>
            </a:r>
          </a:p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扩大宣传渠道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BBC652B-547C-4D49-A21D-E5C26C7B1E60}"/>
              </a:ext>
            </a:extLst>
          </p:cNvPr>
          <p:cNvSpPr/>
          <p:nvPr/>
        </p:nvSpPr>
        <p:spPr>
          <a:xfrm>
            <a:off x="5203287" y="1607514"/>
            <a:ext cx="577123" cy="429872"/>
          </a:xfrm>
          <a:custGeom>
            <a:avLst/>
            <a:gdLst>
              <a:gd name="connsiteX0" fmla="*/ 389916 w 577123"/>
              <a:gd name="connsiteY0" fmla="*/ 231526 h 429872"/>
              <a:gd name="connsiteX1" fmla="*/ 402233 w 577123"/>
              <a:gd name="connsiteY1" fmla="*/ 231526 h 429872"/>
              <a:gd name="connsiteX2" fmla="*/ 449444 w 577123"/>
              <a:gd name="connsiteY2" fmla="*/ 278757 h 429872"/>
              <a:gd name="connsiteX3" fmla="*/ 496695 w 577123"/>
              <a:gd name="connsiteY3" fmla="*/ 231526 h 429872"/>
              <a:gd name="connsiteX4" fmla="*/ 509012 w 577123"/>
              <a:gd name="connsiteY4" fmla="*/ 231526 h 429872"/>
              <a:gd name="connsiteX5" fmla="*/ 509012 w 577123"/>
              <a:gd name="connsiteY5" fmla="*/ 243843 h 429872"/>
              <a:gd name="connsiteX6" fmla="*/ 465194 w 577123"/>
              <a:gd name="connsiteY6" fmla="*/ 287640 h 429872"/>
              <a:gd name="connsiteX7" fmla="*/ 487173 w 577123"/>
              <a:gd name="connsiteY7" fmla="*/ 287640 h 429872"/>
              <a:gd name="connsiteX8" fmla="*/ 495876 w 577123"/>
              <a:gd name="connsiteY8" fmla="*/ 296344 h 429872"/>
              <a:gd name="connsiteX9" fmla="*/ 487173 w 577123"/>
              <a:gd name="connsiteY9" fmla="*/ 305047 h 429872"/>
              <a:gd name="connsiteX10" fmla="*/ 458167 w 577123"/>
              <a:gd name="connsiteY10" fmla="*/ 305047 h 429872"/>
              <a:gd name="connsiteX11" fmla="*/ 458167 w 577123"/>
              <a:gd name="connsiteY11" fmla="*/ 322474 h 429872"/>
              <a:gd name="connsiteX12" fmla="*/ 487173 w 577123"/>
              <a:gd name="connsiteY12" fmla="*/ 322474 h 429872"/>
              <a:gd name="connsiteX13" fmla="*/ 495876 w 577123"/>
              <a:gd name="connsiteY13" fmla="*/ 331158 h 429872"/>
              <a:gd name="connsiteX14" fmla="*/ 487173 w 577123"/>
              <a:gd name="connsiteY14" fmla="*/ 339882 h 429872"/>
              <a:gd name="connsiteX15" fmla="*/ 458167 w 577123"/>
              <a:gd name="connsiteY15" fmla="*/ 339882 h 429872"/>
              <a:gd name="connsiteX16" fmla="*/ 458167 w 577123"/>
              <a:gd name="connsiteY16" fmla="*/ 378309 h 429872"/>
              <a:gd name="connsiteX17" fmla="*/ 449464 w 577123"/>
              <a:gd name="connsiteY17" fmla="*/ 387013 h 429872"/>
              <a:gd name="connsiteX18" fmla="*/ 440740 w 577123"/>
              <a:gd name="connsiteY18" fmla="*/ 378309 h 429872"/>
              <a:gd name="connsiteX19" fmla="*/ 440740 w 577123"/>
              <a:gd name="connsiteY19" fmla="*/ 339882 h 429872"/>
              <a:gd name="connsiteX20" fmla="*/ 411735 w 577123"/>
              <a:gd name="connsiteY20" fmla="*/ 339882 h 429872"/>
              <a:gd name="connsiteX21" fmla="*/ 403031 w 577123"/>
              <a:gd name="connsiteY21" fmla="*/ 331178 h 429872"/>
              <a:gd name="connsiteX22" fmla="*/ 411735 w 577123"/>
              <a:gd name="connsiteY22" fmla="*/ 322474 h 429872"/>
              <a:gd name="connsiteX23" fmla="*/ 440740 w 577123"/>
              <a:gd name="connsiteY23" fmla="*/ 322474 h 429872"/>
              <a:gd name="connsiteX24" fmla="*/ 440740 w 577123"/>
              <a:gd name="connsiteY24" fmla="*/ 305047 h 429872"/>
              <a:gd name="connsiteX25" fmla="*/ 411735 w 577123"/>
              <a:gd name="connsiteY25" fmla="*/ 305047 h 429872"/>
              <a:gd name="connsiteX26" fmla="*/ 403031 w 577123"/>
              <a:gd name="connsiteY26" fmla="*/ 296344 h 429872"/>
              <a:gd name="connsiteX27" fmla="*/ 411735 w 577123"/>
              <a:gd name="connsiteY27" fmla="*/ 287640 h 429872"/>
              <a:gd name="connsiteX28" fmla="*/ 433713 w 577123"/>
              <a:gd name="connsiteY28" fmla="*/ 287640 h 429872"/>
              <a:gd name="connsiteX29" fmla="*/ 389916 w 577123"/>
              <a:gd name="connsiteY29" fmla="*/ 243843 h 429872"/>
              <a:gd name="connsiteX30" fmla="*/ 389916 w 577123"/>
              <a:gd name="connsiteY30" fmla="*/ 231526 h 429872"/>
              <a:gd name="connsiteX31" fmla="*/ 449444 w 577123"/>
              <a:gd name="connsiteY31" fmla="*/ 191940 h 429872"/>
              <a:gd name="connsiteX32" fmla="*/ 339191 w 577123"/>
              <a:gd name="connsiteY32" fmla="*/ 302193 h 429872"/>
              <a:gd name="connsiteX33" fmla="*/ 449444 w 577123"/>
              <a:gd name="connsiteY33" fmla="*/ 412465 h 429872"/>
              <a:gd name="connsiteX34" fmla="*/ 559716 w 577123"/>
              <a:gd name="connsiteY34" fmla="*/ 302193 h 429872"/>
              <a:gd name="connsiteX35" fmla="*/ 449444 w 577123"/>
              <a:gd name="connsiteY35" fmla="*/ 191940 h 429872"/>
              <a:gd name="connsiteX36" fmla="*/ 449444 w 577123"/>
              <a:gd name="connsiteY36" fmla="*/ 174533 h 429872"/>
              <a:gd name="connsiteX37" fmla="*/ 577123 w 577123"/>
              <a:gd name="connsiteY37" fmla="*/ 302193 h 429872"/>
              <a:gd name="connsiteX38" fmla="*/ 449444 w 577123"/>
              <a:gd name="connsiteY38" fmla="*/ 429872 h 429872"/>
              <a:gd name="connsiteX39" fmla="*/ 321784 w 577123"/>
              <a:gd name="connsiteY39" fmla="*/ 302193 h 429872"/>
              <a:gd name="connsiteX40" fmla="*/ 449444 w 577123"/>
              <a:gd name="connsiteY40" fmla="*/ 174533 h 429872"/>
              <a:gd name="connsiteX41" fmla="*/ 343483 w 577123"/>
              <a:gd name="connsiteY41" fmla="*/ 7043 h 429872"/>
              <a:gd name="connsiteX42" fmla="*/ 404459 w 577123"/>
              <a:gd name="connsiteY42" fmla="*/ 7043 h 429872"/>
              <a:gd name="connsiteX43" fmla="*/ 475659 w 577123"/>
              <a:gd name="connsiteY43" fmla="*/ 78085 h 429872"/>
              <a:gd name="connsiteX44" fmla="*/ 475659 w 577123"/>
              <a:gd name="connsiteY44" fmla="*/ 114499 h 429872"/>
              <a:gd name="connsiteX45" fmla="*/ 498962 w 577123"/>
              <a:gd name="connsiteY45" fmla="*/ 91223 h 429872"/>
              <a:gd name="connsiteX46" fmla="*/ 513331 w 577123"/>
              <a:gd name="connsiteY46" fmla="*/ 91223 h 429872"/>
              <a:gd name="connsiteX47" fmla="*/ 513331 w 577123"/>
              <a:gd name="connsiteY47" fmla="*/ 105645 h 429872"/>
              <a:gd name="connsiteX48" fmla="*/ 472656 w 577123"/>
              <a:gd name="connsiteY48" fmla="*/ 146200 h 429872"/>
              <a:gd name="connsiteX49" fmla="*/ 469296 w 577123"/>
              <a:gd name="connsiteY49" fmla="*/ 148413 h 429872"/>
              <a:gd name="connsiteX50" fmla="*/ 465507 w 577123"/>
              <a:gd name="connsiteY50" fmla="*/ 149199 h 429872"/>
              <a:gd name="connsiteX51" fmla="*/ 461647 w 577123"/>
              <a:gd name="connsiteY51" fmla="*/ 148413 h 429872"/>
              <a:gd name="connsiteX52" fmla="*/ 461576 w 577123"/>
              <a:gd name="connsiteY52" fmla="*/ 148413 h 429872"/>
              <a:gd name="connsiteX53" fmla="*/ 461504 w 577123"/>
              <a:gd name="connsiteY53" fmla="*/ 148342 h 429872"/>
              <a:gd name="connsiteX54" fmla="*/ 458288 w 577123"/>
              <a:gd name="connsiteY54" fmla="*/ 146200 h 429872"/>
              <a:gd name="connsiteX55" fmla="*/ 417613 w 577123"/>
              <a:gd name="connsiteY55" fmla="*/ 105574 h 429872"/>
              <a:gd name="connsiteX56" fmla="*/ 417613 w 577123"/>
              <a:gd name="connsiteY56" fmla="*/ 91223 h 429872"/>
              <a:gd name="connsiteX57" fmla="*/ 431981 w 577123"/>
              <a:gd name="connsiteY57" fmla="*/ 91223 h 429872"/>
              <a:gd name="connsiteX58" fmla="*/ 455285 w 577123"/>
              <a:gd name="connsiteY58" fmla="*/ 114499 h 429872"/>
              <a:gd name="connsiteX59" fmla="*/ 455285 w 577123"/>
              <a:gd name="connsiteY59" fmla="*/ 78085 h 429872"/>
              <a:gd name="connsiteX60" fmla="*/ 404459 w 577123"/>
              <a:gd name="connsiteY60" fmla="*/ 27320 h 429872"/>
              <a:gd name="connsiteX61" fmla="*/ 343483 w 577123"/>
              <a:gd name="connsiteY61" fmla="*/ 27320 h 429872"/>
              <a:gd name="connsiteX62" fmla="*/ 333332 w 577123"/>
              <a:gd name="connsiteY62" fmla="*/ 17181 h 429872"/>
              <a:gd name="connsiteX63" fmla="*/ 343483 w 577123"/>
              <a:gd name="connsiteY63" fmla="*/ 7043 h 429872"/>
              <a:gd name="connsiteX64" fmla="*/ 230651 w 577123"/>
              <a:gd name="connsiteY64" fmla="*/ 0 h 429872"/>
              <a:gd name="connsiteX65" fmla="*/ 292735 w 577123"/>
              <a:gd name="connsiteY65" fmla="*/ 28582 h 429872"/>
              <a:gd name="connsiteX66" fmla="*/ 291483 w 577123"/>
              <a:gd name="connsiteY66" fmla="*/ 81829 h 429872"/>
              <a:gd name="connsiteX67" fmla="*/ 286727 w 577123"/>
              <a:gd name="connsiteY67" fmla="*/ 86579 h 429872"/>
              <a:gd name="connsiteX68" fmla="*/ 285475 w 577123"/>
              <a:gd name="connsiteY68" fmla="*/ 111245 h 429872"/>
              <a:gd name="connsiteX69" fmla="*/ 293653 w 577123"/>
              <a:gd name="connsiteY69" fmla="*/ 117661 h 429872"/>
              <a:gd name="connsiteX70" fmla="*/ 300162 w 577123"/>
              <a:gd name="connsiteY70" fmla="*/ 138910 h 429872"/>
              <a:gd name="connsiteX71" fmla="*/ 296240 w 577123"/>
              <a:gd name="connsiteY71" fmla="*/ 169826 h 429872"/>
              <a:gd name="connsiteX72" fmla="*/ 279133 w 577123"/>
              <a:gd name="connsiteY72" fmla="*/ 191908 h 429872"/>
              <a:gd name="connsiteX73" fmla="*/ 250010 w 577123"/>
              <a:gd name="connsiteY73" fmla="*/ 249406 h 429872"/>
              <a:gd name="connsiteX74" fmla="*/ 254099 w 577123"/>
              <a:gd name="connsiteY74" fmla="*/ 265738 h 429872"/>
              <a:gd name="connsiteX75" fmla="*/ 259189 w 577123"/>
              <a:gd name="connsiteY75" fmla="*/ 276571 h 429872"/>
              <a:gd name="connsiteX76" fmla="*/ 258021 w 577123"/>
              <a:gd name="connsiteY76" fmla="*/ 289237 h 429872"/>
              <a:gd name="connsiteX77" fmla="*/ 255768 w 577123"/>
              <a:gd name="connsiteY77" fmla="*/ 295153 h 429872"/>
              <a:gd name="connsiteX78" fmla="*/ 246004 w 577123"/>
              <a:gd name="connsiteY78" fmla="*/ 331485 h 429872"/>
              <a:gd name="connsiteX79" fmla="*/ 250594 w 577123"/>
              <a:gd name="connsiteY79" fmla="*/ 365317 h 429872"/>
              <a:gd name="connsiteX80" fmla="*/ 248007 w 577123"/>
              <a:gd name="connsiteY80" fmla="*/ 374983 h 429872"/>
              <a:gd name="connsiteX81" fmla="*/ 238912 w 577123"/>
              <a:gd name="connsiteY81" fmla="*/ 379316 h 429872"/>
              <a:gd name="connsiteX82" fmla="*/ 11934 w 577123"/>
              <a:gd name="connsiteY82" fmla="*/ 379316 h 429872"/>
              <a:gd name="connsiteX83" fmla="*/ 0 w 577123"/>
              <a:gd name="connsiteY83" fmla="*/ 367400 h 429872"/>
              <a:gd name="connsiteX84" fmla="*/ 69094 w 577123"/>
              <a:gd name="connsiteY84" fmla="*/ 278988 h 429872"/>
              <a:gd name="connsiteX85" fmla="*/ 126007 w 577123"/>
              <a:gd name="connsiteY85" fmla="*/ 264821 h 429872"/>
              <a:gd name="connsiteX86" fmla="*/ 130262 w 577123"/>
              <a:gd name="connsiteY86" fmla="*/ 247906 h 429872"/>
              <a:gd name="connsiteX87" fmla="*/ 102724 w 577123"/>
              <a:gd name="connsiteY87" fmla="*/ 192492 h 429872"/>
              <a:gd name="connsiteX88" fmla="*/ 83615 w 577123"/>
              <a:gd name="connsiteY88" fmla="*/ 169742 h 429872"/>
              <a:gd name="connsiteX89" fmla="*/ 79693 w 577123"/>
              <a:gd name="connsiteY89" fmla="*/ 138910 h 429872"/>
              <a:gd name="connsiteX90" fmla="*/ 86369 w 577123"/>
              <a:gd name="connsiteY90" fmla="*/ 117411 h 429872"/>
              <a:gd name="connsiteX91" fmla="*/ 95381 w 577123"/>
              <a:gd name="connsiteY91" fmla="*/ 110745 h 429872"/>
              <a:gd name="connsiteX92" fmla="*/ 92961 w 577123"/>
              <a:gd name="connsiteY92" fmla="*/ 81413 h 429872"/>
              <a:gd name="connsiteX93" fmla="*/ 170651 w 577123"/>
              <a:gd name="connsiteY93" fmla="*/ 15499 h 429872"/>
              <a:gd name="connsiteX94" fmla="*/ 230651 w 577123"/>
              <a:gd name="connsiteY94" fmla="*/ 0 h 42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577123" h="429872">
                <a:moveTo>
                  <a:pt x="389916" y="231526"/>
                </a:moveTo>
                <a:cubicBezTo>
                  <a:pt x="393310" y="228132"/>
                  <a:pt x="398819" y="228132"/>
                  <a:pt x="402233" y="231526"/>
                </a:cubicBezTo>
                <a:lnTo>
                  <a:pt x="449444" y="278757"/>
                </a:lnTo>
                <a:lnTo>
                  <a:pt x="496695" y="231526"/>
                </a:lnTo>
                <a:cubicBezTo>
                  <a:pt x="500088" y="228132"/>
                  <a:pt x="505598" y="228132"/>
                  <a:pt x="509012" y="231526"/>
                </a:cubicBezTo>
                <a:cubicBezTo>
                  <a:pt x="512405" y="234919"/>
                  <a:pt x="512405" y="240449"/>
                  <a:pt x="509012" y="243843"/>
                </a:cubicBezTo>
                <a:lnTo>
                  <a:pt x="465194" y="287640"/>
                </a:lnTo>
                <a:lnTo>
                  <a:pt x="487173" y="287640"/>
                </a:lnTo>
                <a:cubicBezTo>
                  <a:pt x="491984" y="287640"/>
                  <a:pt x="495876" y="291533"/>
                  <a:pt x="495876" y="296344"/>
                </a:cubicBezTo>
                <a:cubicBezTo>
                  <a:pt x="495876" y="301155"/>
                  <a:pt x="491984" y="305047"/>
                  <a:pt x="487173" y="305047"/>
                </a:cubicBezTo>
                <a:lnTo>
                  <a:pt x="458167" y="305047"/>
                </a:lnTo>
                <a:lnTo>
                  <a:pt x="458167" y="322474"/>
                </a:lnTo>
                <a:lnTo>
                  <a:pt x="487173" y="322474"/>
                </a:lnTo>
                <a:cubicBezTo>
                  <a:pt x="491984" y="322474"/>
                  <a:pt x="495876" y="326367"/>
                  <a:pt x="495876" y="331158"/>
                </a:cubicBezTo>
                <a:cubicBezTo>
                  <a:pt x="495876" y="335969"/>
                  <a:pt x="491984" y="339882"/>
                  <a:pt x="487173" y="339882"/>
                </a:cubicBezTo>
                <a:lnTo>
                  <a:pt x="458167" y="339882"/>
                </a:lnTo>
                <a:lnTo>
                  <a:pt x="458167" y="378309"/>
                </a:lnTo>
                <a:cubicBezTo>
                  <a:pt x="458167" y="383120"/>
                  <a:pt x="454275" y="387013"/>
                  <a:pt x="449464" y="387013"/>
                </a:cubicBezTo>
                <a:cubicBezTo>
                  <a:pt x="444653" y="387013"/>
                  <a:pt x="440740" y="383120"/>
                  <a:pt x="440740" y="378309"/>
                </a:cubicBezTo>
                <a:lnTo>
                  <a:pt x="440740" y="339882"/>
                </a:lnTo>
                <a:lnTo>
                  <a:pt x="411735" y="339882"/>
                </a:lnTo>
                <a:cubicBezTo>
                  <a:pt x="406924" y="339882"/>
                  <a:pt x="403031" y="335969"/>
                  <a:pt x="403031" y="331178"/>
                </a:cubicBezTo>
                <a:cubicBezTo>
                  <a:pt x="403031" y="326367"/>
                  <a:pt x="406924" y="322474"/>
                  <a:pt x="411735" y="322474"/>
                </a:cubicBezTo>
                <a:lnTo>
                  <a:pt x="440740" y="322474"/>
                </a:lnTo>
                <a:lnTo>
                  <a:pt x="440740" y="305047"/>
                </a:lnTo>
                <a:lnTo>
                  <a:pt x="411735" y="305047"/>
                </a:lnTo>
                <a:cubicBezTo>
                  <a:pt x="406924" y="305047"/>
                  <a:pt x="403031" y="301155"/>
                  <a:pt x="403031" y="296344"/>
                </a:cubicBezTo>
                <a:cubicBezTo>
                  <a:pt x="403031" y="291553"/>
                  <a:pt x="406924" y="287640"/>
                  <a:pt x="411735" y="287640"/>
                </a:cubicBezTo>
                <a:lnTo>
                  <a:pt x="433713" y="287640"/>
                </a:lnTo>
                <a:lnTo>
                  <a:pt x="389916" y="243843"/>
                </a:lnTo>
                <a:cubicBezTo>
                  <a:pt x="386502" y="240429"/>
                  <a:pt x="386522" y="234919"/>
                  <a:pt x="389916" y="231526"/>
                </a:cubicBezTo>
                <a:close/>
                <a:moveTo>
                  <a:pt x="449444" y="191940"/>
                </a:moveTo>
                <a:cubicBezTo>
                  <a:pt x="388558" y="191940"/>
                  <a:pt x="339191" y="241307"/>
                  <a:pt x="339191" y="302193"/>
                </a:cubicBezTo>
                <a:cubicBezTo>
                  <a:pt x="339191" y="363098"/>
                  <a:pt x="388558" y="412465"/>
                  <a:pt x="449444" y="412465"/>
                </a:cubicBezTo>
                <a:cubicBezTo>
                  <a:pt x="510349" y="412465"/>
                  <a:pt x="559716" y="363098"/>
                  <a:pt x="559716" y="302193"/>
                </a:cubicBezTo>
                <a:cubicBezTo>
                  <a:pt x="559716" y="241307"/>
                  <a:pt x="510349" y="191940"/>
                  <a:pt x="449444" y="191940"/>
                </a:cubicBezTo>
                <a:close/>
                <a:moveTo>
                  <a:pt x="449444" y="174533"/>
                </a:moveTo>
                <a:cubicBezTo>
                  <a:pt x="519971" y="174533"/>
                  <a:pt x="577123" y="231685"/>
                  <a:pt x="577123" y="302193"/>
                </a:cubicBezTo>
                <a:cubicBezTo>
                  <a:pt x="577123" y="372700"/>
                  <a:pt x="519971" y="429872"/>
                  <a:pt x="449444" y="429872"/>
                </a:cubicBezTo>
                <a:cubicBezTo>
                  <a:pt x="378937" y="429872"/>
                  <a:pt x="321784" y="372700"/>
                  <a:pt x="321784" y="302193"/>
                </a:cubicBezTo>
                <a:cubicBezTo>
                  <a:pt x="321784" y="231685"/>
                  <a:pt x="378937" y="174533"/>
                  <a:pt x="449444" y="174533"/>
                </a:cubicBezTo>
                <a:close/>
                <a:moveTo>
                  <a:pt x="343483" y="7043"/>
                </a:moveTo>
                <a:lnTo>
                  <a:pt x="404459" y="7043"/>
                </a:lnTo>
                <a:cubicBezTo>
                  <a:pt x="443705" y="7043"/>
                  <a:pt x="475659" y="38887"/>
                  <a:pt x="475659" y="78085"/>
                </a:cubicBezTo>
                <a:lnTo>
                  <a:pt x="475659" y="114499"/>
                </a:lnTo>
                <a:lnTo>
                  <a:pt x="498962" y="91223"/>
                </a:lnTo>
                <a:cubicBezTo>
                  <a:pt x="502894" y="87296"/>
                  <a:pt x="509399" y="87296"/>
                  <a:pt x="513331" y="91223"/>
                </a:cubicBezTo>
                <a:cubicBezTo>
                  <a:pt x="517263" y="95221"/>
                  <a:pt x="517263" y="101647"/>
                  <a:pt x="513331" y="105645"/>
                </a:cubicBezTo>
                <a:lnTo>
                  <a:pt x="472656" y="146200"/>
                </a:lnTo>
                <a:cubicBezTo>
                  <a:pt x="471655" y="147200"/>
                  <a:pt x="470583" y="147914"/>
                  <a:pt x="469296" y="148413"/>
                </a:cubicBezTo>
                <a:cubicBezTo>
                  <a:pt x="468081" y="148913"/>
                  <a:pt x="466794" y="149199"/>
                  <a:pt x="465507" y="149199"/>
                </a:cubicBezTo>
                <a:cubicBezTo>
                  <a:pt x="464150" y="149199"/>
                  <a:pt x="462863" y="148913"/>
                  <a:pt x="461647" y="148413"/>
                </a:cubicBezTo>
                <a:lnTo>
                  <a:pt x="461576" y="148413"/>
                </a:lnTo>
                <a:cubicBezTo>
                  <a:pt x="461504" y="148413"/>
                  <a:pt x="461504" y="148342"/>
                  <a:pt x="461504" y="148342"/>
                </a:cubicBezTo>
                <a:cubicBezTo>
                  <a:pt x="460361" y="147842"/>
                  <a:pt x="459217" y="147200"/>
                  <a:pt x="458288" y="146200"/>
                </a:cubicBezTo>
                <a:lnTo>
                  <a:pt x="417613" y="105574"/>
                </a:lnTo>
                <a:cubicBezTo>
                  <a:pt x="413681" y="101647"/>
                  <a:pt x="413681" y="95221"/>
                  <a:pt x="417613" y="91223"/>
                </a:cubicBezTo>
                <a:cubicBezTo>
                  <a:pt x="421616" y="87296"/>
                  <a:pt x="428050" y="87296"/>
                  <a:pt x="431981" y="91223"/>
                </a:cubicBezTo>
                <a:lnTo>
                  <a:pt x="455285" y="114499"/>
                </a:lnTo>
                <a:lnTo>
                  <a:pt x="455285" y="78085"/>
                </a:lnTo>
                <a:cubicBezTo>
                  <a:pt x="455285" y="50097"/>
                  <a:pt x="432482" y="27320"/>
                  <a:pt x="404459" y="27320"/>
                </a:cubicBezTo>
                <a:lnTo>
                  <a:pt x="343483" y="27320"/>
                </a:lnTo>
                <a:cubicBezTo>
                  <a:pt x="337836" y="27320"/>
                  <a:pt x="333332" y="22750"/>
                  <a:pt x="333332" y="17181"/>
                </a:cubicBezTo>
                <a:cubicBezTo>
                  <a:pt x="333332" y="11541"/>
                  <a:pt x="337836" y="7043"/>
                  <a:pt x="343483" y="7043"/>
                </a:cubicBezTo>
                <a:close/>
                <a:moveTo>
                  <a:pt x="230651" y="0"/>
                </a:moveTo>
                <a:cubicBezTo>
                  <a:pt x="259439" y="0"/>
                  <a:pt x="280301" y="9582"/>
                  <a:pt x="292735" y="28582"/>
                </a:cubicBezTo>
                <a:cubicBezTo>
                  <a:pt x="310176" y="55164"/>
                  <a:pt x="299411" y="73329"/>
                  <a:pt x="291483" y="81829"/>
                </a:cubicBezTo>
                <a:lnTo>
                  <a:pt x="286727" y="86579"/>
                </a:lnTo>
                <a:lnTo>
                  <a:pt x="285475" y="111245"/>
                </a:lnTo>
                <a:cubicBezTo>
                  <a:pt x="288563" y="112828"/>
                  <a:pt x="291317" y="114995"/>
                  <a:pt x="293653" y="117661"/>
                </a:cubicBezTo>
                <a:cubicBezTo>
                  <a:pt x="298744" y="123494"/>
                  <a:pt x="301080" y="131244"/>
                  <a:pt x="300162" y="138910"/>
                </a:cubicBezTo>
                <a:lnTo>
                  <a:pt x="296240" y="169826"/>
                </a:lnTo>
                <a:cubicBezTo>
                  <a:pt x="294988" y="179991"/>
                  <a:pt x="288145" y="188325"/>
                  <a:pt x="279133" y="191908"/>
                </a:cubicBezTo>
                <a:cubicBezTo>
                  <a:pt x="275462" y="213240"/>
                  <a:pt x="265030" y="233823"/>
                  <a:pt x="250010" y="249406"/>
                </a:cubicBezTo>
                <a:lnTo>
                  <a:pt x="254099" y="265738"/>
                </a:lnTo>
                <a:cubicBezTo>
                  <a:pt x="257520" y="268155"/>
                  <a:pt x="259523" y="272238"/>
                  <a:pt x="259189" y="276571"/>
                </a:cubicBezTo>
                <a:lnTo>
                  <a:pt x="258021" y="289237"/>
                </a:lnTo>
                <a:cubicBezTo>
                  <a:pt x="257770" y="291320"/>
                  <a:pt x="257019" y="293404"/>
                  <a:pt x="255768" y="295153"/>
                </a:cubicBezTo>
                <a:cubicBezTo>
                  <a:pt x="247840" y="305820"/>
                  <a:pt x="244418" y="318736"/>
                  <a:pt x="246004" y="331485"/>
                </a:cubicBezTo>
                <a:lnTo>
                  <a:pt x="250594" y="365317"/>
                </a:lnTo>
                <a:cubicBezTo>
                  <a:pt x="251261" y="368733"/>
                  <a:pt x="250260" y="372317"/>
                  <a:pt x="248007" y="374983"/>
                </a:cubicBezTo>
                <a:cubicBezTo>
                  <a:pt x="245754" y="377733"/>
                  <a:pt x="242417" y="379316"/>
                  <a:pt x="238912" y="379316"/>
                </a:cubicBezTo>
                <a:lnTo>
                  <a:pt x="11934" y="379316"/>
                </a:lnTo>
                <a:cubicBezTo>
                  <a:pt x="5341" y="379316"/>
                  <a:pt x="0" y="373983"/>
                  <a:pt x="0" y="367400"/>
                </a:cubicBezTo>
                <a:cubicBezTo>
                  <a:pt x="0" y="325569"/>
                  <a:pt x="28373" y="289237"/>
                  <a:pt x="69094" y="278988"/>
                </a:cubicBezTo>
                <a:lnTo>
                  <a:pt x="126007" y="264821"/>
                </a:lnTo>
                <a:lnTo>
                  <a:pt x="130262" y="247906"/>
                </a:lnTo>
                <a:cubicBezTo>
                  <a:pt x="116160" y="232740"/>
                  <a:pt x="106312" y="212907"/>
                  <a:pt x="102724" y="192492"/>
                </a:cubicBezTo>
                <a:cubicBezTo>
                  <a:pt x="92627" y="189408"/>
                  <a:pt x="84950" y="180658"/>
                  <a:pt x="83615" y="169742"/>
                </a:cubicBezTo>
                <a:lnTo>
                  <a:pt x="79693" y="138910"/>
                </a:lnTo>
                <a:cubicBezTo>
                  <a:pt x="78775" y="131161"/>
                  <a:pt x="81195" y="123327"/>
                  <a:pt x="86369" y="117411"/>
                </a:cubicBezTo>
                <a:cubicBezTo>
                  <a:pt x="88872" y="114578"/>
                  <a:pt x="91960" y="112245"/>
                  <a:pt x="95381" y="110745"/>
                </a:cubicBezTo>
                <a:cubicBezTo>
                  <a:pt x="94296" y="101162"/>
                  <a:pt x="92961" y="87829"/>
                  <a:pt x="92961" y="81413"/>
                </a:cubicBezTo>
                <a:cubicBezTo>
                  <a:pt x="92961" y="51580"/>
                  <a:pt x="101890" y="17332"/>
                  <a:pt x="170651" y="15499"/>
                </a:cubicBezTo>
                <a:cubicBezTo>
                  <a:pt x="194518" y="0"/>
                  <a:pt x="219635" y="0"/>
                  <a:pt x="230651" y="0"/>
                </a:cubicBezTo>
                <a:close/>
              </a:path>
            </a:pathLst>
          </a:custGeom>
          <a:gradFill>
            <a:gsLst>
              <a:gs pos="15000">
                <a:schemeClr val="bg1"/>
              </a:gs>
              <a:gs pos="9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ank_115897">
            <a:extLst>
              <a:ext uri="{FF2B5EF4-FFF2-40B4-BE49-F238E27FC236}">
                <a16:creationId xmlns:a16="http://schemas.microsoft.com/office/drawing/2014/main" id="{B0905C92-EECF-49F2-8376-1E1C4461A0AA}"/>
              </a:ext>
            </a:extLst>
          </p:cNvPr>
          <p:cNvSpPr/>
          <p:nvPr/>
        </p:nvSpPr>
        <p:spPr>
          <a:xfrm>
            <a:off x="8051794" y="1622401"/>
            <a:ext cx="386149" cy="403293"/>
          </a:xfrm>
          <a:custGeom>
            <a:avLst/>
            <a:gdLst>
              <a:gd name="connsiteX0" fmla="*/ 14597 w 581741"/>
              <a:gd name="connsiteY0" fmla="*/ 488948 h 607568"/>
              <a:gd name="connsiteX1" fmla="*/ 161181 w 581741"/>
              <a:gd name="connsiteY1" fmla="*/ 488948 h 607568"/>
              <a:gd name="connsiteX2" fmla="*/ 175778 w 581741"/>
              <a:gd name="connsiteY2" fmla="*/ 503526 h 607568"/>
              <a:gd name="connsiteX3" fmla="*/ 175778 w 581741"/>
              <a:gd name="connsiteY3" fmla="*/ 592990 h 607568"/>
              <a:gd name="connsiteX4" fmla="*/ 161181 w 581741"/>
              <a:gd name="connsiteY4" fmla="*/ 607568 h 607568"/>
              <a:gd name="connsiteX5" fmla="*/ 14597 w 581741"/>
              <a:gd name="connsiteY5" fmla="*/ 607568 h 607568"/>
              <a:gd name="connsiteX6" fmla="*/ 0 w 581741"/>
              <a:gd name="connsiteY6" fmla="*/ 592990 h 607568"/>
              <a:gd name="connsiteX7" fmla="*/ 0 w 581741"/>
              <a:gd name="connsiteY7" fmla="*/ 503526 h 607568"/>
              <a:gd name="connsiteX8" fmla="*/ 14597 w 581741"/>
              <a:gd name="connsiteY8" fmla="*/ 488948 h 607568"/>
              <a:gd name="connsiteX9" fmla="*/ 420560 w 581741"/>
              <a:gd name="connsiteY9" fmla="*/ 389098 h 607568"/>
              <a:gd name="connsiteX10" fmla="*/ 567144 w 581741"/>
              <a:gd name="connsiteY10" fmla="*/ 389098 h 607568"/>
              <a:gd name="connsiteX11" fmla="*/ 581741 w 581741"/>
              <a:gd name="connsiteY11" fmla="*/ 403826 h 607568"/>
              <a:gd name="connsiteX12" fmla="*/ 581741 w 581741"/>
              <a:gd name="connsiteY12" fmla="*/ 592993 h 607568"/>
              <a:gd name="connsiteX13" fmla="*/ 567144 w 581741"/>
              <a:gd name="connsiteY13" fmla="*/ 607568 h 607568"/>
              <a:gd name="connsiteX14" fmla="*/ 420560 w 581741"/>
              <a:gd name="connsiteY14" fmla="*/ 607568 h 607568"/>
              <a:gd name="connsiteX15" fmla="*/ 405963 w 581741"/>
              <a:gd name="connsiteY15" fmla="*/ 592993 h 607568"/>
              <a:gd name="connsiteX16" fmla="*/ 405963 w 581741"/>
              <a:gd name="connsiteY16" fmla="*/ 403826 h 607568"/>
              <a:gd name="connsiteX17" fmla="*/ 420560 w 581741"/>
              <a:gd name="connsiteY17" fmla="*/ 389098 h 607568"/>
              <a:gd name="connsiteX18" fmla="*/ 47940 w 581741"/>
              <a:gd name="connsiteY18" fmla="*/ 320511 h 607568"/>
              <a:gd name="connsiteX19" fmla="*/ 58234 w 581741"/>
              <a:gd name="connsiteY19" fmla="*/ 321125 h 607568"/>
              <a:gd name="connsiteX20" fmla="*/ 87889 w 581741"/>
              <a:gd name="connsiteY20" fmla="*/ 334011 h 607568"/>
              <a:gd name="connsiteX21" fmla="*/ 117698 w 581741"/>
              <a:gd name="connsiteY21" fmla="*/ 321125 h 607568"/>
              <a:gd name="connsiteX22" fmla="*/ 127839 w 581741"/>
              <a:gd name="connsiteY22" fmla="*/ 320511 h 607568"/>
              <a:gd name="connsiteX23" fmla="*/ 141053 w 581741"/>
              <a:gd name="connsiteY23" fmla="*/ 324653 h 607568"/>
              <a:gd name="connsiteX24" fmla="*/ 175778 w 581741"/>
              <a:gd name="connsiteY24" fmla="*/ 372671 h 607568"/>
              <a:gd name="connsiteX25" fmla="*/ 175778 w 581741"/>
              <a:gd name="connsiteY25" fmla="*/ 444159 h 607568"/>
              <a:gd name="connsiteX26" fmla="*/ 161181 w 581741"/>
              <a:gd name="connsiteY26" fmla="*/ 458887 h 607568"/>
              <a:gd name="connsiteX27" fmla="*/ 14597 w 581741"/>
              <a:gd name="connsiteY27" fmla="*/ 458887 h 607568"/>
              <a:gd name="connsiteX28" fmla="*/ 0 w 581741"/>
              <a:gd name="connsiteY28" fmla="*/ 444159 h 607568"/>
              <a:gd name="connsiteX29" fmla="*/ 0 w 581741"/>
              <a:gd name="connsiteY29" fmla="*/ 372671 h 607568"/>
              <a:gd name="connsiteX30" fmla="*/ 34726 w 581741"/>
              <a:gd name="connsiteY30" fmla="*/ 324653 h 607568"/>
              <a:gd name="connsiteX31" fmla="*/ 47940 w 581741"/>
              <a:gd name="connsiteY31" fmla="*/ 320511 h 607568"/>
              <a:gd name="connsiteX32" fmla="*/ 217614 w 581741"/>
              <a:gd name="connsiteY32" fmla="*/ 282120 h 607568"/>
              <a:gd name="connsiteX33" fmla="*/ 364198 w 581741"/>
              <a:gd name="connsiteY33" fmla="*/ 282120 h 607568"/>
              <a:gd name="connsiteX34" fmla="*/ 378795 w 581741"/>
              <a:gd name="connsiteY34" fmla="*/ 296697 h 607568"/>
              <a:gd name="connsiteX35" fmla="*/ 378795 w 581741"/>
              <a:gd name="connsiteY35" fmla="*/ 592991 h 607568"/>
              <a:gd name="connsiteX36" fmla="*/ 364198 w 581741"/>
              <a:gd name="connsiteY36" fmla="*/ 607568 h 607568"/>
              <a:gd name="connsiteX37" fmla="*/ 217614 w 581741"/>
              <a:gd name="connsiteY37" fmla="*/ 607568 h 607568"/>
              <a:gd name="connsiteX38" fmla="*/ 203017 w 581741"/>
              <a:gd name="connsiteY38" fmla="*/ 592991 h 607568"/>
              <a:gd name="connsiteX39" fmla="*/ 203017 w 581741"/>
              <a:gd name="connsiteY39" fmla="*/ 296697 h 607568"/>
              <a:gd name="connsiteX40" fmla="*/ 217614 w 581741"/>
              <a:gd name="connsiteY40" fmla="*/ 282120 h 607568"/>
              <a:gd name="connsiteX41" fmla="*/ 453903 w 581741"/>
              <a:gd name="connsiteY41" fmla="*/ 220590 h 607568"/>
              <a:gd name="connsiteX42" fmla="*/ 464044 w 581741"/>
              <a:gd name="connsiteY42" fmla="*/ 221204 h 607568"/>
              <a:gd name="connsiteX43" fmla="*/ 493852 w 581741"/>
              <a:gd name="connsiteY43" fmla="*/ 234244 h 607568"/>
              <a:gd name="connsiteX44" fmla="*/ 523507 w 581741"/>
              <a:gd name="connsiteY44" fmla="*/ 221204 h 607568"/>
              <a:gd name="connsiteX45" fmla="*/ 533802 w 581741"/>
              <a:gd name="connsiteY45" fmla="*/ 220590 h 607568"/>
              <a:gd name="connsiteX46" fmla="*/ 547016 w 581741"/>
              <a:gd name="connsiteY46" fmla="*/ 224732 h 607568"/>
              <a:gd name="connsiteX47" fmla="*/ 581741 w 581741"/>
              <a:gd name="connsiteY47" fmla="*/ 272903 h 607568"/>
              <a:gd name="connsiteX48" fmla="*/ 581741 w 581741"/>
              <a:gd name="connsiteY48" fmla="*/ 344238 h 607568"/>
              <a:gd name="connsiteX49" fmla="*/ 567144 w 581741"/>
              <a:gd name="connsiteY49" fmla="*/ 358966 h 607568"/>
              <a:gd name="connsiteX50" fmla="*/ 420560 w 581741"/>
              <a:gd name="connsiteY50" fmla="*/ 358966 h 607568"/>
              <a:gd name="connsiteX51" fmla="*/ 405963 w 581741"/>
              <a:gd name="connsiteY51" fmla="*/ 344238 h 607568"/>
              <a:gd name="connsiteX52" fmla="*/ 405963 w 581741"/>
              <a:gd name="connsiteY52" fmla="*/ 272903 h 607568"/>
              <a:gd name="connsiteX53" fmla="*/ 440689 w 581741"/>
              <a:gd name="connsiteY53" fmla="*/ 224732 h 607568"/>
              <a:gd name="connsiteX54" fmla="*/ 453903 w 581741"/>
              <a:gd name="connsiteY54" fmla="*/ 220590 h 607568"/>
              <a:gd name="connsiteX55" fmla="*/ 87924 w 581741"/>
              <a:gd name="connsiteY55" fmla="*/ 206827 h 607568"/>
              <a:gd name="connsiteX56" fmla="*/ 139225 w 581741"/>
              <a:gd name="connsiteY56" fmla="*/ 257987 h 607568"/>
              <a:gd name="connsiteX57" fmla="*/ 87924 w 581741"/>
              <a:gd name="connsiteY57" fmla="*/ 309147 h 607568"/>
              <a:gd name="connsiteX58" fmla="*/ 36623 w 581741"/>
              <a:gd name="connsiteY58" fmla="*/ 257987 h 607568"/>
              <a:gd name="connsiteX59" fmla="*/ 87924 w 581741"/>
              <a:gd name="connsiteY59" fmla="*/ 206827 h 607568"/>
              <a:gd name="connsiteX60" fmla="*/ 250957 w 581741"/>
              <a:gd name="connsiteY60" fmla="*/ 113696 h 607568"/>
              <a:gd name="connsiteX61" fmla="*/ 261251 w 581741"/>
              <a:gd name="connsiteY61" fmla="*/ 114309 h 607568"/>
              <a:gd name="connsiteX62" fmla="*/ 290906 w 581741"/>
              <a:gd name="connsiteY62" fmla="*/ 127196 h 607568"/>
              <a:gd name="connsiteX63" fmla="*/ 320561 w 581741"/>
              <a:gd name="connsiteY63" fmla="*/ 114309 h 607568"/>
              <a:gd name="connsiteX64" fmla="*/ 330856 w 581741"/>
              <a:gd name="connsiteY64" fmla="*/ 113696 h 607568"/>
              <a:gd name="connsiteX65" fmla="*/ 344070 w 581741"/>
              <a:gd name="connsiteY65" fmla="*/ 117838 h 607568"/>
              <a:gd name="connsiteX66" fmla="*/ 378795 w 581741"/>
              <a:gd name="connsiteY66" fmla="*/ 165855 h 607568"/>
              <a:gd name="connsiteX67" fmla="*/ 378795 w 581741"/>
              <a:gd name="connsiteY67" fmla="*/ 237344 h 607568"/>
              <a:gd name="connsiteX68" fmla="*/ 364198 w 581741"/>
              <a:gd name="connsiteY68" fmla="*/ 251918 h 607568"/>
              <a:gd name="connsiteX69" fmla="*/ 217614 w 581741"/>
              <a:gd name="connsiteY69" fmla="*/ 251918 h 607568"/>
              <a:gd name="connsiteX70" fmla="*/ 203017 w 581741"/>
              <a:gd name="connsiteY70" fmla="*/ 237344 h 607568"/>
              <a:gd name="connsiteX71" fmla="*/ 203017 w 581741"/>
              <a:gd name="connsiteY71" fmla="*/ 165855 h 607568"/>
              <a:gd name="connsiteX72" fmla="*/ 237743 w 581741"/>
              <a:gd name="connsiteY72" fmla="*/ 117838 h 607568"/>
              <a:gd name="connsiteX73" fmla="*/ 250957 w 581741"/>
              <a:gd name="connsiteY73" fmla="*/ 113696 h 607568"/>
              <a:gd name="connsiteX74" fmla="*/ 493853 w 581741"/>
              <a:gd name="connsiteY74" fmla="*/ 106907 h 607568"/>
              <a:gd name="connsiteX75" fmla="*/ 545190 w 581741"/>
              <a:gd name="connsiteY75" fmla="*/ 158173 h 607568"/>
              <a:gd name="connsiteX76" fmla="*/ 493853 w 581741"/>
              <a:gd name="connsiteY76" fmla="*/ 209439 h 607568"/>
              <a:gd name="connsiteX77" fmla="*/ 442516 w 581741"/>
              <a:gd name="connsiteY77" fmla="*/ 158173 h 607568"/>
              <a:gd name="connsiteX78" fmla="*/ 493853 w 581741"/>
              <a:gd name="connsiteY78" fmla="*/ 106907 h 607568"/>
              <a:gd name="connsiteX79" fmla="*/ 290870 w 581741"/>
              <a:gd name="connsiteY79" fmla="*/ 0 h 607568"/>
              <a:gd name="connsiteX80" fmla="*/ 342171 w 581741"/>
              <a:gd name="connsiteY80" fmla="*/ 51160 h 607568"/>
              <a:gd name="connsiteX81" fmla="*/ 290870 w 581741"/>
              <a:gd name="connsiteY81" fmla="*/ 102320 h 607568"/>
              <a:gd name="connsiteX82" fmla="*/ 239569 w 581741"/>
              <a:gd name="connsiteY82" fmla="*/ 51160 h 607568"/>
              <a:gd name="connsiteX83" fmla="*/ 290870 w 581741"/>
              <a:gd name="connsiteY8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81741" h="607568">
                <a:moveTo>
                  <a:pt x="14597" y="488948"/>
                </a:moveTo>
                <a:lnTo>
                  <a:pt x="161181" y="488948"/>
                </a:lnTo>
                <a:cubicBezTo>
                  <a:pt x="169171" y="488948"/>
                  <a:pt x="175778" y="495547"/>
                  <a:pt x="175778" y="503526"/>
                </a:cubicBezTo>
                <a:lnTo>
                  <a:pt x="175778" y="592990"/>
                </a:lnTo>
                <a:cubicBezTo>
                  <a:pt x="175778" y="600970"/>
                  <a:pt x="169171" y="607568"/>
                  <a:pt x="161181" y="607568"/>
                </a:cubicBezTo>
                <a:lnTo>
                  <a:pt x="14597" y="607568"/>
                </a:lnTo>
                <a:cubicBezTo>
                  <a:pt x="6607" y="607568"/>
                  <a:pt x="0" y="600970"/>
                  <a:pt x="0" y="592990"/>
                </a:cubicBezTo>
                <a:lnTo>
                  <a:pt x="0" y="503526"/>
                </a:lnTo>
                <a:cubicBezTo>
                  <a:pt x="0" y="495547"/>
                  <a:pt x="6607" y="488948"/>
                  <a:pt x="14597" y="488948"/>
                </a:cubicBezTo>
                <a:close/>
                <a:moveTo>
                  <a:pt x="420560" y="389098"/>
                </a:moveTo>
                <a:lnTo>
                  <a:pt x="567144" y="389098"/>
                </a:lnTo>
                <a:cubicBezTo>
                  <a:pt x="575134" y="389098"/>
                  <a:pt x="581741" y="395695"/>
                  <a:pt x="581741" y="403826"/>
                </a:cubicBezTo>
                <a:lnTo>
                  <a:pt x="581741" y="592993"/>
                </a:lnTo>
                <a:cubicBezTo>
                  <a:pt x="581741" y="600971"/>
                  <a:pt x="575134" y="607568"/>
                  <a:pt x="567144" y="607568"/>
                </a:cubicBezTo>
                <a:lnTo>
                  <a:pt x="420560" y="607568"/>
                </a:lnTo>
                <a:cubicBezTo>
                  <a:pt x="412570" y="607568"/>
                  <a:pt x="405963" y="600971"/>
                  <a:pt x="405963" y="592993"/>
                </a:cubicBezTo>
                <a:lnTo>
                  <a:pt x="405963" y="403826"/>
                </a:lnTo>
                <a:cubicBezTo>
                  <a:pt x="405963" y="395695"/>
                  <a:pt x="412570" y="389098"/>
                  <a:pt x="420560" y="389098"/>
                </a:cubicBezTo>
                <a:close/>
                <a:moveTo>
                  <a:pt x="47940" y="320511"/>
                </a:moveTo>
                <a:cubicBezTo>
                  <a:pt x="51320" y="319591"/>
                  <a:pt x="55008" y="319744"/>
                  <a:pt x="58234" y="321125"/>
                </a:cubicBezTo>
                <a:lnTo>
                  <a:pt x="87889" y="334011"/>
                </a:lnTo>
                <a:lnTo>
                  <a:pt x="117698" y="321125"/>
                </a:lnTo>
                <a:cubicBezTo>
                  <a:pt x="120771" y="319744"/>
                  <a:pt x="124458" y="319591"/>
                  <a:pt x="127839" y="320511"/>
                </a:cubicBezTo>
                <a:cubicBezTo>
                  <a:pt x="127839" y="320511"/>
                  <a:pt x="140899" y="324500"/>
                  <a:pt x="141053" y="324653"/>
                </a:cubicBezTo>
                <a:cubicBezTo>
                  <a:pt x="161796" y="331557"/>
                  <a:pt x="175778" y="350886"/>
                  <a:pt x="175778" y="372671"/>
                </a:cubicBezTo>
                <a:lnTo>
                  <a:pt x="175778" y="444159"/>
                </a:lnTo>
                <a:cubicBezTo>
                  <a:pt x="175778" y="452290"/>
                  <a:pt x="169171" y="458887"/>
                  <a:pt x="161181" y="458887"/>
                </a:cubicBezTo>
                <a:lnTo>
                  <a:pt x="14597" y="458887"/>
                </a:lnTo>
                <a:cubicBezTo>
                  <a:pt x="6607" y="458887"/>
                  <a:pt x="0" y="452290"/>
                  <a:pt x="0" y="444159"/>
                </a:cubicBezTo>
                <a:lnTo>
                  <a:pt x="0" y="372671"/>
                </a:lnTo>
                <a:cubicBezTo>
                  <a:pt x="0" y="350886"/>
                  <a:pt x="13983" y="331557"/>
                  <a:pt x="34726" y="324653"/>
                </a:cubicBezTo>
                <a:cubicBezTo>
                  <a:pt x="34879" y="324500"/>
                  <a:pt x="47940" y="320511"/>
                  <a:pt x="47940" y="320511"/>
                </a:cubicBezTo>
                <a:close/>
                <a:moveTo>
                  <a:pt x="217614" y="282120"/>
                </a:moveTo>
                <a:lnTo>
                  <a:pt x="364198" y="282120"/>
                </a:lnTo>
                <a:cubicBezTo>
                  <a:pt x="372188" y="282120"/>
                  <a:pt x="378795" y="288718"/>
                  <a:pt x="378795" y="296697"/>
                </a:cubicBezTo>
                <a:lnTo>
                  <a:pt x="378795" y="592991"/>
                </a:lnTo>
                <a:cubicBezTo>
                  <a:pt x="378795" y="600970"/>
                  <a:pt x="372188" y="607568"/>
                  <a:pt x="364198" y="607568"/>
                </a:cubicBezTo>
                <a:lnTo>
                  <a:pt x="217614" y="607568"/>
                </a:lnTo>
                <a:cubicBezTo>
                  <a:pt x="209624" y="607568"/>
                  <a:pt x="203017" y="600970"/>
                  <a:pt x="203017" y="592991"/>
                </a:cubicBezTo>
                <a:lnTo>
                  <a:pt x="203017" y="296697"/>
                </a:lnTo>
                <a:cubicBezTo>
                  <a:pt x="203017" y="288718"/>
                  <a:pt x="209624" y="282120"/>
                  <a:pt x="217614" y="282120"/>
                </a:cubicBezTo>
                <a:close/>
                <a:moveTo>
                  <a:pt x="453903" y="220590"/>
                </a:moveTo>
                <a:cubicBezTo>
                  <a:pt x="457283" y="219670"/>
                  <a:pt x="460971" y="219823"/>
                  <a:pt x="464044" y="221204"/>
                </a:cubicBezTo>
                <a:lnTo>
                  <a:pt x="493852" y="234244"/>
                </a:lnTo>
                <a:lnTo>
                  <a:pt x="523507" y="221204"/>
                </a:lnTo>
                <a:cubicBezTo>
                  <a:pt x="526734" y="219823"/>
                  <a:pt x="530421" y="219670"/>
                  <a:pt x="533802" y="220590"/>
                </a:cubicBezTo>
                <a:cubicBezTo>
                  <a:pt x="533802" y="220590"/>
                  <a:pt x="546862" y="224732"/>
                  <a:pt x="547016" y="224732"/>
                </a:cubicBezTo>
                <a:cubicBezTo>
                  <a:pt x="567759" y="231636"/>
                  <a:pt x="581741" y="250965"/>
                  <a:pt x="581741" y="272903"/>
                </a:cubicBezTo>
                <a:lnTo>
                  <a:pt x="581741" y="344238"/>
                </a:lnTo>
                <a:cubicBezTo>
                  <a:pt x="581741" y="352369"/>
                  <a:pt x="575134" y="358966"/>
                  <a:pt x="567144" y="358966"/>
                </a:cubicBezTo>
                <a:lnTo>
                  <a:pt x="420560" y="358966"/>
                </a:lnTo>
                <a:cubicBezTo>
                  <a:pt x="412570" y="358966"/>
                  <a:pt x="405963" y="352369"/>
                  <a:pt x="405963" y="344238"/>
                </a:cubicBezTo>
                <a:lnTo>
                  <a:pt x="405963" y="272903"/>
                </a:lnTo>
                <a:cubicBezTo>
                  <a:pt x="405963" y="250965"/>
                  <a:pt x="419946" y="231636"/>
                  <a:pt x="440689" y="224732"/>
                </a:cubicBezTo>
                <a:cubicBezTo>
                  <a:pt x="440842" y="224732"/>
                  <a:pt x="453903" y="220590"/>
                  <a:pt x="453903" y="220590"/>
                </a:cubicBezTo>
                <a:close/>
                <a:moveTo>
                  <a:pt x="87924" y="206827"/>
                </a:moveTo>
                <a:cubicBezTo>
                  <a:pt x="116257" y="206827"/>
                  <a:pt x="139225" y="229732"/>
                  <a:pt x="139225" y="257987"/>
                </a:cubicBezTo>
                <a:cubicBezTo>
                  <a:pt x="139225" y="286242"/>
                  <a:pt x="116257" y="309147"/>
                  <a:pt x="87924" y="309147"/>
                </a:cubicBezTo>
                <a:cubicBezTo>
                  <a:pt x="59591" y="309147"/>
                  <a:pt x="36623" y="286242"/>
                  <a:pt x="36623" y="257987"/>
                </a:cubicBezTo>
                <a:cubicBezTo>
                  <a:pt x="36623" y="229732"/>
                  <a:pt x="59591" y="206827"/>
                  <a:pt x="87924" y="206827"/>
                </a:cubicBezTo>
                <a:close/>
                <a:moveTo>
                  <a:pt x="250957" y="113696"/>
                </a:moveTo>
                <a:cubicBezTo>
                  <a:pt x="254337" y="112622"/>
                  <a:pt x="258025" y="112929"/>
                  <a:pt x="261251" y="114309"/>
                </a:cubicBezTo>
                <a:lnTo>
                  <a:pt x="290906" y="127196"/>
                </a:lnTo>
                <a:lnTo>
                  <a:pt x="320561" y="114309"/>
                </a:lnTo>
                <a:cubicBezTo>
                  <a:pt x="323788" y="112929"/>
                  <a:pt x="327475" y="112622"/>
                  <a:pt x="330856" y="113696"/>
                </a:cubicBezTo>
                <a:cubicBezTo>
                  <a:pt x="330856" y="113696"/>
                  <a:pt x="343916" y="117684"/>
                  <a:pt x="344070" y="117838"/>
                </a:cubicBezTo>
                <a:cubicBezTo>
                  <a:pt x="364813" y="124741"/>
                  <a:pt x="378795" y="144071"/>
                  <a:pt x="378795" y="165855"/>
                </a:cubicBezTo>
                <a:lnTo>
                  <a:pt x="378795" y="237344"/>
                </a:lnTo>
                <a:cubicBezTo>
                  <a:pt x="378795" y="245475"/>
                  <a:pt x="372188" y="251918"/>
                  <a:pt x="364198" y="251918"/>
                </a:cubicBezTo>
                <a:lnTo>
                  <a:pt x="217614" y="251918"/>
                </a:lnTo>
                <a:cubicBezTo>
                  <a:pt x="209624" y="251918"/>
                  <a:pt x="203017" y="245475"/>
                  <a:pt x="203017" y="237344"/>
                </a:cubicBezTo>
                <a:lnTo>
                  <a:pt x="203017" y="165855"/>
                </a:lnTo>
                <a:cubicBezTo>
                  <a:pt x="203017" y="144071"/>
                  <a:pt x="217000" y="124741"/>
                  <a:pt x="237743" y="117838"/>
                </a:cubicBezTo>
                <a:cubicBezTo>
                  <a:pt x="237896" y="117684"/>
                  <a:pt x="250957" y="113696"/>
                  <a:pt x="250957" y="113696"/>
                </a:cubicBezTo>
                <a:close/>
                <a:moveTo>
                  <a:pt x="493853" y="106907"/>
                </a:moveTo>
                <a:cubicBezTo>
                  <a:pt x="522206" y="106907"/>
                  <a:pt x="545190" y="129860"/>
                  <a:pt x="545190" y="158173"/>
                </a:cubicBezTo>
                <a:cubicBezTo>
                  <a:pt x="545190" y="186486"/>
                  <a:pt x="522206" y="209439"/>
                  <a:pt x="493853" y="209439"/>
                </a:cubicBezTo>
                <a:cubicBezTo>
                  <a:pt x="465500" y="209439"/>
                  <a:pt x="442516" y="186486"/>
                  <a:pt x="442516" y="158173"/>
                </a:cubicBezTo>
                <a:cubicBezTo>
                  <a:pt x="442516" y="129860"/>
                  <a:pt x="465500" y="106907"/>
                  <a:pt x="493853" y="106907"/>
                </a:cubicBezTo>
                <a:close/>
                <a:moveTo>
                  <a:pt x="290870" y="0"/>
                </a:moveTo>
                <a:cubicBezTo>
                  <a:pt x="319203" y="0"/>
                  <a:pt x="342171" y="22905"/>
                  <a:pt x="342171" y="51160"/>
                </a:cubicBezTo>
                <a:cubicBezTo>
                  <a:pt x="342171" y="79415"/>
                  <a:pt x="319203" y="102320"/>
                  <a:pt x="290870" y="102320"/>
                </a:cubicBezTo>
                <a:cubicBezTo>
                  <a:pt x="262537" y="102320"/>
                  <a:pt x="239569" y="79415"/>
                  <a:pt x="239569" y="51160"/>
                </a:cubicBezTo>
                <a:cubicBezTo>
                  <a:pt x="239569" y="22905"/>
                  <a:pt x="262537" y="0"/>
                  <a:pt x="290870" y="0"/>
                </a:cubicBezTo>
                <a:close/>
              </a:path>
            </a:pathLst>
          </a:custGeom>
          <a:gradFill>
            <a:gsLst>
              <a:gs pos="15000">
                <a:schemeClr val="bg1"/>
              </a:gs>
              <a:gs pos="9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egaphone_1986">
            <a:extLst>
              <a:ext uri="{FF2B5EF4-FFF2-40B4-BE49-F238E27FC236}">
                <a16:creationId xmlns:a16="http://schemas.microsoft.com/office/drawing/2014/main" id="{F1C4C00C-80E9-4AE2-B451-9206B0203E28}"/>
              </a:ext>
            </a:extLst>
          </p:cNvPr>
          <p:cNvSpPr/>
          <p:nvPr/>
        </p:nvSpPr>
        <p:spPr>
          <a:xfrm>
            <a:off x="10797071" y="1567894"/>
            <a:ext cx="451229" cy="480083"/>
          </a:xfrm>
          <a:custGeom>
            <a:avLst/>
            <a:gdLst>
              <a:gd name="connsiteX0" fmla="*/ 32333 w 545886"/>
              <a:gd name="connsiteY0" fmla="*/ 191457 h 580792"/>
              <a:gd name="connsiteX1" fmla="*/ 14552 w 545886"/>
              <a:gd name="connsiteY1" fmla="*/ 210812 h 580792"/>
              <a:gd name="connsiteX2" fmla="*/ 14552 w 545886"/>
              <a:gd name="connsiteY2" fmla="*/ 297906 h 580792"/>
              <a:gd name="connsiteX3" fmla="*/ 32333 w 545886"/>
              <a:gd name="connsiteY3" fmla="*/ 317260 h 580792"/>
              <a:gd name="connsiteX4" fmla="*/ 50114 w 545886"/>
              <a:gd name="connsiteY4" fmla="*/ 297906 h 580792"/>
              <a:gd name="connsiteX5" fmla="*/ 50114 w 545886"/>
              <a:gd name="connsiteY5" fmla="*/ 210812 h 580792"/>
              <a:gd name="connsiteX6" fmla="*/ 32333 w 545886"/>
              <a:gd name="connsiteY6" fmla="*/ 191457 h 580792"/>
              <a:gd name="connsiteX7" fmla="*/ 63046 w 545886"/>
              <a:gd name="connsiteY7" fmla="*/ 146297 h 580792"/>
              <a:gd name="connsiteX8" fmla="*/ 143869 w 545886"/>
              <a:gd name="connsiteY8" fmla="*/ 146297 h 580792"/>
              <a:gd name="connsiteX9" fmla="*/ 164883 w 545886"/>
              <a:gd name="connsiteY9" fmla="*/ 168877 h 580792"/>
              <a:gd name="connsiteX10" fmla="*/ 164883 w 545886"/>
              <a:gd name="connsiteY10" fmla="*/ 364033 h 580792"/>
              <a:gd name="connsiteX11" fmla="*/ 143869 w 545886"/>
              <a:gd name="connsiteY11" fmla="*/ 407581 h 580792"/>
              <a:gd name="connsiteX12" fmla="*/ 142253 w 545886"/>
              <a:gd name="connsiteY12" fmla="*/ 462418 h 580792"/>
              <a:gd name="connsiteX13" fmla="*/ 139020 w 545886"/>
              <a:gd name="connsiteY13" fmla="*/ 518868 h 580792"/>
              <a:gd name="connsiteX14" fmla="*/ 103457 w 545886"/>
              <a:gd name="connsiteY14" fmla="*/ 580157 h 580792"/>
              <a:gd name="connsiteX15" fmla="*/ 82443 w 545886"/>
              <a:gd name="connsiteY15" fmla="*/ 555964 h 580792"/>
              <a:gd name="connsiteX16" fmla="*/ 82443 w 545886"/>
              <a:gd name="connsiteY16" fmla="*/ 404355 h 580792"/>
              <a:gd name="connsiteX17" fmla="*/ 61429 w 545886"/>
              <a:gd name="connsiteY17" fmla="*/ 364033 h 580792"/>
              <a:gd name="connsiteX18" fmla="*/ 3 w 545886"/>
              <a:gd name="connsiteY18" fmla="*/ 294680 h 580792"/>
              <a:gd name="connsiteX19" fmla="*/ 3 w 545886"/>
              <a:gd name="connsiteY19" fmla="*/ 210812 h 580792"/>
              <a:gd name="connsiteX20" fmla="*/ 63046 w 545886"/>
              <a:gd name="connsiteY20" fmla="*/ 146297 h 580792"/>
              <a:gd name="connsiteX21" fmla="*/ 507086 w 545886"/>
              <a:gd name="connsiteY21" fmla="*/ 241 h 580792"/>
              <a:gd name="connsiteX22" fmla="*/ 510366 w 545886"/>
              <a:gd name="connsiteY22" fmla="*/ 9261 h 580792"/>
              <a:gd name="connsiteX23" fmla="*/ 510366 w 545886"/>
              <a:gd name="connsiteY23" fmla="*/ 186647 h 580792"/>
              <a:gd name="connsiteX24" fmla="*/ 545886 w 545886"/>
              <a:gd name="connsiteY24" fmla="*/ 247926 h 580792"/>
              <a:gd name="connsiteX25" fmla="*/ 510366 w 545886"/>
              <a:gd name="connsiteY25" fmla="*/ 307592 h 580792"/>
              <a:gd name="connsiteX26" fmla="*/ 510366 w 545886"/>
              <a:gd name="connsiteY26" fmla="*/ 484977 h 580792"/>
              <a:gd name="connsiteX27" fmla="*/ 494221 w 545886"/>
              <a:gd name="connsiteY27" fmla="*/ 484977 h 580792"/>
              <a:gd name="connsiteX28" fmla="*/ 206832 w 545886"/>
              <a:gd name="connsiteY28" fmla="*/ 349519 h 580792"/>
              <a:gd name="connsiteX29" fmla="*/ 185843 w 545886"/>
              <a:gd name="connsiteY29" fmla="*/ 330168 h 580792"/>
              <a:gd name="connsiteX30" fmla="*/ 185843 w 545886"/>
              <a:gd name="connsiteY30" fmla="*/ 164071 h 580792"/>
              <a:gd name="connsiteX31" fmla="*/ 205218 w 545886"/>
              <a:gd name="connsiteY31" fmla="*/ 144719 h 580792"/>
              <a:gd name="connsiteX32" fmla="*/ 489377 w 545886"/>
              <a:gd name="connsiteY32" fmla="*/ 12487 h 580792"/>
              <a:gd name="connsiteX33" fmla="*/ 507086 w 545886"/>
              <a:gd name="connsiteY33" fmla="*/ 241 h 58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45886" h="580792">
                <a:moveTo>
                  <a:pt x="32333" y="191457"/>
                </a:moveTo>
                <a:cubicBezTo>
                  <a:pt x="22634" y="191457"/>
                  <a:pt x="14552" y="199521"/>
                  <a:pt x="14552" y="210812"/>
                </a:cubicBezTo>
                <a:lnTo>
                  <a:pt x="14552" y="297906"/>
                </a:lnTo>
                <a:cubicBezTo>
                  <a:pt x="14552" y="309196"/>
                  <a:pt x="22634" y="317260"/>
                  <a:pt x="32333" y="317260"/>
                </a:cubicBezTo>
                <a:cubicBezTo>
                  <a:pt x="42032" y="317260"/>
                  <a:pt x="50114" y="309196"/>
                  <a:pt x="50114" y="297906"/>
                </a:cubicBezTo>
                <a:lnTo>
                  <a:pt x="50114" y="210812"/>
                </a:lnTo>
                <a:cubicBezTo>
                  <a:pt x="50114" y="199521"/>
                  <a:pt x="42032" y="191457"/>
                  <a:pt x="32333" y="191457"/>
                </a:cubicBezTo>
                <a:close/>
                <a:moveTo>
                  <a:pt x="63046" y="146297"/>
                </a:moveTo>
                <a:lnTo>
                  <a:pt x="143869" y="146297"/>
                </a:lnTo>
                <a:cubicBezTo>
                  <a:pt x="169733" y="146297"/>
                  <a:pt x="164883" y="168877"/>
                  <a:pt x="164883" y="168877"/>
                </a:cubicBezTo>
                <a:lnTo>
                  <a:pt x="164883" y="364033"/>
                </a:lnTo>
                <a:cubicBezTo>
                  <a:pt x="164883" y="380162"/>
                  <a:pt x="143869" y="407581"/>
                  <a:pt x="143869" y="407581"/>
                </a:cubicBezTo>
                <a:cubicBezTo>
                  <a:pt x="166500" y="439838"/>
                  <a:pt x="142253" y="462418"/>
                  <a:pt x="142253" y="462418"/>
                </a:cubicBezTo>
                <a:cubicBezTo>
                  <a:pt x="142253" y="462418"/>
                  <a:pt x="166500" y="491450"/>
                  <a:pt x="139020" y="518868"/>
                </a:cubicBezTo>
                <a:cubicBezTo>
                  <a:pt x="174582" y="591447"/>
                  <a:pt x="103457" y="580157"/>
                  <a:pt x="103457" y="580157"/>
                </a:cubicBezTo>
                <a:cubicBezTo>
                  <a:pt x="79210" y="580157"/>
                  <a:pt x="82443" y="555964"/>
                  <a:pt x="82443" y="555964"/>
                </a:cubicBezTo>
                <a:lnTo>
                  <a:pt x="82443" y="404355"/>
                </a:lnTo>
                <a:cubicBezTo>
                  <a:pt x="82443" y="378549"/>
                  <a:pt x="61429" y="364033"/>
                  <a:pt x="61429" y="364033"/>
                </a:cubicBezTo>
                <a:cubicBezTo>
                  <a:pt x="-1613" y="364033"/>
                  <a:pt x="3" y="294680"/>
                  <a:pt x="3" y="294680"/>
                </a:cubicBezTo>
                <a:lnTo>
                  <a:pt x="3" y="210812"/>
                </a:lnTo>
                <a:cubicBezTo>
                  <a:pt x="3" y="149523"/>
                  <a:pt x="63046" y="146297"/>
                  <a:pt x="63046" y="146297"/>
                </a:cubicBezTo>
                <a:close/>
                <a:moveTo>
                  <a:pt x="507086" y="241"/>
                </a:moveTo>
                <a:cubicBezTo>
                  <a:pt x="509054" y="997"/>
                  <a:pt x="510366" y="3617"/>
                  <a:pt x="510366" y="9261"/>
                </a:cubicBezTo>
                <a:lnTo>
                  <a:pt x="510366" y="186647"/>
                </a:lnTo>
                <a:cubicBezTo>
                  <a:pt x="531355" y="197935"/>
                  <a:pt x="545886" y="220511"/>
                  <a:pt x="545886" y="247926"/>
                </a:cubicBezTo>
                <a:cubicBezTo>
                  <a:pt x="545886" y="273727"/>
                  <a:pt x="531355" y="296304"/>
                  <a:pt x="510366" y="307592"/>
                </a:cubicBezTo>
                <a:lnTo>
                  <a:pt x="510366" y="484977"/>
                </a:lnTo>
                <a:cubicBezTo>
                  <a:pt x="510366" y="505941"/>
                  <a:pt x="494221" y="484977"/>
                  <a:pt x="494221" y="484977"/>
                </a:cubicBezTo>
                <a:cubicBezTo>
                  <a:pt x="494221" y="484977"/>
                  <a:pt x="421566" y="349519"/>
                  <a:pt x="206832" y="349519"/>
                </a:cubicBezTo>
                <a:cubicBezTo>
                  <a:pt x="206832" y="349519"/>
                  <a:pt x="185843" y="349519"/>
                  <a:pt x="185843" y="330168"/>
                </a:cubicBezTo>
                <a:lnTo>
                  <a:pt x="185843" y="164071"/>
                </a:lnTo>
                <a:cubicBezTo>
                  <a:pt x="185843" y="164071"/>
                  <a:pt x="182614" y="144719"/>
                  <a:pt x="205218" y="144719"/>
                </a:cubicBezTo>
                <a:cubicBezTo>
                  <a:pt x="205218" y="144719"/>
                  <a:pt x="397348" y="156008"/>
                  <a:pt x="489377" y="12487"/>
                </a:cubicBezTo>
                <a:cubicBezTo>
                  <a:pt x="489377" y="12487"/>
                  <a:pt x="501183" y="-2027"/>
                  <a:pt x="507086" y="241"/>
                </a:cubicBezTo>
                <a:close/>
              </a:path>
            </a:pathLst>
          </a:custGeom>
          <a:gradFill>
            <a:gsLst>
              <a:gs pos="15000">
                <a:schemeClr val="bg1"/>
              </a:gs>
              <a:gs pos="9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1AB0DC93-8942-4DBF-B199-6E935E376989}"/>
              </a:ext>
            </a:extLst>
          </p:cNvPr>
          <p:cNvSpPr/>
          <p:nvPr/>
        </p:nvSpPr>
        <p:spPr>
          <a:xfrm>
            <a:off x="696822" y="570214"/>
            <a:ext cx="1584503" cy="287426"/>
          </a:xfrm>
          <a:custGeom>
            <a:avLst/>
            <a:gdLst/>
            <a:ahLst/>
            <a:cxnLst/>
            <a:rect l="l" t="t" r="r" b="b"/>
            <a:pathLst>
              <a:path w="1584503" h="287426">
                <a:moveTo>
                  <a:pt x="919886" y="61874"/>
                </a:moveTo>
                <a:lnTo>
                  <a:pt x="976884" y="61874"/>
                </a:lnTo>
                <a:lnTo>
                  <a:pt x="972617" y="93268"/>
                </a:lnTo>
                <a:lnTo>
                  <a:pt x="972617" y="93878"/>
                </a:lnTo>
                <a:lnTo>
                  <a:pt x="970178" y="112166"/>
                </a:lnTo>
                <a:lnTo>
                  <a:pt x="970178" y="113080"/>
                </a:lnTo>
                <a:lnTo>
                  <a:pt x="961034" y="182880"/>
                </a:lnTo>
                <a:cubicBezTo>
                  <a:pt x="960628" y="185724"/>
                  <a:pt x="961441" y="188163"/>
                  <a:pt x="963473" y="190195"/>
                </a:cubicBezTo>
                <a:cubicBezTo>
                  <a:pt x="965301" y="192227"/>
                  <a:pt x="967638" y="193243"/>
                  <a:pt x="970483" y="193243"/>
                </a:cubicBezTo>
                <a:lnTo>
                  <a:pt x="995781" y="193243"/>
                </a:lnTo>
                <a:cubicBezTo>
                  <a:pt x="998829" y="193243"/>
                  <a:pt x="1001369" y="192227"/>
                  <a:pt x="1003401" y="190195"/>
                </a:cubicBezTo>
                <a:cubicBezTo>
                  <a:pt x="1005840" y="188163"/>
                  <a:pt x="1007161" y="185724"/>
                  <a:pt x="1007364" y="182880"/>
                </a:cubicBezTo>
                <a:lnTo>
                  <a:pt x="1018946" y="93268"/>
                </a:lnTo>
                <a:lnTo>
                  <a:pt x="983589" y="93268"/>
                </a:lnTo>
                <a:lnTo>
                  <a:pt x="987857" y="61874"/>
                </a:lnTo>
                <a:lnTo>
                  <a:pt x="1079906" y="61874"/>
                </a:lnTo>
                <a:lnTo>
                  <a:pt x="1062228" y="197510"/>
                </a:lnTo>
                <a:cubicBezTo>
                  <a:pt x="1061212" y="205841"/>
                  <a:pt x="1057554" y="212953"/>
                  <a:pt x="1051255" y="218846"/>
                </a:cubicBezTo>
                <a:cubicBezTo>
                  <a:pt x="1045159" y="224536"/>
                  <a:pt x="1038149" y="227380"/>
                  <a:pt x="1030224" y="227380"/>
                </a:cubicBezTo>
                <a:lnTo>
                  <a:pt x="927201" y="227380"/>
                </a:lnTo>
                <a:cubicBezTo>
                  <a:pt x="919073" y="227380"/>
                  <a:pt x="912673" y="224536"/>
                  <a:pt x="907999" y="218846"/>
                </a:cubicBezTo>
                <a:cubicBezTo>
                  <a:pt x="903122" y="212953"/>
                  <a:pt x="901192" y="205841"/>
                  <a:pt x="902208" y="197510"/>
                </a:cubicBezTo>
                <a:close/>
                <a:moveTo>
                  <a:pt x="1344016" y="37490"/>
                </a:moveTo>
                <a:lnTo>
                  <a:pt x="1408938" y="37490"/>
                </a:lnTo>
                <a:lnTo>
                  <a:pt x="1386383" y="203301"/>
                </a:lnTo>
                <a:cubicBezTo>
                  <a:pt x="1385570" y="211429"/>
                  <a:pt x="1381912" y="218338"/>
                  <a:pt x="1375410" y="224028"/>
                </a:cubicBezTo>
                <a:cubicBezTo>
                  <a:pt x="1369314" y="229514"/>
                  <a:pt x="1362304" y="232257"/>
                  <a:pt x="1354379" y="232257"/>
                </a:cubicBezTo>
                <a:lnTo>
                  <a:pt x="1322679" y="232257"/>
                </a:lnTo>
                <a:lnTo>
                  <a:pt x="1324508" y="219151"/>
                </a:lnTo>
                <a:cubicBezTo>
                  <a:pt x="1324915" y="216509"/>
                  <a:pt x="1326032" y="214376"/>
                  <a:pt x="1327861" y="212750"/>
                </a:cubicBezTo>
                <a:cubicBezTo>
                  <a:pt x="1329690" y="210921"/>
                  <a:pt x="1331925" y="210007"/>
                  <a:pt x="1334567" y="210007"/>
                </a:cubicBezTo>
                <a:lnTo>
                  <a:pt x="1337920" y="210007"/>
                </a:lnTo>
                <a:cubicBezTo>
                  <a:pt x="1339952" y="210007"/>
                  <a:pt x="1341679" y="209092"/>
                  <a:pt x="1343101" y="207264"/>
                </a:cubicBezTo>
                <a:cubicBezTo>
                  <a:pt x="1344727" y="205435"/>
                  <a:pt x="1345641" y="203504"/>
                  <a:pt x="1345844" y="201472"/>
                </a:cubicBezTo>
                <a:lnTo>
                  <a:pt x="1364437" y="62484"/>
                </a:lnTo>
                <a:lnTo>
                  <a:pt x="1340663" y="62484"/>
                </a:lnTo>
                <a:close/>
                <a:moveTo>
                  <a:pt x="1301344" y="37490"/>
                </a:moveTo>
                <a:lnTo>
                  <a:pt x="1337005" y="37490"/>
                </a:lnTo>
                <a:lnTo>
                  <a:pt x="1308963" y="245668"/>
                </a:lnTo>
                <a:cubicBezTo>
                  <a:pt x="1308354" y="249732"/>
                  <a:pt x="1309370" y="253187"/>
                  <a:pt x="1312012" y="256032"/>
                </a:cubicBezTo>
                <a:cubicBezTo>
                  <a:pt x="1314653" y="258673"/>
                  <a:pt x="1318006" y="259994"/>
                  <a:pt x="1322070" y="259994"/>
                </a:cubicBezTo>
                <a:lnTo>
                  <a:pt x="1360475" y="259994"/>
                </a:lnTo>
                <a:cubicBezTo>
                  <a:pt x="1365352" y="259994"/>
                  <a:pt x="1369314" y="261823"/>
                  <a:pt x="1372362" y="265480"/>
                </a:cubicBezTo>
                <a:cubicBezTo>
                  <a:pt x="1375410" y="269138"/>
                  <a:pt x="1376629" y="273608"/>
                  <a:pt x="1376020" y="278892"/>
                </a:cubicBezTo>
                <a:lnTo>
                  <a:pt x="1375410" y="284988"/>
                </a:lnTo>
                <a:lnTo>
                  <a:pt x="1293419" y="284988"/>
                </a:lnTo>
                <a:cubicBezTo>
                  <a:pt x="1284275" y="284988"/>
                  <a:pt x="1276858" y="281635"/>
                  <a:pt x="1271168" y="274929"/>
                </a:cubicBezTo>
                <a:cubicBezTo>
                  <a:pt x="1265682" y="268427"/>
                  <a:pt x="1263447" y="260502"/>
                  <a:pt x="1264463" y="251155"/>
                </a:cubicBezTo>
                <a:lnTo>
                  <a:pt x="1292504" y="45415"/>
                </a:lnTo>
                <a:cubicBezTo>
                  <a:pt x="1292707" y="43180"/>
                  <a:pt x="1293724" y="41351"/>
                  <a:pt x="1295552" y="39928"/>
                </a:cubicBezTo>
                <a:cubicBezTo>
                  <a:pt x="1297178" y="38303"/>
                  <a:pt x="1299108" y="37490"/>
                  <a:pt x="1301344" y="37490"/>
                </a:cubicBezTo>
                <a:close/>
                <a:moveTo>
                  <a:pt x="838505" y="1828"/>
                </a:moveTo>
                <a:lnTo>
                  <a:pt x="898245" y="1828"/>
                </a:lnTo>
                <a:lnTo>
                  <a:pt x="866546" y="237744"/>
                </a:lnTo>
                <a:cubicBezTo>
                  <a:pt x="866343" y="241198"/>
                  <a:pt x="867257" y="244144"/>
                  <a:pt x="869289" y="246583"/>
                </a:cubicBezTo>
                <a:cubicBezTo>
                  <a:pt x="871728" y="249021"/>
                  <a:pt x="874370" y="250240"/>
                  <a:pt x="877214" y="250240"/>
                </a:cubicBezTo>
                <a:lnTo>
                  <a:pt x="1073201" y="250240"/>
                </a:lnTo>
                <a:cubicBezTo>
                  <a:pt x="1076045" y="250240"/>
                  <a:pt x="1078890" y="249021"/>
                  <a:pt x="1081735" y="246583"/>
                </a:cubicBezTo>
                <a:cubicBezTo>
                  <a:pt x="1084173" y="244144"/>
                  <a:pt x="1085697" y="241198"/>
                  <a:pt x="1086307" y="237744"/>
                </a:cubicBezTo>
                <a:lnTo>
                  <a:pt x="1113129" y="35966"/>
                </a:lnTo>
                <a:lnTo>
                  <a:pt x="907085" y="35966"/>
                </a:lnTo>
                <a:lnTo>
                  <a:pt x="911657" y="1828"/>
                </a:lnTo>
                <a:lnTo>
                  <a:pt x="1180185" y="1828"/>
                </a:lnTo>
                <a:lnTo>
                  <a:pt x="1146048" y="257556"/>
                </a:lnTo>
                <a:cubicBezTo>
                  <a:pt x="1144829" y="265887"/>
                  <a:pt x="1140866" y="272999"/>
                  <a:pt x="1134161" y="278892"/>
                </a:cubicBezTo>
                <a:cubicBezTo>
                  <a:pt x="1127252" y="284581"/>
                  <a:pt x="1119835" y="287426"/>
                  <a:pt x="1111910" y="287426"/>
                </a:cubicBezTo>
                <a:lnTo>
                  <a:pt x="828751" y="287426"/>
                </a:lnTo>
                <a:cubicBezTo>
                  <a:pt x="820826" y="287426"/>
                  <a:pt x="814426" y="284581"/>
                  <a:pt x="809549" y="278892"/>
                </a:cubicBezTo>
                <a:cubicBezTo>
                  <a:pt x="804875" y="272999"/>
                  <a:pt x="803148" y="265887"/>
                  <a:pt x="804367" y="257556"/>
                </a:cubicBezTo>
                <a:close/>
                <a:moveTo>
                  <a:pt x="454609" y="914"/>
                </a:moveTo>
                <a:lnTo>
                  <a:pt x="518617" y="914"/>
                </a:lnTo>
                <a:lnTo>
                  <a:pt x="480822" y="84734"/>
                </a:lnTo>
                <a:lnTo>
                  <a:pt x="498196" y="84734"/>
                </a:lnTo>
                <a:lnTo>
                  <a:pt x="471373" y="280720"/>
                </a:lnTo>
                <a:cubicBezTo>
                  <a:pt x="471170" y="282752"/>
                  <a:pt x="470357" y="284276"/>
                  <a:pt x="468935" y="285292"/>
                </a:cubicBezTo>
                <a:cubicBezTo>
                  <a:pt x="467512" y="286512"/>
                  <a:pt x="465887" y="287121"/>
                  <a:pt x="464058" y="287121"/>
                </a:cubicBezTo>
                <a:lnTo>
                  <a:pt x="408279" y="287121"/>
                </a:lnTo>
                <a:lnTo>
                  <a:pt x="433273" y="107594"/>
                </a:lnTo>
                <a:lnTo>
                  <a:pt x="404012" y="107594"/>
                </a:lnTo>
                <a:close/>
                <a:moveTo>
                  <a:pt x="66141" y="914"/>
                </a:moveTo>
                <a:lnTo>
                  <a:pt x="383743" y="914"/>
                </a:lnTo>
                <a:lnTo>
                  <a:pt x="380390" y="24993"/>
                </a:lnTo>
                <a:cubicBezTo>
                  <a:pt x="379781" y="29057"/>
                  <a:pt x="378053" y="32258"/>
                  <a:pt x="375209" y="34594"/>
                </a:cubicBezTo>
                <a:cubicBezTo>
                  <a:pt x="372364" y="36931"/>
                  <a:pt x="369011" y="38100"/>
                  <a:pt x="365150" y="38100"/>
                </a:cubicBezTo>
                <a:lnTo>
                  <a:pt x="248412" y="38100"/>
                </a:lnTo>
                <a:lnTo>
                  <a:pt x="217627" y="249936"/>
                </a:lnTo>
                <a:lnTo>
                  <a:pt x="367894" y="249936"/>
                </a:lnTo>
                <a:lnTo>
                  <a:pt x="364846" y="274015"/>
                </a:lnTo>
                <a:cubicBezTo>
                  <a:pt x="364236" y="278079"/>
                  <a:pt x="362509" y="281279"/>
                  <a:pt x="359664" y="283616"/>
                </a:cubicBezTo>
                <a:cubicBezTo>
                  <a:pt x="356819" y="285953"/>
                  <a:pt x="353466" y="287121"/>
                  <a:pt x="349605" y="287121"/>
                </a:cubicBezTo>
                <a:lnTo>
                  <a:pt x="0" y="287121"/>
                </a:lnTo>
                <a:lnTo>
                  <a:pt x="3353" y="263042"/>
                </a:lnTo>
                <a:cubicBezTo>
                  <a:pt x="3962" y="258978"/>
                  <a:pt x="5689" y="255778"/>
                  <a:pt x="8534" y="253441"/>
                </a:cubicBezTo>
                <a:cubicBezTo>
                  <a:pt x="11379" y="251104"/>
                  <a:pt x="14732" y="249936"/>
                  <a:pt x="18593" y="249936"/>
                </a:cubicBezTo>
                <a:lnTo>
                  <a:pt x="143561" y="249936"/>
                </a:lnTo>
                <a:lnTo>
                  <a:pt x="174345" y="38100"/>
                </a:lnTo>
                <a:lnTo>
                  <a:pt x="47853" y="38100"/>
                </a:lnTo>
                <a:lnTo>
                  <a:pt x="50902" y="13716"/>
                </a:lnTo>
                <a:cubicBezTo>
                  <a:pt x="51511" y="9855"/>
                  <a:pt x="53238" y="6756"/>
                  <a:pt x="56083" y="4419"/>
                </a:cubicBezTo>
                <a:cubicBezTo>
                  <a:pt x="58928" y="2082"/>
                  <a:pt x="62281" y="914"/>
                  <a:pt x="66141" y="914"/>
                </a:cubicBezTo>
                <a:close/>
                <a:moveTo>
                  <a:pt x="550926" y="304"/>
                </a:moveTo>
                <a:lnTo>
                  <a:pt x="607314" y="304"/>
                </a:lnTo>
                <a:lnTo>
                  <a:pt x="600608" y="14630"/>
                </a:lnTo>
                <a:lnTo>
                  <a:pt x="778611" y="14935"/>
                </a:lnTo>
                <a:lnTo>
                  <a:pt x="776783" y="25908"/>
                </a:lnTo>
                <a:cubicBezTo>
                  <a:pt x="775360" y="33020"/>
                  <a:pt x="772058" y="38811"/>
                  <a:pt x="766877" y="43281"/>
                </a:cubicBezTo>
                <a:cubicBezTo>
                  <a:pt x="761695" y="47752"/>
                  <a:pt x="755548" y="49987"/>
                  <a:pt x="748436" y="49987"/>
                </a:cubicBezTo>
                <a:lnTo>
                  <a:pt x="660349" y="49987"/>
                </a:lnTo>
                <a:lnTo>
                  <a:pt x="654558" y="92659"/>
                </a:lnTo>
                <a:lnTo>
                  <a:pt x="756361" y="92659"/>
                </a:lnTo>
                <a:lnTo>
                  <a:pt x="755447" y="100279"/>
                </a:lnTo>
                <a:cubicBezTo>
                  <a:pt x="754228" y="107594"/>
                  <a:pt x="750976" y="113538"/>
                  <a:pt x="745693" y="118110"/>
                </a:cubicBezTo>
                <a:cubicBezTo>
                  <a:pt x="740410" y="122682"/>
                  <a:pt x="734212" y="124968"/>
                  <a:pt x="727100" y="124968"/>
                </a:cubicBezTo>
                <a:lnTo>
                  <a:pt x="650291" y="124968"/>
                </a:lnTo>
                <a:lnTo>
                  <a:pt x="642366" y="180441"/>
                </a:lnTo>
                <a:lnTo>
                  <a:pt x="743255" y="180441"/>
                </a:lnTo>
                <a:lnTo>
                  <a:pt x="742340" y="190195"/>
                </a:lnTo>
                <a:cubicBezTo>
                  <a:pt x="741324" y="197713"/>
                  <a:pt x="738124" y="203860"/>
                  <a:pt x="732739" y="208635"/>
                </a:cubicBezTo>
                <a:cubicBezTo>
                  <a:pt x="727354" y="213410"/>
                  <a:pt x="721004" y="215798"/>
                  <a:pt x="713689" y="215798"/>
                </a:cubicBezTo>
                <a:lnTo>
                  <a:pt x="637489" y="215798"/>
                </a:lnTo>
                <a:lnTo>
                  <a:pt x="628650" y="280416"/>
                </a:lnTo>
                <a:cubicBezTo>
                  <a:pt x="628447" y="282651"/>
                  <a:pt x="627634" y="284378"/>
                  <a:pt x="626211" y="285597"/>
                </a:cubicBezTo>
                <a:cubicBezTo>
                  <a:pt x="624586" y="286816"/>
                  <a:pt x="622859" y="287426"/>
                  <a:pt x="621030" y="287426"/>
                </a:cubicBezTo>
                <a:lnTo>
                  <a:pt x="565556" y="287426"/>
                </a:lnTo>
                <a:lnTo>
                  <a:pt x="598475" y="49987"/>
                </a:lnTo>
                <a:lnTo>
                  <a:pt x="587807" y="49987"/>
                </a:lnTo>
                <a:cubicBezTo>
                  <a:pt x="574396" y="73558"/>
                  <a:pt x="556819" y="85344"/>
                  <a:pt x="535076" y="85344"/>
                </a:cubicBezTo>
                <a:lnTo>
                  <a:pt x="510692" y="85344"/>
                </a:lnTo>
                <a:lnTo>
                  <a:pt x="544830" y="4876"/>
                </a:lnTo>
                <a:cubicBezTo>
                  <a:pt x="546252" y="1828"/>
                  <a:pt x="548284" y="304"/>
                  <a:pt x="550926" y="304"/>
                </a:cubicBezTo>
                <a:close/>
                <a:moveTo>
                  <a:pt x="1430884" y="0"/>
                </a:moveTo>
                <a:lnTo>
                  <a:pt x="1584503" y="0"/>
                </a:lnTo>
                <a:lnTo>
                  <a:pt x="1581760" y="19202"/>
                </a:lnTo>
                <a:cubicBezTo>
                  <a:pt x="1581557" y="20828"/>
                  <a:pt x="1580845" y="22250"/>
                  <a:pt x="1579626" y="23469"/>
                </a:cubicBezTo>
                <a:cubicBezTo>
                  <a:pt x="1578610" y="24485"/>
                  <a:pt x="1577188" y="24993"/>
                  <a:pt x="1575359" y="24993"/>
                </a:cubicBezTo>
                <a:lnTo>
                  <a:pt x="1528115" y="24993"/>
                </a:lnTo>
                <a:lnTo>
                  <a:pt x="1526286" y="39928"/>
                </a:lnTo>
                <a:lnTo>
                  <a:pt x="1554023" y="39928"/>
                </a:lnTo>
                <a:cubicBezTo>
                  <a:pt x="1561135" y="39928"/>
                  <a:pt x="1566723" y="42265"/>
                  <a:pt x="1570787" y="46939"/>
                </a:cubicBezTo>
                <a:cubicBezTo>
                  <a:pt x="1574851" y="51612"/>
                  <a:pt x="1576375" y="58115"/>
                  <a:pt x="1575359" y="66446"/>
                </a:cubicBezTo>
                <a:lnTo>
                  <a:pt x="1553108" y="232257"/>
                </a:lnTo>
                <a:lnTo>
                  <a:pt x="1526591" y="232257"/>
                </a:lnTo>
                <a:lnTo>
                  <a:pt x="1544879" y="284988"/>
                </a:lnTo>
                <a:lnTo>
                  <a:pt x="1512570" y="284988"/>
                </a:lnTo>
                <a:cubicBezTo>
                  <a:pt x="1498752" y="284988"/>
                  <a:pt x="1488389" y="277774"/>
                  <a:pt x="1481480" y="263347"/>
                </a:cubicBezTo>
                <a:lnTo>
                  <a:pt x="1474165" y="245973"/>
                </a:lnTo>
                <a:lnTo>
                  <a:pt x="1458011" y="267309"/>
                </a:lnTo>
                <a:cubicBezTo>
                  <a:pt x="1448460" y="279095"/>
                  <a:pt x="1436980" y="284988"/>
                  <a:pt x="1423569" y="284988"/>
                </a:cubicBezTo>
                <a:lnTo>
                  <a:pt x="1386687" y="284988"/>
                </a:lnTo>
                <a:lnTo>
                  <a:pt x="1423569" y="232257"/>
                </a:lnTo>
                <a:lnTo>
                  <a:pt x="1394612" y="232257"/>
                </a:lnTo>
                <a:lnTo>
                  <a:pt x="1416863" y="66446"/>
                </a:lnTo>
                <a:cubicBezTo>
                  <a:pt x="1417879" y="58115"/>
                  <a:pt x="1421028" y="51612"/>
                  <a:pt x="1426312" y="46939"/>
                </a:cubicBezTo>
                <a:cubicBezTo>
                  <a:pt x="1431392" y="42265"/>
                  <a:pt x="1437488" y="39928"/>
                  <a:pt x="1444600" y="39928"/>
                </a:cubicBezTo>
                <a:lnTo>
                  <a:pt x="1461364" y="39928"/>
                </a:lnTo>
                <a:lnTo>
                  <a:pt x="1438199" y="211226"/>
                </a:lnTo>
                <a:lnTo>
                  <a:pt x="1456182" y="185318"/>
                </a:lnTo>
                <a:lnTo>
                  <a:pt x="1469898" y="84124"/>
                </a:lnTo>
                <a:cubicBezTo>
                  <a:pt x="1470304" y="82092"/>
                  <a:pt x="1471219" y="80467"/>
                  <a:pt x="1472641" y="79248"/>
                </a:cubicBezTo>
                <a:cubicBezTo>
                  <a:pt x="1474064" y="78028"/>
                  <a:pt x="1475689" y="77419"/>
                  <a:pt x="1477518" y="77419"/>
                </a:cubicBezTo>
                <a:lnTo>
                  <a:pt x="1521409" y="77419"/>
                </a:lnTo>
                <a:lnTo>
                  <a:pt x="1505255" y="194157"/>
                </a:lnTo>
                <a:lnTo>
                  <a:pt x="1493368" y="212445"/>
                </a:lnTo>
                <a:lnTo>
                  <a:pt x="1515008" y="212445"/>
                </a:lnTo>
                <a:lnTo>
                  <a:pt x="1533601" y="72847"/>
                </a:lnTo>
                <a:cubicBezTo>
                  <a:pt x="1533804" y="70815"/>
                  <a:pt x="1533500" y="68986"/>
                  <a:pt x="1532687" y="67360"/>
                </a:cubicBezTo>
                <a:cubicBezTo>
                  <a:pt x="1531671" y="65735"/>
                  <a:pt x="1530350" y="64922"/>
                  <a:pt x="1528724" y="64922"/>
                </a:cubicBezTo>
                <a:lnTo>
                  <a:pt x="1465326" y="64922"/>
                </a:lnTo>
                <a:lnTo>
                  <a:pt x="1468679" y="39928"/>
                </a:lnTo>
                <a:lnTo>
                  <a:pt x="1473251" y="39928"/>
                </a:lnTo>
                <a:lnTo>
                  <a:pt x="1475384" y="24993"/>
                </a:lnTo>
                <a:lnTo>
                  <a:pt x="1422654" y="24993"/>
                </a:lnTo>
                <a:lnTo>
                  <a:pt x="1425397" y="5181"/>
                </a:lnTo>
                <a:cubicBezTo>
                  <a:pt x="1425600" y="3759"/>
                  <a:pt x="1426210" y="2540"/>
                  <a:pt x="1427226" y="1524"/>
                </a:cubicBezTo>
                <a:cubicBezTo>
                  <a:pt x="1428242" y="508"/>
                  <a:pt x="1429461" y="0"/>
                  <a:pt x="1430884" y="0"/>
                </a:cubicBezTo>
                <a:close/>
                <a:moveTo>
                  <a:pt x="1298600" y="0"/>
                </a:moveTo>
                <a:lnTo>
                  <a:pt x="1418692" y="0"/>
                </a:lnTo>
                <a:lnTo>
                  <a:pt x="1415948" y="20726"/>
                </a:lnTo>
                <a:cubicBezTo>
                  <a:pt x="1415542" y="22555"/>
                  <a:pt x="1414628" y="24180"/>
                  <a:pt x="1413205" y="25603"/>
                </a:cubicBezTo>
                <a:cubicBezTo>
                  <a:pt x="1411986" y="26822"/>
                  <a:pt x="1410462" y="27432"/>
                  <a:pt x="1408633" y="27432"/>
                </a:cubicBezTo>
                <a:lnTo>
                  <a:pt x="1294943" y="27432"/>
                </a:lnTo>
                <a:close/>
                <a:moveTo>
                  <a:pt x="1243127" y="0"/>
                </a:moveTo>
                <a:lnTo>
                  <a:pt x="1288847" y="0"/>
                </a:lnTo>
                <a:lnTo>
                  <a:pt x="1286104" y="22250"/>
                </a:lnTo>
                <a:lnTo>
                  <a:pt x="1286104" y="22555"/>
                </a:lnTo>
                <a:lnTo>
                  <a:pt x="1285494" y="27432"/>
                </a:lnTo>
                <a:lnTo>
                  <a:pt x="1285189" y="28041"/>
                </a:lnTo>
                <a:lnTo>
                  <a:pt x="1254709" y="255727"/>
                </a:lnTo>
                <a:cubicBezTo>
                  <a:pt x="1253287" y="265277"/>
                  <a:pt x="1249528" y="272897"/>
                  <a:pt x="1243432" y="278587"/>
                </a:cubicBezTo>
                <a:cubicBezTo>
                  <a:pt x="1237336" y="284480"/>
                  <a:pt x="1229817" y="287426"/>
                  <a:pt x="1220876" y="287426"/>
                </a:cubicBezTo>
                <a:lnTo>
                  <a:pt x="1199540" y="287426"/>
                </a:lnTo>
                <a:lnTo>
                  <a:pt x="1203808" y="256946"/>
                </a:lnTo>
                <a:lnTo>
                  <a:pt x="1205027" y="246888"/>
                </a:lnTo>
                <a:lnTo>
                  <a:pt x="1237945" y="4572"/>
                </a:lnTo>
                <a:cubicBezTo>
                  <a:pt x="1238148" y="3149"/>
                  <a:pt x="1238758" y="2032"/>
                  <a:pt x="1239774" y="1219"/>
                </a:cubicBezTo>
                <a:cubicBezTo>
                  <a:pt x="1240790" y="406"/>
                  <a:pt x="1241908" y="0"/>
                  <a:pt x="12431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04800" dist="152400" dir="2700000" algn="tl" rotWithShape="0">
              <a:schemeClr val="accent3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accent3"/>
              </a:solidFill>
              <a:effectLst>
                <a:outerShdw blurRad="304800" dist="152400" dir="2700000" algn="tl" rotWithShape="0">
                  <a:schemeClr val="accent3">
                    <a:lumMod val="75000"/>
                    <a:alpha val="40000"/>
                  </a:schemeClr>
                </a:outerShdw>
              </a:effectLst>
              <a:latin typeface="+mn-ea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B8A76FE-268F-445F-B485-D400D7707998}"/>
              </a:ext>
            </a:extLst>
          </p:cNvPr>
          <p:cNvGrpSpPr/>
          <p:nvPr/>
        </p:nvGrpSpPr>
        <p:grpSpPr>
          <a:xfrm>
            <a:off x="10148788" y="603395"/>
            <a:ext cx="1304757" cy="278886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42" name="Rectangle 3">
              <a:extLst>
                <a:ext uri="{FF2B5EF4-FFF2-40B4-BE49-F238E27FC236}">
                  <a16:creationId xmlns:a16="http://schemas.microsoft.com/office/drawing/2014/main" id="{BD607021-641A-4896-8F3C-7B384903EE70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633C3EE8-1411-4EFC-A244-78208C2B54CA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+mn-ea"/>
                <a:ea typeface="+mn-ea"/>
                <a:cs typeface="OPPOSans L" panose="00020600040101010101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04A6549-1A4C-4A2D-AEC5-788F3F71DD43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" name="PA-组合 3">
            <a:extLst>
              <a:ext uri="{FF2B5EF4-FFF2-40B4-BE49-F238E27FC236}">
                <a16:creationId xmlns:a16="http://schemas.microsoft.com/office/drawing/2014/main" id="{A30AF515-61A9-429A-BED6-58E2CB076F6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85795" y="563661"/>
            <a:ext cx="300486" cy="275839"/>
            <a:chOff x="2431793" y="-815616"/>
            <a:chExt cx="300486" cy="275839"/>
          </a:xfrm>
        </p:grpSpPr>
        <p:sp>
          <p:nvSpPr>
            <p:cNvPr id="53" name="PA-等腰三角形 52">
              <a:extLst>
                <a:ext uri="{FF2B5EF4-FFF2-40B4-BE49-F238E27FC236}">
                  <a16:creationId xmlns:a16="http://schemas.microsoft.com/office/drawing/2014/main" id="{CC5D6156-C758-4FE0-889C-23C28C0145C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5400000">
              <a:off x="2412769" y="-796592"/>
              <a:ext cx="275839" cy="23779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PA-等腰三角形 2">
              <a:extLst>
                <a:ext uri="{FF2B5EF4-FFF2-40B4-BE49-F238E27FC236}">
                  <a16:creationId xmlns:a16="http://schemas.microsoft.com/office/drawing/2014/main" id="{CABBA9AD-ACA2-4E81-AAF9-DEDB39D9589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5400000">
              <a:off x="2475463" y="-796592"/>
              <a:ext cx="275839" cy="23779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>
            <a:extLst>
              <a:ext uri="{FF2B5EF4-FFF2-40B4-BE49-F238E27FC236}">
                <a16:creationId xmlns:a16="http://schemas.microsoft.com/office/drawing/2014/main" id="{FC067A4E-6F7C-40B6-9387-D282A24CD5EC}"/>
              </a:ext>
            </a:extLst>
          </p:cNvPr>
          <p:cNvSpPr/>
          <p:nvPr/>
        </p:nvSpPr>
        <p:spPr>
          <a:xfrm>
            <a:off x="3629803" y="508720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不足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132C0EB0-51FD-4343-8473-A9B40717CE26}"/>
              </a:ext>
            </a:extLst>
          </p:cNvPr>
          <p:cNvCxnSpPr/>
          <p:nvPr/>
        </p:nvCxnSpPr>
        <p:spPr>
          <a:xfrm>
            <a:off x="3728956" y="4921738"/>
            <a:ext cx="1955800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>
            <a:extLst>
              <a:ext uri="{FF2B5EF4-FFF2-40B4-BE49-F238E27FC236}">
                <a16:creationId xmlns:a16="http://schemas.microsoft.com/office/drawing/2014/main" id="{60709477-7161-42F0-B976-E42775F6788A}"/>
              </a:ext>
            </a:extLst>
          </p:cNvPr>
          <p:cNvSpPr>
            <a:spLocks/>
          </p:cNvSpPr>
          <p:nvPr/>
        </p:nvSpPr>
        <p:spPr>
          <a:xfrm>
            <a:off x="3636433" y="5397324"/>
            <a:ext cx="2168101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网站品牌宣传不到位，有一定的滞后性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1DF46762-47B4-47E7-86AD-7ED210ECF672}"/>
              </a:ext>
            </a:extLst>
          </p:cNvPr>
          <p:cNvSpPr/>
          <p:nvPr/>
        </p:nvSpPr>
        <p:spPr>
          <a:xfrm>
            <a:off x="6406259" y="508720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不足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57F35BBF-E483-4075-B74B-D1272FE0A7A4}"/>
              </a:ext>
            </a:extLst>
          </p:cNvPr>
          <p:cNvCxnSpPr/>
          <p:nvPr/>
        </p:nvCxnSpPr>
        <p:spPr>
          <a:xfrm>
            <a:off x="6505412" y="4921738"/>
            <a:ext cx="1955800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>
            <a:extLst>
              <a:ext uri="{FF2B5EF4-FFF2-40B4-BE49-F238E27FC236}">
                <a16:creationId xmlns:a16="http://schemas.microsoft.com/office/drawing/2014/main" id="{AAAD3265-2452-42AC-A4E1-C938452C7C1B}"/>
              </a:ext>
            </a:extLst>
          </p:cNvPr>
          <p:cNvSpPr>
            <a:spLocks/>
          </p:cNvSpPr>
          <p:nvPr/>
        </p:nvSpPr>
        <p:spPr>
          <a:xfrm>
            <a:off x="6412889" y="5397324"/>
            <a:ext cx="2168101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网站首页经常变动，站内内容质量不高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AA86DC9D-0A76-4AE3-AAE7-50D775503E82}"/>
              </a:ext>
            </a:extLst>
          </p:cNvPr>
          <p:cNvSpPr/>
          <p:nvPr/>
        </p:nvSpPr>
        <p:spPr>
          <a:xfrm>
            <a:off x="9182715" y="508720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不足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2B39245A-309B-4DD5-9DF6-1D2E6B7620A6}"/>
              </a:ext>
            </a:extLst>
          </p:cNvPr>
          <p:cNvCxnSpPr/>
          <p:nvPr/>
        </p:nvCxnSpPr>
        <p:spPr>
          <a:xfrm>
            <a:off x="9281868" y="4921738"/>
            <a:ext cx="1955800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>
            <a:extLst>
              <a:ext uri="{FF2B5EF4-FFF2-40B4-BE49-F238E27FC236}">
                <a16:creationId xmlns:a16="http://schemas.microsoft.com/office/drawing/2014/main" id="{00EAAAB1-34BE-4531-A3C6-C3C898780AD2}"/>
              </a:ext>
            </a:extLst>
          </p:cNvPr>
          <p:cNvSpPr>
            <a:spLocks/>
          </p:cNvSpPr>
          <p:nvPr/>
        </p:nvSpPr>
        <p:spPr>
          <a:xfrm>
            <a:off x="9189345" y="5397324"/>
            <a:ext cx="2168101" cy="632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外推文章质量控制不良，外链转化率不稳定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51F4FE9-B34B-430D-84BB-C81E82B30CA0}"/>
              </a:ext>
            </a:extLst>
          </p:cNvPr>
          <p:cNvSpPr/>
          <p:nvPr/>
        </p:nvSpPr>
        <p:spPr>
          <a:xfrm>
            <a:off x="3600117" y="2553676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阿里巴巴普惠体 B" panose="00020600040101010101" pitchFamily="18" charset="-122"/>
              </a:rPr>
              <a:t>对比去年同期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F44A52-F416-4A46-9EAE-EF628659099A}"/>
              </a:ext>
            </a:extLst>
          </p:cNvPr>
          <p:cNvSpPr/>
          <p:nvPr/>
        </p:nvSpPr>
        <p:spPr>
          <a:xfrm>
            <a:off x="3624501" y="3191996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PV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92A2F3A-0138-4769-B860-DE97FF87C6BE}"/>
              </a:ext>
            </a:extLst>
          </p:cNvPr>
          <p:cNvSpPr/>
          <p:nvPr/>
        </p:nvSpPr>
        <p:spPr>
          <a:xfrm>
            <a:off x="3599034" y="2908203"/>
            <a:ext cx="107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  <a:latin typeface="Bebas" pitchFamily="50" charset="0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10%-60%</a:t>
            </a:r>
            <a:endParaRPr lang="zh-CN" altLang="en-US" dirty="0">
              <a:solidFill>
                <a:schemeClr val="accent3"/>
              </a:solidFill>
              <a:latin typeface="Bebas" pitchFamily="50" charset="0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箭头: 上 15">
            <a:extLst>
              <a:ext uri="{FF2B5EF4-FFF2-40B4-BE49-F238E27FC236}">
                <a16:creationId xmlns:a16="http://schemas.microsoft.com/office/drawing/2014/main" id="{0B654888-1B6D-4676-8423-F814D17DB12E}"/>
              </a:ext>
            </a:extLst>
          </p:cNvPr>
          <p:cNvSpPr/>
          <p:nvPr/>
        </p:nvSpPr>
        <p:spPr>
          <a:xfrm>
            <a:off x="4671774" y="2996948"/>
            <a:ext cx="149146" cy="207927"/>
          </a:xfrm>
          <a:prstGeom prst="up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044AD96E-89A3-4805-8AEE-635F6A199E8B}"/>
              </a:ext>
            </a:extLst>
          </p:cNvPr>
          <p:cNvSpPr/>
          <p:nvPr/>
        </p:nvSpPr>
        <p:spPr>
          <a:xfrm>
            <a:off x="3612309" y="3860306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平均停留时间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18FDB2BC-BFA6-4DE0-96EA-490F81A320D6}"/>
              </a:ext>
            </a:extLst>
          </p:cNvPr>
          <p:cNvSpPr/>
          <p:nvPr/>
        </p:nvSpPr>
        <p:spPr>
          <a:xfrm>
            <a:off x="3599034" y="3552129"/>
            <a:ext cx="577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  <a:latin typeface="Bebas" pitchFamily="50" charset="0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34 S</a:t>
            </a:r>
            <a:endParaRPr lang="zh-CN" altLang="en-US" dirty="0">
              <a:solidFill>
                <a:schemeClr val="accent3"/>
              </a:solidFill>
              <a:latin typeface="Bebas" pitchFamily="50" charset="0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6" name="箭头: 上 75">
            <a:extLst>
              <a:ext uri="{FF2B5EF4-FFF2-40B4-BE49-F238E27FC236}">
                <a16:creationId xmlns:a16="http://schemas.microsoft.com/office/drawing/2014/main" id="{17506A6D-D4CD-4596-B6DF-5B6B862DE957}"/>
              </a:ext>
            </a:extLst>
          </p:cNvPr>
          <p:cNvSpPr/>
          <p:nvPr/>
        </p:nvSpPr>
        <p:spPr>
          <a:xfrm>
            <a:off x="4153398" y="3629689"/>
            <a:ext cx="149146" cy="207927"/>
          </a:xfrm>
          <a:prstGeom prst="up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4977C676-A71B-4B39-9C1C-70F1C4695861}"/>
              </a:ext>
            </a:extLst>
          </p:cNvPr>
          <p:cNvSpPr/>
          <p:nvPr/>
        </p:nvSpPr>
        <p:spPr>
          <a:xfrm>
            <a:off x="3612309" y="4508492"/>
            <a:ext cx="10663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付费转化率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A8783CA6-7D1E-434F-8C24-B32CD033C112}"/>
              </a:ext>
            </a:extLst>
          </p:cNvPr>
          <p:cNvSpPr/>
          <p:nvPr/>
        </p:nvSpPr>
        <p:spPr>
          <a:xfrm>
            <a:off x="3599034" y="4212507"/>
            <a:ext cx="727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  <a:latin typeface="Bebas" pitchFamily="50" charset="0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12.8%</a:t>
            </a:r>
            <a:endParaRPr lang="zh-CN" altLang="en-US" dirty="0">
              <a:solidFill>
                <a:schemeClr val="accent3"/>
              </a:solidFill>
              <a:latin typeface="Bebas" pitchFamily="50" charset="0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2" name="箭头: 上 81">
            <a:extLst>
              <a:ext uri="{FF2B5EF4-FFF2-40B4-BE49-F238E27FC236}">
                <a16:creationId xmlns:a16="http://schemas.microsoft.com/office/drawing/2014/main" id="{E25FE481-5A67-43B0-B8CA-AD2B49F68CC3}"/>
              </a:ext>
            </a:extLst>
          </p:cNvPr>
          <p:cNvSpPr/>
          <p:nvPr/>
        </p:nvSpPr>
        <p:spPr>
          <a:xfrm>
            <a:off x="4311894" y="4290067"/>
            <a:ext cx="149146" cy="207927"/>
          </a:xfrm>
          <a:prstGeom prst="up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8FA8FEE4-FB6C-41C2-9E9C-ABFFFB7ED729}"/>
              </a:ext>
            </a:extLst>
          </p:cNvPr>
          <p:cNvSpPr/>
          <p:nvPr/>
        </p:nvSpPr>
        <p:spPr>
          <a:xfrm>
            <a:off x="700355" y="1295400"/>
            <a:ext cx="2487345" cy="4895390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15000"/>
                  <a:lumOff val="85000"/>
                  <a:alpha val="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3E84052-EA92-45C1-A4B0-E73A2CA218FB}"/>
              </a:ext>
            </a:extLst>
          </p:cNvPr>
          <p:cNvSpPr>
            <a:spLocks/>
          </p:cNvSpPr>
          <p:nvPr/>
        </p:nvSpPr>
        <p:spPr>
          <a:xfrm>
            <a:off x="859977" y="2491922"/>
            <a:ext cx="2168101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主导部门成立客服轮岗制，做到   </a:t>
            </a:r>
            <a:r>
              <a:rPr lang="en-US" altLang="zh-CN" sz="1400" dirty="0">
                <a:solidFill>
                  <a:schemeClr val="accent3"/>
                </a:solidFill>
                <a:latin typeface="Bebas" pitchFamily="50" charset="0"/>
                <a:ea typeface="+mj-ea"/>
              </a:rPr>
              <a:t>7X24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即时应答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0953F55D-973C-41BC-87C4-72C8AE5BFA66}"/>
              </a:ext>
            </a:extLst>
          </p:cNvPr>
          <p:cNvSpPr/>
          <p:nvPr/>
        </p:nvSpPr>
        <p:spPr>
          <a:xfrm>
            <a:off x="700355" y="1295400"/>
            <a:ext cx="2487345" cy="1054100"/>
          </a:xfrm>
          <a:custGeom>
            <a:avLst/>
            <a:gdLst>
              <a:gd name="connsiteX0" fmla="*/ 84371 w 2487345"/>
              <a:gd name="connsiteY0" fmla="*/ 0 h 1054100"/>
              <a:gd name="connsiteX1" fmla="*/ 2402974 w 2487345"/>
              <a:gd name="connsiteY1" fmla="*/ 0 h 1054100"/>
              <a:gd name="connsiteX2" fmla="*/ 2487345 w 2487345"/>
              <a:gd name="connsiteY2" fmla="*/ 84371 h 1054100"/>
              <a:gd name="connsiteX3" fmla="*/ 2487345 w 2487345"/>
              <a:gd name="connsiteY3" fmla="*/ 1054100 h 1054100"/>
              <a:gd name="connsiteX4" fmla="*/ 0 w 2487345"/>
              <a:gd name="connsiteY4" fmla="*/ 1054100 h 1054100"/>
              <a:gd name="connsiteX5" fmla="*/ 0 w 2487345"/>
              <a:gd name="connsiteY5" fmla="*/ 84371 h 1054100"/>
              <a:gd name="connsiteX6" fmla="*/ 84371 w 2487345"/>
              <a:gd name="connsiteY6" fmla="*/ 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7345" h="105410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1054100"/>
                </a:lnTo>
                <a:lnTo>
                  <a:pt x="0" y="1054100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gradFill>
            <a:gsLst>
              <a:gs pos="10000">
                <a:schemeClr val="accent2"/>
              </a:gs>
              <a:gs pos="81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2AE6B62-CE5A-4D4B-B5FD-B94BFECC77FC}"/>
              </a:ext>
            </a:extLst>
          </p:cNvPr>
          <p:cNvSpPr/>
          <p:nvPr/>
        </p:nvSpPr>
        <p:spPr>
          <a:xfrm>
            <a:off x="853347" y="1477163"/>
            <a:ext cx="1550424" cy="690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降低应答时间</a:t>
            </a:r>
            <a:endParaRPr lang="en-US" altLang="zh-CN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提升客户体验</a:t>
            </a:r>
            <a:endParaRPr lang="en-US" altLang="zh-CN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18" name="money-24-hours-service-by-telephone_44912">
            <a:extLst>
              <a:ext uri="{FF2B5EF4-FFF2-40B4-BE49-F238E27FC236}">
                <a16:creationId xmlns:a16="http://schemas.microsoft.com/office/drawing/2014/main" id="{40B0445D-C2CC-4FF7-AC6B-B2C73C901CCF}"/>
              </a:ext>
            </a:extLst>
          </p:cNvPr>
          <p:cNvSpPr/>
          <p:nvPr/>
        </p:nvSpPr>
        <p:spPr>
          <a:xfrm>
            <a:off x="2462763" y="1589125"/>
            <a:ext cx="480786" cy="436569"/>
          </a:xfrm>
          <a:custGeom>
            <a:avLst/>
            <a:gdLst>
              <a:gd name="T0" fmla="*/ 170 w 441"/>
              <a:gd name="T1" fmla="*/ 290 h 401"/>
              <a:gd name="T2" fmla="*/ 253 w 441"/>
              <a:gd name="T3" fmla="*/ 234 h 401"/>
              <a:gd name="T4" fmla="*/ 229 w 441"/>
              <a:gd name="T5" fmla="*/ 188 h 401"/>
              <a:gd name="T6" fmla="*/ 199 w 441"/>
              <a:gd name="T7" fmla="*/ 221 h 401"/>
              <a:gd name="T8" fmla="*/ 182 w 441"/>
              <a:gd name="T9" fmla="*/ 175 h 401"/>
              <a:gd name="T10" fmla="*/ 287 w 441"/>
              <a:gd name="T11" fmla="*/ 214 h 401"/>
              <a:gd name="T12" fmla="*/ 204 w 441"/>
              <a:gd name="T13" fmla="*/ 274 h 401"/>
              <a:gd name="T14" fmla="*/ 287 w 441"/>
              <a:gd name="T15" fmla="*/ 298 h 401"/>
              <a:gd name="T16" fmla="*/ 287 w 441"/>
              <a:gd name="T17" fmla="*/ 322 h 401"/>
              <a:gd name="T18" fmla="*/ 423 w 441"/>
              <a:gd name="T19" fmla="*/ 288 h 401"/>
              <a:gd name="T20" fmla="*/ 393 w 441"/>
              <a:gd name="T21" fmla="*/ 288 h 401"/>
              <a:gd name="T22" fmla="*/ 377 w 441"/>
              <a:gd name="T23" fmla="*/ 166 h 401"/>
              <a:gd name="T24" fmla="*/ 441 w 441"/>
              <a:gd name="T25" fmla="*/ 265 h 401"/>
              <a:gd name="T26" fmla="*/ 392 w 441"/>
              <a:gd name="T27" fmla="*/ 188 h 401"/>
              <a:gd name="T28" fmla="*/ 393 w 441"/>
              <a:gd name="T29" fmla="*/ 188 h 401"/>
              <a:gd name="T30" fmla="*/ 376 w 441"/>
              <a:gd name="T31" fmla="*/ 83 h 401"/>
              <a:gd name="T32" fmla="*/ 53 w 441"/>
              <a:gd name="T33" fmla="*/ 205 h 401"/>
              <a:gd name="T34" fmla="*/ 140 w 441"/>
              <a:gd name="T35" fmla="*/ 289 h 401"/>
              <a:gd name="T36" fmla="*/ 271 w 441"/>
              <a:gd name="T37" fmla="*/ 121 h 401"/>
              <a:gd name="T38" fmla="*/ 186 w 441"/>
              <a:gd name="T39" fmla="*/ 346 h 401"/>
              <a:gd name="T40" fmla="*/ 186 w 441"/>
              <a:gd name="T41" fmla="*/ 400 h 401"/>
              <a:gd name="T42" fmla="*/ 211 w 441"/>
              <a:gd name="T43" fmla="*/ 400 h 401"/>
              <a:gd name="T44" fmla="*/ 211 w 441"/>
              <a:gd name="T45" fmla="*/ 346 h 401"/>
              <a:gd name="T46" fmla="*/ 278 w 441"/>
              <a:gd name="T47" fmla="*/ 372 h 401"/>
              <a:gd name="T48" fmla="*/ 233 w 441"/>
              <a:gd name="T49" fmla="*/ 396 h 401"/>
              <a:gd name="T50" fmla="*/ 254 w 441"/>
              <a:gd name="T51" fmla="*/ 345 h 401"/>
              <a:gd name="T52" fmla="*/ 265 w 441"/>
              <a:gd name="T53" fmla="*/ 357 h 401"/>
              <a:gd name="T54" fmla="*/ 239 w 441"/>
              <a:gd name="T55" fmla="*/ 375 h 401"/>
              <a:gd name="T56" fmla="*/ 265 w 441"/>
              <a:gd name="T57" fmla="*/ 389 h 401"/>
              <a:gd name="T58" fmla="*/ 318 w 441"/>
              <a:gd name="T59" fmla="*/ 390 h 401"/>
              <a:gd name="T60" fmla="*/ 295 w 441"/>
              <a:gd name="T61" fmla="*/ 383 h 401"/>
              <a:gd name="T62" fmla="*/ 285 w 441"/>
              <a:gd name="T63" fmla="*/ 383 h 401"/>
              <a:gd name="T64" fmla="*/ 326 w 441"/>
              <a:gd name="T65" fmla="*/ 397 h 401"/>
              <a:gd name="T66" fmla="*/ 320 w 441"/>
              <a:gd name="T67" fmla="*/ 346 h 401"/>
              <a:gd name="T68" fmla="*/ 375 w 441"/>
              <a:gd name="T69" fmla="*/ 377 h 401"/>
              <a:gd name="T70" fmla="*/ 384 w 441"/>
              <a:gd name="T71" fmla="*/ 400 h 401"/>
              <a:gd name="T72" fmla="*/ 366 w 441"/>
              <a:gd name="T73" fmla="*/ 382 h 401"/>
              <a:gd name="T74" fmla="*/ 340 w 441"/>
              <a:gd name="T75" fmla="*/ 400 h 401"/>
              <a:gd name="T76" fmla="*/ 381 w 441"/>
              <a:gd name="T77" fmla="*/ 349 h 401"/>
              <a:gd name="T78" fmla="*/ 375 w 441"/>
              <a:gd name="T79" fmla="*/ 377 h 401"/>
              <a:gd name="T80" fmla="*/ 366 w 441"/>
              <a:gd name="T81" fmla="*/ 354 h 401"/>
              <a:gd name="T82" fmla="*/ 365 w 441"/>
              <a:gd name="T83" fmla="*/ 373 h 401"/>
              <a:gd name="T84" fmla="*/ 416 w 441"/>
              <a:gd name="T85" fmla="*/ 368 h 401"/>
              <a:gd name="T86" fmla="*/ 404 w 441"/>
              <a:gd name="T87" fmla="*/ 355 h 401"/>
              <a:gd name="T88" fmla="*/ 424 w 441"/>
              <a:gd name="T89" fmla="*/ 360 h 401"/>
              <a:gd name="T90" fmla="*/ 434 w 441"/>
              <a:gd name="T91" fmla="*/ 359 h 401"/>
              <a:gd name="T92" fmla="*/ 396 w 441"/>
              <a:gd name="T93" fmla="*/ 348 h 401"/>
              <a:gd name="T94" fmla="*/ 411 w 441"/>
              <a:gd name="T95" fmla="*/ 377 h 401"/>
              <a:gd name="T96" fmla="*/ 425 w 441"/>
              <a:gd name="T97" fmla="*/ 384 h 401"/>
              <a:gd name="T98" fmla="*/ 403 w 441"/>
              <a:gd name="T99" fmla="*/ 391 h 401"/>
              <a:gd name="T100" fmla="*/ 391 w 441"/>
              <a:gd name="T101" fmla="*/ 383 h 401"/>
              <a:gd name="T102" fmla="*/ 412 w 441"/>
              <a:gd name="T103" fmla="*/ 401 h 401"/>
              <a:gd name="T104" fmla="*/ 432 w 441"/>
              <a:gd name="T105" fmla="*/ 372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41" h="401">
                <a:moveTo>
                  <a:pt x="287" y="322"/>
                </a:moveTo>
                <a:lnTo>
                  <a:pt x="170" y="322"/>
                </a:lnTo>
                <a:lnTo>
                  <a:pt x="170" y="290"/>
                </a:lnTo>
                <a:cubicBezTo>
                  <a:pt x="170" y="273"/>
                  <a:pt x="173" y="262"/>
                  <a:pt x="178" y="257"/>
                </a:cubicBezTo>
                <a:cubicBezTo>
                  <a:pt x="184" y="252"/>
                  <a:pt x="198" y="247"/>
                  <a:pt x="221" y="243"/>
                </a:cubicBezTo>
                <a:cubicBezTo>
                  <a:pt x="239" y="240"/>
                  <a:pt x="250" y="237"/>
                  <a:pt x="253" y="234"/>
                </a:cubicBezTo>
                <a:cubicBezTo>
                  <a:pt x="257" y="231"/>
                  <a:pt x="258" y="224"/>
                  <a:pt x="258" y="213"/>
                </a:cubicBezTo>
                <a:cubicBezTo>
                  <a:pt x="258" y="202"/>
                  <a:pt x="257" y="195"/>
                  <a:pt x="253" y="192"/>
                </a:cubicBezTo>
                <a:cubicBezTo>
                  <a:pt x="250" y="190"/>
                  <a:pt x="242" y="188"/>
                  <a:pt x="229" y="188"/>
                </a:cubicBezTo>
                <a:cubicBezTo>
                  <a:pt x="216" y="188"/>
                  <a:pt x="208" y="190"/>
                  <a:pt x="204" y="193"/>
                </a:cubicBezTo>
                <a:cubicBezTo>
                  <a:pt x="201" y="195"/>
                  <a:pt x="199" y="203"/>
                  <a:pt x="199" y="214"/>
                </a:cubicBezTo>
                <a:lnTo>
                  <a:pt x="199" y="221"/>
                </a:lnTo>
                <a:lnTo>
                  <a:pt x="170" y="221"/>
                </a:lnTo>
                <a:lnTo>
                  <a:pt x="170" y="214"/>
                </a:lnTo>
                <a:cubicBezTo>
                  <a:pt x="170" y="194"/>
                  <a:pt x="174" y="181"/>
                  <a:pt x="182" y="175"/>
                </a:cubicBezTo>
                <a:cubicBezTo>
                  <a:pt x="190" y="168"/>
                  <a:pt x="206" y="164"/>
                  <a:pt x="229" y="164"/>
                </a:cubicBezTo>
                <a:cubicBezTo>
                  <a:pt x="252" y="164"/>
                  <a:pt x="267" y="168"/>
                  <a:pt x="275" y="175"/>
                </a:cubicBezTo>
                <a:cubicBezTo>
                  <a:pt x="283" y="182"/>
                  <a:pt x="287" y="195"/>
                  <a:pt x="287" y="214"/>
                </a:cubicBezTo>
                <a:cubicBezTo>
                  <a:pt x="287" y="232"/>
                  <a:pt x="284" y="244"/>
                  <a:pt x="278" y="250"/>
                </a:cubicBezTo>
                <a:cubicBezTo>
                  <a:pt x="272" y="256"/>
                  <a:pt x="258" y="261"/>
                  <a:pt x="236" y="265"/>
                </a:cubicBezTo>
                <a:cubicBezTo>
                  <a:pt x="217" y="269"/>
                  <a:pt x="207" y="272"/>
                  <a:pt x="204" y="274"/>
                </a:cubicBezTo>
                <a:cubicBezTo>
                  <a:pt x="201" y="276"/>
                  <a:pt x="199" y="283"/>
                  <a:pt x="199" y="294"/>
                </a:cubicBezTo>
                <a:lnTo>
                  <a:pt x="199" y="298"/>
                </a:lnTo>
                <a:lnTo>
                  <a:pt x="287" y="298"/>
                </a:lnTo>
                <a:lnTo>
                  <a:pt x="287" y="322"/>
                </a:lnTo>
                <a:lnTo>
                  <a:pt x="287" y="322"/>
                </a:lnTo>
                <a:lnTo>
                  <a:pt x="287" y="322"/>
                </a:lnTo>
                <a:close/>
                <a:moveTo>
                  <a:pt x="441" y="265"/>
                </a:moveTo>
                <a:lnTo>
                  <a:pt x="441" y="288"/>
                </a:lnTo>
                <a:lnTo>
                  <a:pt x="423" y="288"/>
                </a:lnTo>
                <a:lnTo>
                  <a:pt x="423" y="322"/>
                </a:lnTo>
                <a:lnTo>
                  <a:pt x="393" y="322"/>
                </a:lnTo>
                <a:lnTo>
                  <a:pt x="393" y="288"/>
                </a:lnTo>
                <a:lnTo>
                  <a:pt x="309" y="288"/>
                </a:lnTo>
                <a:lnTo>
                  <a:pt x="309" y="255"/>
                </a:lnTo>
                <a:lnTo>
                  <a:pt x="377" y="166"/>
                </a:lnTo>
                <a:lnTo>
                  <a:pt x="423" y="166"/>
                </a:lnTo>
                <a:lnTo>
                  <a:pt x="423" y="265"/>
                </a:lnTo>
                <a:lnTo>
                  <a:pt x="441" y="265"/>
                </a:lnTo>
                <a:lnTo>
                  <a:pt x="441" y="265"/>
                </a:lnTo>
                <a:close/>
                <a:moveTo>
                  <a:pt x="393" y="188"/>
                </a:moveTo>
                <a:lnTo>
                  <a:pt x="392" y="188"/>
                </a:lnTo>
                <a:lnTo>
                  <a:pt x="333" y="265"/>
                </a:lnTo>
                <a:lnTo>
                  <a:pt x="393" y="265"/>
                </a:lnTo>
                <a:lnTo>
                  <a:pt x="393" y="188"/>
                </a:lnTo>
                <a:close/>
                <a:moveTo>
                  <a:pt x="271" y="121"/>
                </a:moveTo>
                <a:cubicBezTo>
                  <a:pt x="278" y="128"/>
                  <a:pt x="280" y="141"/>
                  <a:pt x="289" y="140"/>
                </a:cubicBezTo>
                <a:cubicBezTo>
                  <a:pt x="311" y="138"/>
                  <a:pt x="370" y="105"/>
                  <a:pt x="376" y="83"/>
                </a:cubicBezTo>
                <a:cubicBezTo>
                  <a:pt x="381" y="68"/>
                  <a:pt x="353" y="42"/>
                  <a:pt x="344" y="32"/>
                </a:cubicBezTo>
                <a:cubicBezTo>
                  <a:pt x="311" y="0"/>
                  <a:pt x="249" y="9"/>
                  <a:pt x="205" y="53"/>
                </a:cubicBezTo>
                <a:lnTo>
                  <a:pt x="53" y="205"/>
                </a:lnTo>
                <a:cubicBezTo>
                  <a:pt x="9" y="249"/>
                  <a:pt x="0" y="311"/>
                  <a:pt x="33" y="344"/>
                </a:cubicBezTo>
                <a:cubicBezTo>
                  <a:pt x="42" y="353"/>
                  <a:pt x="68" y="380"/>
                  <a:pt x="83" y="376"/>
                </a:cubicBezTo>
                <a:cubicBezTo>
                  <a:pt x="106" y="370"/>
                  <a:pt x="138" y="311"/>
                  <a:pt x="140" y="289"/>
                </a:cubicBezTo>
                <a:cubicBezTo>
                  <a:pt x="142" y="280"/>
                  <a:pt x="128" y="278"/>
                  <a:pt x="121" y="271"/>
                </a:cubicBezTo>
                <a:cubicBezTo>
                  <a:pt x="98" y="248"/>
                  <a:pt x="113" y="195"/>
                  <a:pt x="154" y="154"/>
                </a:cubicBezTo>
                <a:cubicBezTo>
                  <a:pt x="195" y="113"/>
                  <a:pt x="248" y="98"/>
                  <a:pt x="271" y="121"/>
                </a:cubicBezTo>
                <a:close/>
                <a:moveTo>
                  <a:pt x="211" y="368"/>
                </a:moveTo>
                <a:lnTo>
                  <a:pt x="186" y="368"/>
                </a:lnTo>
                <a:lnTo>
                  <a:pt x="186" y="346"/>
                </a:lnTo>
                <a:lnTo>
                  <a:pt x="175" y="346"/>
                </a:lnTo>
                <a:lnTo>
                  <a:pt x="175" y="400"/>
                </a:lnTo>
                <a:lnTo>
                  <a:pt x="186" y="400"/>
                </a:lnTo>
                <a:lnTo>
                  <a:pt x="186" y="377"/>
                </a:lnTo>
                <a:lnTo>
                  <a:pt x="211" y="377"/>
                </a:lnTo>
                <a:lnTo>
                  <a:pt x="211" y="400"/>
                </a:lnTo>
                <a:lnTo>
                  <a:pt x="222" y="400"/>
                </a:lnTo>
                <a:lnTo>
                  <a:pt x="222" y="346"/>
                </a:lnTo>
                <a:lnTo>
                  <a:pt x="211" y="346"/>
                </a:lnTo>
                <a:lnTo>
                  <a:pt x="211" y="368"/>
                </a:lnTo>
                <a:close/>
                <a:moveTo>
                  <a:pt x="273" y="350"/>
                </a:moveTo>
                <a:cubicBezTo>
                  <a:pt x="276" y="353"/>
                  <a:pt x="278" y="361"/>
                  <a:pt x="278" y="372"/>
                </a:cubicBezTo>
                <a:cubicBezTo>
                  <a:pt x="278" y="385"/>
                  <a:pt x="276" y="393"/>
                  <a:pt x="273" y="396"/>
                </a:cubicBezTo>
                <a:cubicBezTo>
                  <a:pt x="271" y="399"/>
                  <a:pt x="264" y="401"/>
                  <a:pt x="252" y="401"/>
                </a:cubicBezTo>
                <a:cubicBezTo>
                  <a:pt x="242" y="401"/>
                  <a:pt x="236" y="399"/>
                  <a:pt x="233" y="396"/>
                </a:cubicBezTo>
                <a:cubicBezTo>
                  <a:pt x="230" y="393"/>
                  <a:pt x="229" y="386"/>
                  <a:pt x="229" y="375"/>
                </a:cubicBezTo>
                <a:cubicBezTo>
                  <a:pt x="229" y="362"/>
                  <a:pt x="230" y="353"/>
                  <a:pt x="233" y="350"/>
                </a:cubicBezTo>
                <a:cubicBezTo>
                  <a:pt x="236" y="347"/>
                  <a:pt x="243" y="345"/>
                  <a:pt x="254" y="345"/>
                </a:cubicBezTo>
                <a:cubicBezTo>
                  <a:pt x="264" y="345"/>
                  <a:pt x="271" y="347"/>
                  <a:pt x="273" y="350"/>
                </a:cubicBezTo>
                <a:close/>
                <a:moveTo>
                  <a:pt x="267" y="373"/>
                </a:moveTo>
                <a:cubicBezTo>
                  <a:pt x="267" y="364"/>
                  <a:pt x="267" y="358"/>
                  <a:pt x="265" y="357"/>
                </a:cubicBezTo>
                <a:cubicBezTo>
                  <a:pt x="264" y="355"/>
                  <a:pt x="260" y="354"/>
                  <a:pt x="253" y="354"/>
                </a:cubicBezTo>
                <a:cubicBezTo>
                  <a:pt x="246" y="354"/>
                  <a:pt x="242" y="355"/>
                  <a:pt x="241" y="357"/>
                </a:cubicBezTo>
                <a:cubicBezTo>
                  <a:pt x="240" y="359"/>
                  <a:pt x="239" y="365"/>
                  <a:pt x="239" y="375"/>
                </a:cubicBezTo>
                <a:cubicBezTo>
                  <a:pt x="239" y="383"/>
                  <a:pt x="240" y="388"/>
                  <a:pt x="241" y="390"/>
                </a:cubicBezTo>
                <a:cubicBezTo>
                  <a:pt x="243" y="391"/>
                  <a:pt x="247" y="392"/>
                  <a:pt x="254" y="392"/>
                </a:cubicBezTo>
                <a:cubicBezTo>
                  <a:pt x="260" y="392"/>
                  <a:pt x="264" y="391"/>
                  <a:pt x="265" y="389"/>
                </a:cubicBezTo>
                <a:cubicBezTo>
                  <a:pt x="267" y="388"/>
                  <a:pt x="267" y="382"/>
                  <a:pt x="267" y="373"/>
                </a:cubicBezTo>
                <a:close/>
                <a:moveTo>
                  <a:pt x="320" y="382"/>
                </a:moveTo>
                <a:cubicBezTo>
                  <a:pt x="320" y="387"/>
                  <a:pt x="319" y="389"/>
                  <a:pt x="318" y="390"/>
                </a:cubicBezTo>
                <a:cubicBezTo>
                  <a:pt x="317" y="391"/>
                  <a:pt x="313" y="392"/>
                  <a:pt x="308" y="392"/>
                </a:cubicBezTo>
                <a:cubicBezTo>
                  <a:pt x="302" y="392"/>
                  <a:pt x="299" y="392"/>
                  <a:pt x="297" y="390"/>
                </a:cubicBezTo>
                <a:cubicBezTo>
                  <a:pt x="296" y="389"/>
                  <a:pt x="295" y="387"/>
                  <a:pt x="295" y="383"/>
                </a:cubicBezTo>
                <a:lnTo>
                  <a:pt x="295" y="346"/>
                </a:lnTo>
                <a:lnTo>
                  <a:pt x="285" y="346"/>
                </a:lnTo>
                <a:lnTo>
                  <a:pt x="285" y="383"/>
                </a:lnTo>
                <a:cubicBezTo>
                  <a:pt x="285" y="390"/>
                  <a:pt x="286" y="395"/>
                  <a:pt x="289" y="397"/>
                </a:cubicBezTo>
                <a:cubicBezTo>
                  <a:pt x="292" y="400"/>
                  <a:pt x="299" y="401"/>
                  <a:pt x="308" y="401"/>
                </a:cubicBezTo>
                <a:cubicBezTo>
                  <a:pt x="317" y="401"/>
                  <a:pt x="323" y="400"/>
                  <a:pt x="326" y="397"/>
                </a:cubicBezTo>
                <a:cubicBezTo>
                  <a:pt x="329" y="395"/>
                  <a:pt x="330" y="390"/>
                  <a:pt x="330" y="382"/>
                </a:cubicBezTo>
                <a:lnTo>
                  <a:pt x="330" y="346"/>
                </a:lnTo>
                <a:lnTo>
                  <a:pt x="320" y="346"/>
                </a:lnTo>
                <a:lnTo>
                  <a:pt x="320" y="382"/>
                </a:lnTo>
                <a:lnTo>
                  <a:pt x="320" y="382"/>
                </a:lnTo>
                <a:close/>
                <a:moveTo>
                  <a:pt x="375" y="377"/>
                </a:moveTo>
                <a:lnTo>
                  <a:pt x="375" y="378"/>
                </a:lnTo>
                <a:cubicBezTo>
                  <a:pt x="381" y="378"/>
                  <a:pt x="384" y="382"/>
                  <a:pt x="384" y="388"/>
                </a:cubicBezTo>
                <a:lnTo>
                  <a:pt x="384" y="400"/>
                </a:lnTo>
                <a:lnTo>
                  <a:pt x="374" y="400"/>
                </a:lnTo>
                <a:lnTo>
                  <a:pt x="374" y="390"/>
                </a:lnTo>
                <a:cubicBezTo>
                  <a:pt x="374" y="385"/>
                  <a:pt x="371" y="382"/>
                  <a:pt x="366" y="382"/>
                </a:cubicBezTo>
                <a:lnTo>
                  <a:pt x="351" y="382"/>
                </a:lnTo>
                <a:lnTo>
                  <a:pt x="351" y="400"/>
                </a:lnTo>
                <a:lnTo>
                  <a:pt x="340" y="400"/>
                </a:lnTo>
                <a:lnTo>
                  <a:pt x="340" y="346"/>
                </a:lnTo>
                <a:lnTo>
                  <a:pt x="367" y="346"/>
                </a:lnTo>
                <a:cubicBezTo>
                  <a:pt x="374" y="346"/>
                  <a:pt x="379" y="347"/>
                  <a:pt x="381" y="349"/>
                </a:cubicBezTo>
                <a:cubicBezTo>
                  <a:pt x="384" y="351"/>
                  <a:pt x="385" y="356"/>
                  <a:pt x="385" y="362"/>
                </a:cubicBezTo>
                <a:cubicBezTo>
                  <a:pt x="385" y="367"/>
                  <a:pt x="384" y="371"/>
                  <a:pt x="383" y="373"/>
                </a:cubicBezTo>
                <a:cubicBezTo>
                  <a:pt x="382" y="375"/>
                  <a:pt x="379" y="377"/>
                  <a:pt x="375" y="377"/>
                </a:cubicBezTo>
                <a:close/>
                <a:moveTo>
                  <a:pt x="374" y="364"/>
                </a:moveTo>
                <a:cubicBezTo>
                  <a:pt x="374" y="360"/>
                  <a:pt x="374" y="357"/>
                  <a:pt x="373" y="356"/>
                </a:cubicBezTo>
                <a:cubicBezTo>
                  <a:pt x="372" y="355"/>
                  <a:pt x="370" y="354"/>
                  <a:pt x="366" y="354"/>
                </a:cubicBezTo>
                <a:lnTo>
                  <a:pt x="351" y="354"/>
                </a:lnTo>
                <a:lnTo>
                  <a:pt x="351" y="373"/>
                </a:lnTo>
                <a:lnTo>
                  <a:pt x="365" y="373"/>
                </a:lnTo>
                <a:cubicBezTo>
                  <a:pt x="369" y="373"/>
                  <a:pt x="371" y="373"/>
                  <a:pt x="373" y="371"/>
                </a:cubicBezTo>
                <a:cubicBezTo>
                  <a:pt x="374" y="370"/>
                  <a:pt x="374" y="367"/>
                  <a:pt x="374" y="364"/>
                </a:cubicBezTo>
                <a:close/>
                <a:moveTo>
                  <a:pt x="416" y="368"/>
                </a:moveTo>
                <a:cubicBezTo>
                  <a:pt x="409" y="368"/>
                  <a:pt x="405" y="368"/>
                  <a:pt x="404" y="367"/>
                </a:cubicBezTo>
                <a:cubicBezTo>
                  <a:pt x="402" y="366"/>
                  <a:pt x="402" y="364"/>
                  <a:pt x="402" y="361"/>
                </a:cubicBezTo>
                <a:cubicBezTo>
                  <a:pt x="402" y="358"/>
                  <a:pt x="402" y="356"/>
                  <a:pt x="404" y="355"/>
                </a:cubicBezTo>
                <a:cubicBezTo>
                  <a:pt x="405" y="354"/>
                  <a:pt x="409" y="353"/>
                  <a:pt x="414" y="353"/>
                </a:cubicBezTo>
                <a:cubicBezTo>
                  <a:pt x="418" y="353"/>
                  <a:pt x="421" y="354"/>
                  <a:pt x="422" y="355"/>
                </a:cubicBezTo>
                <a:cubicBezTo>
                  <a:pt x="423" y="355"/>
                  <a:pt x="423" y="357"/>
                  <a:pt x="424" y="360"/>
                </a:cubicBezTo>
                <a:cubicBezTo>
                  <a:pt x="424" y="361"/>
                  <a:pt x="424" y="361"/>
                  <a:pt x="424" y="362"/>
                </a:cubicBezTo>
                <a:lnTo>
                  <a:pt x="434" y="362"/>
                </a:lnTo>
                <a:lnTo>
                  <a:pt x="434" y="359"/>
                </a:lnTo>
                <a:cubicBezTo>
                  <a:pt x="434" y="354"/>
                  <a:pt x="433" y="350"/>
                  <a:pt x="430" y="348"/>
                </a:cubicBezTo>
                <a:cubicBezTo>
                  <a:pt x="427" y="346"/>
                  <a:pt x="421" y="345"/>
                  <a:pt x="413" y="345"/>
                </a:cubicBezTo>
                <a:cubicBezTo>
                  <a:pt x="404" y="345"/>
                  <a:pt x="398" y="346"/>
                  <a:pt x="396" y="348"/>
                </a:cubicBezTo>
                <a:cubicBezTo>
                  <a:pt x="393" y="350"/>
                  <a:pt x="391" y="355"/>
                  <a:pt x="391" y="361"/>
                </a:cubicBezTo>
                <a:cubicBezTo>
                  <a:pt x="391" y="367"/>
                  <a:pt x="392" y="371"/>
                  <a:pt x="395" y="373"/>
                </a:cubicBezTo>
                <a:cubicBezTo>
                  <a:pt x="397" y="375"/>
                  <a:pt x="403" y="376"/>
                  <a:pt x="411" y="377"/>
                </a:cubicBezTo>
                <a:lnTo>
                  <a:pt x="417" y="377"/>
                </a:lnTo>
                <a:cubicBezTo>
                  <a:pt x="420" y="378"/>
                  <a:pt x="423" y="378"/>
                  <a:pt x="424" y="379"/>
                </a:cubicBezTo>
                <a:cubicBezTo>
                  <a:pt x="425" y="380"/>
                  <a:pt x="425" y="382"/>
                  <a:pt x="425" y="384"/>
                </a:cubicBezTo>
                <a:cubicBezTo>
                  <a:pt x="425" y="388"/>
                  <a:pt x="424" y="390"/>
                  <a:pt x="423" y="391"/>
                </a:cubicBezTo>
                <a:cubicBezTo>
                  <a:pt x="422" y="392"/>
                  <a:pt x="419" y="393"/>
                  <a:pt x="414" y="393"/>
                </a:cubicBezTo>
                <a:cubicBezTo>
                  <a:pt x="408" y="393"/>
                  <a:pt x="404" y="392"/>
                  <a:pt x="403" y="391"/>
                </a:cubicBezTo>
                <a:cubicBezTo>
                  <a:pt x="402" y="390"/>
                  <a:pt x="401" y="388"/>
                  <a:pt x="401" y="384"/>
                </a:cubicBezTo>
                <a:lnTo>
                  <a:pt x="401" y="383"/>
                </a:lnTo>
                <a:lnTo>
                  <a:pt x="391" y="383"/>
                </a:lnTo>
                <a:lnTo>
                  <a:pt x="391" y="385"/>
                </a:lnTo>
                <a:cubicBezTo>
                  <a:pt x="391" y="391"/>
                  <a:pt x="392" y="396"/>
                  <a:pt x="395" y="398"/>
                </a:cubicBezTo>
                <a:cubicBezTo>
                  <a:pt x="398" y="400"/>
                  <a:pt x="404" y="401"/>
                  <a:pt x="412" y="401"/>
                </a:cubicBezTo>
                <a:cubicBezTo>
                  <a:pt x="422" y="401"/>
                  <a:pt x="428" y="400"/>
                  <a:pt x="431" y="398"/>
                </a:cubicBezTo>
                <a:cubicBezTo>
                  <a:pt x="434" y="396"/>
                  <a:pt x="435" y="391"/>
                  <a:pt x="435" y="384"/>
                </a:cubicBezTo>
                <a:cubicBezTo>
                  <a:pt x="435" y="378"/>
                  <a:pt x="434" y="374"/>
                  <a:pt x="432" y="372"/>
                </a:cubicBezTo>
                <a:cubicBezTo>
                  <a:pt x="429" y="370"/>
                  <a:pt x="424" y="369"/>
                  <a:pt x="416" y="368"/>
                </a:cubicBezTo>
                <a:close/>
              </a:path>
            </a:pathLst>
          </a:custGeom>
          <a:gradFill>
            <a:gsLst>
              <a:gs pos="15000">
                <a:schemeClr val="bg1"/>
              </a:gs>
              <a:gs pos="9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757660D-6A92-4C2C-88BD-3097DA7C44C2}"/>
              </a:ext>
            </a:extLst>
          </p:cNvPr>
          <p:cNvSpPr/>
          <p:nvPr/>
        </p:nvSpPr>
        <p:spPr>
          <a:xfrm>
            <a:off x="853347" y="508720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不足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C8C710E-5C50-422D-8D5E-00B0DA53C5ED}"/>
              </a:ext>
            </a:extLst>
          </p:cNvPr>
          <p:cNvCxnSpPr/>
          <p:nvPr/>
        </p:nvCxnSpPr>
        <p:spPr>
          <a:xfrm>
            <a:off x="952500" y="4921738"/>
            <a:ext cx="1955800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30E96595-4213-4B18-93F7-2461B4656D48}"/>
              </a:ext>
            </a:extLst>
          </p:cNvPr>
          <p:cNvSpPr>
            <a:spLocks/>
          </p:cNvSpPr>
          <p:nvPr/>
        </p:nvSpPr>
        <p:spPr>
          <a:xfrm>
            <a:off x="859977" y="5397324"/>
            <a:ext cx="2168101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没有和项目组各成员保持良好的沟通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D569E7E-AFA4-4E87-AAB9-2A8A2F5DF5F2}"/>
              </a:ext>
            </a:extLst>
          </p:cNvPr>
          <p:cNvSpPr/>
          <p:nvPr/>
        </p:nvSpPr>
        <p:spPr>
          <a:xfrm>
            <a:off x="853347" y="3313302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阿里巴巴普惠体 B" panose="00020600040101010101" pitchFamily="18" charset="-122"/>
              </a:rPr>
              <a:t>会话应答时间</a:t>
            </a:r>
          </a:p>
        </p:txBody>
      </p:sp>
      <p:sp>
        <p:nvSpPr>
          <p:cNvPr id="19" name="矩形: 圆顶角 18">
            <a:extLst>
              <a:ext uri="{FF2B5EF4-FFF2-40B4-BE49-F238E27FC236}">
                <a16:creationId xmlns:a16="http://schemas.microsoft.com/office/drawing/2014/main" id="{049089D1-4A75-425F-B7C5-8250CF60036B}"/>
              </a:ext>
            </a:extLst>
          </p:cNvPr>
          <p:cNvSpPr/>
          <p:nvPr/>
        </p:nvSpPr>
        <p:spPr>
          <a:xfrm>
            <a:off x="968689" y="3681984"/>
            <a:ext cx="525708" cy="862526"/>
          </a:xfrm>
          <a:prstGeom prst="round2Same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72000">
                <a:schemeClr val="accent2"/>
              </a:gs>
            </a:gsLst>
            <a:lin ang="3600000" scaled="0"/>
          </a:gradFill>
          <a:ln>
            <a:noFill/>
          </a:ln>
          <a:effectLst>
            <a:outerShdw blurRad="254000" dist="889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顶角 93">
            <a:extLst>
              <a:ext uri="{FF2B5EF4-FFF2-40B4-BE49-F238E27FC236}">
                <a16:creationId xmlns:a16="http://schemas.microsoft.com/office/drawing/2014/main" id="{50405509-6B1E-41DC-A985-F3675DF51D70}"/>
              </a:ext>
            </a:extLst>
          </p:cNvPr>
          <p:cNvSpPr/>
          <p:nvPr/>
        </p:nvSpPr>
        <p:spPr>
          <a:xfrm>
            <a:off x="2058996" y="3901440"/>
            <a:ext cx="525708" cy="643070"/>
          </a:xfrm>
          <a:prstGeom prst="round2Same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72000">
                <a:schemeClr val="accent2"/>
              </a:gs>
            </a:gsLst>
            <a:lin ang="3600000" scaled="0"/>
          </a:gradFill>
          <a:ln>
            <a:noFill/>
          </a:ln>
          <a:effectLst>
            <a:outerShdw blurRad="254000" dist="889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78553B51-9752-4346-A540-DE1F7D9725D7}"/>
              </a:ext>
            </a:extLst>
          </p:cNvPr>
          <p:cNvSpPr/>
          <p:nvPr/>
        </p:nvSpPr>
        <p:spPr>
          <a:xfrm>
            <a:off x="964027" y="4146045"/>
            <a:ext cx="5180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  <a:latin typeface="Bebas" pitchFamily="50" charset="0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67 S</a:t>
            </a:r>
            <a:endParaRPr lang="zh-CN" altLang="en-US" sz="1600" dirty="0">
              <a:solidFill>
                <a:schemeClr val="accent3"/>
              </a:solidFill>
              <a:latin typeface="Bebas" pitchFamily="50" charset="0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C0949EA2-EC0D-4E04-8ADD-7E9AD9109777}"/>
              </a:ext>
            </a:extLst>
          </p:cNvPr>
          <p:cNvSpPr/>
          <p:nvPr/>
        </p:nvSpPr>
        <p:spPr>
          <a:xfrm>
            <a:off x="2054958" y="4146045"/>
            <a:ext cx="5305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  <a:latin typeface="Bebas" pitchFamily="50" charset="0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42 S</a:t>
            </a:r>
            <a:endParaRPr lang="zh-CN" altLang="en-US" sz="1600" dirty="0">
              <a:solidFill>
                <a:schemeClr val="accent3"/>
              </a:solidFill>
              <a:latin typeface="Bebas" pitchFamily="50" charset="0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97" name="图形 1">
            <a:extLst>
              <a:ext uri="{FF2B5EF4-FFF2-40B4-BE49-F238E27FC236}">
                <a16:creationId xmlns:a16="http://schemas.microsoft.com/office/drawing/2014/main" id="{5865FE92-E06C-4D84-9FF0-8A012231056A}"/>
              </a:ext>
            </a:extLst>
          </p:cNvPr>
          <p:cNvGrpSpPr/>
          <p:nvPr/>
        </p:nvGrpSpPr>
        <p:grpSpPr>
          <a:xfrm rot="3510852">
            <a:off x="1576644" y="4094812"/>
            <a:ext cx="432483" cy="307309"/>
            <a:chOff x="5951397" y="1877114"/>
            <a:chExt cx="1480014" cy="1051654"/>
          </a:xfrm>
          <a:gradFill>
            <a:gsLst>
              <a:gs pos="0">
                <a:schemeClr val="tx1">
                  <a:lumMod val="50000"/>
                  <a:lumOff val="50000"/>
                  <a:alpha val="3000"/>
                </a:schemeClr>
              </a:gs>
              <a:gs pos="76000">
                <a:schemeClr val="tx1">
                  <a:lumMod val="50000"/>
                  <a:lumOff val="50000"/>
                  <a:alpha val="69000"/>
                </a:schemeClr>
              </a:gs>
            </a:gsLst>
            <a:lin ang="0" scaled="0"/>
          </a:gradFill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9E7B358-644C-4F26-BEE1-C6A88D5A7230}"/>
                </a:ext>
              </a:extLst>
            </p:cNvPr>
            <p:cNvSpPr/>
            <p:nvPr/>
          </p:nvSpPr>
          <p:spPr>
            <a:xfrm>
              <a:off x="6844883" y="1877114"/>
              <a:ext cx="586528" cy="816165"/>
            </a:xfrm>
            <a:custGeom>
              <a:avLst/>
              <a:gdLst>
                <a:gd name="connsiteX0" fmla="*/ 0 w 586528"/>
                <a:gd name="connsiteY0" fmla="*/ 0 h 816165"/>
                <a:gd name="connsiteX1" fmla="*/ 0 w 586528"/>
                <a:gd name="connsiteY1" fmla="*/ 816166 h 816165"/>
                <a:gd name="connsiteX2" fmla="*/ 586528 w 586528"/>
                <a:gd name="connsiteY2" fmla="*/ 408083 h 81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528" h="816165">
                  <a:moveTo>
                    <a:pt x="0" y="0"/>
                  </a:moveTo>
                  <a:lnTo>
                    <a:pt x="0" y="816166"/>
                  </a:lnTo>
                  <a:lnTo>
                    <a:pt x="586528" y="408083"/>
                  </a:lnTo>
                  <a:close/>
                </a:path>
              </a:pathLst>
            </a:custGeom>
            <a:grpFill/>
            <a:ln w="1462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5E69242-CC0E-47D4-A522-69F36D06B67A}"/>
                </a:ext>
              </a:extLst>
            </p:cNvPr>
            <p:cNvSpPr/>
            <p:nvPr/>
          </p:nvSpPr>
          <p:spPr>
            <a:xfrm>
              <a:off x="5951397" y="2141856"/>
              <a:ext cx="893486" cy="786912"/>
            </a:xfrm>
            <a:custGeom>
              <a:avLst/>
              <a:gdLst>
                <a:gd name="connsiteX0" fmla="*/ 647759 w 893486"/>
                <a:gd name="connsiteY0" fmla="*/ 49731 h 786912"/>
                <a:gd name="connsiteX1" fmla="*/ 606804 w 893486"/>
                <a:gd name="connsiteY1" fmla="*/ 59969 h 786912"/>
                <a:gd name="connsiteX2" fmla="*/ 567312 w 893486"/>
                <a:gd name="connsiteY2" fmla="*/ 73133 h 786912"/>
                <a:gd name="connsiteX3" fmla="*/ 271854 w 893486"/>
                <a:gd name="connsiteY3" fmla="*/ 228175 h 786912"/>
                <a:gd name="connsiteX4" fmla="*/ 65619 w 893486"/>
                <a:gd name="connsiteY4" fmla="*/ 481216 h 786912"/>
                <a:gd name="connsiteX5" fmla="*/ 1262 w 893486"/>
                <a:gd name="connsiteY5" fmla="*/ 786913 h 786912"/>
                <a:gd name="connsiteX6" fmla="*/ 124126 w 893486"/>
                <a:gd name="connsiteY6" fmla="*/ 517783 h 786912"/>
                <a:gd name="connsiteX7" fmla="*/ 346450 w 893486"/>
                <a:gd name="connsiteY7" fmla="*/ 343726 h 786912"/>
                <a:gd name="connsiteX8" fmla="*/ 614117 w 893486"/>
                <a:gd name="connsiteY8" fmla="*/ 273518 h 786912"/>
                <a:gd name="connsiteX9" fmla="*/ 647759 w 893486"/>
                <a:gd name="connsiteY9" fmla="*/ 269130 h 786912"/>
                <a:gd name="connsiteX10" fmla="*/ 682863 w 893486"/>
                <a:gd name="connsiteY10" fmla="*/ 267667 h 786912"/>
                <a:gd name="connsiteX11" fmla="*/ 753071 w 893486"/>
                <a:gd name="connsiteY11" fmla="*/ 266205 h 786912"/>
                <a:gd name="connsiteX12" fmla="*/ 893486 w 893486"/>
                <a:gd name="connsiteY12" fmla="*/ 276443 h 786912"/>
                <a:gd name="connsiteX13" fmla="*/ 893486 w 893486"/>
                <a:gd name="connsiteY13" fmla="*/ 0 h 786912"/>
                <a:gd name="connsiteX14" fmla="*/ 729668 w 893486"/>
                <a:gd name="connsiteY14" fmla="*/ 26328 h 786912"/>
                <a:gd name="connsiteX15" fmla="*/ 647759 w 893486"/>
                <a:gd name="connsiteY15" fmla="*/ 49731 h 78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93486" h="786912">
                  <a:moveTo>
                    <a:pt x="647759" y="49731"/>
                  </a:moveTo>
                  <a:cubicBezTo>
                    <a:pt x="634595" y="52656"/>
                    <a:pt x="621431" y="55581"/>
                    <a:pt x="606804" y="59969"/>
                  </a:cubicBezTo>
                  <a:lnTo>
                    <a:pt x="567312" y="73133"/>
                  </a:lnTo>
                  <a:cubicBezTo>
                    <a:pt x="460538" y="106774"/>
                    <a:pt x="359614" y="160893"/>
                    <a:pt x="271854" y="228175"/>
                  </a:cubicBezTo>
                  <a:cubicBezTo>
                    <a:pt x="184095" y="296920"/>
                    <a:pt x="112424" y="384680"/>
                    <a:pt x="65619" y="481216"/>
                  </a:cubicBezTo>
                  <a:cubicBezTo>
                    <a:pt x="18814" y="577752"/>
                    <a:pt x="-6051" y="683063"/>
                    <a:pt x="1262" y="786913"/>
                  </a:cubicBezTo>
                  <a:cubicBezTo>
                    <a:pt x="17351" y="685989"/>
                    <a:pt x="64157" y="593841"/>
                    <a:pt x="124126" y="517783"/>
                  </a:cubicBezTo>
                  <a:cubicBezTo>
                    <a:pt x="185557" y="441724"/>
                    <a:pt x="261616" y="383218"/>
                    <a:pt x="346450" y="343726"/>
                  </a:cubicBezTo>
                  <a:cubicBezTo>
                    <a:pt x="431285" y="305697"/>
                    <a:pt x="520507" y="280831"/>
                    <a:pt x="614117" y="273518"/>
                  </a:cubicBezTo>
                  <a:lnTo>
                    <a:pt x="647759" y="269130"/>
                  </a:lnTo>
                  <a:cubicBezTo>
                    <a:pt x="659460" y="267667"/>
                    <a:pt x="671161" y="269130"/>
                    <a:pt x="682863" y="267667"/>
                  </a:cubicBezTo>
                  <a:lnTo>
                    <a:pt x="753071" y="266205"/>
                  </a:lnTo>
                  <a:cubicBezTo>
                    <a:pt x="799876" y="267667"/>
                    <a:pt x="846681" y="273518"/>
                    <a:pt x="893486" y="276443"/>
                  </a:cubicBezTo>
                  <a:lnTo>
                    <a:pt x="893486" y="0"/>
                  </a:lnTo>
                  <a:cubicBezTo>
                    <a:pt x="837905" y="8776"/>
                    <a:pt x="783786" y="14627"/>
                    <a:pt x="729668" y="26328"/>
                  </a:cubicBezTo>
                  <a:lnTo>
                    <a:pt x="647759" y="49731"/>
                  </a:lnTo>
                  <a:close/>
                </a:path>
              </a:pathLst>
            </a:custGeom>
            <a:grpFill/>
            <a:ln w="1462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" name="矩形 99">
            <a:extLst>
              <a:ext uri="{FF2B5EF4-FFF2-40B4-BE49-F238E27FC236}">
                <a16:creationId xmlns:a16="http://schemas.microsoft.com/office/drawing/2014/main" id="{0FAC227D-2CDE-4CC2-91DC-9EDA1406106C}"/>
              </a:ext>
            </a:extLst>
          </p:cNvPr>
          <p:cNvSpPr/>
          <p:nvPr/>
        </p:nvSpPr>
        <p:spPr>
          <a:xfrm>
            <a:off x="1523988" y="3855237"/>
            <a:ext cx="4860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B" panose="00020600040101010101" pitchFamily="18" charset="-122"/>
              </a:rPr>
              <a:t>下降</a:t>
            </a:r>
          </a:p>
        </p:txBody>
      </p:sp>
      <p:grpSp>
        <p:nvGrpSpPr>
          <p:cNvPr id="101" name="图形 1">
            <a:extLst>
              <a:ext uri="{FF2B5EF4-FFF2-40B4-BE49-F238E27FC236}">
                <a16:creationId xmlns:a16="http://schemas.microsoft.com/office/drawing/2014/main" id="{DB638038-DB02-4F7F-8316-708A2C6C9D98}"/>
              </a:ext>
            </a:extLst>
          </p:cNvPr>
          <p:cNvGrpSpPr/>
          <p:nvPr/>
        </p:nvGrpSpPr>
        <p:grpSpPr>
          <a:xfrm rot="6439293" flipH="1">
            <a:off x="4644897" y="3605259"/>
            <a:ext cx="1161752" cy="825505"/>
            <a:chOff x="5951397" y="1877114"/>
            <a:chExt cx="1480014" cy="1051654"/>
          </a:xfrm>
          <a:gradFill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52000"/>
                </a:schemeClr>
              </a:gs>
            </a:gsLst>
            <a:lin ang="0" scaled="0"/>
          </a:gra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1281E83-3181-4D7F-AEFB-8880D7D1E11D}"/>
                </a:ext>
              </a:extLst>
            </p:cNvPr>
            <p:cNvSpPr/>
            <p:nvPr/>
          </p:nvSpPr>
          <p:spPr>
            <a:xfrm>
              <a:off x="6844883" y="1877114"/>
              <a:ext cx="586528" cy="816165"/>
            </a:xfrm>
            <a:custGeom>
              <a:avLst/>
              <a:gdLst>
                <a:gd name="connsiteX0" fmla="*/ 0 w 586528"/>
                <a:gd name="connsiteY0" fmla="*/ 0 h 816165"/>
                <a:gd name="connsiteX1" fmla="*/ 0 w 586528"/>
                <a:gd name="connsiteY1" fmla="*/ 816166 h 816165"/>
                <a:gd name="connsiteX2" fmla="*/ 586528 w 586528"/>
                <a:gd name="connsiteY2" fmla="*/ 408083 h 81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528" h="816165">
                  <a:moveTo>
                    <a:pt x="0" y="0"/>
                  </a:moveTo>
                  <a:lnTo>
                    <a:pt x="0" y="816166"/>
                  </a:lnTo>
                  <a:lnTo>
                    <a:pt x="586528" y="408083"/>
                  </a:lnTo>
                  <a:close/>
                </a:path>
              </a:pathLst>
            </a:custGeom>
            <a:grpFill/>
            <a:ln w="1462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97464FA-97CF-460A-971D-10C6A1BA0668}"/>
                </a:ext>
              </a:extLst>
            </p:cNvPr>
            <p:cNvSpPr/>
            <p:nvPr/>
          </p:nvSpPr>
          <p:spPr>
            <a:xfrm>
              <a:off x="5951397" y="2141856"/>
              <a:ext cx="893486" cy="786912"/>
            </a:xfrm>
            <a:custGeom>
              <a:avLst/>
              <a:gdLst>
                <a:gd name="connsiteX0" fmla="*/ 647759 w 893486"/>
                <a:gd name="connsiteY0" fmla="*/ 49731 h 786912"/>
                <a:gd name="connsiteX1" fmla="*/ 606804 w 893486"/>
                <a:gd name="connsiteY1" fmla="*/ 59969 h 786912"/>
                <a:gd name="connsiteX2" fmla="*/ 567312 w 893486"/>
                <a:gd name="connsiteY2" fmla="*/ 73133 h 786912"/>
                <a:gd name="connsiteX3" fmla="*/ 271854 w 893486"/>
                <a:gd name="connsiteY3" fmla="*/ 228175 h 786912"/>
                <a:gd name="connsiteX4" fmla="*/ 65619 w 893486"/>
                <a:gd name="connsiteY4" fmla="*/ 481216 h 786912"/>
                <a:gd name="connsiteX5" fmla="*/ 1262 w 893486"/>
                <a:gd name="connsiteY5" fmla="*/ 786913 h 786912"/>
                <a:gd name="connsiteX6" fmla="*/ 124126 w 893486"/>
                <a:gd name="connsiteY6" fmla="*/ 517783 h 786912"/>
                <a:gd name="connsiteX7" fmla="*/ 346450 w 893486"/>
                <a:gd name="connsiteY7" fmla="*/ 343726 h 786912"/>
                <a:gd name="connsiteX8" fmla="*/ 614117 w 893486"/>
                <a:gd name="connsiteY8" fmla="*/ 273518 h 786912"/>
                <a:gd name="connsiteX9" fmla="*/ 647759 w 893486"/>
                <a:gd name="connsiteY9" fmla="*/ 269130 h 786912"/>
                <a:gd name="connsiteX10" fmla="*/ 682863 w 893486"/>
                <a:gd name="connsiteY10" fmla="*/ 267667 h 786912"/>
                <a:gd name="connsiteX11" fmla="*/ 753071 w 893486"/>
                <a:gd name="connsiteY11" fmla="*/ 266205 h 786912"/>
                <a:gd name="connsiteX12" fmla="*/ 893486 w 893486"/>
                <a:gd name="connsiteY12" fmla="*/ 276443 h 786912"/>
                <a:gd name="connsiteX13" fmla="*/ 893486 w 893486"/>
                <a:gd name="connsiteY13" fmla="*/ 0 h 786912"/>
                <a:gd name="connsiteX14" fmla="*/ 729668 w 893486"/>
                <a:gd name="connsiteY14" fmla="*/ 26328 h 786912"/>
                <a:gd name="connsiteX15" fmla="*/ 647759 w 893486"/>
                <a:gd name="connsiteY15" fmla="*/ 49731 h 78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93486" h="786912">
                  <a:moveTo>
                    <a:pt x="647759" y="49731"/>
                  </a:moveTo>
                  <a:cubicBezTo>
                    <a:pt x="634595" y="52656"/>
                    <a:pt x="621431" y="55581"/>
                    <a:pt x="606804" y="59969"/>
                  </a:cubicBezTo>
                  <a:lnTo>
                    <a:pt x="567312" y="73133"/>
                  </a:lnTo>
                  <a:cubicBezTo>
                    <a:pt x="460538" y="106774"/>
                    <a:pt x="359614" y="160893"/>
                    <a:pt x="271854" y="228175"/>
                  </a:cubicBezTo>
                  <a:cubicBezTo>
                    <a:pt x="184095" y="296920"/>
                    <a:pt x="112424" y="384680"/>
                    <a:pt x="65619" y="481216"/>
                  </a:cubicBezTo>
                  <a:cubicBezTo>
                    <a:pt x="18814" y="577752"/>
                    <a:pt x="-6051" y="683063"/>
                    <a:pt x="1262" y="786913"/>
                  </a:cubicBezTo>
                  <a:cubicBezTo>
                    <a:pt x="17351" y="685989"/>
                    <a:pt x="64157" y="593841"/>
                    <a:pt x="124126" y="517783"/>
                  </a:cubicBezTo>
                  <a:cubicBezTo>
                    <a:pt x="185557" y="441724"/>
                    <a:pt x="261616" y="383218"/>
                    <a:pt x="346450" y="343726"/>
                  </a:cubicBezTo>
                  <a:cubicBezTo>
                    <a:pt x="431285" y="305697"/>
                    <a:pt x="520507" y="280831"/>
                    <a:pt x="614117" y="273518"/>
                  </a:cubicBezTo>
                  <a:lnTo>
                    <a:pt x="647759" y="269130"/>
                  </a:lnTo>
                  <a:cubicBezTo>
                    <a:pt x="659460" y="267667"/>
                    <a:pt x="671161" y="269130"/>
                    <a:pt x="682863" y="267667"/>
                  </a:cubicBezTo>
                  <a:lnTo>
                    <a:pt x="753071" y="266205"/>
                  </a:lnTo>
                  <a:cubicBezTo>
                    <a:pt x="799876" y="267667"/>
                    <a:pt x="846681" y="273518"/>
                    <a:pt x="893486" y="276443"/>
                  </a:cubicBezTo>
                  <a:lnTo>
                    <a:pt x="893486" y="0"/>
                  </a:lnTo>
                  <a:cubicBezTo>
                    <a:pt x="837905" y="8776"/>
                    <a:pt x="783786" y="14627"/>
                    <a:pt x="729668" y="26328"/>
                  </a:cubicBezTo>
                  <a:lnTo>
                    <a:pt x="647759" y="49731"/>
                  </a:lnTo>
                  <a:close/>
                </a:path>
              </a:pathLst>
            </a:custGeom>
            <a:grpFill/>
            <a:ln w="1462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44966327-6CCD-4611-B2B5-EA5F6F665634}"/>
              </a:ext>
            </a:extLst>
          </p:cNvPr>
          <p:cNvSpPr/>
          <p:nvPr/>
        </p:nvSpPr>
        <p:spPr>
          <a:xfrm>
            <a:off x="976336" y="4557260"/>
            <a:ext cx="4860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过去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1631E9B0-20FA-4BFA-BBFE-8E46C2FD169A}"/>
              </a:ext>
            </a:extLst>
          </p:cNvPr>
          <p:cNvSpPr/>
          <p:nvPr/>
        </p:nvSpPr>
        <p:spPr>
          <a:xfrm>
            <a:off x="2077694" y="4557260"/>
            <a:ext cx="4860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现在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748C237-5FF7-4CA1-874D-09DF0D887219}"/>
              </a:ext>
            </a:extLst>
          </p:cNvPr>
          <p:cNvSpPr>
            <a:spLocks/>
          </p:cNvSpPr>
          <p:nvPr/>
        </p:nvSpPr>
        <p:spPr>
          <a:xfrm>
            <a:off x="9147465" y="2491922"/>
            <a:ext cx="2168101" cy="1192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去年下半年，外推市场开始紧缩，部门迅速反应，查找新平台，作为宣传的手段，扩大宣传渠道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5C6A4DF7-3955-44E3-B090-E7C22DCFA510}"/>
              </a:ext>
            </a:extLst>
          </p:cNvPr>
          <p:cNvSpPr>
            <a:spLocks/>
          </p:cNvSpPr>
          <p:nvPr/>
        </p:nvSpPr>
        <p:spPr>
          <a:xfrm>
            <a:off x="6382759" y="2491922"/>
            <a:ext cx="2168101" cy="2032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项目组网站被降权后，开始搭建新站，在新站上线前，进行关键词和网站框架的选择，导致网站的排名不断波动，项目组及时优化新站细节，减少排名波动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082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2">
                <a:lumMod val="15000"/>
                <a:lumOff val="85000"/>
              </a:schemeClr>
            </a:gs>
            <a:gs pos="100000">
              <a:schemeClr val="accent2">
                <a:lumMod val="90000"/>
                <a:lumOff val="1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DB11D346-5BA4-41B7-AAA0-95A7202D75E5}"/>
              </a:ext>
            </a:extLst>
          </p:cNvPr>
          <p:cNvSpPr/>
          <p:nvPr/>
        </p:nvSpPr>
        <p:spPr>
          <a:xfrm>
            <a:off x="658813" y="5514437"/>
            <a:ext cx="1547939" cy="842295"/>
          </a:xfrm>
          <a:prstGeom prst="roundRect">
            <a:avLst>
              <a:gd name="adj" fmla="val 9430"/>
            </a:avLst>
          </a:prstGeom>
          <a:gradFill>
            <a:gsLst>
              <a:gs pos="0">
                <a:schemeClr val="accent2">
                  <a:lumMod val="20000"/>
                  <a:lumOff val="80000"/>
                  <a:alpha val="6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PA-任意多边形 51">
            <a:extLst>
              <a:ext uri="{FF2B5EF4-FFF2-40B4-BE49-F238E27FC236}">
                <a16:creationId xmlns:a16="http://schemas.microsoft.com/office/drawing/2014/main" id="{63EB3C28-9F1E-42A9-B6C0-6C62293DCA8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7432" y="569909"/>
            <a:ext cx="3185312" cy="287731"/>
          </a:xfrm>
          <a:custGeom>
            <a:avLst/>
            <a:gdLst/>
            <a:ahLst/>
            <a:cxnLst/>
            <a:rect l="l" t="t" r="r" b="b"/>
            <a:pathLst>
              <a:path w="3185312" h="287731">
                <a:moveTo>
                  <a:pt x="2124303" y="245059"/>
                </a:moveTo>
                <a:lnTo>
                  <a:pt x="2120341" y="267309"/>
                </a:lnTo>
                <a:cubicBezTo>
                  <a:pt x="2119934" y="269951"/>
                  <a:pt x="2118512" y="272389"/>
                  <a:pt x="2116074" y="274625"/>
                </a:cubicBezTo>
                <a:cubicBezTo>
                  <a:pt x="2114448" y="276657"/>
                  <a:pt x="2112314" y="277876"/>
                  <a:pt x="2109673" y="278282"/>
                </a:cubicBezTo>
                <a:lnTo>
                  <a:pt x="1999030" y="287731"/>
                </a:lnTo>
                <a:lnTo>
                  <a:pt x="2002078" y="268529"/>
                </a:lnTo>
                <a:cubicBezTo>
                  <a:pt x="2002688" y="264871"/>
                  <a:pt x="2004212" y="261620"/>
                  <a:pt x="2006650" y="258775"/>
                </a:cubicBezTo>
                <a:cubicBezTo>
                  <a:pt x="2009495" y="256337"/>
                  <a:pt x="2012543" y="254914"/>
                  <a:pt x="2015794" y="254508"/>
                </a:cubicBezTo>
                <a:close/>
                <a:moveTo>
                  <a:pt x="1210208" y="181051"/>
                </a:moveTo>
                <a:lnTo>
                  <a:pt x="1274521" y="181051"/>
                </a:lnTo>
                <a:lnTo>
                  <a:pt x="1271168" y="202997"/>
                </a:lnTo>
                <a:lnTo>
                  <a:pt x="1270254" y="210312"/>
                </a:lnTo>
                <a:lnTo>
                  <a:pt x="1263853" y="255117"/>
                </a:lnTo>
                <a:cubicBezTo>
                  <a:pt x="1263650" y="257149"/>
                  <a:pt x="1264157" y="258978"/>
                  <a:pt x="1265377" y="260604"/>
                </a:cubicBezTo>
                <a:cubicBezTo>
                  <a:pt x="1266596" y="262026"/>
                  <a:pt x="1268222" y="262737"/>
                  <a:pt x="1270254" y="262737"/>
                </a:cubicBezTo>
                <a:lnTo>
                  <a:pt x="1479042" y="262737"/>
                </a:lnTo>
                <a:cubicBezTo>
                  <a:pt x="1480870" y="262737"/>
                  <a:pt x="1482699" y="262026"/>
                  <a:pt x="1484528" y="260604"/>
                </a:cubicBezTo>
                <a:cubicBezTo>
                  <a:pt x="1486154" y="258978"/>
                  <a:pt x="1487170" y="257149"/>
                  <a:pt x="1487576" y="255117"/>
                </a:cubicBezTo>
                <a:lnTo>
                  <a:pt x="1494586" y="205435"/>
                </a:lnTo>
                <a:lnTo>
                  <a:pt x="1281226" y="205435"/>
                </a:lnTo>
                <a:lnTo>
                  <a:pt x="1284579" y="181051"/>
                </a:lnTo>
                <a:lnTo>
                  <a:pt x="1562252" y="181051"/>
                </a:lnTo>
                <a:lnTo>
                  <a:pt x="1551279" y="257861"/>
                </a:lnTo>
                <a:cubicBezTo>
                  <a:pt x="1550263" y="266192"/>
                  <a:pt x="1546301" y="273202"/>
                  <a:pt x="1539392" y="278892"/>
                </a:cubicBezTo>
                <a:cubicBezTo>
                  <a:pt x="1532686" y="284785"/>
                  <a:pt x="1525168" y="287731"/>
                  <a:pt x="1516837" y="287731"/>
                </a:cubicBezTo>
                <a:lnTo>
                  <a:pt x="1225143" y="287731"/>
                </a:lnTo>
                <a:cubicBezTo>
                  <a:pt x="1216812" y="287731"/>
                  <a:pt x="1210106" y="284785"/>
                  <a:pt x="1205026" y="278892"/>
                </a:cubicBezTo>
                <a:cubicBezTo>
                  <a:pt x="1199946" y="273202"/>
                  <a:pt x="1198016" y="266192"/>
                  <a:pt x="1199235" y="257861"/>
                </a:cubicBezTo>
                <a:close/>
                <a:moveTo>
                  <a:pt x="94183" y="175565"/>
                </a:moveTo>
                <a:lnTo>
                  <a:pt x="86868" y="231953"/>
                </a:lnTo>
                <a:lnTo>
                  <a:pt x="269748" y="228295"/>
                </a:lnTo>
                <a:lnTo>
                  <a:pt x="276453" y="175565"/>
                </a:lnTo>
                <a:close/>
                <a:moveTo>
                  <a:pt x="1000658" y="163677"/>
                </a:moveTo>
                <a:lnTo>
                  <a:pt x="994257" y="201168"/>
                </a:lnTo>
                <a:lnTo>
                  <a:pt x="1086612" y="201168"/>
                </a:lnTo>
                <a:lnTo>
                  <a:pt x="1093012" y="163677"/>
                </a:lnTo>
                <a:close/>
                <a:moveTo>
                  <a:pt x="2239518" y="162458"/>
                </a:moveTo>
                <a:lnTo>
                  <a:pt x="2285542" y="162458"/>
                </a:lnTo>
                <a:lnTo>
                  <a:pt x="2273960" y="247497"/>
                </a:lnTo>
                <a:lnTo>
                  <a:pt x="2297430" y="247497"/>
                </a:lnTo>
                <a:lnTo>
                  <a:pt x="2345588" y="287731"/>
                </a:lnTo>
                <a:lnTo>
                  <a:pt x="2300478" y="287731"/>
                </a:lnTo>
                <a:cubicBezTo>
                  <a:pt x="2288895" y="287731"/>
                  <a:pt x="2278024" y="284378"/>
                  <a:pt x="2267864" y="277673"/>
                </a:cubicBezTo>
                <a:lnTo>
                  <a:pt x="2246223" y="263042"/>
                </a:lnTo>
                <a:lnTo>
                  <a:pt x="2217267" y="279806"/>
                </a:lnTo>
                <a:cubicBezTo>
                  <a:pt x="2207920" y="285089"/>
                  <a:pt x="2198167" y="287731"/>
                  <a:pt x="2188006" y="287731"/>
                </a:cubicBezTo>
                <a:lnTo>
                  <a:pt x="2134362" y="287731"/>
                </a:lnTo>
                <a:lnTo>
                  <a:pt x="2217572" y="236220"/>
                </a:lnTo>
                <a:lnTo>
                  <a:pt x="2225802" y="174955"/>
                </a:lnTo>
                <a:cubicBezTo>
                  <a:pt x="2226208" y="171297"/>
                  <a:pt x="2227732" y="168300"/>
                  <a:pt x="2230374" y="165963"/>
                </a:cubicBezTo>
                <a:cubicBezTo>
                  <a:pt x="2233015" y="163627"/>
                  <a:pt x="2236063" y="162458"/>
                  <a:pt x="2239518" y="162458"/>
                </a:cubicBezTo>
                <a:close/>
                <a:moveTo>
                  <a:pt x="3085947" y="131978"/>
                </a:moveTo>
                <a:lnTo>
                  <a:pt x="3125876" y="131978"/>
                </a:lnTo>
                <a:cubicBezTo>
                  <a:pt x="3131362" y="131978"/>
                  <a:pt x="3136087" y="133959"/>
                  <a:pt x="3140049" y="137922"/>
                </a:cubicBezTo>
                <a:cubicBezTo>
                  <a:pt x="3144012" y="141884"/>
                  <a:pt x="3146094" y="146913"/>
                  <a:pt x="3146298" y="153009"/>
                </a:cubicBezTo>
                <a:lnTo>
                  <a:pt x="3150260" y="287426"/>
                </a:lnTo>
                <a:lnTo>
                  <a:pt x="3140506" y="287426"/>
                </a:lnTo>
                <a:cubicBezTo>
                  <a:pt x="3126486" y="287426"/>
                  <a:pt x="3114547" y="282346"/>
                  <a:pt x="3104692" y="272186"/>
                </a:cubicBezTo>
                <a:cubicBezTo>
                  <a:pt x="3094837" y="262026"/>
                  <a:pt x="3089503" y="249326"/>
                  <a:pt x="3088690" y="234086"/>
                </a:cubicBezTo>
                <a:close/>
                <a:moveTo>
                  <a:pt x="2856738" y="131978"/>
                </a:moveTo>
                <a:lnTo>
                  <a:pt x="2903677" y="131978"/>
                </a:lnTo>
                <a:lnTo>
                  <a:pt x="2874721" y="232257"/>
                </a:lnTo>
                <a:cubicBezTo>
                  <a:pt x="2860090" y="269037"/>
                  <a:pt x="2836621" y="287426"/>
                  <a:pt x="2804312" y="287426"/>
                </a:cubicBezTo>
                <a:lnTo>
                  <a:pt x="2798825" y="287426"/>
                </a:lnTo>
                <a:lnTo>
                  <a:pt x="2840278" y="144780"/>
                </a:lnTo>
                <a:cubicBezTo>
                  <a:pt x="2843530" y="136245"/>
                  <a:pt x="2849016" y="131978"/>
                  <a:pt x="2856738" y="131978"/>
                </a:cubicBezTo>
                <a:close/>
                <a:moveTo>
                  <a:pt x="2224582" y="125882"/>
                </a:moveTo>
                <a:lnTo>
                  <a:pt x="2343759" y="125882"/>
                </a:lnTo>
                <a:cubicBezTo>
                  <a:pt x="2350871" y="125882"/>
                  <a:pt x="2356459" y="128727"/>
                  <a:pt x="2360523" y="134417"/>
                </a:cubicBezTo>
                <a:cubicBezTo>
                  <a:pt x="2364790" y="140309"/>
                  <a:pt x="2366314" y="147320"/>
                  <a:pt x="2365095" y="155448"/>
                </a:cubicBezTo>
                <a:lnTo>
                  <a:pt x="2353208" y="245059"/>
                </a:lnTo>
                <a:lnTo>
                  <a:pt x="2295906" y="245059"/>
                </a:lnTo>
                <a:lnTo>
                  <a:pt x="2307183" y="161239"/>
                </a:lnTo>
                <a:cubicBezTo>
                  <a:pt x="2307590" y="157988"/>
                  <a:pt x="2306980" y="155346"/>
                  <a:pt x="2305354" y="153314"/>
                </a:cubicBezTo>
                <a:cubicBezTo>
                  <a:pt x="2303729" y="151079"/>
                  <a:pt x="2301595" y="149961"/>
                  <a:pt x="2298954" y="149961"/>
                </a:cubicBezTo>
                <a:lnTo>
                  <a:pt x="2221534" y="149961"/>
                </a:lnTo>
                <a:close/>
                <a:moveTo>
                  <a:pt x="2180996" y="125882"/>
                </a:moveTo>
                <a:lnTo>
                  <a:pt x="2213305" y="125882"/>
                </a:lnTo>
                <a:lnTo>
                  <a:pt x="2208428" y="161239"/>
                </a:lnTo>
                <a:lnTo>
                  <a:pt x="2208123" y="163677"/>
                </a:lnTo>
                <a:lnTo>
                  <a:pt x="2196846" y="248107"/>
                </a:lnTo>
                <a:lnTo>
                  <a:pt x="2139543" y="248107"/>
                </a:lnTo>
                <a:lnTo>
                  <a:pt x="2151735" y="155448"/>
                </a:lnTo>
                <a:cubicBezTo>
                  <a:pt x="2152954" y="147320"/>
                  <a:pt x="2156409" y="140309"/>
                  <a:pt x="2162098" y="134417"/>
                </a:cubicBezTo>
                <a:cubicBezTo>
                  <a:pt x="2167788" y="128727"/>
                  <a:pt x="2174087" y="125882"/>
                  <a:pt x="2180996" y="125882"/>
                </a:cubicBezTo>
                <a:close/>
                <a:moveTo>
                  <a:pt x="1284274" y="124968"/>
                </a:moveTo>
                <a:lnTo>
                  <a:pt x="1281531" y="145389"/>
                </a:lnTo>
                <a:lnTo>
                  <a:pt x="1381810" y="145389"/>
                </a:lnTo>
                <a:lnTo>
                  <a:pt x="1384858" y="124968"/>
                </a:lnTo>
                <a:close/>
                <a:moveTo>
                  <a:pt x="2585313" y="122225"/>
                </a:moveTo>
                <a:lnTo>
                  <a:pt x="2580741" y="155448"/>
                </a:lnTo>
                <a:lnTo>
                  <a:pt x="2671876" y="155448"/>
                </a:lnTo>
                <a:lnTo>
                  <a:pt x="2676448" y="122225"/>
                </a:lnTo>
                <a:close/>
                <a:moveTo>
                  <a:pt x="104546" y="93269"/>
                </a:moveTo>
                <a:lnTo>
                  <a:pt x="97231" y="150266"/>
                </a:lnTo>
                <a:lnTo>
                  <a:pt x="279501" y="150266"/>
                </a:lnTo>
                <a:lnTo>
                  <a:pt x="286816" y="93269"/>
                </a:lnTo>
                <a:close/>
                <a:moveTo>
                  <a:pt x="2536545" y="88087"/>
                </a:moveTo>
                <a:lnTo>
                  <a:pt x="2589885" y="88087"/>
                </a:lnTo>
                <a:lnTo>
                  <a:pt x="2588666" y="97536"/>
                </a:lnTo>
                <a:lnTo>
                  <a:pt x="2679801" y="97536"/>
                </a:lnTo>
                <a:cubicBezTo>
                  <a:pt x="2680207" y="94691"/>
                  <a:pt x="2681325" y="92405"/>
                  <a:pt x="2683154" y="90678"/>
                </a:cubicBezTo>
                <a:cubicBezTo>
                  <a:pt x="2684983" y="88951"/>
                  <a:pt x="2687218" y="88087"/>
                  <a:pt x="2689859" y="88087"/>
                </a:cubicBezTo>
                <a:lnTo>
                  <a:pt x="2743200" y="88087"/>
                </a:lnTo>
                <a:lnTo>
                  <a:pt x="2741980" y="97536"/>
                </a:lnTo>
                <a:lnTo>
                  <a:pt x="2770936" y="97536"/>
                </a:lnTo>
                <a:lnTo>
                  <a:pt x="2768803" y="112471"/>
                </a:lnTo>
                <a:cubicBezTo>
                  <a:pt x="2768397" y="115316"/>
                  <a:pt x="2767177" y="117653"/>
                  <a:pt x="2765145" y="119481"/>
                </a:cubicBezTo>
                <a:cubicBezTo>
                  <a:pt x="2763113" y="121310"/>
                  <a:pt x="2760776" y="122225"/>
                  <a:pt x="2758135" y="122225"/>
                </a:cubicBezTo>
                <a:lnTo>
                  <a:pt x="2738628" y="122225"/>
                </a:lnTo>
                <a:lnTo>
                  <a:pt x="2734056" y="155448"/>
                </a:lnTo>
                <a:lnTo>
                  <a:pt x="2766364" y="155448"/>
                </a:lnTo>
                <a:lnTo>
                  <a:pt x="2764231" y="170383"/>
                </a:lnTo>
                <a:cubicBezTo>
                  <a:pt x="2763824" y="173228"/>
                  <a:pt x="2762605" y="175565"/>
                  <a:pt x="2760573" y="177393"/>
                </a:cubicBezTo>
                <a:cubicBezTo>
                  <a:pt x="2758541" y="179222"/>
                  <a:pt x="2756205" y="180137"/>
                  <a:pt x="2753563" y="180137"/>
                </a:cubicBezTo>
                <a:lnTo>
                  <a:pt x="2693212" y="180137"/>
                </a:lnTo>
                <a:lnTo>
                  <a:pt x="2708453" y="209702"/>
                </a:lnTo>
                <a:lnTo>
                  <a:pt x="2761488" y="198120"/>
                </a:lnTo>
                <a:lnTo>
                  <a:pt x="2760573" y="206959"/>
                </a:lnTo>
                <a:cubicBezTo>
                  <a:pt x="2758541" y="217119"/>
                  <a:pt x="2752750" y="223520"/>
                  <a:pt x="2743200" y="226161"/>
                </a:cubicBezTo>
                <a:lnTo>
                  <a:pt x="2719730" y="231343"/>
                </a:lnTo>
                <a:lnTo>
                  <a:pt x="2749600" y="287731"/>
                </a:lnTo>
                <a:cubicBezTo>
                  <a:pt x="2709773" y="287731"/>
                  <a:pt x="2677972" y="268122"/>
                  <a:pt x="2654198" y="228905"/>
                </a:cubicBezTo>
                <a:lnTo>
                  <a:pt x="2628595" y="180137"/>
                </a:lnTo>
                <a:lnTo>
                  <a:pt x="2567635" y="180137"/>
                </a:lnTo>
                <a:lnTo>
                  <a:pt x="2557881" y="251460"/>
                </a:lnTo>
                <a:cubicBezTo>
                  <a:pt x="2557475" y="255117"/>
                  <a:pt x="2558288" y="257861"/>
                  <a:pt x="2560320" y="259689"/>
                </a:cubicBezTo>
                <a:cubicBezTo>
                  <a:pt x="2562352" y="261315"/>
                  <a:pt x="2565196" y="262128"/>
                  <a:pt x="2568854" y="262128"/>
                </a:cubicBezTo>
                <a:lnTo>
                  <a:pt x="2577388" y="262128"/>
                </a:lnTo>
                <a:cubicBezTo>
                  <a:pt x="2583891" y="262128"/>
                  <a:pt x="2589174" y="264566"/>
                  <a:pt x="2593238" y="269443"/>
                </a:cubicBezTo>
                <a:cubicBezTo>
                  <a:pt x="2597302" y="274320"/>
                  <a:pt x="2598928" y="280213"/>
                  <a:pt x="2598115" y="287121"/>
                </a:cubicBezTo>
                <a:lnTo>
                  <a:pt x="2526182" y="287121"/>
                </a:lnTo>
                <a:cubicBezTo>
                  <a:pt x="2521712" y="287121"/>
                  <a:pt x="2517444" y="286309"/>
                  <a:pt x="2513380" y="284683"/>
                </a:cubicBezTo>
                <a:cubicBezTo>
                  <a:pt x="2509316" y="282854"/>
                  <a:pt x="2505862" y="280416"/>
                  <a:pt x="2503017" y="277368"/>
                </a:cubicBezTo>
                <a:cubicBezTo>
                  <a:pt x="2500172" y="274320"/>
                  <a:pt x="2498039" y="270561"/>
                  <a:pt x="2496616" y="266090"/>
                </a:cubicBezTo>
                <a:cubicBezTo>
                  <a:pt x="2495397" y="261823"/>
                  <a:pt x="2495092" y="256845"/>
                  <a:pt x="2495702" y="251155"/>
                </a:cubicBezTo>
                <a:lnTo>
                  <a:pt x="2505456" y="180137"/>
                </a:lnTo>
                <a:lnTo>
                  <a:pt x="2482596" y="180137"/>
                </a:lnTo>
                <a:lnTo>
                  <a:pt x="2484120" y="170078"/>
                </a:lnTo>
                <a:cubicBezTo>
                  <a:pt x="2484729" y="165811"/>
                  <a:pt x="2486558" y="162306"/>
                  <a:pt x="2489606" y="159563"/>
                </a:cubicBezTo>
                <a:cubicBezTo>
                  <a:pt x="2492654" y="156819"/>
                  <a:pt x="2496210" y="155448"/>
                  <a:pt x="2500274" y="155448"/>
                </a:cubicBezTo>
                <a:lnTo>
                  <a:pt x="2518562" y="155448"/>
                </a:lnTo>
                <a:lnTo>
                  <a:pt x="2523134" y="122225"/>
                </a:lnTo>
                <a:lnTo>
                  <a:pt x="2493873" y="122225"/>
                </a:lnTo>
                <a:lnTo>
                  <a:pt x="2495397" y="110642"/>
                </a:lnTo>
                <a:cubicBezTo>
                  <a:pt x="2496007" y="106781"/>
                  <a:pt x="2497683" y="103632"/>
                  <a:pt x="2500426" y="101193"/>
                </a:cubicBezTo>
                <a:cubicBezTo>
                  <a:pt x="2503170" y="98755"/>
                  <a:pt x="2506370" y="97536"/>
                  <a:pt x="2510028" y="97536"/>
                </a:cubicBezTo>
                <a:lnTo>
                  <a:pt x="2526487" y="97536"/>
                </a:lnTo>
                <a:cubicBezTo>
                  <a:pt x="2526893" y="94691"/>
                  <a:pt x="2528062" y="92405"/>
                  <a:pt x="2529992" y="90678"/>
                </a:cubicBezTo>
                <a:cubicBezTo>
                  <a:pt x="2531922" y="88951"/>
                  <a:pt x="2534107" y="88087"/>
                  <a:pt x="2536545" y="88087"/>
                </a:cubicBezTo>
                <a:close/>
                <a:moveTo>
                  <a:pt x="1290675" y="79553"/>
                </a:moveTo>
                <a:lnTo>
                  <a:pt x="1287627" y="100889"/>
                </a:lnTo>
                <a:lnTo>
                  <a:pt x="1388211" y="100889"/>
                </a:lnTo>
                <a:lnTo>
                  <a:pt x="1391259" y="79553"/>
                </a:lnTo>
                <a:close/>
                <a:moveTo>
                  <a:pt x="2836316" y="78638"/>
                </a:moveTo>
                <a:lnTo>
                  <a:pt x="3179521" y="78638"/>
                </a:lnTo>
                <a:lnTo>
                  <a:pt x="3176473" y="100584"/>
                </a:lnTo>
                <a:cubicBezTo>
                  <a:pt x="3176066" y="103835"/>
                  <a:pt x="3174796" y="106426"/>
                  <a:pt x="3172663" y="108356"/>
                </a:cubicBezTo>
                <a:cubicBezTo>
                  <a:pt x="3170529" y="110287"/>
                  <a:pt x="3167938" y="111252"/>
                  <a:pt x="3164890" y="111252"/>
                </a:cubicBezTo>
                <a:lnTo>
                  <a:pt x="3031693" y="111252"/>
                </a:lnTo>
                <a:lnTo>
                  <a:pt x="3013405" y="249021"/>
                </a:lnTo>
                <a:cubicBezTo>
                  <a:pt x="3011982" y="259791"/>
                  <a:pt x="3007309" y="268935"/>
                  <a:pt x="2999384" y="276453"/>
                </a:cubicBezTo>
                <a:cubicBezTo>
                  <a:pt x="2991459" y="283769"/>
                  <a:pt x="2982417" y="287426"/>
                  <a:pt x="2972257" y="287426"/>
                </a:cubicBezTo>
                <a:lnTo>
                  <a:pt x="2898800" y="287426"/>
                </a:lnTo>
                <a:lnTo>
                  <a:pt x="2900629" y="271881"/>
                </a:lnTo>
                <a:cubicBezTo>
                  <a:pt x="2901238" y="268427"/>
                  <a:pt x="2902762" y="265582"/>
                  <a:pt x="2905201" y="263347"/>
                </a:cubicBezTo>
                <a:cubicBezTo>
                  <a:pt x="2907639" y="261112"/>
                  <a:pt x="2910484" y="259994"/>
                  <a:pt x="2913735" y="259994"/>
                </a:cubicBezTo>
                <a:lnTo>
                  <a:pt x="2939948" y="259994"/>
                </a:lnTo>
                <a:cubicBezTo>
                  <a:pt x="2942996" y="259994"/>
                  <a:pt x="2945739" y="258877"/>
                  <a:pt x="2948178" y="256641"/>
                </a:cubicBezTo>
                <a:cubicBezTo>
                  <a:pt x="2950413" y="254203"/>
                  <a:pt x="2951734" y="251460"/>
                  <a:pt x="2952140" y="248412"/>
                </a:cubicBezTo>
                <a:lnTo>
                  <a:pt x="2970428" y="111252"/>
                </a:lnTo>
                <a:lnTo>
                  <a:pt x="2820162" y="111252"/>
                </a:lnTo>
                <a:lnTo>
                  <a:pt x="2822905" y="91135"/>
                </a:lnTo>
                <a:cubicBezTo>
                  <a:pt x="2823514" y="87477"/>
                  <a:pt x="2825038" y="84480"/>
                  <a:pt x="2827477" y="82143"/>
                </a:cubicBezTo>
                <a:cubicBezTo>
                  <a:pt x="2829915" y="79807"/>
                  <a:pt x="2832862" y="78638"/>
                  <a:pt x="2836316" y="78638"/>
                </a:cubicBezTo>
                <a:close/>
                <a:moveTo>
                  <a:pt x="540867" y="71933"/>
                </a:moveTo>
                <a:lnTo>
                  <a:pt x="569518" y="71933"/>
                </a:lnTo>
                <a:cubicBezTo>
                  <a:pt x="571957" y="71933"/>
                  <a:pt x="573786" y="72847"/>
                  <a:pt x="575005" y="74676"/>
                </a:cubicBezTo>
                <a:cubicBezTo>
                  <a:pt x="576427" y="76505"/>
                  <a:pt x="577037" y="78537"/>
                  <a:pt x="576834" y="80772"/>
                </a:cubicBezTo>
                <a:lnTo>
                  <a:pt x="553669" y="287731"/>
                </a:lnTo>
                <a:lnTo>
                  <a:pt x="539343" y="287731"/>
                </a:lnTo>
                <a:cubicBezTo>
                  <a:pt x="533044" y="287731"/>
                  <a:pt x="527964" y="285496"/>
                  <a:pt x="524103" y="281025"/>
                </a:cubicBezTo>
                <a:cubicBezTo>
                  <a:pt x="520242" y="276758"/>
                  <a:pt x="518617" y="271475"/>
                  <a:pt x="519226" y="265176"/>
                </a:cubicBezTo>
                <a:close/>
                <a:moveTo>
                  <a:pt x="447903" y="71933"/>
                </a:moveTo>
                <a:lnTo>
                  <a:pt x="474116" y="71933"/>
                </a:lnTo>
                <a:lnTo>
                  <a:pt x="442417" y="250850"/>
                </a:lnTo>
                <a:cubicBezTo>
                  <a:pt x="440385" y="261213"/>
                  <a:pt x="435203" y="269748"/>
                  <a:pt x="426872" y="276453"/>
                </a:cubicBezTo>
                <a:cubicBezTo>
                  <a:pt x="418541" y="283362"/>
                  <a:pt x="409194" y="286817"/>
                  <a:pt x="398830" y="286817"/>
                </a:cubicBezTo>
                <a:lnTo>
                  <a:pt x="435102" y="82905"/>
                </a:lnTo>
                <a:cubicBezTo>
                  <a:pt x="435711" y="79654"/>
                  <a:pt x="437337" y="77013"/>
                  <a:pt x="439978" y="74981"/>
                </a:cubicBezTo>
                <a:cubicBezTo>
                  <a:pt x="442417" y="72949"/>
                  <a:pt x="445058" y="71933"/>
                  <a:pt x="447903" y="71933"/>
                </a:cubicBezTo>
                <a:close/>
                <a:moveTo>
                  <a:pt x="836676" y="64313"/>
                </a:moveTo>
                <a:lnTo>
                  <a:pt x="936955" y="64313"/>
                </a:lnTo>
                <a:lnTo>
                  <a:pt x="935431" y="76809"/>
                </a:lnTo>
                <a:cubicBezTo>
                  <a:pt x="934618" y="81280"/>
                  <a:pt x="932586" y="84887"/>
                  <a:pt x="929335" y="87630"/>
                </a:cubicBezTo>
                <a:cubicBezTo>
                  <a:pt x="926084" y="90373"/>
                  <a:pt x="922324" y="91745"/>
                  <a:pt x="918057" y="91745"/>
                </a:cubicBezTo>
                <a:lnTo>
                  <a:pt x="903732" y="91745"/>
                </a:lnTo>
                <a:lnTo>
                  <a:pt x="892149" y="174650"/>
                </a:lnTo>
                <a:lnTo>
                  <a:pt x="924763" y="174650"/>
                </a:lnTo>
                <a:lnTo>
                  <a:pt x="922934" y="188976"/>
                </a:lnTo>
                <a:cubicBezTo>
                  <a:pt x="922324" y="192837"/>
                  <a:pt x="920597" y="195986"/>
                  <a:pt x="917752" y="198425"/>
                </a:cubicBezTo>
                <a:cubicBezTo>
                  <a:pt x="914908" y="200863"/>
                  <a:pt x="911555" y="202082"/>
                  <a:pt x="907694" y="202082"/>
                </a:cubicBezTo>
                <a:lnTo>
                  <a:pt x="888187" y="202082"/>
                </a:lnTo>
                <a:lnTo>
                  <a:pt x="881786" y="249326"/>
                </a:lnTo>
                <a:cubicBezTo>
                  <a:pt x="881176" y="252374"/>
                  <a:pt x="881888" y="255016"/>
                  <a:pt x="883920" y="257251"/>
                </a:cubicBezTo>
                <a:cubicBezTo>
                  <a:pt x="885748" y="259283"/>
                  <a:pt x="888187" y="260299"/>
                  <a:pt x="891235" y="260299"/>
                </a:cubicBezTo>
                <a:lnTo>
                  <a:pt x="909218" y="260299"/>
                </a:lnTo>
                <a:lnTo>
                  <a:pt x="905256" y="287731"/>
                </a:lnTo>
                <a:lnTo>
                  <a:pt x="848258" y="287731"/>
                </a:lnTo>
                <a:cubicBezTo>
                  <a:pt x="838911" y="287731"/>
                  <a:pt x="831392" y="284480"/>
                  <a:pt x="825703" y="277977"/>
                </a:cubicBezTo>
                <a:cubicBezTo>
                  <a:pt x="820216" y="271475"/>
                  <a:pt x="818184" y="263550"/>
                  <a:pt x="819607" y="254203"/>
                </a:cubicBezTo>
                <a:lnTo>
                  <a:pt x="826922" y="202082"/>
                </a:lnTo>
                <a:lnTo>
                  <a:pt x="798880" y="202082"/>
                </a:lnTo>
                <a:lnTo>
                  <a:pt x="801014" y="188061"/>
                </a:lnTo>
                <a:cubicBezTo>
                  <a:pt x="801624" y="184201"/>
                  <a:pt x="803351" y="181000"/>
                  <a:pt x="806196" y="178460"/>
                </a:cubicBezTo>
                <a:cubicBezTo>
                  <a:pt x="809040" y="175920"/>
                  <a:pt x="812292" y="174650"/>
                  <a:pt x="815949" y="174650"/>
                </a:cubicBezTo>
                <a:lnTo>
                  <a:pt x="830580" y="174650"/>
                </a:lnTo>
                <a:lnTo>
                  <a:pt x="842467" y="91745"/>
                </a:lnTo>
                <a:lnTo>
                  <a:pt x="817778" y="91745"/>
                </a:lnTo>
                <a:lnTo>
                  <a:pt x="819607" y="79553"/>
                </a:lnTo>
                <a:cubicBezTo>
                  <a:pt x="820216" y="75082"/>
                  <a:pt x="822147" y="71425"/>
                  <a:pt x="825398" y="68580"/>
                </a:cubicBezTo>
                <a:cubicBezTo>
                  <a:pt x="828649" y="65735"/>
                  <a:pt x="832408" y="64313"/>
                  <a:pt x="836676" y="64313"/>
                </a:cubicBezTo>
                <a:close/>
                <a:moveTo>
                  <a:pt x="1297076" y="35966"/>
                </a:moveTo>
                <a:lnTo>
                  <a:pt x="1294028" y="56388"/>
                </a:lnTo>
                <a:lnTo>
                  <a:pt x="1394612" y="56388"/>
                </a:lnTo>
                <a:lnTo>
                  <a:pt x="1397355" y="35966"/>
                </a:lnTo>
                <a:close/>
                <a:moveTo>
                  <a:pt x="113080" y="25908"/>
                </a:moveTo>
                <a:lnTo>
                  <a:pt x="107899" y="68275"/>
                </a:lnTo>
                <a:lnTo>
                  <a:pt x="290169" y="68275"/>
                </a:lnTo>
                <a:lnTo>
                  <a:pt x="295351" y="25908"/>
                </a:lnTo>
                <a:close/>
                <a:moveTo>
                  <a:pt x="1943100" y="22250"/>
                </a:moveTo>
                <a:lnTo>
                  <a:pt x="1985467" y="22250"/>
                </a:lnTo>
                <a:lnTo>
                  <a:pt x="1959254" y="171907"/>
                </a:lnTo>
                <a:cubicBezTo>
                  <a:pt x="1956206" y="187350"/>
                  <a:pt x="1948840" y="200152"/>
                  <a:pt x="1937156" y="210312"/>
                </a:cubicBezTo>
                <a:cubicBezTo>
                  <a:pt x="1925472" y="220472"/>
                  <a:pt x="1912417" y="225552"/>
                  <a:pt x="1897989" y="225552"/>
                </a:cubicBezTo>
                <a:lnTo>
                  <a:pt x="1892808" y="225552"/>
                </a:lnTo>
                <a:lnTo>
                  <a:pt x="1927250" y="36271"/>
                </a:lnTo>
                <a:cubicBezTo>
                  <a:pt x="1928063" y="32207"/>
                  <a:pt x="1929993" y="28854"/>
                  <a:pt x="1933041" y="26213"/>
                </a:cubicBezTo>
                <a:cubicBezTo>
                  <a:pt x="1936089" y="23571"/>
                  <a:pt x="1939442" y="22250"/>
                  <a:pt x="1943100" y="22250"/>
                </a:cubicBezTo>
                <a:close/>
                <a:moveTo>
                  <a:pt x="1634032" y="22250"/>
                </a:moveTo>
                <a:lnTo>
                  <a:pt x="1649272" y="22250"/>
                </a:lnTo>
                <a:cubicBezTo>
                  <a:pt x="1660245" y="22250"/>
                  <a:pt x="1669135" y="26111"/>
                  <a:pt x="1675942" y="33833"/>
                </a:cubicBezTo>
                <a:cubicBezTo>
                  <a:pt x="1682750" y="41554"/>
                  <a:pt x="1685747" y="51308"/>
                  <a:pt x="1684934" y="63093"/>
                </a:cubicBezTo>
                <a:lnTo>
                  <a:pt x="1670304" y="225552"/>
                </a:lnTo>
                <a:lnTo>
                  <a:pt x="1627022" y="225552"/>
                </a:lnTo>
                <a:cubicBezTo>
                  <a:pt x="1623568" y="225552"/>
                  <a:pt x="1620723" y="224282"/>
                  <a:pt x="1618488" y="221742"/>
                </a:cubicBezTo>
                <a:cubicBezTo>
                  <a:pt x="1616252" y="219202"/>
                  <a:pt x="1615338" y="216103"/>
                  <a:pt x="1615744" y="212445"/>
                </a:cubicBezTo>
                <a:close/>
                <a:moveTo>
                  <a:pt x="677722" y="7315"/>
                </a:moveTo>
                <a:lnTo>
                  <a:pt x="783793" y="7315"/>
                </a:lnTo>
                <a:lnTo>
                  <a:pt x="747826" y="256032"/>
                </a:lnTo>
                <a:cubicBezTo>
                  <a:pt x="746810" y="261315"/>
                  <a:pt x="748944" y="263957"/>
                  <a:pt x="754227" y="263957"/>
                </a:cubicBezTo>
                <a:cubicBezTo>
                  <a:pt x="756056" y="263957"/>
                  <a:pt x="757682" y="264566"/>
                  <a:pt x="759104" y="265785"/>
                </a:cubicBezTo>
                <a:cubicBezTo>
                  <a:pt x="760323" y="267208"/>
                  <a:pt x="760831" y="268935"/>
                  <a:pt x="760628" y="270967"/>
                </a:cubicBezTo>
                <a:lnTo>
                  <a:pt x="757885" y="287731"/>
                </a:lnTo>
                <a:lnTo>
                  <a:pt x="722223" y="287731"/>
                </a:lnTo>
                <a:cubicBezTo>
                  <a:pt x="707796" y="287731"/>
                  <a:pt x="698449" y="284175"/>
                  <a:pt x="694182" y="277063"/>
                </a:cubicBezTo>
                <a:cubicBezTo>
                  <a:pt x="689711" y="269545"/>
                  <a:pt x="688390" y="259080"/>
                  <a:pt x="690219" y="245669"/>
                </a:cubicBezTo>
                <a:lnTo>
                  <a:pt x="721004" y="31394"/>
                </a:lnTo>
                <a:lnTo>
                  <a:pt x="674370" y="31394"/>
                </a:lnTo>
                <a:close/>
                <a:moveTo>
                  <a:pt x="613714" y="7315"/>
                </a:moveTo>
                <a:lnTo>
                  <a:pt x="670712" y="7315"/>
                </a:lnTo>
                <a:lnTo>
                  <a:pt x="635965" y="245669"/>
                </a:lnTo>
                <a:cubicBezTo>
                  <a:pt x="635355" y="251358"/>
                  <a:pt x="634237" y="256743"/>
                  <a:pt x="632612" y="261823"/>
                </a:cubicBezTo>
                <a:cubicBezTo>
                  <a:pt x="631190" y="267106"/>
                  <a:pt x="628954" y="271678"/>
                  <a:pt x="625906" y="275539"/>
                </a:cubicBezTo>
                <a:cubicBezTo>
                  <a:pt x="622655" y="279197"/>
                  <a:pt x="618286" y="282245"/>
                  <a:pt x="612800" y="284683"/>
                </a:cubicBezTo>
                <a:cubicBezTo>
                  <a:pt x="607720" y="286715"/>
                  <a:pt x="601014" y="287731"/>
                  <a:pt x="592683" y="287731"/>
                </a:cubicBezTo>
                <a:lnTo>
                  <a:pt x="573481" y="287731"/>
                </a:lnTo>
                <a:close/>
                <a:moveTo>
                  <a:pt x="1014374" y="5791"/>
                </a:moveTo>
                <a:lnTo>
                  <a:pt x="1018336" y="70104"/>
                </a:lnTo>
                <a:lnTo>
                  <a:pt x="989075" y="70104"/>
                </a:lnTo>
                <a:cubicBezTo>
                  <a:pt x="981760" y="70104"/>
                  <a:pt x="975563" y="67564"/>
                  <a:pt x="970483" y="62484"/>
                </a:cubicBezTo>
                <a:cubicBezTo>
                  <a:pt x="965606" y="57201"/>
                  <a:pt x="963371" y="50800"/>
                  <a:pt x="963777" y="43281"/>
                </a:cubicBezTo>
                <a:lnTo>
                  <a:pt x="963777" y="6401"/>
                </a:lnTo>
                <a:close/>
                <a:moveTo>
                  <a:pt x="1135989" y="3962"/>
                </a:moveTo>
                <a:lnTo>
                  <a:pt x="1183843" y="8839"/>
                </a:lnTo>
                <a:lnTo>
                  <a:pt x="1173480" y="45110"/>
                </a:lnTo>
                <a:cubicBezTo>
                  <a:pt x="1171448" y="52629"/>
                  <a:pt x="1167384" y="58725"/>
                  <a:pt x="1161288" y="63398"/>
                </a:cubicBezTo>
                <a:cubicBezTo>
                  <a:pt x="1155395" y="67869"/>
                  <a:pt x="1148588" y="70104"/>
                  <a:pt x="1140866" y="70104"/>
                </a:cubicBezTo>
                <a:lnTo>
                  <a:pt x="1116787" y="70104"/>
                </a:lnTo>
                <a:close/>
                <a:moveTo>
                  <a:pt x="2081631" y="1219"/>
                </a:moveTo>
                <a:lnTo>
                  <a:pt x="2116683" y="1219"/>
                </a:lnTo>
                <a:lnTo>
                  <a:pt x="2069439" y="87477"/>
                </a:lnTo>
                <a:cubicBezTo>
                  <a:pt x="2067407" y="91948"/>
                  <a:pt x="2068220" y="94183"/>
                  <a:pt x="2071878" y="94183"/>
                </a:cubicBezTo>
                <a:lnTo>
                  <a:pt x="2082850" y="94183"/>
                </a:lnTo>
                <a:lnTo>
                  <a:pt x="2107539" y="49987"/>
                </a:lnTo>
                <a:cubicBezTo>
                  <a:pt x="2110384" y="45923"/>
                  <a:pt x="2113330" y="43891"/>
                  <a:pt x="2116378" y="43891"/>
                </a:cubicBezTo>
                <a:lnTo>
                  <a:pt x="2158441" y="43891"/>
                </a:lnTo>
                <a:lnTo>
                  <a:pt x="2080717" y="174955"/>
                </a:lnTo>
                <a:lnTo>
                  <a:pt x="2080717" y="175260"/>
                </a:lnTo>
                <a:cubicBezTo>
                  <a:pt x="2079701" y="176682"/>
                  <a:pt x="2079193" y="177901"/>
                  <a:pt x="2079193" y="178917"/>
                </a:cubicBezTo>
                <a:cubicBezTo>
                  <a:pt x="2079193" y="179933"/>
                  <a:pt x="2080107" y="180340"/>
                  <a:pt x="2081936" y="180137"/>
                </a:cubicBezTo>
                <a:lnTo>
                  <a:pt x="2128266" y="175565"/>
                </a:lnTo>
                <a:cubicBezTo>
                  <a:pt x="2130501" y="175565"/>
                  <a:pt x="2132330" y="176174"/>
                  <a:pt x="2133752" y="177393"/>
                </a:cubicBezTo>
                <a:cubicBezTo>
                  <a:pt x="2134362" y="179019"/>
                  <a:pt x="2134463" y="181153"/>
                  <a:pt x="2134057" y="183794"/>
                </a:cubicBezTo>
                <a:lnTo>
                  <a:pt x="2127961" y="211531"/>
                </a:lnTo>
                <a:lnTo>
                  <a:pt x="2017928" y="223723"/>
                </a:lnTo>
                <a:cubicBezTo>
                  <a:pt x="2014473" y="223926"/>
                  <a:pt x="2012137" y="222605"/>
                  <a:pt x="2010918" y="219761"/>
                </a:cubicBezTo>
                <a:cubicBezTo>
                  <a:pt x="2009292" y="216713"/>
                  <a:pt x="2009292" y="213563"/>
                  <a:pt x="2010918" y="210312"/>
                </a:cubicBezTo>
                <a:lnTo>
                  <a:pt x="2069744" y="116738"/>
                </a:lnTo>
                <a:lnTo>
                  <a:pt x="2022805" y="116738"/>
                </a:lnTo>
                <a:cubicBezTo>
                  <a:pt x="2019147" y="116738"/>
                  <a:pt x="2016607" y="115417"/>
                  <a:pt x="2015185" y="112776"/>
                </a:cubicBezTo>
                <a:cubicBezTo>
                  <a:pt x="2013559" y="109931"/>
                  <a:pt x="2013661" y="106985"/>
                  <a:pt x="2015490" y="103937"/>
                </a:cubicBezTo>
                <a:lnTo>
                  <a:pt x="2069134" y="7315"/>
                </a:lnTo>
                <a:cubicBezTo>
                  <a:pt x="2071166" y="3251"/>
                  <a:pt x="2075332" y="1219"/>
                  <a:pt x="2081631" y="1219"/>
                </a:cubicBezTo>
                <a:close/>
                <a:moveTo>
                  <a:pt x="52425" y="609"/>
                </a:moveTo>
                <a:lnTo>
                  <a:pt x="381914" y="609"/>
                </a:lnTo>
                <a:lnTo>
                  <a:pt x="381609" y="4572"/>
                </a:lnTo>
                <a:cubicBezTo>
                  <a:pt x="380593" y="10871"/>
                  <a:pt x="378002" y="16002"/>
                  <a:pt x="373837" y="19964"/>
                </a:cubicBezTo>
                <a:cubicBezTo>
                  <a:pt x="369671" y="23927"/>
                  <a:pt x="364845" y="25908"/>
                  <a:pt x="359359" y="25908"/>
                </a:cubicBezTo>
                <a:lnTo>
                  <a:pt x="355396" y="25908"/>
                </a:lnTo>
                <a:lnTo>
                  <a:pt x="329793" y="227076"/>
                </a:lnTo>
                <a:lnTo>
                  <a:pt x="353263" y="226771"/>
                </a:lnTo>
                <a:lnTo>
                  <a:pt x="351739" y="236829"/>
                </a:lnTo>
                <a:cubicBezTo>
                  <a:pt x="351129" y="241097"/>
                  <a:pt x="349402" y="244653"/>
                  <a:pt x="346557" y="247497"/>
                </a:cubicBezTo>
                <a:cubicBezTo>
                  <a:pt x="343712" y="250342"/>
                  <a:pt x="340359" y="251866"/>
                  <a:pt x="336499" y="252069"/>
                </a:cubicBezTo>
                <a:lnTo>
                  <a:pt x="326440" y="252374"/>
                </a:lnTo>
                <a:lnTo>
                  <a:pt x="323392" y="276758"/>
                </a:lnTo>
                <a:cubicBezTo>
                  <a:pt x="322986" y="280009"/>
                  <a:pt x="321716" y="282651"/>
                  <a:pt x="319582" y="284683"/>
                </a:cubicBezTo>
                <a:cubicBezTo>
                  <a:pt x="317449" y="286715"/>
                  <a:pt x="314858" y="287731"/>
                  <a:pt x="311810" y="287731"/>
                </a:cubicBezTo>
                <a:lnTo>
                  <a:pt x="262128" y="287731"/>
                </a:lnTo>
                <a:lnTo>
                  <a:pt x="266395" y="253593"/>
                </a:lnTo>
                <a:lnTo>
                  <a:pt x="0" y="258470"/>
                </a:lnTo>
                <a:lnTo>
                  <a:pt x="1524" y="248412"/>
                </a:lnTo>
                <a:cubicBezTo>
                  <a:pt x="2133" y="243941"/>
                  <a:pt x="3860" y="240335"/>
                  <a:pt x="6705" y="237591"/>
                </a:cubicBezTo>
                <a:cubicBezTo>
                  <a:pt x="9550" y="234848"/>
                  <a:pt x="13004" y="233375"/>
                  <a:pt x="17068" y="233172"/>
                </a:cubicBezTo>
                <a:lnTo>
                  <a:pt x="26822" y="232867"/>
                </a:lnTo>
                <a:lnTo>
                  <a:pt x="53035" y="25908"/>
                </a:lnTo>
                <a:lnTo>
                  <a:pt x="29870" y="25908"/>
                </a:lnTo>
                <a:lnTo>
                  <a:pt x="30480" y="21641"/>
                </a:lnTo>
                <a:cubicBezTo>
                  <a:pt x="31292" y="15545"/>
                  <a:pt x="33782" y="10515"/>
                  <a:pt x="37947" y="6553"/>
                </a:cubicBezTo>
                <a:cubicBezTo>
                  <a:pt x="42113" y="2591"/>
                  <a:pt x="46939" y="609"/>
                  <a:pt x="52425" y="609"/>
                </a:cubicBezTo>
                <a:close/>
                <a:moveTo>
                  <a:pt x="2849727" y="305"/>
                </a:moveTo>
                <a:lnTo>
                  <a:pt x="3185312" y="305"/>
                </a:lnTo>
                <a:lnTo>
                  <a:pt x="3183178" y="15545"/>
                </a:lnTo>
                <a:cubicBezTo>
                  <a:pt x="3182569" y="20015"/>
                  <a:pt x="3180791" y="23622"/>
                  <a:pt x="3177844" y="26365"/>
                </a:cubicBezTo>
                <a:cubicBezTo>
                  <a:pt x="3174898" y="29108"/>
                  <a:pt x="3171393" y="30480"/>
                  <a:pt x="3167329" y="30480"/>
                </a:cubicBezTo>
                <a:lnTo>
                  <a:pt x="2835706" y="30480"/>
                </a:lnTo>
                <a:lnTo>
                  <a:pt x="2838145" y="10973"/>
                </a:lnTo>
                <a:cubicBezTo>
                  <a:pt x="2838754" y="7721"/>
                  <a:pt x="2840126" y="5131"/>
                  <a:pt x="2842259" y="3200"/>
                </a:cubicBezTo>
                <a:cubicBezTo>
                  <a:pt x="2844393" y="1270"/>
                  <a:pt x="2846882" y="305"/>
                  <a:pt x="2849727" y="305"/>
                </a:cubicBezTo>
                <a:close/>
                <a:moveTo>
                  <a:pt x="2255367" y="305"/>
                </a:moveTo>
                <a:lnTo>
                  <a:pt x="2309012" y="305"/>
                </a:lnTo>
                <a:lnTo>
                  <a:pt x="2308402" y="6705"/>
                </a:lnTo>
                <a:lnTo>
                  <a:pt x="2383993" y="6705"/>
                </a:lnTo>
                <a:lnTo>
                  <a:pt x="2382469" y="17069"/>
                </a:lnTo>
                <a:cubicBezTo>
                  <a:pt x="2381859" y="21133"/>
                  <a:pt x="2380132" y="24485"/>
                  <a:pt x="2377287" y="27127"/>
                </a:cubicBezTo>
                <a:cubicBezTo>
                  <a:pt x="2374442" y="29769"/>
                  <a:pt x="2371191" y="31089"/>
                  <a:pt x="2367533" y="31089"/>
                </a:cubicBezTo>
                <a:lnTo>
                  <a:pt x="2305050" y="31089"/>
                </a:lnTo>
                <a:lnTo>
                  <a:pt x="2302611" y="48158"/>
                </a:lnTo>
                <a:lnTo>
                  <a:pt x="2373934" y="48158"/>
                </a:lnTo>
                <a:lnTo>
                  <a:pt x="2372715" y="57912"/>
                </a:lnTo>
                <a:cubicBezTo>
                  <a:pt x="2372106" y="61976"/>
                  <a:pt x="2370378" y="65278"/>
                  <a:pt x="2367533" y="67818"/>
                </a:cubicBezTo>
                <a:cubicBezTo>
                  <a:pt x="2364689" y="70358"/>
                  <a:pt x="2361336" y="71628"/>
                  <a:pt x="2357475" y="71628"/>
                </a:cubicBezTo>
                <a:lnTo>
                  <a:pt x="2299563" y="71628"/>
                </a:lnTo>
                <a:lnTo>
                  <a:pt x="2297125" y="89916"/>
                </a:lnTo>
                <a:lnTo>
                  <a:pt x="2375458" y="89916"/>
                </a:lnTo>
                <a:lnTo>
                  <a:pt x="2374239" y="99669"/>
                </a:lnTo>
                <a:cubicBezTo>
                  <a:pt x="2373426" y="103733"/>
                  <a:pt x="2371648" y="107035"/>
                  <a:pt x="2368905" y="109575"/>
                </a:cubicBezTo>
                <a:cubicBezTo>
                  <a:pt x="2366162" y="112115"/>
                  <a:pt x="2362860" y="113385"/>
                  <a:pt x="2358999" y="113385"/>
                </a:cubicBezTo>
                <a:lnTo>
                  <a:pt x="2156002" y="113385"/>
                </a:lnTo>
                <a:lnTo>
                  <a:pt x="2157222" y="103937"/>
                </a:lnTo>
                <a:cubicBezTo>
                  <a:pt x="2157831" y="99873"/>
                  <a:pt x="2159558" y="96520"/>
                  <a:pt x="2162403" y="93878"/>
                </a:cubicBezTo>
                <a:cubicBezTo>
                  <a:pt x="2165248" y="91237"/>
                  <a:pt x="2168601" y="89916"/>
                  <a:pt x="2172462" y="89916"/>
                </a:cubicBezTo>
                <a:lnTo>
                  <a:pt x="2237384" y="89916"/>
                </a:lnTo>
                <a:lnTo>
                  <a:pt x="2239822" y="71628"/>
                </a:lnTo>
                <a:lnTo>
                  <a:pt x="2168804" y="71628"/>
                </a:lnTo>
                <a:lnTo>
                  <a:pt x="2170023" y="62179"/>
                </a:lnTo>
                <a:cubicBezTo>
                  <a:pt x="2170633" y="58115"/>
                  <a:pt x="2172360" y="54762"/>
                  <a:pt x="2175205" y="52121"/>
                </a:cubicBezTo>
                <a:cubicBezTo>
                  <a:pt x="2178050" y="49479"/>
                  <a:pt x="2181402" y="48158"/>
                  <a:pt x="2185263" y="48158"/>
                </a:cubicBezTo>
                <a:lnTo>
                  <a:pt x="2242870" y="48158"/>
                </a:lnTo>
                <a:lnTo>
                  <a:pt x="2245309" y="31089"/>
                </a:lnTo>
                <a:lnTo>
                  <a:pt x="2169414" y="31089"/>
                </a:lnTo>
                <a:lnTo>
                  <a:pt x="2170938" y="20726"/>
                </a:lnTo>
                <a:cubicBezTo>
                  <a:pt x="2171547" y="16662"/>
                  <a:pt x="2173274" y="13309"/>
                  <a:pt x="2176119" y="10668"/>
                </a:cubicBezTo>
                <a:cubicBezTo>
                  <a:pt x="2178964" y="8026"/>
                  <a:pt x="2182317" y="6705"/>
                  <a:pt x="2186178" y="6705"/>
                </a:cubicBezTo>
                <a:lnTo>
                  <a:pt x="2248357" y="6705"/>
                </a:lnTo>
                <a:cubicBezTo>
                  <a:pt x="2248763" y="4877"/>
                  <a:pt x="2249627" y="3353"/>
                  <a:pt x="2250948" y="2133"/>
                </a:cubicBezTo>
                <a:cubicBezTo>
                  <a:pt x="2252268" y="914"/>
                  <a:pt x="2253742" y="305"/>
                  <a:pt x="2255367" y="305"/>
                </a:cubicBezTo>
                <a:close/>
                <a:moveTo>
                  <a:pt x="1737360" y="305"/>
                </a:moveTo>
                <a:lnTo>
                  <a:pt x="1785518" y="305"/>
                </a:lnTo>
                <a:lnTo>
                  <a:pt x="1750466" y="258165"/>
                </a:lnTo>
                <a:lnTo>
                  <a:pt x="1804720" y="258165"/>
                </a:lnTo>
                <a:lnTo>
                  <a:pt x="1837029" y="21336"/>
                </a:lnTo>
                <a:cubicBezTo>
                  <a:pt x="1837842" y="15240"/>
                  <a:pt x="1840484" y="10211"/>
                  <a:pt x="1844954" y="6248"/>
                </a:cubicBezTo>
                <a:cubicBezTo>
                  <a:pt x="1849424" y="2286"/>
                  <a:pt x="1854505" y="305"/>
                  <a:pt x="1860194" y="305"/>
                </a:cubicBezTo>
                <a:lnTo>
                  <a:pt x="1901342" y="305"/>
                </a:lnTo>
                <a:lnTo>
                  <a:pt x="1866290" y="258165"/>
                </a:lnTo>
                <a:lnTo>
                  <a:pt x="1954377" y="258165"/>
                </a:lnTo>
                <a:lnTo>
                  <a:pt x="1950415" y="287426"/>
                </a:lnTo>
                <a:lnTo>
                  <a:pt x="1596847" y="287426"/>
                </a:lnTo>
                <a:lnTo>
                  <a:pt x="1600809" y="258165"/>
                </a:lnTo>
                <a:lnTo>
                  <a:pt x="1689201" y="258165"/>
                </a:lnTo>
                <a:lnTo>
                  <a:pt x="1722120" y="14021"/>
                </a:lnTo>
                <a:cubicBezTo>
                  <a:pt x="1722729" y="9957"/>
                  <a:pt x="1724507" y="6655"/>
                  <a:pt x="1727454" y="4115"/>
                </a:cubicBezTo>
                <a:cubicBezTo>
                  <a:pt x="1730400" y="1575"/>
                  <a:pt x="1733702" y="305"/>
                  <a:pt x="1737360" y="305"/>
                </a:cubicBezTo>
                <a:close/>
                <a:moveTo>
                  <a:pt x="1252880" y="305"/>
                </a:moveTo>
                <a:lnTo>
                  <a:pt x="1311706" y="305"/>
                </a:lnTo>
                <a:lnTo>
                  <a:pt x="1303782" y="13716"/>
                </a:lnTo>
                <a:lnTo>
                  <a:pt x="1399184" y="13716"/>
                </a:lnTo>
                <a:lnTo>
                  <a:pt x="1398269" y="305"/>
                </a:lnTo>
                <a:lnTo>
                  <a:pt x="1453438" y="305"/>
                </a:lnTo>
                <a:cubicBezTo>
                  <a:pt x="1456080" y="305"/>
                  <a:pt x="1458366" y="1219"/>
                  <a:pt x="1460296" y="3048"/>
                </a:cubicBezTo>
                <a:cubicBezTo>
                  <a:pt x="1462227" y="4877"/>
                  <a:pt x="1463395" y="7112"/>
                  <a:pt x="1463802" y="9753"/>
                </a:cubicBezTo>
                <a:lnTo>
                  <a:pt x="1464106" y="13716"/>
                </a:lnTo>
                <a:lnTo>
                  <a:pt x="1583893" y="13716"/>
                </a:lnTo>
                <a:lnTo>
                  <a:pt x="1581759" y="27737"/>
                </a:lnTo>
                <a:cubicBezTo>
                  <a:pt x="1581353" y="30175"/>
                  <a:pt x="1580286" y="32156"/>
                  <a:pt x="1578559" y="33680"/>
                </a:cubicBezTo>
                <a:cubicBezTo>
                  <a:pt x="1576832" y="35204"/>
                  <a:pt x="1574851" y="35966"/>
                  <a:pt x="1572615" y="35966"/>
                </a:cubicBezTo>
                <a:lnTo>
                  <a:pt x="1461059" y="35966"/>
                </a:lnTo>
                <a:lnTo>
                  <a:pt x="1458010" y="56388"/>
                </a:lnTo>
                <a:lnTo>
                  <a:pt x="1573225" y="56388"/>
                </a:lnTo>
                <a:lnTo>
                  <a:pt x="1571091" y="71628"/>
                </a:lnTo>
                <a:cubicBezTo>
                  <a:pt x="1570685" y="74066"/>
                  <a:pt x="1569618" y="75997"/>
                  <a:pt x="1567891" y="77419"/>
                </a:cubicBezTo>
                <a:cubicBezTo>
                  <a:pt x="1566164" y="78841"/>
                  <a:pt x="1564081" y="79553"/>
                  <a:pt x="1561642" y="79553"/>
                </a:cubicBezTo>
                <a:lnTo>
                  <a:pt x="1454658" y="79553"/>
                </a:lnTo>
                <a:lnTo>
                  <a:pt x="1451610" y="100889"/>
                </a:lnTo>
                <a:lnTo>
                  <a:pt x="1566824" y="100889"/>
                </a:lnTo>
                <a:lnTo>
                  <a:pt x="1564690" y="117043"/>
                </a:lnTo>
                <a:cubicBezTo>
                  <a:pt x="1564284" y="119278"/>
                  <a:pt x="1563217" y="121158"/>
                  <a:pt x="1561490" y="122682"/>
                </a:cubicBezTo>
                <a:cubicBezTo>
                  <a:pt x="1559763" y="124206"/>
                  <a:pt x="1557680" y="124968"/>
                  <a:pt x="1555242" y="124968"/>
                </a:cubicBezTo>
                <a:lnTo>
                  <a:pt x="1448257" y="124968"/>
                </a:lnTo>
                <a:lnTo>
                  <a:pt x="1445514" y="145389"/>
                </a:lnTo>
                <a:lnTo>
                  <a:pt x="1568653" y="145389"/>
                </a:lnTo>
                <a:lnTo>
                  <a:pt x="1566214" y="160629"/>
                </a:lnTo>
                <a:cubicBezTo>
                  <a:pt x="1566011" y="163068"/>
                  <a:pt x="1564995" y="164998"/>
                  <a:pt x="1563167" y="166421"/>
                </a:cubicBezTo>
                <a:cubicBezTo>
                  <a:pt x="1561338" y="167843"/>
                  <a:pt x="1559306" y="168554"/>
                  <a:pt x="1557070" y="168554"/>
                </a:cubicBezTo>
                <a:lnTo>
                  <a:pt x="1278178" y="168554"/>
                </a:lnTo>
                <a:lnTo>
                  <a:pt x="1277264" y="174041"/>
                </a:lnTo>
                <a:lnTo>
                  <a:pt x="1213561" y="174041"/>
                </a:lnTo>
                <a:lnTo>
                  <a:pt x="1226972" y="79248"/>
                </a:lnTo>
                <a:lnTo>
                  <a:pt x="1206855" y="79248"/>
                </a:lnTo>
                <a:lnTo>
                  <a:pt x="1243126" y="6401"/>
                </a:lnTo>
                <a:cubicBezTo>
                  <a:pt x="1245565" y="2337"/>
                  <a:pt x="1248816" y="305"/>
                  <a:pt x="1252880" y="305"/>
                </a:cubicBezTo>
                <a:close/>
                <a:moveTo>
                  <a:pt x="1051559" y="305"/>
                </a:moveTo>
                <a:lnTo>
                  <a:pt x="1109167" y="305"/>
                </a:lnTo>
                <a:lnTo>
                  <a:pt x="1095451" y="80467"/>
                </a:lnTo>
                <a:lnTo>
                  <a:pt x="1171346" y="80467"/>
                </a:lnTo>
                <a:lnTo>
                  <a:pt x="1142085" y="253289"/>
                </a:lnTo>
                <a:cubicBezTo>
                  <a:pt x="1140053" y="263245"/>
                  <a:pt x="1134160" y="271475"/>
                  <a:pt x="1124407" y="277977"/>
                </a:cubicBezTo>
                <a:cubicBezTo>
                  <a:pt x="1114653" y="284480"/>
                  <a:pt x="1103579" y="287731"/>
                  <a:pt x="1091183" y="287731"/>
                </a:cubicBezTo>
                <a:lnTo>
                  <a:pt x="1044244" y="287731"/>
                </a:lnTo>
                <a:lnTo>
                  <a:pt x="1046073" y="276453"/>
                </a:lnTo>
                <a:cubicBezTo>
                  <a:pt x="1046683" y="272999"/>
                  <a:pt x="1048308" y="270256"/>
                  <a:pt x="1050950" y="268224"/>
                </a:cubicBezTo>
                <a:cubicBezTo>
                  <a:pt x="1053592" y="265989"/>
                  <a:pt x="1056640" y="264871"/>
                  <a:pt x="1060094" y="264871"/>
                </a:cubicBezTo>
                <a:lnTo>
                  <a:pt x="1062837" y="264871"/>
                </a:lnTo>
                <a:cubicBezTo>
                  <a:pt x="1065682" y="264871"/>
                  <a:pt x="1068628" y="264058"/>
                  <a:pt x="1071676" y="262433"/>
                </a:cubicBezTo>
                <a:cubicBezTo>
                  <a:pt x="1074724" y="260807"/>
                  <a:pt x="1076553" y="258775"/>
                  <a:pt x="1077163" y="256337"/>
                </a:cubicBezTo>
                <a:lnTo>
                  <a:pt x="1082649" y="224028"/>
                </a:lnTo>
                <a:lnTo>
                  <a:pt x="990295" y="224028"/>
                </a:lnTo>
                <a:lnTo>
                  <a:pt x="984808" y="255727"/>
                </a:lnTo>
                <a:cubicBezTo>
                  <a:pt x="982979" y="265277"/>
                  <a:pt x="978509" y="272999"/>
                  <a:pt x="971397" y="278892"/>
                </a:cubicBezTo>
                <a:cubicBezTo>
                  <a:pt x="964285" y="284785"/>
                  <a:pt x="956056" y="287731"/>
                  <a:pt x="946708" y="287731"/>
                </a:cubicBezTo>
                <a:lnTo>
                  <a:pt x="918362" y="287731"/>
                </a:lnTo>
                <a:lnTo>
                  <a:pt x="952195" y="88697"/>
                </a:lnTo>
                <a:cubicBezTo>
                  <a:pt x="952804" y="86258"/>
                  <a:pt x="953922" y="84328"/>
                  <a:pt x="955548" y="82905"/>
                </a:cubicBezTo>
                <a:cubicBezTo>
                  <a:pt x="957376" y="81483"/>
                  <a:pt x="959510" y="80772"/>
                  <a:pt x="961948" y="80772"/>
                </a:cubicBezTo>
                <a:lnTo>
                  <a:pt x="1014983" y="80772"/>
                </a:lnTo>
                <a:lnTo>
                  <a:pt x="1004620" y="141122"/>
                </a:lnTo>
                <a:lnTo>
                  <a:pt x="1096975" y="141122"/>
                </a:lnTo>
                <a:lnTo>
                  <a:pt x="1103376" y="103632"/>
                </a:lnTo>
                <a:lnTo>
                  <a:pt x="1018031" y="103632"/>
                </a:lnTo>
                <a:lnTo>
                  <a:pt x="1021689" y="80467"/>
                </a:lnTo>
                <a:lnTo>
                  <a:pt x="1030224" y="80467"/>
                </a:lnTo>
                <a:lnTo>
                  <a:pt x="1042416" y="9144"/>
                </a:lnTo>
                <a:cubicBezTo>
                  <a:pt x="1043025" y="6502"/>
                  <a:pt x="1044244" y="4369"/>
                  <a:pt x="1046073" y="2743"/>
                </a:cubicBezTo>
                <a:cubicBezTo>
                  <a:pt x="1047902" y="1117"/>
                  <a:pt x="1049731" y="305"/>
                  <a:pt x="1051559" y="305"/>
                </a:cubicBezTo>
                <a:close/>
                <a:moveTo>
                  <a:pt x="841248" y="305"/>
                </a:moveTo>
                <a:lnTo>
                  <a:pt x="902512" y="305"/>
                </a:lnTo>
                <a:lnTo>
                  <a:pt x="898550" y="10363"/>
                </a:lnTo>
                <a:lnTo>
                  <a:pt x="947928" y="10363"/>
                </a:lnTo>
                <a:lnTo>
                  <a:pt x="946099" y="22860"/>
                </a:lnTo>
                <a:cubicBezTo>
                  <a:pt x="945692" y="26314"/>
                  <a:pt x="944219" y="29159"/>
                  <a:pt x="941679" y="31394"/>
                </a:cubicBezTo>
                <a:cubicBezTo>
                  <a:pt x="939139" y="33629"/>
                  <a:pt x="936142" y="34747"/>
                  <a:pt x="932687" y="34747"/>
                </a:cubicBezTo>
                <a:lnTo>
                  <a:pt x="888796" y="34747"/>
                </a:lnTo>
                <a:lnTo>
                  <a:pt x="887577" y="37185"/>
                </a:lnTo>
                <a:cubicBezTo>
                  <a:pt x="881481" y="49581"/>
                  <a:pt x="872337" y="55778"/>
                  <a:pt x="860145" y="55778"/>
                </a:cubicBezTo>
                <a:lnTo>
                  <a:pt x="819302" y="55778"/>
                </a:lnTo>
                <a:close/>
                <a:moveTo>
                  <a:pt x="504901" y="305"/>
                </a:moveTo>
                <a:lnTo>
                  <a:pt x="545744" y="305"/>
                </a:lnTo>
                <a:lnTo>
                  <a:pt x="541782" y="28956"/>
                </a:lnTo>
                <a:lnTo>
                  <a:pt x="593598" y="28956"/>
                </a:lnTo>
                <a:lnTo>
                  <a:pt x="591769" y="40233"/>
                </a:lnTo>
                <a:cubicBezTo>
                  <a:pt x="591159" y="44297"/>
                  <a:pt x="589432" y="47853"/>
                  <a:pt x="586587" y="50901"/>
                </a:cubicBezTo>
                <a:cubicBezTo>
                  <a:pt x="583742" y="53746"/>
                  <a:pt x="580288" y="55169"/>
                  <a:pt x="576224" y="55169"/>
                </a:cubicBezTo>
                <a:lnTo>
                  <a:pt x="538124" y="55169"/>
                </a:lnTo>
                <a:lnTo>
                  <a:pt x="506120" y="276758"/>
                </a:lnTo>
                <a:cubicBezTo>
                  <a:pt x="505510" y="279603"/>
                  <a:pt x="503783" y="282143"/>
                  <a:pt x="500938" y="284378"/>
                </a:cubicBezTo>
                <a:cubicBezTo>
                  <a:pt x="498297" y="286613"/>
                  <a:pt x="495655" y="287731"/>
                  <a:pt x="493014" y="287731"/>
                </a:cubicBezTo>
                <a:lnTo>
                  <a:pt x="450342" y="287731"/>
                </a:lnTo>
                <a:lnTo>
                  <a:pt x="483870" y="55169"/>
                </a:lnTo>
                <a:lnTo>
                  <a:pt x="432054" y="55169"/>
                </a:lnTo>
                <a:lnTo>
                  <a:pt x="433882" y="42367"/>
                </a:lnTo>
                <a:cubicBezTo>
                  <a:pt x="434492" y="38913"/>
                  <a:pt x="436422" y="35865"/>
                  <a:pt x="439674" y="33223"/>
                </a:cubicBezTo>
                <a:cubicBezTo>
                  <a:pt x="442925" y="30378"/>
                  <a:pt x="446278" y="28956"/>
                  <a:pt x="449732" y="28956"/>
                </a:cubicBezTo>
                <a:lnTo>
                  <a:pt x="487527" y="28956"/>
                </a:lnTo>
                <a:lnTo>
                  <a:pt x="489661" y="13716"/>
                </a:lnTo>
                <a:cubicBezTo>
                  <a:pt x="490270" y="10058"/>
                  <a:pt x="491998" y="6909"/>
                  <a:pt x="494842" y="4267"/>
                </a:cubicBezTo>
                <a:cubicBezTo>
                  <a:pt x="497687" y="1625"/>
                  <a:pt x="501040" y="305"/>
                  <a:pt x="504901" y="305"/>
                </a:cubicBezTo>
                <a:close/>
                <a:moveTo>
                  <a:pt x="2438704" y="0"/>
                </a:moveTo>
                <a:lnTo>
                  <a:pt x="2500883" y="0"/>
                </a:lnTo>
                <a:lnTo>
                  <a:pt x="2493264" y="55169"/>
                </a:lnTo>
                <a:lnTo>
                  <a:pt x="2706319" y="55169"/>
                </a:lnTo>
                <a:cubicBezTo>
                  <a:pt x="2708148" y="55169"/>
                  <a:pt x="2709976" y="54457"/>
                  <a:pt x="2711805" y="53035"/>
                </a:cubicBezTo>
                <a:cubicBezTo>
                  <a:pt x="2713431" y="51613"/>
                  <a:pt x="2714345" y="49885"/>
                  <a:pt x="2714548" y="47853"/>
                </a:cubicBezTo>
                <a:lnTo>
                  <a:pt x="2717901" y="24079"/>
                </a:lnTo>
                <a:lnTo>
                  <a:pt x="2506980" y="24079"/>
                </a:lnTo>
                <a:lnTo>
                  <a:pt x="2510332" y="0"/>
                </a:lnTo>
                <a:lnTo>
                  <a:pt x="2782824" y="0"/>
                </a:lnTo>
                <a:lnTo>
                  <a:pt x="2776728" y="46025"/>
                </a:lnTo>
                <a:cubicBezTo>
                  <a:pt x="2776118" y="50495"/>
                  <a:pt x="2774696" y="54762"/>
                  <a:pt x="2772461" y="58826"/>
                </a:cubicBezTo>
                <a:cubicBezTo>
                  <a:pt x="2770225" y="62890"/>
                  <a:pt x="2767380" y="66446"/>
                  <a:pt x="2763926" y="69494"/>
                </a:cubicBezTo>
                <a:cubicBezTo>
                  <a:pt x="2760675" y="72339"/>
                  <a:pt x="2756916" y="74676"/>
                  <a:pt x="2752648" y="76505"/>
                </a:cubicBezTo>
                <a:cubicBezTo>
                  <a:pt x="2748381" y="78130"/>
                  <a:pt x="2743911" y="78943"/>
                  <a:pt x="2739237" y="78943"/>
                </a:cubicBezTo>
                <a:lnTo>
                  <a:pt x="2490216" y="78943"/>
                </a:lnTo>
                <a:lnTo>
                  <a:pt x="2466441" y="253898"/>
                </a:lnTo>
                <a:cubicBezTo>
                  <a:pt x="2465222" y="263042"/>
                  <a:pt x="2461158" y="270865"/>
                  <a:pt x="2454249" y="277368"/>
                </a:cubicBezTo>
                <a:cubicBezTo>
                  <a:pt x="2447341" y="283870"/>
                  <a:pt x="2439314" y="287121"/>
                  <a:pt x="2430170" y="287121"/>
                </a:cubicBezTo>
                <a:lnTo>
                  <a:pt x="2399995" y="28712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04800" dist="152400" dir="2700000" algn="tl" rotWithShape="0">
              <a:schemeClr val="accent3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accent3"/>
              </a:solidFill>
              <a:effectLst>
                <a:outerShdw blurRad="304800" dist="152400" dir="2700000" algn="tl" rotWithShape="0">
                  <a:schemeClr val="accent3">
                    <a:lumMod val="75000"/>
                    <a:alpha val="40000"/>
                  </a:schemeClr>
                </a:outerShdw>
              </a:effectLst>
              <a:latin typeface="+mn-ea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B8A76FE-268F-445F-B485-D400D7707998}"/>
              </a:ext>
            </a:extLst>
          </p:cNvPr>
          <p:cNvGrpSpPr/>
          <p:nvPr/>
        </p:nvGrpSpPr>
        <p:grpSpPr>
          <a:xfrm>
            <a:off x="10148788" y="603395"/>
            <a:ext cx="1304757" cy="278886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42" name="Rectangle 3">
              <a:extLst>
                <a:ext uri="{FF2B5EF4-FFF2-40B4-BE49-F238E27FC236}">
                  <a16:creationId xmlns:a16="http://schemas.microsoft.com/office/drawing/2014/main" id="{BD607021-641A-4896-8F3C-7B384903EE70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633C3EE8-1411-4EFC-A244-78208C2B54CA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+mn-ea"/>
                <a:ea typeface="+mn-ea"/>
                <a:cs typeface="OPPOSans L" panose="00020600040101010101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04A6549-1A4C-4A2D-AEC5-788F3F71DD43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30AF515-61A9-429A-BED6-58E2CB076F62}"/>
              </a:ext>
            </a:extLst>
          </p:cNvPr>
          <p:cNvGrpSpPr/>
          <p:nvPr/>
        </p:nvGrpSpPr>
        <p:grpSpPr>
          <a:xfrm>
            <a:off x="285795" y="563661"/>
            <a:ext cx="300486" cy="275839"/>
            <a:chOff x="2431793" y="-815616"/>
            <a:chExt cx="300486" cy="275839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CC5D6156-C758-4FE0-889C-23C28C0145CD}"/>
                </a:ext>
              </a:extLst>
            </p:cNvPr>
            <p:cNvSpPr/>
            <p:nvPr/>
          </p:nvSpPr>
          <p:spPr>
            <a:xfrm rot="5400000">
              <a:off x="2412769" y="-796592"/>
              <a:ext cx="275839" cy="23779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CABBA9AD-ACA2-4E81-AAF9-DEDB39D9589A}"/>
                </a:ext>
              </a:extLst>
            </p:cNvPr>
            <p:cNvSpPr/>
            <p:nvPr/>
          </p:nvSpPr>
          <p:spPr>
            <a:xfrm rot="5400000">
              <a:off x="2475463" y="-796592"/>
              <a:ext cx="275839" cy="23779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1CB68F9E-BED4-4678-97B5-A1FA824C864A}"/>
              </a:ext>
            </a:extLst>
          </p:cNvPr>
          <p:cNvSpPr>
            <a:spLocks/>
          </p:cNvSpPr>
          <p:nvPr/>
        </p:nvSpPr>
        <p:spPr>
          <a:xfrm>
            <a:off x="671005" y="1304924"/>
            <a:ext cx="5254307" cy="3437763"/>
          </a:xfrm>
          <a:prstGeom prst="roundRect">
            <a:avLst>
              <a:gd name="adj" fmla="val 5073"/>
            </a:avLst>
          </a:prstGeom>
          <a:gradFill>
            <a:gsLst>
              <a:gs pos="0">
                <a:schemeClr val="accent2">
                  <a:lumMod val="15000"/>
                  <a:lumOff val="85000"/>
                  <a:alpha val="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86" name="图表 85">
            <a:extLst>
              <a:ext uri="{FF2B5EF4-FFF2-40B4-BE49-F238E27FC236}">
                <a16:creationId xmlns:a16="http://schemas.microsoft.com/office/drawing/2014/main" id="{01BA0436-AD9E-497A-A97F-35C61A72FB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3281912"/>
              </p:ext>
            </p:extLst>
          </p:nvPr>
        </p:nvGraphicFramePr>
        <p:xfrm>
          <a:off x="897195" y="2325656"/>
          <a:ext cx="4735068" cy="2365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C1518056-60A7-4FBB-A2A3-39805AE53FC9}"/>
              </a:ext>
            </a:extLst>
          </p:cNvPr>
          <p:cNvSpPr>
            <a:spLocks/>
          </p:cNvSpPr>
          <p:nvPr/>
        </p:nvSpPr>
        <p:spPr>
          <a:xfrm>
            <a:off x="671005" y="1304924"/>
            <a:ext cx="5254307" cy="706756"/>
          </a:xfrm>
          <a:custGeom>
            <a:avLst/>
            <a:gdLst>
              <a:gd name="connsiteX0" fmla="*/ 174398 w 5254307"/>
              <a:gd name="connsiteY0" fmla="*/ 0 h 706756"/>
              <a:gd name="connsiteX1" fmla="*/ 5079909 w 5254307"/>
              <a:gd name="connsiteY1" fmla="*/ 0 h 706756"/>
              <a:gd name="connsiteX2" fmla="*/ 5254307 w 5254307"/>
              <a:gd name="connsiteY2" fmla="*/ 174398 h 706756"/>
              <a:gd name="connsiteX3" fmla="*/ 5254307 w 5254307"/>
              <a:gd name="connsiteY3" fmla="*/ 706756 h 706756"/>
              <a:gd name="connsiteX4" fmla="*/ 0 w 5254307"/>
              <a:gd name="connsiteY4" fmla="*/ 706756 h 706756"/>
              <a:gd name="connsiteX5" fmla="*/ 0 w 5254307"/>
              <a:gd name="connsiteY5" fmla="*/ 174398 h 706756"/>
              <a:gd name="connsiteX6" fmla="*/ 174398 w 5254307"/>
              <a:gd name="connsiteY6" fmla="*/ 0 h 706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54307" h="706756">
                <a:moveTo>
                  <a:pt x="174398" y="0"/>
                </a:moveTo>
                <a:lnTo>
                  <a:pt x="5079909" y="0"/>
                </a:lnTo>
                <a:cubicBezTo>
                  <a:pt x="5176226" y="0"/>
                  <a:pt x="5254307" y="78081"/>
                  <a:pt x="5254307" y="174398"/>
                </a:cubicBezTo>
                <a:lnTo>
                  <a:pt x="5254307" y="706756"/>
                </a:lnTo>
                <a:lnTo>
                  <a:pt x="0" y="706756"/>
                </a:lnTo>
                <a:lnTo>
                  <a:pt x="0" y="174398"/>
                </a:lnTo>
                <a:cubicBezTo>
                  <a:pt x="0" y="78081"/>
                  <a:pt x="78081" y="0"/>
                  <a:pt x="174398" y="0"/>
                </a:cubicBezTo>
                <a:close/>
              </a:path>
            </a:pathLst>
          </a:custGeom>
          <a:gradFill>
            <a:gsLst>
              <a:gs pos="2000">
                <a:schemeClr val="accent2"/>
              </a:gs>
              <a:gs pos="67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9BFEECD2-CD99-4718-B809-A6DBD5C8C266}"/>
              </a:ext>
            </a:extLst>
          </p:cNvPr>
          <p:cNvSpPr>
            <a:spLocks/>
          </p:cNvSpPr>
          <p:nvPr/>
        </p:nvSpPr>
        <p:spPr>
          <a:xfrm>
            <a:off x="6266688" y="1304924"/>
            <a:ext cx="5254307" cy="3437763"/>
          </a:xfrm>
          <a:prstGeom prst="roundRect">
            <a:avLst>
              <a:gd name="adj" fmla="val 5073"/>
            </a:avLst>
          </a:prstGeom>
          <a:gradFill>
            <a:gsLst>
              <a:gs pos="0">
                <a:schemeClr val="accent2">
                  <a:lumMod val="15000"/>
                  <a:lumOff val="85000"/>
                  <a:alpha val="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07" name="图表 106">
            <a:extLst>
              <a:ext uri="{FF2B5EF4-FFF2-40B4-BE49-F238E27FC236}">
                <a16:creationId xmlns:a16="http://schemas.microsoft.com/office/drawing/2014/main" id="{24A0AD3C-5004-41DC-BAF9-A344DA1426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6943512"/>
              </p:ext>
            </p:extLst>
          </p:nvPr>
        </p:nvGraphicFramePr>
        <p:xfrm>
          <a:off x="6492878" y="2325656"/>
          <a:ext cx="4735068" cy="2365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ED3B9B94-12BE-49E7-B256-ADC65B6D996A}"/>
              </a:ext>
            </a:extLst>
          </p:cNvPr>
          <p:cNvSpPr>
            <a:spLocks/>
          </p:cNvSpPr>
          <p:nvPr/>
        </p:nvSpPr>
        <p:spPr>
          <a:xfrm>
            <a:off x="6266688" y="1304924"/>
            <a:ext cx="5254307" cy="706756"/>
          </a:xfrm>
          <a:custGeom>
            <a:avLst/>
            <a:gdLst>
              <a:gd name="connsiteX0" fmla="*/ 174398 w 5254307"/>
              <a:gd name="connsiteY0" fmla="*/ 0 h 706756"/>
              <a:gd name="connsiteX1" fmla="*/ 5079909 w 5254307"/>
              <a:gd name="connsiteY1" fmla="*/ 0 h 706756"/>
              <a:gd name="connsiteX2" fmla="*/ 5254307 w 5254307"/>
              <a:gd name="connsiteY2" fmla="*/ 174398 h 706756"/>
              <a:gd name="connsiteX3" fmla="*/ 5254307 w 5254307"/>
              <a:gd name="connsiteY3" fmla="*/ 706756 h 706756"/>
              <a:gd name="connsiteX4" fmla="*/ 0 w 5254307"/>
              <a:gd name="connsiteY4" fmla="*/ 706756 h 706756"/>
              <a:gd name="connsiteX5" fmla="*/ 0 w 5254307"/>
              <a:gd name="connsiteY5" fmla="*/ 174398 h 706756"/>
              <a:gd name="connsiteX6" fmla="*/ 174398 w 5254307"/>
              <a:gd name="connsiteY6" fmla="*/ 0 h 706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54307" h="706756">
                <a:moveTo>
                  <a:pt x="174398" y="0"/>
                </a:moveTo>
                <a:lnTo>
                  <a:pt x="5079909" y="0"/>
                </a:lnTo>
                <a:cubicBezTo>
                  <a:pt x="5176226" y="0"/>
                  <a:pt x="5254307" y="78081"/>
                  <a:pt x="5254307" y="174398"/>
                </a:cubicBezTo>
                <a:lnTo>
                  <a:pt x="5254307" y="706756"/>
                </a:lnTo>
                <a:lnTo>
                  <a:pt x="0" y="706756"/>
                </a:lnTo>
                <a:lnTo>
                  <a:pt x="0" y="174398"/>
                </a:lnTo>
                <a:cubicBezTo>
                  <a:pt x="0" y="78081"/>
                  <a:pt x="78081" y="0"/>
                  <a:pt x="174398" y="0"/>
                </a:cubicBezTo>
                <a:close/>
              </a:path>
            </a:pathLst>
          </a:custGeom>
          <a:gradFill>
            <a:gsLst>
              <a:gs pos="10000">
                <a:schemeClr val="accent2"/>
              </a:gs>
              <a:gs pos="81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ACFB023-FCAF-47E1-94EF-22F76221BFBD}"/>
              </a:ext>
            </a:extLst>
          </p:cNvPr>
          <p:cNvSpPr/>
          <p:nvPr/>
        </p:nvSpPr>
        <p:spPr>
          <a:xfrm>
            <a:off x="5303520" y="871959"/>
            <a:ext cx="1584960" cy="1584960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42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190500" dist="762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B4D6AB3-5D41-4A06-8211-AD30942FA759}"/>
              </a:ext>
            </a:extLst>
          </p:cNvPr>
          <p:cNvSpPr/>
          <p:nvPr/>
        </p:nvSpPr>
        <p:spPr>
          <a:xfrm>
            <a:off x="860619" y="1473636"/>
            <a:ext cx="960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总收入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: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34D5DE0-5A1B-4640-B28A-6AAAA202D23A}"/>
              </a:ext>
            </a:extLst>
          </p:cNvPr>
          <p:cNvSpPr/>
          <p:nvPr/>
        </p:nvSpPr>
        <p:spPr>
          <a:xfrm>
            <a:off x="1740356" y="1461444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$ 943272.07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B1E95996-54F1-44FD-8B17-5F8E022D3956}"/>
              </a:ext>
            </a:extLst>
          </p:cNvPr>
          <p:cNvSpPr/>
          <p:nvPr/>
        </p:nvSpPr>
        <p:spPr>
          <a:xfrm>
            <a:off x="875339" y="2112674"/>
            <a:ext cx="12394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</a:rPr>
              <a:t>各型号收入情况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0ABC2C78-7830-45F2-89FE-089F7F144167}"/>
              </a:ext>
            </a:extLst>
          </p:cNvPr>
          <p:cNvSpPr/>
          <p:nvPr/>
        </p:nvSpPr>
        <p:spPr>
          <a:xfrm>
            <a:off x="3220349" y="1473636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环比上涨：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2429D362-9A8A-4730-9E5C-784393C81E0C}"/>
              </a:ext>
            </a:extLst>
          </p:cNvPr>
          <p:cNvSpPr/>
          <p:nvPr/>
        </p:nvSpPr>
        <p:spPr>
          <a:xfrm>
            <a:off x="4347059" y="1461444"/>
            <a:ext cx="595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30%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989D02E3-CC63-450E-AA7D-4A0264C89722}"/>
              </a:ext>
            </a:extLst>
          </p:cNvPr>
          <p:cNvSpPr/>
          <p:nvPr/>
        </p:nvSpPr>
        <p:spPr>
          <a:xfrm>
            <a:off x="6985724" y="1473636"/>
            <a:ext cx="960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总支出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: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9DC2ED0A-C64A-41AE-85BB-A4EEDBC3247D}"/>
              </a:ext>
            </a:extLst>
          </p:cNvPr>
          <p:cNvSpPr/>
          <p:nvPr/>
        </p:nvSpPr>
        <p:spPr>
          <a:xfrm>
            <a:off x="7865461" y="1461444"/>
            <a:ext cx="1326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$ 322518.72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358B61B9-B26F-40D5-AE65-6EFF2BA1A342}"/>
              </a:ext>
            </a:extLst>
          </p:cNvPr>
          <p:cNvSpPr/>
          <p:nvPr/>
        </p:nvSpPr>
        <p:spPr>
          <a:xfrm>
            <a:off x="9308878" y="1473636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环比下降：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23C8D670-8305-4819-A572-CEAB2DE75D01}"/>
              </a:ext>
            </a:extLst>
          </p:cNvPr>
          <p:cNvSpPr/>
          <p:nvPr/>
        </p:nvSpPr>
        <p:spPr>
          <a:xfrm>
            <a:off x="10435588" y="1461444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3.5%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7" name="箭头: 上 116">
            <a:extLst>
              <a:ext uri="{FF2B5EF4-FFF2-40B4-BE49-F238E27FC236}">
                <a16:creationId xmlns:a16="http://schemas.microsoft.com/office/drawing/2014/main" id="{3F289EE2-BB61-4F53-8991-25A37B1F7F83}"/>
              </a:ext>
            </a:extLst>
          </p:cNvPr>
          <p:cNvSpPr/>
          <p:nvPr/>
        </p:nvSpPr>
        <p:spPr>
          <a:xfrm>
            <a:off x="4942350" y="1561763"/>
            <a:ext cx="149146" cy="207927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箭头: 上 117">
            <a:extLst>
              <a:ext uri="{FF2B5EF4-FFF2-40B4-BE49-F238E27FC236}">
                <a16:creationId xmlns:a16="http://schemas.microsoft.com/office/drawing/2014/main" id="{B9F14976-74A1-4C1A-9356-CDAF8CD5A95E}"/>
              </a:ext>
            </a:extLst>
          </p:cNvPr>
          <p:cNvSpPr/>
          <p:nvPr/>
        </p:nvSpPr>
        <p:spPr>
          <a:xfrm flipV="1">
            <a:off x="11062340" y="1573955"/>
            <a:ext cx="149146" cy="207927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474CCB0-0367-4681-835C-A133AABE1998}"/>
              </a:ext>
            </a:extLst>
          </p:cNvPr>
          <p:cNvSpPr/>
          <p:nvPr/>
        </p:nvSpPr>
        <p:spPr>
          <a:xfrm>
            <a:off x="5712337" y="1812778"/>
            <a:ext cx="7136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毛利润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E0A0EB0-5FC7-416B-A397-666A586A063A}"/>
              </a:ext>
            </a:extLst>
          </p:cNvPr>
          <p:cNvSpPr/>
          <p:nvPr/>
        </p:nvSpPr>
        <p:spPr>
          <a:xfrm>
            <a:off x="5346693" y="1467136"/>
            <a:ext cx="14667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3"/>
                </a:solidFill>
              </a:rPr>
              <a:t>$ 620753.35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EFE0145-E68B-47C6-B1FE-8503CEA2EF57}"/>
              </a:ext>
            </a:extLst>
          </p:cNvPr>
          <p:cNvSpPr/>
          <p:nvPr/>
        </p:nvSpPr>
        <p:spPr>
          <a:xfrm>
            <a:off x="616238" y="5011307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售后分析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D6DF7EB0-5954-41AA-9BE7-70D016AB2498}"/>
              </a:ext>
            </a:extLst>
          </p:cNvPr>
          <p:cNvCxnSpPr>
            <a:cxnSpLocks/>
          </p:cNvCxnSpPr>
          <p:nvPr/>
        </p:nvCxnSpPr>
        <p:spPr>
          <a:xfrm>
            <a:off x="678108" y="5409186"/>
            <a:ext cx="8190121" cy="0"/>
          </a:xfrm>
          <a:prstGeom prst="line">
            <a:avLst/>
          </a:prstGeom>
          <a:ln>
            <a:solidFill>
              <a:schemeClr val="accent3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0E4BD1E3-22A1-46B1-867E-AD244C4CB52F}"/>
              </a:ext>
            </a:extLst>
          </p:cNvPr>
          <p:cNvSpPr/>
          <p:nvPr/>
        </p:nvSpPr>
        <p:spPr>
          <a:xfrm>
            <a:off x="738158" y="5963279"/>
            <a:ext cx="7136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退货量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908B53B-4658-4C9F-BDA6-C231E953DB0B}"/>
              </a:ext>
            </a:extLst>
          </p:cNvPr>
          <p:cNvSpPr/>
          <p:nvPr/>
        </p:nvSpPr>
        <p:spPr>
          <a:xfrm>
            <a:off x="738158" y="5599781"/>
            <a:ext cx="799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</a:rPr>
              <a:t>245 </a:t>
            </a:r>
            <a:r>
              <a:rPr lang="zh-CN" altLang="en-US" sz="1600" dirty="0">
                <a:solidFill>
                  <a:schemeClr val="accent3"/>
                </a:solidFill>
              </a:rPr>
              <a:t>单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00F49FE8-23F2-42AE-B9A6-89C75E0E78BD}"/>
              </a:ext>
            </a:extLst>
          </p:cNvPr>
          <p:cNvSpPr/>
          <p:nvPr/>
        </p:nvSpPr>
        <p:spPr>
          <a:xfrm>
            <a:off x="2322673" y="5514437"/>
            <a:ext cx="1547939" cy="842295"/>
          </a:xfrm>
          <a:prstGeom prst="roundRect">
            <a:avLst>
              <a:gd name="adj" fmla="val 9430"/>
            </a:avLst>
          </a:prstGeom>
          <a:gradFill>
            <a:gsLst>
              <a:gs pos="0">
                <a:schemeClr val="accent2">
                  <a:lumMod val="20000"/>
                  <a:lumOff val="80000"/>
                  <a:alpha val="6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D3357232-44D9-48E5-A139-64F9E035C498}"/>
              </a:ext>
            </a:extLst>
          </p:cNvPr>
          <p:cNvSpPr/>
          <p:nvPr/>
        </p:nvSpPr>
        <p:spPr>
          <a:xfrm>
            <a:off x="2402018" y="5963279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退款金额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14E3A066-18C3-42B5-89B1-34FBC79CE5B1}"/>
              </a:ext>
            </a:extLst>
          </p:cNvPr>
          <p:cNvSpPr/>
          <p:nvPr/>
        </p:nvSpPr>
        <p:spPr>
          <a:xfrm>
            <a:off x="2402018" y="5599781"/>
            <a:ext cx="1280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</a:rPr>
              <a:t>$ 36547.21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A98134E1-0C34-490B-B3B4-C2368B3DFC96}"/>
              </a:ext>
            </a:extLst>
          </p:cNvPr>
          <p:cNvSpPr/>
          <p:nvPr/>
        </p:nvSpPr>
        <p:spPr>
          <a:xfrm>
            <a:off x="3986533" y="5514437"/>
            <a:ext cx="1547939" cy="842295"/>
          </a:xfrm>
          <a:prstGeom prst="roundRect">
            <a:avLst>
              <a:gd name="adj" fmla="val 9430"/>
            </a:avLst>
          </a:prstGeom>
          <a:gradFill>
            <a:gsLst>
              <a:gs pos="0">
                <a:schemeClr val="accent2">
                  <a:lumMod val="20000"/>
                  <a:lumOff val="80000"/>
                  <a:alpha val="6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328058F-80AB-4332-AF70-7C13A1A56BDE}"/>
              </a:ext>
            </a:extLst>
          </p:cNvPr>
          <p:cNvSpPr/>
          <p:nvPr/>
        </p:nvSpPr>
        <p:spPr>
          <a:xfrm>
            <a:off x="4065878" y="5963279"/>
            <a:ext cx="1391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FBA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订单缺陷率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F0AFA509-2B5A-4BE7-AD56-27F195DE1E3E}"/>
              </a:ext>
            </a:extLst>
          </p:cNvPr>
          <p:cNvSpPr/>
          <p:nvPr/>
        </p:nvSpPr>
        <p:spPr>
          <a:xfrm>
            <a:off x="4065878" y="5599781"/>
            <a:ext cx="799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</a:rPr>
              <a:t>0.21%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  <p:sp>
        <p:nvSpPr>
          <p:cNvPr id="140" name="矩形: 圆角 139">
            <a:extLst>
              <a:ext uri="{FF2B5EF4-FFF2-40B4-BE49-F238E27FC236}">
                <a16:creationId xmlns:a16="http://schemas.microsoft.com/office/drawing/2014/main" id="{AC8DE74E-1F77-4243-AE20-2433A108FCF6}"/>
              </a:ext>
            </a:extLst>
          </p:cNvPr>
          <p:cNvSpPr/>
          <p:nvPr/>
        </p:nvSpPr>
        <p:spPr>
          <a:xfrm>
            <a:off x="5650393" y="5514437"/>
            <a:ext cx="1547939" cy="842295"/>
          </a:xfrm>
          <a:prstGeom prst="roundRect">
            <a:avLst>
              <a:gd name="adj" fmla="val 9430"/>
            </a:avLst>
          </a:prstGeom>
          <a:gradFill>
            <a:gsLst>
              <a:gs pos="0">
                <a:schemeClr val="accent2">
                  <a:lumMod val="20000"/>
                  <a:lumOff val="80000"/>
                  <a:alpha val="6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0597EB18-9782-4B2C-9EB2-39B48CA10DA5}"/>
              </a:ext>
            </a:extLst>
          </p:cNvPr>
          <p:cNvSpPr/>
          <p:nvPr/>
        </p:nvSpPr>
        <p:spPr>
          <a:xfrm>
            <a:off x="5729738" y="5963279"/>
            <a:ext cx="7136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迟发率</a:t>
            </a: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2ECE9E94-F101-4702-BD74-18D2DC8A6070}"/>
              </a:ext>
            </a:extLst>
          </p:cNvPr>
          <p:cNvSpPr/>
          <p:nvPr/>
        </p:nvSpPr>
        <p:spPr>
          <a:xfrm>
            <a:off x="5729738" y="5599781"/>
            <a:ext cx="799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</a:rPr>
              <a:t>1.35%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72D05159-ABE1-40A0-99D8-46B2B6055773}"/>
              </a:ext>
            </a:extLst>
          </p:cNvPr>
          <p:cNvSpPr/>
          <p:nvPr/>
        </p:nvSpPr>
        <p:spPr>
          <a:xfrm>
            <a:off x="7314253" y="5514437"/>
            <a:ext cx="1547939" cy="842295"/>
          </a:xfrm>
          <a:prstGeom prst="roundRect">
            <a:avLst>
              <a:gd name="adj" fmla="val 9430"/>
            </a:avLst>
          </a:prstGeom>
          <a:gradFill>
            <a:gsLst>
              <a:gs pos="0">
                <a:schemeClr val="accent2">
                  <a:lumMod val="20000"/>
                  <a:lumOff val="80000"/>
                  <a:alpha val="6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B109B1E2-B27B-454B-905A-ED19B5CC9D2C}"/>
              </a:ext>
            </a:extLst>
          </p:cNvPr>
          <p:cNvSpPr/>
          <p:nvPr/>
        </p:nvSpPr>
        <p:spPr>
          <a:xfrm>
            <a:off x="7393598" y="5963279"/>
            <a:ext cx="10663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发票缺陷率</a:t>
            </a: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B6A36905-2043-44A0-8A27-BE4B0E4741A7}"/>
              </a:ext>
            </a:extLst>
          </p:cNvPr>
          <p:cNvSpPr/>
          <p:nvPr/>
        </p:nvSpPr>
        <p:spPr>
          <a:xfrm>
            <a:off x="7393598" y="5599781"/>
            <a:ext cx="799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</a:rPr>
              <a:t>1.55%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id="{D02932F3-BAB0-4A72-9D6D-CEFF0081908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32848">
            <a:off x="8170362" y="3134081"/>
            <a:ext cx="5576601" cy="5576601"/>
          </a:xfrm>
          <a:prstGeom prst="rect">
            <a:avLst/>
          </a:prstGeom>
        </p:spPr>
      </p:pic>
      <p:sp>
        <p:nvSpPr>
          <p:cNvPr id="151" name="矩形 150">
            <a:extLst>
              <a:ext uri="{FF2B5EF4-FFF2-40B4-BE49-F238E27FC236}">
                <a16:creationId xmlns:a16="http://schemas.microsoft.com/office/drawing/2014/main" id="{CBC3F6DC-1B5F-4915-9750-23C5559DA330}"/>
              </a:ext>
            </a:extLst>
          </p:cNvPr>
          <p:cNvSpPr/>
          <p:nvPr/>
        </p:nvSpPr>
        <p:spPr>
          <a:xfrm>
            <a:off x="6971393" y="2112674"/>
            <a:ext cx="12394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</a:rPr>
              <a:t>各项目支出情况</a:t>
            </a:r>
          </a:p>
        </p:txBody>
      </p:sp>
      <p:sp>
        <p:nvSpPr>
          <p:cNvPr id="153" name="coin-stacks-with-arrow-to-the-left_31671">
            <a:extLst>
              <a:ext uri="{FF2B5EF4-FFF2-40B4-BE49-F238E27FC236}">
                <a16:creationId xmlns:a16="http://schemas.microsoft.com/office/drawing/2014/main" id="{85C64350-52E8-458B-840C-FDF61ABFA6C4}"/>
              </a:ext>
            </a:extLst>
          </p:cNvPr>
          <p:cNvSpPr/>
          <p:nvPr/>
        </p:nvSpPr>
        <p:spPr>
          <a:xfrm>
            <a:off x="5925312" y="1062068"/>
            <a:ext cx="391929" cy="388582"/>
          </a:xfrm>
          <a:custGeom>
            <a:avLst/>
            <a:gdLst>
              <a:gd name="connsiteX0" fmla="*/ 451760 w 595149"/>
              <a:gd name="connsiteY0" fmla="*/ 368884 h 590068"/>
              <a:gd name="connsiteX1" fmla="*/ 386520 w 595149"/>
              <a:gd name="connsiteY1" fmla="*/ 420784 h 590068"/>
              <a:gd name="connsiteX2" fmla="*/ 451760 w 595149"/>
              <a:gd name="connsiteY2" fmla="*/ 473032 h 590068"/>
              <a:gd name="connsiteX3" fmla="*/ 451760 w 595149"/>
              <a:gd name="connsiteY3" fmla="*/ 440290 h 590068"/>
              <a:gd name="connsiteX4" fmla="*/ 517000 w 595149"/>
              <a:gd name="connsiteY4" fmla="*/ 440290 h 590068"/>
              <a:gd name="connsiteX5" fmla="*/ 517000 w 595149"/>
              <a:gd name="connsiteY5" fmla="*/ 401278 h 590068"/>
              <a:gd name="connsiteX6" fmla="*/ 451760 w 595149"/>
              <a:gd name="connsiteY6" fmla="*/ 401278 h 590068"/>
              <a:gd name="connsiteX7" fmla="*/ 0 w 595149"/>
              <a:gd name="connsiteY7" fmla="*/ 361930 h 590068"/>
              <a:gd name="connsiteX8" fmla="*/ 226419 w 595149"/>
              <a:gd name="connsiteY8" fmla="*/ 452501 h 590068"/>
              <a:gd name="connsiteX9" fmla="*/ 282238 w 595149"/>
              <a:gd name="connsiteY9" fmla="*/ 449714 h 590068"/>
              <a:gd name="connsiteX10" fmla="*/ 282238 w 595149"/>
              <a:gd name="connsiteY10" fmla="*/ 512068 h 590068"/>
              <a:gd name="connsiteX11" fmla="*/ 286425 w 595149"/>
              <a:gd name="connsiteY11" fmla="*/ 539588 h 590068"/>
              <a:gd name="connsiteX12" fmla="*/ 226419 w 595149"/>
              <a:gd name="connsiteY12" fmla="*/ 543071 h 590068"/>
              <a:gd name="connsiteX13" fmla="*/ 0 w 595149"/>
              <a:gd name="connsiteY13" fmla="*/ 452501 h 590068"/>
              <a:gd name="connsiteX14" fmla="*/ 386520 w 595149"/>
              <a:gd name="connsiteY14" fmla="*/ 251848 h 590068"/>
              <a:gd name="connsiteX15" fmla="*/ 517000 w 595149"/>
              <a:gd name="connsiteY15" fmla="*/ 251848 h 590068"/>
              <a:gd name="connsiteX16" fmla="*/ 595149 w 595149"/>
              <a:gd name="connsiteY16" fmla="*/ 329872 h 590068"/>
              <a:gd name="connsiteX17" fmla="*/ 595149 w 595149"/>
              <a:gd name="connsiteY17" fmla="*/ 512044 h 590068"/>
              <a:gd name="connsiteX18" fmla="*/ 517000 w 595149"/>
              <a:gd name="connsiteY18" fmla="*/ 590068 h 590068"/>
              <a:gd name="connsiteX19" fmla="*/ 386520 w 595149"/>
              <a:gd name="connsiteY19" fmla="*/ 590068 h 590068"/>
              <a:gd name="connsiteX20" fmla="*/ 308371 w 595149"/>
              <a:gd name="connsiteY20" fmla="*/ 512044 h 590068"/>
              <a:gd name="connsiteX21" fmla="*/ 308371 w 595149"/>
              <a:gd name="connsiteY21" fmla="*/ 329872 h 590068"/>
              <a:gd name="connsiteX22" fmla="*/ 386520 w 595149"/>
              <a:gd name="connsiteY22" fmla="*/ 251848 h 590068"/>
              <a:gd name="connsiteX23" fmla="*/ 0 w 595149"/>
              <a:gd name="connsiteY23" fmla="*/ 226021 h 590068"/>
              <a:gd name="connsiteX24" fmla="*/ 226396 w 595149"/>
              <a:gd name="connsiteY24" fmla="*/ 316627 h 590068"/>
              <a:gd name="connsiteX25" fmla="*/ 283955 w 595149"/>
              <a:gd name="connsiteY25" fmla="*/ 313491 h 590068"/>
              <a:gd name="connsiteX26" fmla="*/ 282211 w 595149"/>
              <a:gd name="connsiteY26" fmla="*/ 329869 h 590068"/>
              <a:gd name="connsiteX27" fmla="*/ 282211 w 595149"/>
              <a:gd name="connsiteY27" fmla="*/ 404445 h 590068"/>
              <a:gd name="connsiteX28" fmla="*/ 226396 w 595149"/>
              <a:gd name="connsiteY28" fmla="*/ 407233 h 590068"/>
              <a:gd name="connsiteX29" fmla="*/ 0 w 595149"/>
              <a:gd name="connsiteY29" fmla="*/ 316627 h 590068"/>
              <a:gd name="connsiteX30" fmla="*/ 226411 w 595149"/>
              <a:gd name="connsiteY30" fmla="*/ 22639 h 590068"/>
              <a:gd name="connsiteX31" fmla="*/ 22676 w 595149"/>
              <a:gd name="connsiteY31" fmla="*/ 90557 h 590068"/>
              <a:gd name="connsiteX32" fmla="*/ 226411 w 595149"/>
              <a:gd name="connsiteY32" fmla="*/ 158475 h 590068"/>
              <a:gd name="connsiteX33" fmla="*/ 430495 w 595149"/>
              <a:gd name="connsiteY33" fmla="*/ 90557 h 590068"/>
              <a:gd name="connsiteX34" fmla="*/ 226411 w 595149"/>
              <a:gd name="connsiteY34" fmla="*/ 22639 h 590068"/>
              <a:gd name="connsiteX35" fmla="*/ 226411 w 595149"/>
              <a:gd name="connsiteY35" fmla="*/ 0 h 590068"/>
              <a:gd name="connsiteX36" fmla="*/ 453171 w 595149"/>
              <a:gd name="connsiteY36" fmla="*/ 90557 h 590068"/>
              <a:gd name="connsiteX37" fmla="*/ 453171 w 595149"/>
              <a:gd name="connsiteY37" fmla="*/ 181115 h 590068"/>
              <a:gd name="connsiteX38" fmla="*/ 423169 w 595149"/>
              <a:gd name="connsiteY38" fmla="*/ 225697 h 590068"/>
              <a:gd name="connsiteX39" fmla="*/ 386539 w 595149"/>
              <a:gd name="connsiteY39" fmla="*/ 225697 h 590068"/>
              <a:gd name="connsiteX40" fmla="*/ 304905 w 595149"/>
              <a:gd name="connsiteY40" fmla="*/ 265751 h 590068"/>
              <a:gd name="connsiteX41" fmla="*/ 226411 w 595149"/>
              <a:gd name="connsiteY41" fmla="*/ 271324 h 590068"/>
              <a:gd name="connsiteX42" fmla="*/ 0 w 595149"/>
              <a:gd name="connsiteY42" fmla="*/ 180767 h 590068"/>
              <a:gd name="connsiteX43" fmla="*/ 0 w 595149"/>
              <a:gd name="connsiteY43" fmla="*/ 90557 h 590068"/>
              <a:gd name="connsiteX44" fmla="*/ 226411 w 595149"/>
              <a:gd name="connsiteY44" fmla="*/ 0 h 59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5149" h="590068">
                <a:moveTo>
                  <a:pt x="451760" y="368884"/>
                </a:moveTo>
                <a:lnTo>
                  <a:pt x="386520" y="420784"/>
                </a:lnTo>
                <a:lnTo>
                  <a:pt x="451760" y="473032"/>
                </a:lnTo>
                <a:lnTo>
                  <a:pt x="451760" y="440290"/>
                </a:lnTo>
                <a:lnTo>
                  <a:pt x="517000" y="440290"/>
                </a:lnTo>
                <a:lnTo>
                  <a:pt x="517000" y="401278"/>
                </a:lnTo>
                <a:lnTo>
                  <a:pt x="451760" y="401278"/>
                </a:lnTo>
                <a:close/>
                <a:moveTo>
                  <a:pt x="0" y="361930"/>
                </a:moveTo>
                <a:cubicBezTo>
                  <a:pt x="0" y="412092"/>
                  <a:pt x="101522" y="452501"/>
                  <a:pt x="226419" y="452501"/>
                </a:cubicBezTo>
                <a:cubicBezTo>
                  <a:pt x="245955" y="452501"/>
                  <a:pt x="264446" y="451455"/>
                  <a:pt x="282238" y="449714"/>
                </a:cubicBezTo>
                <a:lnTo>
                  <a:pt x="282238" y="512068"/>
                </a:lnTo>
                <a:cubicBezTo>
                  <a:pt x="282238" y="521473"/>
                  <a:pt x="283983" y="530879"/>
                  <a:pt x="286425" y="539588"/>
                </a:cubicBezTo>
                <a:cubicBezTo>
                  <a:pt x="267237" y="541678"/>
                  <a:pt x="247351" y="543071"/>
                  <a:pt x="226419" y="543071"/>
                </a:cubicBezTo>
                <a:cubicBezTo>
                  <a:pt x="101522" y="543071"/>
                  <a:pt x="0" y="502314"/>
                  <a:pt x="0" y="452501"/>
                </a:cubicBezTo>
                <a:close/>
                <a:moveTo>
                  <a:pt x="386520" y="251848"/>
                </a:moveTo>
                <a:lnTo>
                  <a:pt x="517000" y="251848"/>
                </a:lnTo>
                <a:cubicBezTo>
                  <a:pt x="559913" y="251848"/>
                  <a:pt x="595149" y="287028"/>
                  <a:pt x="595149" y="329872"/>
                </a:cubicBezTo>
                <a:lnTo>
                  <a:pt x="595149" y="512044"/>
                </a:lnTo>
                <a:cubicBezTo>
                  <a:pt x="595149" y="554888"/>
                  <a:pt x="559913" y="590068"/>
                  <a:pt x="517000" y="590068"/>
                </a:cubicBezTo>
                <a:lnTo>
                  <a:pt x="386520" y="590068"/>
                </a:lnTo>
                <a:cubicBezTo>
                  <a:pt x="343608" y="590068"/>
                  <a:pt x="308371" y="554888"/>
                  <a:pt x="308371" y="512044"/>
                </a:cubicBezTo>
                <a:lnTo>
                  <a:pt x="308371" y="329872"/>
                </a:lnTo>
                <a:cubicBezTo>
                  <a:pt x="308371" y="287028"/>
                  <a:pt x="343608" y="251848"/>
                  <a:pt x="386520" y="251848"/>
                </a:cubicBezTo>
                <a:close/>
                <a:moveTo>
                  <a:pt x="0" y="226021"/>
                </a:moveTo>
                <a:cubicBezTo>
                  <a:pt x="0" y="276203"/>
                  <a:pt x="101512" y="316627"/>
                  <a:pt x="226396" y="316627"/>
                </a:cubicBezTo>
                <a:cubicBezTo>
                  <a:pt x="246280" y="316627"/>
                  <a:pt x="265466" y="315582"/>
                  <a:pt x="283955" y="313491"/>
                </a:cubicBezTo>
                <a:cubicBezTo>
                  <a:pt x="283257" y="319066"/>
                  <a:pt x="282211" y="324294"/>
                  <a:pt x="282211" y="329869"/>
                </a:cubicBezTo>
                <a:lnTo>
                  <a:pt x="282211" y="404445"/>
                </a:lnTo>
                <a:cubicBezTo>
                  <a:pt x="264420" y="406188"/>
                  <a:pt x="245931" y="407233"/>
                  <a:pt x="226396" y="407233"/>
                </a:cubicBezTo>
                <a:cubicBezTo>
                  <a:pt x="101512" y="407233"/>
                  <a:pt x="0" y="366809"/>
                  <a:pt x="0" y="316627"/>
                </a:cubicBezTo>
                <a:close/>
                <a:moveTo>
                  <a:pt x="226411" y="22639"/>
                </a:moveTo>
                <a:cubicBezTo>
                  <a:pt x="102216" y="22639"/>
                  <a:pt x="22676" y="62694"/>
                  <a:pt x="22676" y="90557"/>
                </a:cubicBezTo>
                <a:cubicBezTo>
                  <a:pt x="22676" y="118073"/>
                  <a:pt x="102216" y="158475"/>
                  <a:pt x="226411" y="158475"/>
                </a:cubicBezTo>
                <a:cubicBezTo>
                  <a:pt x="350955" y="158475"/>
                  <a:pt x="430495" y="118073"/>
                  <a:pt x="430495" y="90557"/>
                </a:cubicBezTo>
                <a:cubicBezTo>
                  <a:pt x="430495" y="62694"/>
                  <a:pt x="350955" y="22639"/>
                  <a:pt x="226411" y="22639"/>
                </a:cubicBezTo>
                <a:close/>
                <a:moveTo>
                  <a:pt x="226411" y="0"/>
                </a:moveTo>
                <a:cubicBezTo>
                  <a:pt x="351653" y="0"/>
                  <a:pt x="453171" y="40403"/>
                  <a:pt x="453171" y="90557"/>
                </a:cubicBezTo>
                <a:lnTo>
                  <a:pt x="453171" y="181115"/>
                </a:lnTo>
                <a:cubicBezTo>
                  <a:pt x="453171" y="197137"/>
                  <a:pt x="442008" y="212462"/>
                  <a:pt x="423169" y="225697"/>
                </a:cubicBezTo>
                <a:lnTo>
                  <a:pt x="386539" y="225697"/>
                </a:lnTo>
                <a:cubicBezTo>
                  <a:pt x="353397" y="225697"/>
                  <a:pt x="324093" y="241370"/>
                  <a:pt x="304905" y="265751"/>
                </a:cubicBezTo>
                <a:cubicBezTo>
                  <a:pt x="280484" y="269234"/>
                  <a:pt x="254320" y="271324"/>
                  <a:pt x="226411" y="271324"/>
                </a:cubicBezTo>
                <a:cubicBezTo>
                  <a:pt x="101518" y="271324"/>
                  <a:pt x="0" y="230921"/>
                  <a:pt x="0" y="180767"/>
                </a:cubicBezTo>
                <a:lnTo>
                  <a:pt x="0" y="90557"/>
                </a:lnTo>
                <a:cubicBezTo>
                  <a:pt x="0" y="40403"/>
                  <a:pt x="101518" y="0"/>
                  <a:pt x="2264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2063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2">
                <a:lumMod val="15000"/>
                <a:lumOff val="85000"/>
              </a:schemeClr>
            </a:gs>
            <a:gs pos="100000">
              <a:schemeClr val="accent2">
                <a:lumMod val="90000"/>
                <a:lumOff val="1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>
            <a:extLst>
              <a:ext uri="{FF2B5EF4-FFF2-40B4-BE49-F238E27FC236}">
                <a16:creationId xmlns:a16="http://schemas.microsoft.com/office/drawing/2014/main" id="{3411185D-5BE4-4A7F-8E46-4622F6F24F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2219">
            <a:off x="9010537" y="2347952"/>
            <a:ext cx="7987549" cy="7987549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0618EF20-0BC5-4551-B887-4C626E542BD1}"/>
              </a:ext>
            </a:extLst>
          </p:cNvPr>
          <p:cNvSpPr/>
          <p:nvPr/>
        </p:nvSpPr>
        <p:spPr>
          <a:xfrm>
            <a:off x="4508378" y="3348265"/>
            <a:ext cx="2235794" cy="3105150"/>
          </a:xfrm>
          <a:prstGeom prst="rect">
            <a:avLst/>
          </a:prstGeom>
          <a:gradFill>
            <a:gsLst>
              <a:gs pos="0">
                <a:schemeClr val="accent2">
                  <a:lumMod val="15000"/>
                  <a:lumOff val="8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36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70CB451-D752-4B36-B387-55DC50278A12}"/>
              </a:ext>
            </a:extLst>
          </p:cNvPr>
          <p:cNvSpPr/>
          <p:nvPr/>
        </p:nvSpPr>
        <p:spPr>
          <a:xfrm>
            <a:off x="2076450" y="3348265"/>
            <a:ext cx="2235794" cy="3105150"/>
          </a:xfrm>
          <a:prstGeom prst="rect">
            <a:avLst/>
          </a:prstGeom>
          <a:gradFill>
            <a:gsLst>
              <a:gs pos="0">
                <a:schemeClr val="accent2">
                  <a:lumMod val="15000"/>
                  <a:lumOff val="85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36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6A8423C5-772F-47B8-82A6-F7551C06DD7B}"/>
              </a:ext>
            </a:extLst>
          </p:cNvPr>
          <p:cNvSpPr>
            <a:spLocks/>
          </p:cNvSpPr>
          <p:nvPr/>
        </p:nvSpPr>
        <p:spPr>
          <a:xfrm>
            <a:off x="4622800" y="1304926"/>
            <a:ext cx="1993306" cy="2541360"/>
          </a:xfrm>
          <a:custGeom>
            <a:avLst/>
            <a:gdLst>
              <a:gd name="connsiteX0" fmla="*/ 103633 w 1993306"/>
              <a:gd name="connsiteY0" fmla="*/ 0 h 2541360"/>
              <a:gd name="connsiteX1" fmla="*/ 1889674 w 1993306"/>
              <a:gd name="connsiteY1" fmla="*/ 0 h 2541360"/>
              <a:gd name="connsiteX2" fmla="*/ 1993306 w 1993306"/>
              <a:gd name="connsiteY2" fmla="*/ 103632 h 2541360"/>
              <a:gd name="connsiteX3" fmla="*/ 1993306 w 1993306"/>
              <a:gd name="connsiteY3" fmla="*/ 469212 h 2541360"/>
              <a:gd name="connsiteX4" fmla="*/ 1993306 w 1993306"/>
              <a:gd name="connsiteY4" fmla="*/ 2317328 h 2541360"/>
              <a:gd name="connsiteX5" fmla="*/ 1993306 w 1993306"/>
              <a:gd name="connsiteY5" fmla="*/ 2541360 h 2541360"/>
              <a:gd name="connsiteX6" fmla="*/ 0 w 1993306"/>
              <a:gd name="connsiteY6" fmla="*/ 2541360 h 2541360"/>
              <a:gd name="connsiteX7" fmla="*/ 0 w 1993306"/>
              <a:gd name="connsiteY7" fmla="*/ 2317328 h 2541360"/>
              <a:gd name="connsiteX8" fmla="*/ 0 w 1993306"/>
              <a:gd name="connsiteY8" fmla="*/ 469212 h 2541360"/>
              <a:gd name="connsiteX9" fmla="*/ 0 w 1993306"/>
              <a:gd name="connsiteY9" fmla="*/ 103632 h 2541360"/>
              <a:gd name="connsiteX10" fmla="*/ 103633 w 1993306"/>
              <a:gd name="connsiteY10" fmla="*/ 0 h 254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3306" h="2541360">
                <a:moveTo>
                  <a:pt x="103633" y="0"/>
                </a:moveTo>
                <a:lnTo>
                  <a:pt x="1889674" y="0"/>
                </a:lnTo>
                <a:cubicBezTo>
                  <a:pt x="1946908" y="0"/>
                  <a:pt x="1993306" y="46398"/>
                  <a:pt x="1993306" y="103632"/>
                </a:cubicBezTo>
                <a:lnTo>
                  <a:pt x="1993306" y="469212"/>
                </a:lnTo>
                <a:lnTo>
                  <a:pt x="1993306" y="2317328"/>
                </a:lnTo>
                <a:lnTo>
                  <a:pt x="1993306" y="2541360"/>
                </a:lnTo>
                <a:lnTo>
                  <a:pt x="0" y="2541360"/>
                </a:lnTo>
                <a:lnTo>
                  <a:pt x="0" y="2317328"/>
                </a:lnTo>
                <a:lnTo>
                  <a:pt x="0" y="469212"/>
                </a:lnTo>
                <a:lnTo>
                  <a:pt x="0" y="103632"/>
                </a:lnTo>
                <a:cubicBezTo>
                  <a:pt x="0" y="46398"/>
                  <a:pt x="46398" y="0"/>
                  <a:pt x="103633" y="0"/>
                </a:cubicBezTo>
                <a:close/>
              </a:path>
            </a:pathLst>
          </a:custGeom>
          <a:gradFill>
            <a:gsLst>
              <a:gs pos="33000">
                <a:schemeClr val="accent2">
                  <a:lumMod val="15000"/>
                  <a:lumOff val="85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17500" dist="152400" dir="5400000" sx="98000" sy="98000" algn="tl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029EC26-EDB0-47EB-9E6B-B69D86D08567}"/>
              </a:ext>
            </a:extLst>
          </p:cNvPr>
          <p:cNvSpPr/>
          <p:nvPr/>
        </p:nvSpPr>
        <p:spPr>
          <a:xfrm>
            <a:off x="6940306" y="3348265"/>
            <a:ext cx="2235794" cy="3105150"/>
          </a:xfrm>
          <a:prstGeom prst="rect">
            <a:avLst/>
          </a:prstGeom>
          <a:gradFill>
            <a:gsLst>
              <a:gs pos="0">
                <a:schemeClr val="accent2">
                  <a:lumMod val="15000"/>
                  <a:lumOff val="8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36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D66425F-6C0B-4A8E-9FD3-67C10C96F415}"/>
              </a:ext>
            </a:extLst>
          </p:cNvPr>
          <p:cNvSpPr/>
          <p:nvPr/>
        </p:nvSpPr>
        <p:spPr>
          <a:xfrm>
            <a:off x="9372233" y="3348265"/>
            <a:ext cx="2235794" cy="3105150"/>
          </a:xfrm>
          <a:prstGeom prst="rect">
            <a:avLst/>
          </a:prstGeom>
          <a:gradFill>
            <a:gsLst>
              <a:gs pos="0">
                <a:schemeClr val="accent2">
                  <a:lumMod val="15000"/>
                  <a:lumOff val="8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36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152400" dir="5400000" sx="98000" sy="98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A55FEFB4-C69B-4AD1-95AC-2544CEE92B2D}"/>
              </a:ext>
            </a:extLst>
          </p:cNvPr>
          <p:cNvSpPr>
            <a:spLocks/>
          </p:cNvSpPr>
          <p:nvPr/>
        </p:nvSpPr>
        <p:spPr>
          <a:xfrm>
            <a:off x="7061200" y="1304926"/>
            <a:ext cx="1993306" cy="2541360"/>
          </a:xfrm>
          <a:custGeom>
            <a:avLst/>
            <a:gdLst>
              <a:gd name="connsiteX0" fmla="*/ 103632 w 1993306"/>
              <a:gd name="connsiteY0" fmla="*/ 0 h 2541360"/>
              <a:gd name="connsiteX1" fmla="*/ 1889674 w 1993306"/>
              <a:gd name="connsiteY1" fmla="*/ 0 h 2541360"/>
              <a:gd name="connsiteX2" fmla="*/ 1993306 w 1993306"/>
              <a:gd name="connsiteY2" fmla="*/ 103632 h 2541360"/>
              <a:gd name="connsiteX3" fmla="*/ 1993306 w 1993306"/>
              <a:gd name="connsiteY3" fmla="*/ 469212 h 2541360"/>
              <a:gd name="connsiteX4" fmla="*/ 1993306 w 1993306"/>
              <a:gd name="connsiteY4" fmla="*/ 2317328 h 2541360"/>
              <a:gd name="connsiteX5" fmla="*/ 1993306 w 1993306"/>
              <a:gd name="connsiteY5" fmla="*/ 2541360 h 2541360"/>
              <a:gd name="connsiteX6" fmla="*/ 0 w 1993306"/>
              <a:gd name="connsiteY6" fmla="*/ 2541360 h 2541360"/>
              <a:gd name="connsiteX7" fmla="*/ 0 w 1993306"/>
              <a:gd name="connsiteY7" fmla="*/ 2317328 h 2541360"/>
              <a:gd name="connsiteX8" fmla="*/ 0 w 1993306"/>
              <a:gd name="connsiteY8" fmla="*/ 469212 h 2541360"/>
              <a:gd name="connsiteX9" fmla="*/ 0 w 1993306"/>
              <a:gd name="connsiteY9" fmla="*/ 103632 h 2541360"/>
              <a:gd name="connsiteX10" fmla="*/ 103632 w 1993306"/>
              <a:gd name="connsiteY10" fmla="*/ 0 h 254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3306" h="2541360">
                <a:moveTo>
                  <a:pt x="103632" y="0"/>
                </a:moveTo>
                <a:lnTo>
                  <a:pt x="1889674" y="0"/>
                </a:lnTo>
                <a:cubicBezTo>
                  <a:pt x="1946908" y="0"/>
                  <a:pt x="1993306" y="46398"/>
                  <a:pt x="1993306" y="103632"/>
                </a:cubicBezTo>
                <a:lnTo>
                  <a:pt x="1993306" y="469212"/>
                </a:lnTo>
                <a:lnTo>
                  <a:pt x="1993306" y="2317328"/>
                </a:lnTo>
                <a:lnTo>
                  <a:pt x="1993306" y="2541360"/>
                </a:lnTo>
                <a:lnTo>
                  <a:pt x="0" y="2541360"/>
                </a:lnTo>
                <a:lnTo>
                  <a:pt x="0" y="2317328"/>
                </a:lnTo>
                <a:lnTo>
                  <a:pt x="0" y="469212"/>
                </a:lnTo>
                <a:lnTo>
                  <a:pt x="0" y="103632"/>
                </a:lnTo>
                <a:cubicBezTo>
                  <a:pt x="0" y="46398"/>
                  <a:pt x="46398" y="0"/>
                  <a:pt x="10363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17500" dist="152400" dir="5400000" sx="98000" sy="98000" algn="tl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D50CF4CE-49DF-4DC2-A218-CE80D8D52525}"/>
              </a:ext>
            </a:extLst>
          </p:cNvPr>
          <p:cNvSpPr>
            <a:spLocks/>
          </p:cNvSpPr>
          <p:nvPr/>
        </p:nvSpPr>
        <p:spPr>
          <a:xfrm>
            <a:off x="9486900" y="1304926"/>
            <a:ext cx="1993306" cy="2541360"/>
          </a:xfrm>
          <a:custGeom>
            <a:avLst/>
            <a:gdLst>
              <a:gd name="connsiteX0" fmla="*/ 103632 w 1993306"/>
              <a:gd name="connsiteY0" fmla="*/ 0 h 2541360"/>
              <a:gd name="connsiteX1" fmla="*/ 1889674 w 1993306"/>
              <a:gd name="connsiteY1" fmla="*/ 0 h 2541360"/>
              <a:gd name="connsiteX2" fmla="*/ 1993306 w 1993306"/>
              <a:gd name="connsiteY2" fmla="*/ 103632 h 2541360"/>
              <a:gd name="connsiteX3" fmla="*/ 1993306 w 1993306"/>
              <a:gd name="connsiteY3" fmla="*/ 469212 h 2541360"/>
              <a:gd name="connsiteX4" fmla="*/ 1993306 w 1993306"/>
              <a:gd name="connsiteY4" fmla="*/ 2317328 h 2541360"/>
              <a:gd name="connsiteX5" fmla="*/ 1993306 w 1993306"/>
              <a:gd name="connsiteY5" fmla="*/ 2541360 h 2541360"/>
              <a:gd name="connsiteX6" fmla="*/ 0 w 1993306"/>
              <a:gd name="connsiteY6" fmla="*/ 2541360 h 2541360"/>
              <a:gd name="connsiteX7" fmla="*/ 0 w 1993306"/>
              <a:gd name="connsiteY7" fmla="*/ 2317328 h 2541360"/>
              <a:gd name="connsiteX8" fmla="*/ 0 w 1993306"/>
              <a:gd name="connsiteY8" fmla="*/ 469212 h 2541360"/>
              <a:gd name="connsiteX9" fmla="*/ 0 w 1993306"/>
              <a:gd name="connsiteY9" fmla="*/ 103632 h 2541360"/>
              <a:gd name="connsiteX10" fmla="*/ 103632 w 1993306"/>
              <a:gd name="connsiteY10" fmla="*/ 0 h 254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3306" h="2541360">
                <a:moveTo>
                  <a:pt x="103632" y="0"/>
                </a:moveTo>
                <a:lnTo>
                  <a:pt x="1889674" y="0"/>
                </a:lnTo>
                <a:cubicBezTo>
                  <a:pt x="1946908" y="0"/>
                  <a:pt x="1993306" y="46398"/>
                  <a:pt x="1993306" y="103632"/>
                </a:cubicBezTo>
                <a:lnTo>
                  <a:pt x="1993306" y="469212"/>
                </a:lnTo>
                <a:lnTo>
                  <a:pt x="1993306" y="2317328"/>
                </a:lnTo>
                <a:lnTo>
                  <a:pt x="1993306" y="2541360"/>
                </a:lnTo>
                <a:lnTo>
                  <a:pt x="0" y="2541360"/>
                </a:lnTo>
                <a:lnTo>
                  <a:pt x="0" y="2317328"/>
                </a:lnTo>
                <a:lnTo>
                  <a:pt x="0" y="469212"/>
                </a:lnTo>
                <a:lnTo>
                  <a:pt x="0" y="103632"/>
                </a:lnTo>
                <a:cubicBezTo>
                  <a:pt x="0" y="46398"/>
                  <a:pt x="46398" y="0"/>
                  <a:pt x="103632" y="0"/>
                </a:cubicBezTo>
                <a:close/>
              </a:path>
            </a:pathLst>
          </a:custGeom>
          <a:gradFill>
            <a:gsLst>
              <a:gs pos="33000">
                <a:schemeClr val="accent2">
                  <a:lumMod val="15000"/>
                  <a:lumOff val="85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17500" dist="152400" dir="5400000" sx="98000" sy="98000" algn="tl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36A9949-05ED-4924-9343-CCB6E6C1EB86}"/>
              </a:ext>
            </a:extLst>
          </p:cNvPr>
          <p:cNvSpPr/>
          <p:nvPr/>
        </p:nvSpPr>
        <p:spPr>
          <a:xfrm>
            <a:off x="2205960" y="3983400"/>
            <a:ext cx="1985040" cy="2027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要首先保障产品的性价比，在平价的基础上，做好性能和外观。成本导向是第一要素，苛求性能和设计是不允许的。不适合公司平台的定位标准，调性不符</a:t>
            </a:r>
          </a:p>
        </p:txBody>
      </p:sp>
      <p:sp>
        <p:nvSpPr>
          <p:cNvPr id="71" name="PA-任意多边形 70">
            <a:extLst>
              <a:ext uri="{FF2B5EF4-FFF2-40B4-BE49-F238E27FC236}">
                <a16:creationId xmlns:a16="http://schemas.microsoft.com/office/drawing/2014/main" id="{1AE2FBF1-2488-47B8-ADA6-2CE3BDA1E43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6212" y="570214"/>
            <a:ext cx="3583839" cy="287486"/>
          </a:xfrm>
          <a:custGeom>
            <a:avLst/>
            <a:gdLst/>
            <a:ahLst/>
            <a:cxnLst/>
            <a:rect l="l" t="t" r="r" b="b"/>
            <a:pathLst>
              <a:path w="3583839" h="287486">
                <a:moveTo>
                  <a:pt x="411633" y="201472"/>
                </a:moveTo>
                <a:lnTo>
                  <a:pt x="485090" y="201472"/>
                </a:lnTo>
                <a:lnTo>
                  <a:pt x="477470" y="255117"/>
                </a:lnTo>
                <a:cubicBezTo>
                  <a:pt x="477063" y="257759"/>
                  <a:pt x="477622" y="259994"/>
                  <a:pt x="479146" y="261823"/>
                </a:cubicBezTo>
                <a:cubicBezTo>
                  <a:pt x="480670" y="263652"/>
                  <a:pt x="482753" y="264566"/>
                  <a:pt x="485394" y="264566"/>
                </a:cubicBezTo>
                <a:lnTo>
                  <a:pt x="649377" y="264566"/>
                </a:lnTo>
                <a:cubicBezTo>
                  <a:pt x="652628" y="264566"/>
                  <a:pt x="655473" y="263753"/>
                  <a:pt x="657911" y="262128"/>
                </a:cubicBezTo>
                <a:cubicBezTo>
                  <a:pt x="660146" y="260705"/>
                  <a:pt x="661670" y="257657"/>
                  <a:pt x="662483" y="252984"/>
                </a:cubicBezTo>
                <a:lnTo>
                  <a:pt x="667360" y="218846"/>
                </a:lnTo>
                <a:lnTo>
                  <a:pt x="491795" y="218846"/>
                </a:lnTo>
                <a:lnTo>
                  <a:pt x="494234" y="201472"/>
                </a:lnTo>
                <a:lnTo>
                  <a:pt x="743255" y="201472"/>
                </a:lnTo>
                <a:lnTo>
                  <a:pt x="733502" y="268833"/>
                </a:lnTo>
                <a:cubicBezTo>
                  <a:pt x="732282" y="274320"/>
                  <a:pt x="729438" y="278790"/>
                  <a:pt x="724967" y="282244"/>
                </a:cubicBezTo>
                <a:cubicBezTo>
                  <a:pt x="720700" y="285699"/>
                  <a:pt x="715823" y="287426"/>
                  <a:pt x="710337" y="287426"/>
                </a:cubicBezTo>
                <a:lnTo>
                  <a:pt x="414681" y="287426"/>
                </a:lnTo>
                <a:cubicBezTo>
                  <a:pt x="410007" y="287426"/>
                  <a:pt x="406146" y="285597"/>
                  <a:pt x="403098" y="281940"/>
                </a:cubicBezTo>
                <a:cubicBezTo>
                  <a:pt x="400254" y="278282"/>
                  <a:pt x="399339" y="274015"/>
                  <a:pt x="400355" y="269138"/>
                </a:cubicBezTo>
                <a:close/>
                <a:moveTo>
                  <a:pt x="2670353" y="180441"/>
                </a:moveTo>
                <a:lnTo>
                  <a:pt x="2732228" y="180441"/>
                </a:lnTo>
                <a:lnTo>
                  <a:pt x="2754783" y="286207"/>
                </a:lnTo>
                <a:lnTo>
                  <a:pt x="2746858" y="286207"/>
                </a:lnTo>
                <a:cubicBezTo>
                  <a:pt x="2731212" y="286207"/>
                  <a:pt x="2717445" y="281279"/>
                  <a:pt x="2705558" y="271424"/>
                </a:cubicBezTo>
                <a:cubicBezTo>
                  <a:pt x="2693670" y="261569"/>
                  <a:pt x="2685796" y="248818"/>
                  <a:pt x="2681936" y="233172"/>
                </a:cubicBezTo>
                <a:close/>
                <a:moveTo>
                  <a:pt x="2451202" y="180441"/>
                </a:moveTo>
                <a:lnTo>
                  <a:pt x="2512771" y="180441"/>
                </a:lnTo>
                <a:lnTo>
                  <a:pt x="2487473" y="231343"/>
                </a:lnTo>
                <a:cubicBezTo>
                  <a:pt x="2466137" y="267919"/>
                  <a:pt x="2437080" y="286207"/>
                  <a:pt x="2400300" y="286207"/>
                </a:cubicBezTo>
                <a:lnTo>
                  <a:pt x="2399081" y="286207"/>
                </a:lnTo>
                <a:close/>
                <a:moveTo>
                  <a:pt x="1665733" y="152400"/>
                </a:moveTo>
                <a:lnTo>
                  <a:pt x="1652016" y="256336"/>
                </a:lnTo>
                <a:cubicBezTo>
                  <a:pt x="1651813" y="258165"/>
                  <a:pt x="1652423" y="259892"/>
                  <a:pt x="1653845" y="261518"/>
                </a:cubicBezTo>
                <a:cubicBezTo>
                  <a:pt x="1654861" y="262940"/>
                  <a:pt x="1656284" y="263652"/>
                  <a:pt x="1658112" y="263652"/>
                </a:cubicBezTo>
                <a:lnTo>
                  <a:pt x="1706271" y="263652"/>
                </a:lnTo>
                <a:cubicBezTo>
                  <a:pt x="1708303" y="263652"/>
                  <a:pt x="1710030" y="262940"/>
                  <a:pt x="1711452" y="261518"/>
                </a:cubicBezTo>
                <a:cubicBezTo>
                  <a:pt x="1713078" y="259892"/>
                  <a:pt x="1714094" y="258165"/>
                  <a:pt x="1714500" y="256336"/>
                </a:cubicBezTo>
                <a:lnTo>
                  <a:pt x="1727912" y="152400"/>
                </a:lnTo>
                <a:close/>
                <a:moveTo>
                  <a:pt x="2969210" y="142341"/>
                </a:moveTo>
                <a:lnTo>
                  <a:pt x="3029865" y="142341"/>
                </a:lnTo>
                <a:lnTo>
                  <a:pt x="3026817" y="164592"/>
                </a:lnTo>
                <a:lnTo>
                  <a:pt x="3025902" y="170078"/>
                </a:lnTo>
                <a:lnTo>
                  <a:pt x="3015539" y="249021"/>
                </a:lnTo>
                <a:cubicBezTo>
                  <a:pt x="3015133" y="251663"/>
                  <a:pt x="3015742" y="254000"/>
                  <a:pt x="3017368" y="256032"/>
                </a:cubicBezTo>
                <a:cubicBezTo>
                  <a:pt x="3019197" y="257860"/>
                  <a:pt x="3021229" y="258775"/>
                  <a:pt x="3023464" y="258775"/>
                </a:cubicBezTo>
                <a:lnTo>
                  <a:pt x="3082595" y="258775"/>
                </a:lnTo>
                <a:cubicBezTo>
                  <a:pt x="3085237" y="258775"/>
                  <a:pt x="3087370" y="257860"/>
                  <a:pt x="3088996" y="256032"/>
                </a:cubicBezTo>
                <a:cubicBezTo>
                  <a:pt x="3090825" y="254000"/>
                  <a:pt x="3091739" y="251663"/>
                  <a:pt x="3091739" y="249021"/>
                </a:cubicBezTo>
                <a:lnTo>
                  <a:pt x="3103017" y="164592"/>
                </a:lnTo>
                <a:lnTo>
                  <a:pt x="3034742" y="164592"/>
                </a:lnTo>
                <a:lnTo>
                  <a:pt x="3037790" y="142341"/>
                </a:lnTo>
                <a:lnTo>
                  <a:pt x="3166720" y="142341"/>
                </a:lnTo>
                <a:lnTo>
                  <a:pt x="3152394" y="249936"/>
                </a:lnTo>
                <a:cubicBezTo>
                  <a:pt x="3151378" y="255016"/>
                  <a:pt x="3149550" y="259791"/>
                  <a:pt x="3146908" y="264261"/>
                </a:cubicBezTo>
                <a:cubicBezTo>
                  <a:pt x="3144266" y="268732"/>
                  <a:pt x="3141117" y="272592"/>
                  <a:pt x="3137459" y="275844"/>
                </a:cubicBezTo>
                <a:cubicBezTo>
                  <a:pt x="3133802" y="279095"/>
                  <a:pt x="3129738" y="281736"/>
                  <a:pt x="3125267" y="283768"/>
                </a:cubicBezTo>
                <a:cubicBezTo>
                  <a:pt x="3120797" y="285597"/>
                  <a:pt x="3116225" y="286512"/>
                  <a:pt x="3111551" y="286512"/>
                </a:cubicBezTo>
                <a:lnTo>
                  <a:pt x="2985669" y="286512"/>
                </a:lnTo>
                <a:cubicBezTo>
                  <a:pt x="2975712" y="286512"/>
                  <a:pt x="2967787" y="283057"/>
                  <a:pt x="2961894" y="276148"/>
                </a:cubicBezTo>
                <a:cubicBezTo>
                  <a:pt x="2956002" y="268833"/>
                  <a:pt x="2953665" y="260096"/>
                  <a:pt x="2954884" y="249936"/>
                </a:cubicBezTo>
                <a:close/>
                <a:moveTo>
                  <a:pt x="3352495" y="140817"/>
                </a:moveTo>
                <a:lnTo>
                  <a:pt x="3575304" y="140817"/>
                </a:lnTo>
                <a:lnTo>
                  <a:pt x="3574085" y="148437"/>
                </a:lnTo>
                <a:cubicBezTo>
                  <a:pt x="3573476" y="153314"/>
                  <a:pt x="3571342" y="157276"/>
                  <a:pt x="3567684" y="160324"/>
                </a:cubicBezTo>
                <a:cubicBezTo>
                  <a:pt x="3564027" y="163372"/>
                  <a:pt x="3559658" y="164896"/>
                  <a:pt x="3554578" y="164896"/>
                </a:cubicBezTo>
                <a:lnTo>
                  <a:pt x="3484169" y="164896"/>
                </a:lnTo>
                <a:lnTo>
                  <a:pt x="3470148" y="261823"/>
                </a:lnTo>
                <a:lnTo>
                  <a:pt x="3563722" y="261823"/>
                </a:lnTo>
                <a:lnTo>
                  <a:pt x="3562808" y="267919"/>
                </a:lnTo>
                <a:cubicBezTo>
                  <a:pt x="3561995" y="273202"/>
                  <a:pt x="3559607" y="277520"/>
                  <a:pt x="3555645" y="280873"/>
                </a:cubicBezTo>
                <a:cubicBezTo>
                  <a:pt x="3551682" y="284226"/>
                  <a:pt x="3546958" y="285902"/>
                  <a:pt x="3541471" y="285902"/>
                </a:cubicBezTo>
                <a:lnTo>
                  <a:pt x="3308604" y="285902"/>
                </a:lnTo>
                <a:lnTo>
                  <a:pt x="3309519" y="279806"/>
                </a:lnTo>
                <a:cubicBezTo>
                  <a:pt x="3310535" y="274523"/>
                  <a:pt x="3313024" y="270205"/>
                  <a:pt x="3316986" y="266852"/>
                </a:cubicBezTo>
                <a:cubicBezTo>
                  <a:pt x="3320949" y="263499"/>
                  <a:pt x="3325572" y="261823"/>
                  <a:pt x="3330855" y="261823"/>
                </a:cubicBezTo>
                <a:lnTo>
                  <a:pt x="3405226" y="261823"/>
                </a:lnTo>
                <a:lnTo>
                  <a:pt x="3419247" y="164896"/>
                </a:lnTo>
                <a:lnTo>
                  <a:pt x="3331769" y="164896"/>
                </a:lnTo>
                <a:lnTo>
                  <a:pt x="3332989" y="157276"/>
                </a:lnTo>
                <a:cubicBezTo>
                  <a:pt x="3333801" y="152400"/>
                  <a:pt x="3336036" y="148437"/>
                  <a:pt x="3339694" y="145389"/>
                </a:cubicBezTo>
                <a:cubicBezTo>
                  <a:pt x="3343352" y="142341"/>
                  <a:pt x="3347619" y="140817"/>
                  <a:pt x="3352495" y="140817"/>
                </a:cubicBezTo>
                <a:close/>
                <a:moveTo>
                  <a:pt x="2885694" y="125882"/>
                </a:moveTo>
                <a:lnTo>
                  <a:pt x="2934767" y="125882"/>
                </a:lnTo>
                <a:lnTo>
                  <a:pt x="2931110" y="153619"/>
                </a:lnTo>
                <a:lnTo>
                  <a:pt x="2949702" y="153619"/>
                </a:lnTo>
                <a:lnTo>
                  <a:pt x="2946959" y="172516"/>
                </a:lnTo>
                <a:cubicBezTo>
                  <a:pt x="2946756" y="174345"/>
                  <a:pt x="2945994" y="175818"/>
                  <a:pt x="2944673" y="176936"/>
                </a:cubicBezTo>
                <a:cubicBezTo>
                  <a:pt x="2943352" y="178054"/>
                  <a:pt x="2941879" y="178612"/>
                  <a:pt x="2940253" y="178612"/>
                </a:cubicBezTo>
                <a:lnTo>
                  <a:pt x="2927757" y="178612"/>
                </a:lnTo>
                <a:lnTo>
                  <a:pt x="2917394" y="256641"/>
                </a:lnTo>
                <a:lnTo>
                  <a:pt x="2935986" y="255727"/>
                </a:lnTo>
                <a:lnTo>
                  <a:pt x="2933548" y="273100"/>
                </a:lnTo>
                <a:cubicBezTo>
                  <a:pt x="2933345" y="274929"/>
                  <a:pt x="2932532" y="276504"/>
                  <a:pt x="2931110" y="277825"/>
                </a:cubicBezTo>
                <a:cubicBezTo>
                  <a:pt x="2929687" y="279146"/>
                  <a:pt x="2928061" y="279908"/>
                  <a:pt x="2926233" y="280111"/>
                </a:cubicBezTo>
                <a:lnTo>
                  <a:pt x="2799741" y="287121"/>
                </a:lnTo>
                <a:lnTo>
                  <a:pt x="2802484" y="268528"/>
                </a:lnTo>
                <a:cubicBezTo>
                  <a:pt x="2802687" y="266903"/>
                  <a:pt x="2803348" y="265582"/>
                  <a:pt x="2804465" y="264566"/>
                </a:cubicBezTo>
                <a:cubicBezTo>
                  <a:pt x="2805583" y="263550"/>
                  <a:pt x="2806853" y="262940"/>
                  <a:pt x="2808275" y="262737"/>
                </a:cubicBezTo>
                <a:lnTo>
                  <a:pt x="2824125" y="145389"/>
                </a:lnTo>
                <a:cubicBezTo>
                  <a:pt x="2824328" y="143764"/>
                  <a:pt x="2825039" y="142392"/>
                  <a:pt x="2826258" y="141274"/>
                </a:cubicBezTo>
                <a:cubicBezTo>
                  <a:pt x="2827478" y="140157"/>
                  <a:pt x="2828900" y="139598"/>
                  <a:pt x="2830526" y="139598"/>
                </a:cubicBezTo>
                <a:lnTo>
                  <a:pt x="2866797" y="139598"/>
                </a:lnTo>
                <a:lnTo>
                  <a:pt x="2850947" y="260604"/>
                </a:lnTo>
                <a:lnTo>
                  <a:pt x="2861615" y="259689"/>
                </a:lnTo>
                <a:lnTo>
                  <a:pt x="2878684" y="132283"/>
                </a:lnTo>
                <a:cubicBezTo>
                  <a:pt x="2878887" y="130454"/>
                  <a:pt x="2879700" y="128930"/>
                  <a:pt x="2881123" y="127711"/>
                </a:cubicBezTo>
                <a:cubicBezTo>
                  <a:pt x="2882545" y="126492"/>
                  <a:pt x="2884069" y="125882"/>
                  <a:pt x="2885694" y="125882"/>
                </a:cubicBezTo>
                <a:close/>
                <a:moveTo>
                  <a:pt x="2578608" y="124663"/>
                </a:moveTo>
                <a:lnTo>
                  <a:pt x="2632253" y="124663"/>
                </a:lnTo>
                <a:lnTo>
                  <a:pt x="2629510" y="145999"/>
                </a:lnTo>
                <a:lnTo>
                  <a:pt x="2774290" y="145999"/>
                </a:lnTo>
                <a:lnTo>
                  <a:pt x="2772766" y="156972"/>
                </a:lnTo>
                <a:cubicBezTo>
                  <a:pt x="2772156" y="160832"/>
                  <a:pt x="2770429" y="163982"/>
                  <a:pt x="2767584" y="166420"/>
                </a:cubicBezTo>
                <a:cubicBezTo>
                  <a:pt x="2764740" y="168859"/>
                  <a:pt x="2761489" y="170078"/>
                  <a:pt x="2757831" y="170078"/>
                </a:cubicBezTo>
                <a:lnTo>
                  <a:pt x="2626157" y="170078"/>
                </a:lnTo>
                <a:lnTo>
                  <a:pt x="2614575" y="253898"/>
                </a:lnTo>
                <a:cubicBezTo>
                  <a:pt x="2613356" y="263245"/>
                  <a:pt x="2609089" y="271170"/>
                  <a:pt x="2601773" y="277672"/>
                </a:cubicBezTo>
                <a:cubicBezTo>
                  <a:pt x="2594458" y="284175"/>
                  <a:pt x="2586330" y="287426"/>
                  <a:pt x="2577389" y="287426"/>
                </a:cubicBezTo>
                <a:lnTo>
                  <a:pt x="2513991" y="287426"/>
                </a:lnTo>
                <a:lnTo>
                  <a:pt x="2515210" y="278587"/>
                </a:lnTo>
                <a:cubicBezTo>
                  <a:pt x="2515820" y="274116"/>
                  <a:pt x="2517750" y="270408"/>
                  <a:pt x="2521001" y="267462"/>
                </a:cubicBezTo>
                <a:cubicBezTo>
                  <a:pt x="2524252" y="264515"/>
                  <a:pt x="2528011" y="263042"/>
                  <a:pt x="2532279" y="263042"/>
                </a:cubicBezTo>
                <a:lnTo>
                  <a:pt x="2540508" y="263042"/>
                </a:lnTo>
                <a:cubicBezTo>
                  <a:pt x="2543556" y="263042"/>
                  <a:pt x="2546401" y="262026"/>
                  <a:pt x="2549043" y="259994"/>
                </a:cubicBezTo>
                <a:cubicBezTo>
                  <a:pt x="2551481" y="257962"/>
                  <a:pt x="2552904" y="255320"/>
                  <a:pt x="2553310" y="252069"/>
                </a:cubicBezTo>
                <a:lnTo>
                  <a:pt x="2564587" y="170078"/>
                </a:lnTo>
                <a:lnTo>
                  <a:pt x="2417674" y="170078"/>
                </a:lnTo>
                <a:lnTo>
                  <a:pt x="2419503" y="156667"/>
                </a:lnTo>
                <a:cubicBezTo>
                  <a:pt x="2419909" y="153619"/>
                  <a:pt x="2421230" y="151079"/>
                  <a:pt x="2423465" y="149047"/>
                </a:cubicBezTo>
                <a:cubicBezTo>
                  <a:pt x="2425700" y="147015"/>
                  <a:pt x="2428342" y="145999"/>
                  <a:pt x="2431390" y="145999"/>
                </a:cubicBezTo>
                <a:lnTo>
                  <a:pt x="2567940" y="145999"/>
                </a:lnTo>
                <a:lnTo>
                  <a:pt x="2569769" y="132588"/>
                </a:lnTo>
                <a:cubicBezTo>
                  <a:pt x="2569973" y="130352"/>
                  <a:pt x="2570937" y="128473"/>
                  <a:pt x="2572665" y="126949"/>
                </a:cubicBezTo>
                <a:cubicBezTo>
                  <a:pt x="2574392" y="125425"/>
                  <a:pt x="2576373" y="124663"/>
                  <a:pt x="2578608" y="124663"/>
                </a:cubicBezTo>
                <a:close/>
                <a:moveTo>
                  <a:pt x="941223" y="115519"/>
                </a:moveTo>
                <a:lnTo>
                  <a:pt x="1004012" y="115519"/>
                </a:lnTo>
                <a:lnTo>
                  <a:pt x="981151" y="145999"/>
                </a:lnTo>
                <a:lnTo>
                  <a:pt x="1079297" y="145999"/>
                </a:lnTo>
                <a:lnTo>
                  <a:pt x="1071677" y="131978"/>
                </a:lnTo>
                <a:lnTo>
                  <a:pt x="1124408" y="131978"/>
                </a:lnTo>
                <a:cubicBezTo>
                  <a:pt x="1129284" y="131978"/>
                  <a:pt x="1133145" y="134213"/>
                  <a:pt x="1135990" y="138684"/>
                </a:cubicBezTo>
                <a:lnTo>
                  <a:pt x="1139952" y="145999"/>
                </a:lnTo>
                <a:lnTo>
                  <a:pt x="1169518" y="145999"/>
                </a:lnTo>
                <a:lnTo>
                  <a:pt x="1167994" y="156362"/>
                </a:lnTo>
                <a:cubicBezTo>
                  <a:pt x="1167181" y="161848"/>
                  <a:pt x="1164844" y="166370"/>
                  <a:pt x="1160984" y="169926"/>
                </a:cubicBezTo>
                <a:cubicBezTo>
                  <a:pt x="1157123" y="173482"/>
                  <a:pt x="1152551" y="175260"/>
                  <a:pt x="1147268" y="175260"/>
                </a:cubicBezTo>
                <a:lnTo>
                  <a:pt x="1095452" y="175260"/>
                </a:lnTo>
                <a:lnTo>
                  <a:pt x="1151840" y="287426"/>
                </a:lnTo>
                <a:lnTo>
                  <a:pt x="1140257" y="287426"/>
                </a:lnTo>
                <a:cubicBezTo>
                  <a:pt x="1105916" y="287426"/>
                  <a:pt x="1078586" y="270357"/>
                  <a:pt x="1058266" y="236220"/>
                </a:cubicBezTo>
                <a:lnTo>
                  <a:pt x="1027176" y="175260"/>
                </a:lnTo>
                <a:lnTo>
                  <a:pt x="962559" y="175260"/>
                </a:lnTo>
                <a:lnTo>
                  <a:pt x="909524" y="239268"/>
                </a:lnTo>
                <a:cubicBezTo>
                  <a:pt x="881076" y="271373"/>
                  <a:pt x="847548" y="287426"/>
                  <a:pt x="808940" y="287426"/>
                </a:cubicBezTo>
                <a:lnTo>
                  <a:pt x="800100" y="287426"/>
                </a:lnTo>
                <a:lnTo>
                  <a:pt x="893064" y="175260"/>
                </a:lnTo>
                <a:lnTo>
                  <a:pt x="816560" y="175260"/>
                </a:lnTo>
                <a:lnTo>
                  <a:pt x="818084" y="164896"/>
                </a:lnTo>
                <a:cubicBezTo>
                  <a:pt x="818896" y="159410"/>
                  <a:pt x="821233" y="154889"/>
                  <a:pt x="825094" y="151333"/>
                </a:cubicBezTo>
                <a:cubicBezTo>
                  <a:pt x="828955" y="147777"/>
                  <a:pt x="833425" y="145999"/>
                  <a:pt x="838505" y="145999"/>
                </a:cubicBezTo>
                <a:lnTo>
                  <a:pt x="911048" y="145999"/>
                </a:lnTo>
                <a:lnTo>
                  <a:pt x="929640" y="121005"/>
                </a:lnTo>
                <a:cubicBezTo>
                  <a:pt x="932892" y="117348"/>
                  <a:pt x="936752" y="115519"/>
                  <a:pt x="941223" y="115519"/>
                </a:cubicBezTo>
                <a:close/>
                <a:moveTo>
                  <a:pt x="1824838" y="110337"/>
                </a:moveTo>
                <a:lnTo>
                  <a:pt x="1893723" y="149352"/>
                </a:lnTo>
                <a:lnTo>
                  <a:pt x="1881836" y="186537"/>
                </a:lnTo>
                <a:lnTo>
                  <a:pt x="1829410" y="158496"/>
                </a:lnTo>
                <a:cubicBezTo>
                  <a:pt x="1822908" y="154838"/>
                  <a:pt x="1818590" y="149606"/>
                  <a:pt x="1816456" y="142798"/>
                </a:cubicBezTo>
                <a:cubicBezTo>
                  <a:pt x="1814322" y="135991"/>
                  <a:pt x="1814881" y="129133"/>
                  <a:pt x="1818133" y="122224"/>
                </a:cubicBezTo>
                <a:close/>
                <a:moveTo>
                  <a:pt x="434188" y="108813"/>
                </a:moveTo>
                <a:lnTo>
                  <a:pt x="506121" y="108813"/>
                </a:lnTo>
                <a:lnTo>
                  <a:pt x="498501" y="161848"/>
                </a:lnTo>
                <a:cubicBezTo>
                  <a:pt x="498298" y="164693"/>
                  <a:pt x="499009" y="167030"/>
                  <a:pt x="500634" y="168859"/>
                </a:cubicBezTo>
                <a:cubicBezTo>
                  <a:pt x="502260" y="170688"/>
                  <a:pt x="504495" y="171602"/>
                  <a:pt x="507340" y="171602"/>
                </a:cubicBezTo>
                <a:lnTo>
                  <a:pt x="654558" y="171602"/>
                </a:lnTo>
                <a:cubicBezTo>
                  <a:pt x="657403" y="171602"/>
                  <a:pt x="659943" y="170789"/>
                  <a:pt x="662178" y="169164"/>
                </a:cubicBezTo>
                <a:cubicBezTo>
                  <a:pt x="664617" y="167335"/>
                  <a:pt x="666141" y="165201"/>
                  <a:pt x="666750" y="162763"/>
                </a:cubicBezTo>
                <a:lnTo>
                  <a:pt x="671932" y="125577"/>
                </a:lnTo>
                <a:lnTo>
                  <a:pt x="512522" y="125577"/>
                </a:lnTo>
                <a:lnTo>
                  <a:pt x="514655" y="108813"/>
                </a:lnTo>
                <a:lnTo>
                  <a:pt x="743255" y="108813"/>
                </a:lnTo>
                <a:lnTo>
                  <a:pt x="734416" y="171297"/>
                </a:lnTo>
                <a:cubicBezTo>
                  <a:pt x="732994" y="176784"/>
                  <a:pt x="729946" y="181356"/>
                  <a:pt x="725272" y="185013"/>
                </a:cubicBezTo>
                <a:cubicBezTo>
                  <a:pt x="721005" y="188468"/>
                  <a:pt x="716128" y="190195"/>
                  <a:pt x="710642" y="190195"/>
                </a:cubicBezTo>
                <a:lnTo>
                  <a:pt x="439674" y="190195"/>
                </a:lnTo>
                <a:cubicBezTo>
                  <a:pt x="434798" y="190195"/>
                  <a:pt x="430835" y="188569"/>
                  <a:pt x="427787" y="185318"/>
                </a:cubicBezTo>
                <a:cubicBezTo>
                  <a:pt x="424942" y="181864"/>
                  <a:pt x="424028" y="177800"/>
                  <a:pt x="425044" y="173126"/>
                </a:cubicBezTo>
                <a:close/>
                <a:moveTo>
                  <a:pt x="3261056" y="76504"/>
                </a:moveTo>
                <a:lnTo>
                  <a:pt x="3327502" y="76504"/>
                </a:lnTo>
                <a:lnTo>
                  <a:pt x="3283306" y="134416"/>
                </a:lnTo>
                <a:lnTo>
                  <a:pt x="3305861" y="134416"/>
                </a:lnTo>
                <a:lnTo>
                  <a:pt x="3285135" y="278587"/>
                </a:lnTo>
                <a:cubicBezTo>
                  <a:pt x="3284525" y="281228"/>
                  <a:pt x="3283255" y="283362"/>
                  <a:pt x="3281325" y="284988"/>
                </a:cubicBezTo>
                <a:cubicBezTo>
                  <a:pt x="3279394" y="286613"/>
                  <a:pt x="3277109" y="287426"/>
                  <a:pt x="3274467" y="287426"/>
                </a:cubicBezTo>
                <a:lnTo>
                  <a:pt x="3218993" y="287426"/>
                </a:lnTo>
                <a:lnTo>
                  <a:pt x="3238805" y="147828"/>
                </a:lnTo>
                <a:lnTo>
                  <a:pt x="3201620" y="147828"/>
                </a:lnTo>
                <a:lnTo>
                  <a:pt x="3254960" y="79552"/>
                </a:lnTo>
                <a:cubicBezTo>
                  <a:pt x="3256585" y="77520"/>
                  <a:pt x="3258617" y="76504"/>
                  <a:pt x="3261056" y="76504"/>
                </a:cubicBezTo>
                <a:close/>
                <a:moveTo>
                  <a:pt x="125273" y="75285"/>
                </a:moveTo>
                <a:lnTo>
                  <a:pt x="382524" y="75285"/>
                </a:lnTo>
                <a:lnTo>
                  <a:pt x="378257" y="96621"/>
                </a:lnTo>
                <a:cubicBezTo>
                  <a:pt x="377851" y="98856"/>
                  <a:pt x="376733" y="100685"/>
                  <a:pt x="374904" y="102108"/>
                </a:cubicBezTo>
                <a:cubicBezTo>
                  <a:pt x="373076" y="103530"/>
                  <a:pt x="371145" y="104241"/>
                  <a:pt x="369113" y="104241"/>
                </a:cubicBezTo>
                <a:lnTo>
                  <a:pt x="215494" y="104241"/>
                </a:lnTo>
                <a:lnTo>
                  <a:pt x="174956" y="202082"/>
                </a:lnTo>
                <a:cubicBezTo>
                  <a:pt x="174143" y="204114"/>
                  <a:pt x="174244" y="205740"/>
                  <a:pt x="175260" y="206959"/>
                </a:cubicBezTo>
                <a:cubicBezTo>
                  <a:pt x="176683" y="208584"/>
                  <a:pt x="178715" y="209194"/>
                  <a:pt x="181356" y="208788"/>
                </a:cubicBezTo>
                <a:lnTo>
                  <a:pt x="295047" y="204825"/>
                </a:lnTo>
                <a:lnTo>
                  <a:pt x="290475" y="125577"/>
                </a:lnTo>
                <a:lnTo>
                  <a:pt x="331623" y="125577"/>
                </a:lnTo>
                <a:cubicBezTo>
                  <a:pt x="337922" y="125577"/>
                  <a:pt x="343408" y="127660"/>
                  <a:pt x="348082" y="131826"/>
                </a:cubicBezTo>
                <a:cubicBezTo>
                  <a:pt x="352756" y="135991"/>
                  <a:pt x="355296" y="141224"/>
                  <a:pt x="355702" y="147523"/>
                </a:cubicBezTo>
                <a:lnTo>
                  <a:pt x="361493" y="245973"/>
                </a:lnTo>
                <a:lnTo>
                  <a:pt x="304800" y="245973"/>
                </a:lnTo>
                <a:cubicBezTo>
                  <a:pt x="302768" y="245973"/>
                  <a:pt x="300939" y="245364"/>
                  <a:pt x="299314" y="244144"/>
                </a:cubicBezTo>
                <a:cubicBezTo>
                  <a:pt x="297892" y="242722"/>
                  <a:pt x="297079" y="240893"/>
                  <a:pt x="296876" y="238658"/>
                </a:cubicBezTo>
                <a:lnTo>
                  <a:pt x="295961" y="235000"/>
                </a:lnTo>
                <a:lnTo>
                  <a:pt x="121616" y="245668"/>
                </a:lnTo>
                <a:cubicBezTo>
                  <a:pt x="113691" y="246075"/>
                  <a:pt x="107493" y="243535"/>
                  <a:pt x="103023" y="238048"/>
                </a:cubicBezTo>
                <a:cubicBezTo>
                  <a:pt x="98756" y="232359"/>
                  <a:pt x="97943" y="225856"/>
                  <a:pt x="100584" y="218541"/>
                </a:cubicBezTo>
                <a:lnTo>
                  <a:pt x="148438" y="104241"/>
                </a:lnTo>
                <a:lnTo>
                  <a:pt x="112472" y="104241"/>
                </a:lnTo>
                <a:lnTo>
                  <a:pt x="115520" y="83820"/>
                </a:lnTo>
                <a:cubicBezTo>
                  <a:pt x="115926" y="81381"/>
                  <a:pt x="117044" y="79349"/>
                  <a:pt x="118872" y="77724"/>
                </a:cubicBezTo>
                <a:cubicBezTo>
                  <a:pt x="120904" y="76098"/>
                  <a:pt x="123038" y="75285"/>
                  <a:pt x="125273" y="75285"/>
                </a:cubicBezTo>
                <a:close/>
                <a:moveTo>
                  <a:pt x="512522" y="64312"/>
                </a:moveTo>
                <a:lnTo>
                  <a:pt x="754838" y="64312"/>
                </a:lnTo>
                <a:cubicBezTo>
                  <a:pt x="760527" y="64312"/>
                  <a:pt x="765048" y="66243"/>
                  <a:pt x="768401" y="70104"/>
                </a:cubicBezTo>
                <a:cubicBezTo>
                  <a:pt x="771754" y="73964"/>
                  <a:pt x="773024" y="78740"/>
                  <a:pt x="772211" y="84429"/>
                </a:cubicBezTo>
                <a:lnTo>
                  <a:pt x="770078" y="100279"/>
                </a:lnTo>
                <a:lnTo>
                  <a:pt x="685038" y="100279"/>
                </a:lnTo>
                <a:lnTo>
                  <a:pt x="687477" y="83515"/>
                </a:lnTo>
                <a:lnTo>
                  <a:pt x="509778" y="83515"/>
                </a:lnTo>
                <a:close/>
                <a:moveTo>
                  <a:pt x="447599" y="64312"/>
                </a:moveTo>
                <a:lnTo>
                  <a:pt x="505511" y="64312"/>
                </a:lnTo>
                <a:lnTo>
                  <a:pt x="500634" y="100279"/>
                </a:lnTo>
                <a:lnTo>
                  <a:pt x="418034" y="100279"/>
                </a:lnTo>
                <a:lnTo>
                  <a:pt x="420472" y="83210"/>
                </a:lnTo>
                <a:cubicBezTo>
                  <a:pt x="421488" y="77724"/>
                  <a:pt x="424637" y="73152"/>
                  <a:pt x="429921" y="69494"/>
                </a:cubicBezTo>
                <a:cubicBezTo>
                  <a:pt x="435001" y="66040"/>
                  <a:pt x="440894" y="64312"/>
                  <a:pt x="447599" y="64312"/>
                </a:cubicBezTo>
                <a:close/>
                <a:moveTo>
                  <a:pt x="23775" y="62788"/>
                </a:moveTo>
                <a:lnTo>
                  <a:pt x="96622" y="62788"/>
                </a:lnTo>
                <a:lnTo>
                  <a:pt x="72543" y="234391"/>
                </a:lnTo>
                <a:cubicBezTo>
                  <a:pt x="72136" y="236829"/>
                  <a:pt x="72441" y="239064"/>
                  <a:pt x="73457" y="241096"/>
                </a:cubicBezTo>
                <a:cubicBezTo>
                  <a:pt x="74473" y="243332"/>
                  <a:pt x="75895" y="245160"/>
                  <a:pt x="77724" y="246583"/>
                </a:cubicBezTo>
                <a:cubicBezTo>
                  <a:pt x="79350" y="248208"/>
                  <a:pt x="81382" y="249529"/>
                  <a:pt x="83820" y="250545"/>
                </a:cubicBezTo>
                <a:cubicBezTo>
                  <a:pt x="86056" y="251358"/>
                  <a:pt x="88088" y="251764"/>
                  <a:pt x="89916" y="251764"/>
                </a:cubicBezTo>
                <a:lnTo>
                  <a:pt x="362712" y="260604"/>
                </a:lnTo>
                <a:cubicBezTo>
                  <a:pt x="361087" y="269544"/>
                  <a:pt x="357734" y="276148"/>
                  <a:pt x="352654" y="280416"/>
                </a:cubicBezTo>
                <a:cubicBezTo>
                  <a:pt x="347167" y="284683"/>
                  <a:pt x="341072" y="286816"/>
                  <a:pt x="334366" y="286816"/>
                </a:cubicBezTo>
                <a:lnTo>
                  <a:pt x="64923" y="278282"/>
                </a:lnTo>
                <a:lnTo>
                  <a:pt x="63704" y="280111"/>
                </a:lnTo>
                <a:cubicBezTo>
                  <a:pt x="61265" y="283565"/>
                  <a:pt x="58116" y="285699"/>
                  <a:pt x="54255" y="286512"/>
                </a:cubicBezTo>
                <a:cubicBezTo>
                  <a:pt x="50800" y="287324"/>
                  <a:pt x="46838" y="287629"/>
                  <a:pt x="42368" y="287426"/>
                </a:cubicBezTo>
                <a:cubicBezTo>
                  <a:pt x="41555" y="287426"/>
                  <a:pt x="40640" y="287426"/>
                  <a:pt x="39624" y="287426"/>
                </a:cubicBezTo>
                <a:lnTo>
                  <a:pt x="0" y="287426"/>
                </a:lnTo>
                <a:lnTo>
                  <a:pt x="30785" y="85344"/>
                </a:lnTo>
                <a:lnTo>
                  <a:pt x="9144" y="85344"/>
                </a:lnTo>
                <a:lnTo>
                  <a:pt x="10668" y="73456"/>
                </a:lnTo>
                <a:cubicBezTo>
                  <a:pt x="11481" y="70408"/>
                  <a:pt x="13107" y="67868"/>
                  <a:pt x="15545" y="65836"/>
                </a:cubicBezTo>
                <a:cubicBezTo>
                  <a:pt x="17984" y="63804"/>
                  <a:pt x="20727" y="62788"/>
                  <a:pt x="23775" y="62788"/>
                </a:cubicBezTo>
                <a:close/>
                <a:moveTo>
                  <a:pt x="1044245" y="53035"/>
                </a:moveTo>
                <a:lnTo>
                  <a:pt x="1169823" y="89916"/>
                </a:lnTo>
                <a:cubicBezTo>
                  <a:pt x="1172058" y="90525"/>
                  <a:pt x="1173785" y="91795"/>
                  <a:pt x="1175004" y="93726"/>
                </a:cubicBezTo>
                <a:cubicBezTo>
                  <a:pt x="1176223" y="95656"/>
                  <a:pt x="1176630" y="97739"/>
                  <a:pt x="1176223" y="99974"/>
                </a:cubicBezTo>
                <a:lnTo>
                  <a:pt x="1172871" y="126187"/>
                </a:lnTo>
                <a:lnTo>
                  <a:pt x="1071372" y="96316"/>
                </a:lnTo>
                <a:cubicBezTo>
                  <a:pt x="1062228" y="93472"/>
                  <a:pt x="1055167" y="88087"/>
                  <a:pt x="1050189" y="80162"/>
                </a:cubicBezTo>
                <a:cubicBezTo>
                  <a:pt x="1045210" y="72237"/>
                  <a:pt x="1043229" y="63195"/>
                  <a:pt x="1044245" y="53035"/>
                </a:cubicBezTo>
                <a:close/>
                <a:moveTo>
                  <a:pt x="968960" y="53035"/>
                </a:moveTo>
                <a:lnTo>
                  <a:pt x="968655" y="55473"/>
                </a:lnTo>
                <a:cubicBezTo>
                  <a:pt x="964997" y="75996"/>
                  <a:pt x="953720" y="89204"/>
                  <a:pt x="934822" y="95097"/>
                </a:cubicBezTo>
                <a:lnTo>
                  <a:pt x="823265" y="126187"/>
                </a:lnTo>
                <a:lnTo>
                  <a:pt x="826923" y="99669"/>
                </a:lnTo>
                <a:cubicBezTo>
                  <a:pt x="827736" y="94792"/>
                  <a:pt x="830479" y="91541"/>
                  <a:pt x="835152" y="89916"/>
                </a:cubicBezTo>
                <a:close/>
                <a:moveTo>
                  <a:pt x="1681277" y="36576"/>
                </a:moveTo>
                <a:lnTo>
                  <a:pt x="1668781" y="128320"/>
                </a:lnTo>
                <a:lnTo>
                  <a:pt x="1730960" y="128320"/>
                </a:lnTo>
                <a:lnTo>
                  <a:pt x="1743152" y="36576"/>
                </a:lnTo>
                <a:close/>
                <a:moveTo>
                  <a:pt x="2530145" y="32613"/>
                </a:moveTo>
                <a:lnTo>
                  <a:pt x="2606345" y="71932"/>
                </a:lnTo>
                <a:lnTo>
                  <a:pt x="2692908" y="32613"/>
                </a:lnTo>
                <a:close/>
                <a:moveTo>
                  <a:pt x="3048762" y="31394"/>
                </a:moveTo>
                <a:lnTo>
                  <a:pt x="3045714" y="37490"/>
                </a:lnTo>
                <a:lnTo>
                  <a:pt x="3078937" y="69494"/>
                </a:lnTo>
                <a:lnTo>
                  <a:pt x="3124353" y="31394"/>
                </a:lnTo>
                <a:close/>
                <a:moveTo>
                  <a:pt x="1381811" y="31394"/>
                </a:moveTo>
                <a:lnTo>
                  <a:pt x="1432103" y="31394"/>
                </a:lnTo>
                <a:lnTo>
                  <a:pt x="1430579" y="43281"/>
                </a:lnTo>
                <a:lnTo>
                  <a:pt x="1503731" y="43281"/>
                </a:lnTo>
                <a:lnTo>
                  <a:pt x="1502817" y="50292"/>
                </a:lnTo>
                <a:cubicBezTo>
                  <a:pt x="1502004" y="55372"/>
                  <a:pt x="1499769" y="59588"/>
                  <a:pt x="1496111" y="62941"/>
                </a:cubicBezTo>
                <a:cubicBezTo>
                  <a:pt x="1492454" y="66294"/>
                  <a:pt x="1488187" y="67970"/>
                  <a:pt x="1483310" y="67970"/>
                </a:cubicBezTo>
                <a:lnTo>
                  <a:pt x="1427227" y="67970"/>
                </a:lnTo>
                <a:lnTo>
                  <a:pt x="1424483" y="88392"/>
                </a:lnTo>
                <a:lnTo>
                  <a:pt x="1495197" y="88392"/>
                </a:lnTo>
                <a:lnTo>
                  <a:pt x="1493673" y="99364"/>
                </a:lnTo>
                <a:cubicBezTo>
                  <a:pt x="1493063" y="103225"/>
                  <a:pt x="1491336" y="106426"/>
                  <a:pt x="1488491" y="108966"/>
                </a:cubicBezTo>
                <a:cubicBezTo>
                  <a:pt x="1485646" y="111506"/>
                  <a:pt x="1482395" y="112776"/>
                  <a:pt x="1478738" y="112776"/>
                </a:cubicBezTo>
                <a:lnTo>
                  <a:pt x="1421130" y="112776"/>
                </a:lnTo>
                <a:lnTo>
                  <a:pt x="1417778" y="136855"/>
                </a:lnTo>
                <a:lnTo>
                  <a:pt x="1477823" y="136855"/>
                </a:lnTo>
                <a:cubicBezTo>
                  <a:pt x="1481481" y="136855"/>
                  <a:pt x="1484529" y="138277"/>
                  <a:pt x="1486967" y="141122"/>
                </a:cubicBezTo>
                <a:cubicBezTo>
                  <a:pt x="1489406" y="143967"/>
                  <a:pt x="1490422" y="147320"/>
                  <a:pt x="1490015" y="151180"/>
                </a:cubicBezTo>
                <a:lnTo>
                  <a:pt x="1479957" y="224028"/>
                </a:lnTo>
                <a:cubicBezTo>
                  <a:pt x="1479144" y="230327"/>
                  <a:pt x="1476299" y="235712"/>
                  <a:pt x="1471422" y="240182"/>
                </a:cubicBezTo>
                <a:cubicBezTo>
                  <a:pt x="1466546" y="244652"/>
                  <a:pt x="1461059" y="246888"/>
                  <a:pt x="1454963" y="246888"/>
                </a:cubicBezTo>
                <a:lnTo>
                  <a:pt x="1410463" y="246888"/>
                </a:lnTo>
                <a:lnTo>
                  <a:pt x="1412596" y="230733"/>
                </a:lnTo>
                <a:cubicBezTo>
                  <a:pt x="1413002" y="228295"/>
                  <a:pt x="1414120" y="226263"/>
                  <a:pt x="1415949" y="224637"/>
                </a:cubicBezTo>
                <a:cubicBezTo>
                  <a:pt x="1417778" y="223012"/>
                  <a:pt x="1419911" y="222199"/>
                  <a:pt x="1422350" y="222199"/>
                </a:cubicBezTo>
                <a:cubicBezTo>
                  <a:pt x="1423772" y="222199"/>
                  <a:pt x="1425093" y="221691"/>
                  <a:pt x="1426312" y="220675"/>
                </a:cubicBezTo>
                <a:cubicBezTo>
                  <a:pt x="1427531" y="219456"/>
                  <a:pt x="1428242" y="218135"/>
                  <a:pt x="1428446" y="216712"/>
                </a:cubicBezTo>
                <a:lnTo>
                  <a:pt x="1436066" y="161544"/>
                </a:lnTo>
                <a:lnTo>
                  <a:pt x="1411072" y="161544"/>
                </a:lnTo>
                <a:lnTo>
                  <a:pt x="1399794" y="243535"/>
                </a:lnTo>
                <a:cubicBezTo>
                  <a:pt x="1399388" y="246989"/>
                  <a:pt x="1397966" y="249783"/>
                  <a:pt x="1395527" y="251917"/>
                </a:cubicBezTo>
                <a:cubicBezTo>
                  <a:pt x="1393089" y="254050"/>
                  <a:pt x="1390244" y="255117"/>
                  <a:pt x="1386993" y="255117"/>
                </a:cubicBezTo>
                <a:lnTo>
                  <a:pt x="1339444" y="255117"/>
                </a:lnTo>
                <a:lnTo>
                  <a:pt x="1352246" y="161544"/>
                </a:lnTo>
                <a:lnTo>
                  <a:pt x="1291590" y="161544"/>
                </a:lnTo>
                <a:lnTo>
                  <a:pt x="1292810" y="152704"/>
                </a:lnTo>
                <a:cubicBezTo>
                  <a:pt x="1293622" y="148031"/>
                  <a:pt x="1295654" y="144221"/>
                  <a:pt x="1298906" y="141274"/>
                </a:cubicBezTo>
                <a:cubicBezTo>
                  <a:pt x="1302157" y="138328"/>
                  <a:pt x="1306018" y="136855"/>
                  <a:pt x="1310488" y="136855"/>
                </a:cubicBezTo>
                <a:lnTo>
                  <a:pt x="1355598" y="136855"/>
                </a:lnTo>
                <a:lnTo>
                  <a:pt x="1358646" y="112776"/>
                </a:lnTo>
                <a:lnTo>
                  <a:pt x="1301344" y="112776"/>
                </a:lnTo>
                <a:lnTo>
                  <a:pt x="1302868" y="101803"/>
                </a:lnTo>
                <a:cubicBezTo>
                  <a:pt x="1303477" y="97739"/>
                  <a:pt x="1305154" y="94488"/>
                  <a:pt x="1307897" y="92049"/>
                </a:cubicBezTo>
                <a:cubicBezTo>
                  <a:pt x="1310640" y="89611"/>
                  <a:pt x="1313942" y="88392"/>
                  <a:pt x="1317803" y="88392"/>
                </a:cubicBezTo>
                <a:lnTo>
                  <a:pt x="1361999" y="88392"/>
                </a:lnTo>
                <a:lnTo>
                  <a:pt x="1365047" y="67970"/>
                </a:lnTo>
                <a:lnTo>
                  <a:pt x="1304392" y="67970"/>
                </a:lnTo>
                <a:lnTo>
                  <a:pt x="1305306" y="60960"/>
                </a:lnTo>
                <a:cubicBezTo>
                  <a:pt x="1306119" y="55880"/>
                  <a:pt x="1308354" y="51663"/>
                  <a:pt x="1312012" y="48310"/>
                </a:cubicBezTo>
                <a:cubicBezTo>
                  <a:pt x="1315670" y="44958"/>
                  <a:pt x="1320038" y="43281"/>
                  <a:pt x="1325119" y="43281"/>
                </a:cubicBezTo>
                <a:lnTo>
                  <a:pt x="1368400" y="43281"/>
                </a:lnTo>
                <a:cubicBezTo>
                  <a:pt x="1368806" y="39827"/>
                  <a:pt x="1370279" y="36982"/>
                  <a:pt x="1372820" y="34747"/>
                </a:cubicBezTo>
                <a:cubicBezTo>
                  <a:pt x="1375360" y="32512"/>
                  <a:pt x="1378357" y="31394"/>
                  <a:pt x="1381811" y="31394"/>
                </a:cubicBezTo>
                <a:close/>
                <a:moveTo>
                  <a:pt x="863194" y="11887"/>
                </a:moveTo>
                <a:lnTo>
                  <a:pt x="898551" y="11887"/>
                </a:lnTo>
                <a:lnTo>
                  <a:pt x="894284" y="43891"/>
                </a:lnTo>
                <a:lnTo>
                  <a:pt x="893979" y="46939"/>
                </a:lnTo>
                <a:lnTo>
                  <a:pt x="893064" y="53035"/>
                </a:lnTo>
                <a:lnTo>
                  <a:pt x="832714" y="53035"/>
                </a:lnTo>
                <a:lnTo>
                  <a:pt x="834847" y="38100"/>
                </a:lnTo>
                <a:cubicBezTo>
                  <a:pt x="835864" y="30784"/>
                  <a:pt x="839115" y="24587"/>
                  <a:pt x="844601" y="19507"/>
                </a:cubicBezTo>
                <a:cubicBezTo>
                  <a:pt x="850088" y="14427"/>
                  <a:pt x="856285" y="11887"/>
                  <a:pt x="863194" y="11887"/>
                </a:cubicBezTo>
                <a:close/>
                <a:moveTo>
                  <a:pt x="147524" y="4572"/>
                </a:moveTo>
                <a:lnTo>
                  <a:pt x="384963" y="4572"/>
                </a:lnTo>
                <a:lnTo>
                  <a:pt x="381915" y="21031"/>
                </a:lnTo>
                <a:cubicBezTo>
                  <a:pt x="381508" y="24079"/>
                  <a:pt x="380086" y="26619"/>
                  <a:pt x="377648" y="28651"/>
                </a:cubicBezTo>
                <a:cubicBezTo>
                  <a:pt x="375006" y="30683"/>
                  <a:pt x="372059" y="31699"/>
                  <a:pt x="368808" y="31699"/>
                </a:cubicBezTo>
                <a:lnTo>
                  <a:pt x="132588" y="31699"/>
                </a:lnTo>
                <a:lnTo>
                  <a:pt x="135636" y="14630"/>
                </a:lnTo>
                <a:cubicBezTo>
                  <a:pt x="136043" y="11785"/>
                  <a:pt x="137364" y="9347"/>
                  <a:pt x="139599" y="7315"/>
                </a:cubicBezTo>
                <a:cubicBezTo>
                  <a:pt x="142037" y="5486"/>
                  <a:pt x="144679" y="4572"/>
                  <a:pt x="147524" y="4572"/>
                </a:cubicBezTo>
                <a:close/>
                <a:moveTo>
                  <a:pt x="3371698" y="3352"/>
                </a:moveTo>
                <a:lnTo>
                  <a:pt x="3578352" y="3352"/>
                </a:lnTo>
                <a:lnTo>
                  <a:pt x="3574695" y="28651"/>
                </a:lnTo>
                <a:lnTo>
                  <a:pt x="3513735" y="75590"/>
                </a:lnTo>
                <a:lnTo>
                  <a:pt x="3583839" y="124968"/>
                </a:lnTo>
                <a:lnTo>
                  <a:pt x="3533242" y="124968"/>
                </a:lnTo>
                <a:cubicBezTo>
                  <a:pt x="3520440" y="124968"/>
                  <a:pt x="3508553" y="121107"/>
                  <a:pt x="3497581" y="113385"/>
                </a:cubicBezTo>
                <a:lnTo>
                  <a:pt x="3475025" y="97231"/>
                </a:lnTo>
                <a:lnTo>
                  <a:pt x="3459176" y="108508"/>
                </a:lnTo>
                <a:cubicBezTo>
                  <a:pt x="3443326" y="119481"/>
                  <a:pt x="3426054" y="124968"/>
                  <a:pt x="3407360" y="124968"/>
                </a:cubicBezTo>
                <a:lnTo>
                  <a:pt x="3334208" y="124968"/>
                </a:lnTo>
                <a:lnTo>
                  <a:pt x="3481426" y="27736"/>
                </a:lnTo>
                <a:lnTo>
                  <a:pt x="3357373" y="27736"/>
                </a:lnTo>
                <a:lnTo>
                  <a:pt x="3359201" y="13716"/>
                </a:lnTo>
                <a:cubicBezTo>
                  <a:pt x="3359811" y="10668"/>
                  <a:pt x="3361233" y="8178"/>
                  <a:pt x="3363468" y="6248"/>
                </a:cubicBezTo>
                <a:cubicBezTo>
                  <a:pt x="3365703" y="4318"/>
                  <a:pt x="3368447" y="3352"/>
                  <a:pt x="3371698" y="3352"/>
                </a:cubicBezTo>
                <a:close/>
                <a:moveTo>
                  <a:pt x="2840279" y="3352"/>
                </a:moveTo>
                <a:lnTo>
                  <a:pt x="2893010" y="3352"/>
                </a:lnTo>
                <a:lnTo>
                  <a:pt x="2889657" y="27127"/>
                </a:lnTo>
                <a:lnTo>
                  <a:pt x="2889657" y="28346"/>
                </a:lnTo>
                <a:lnTo>
                  <a:pt x="2889047" y="33223"/>
                </a:lnTo>
                <a:lnTo>
                  <a:pt x="2888742" y="34137"/>
                </a:lnTo>
                <a:lnTo>
                  <a:pt x="2881427" y="89611"/>
                </a:lnTo>
                <a:cubicBezTo>
                  <a:pt x="2881224" y="91033"/>
                  <a:pt x="2881427" y="92354"/>
                  <a:pt x="2882037" y="93573"/>
                </a:cubicBezTo>
                <a:cubicBezTo>
                  <a:pt x="2882646" y="94589"/>
                  <a:pt x="2883764" y="95097"/>
                  <a:pt x="2885390" y="95097"/>
                </a:cubicBezTo>
                <a:lnTo>
                  <a:pt x="2903068" y="95097"/>
                </a:lnTo>
                <a:cubicBezTo>
                  <a:pt x="2903678" y="95097"/>
                  <a:pt x="2904236" y="94996"/>
                  <a:pt x="2904744" y="94792"/>
                </a:cubicBezTo>
                <a:cubicBezTo>
                  <a:pt x="2905252" y="94589"/>
                  <a:pt x="2905811" y="94183"/>
                  <a:pt x="2906421" y="93573"/>
                </a:cubicBezTo>
                <a:cubicBezTo>
                  <a:pt x="2906827" y="92964"/>
                  <a:pt x="2907132" y="92405"/>
                  <a:pt x="2907335" y="91897"/>
                </a:cubicBezTo>
                <a:cubicBezTo>
                  <a:pt x="2907539" y="91389"/>
                  <a:pt x="2907640" y="90728"/>
                  <a:pt x="2907640" y="89916"/>
                </a:cubicBezTo>
                <a:cubicBezTo>
                  <a:pt x="2907640" y="89916"/>
                  <a:pt x="2907640" y="89814"/>
                  <a:pt x="2907640" y="89611"/>
                </a:cubicBezTo>
                <a:lnTo>
                  <a:pt x="2915870" y="28346"/>
                </a:lnTo>
                <a:lnTo>
                  <a:pt x="2894839" y="28346"/>
                </a:lnTo>
                <a:lnTo>
                  <a:pt x="2898191" y="3352"/>
                </a:lnTo>
                <a:lnTo>
                  <a:pt x="2974696" y="3352"/>
                </a:lnTo>
                <a:lnTo>
                  <a:pt x="2962809" y="92049"/>
                </a:lnTo>
                <a:cubicBezTo>
                  <a:pt x="2962402" y="94691"/>
                  <a:pt x="2961336" y="97688"/>
                  <a:pt x="2959608" y="101041"/>
                </a:cubicBezTo>
                <a:cubicBezTo>
                  <a:pt x="2957881" y="104394"/>
                  <a:pt x="2955595" y="107391"/>
                  <a:pt x="2952750" y="110032"/>
                </a:cubicBezTo>
                <a:cubicBezTo>
                  <a:pt x="2946654" y="114909"/>
                  <a:pt x="2940253" y="117348"/>
                  <a:pt x="2933548" y="117348"/>
                </a:cubicBezTo>
                <a:lnTo>
                  <a:pt x="2849423" y="117348"/>
                </a:lnTo>
                <a:cubicBezTo>
                  <a:pt x="2842514" y="117348"/>
                  <a:pt x="2837028" y="114909"/>
                  <a:pt x="2832964" y="110032"/>
                </a:cubicBezTo>
                <a:cubicBezTo>
                  <a:pt x="2828900" y="104952"/>
                  <a:pt x="2827376" y="98958"/>
                  <a:pt x="2828392" y="92049"/>
                </a:cubicBezTo>
                <a:close/>
                <a:moveTo>
                  <a:pt x="3004261" y="609"/>
                </a:moveTo>
                <a:lnTo>
                  <a:pt x="3062783" y="609"/>
                </a:lnTo>
                <a:lnTo>
                  <a:pt x="3060345" y="6400"/>
                </a:lnTo>
                <a:lnTo>
                  <a:pt x="3184703" y="6400"/>
                </a:lnTo>
                <a:lnTo>
                  <a:pt x="3179521" y="46939"/>
                </a:lnTo>
                <a:lnTo>
                  <a:pt x="3119476" y="93573"/>
                </a:lnTo>
                <a:cubicBezTo>
                  <a:pt x="3119476" y="93573"/>
                  <a:pt x="3122067" y="95097"/>
                  <a:pt x="3127248" y="98145"/>
                </a:cubicBezTo>
                <a:cubicBezTo>
                  <a:pt x="3132430" y="101193"/>
                  <a:pt x="3138780" y="104241"/>
                  <a:pt x="3146298" y="107289"/>
                </a:cubicBezTo>
                <a:cubicBezTo>
                  <a:pt x="3153817" y="110337"/>
                  <a:pt x="3161030" y="111861"/>
                  <a:pt x="3167939" y="111861"/>
                </a:cubicBezTo>
                <a:lnTo>
                  <a:pt x="3173426" y="111861"/>
                </a:lnTo>
                <a:lnTo>
                  <a:pt x="3170073" y="136855"/>
                </a:lnTo>
                <a:lnTo>
                  <a:pt x="3133802" y="136855"/>
                </a:lnTo>
                <a:cubicBezTo>
                  <a:pt x="3129738" y="136855"/>
                  <a:pt x="3124607" y="136601"/>
                  <a:pt x="3118409" y="136093"/>
                </a:cubicBezTo>
                <a:cubicBezTo>
                  <a:pt x="3112212" y="135585"/>
                  <a:pt x="3107284" y="134823"/>
                  <a:pt x="3103626" y="133807"/>
                </a:cubicBezTo>
                <a:cubicBezTo>
                  <a:pt x="3097531" y="131775"/>
                  <a:pt x="3091536" y="129235"/>
                  <a:pt x="3085643" y="126187"/>
                </a:cubicBezTo>
                <a:lnTo>
                  <a:pt x="3071013" y="117348"/>
                </a:lnTo>
                <a:lnTo>
                  <a:pt x="3056687" y="125882"/>
                </a:lnTo>
                <a:cubicBezTo>
                  <a:pt x="3049982" y="129336"/>
                  <a:pt x="3043276" y="132080"/>
                  <a:pt x="3036570" y="134112"/>
                </a:cubicBezTo>
                <a:cubicBezTo>
                  <a:pt x="3029865" y="135940"/>
                  <a:pt x="3022346" y="136855"/>
                  <a:pt x="3014015" y="136855"/>
                </a:cubicBezTo>
                <a:lnTo>
                  <a:pt x="2969819" y="136855"/>
                </a:lnTo>
                <a:lnTo>
                  <a:pt x="2973172" y="111861"/>
                </a:lnTo>
                <a:lnTo>
                  <a:pt x="2978963" y="111861"/>
                </a:lnTo>
                <a:cubicBezTo>
                  <a:pt x="2989326" y="111861"/>
                  <a:pt x="2998521" y="110286"/>
                  <a:pt x="3006548" y="107137"/>
                </a:cubicBezTo>
                <a:cubicBezTo>
                  <a:pt x="3014574" y="103987"/>
                  <a:pt x="3020873" y="100838"/>
                  <a:pt x="3025445" y="97688"/>
                </a:cubicBezTo>
                <a:cubicBezTo>
                  <a:pt x="3030017" y="94538"/>
                  <a:pt x="3032303" y="92964"/>
                  <a:pt x="3032303" y="92964"/>
                </a:cubicBezTo>
                <a:lnTo>
                  <a:pt x="3000909" y="64617"/>
                </a:lnTo>
                <a:lnTo>
                  <a:pt x="2975915" y="64617"/>
                </a:lnTo>
                <a:close/>
                <a:moveTo>
                  <a:pt x="3271724" y="0"/>
                </a:moveTo>
                <a:lnTo>
                  <a:pt x="3338475" y="0"/>
                </a:lnTo>
                <a:lnTo>
                  <a:pt x="3300070" y="49377"/>
                </a:lnTo>
                <a:cubicBezTo>
                  <a:pt x="3287472" y="64211"/>
                  <a:pt x="3272130" y="71628"/>
                  <a:pt x="3254045" y="71628"/>
                </a:cubicBezTo>
                <a:lnTo>
                  <a:pt x="3212592" y="71628"/>
                </a:lnTo>
                <a:lnTo>
                  <a:pt x="3265932" y="2743"/>
                </a:lnTo>
                <a:cubicBezTo>
                  <a:pt x="3267558" y="914"/>
                  <a:pt x="3269489" y="0"/>
                  <a:pt x="3271724" y="0"/>
                </a:cubicBezTo>
                <a:close/>
                <a:moveTo>
                  <a:pt x="2466747" y="0"/>
                </a:moveTo>
                <a:lnTo>
                  <a:pt x="2521916" y="0"/>
                </a:lnTo>
                <a:lnTo>
                  <a:pt x="2517953" y="8534"/>
                </a:lnTo>
                <a:lnTo>
                  <a:pt x="2786482" y="8534"/>
                </a:lnTo>
                <a:lnTo>
                  <a:pt x="2781910" y="42672"/>
                </a:lnTo>
                <a:lnTo>
                  <a:pt x="2671573" y="82600"/>
                </a:lnTo>
                <a:lnTo>
                  <a:pt x="2746553" y="109423"/>
                </a:lnTo>
                <a:cubicBezTo>
                  <a:pt x="2749195" y="110236"/>
                  <a:pt x="2751633" y="110642"/>
                  <a:pt x="2753868" y="110642"/>
                </a:cubicBezTo>
                <a:cubicBezTo>
                  <a:pt x="2756103" y="110642"/>
                  <a:pt x="2759253" y="110642"/>
                  <a:pt x="2763317" y="110642"/>
                </a:cubicBezTo>
                <a:lnTo>
                  <a:pt x="2781300" y="110642"/>
                </a:lnTo>
                <a:lnTo>
                  <a:pt x="2777643" y="135940"/>
                </a:lnTo>
                <a:lnTo>
                  <a:pt x="2725522" y="135940"/>
                </a:lnTo>
                <a:cubicBezTo>
                  <a:pt x="2717394" y="135940"/>
                  <a:pt x="2710181" y="135229"/>
                  <a:pt x="2703881" y="133807"/>
                </a:cubicBezTo>
                <a:cubicBezTo>
                  <a:pt x="2697582" y="132384"/>
                  <a:pt x="2690775" y="130759"/>
                  <a:pt x="2683460" y="128930"/>
                </a:cubicBezTo>
                <a:lnTo>
                  <a:pt x="2600554" y="107594"/>
                </a:lnTo>
                <a:lnTo>
                  <a:pt x="2516124" y="128930"/>
                </a:lnTo>
                <a:cubicBezTo>
                  <a:pt x="2508200" y="130759"/>
                  <a:pt x="2500884" y="132384"/>
                  <a:pt x="2494179" y="133807"/>
                </a:cubicBezTo>
                <a:cubicBezTo>
                  <a:pt x="2487473" y="135229"/>
                  <a:pt x="2480056" y="135940"/>
                  <a:pt x="2471928" y="135940"/>
                </a:cubicBezTo>
                <a:lnTo>
                  <a:pt x="2419808" y="135940"/>
                </a:lnTo>
                <a:lnTo>
                  <a:pt x="2423160" y="111861"/>
                </a:lnTo>
                <a:lnTo>
                  <a:pt x="2440839" y="111861"/>
                </a:lnTo>
                <a:cubicBezTo>
                  <a:pt x="2444699" y="111861"/>
                  <a:pt x="2447849" y="111658"/>
                  <a:pt x="2450287" y="111252"/>
                </a:cubicBezTo>
                <a:cubicBezTo>
                  <a:pt x="2452523" y="110845"/>
                  <a:pt x="2455063" y="110236"/>
                  <a:pt x="2457908" y="109423"/>
                </a:cubicBezTo>
                <a:lnTo>
                  <a:pt x="2535936" y="83210"/>
                </a:lnTo>
                <a:lnTo>
                  <a:pt x="2494789" y="60045"/>
                </a:lnTo>
                <a:cubicBezTo>
                  <a:pt x="2490928" y="66954"/>
                  <a:pt x="2485644" y="70408"/>
                  <a:pt x="2478939" y="70408"/>
                </a:cubicBezTo>
                <a:lnTo>
                  <a:pt x="2428952" y="70408"/>
                </a:lnTo>
                <a:lnTo>
                  <a:pt x="2457603" y="6096"/>
                </a:lnTo>
                <a:cubicBezTo>
                  <a:pt x="2459838" y="2032"/>
                  <a:pt x="2462886" y="0"/>
                  <a:pt x="2466747" y="0"/>
                </a:cubicBezTo>
                <a:close/>
                <a:moveTo>
                  <a:pt x="2035302" y="0"/>
                </a:moveTo>
                <a:lnTo>
                  <a:pt x="2099310" y="0"/>
                </a:lnTo>
                <a:lnTo>
                  <a:pt x="2066392" y="243535"/>
                </a:lnTo>
                <a:cubicBezTo>
                  <a:pt x="2066189" y="244144"/>
                  <a:pt x="2066087" y="244652"/>
                  <a:pt x="2066087" y="245059"/>
                </a:cubicBezTo>
                <a:cubicBezTo>
                  <a:pt x="2066087" y="247904"/>
                  <a:pt x="2066900" y="250240"/>
                  <a:pt x="2068526" y="252069"/>
                </a:cubicBezTo>
                <a:cubicBezTo>
                  <a:pt x="2070558" y="254304"/>
                  <a:pt x="2072996" y="255422"/>
                  <a:pt x="2075841" y="255422"/>
                </a:cubicBezTo>
                <a:lnTo>
                  <a:pt x="2277923" y="255422"/>
                </a:lnTo>
                <a:cubicBezTo>
                  <a:pt x="2280971" y="255422"/>
                  <a:pt x="2283613" y="254304"/>
                  <a:pt x="2285848" y="252069"/>
                </a:cubicBezTo>
                <a:cubicBezTo>
                  <a:pt x="2286661" y="251256"/>
                  <a:pt x="2287372" y="250342"/>
                  <a:pt x="2287982" y="249326"/>
                </a:cubicBezTo>
                <a:cubicBezTo>
                  <a:pt x="2288998" y="247700"/>
                  <a:pt x="2289607" y="245770"/>
                  <a:pt x="2289810" y="243535"/>
                </a:cubicBezTo>
                <a:lnTo>
                  <a:pt x="2316938" y="33528"/>
                </a:lnTo>
                <a:lnTo>
                  <a:pt x="2283410" y="33528"/>
                </a:lnTo>
                <a:lnTo>
                  <a:pt x="2264207" y="189280"/>
                </a:lnTo>
                <a:cubicBezTo>
                  <a:pt x="2263801" y="191922"/>
                  <a:pt x="2264410" y="194157"/>
                  <a:pt x="2266036" y="195986"/>
                </a:cubicBezTo>
                <a:cubicBezTo>
                  <a:pt x="2267662" y="197815"/>
                  <a:pt x="2269897" y="198729"/>
                  <a:pt x="2272742" y="198729"/>
                </a:cubicBezTo>
                <a:lnTo>
                  <a:pt x="2287982" y="198729"/>
                </a:lnTo>
                <a:lnTo>
                  <a:pt x="2282800" y="232562"/>
                </a:lnTo>
                <a:lnTo>
                  <a:pt x="2234337" y="232562"/>
                </a:lnTo>
                <a:cubicBezTo>
                  <a:pt x="2226006" y="232562"/>
                  <a:pt x="2219300" y="229616"/>
                  <a:pt x="2214220" y="223723"/>
                </a:cubicBezTo>
                <a:cubicBezTo>
                  <a:pt x="2211375" y="219862"/>
                  <a:pt x="2209546" y="215696"/>
                  <a:pt x="2208734" y="211226"/>
                </a:cubicBezTo>
                <a:cubicBezTo>
                  <a:pt x="2208530" y="210007"/>
                  <a:pt x="2208429" y="208889"/>
                  <a:pt x="2208429" y="207873"/>
                </a:cubicBezTo>
                <a:cubicBezTo>
                  <a:pt x="2208429" y="206044"/>
                  <a:pt x="2208530" y="204012"/>
                  <a:pt x="2208734" y="201777"/>
                </a:cubicBezTo>
                <a:lnTo>
                  <a:pt x="2230070" y="33528"/>
                </a:lnTo>
                <a:lnTo>
                  <a:pt x="2188922" y="33528"/>
                </a:lnTo>
                <a:lnTo>
                  <a:pt x="2166366" y="201777"/>
                </a:lnTo>
                <a:cubicBezTo>
                  <a:pt x="2165960" y="205028"/>
                  <a:pt x="2165147" y="208178"/>
                  <a:pt x="2163928" y="211226"/>
                </a:cubicBezTo>
                <a:cubicBezTo>
                  <a:pt x="2162099" y="215696"/>
                  <a:pt x="2159254" y="219862"/>
                  <a:pt x="2155394" y="223723"/>
                </a:cubicBezTo>
                <a:cubicBezTo>
                  <a:pt x="2148891" y="229616"/>
                  <a:pt x="2141576" y="232562"/>
                  <a:pt x="2133448" y="232562"/>
                </a:cubicBezTo>
                <a:lnTo>
                  <a:pt x="2075231" y="232562"/>
                </a:lnTo>
                <a:lnTo>
                  <a:pt x="2080108" y="198729"/>
                </a:lnTo>
                <a:lnTo>
                  <a:pt x="2099615" y="198729"/>
                </a:lnTo>
                <a:cubicBezTo>
                  <a:pt x="2102460" y="198729"/>
                  <a:pt x="2104797" y="197815"/>
                  <a:pt x="2106626" y="195986"/>
                </a:cubicBezTo>
                <a:cubicBezTo>
                  <a:pt x="2108454" y="194360"/>
                  <a:pt x="2109572" y="192125"/>
                  <a:pt x="2109978" y="189280"/>
                </a:cubicBezTo>
                <a:lnTo>
                  <a:pt x="2132534" y="33528"/>
                </a:lnTo>
                <a:lnTo>
                  <a:pt x="2102968" y="33528"/>
                </a:lnTo>
                <a:lnTo>
                  <a:pt x="2107540" y="0"/>
                </a:lnTo>
                <a:lnTo>
                  <a:pt x="2385213" y="0"/>
                </a:lnTo>
                <a:lnTo>
                  <a:pt x="2351989" y="255422"/>
                </a:lnTo>
                <a:cubicBezTo>
                  <a:pt x="2350973" y="264160"/>
                  <a:pt x="2347113" y="271576"/>
                  <a:pt x="2340407" y="277672"/>
                </a:cubicBezTo>
                <a:cubicBezTo>
                  <a:pt x="2333905" y="284175"/>
                  <a:pt x="2326589" y="287426"/>
                  <a:pt x="2318462" y="287426"/>
                </a:cubicBezTo>
                <a:lnTo>
                  <a:pt x="2026768" y="287426"/>
                </a:lnTo>
                <a:cubicBezTo>
                  <a:pt x="2018640" y="287426"/>
                  <a:pt x="2012036" y="284175"/>
                  <a:pt x="2006956" y="277672"/>
                </a:cubicBezTo>
                <a:cubicBezTo>
                  <a:pt x="2001876" y="271576"/>
                  <a:pt x="1999844" y="264160"/>
                  <a:pt x="2000860" y="255422"/>
                </a:cubicBezTo>
                <a:close/>
                <a:moveTo>
                  <a:pt x="1834287" y="0"/>
                </a:moveTo>
                <a:lnTo>
                  <a:pt x="1881531" y="0"/>
                </a:lnTo>
                <a:lnTo>
                  <a:pt x="1876654" y="12801"/>
                </a:lnTo>
                <a:lnTo>
                  <a:pt x="1976629" y="12801"/>
                </a:lnTo>
                <a:cubicBezTo>
                  <a:pt x="1979473" y="12801"/>
                  <a:pt x="1981607" y="13817"/>
                  <a:pt x="1983029" y="15849"/>
                </a:cubicBezTo>
                <a:cubicBezTo>
                  <a:pt x="1984655" y="17881"/>
                  <a:pt x="1985366" y="20320"/>
                  <a:pt x="1985163" y="23164"/>
                </a:cubicBezTo>
                <a:lnTo>
                  <a:pt x="1955292" y="254508"/>
                </a:lnTo>
                <a:cubicBezTo>
                  <a:pt x="1953870" y="265480"/>
                  <a:pt x="1949501" y="273710"/>
                  <a:pt x="1942186" y="279196"/>
                </a:cubicBezTo>
                <a:cubicBezTo>
                  <a:pt x="1935074" y="284683"/>
                  <a:pt x="1927048" y="287426"/>
                  <a:pt x="1918107" y="287426"/>
                </a:cubicBezTo>
                <a:lnTo>
                  <a:pt x="1830324" y="287426"/>
                </a:lnTo>
                <a:lnTo>
                  <a:pt x="1831544" y="278892"/>
                </a:lnTo>
                <a:cubicBezTo>
                  <a:pt x="1832153" y="274421"/>
                  <a:pt x="1833982" y="270662"/>
                  <a:pt x="1837030" y="267614"/>
                </a:cubicBezTo>
                <a:cubicBezTo>
                  <a:pt x="1840281" y="264769"/>
                  <a:pt x="1843939" y="263347"/>
                  <a:pt x="1848003" y="263347"/>
                </a:cubicBezTo>
                <a:lnTo>
                  <a:pt x="1881836" y="263347"/>
                </a:lnTo>
                <a:cubicBezTo>
                  <a:pt x="1884680" y="263347"/>
                  <a:pt x="1887220" y="262229"/>
                  <a:pt x="1889456" y="259994"/>
                </a:cubicBezTo>
                <a:cubicBezTo>
                  <a:pt x="1891894" y="257759"/>
                  <a:pt x="1893316" y="255219"/>
                  <a:pt x="1893723" y="252374"/>
                </a:cubicBezTo>
                <a:lnTo>
                  <a:pt x="1921460" y="39624"/>
                </a:lnTo>
                <a:lnTo>
                  <a:pt x="1867510" y="39624"/>
                </a:lnTo>
                <a:cubicBezTo>
                  <a:pt x="1858366" y="57302"/>
                  <a:pt x="1845463" y="66141"/>
                  <a:pt x="1828800" y="66141"/>
                </a:cubicBezTo>
                <a:lnTo>
                  <a:pt x="1801064" y="66141"/>
                </a:lnTo>
                <a:lnTo>
                  <a:pt x="1821790" y="9144"/>
                </a:lnTo>
                <a:cubicBezTo>
                  <a:pt x="1824838" y="3048"/>
                  <a:pt x="1829004" y="0"/>
                  <a:pt x="1834287" y="0"/>
                </a:cubicBezTo>
                <a:close/>
                <a:moveTo>
                  <a:pt x="1687678" y="0"/>
                </a:moveTo>
                <a:lnTo>
                  <a:pt x="1751381" y="0"/>
                </a:lnTo>
                <a:lnTo>
                  <a:pt x="1749248" y="14020"/>
                </a:lnTo>
                <a:lnTo>
                  <a:pt x="1801673" y="14020"/>
                </a:lnTo>
                <a:lnTo>
                  <a:pt x="1771193" y="249936"/>
                </a:lnTo>
                <a:cubicBezTo>
                  <a:pt x="1770584" y="254812"/>
                  <a:pt x="1769060" y="259588"/>
                  <a:pt x="1766621" y="264261"/>
                </a:cubicBezTo>
                <a:cubicBezTo>
                  <a:pt x="1764386" y="268935"/>
                  <a:pt x="1761440" y="272999"/>
                  <a:pt x="1757782" y="276453"/>
                </a:cubicBezTo>
                <a:cubicBezTo>
                  <a:pt x="1754125" y="279704"/>
                  <a:pt x="1750162" y="282346"/>
                  <a:pt x="1745895" y="284378"/>
                </a:cubicBezTo>
                <a:cubicBezTo>
                  <a:pt x="1741425" y="286410"/>
                  <a:pt x="1736954" y="287426"/>
                  <a:pt x="1732484" y="287426"/>
                </a:cubicBezTo>
                <a:lnTo>
                  <a:pt x="1629156" y="287426"/>
                </a:lnTo>
                <a:cubicBezTo>
                  <a:pt x="1624686" y="287426"/>
                  <a:pt x="1620520" y="286410"/>
                  <a:pt x="1616660" y="284378"/>
                </a:cubicBezTo>
                <a:cubicBezTo>
                  <a:pt x="1612799" y="282346"/>
                  <a:pt x="1609649" y="279704"/>
                  <a:pt x="1607211" y="276453"/>
                </a:cubicBezTo>
                <a:cubicBezTo>
                  <a:pt x="1604366" y="272999"/>
                  <a:pt x="1602436" y="268935"/>
                  <a:pt x="1601420" y="264261"/>
                </a:cubicBezTo>
                <a:cubicBezTo>
                  <a:pt x="1600200" y="259791"/>
                  <a:pt x="1599997" y="255016"/>
                  <a:pt x="1600810" y="249936"/>
                </a:cubicBezTo>
                <a:lnTo>
                  <a:pt x="1631290" y="14020"/>
                </a:lnTo>
                <a:lnTo>
                  <a:pt x="1676705" y="14020"/>
                </a:lnTo>
                <a:lnTo>
                  <a:pt x="1677620" y="9753"/>
                </a:lnTo>
                <a:cubicBezTo>
                  <a:pt x="1678026" y="6908"/>
                  <a:pt x="1679144" y="4572"/>
                  <a:pt x="1680973" y="2743"/>
                </a:cubicBezTo>
                <a:cubicBezTo>
                  <a:pt x="1683005" y="914"/>
                  <a:pt x="1685240" y="0"/>
                  <a:pt x="1687678" y="0"/>
                </a:cubicBezTo>
                <a:close/>
                <a:moveTo>
                  <a:pt x="1237336" y="0"/>
                </a:moveTo>
                <a:lnTo>
                  <a:pt x="1299820" y="0"/>
                </a:lnTo>
                <a:lnTo>
                  <a:pt x="1296467" y="24384"/>
                </a:lnTo>
                <a:lnTo>
                  <a:pt x="1295553" y="31394"/>
                </a:lnTo>
                <a:lnTo>
                  <a:pt x="1265377" y="251764"/>
                </a:lnTo>
                <a:cubicBezTo>
                  <a:pt x="1264971" y="255016"/>
                  <a:pt x="1265683" y="257657"/>
                  <a:pt x="1267511" y="259689"/>
                </a:cubicBezTo>
                <a:cubicBezTo>
                  <a:pt x="1269543" y="261924"/>
                  <a:pt x="1271982" y="263042"/>
                  <a:pt x="1274826" y="263042"/>
                </a:cubicBezTo>
                <a:lnTo>
                  <a:pt x="1472642" y="263042"/>
                </a:lnTo>
                <a:cubicBezTo>
                  <a:pt x="1475690" y="263042"/>
                  <a:pt x="1478433" y="261924"/>
                  <a:pt x="1480871" y="259689"/>
                </a:cubicBezTo>
                <a:cubicBezTo>
                  <a:pt x="1483310" y="257657"/>
                  <a:pt x="1484834" y="255016"/>
                  <a:pt x="1485443" y="251764"/>
                </a:cubicBezTo>
                <a:lnTo>
                  <a:pt x="1516228" y="24384"/>
                </a:lnTo>
                <a:lnTo>
                  <a:pt x="1307745" y="24384"/>
                </a:lnTo>
                <a:lnTo>
                  <a:pt x="1311097" y="0"/>
                </a:lnTo>
                <a:lnTo>
                  <a:pt x="1582065" y="0"/>
                </a:lnTo>
                <a:lnTo>
                  <a:pt x="1546708" y="257251"/>
                </a:lnTo>
                <a:cubicBezTo>
                  <a:pt x="1545692" y="265582"/>
                  <a:pt x="1541933" y="272694"/>
                  <a:pt x="1535430" y="278587"/>
                </a:cubicBezTo>
                <a:cubicBezTo>
                  <a:pt x="1528725" y="284480"/>
                  <a:pt x="1521410" y="287426"/>
                  <a:pt x="1513485" y="287426"/>
                </a:cubicBezTo>
                <a:lnTo>
                  <a:pt x="1227582" y="287426"/>
                </a:lnTo>
                <a:cubicBezTo>
                  <a:pt x="1219455" y="287426"/>
                  <a:pt x="1212952" y="284480"/>
                  <a:pt x="1208075" y="278587"/>
                </a:cubicBezTo>
                <a:cubicBezTo>
                  <a:pt x="1203199" y="272694"/>
                  <a:pt x="1201268" y="265582"/>
                  <a:pt x="1202284" y="257251"/>
                </a:cubicBezTo>
                <a:close/>
                <a:moveTo>
                  <a:pt x="984504" y="0"/>
                </a:moveTo>
                <a:lnTo>
                  <a:pt x="1033577" y="0"/>
                </a:lnTo>
                <a:cubicBezTo>
                  <a:pt x="1036625" y="0"/>
                  <a:pt x="1039165" y="1168"/>
                  <a:pt x="1041197" y="3505"/>
                </a:cubicBezTo>
                <a:cubicBezTo>
                  <a:pt x="1043229" y="5842"/>
                  <a:pt x="1044042" y="8636"/>
                  <a:pt x="1043635" y="11887"/>
                </a:cubicBezTo>
                <a:lnTo>
                  <a:pt x="1163422" y="11887"/>
                </a:lnTo>
                <a:cubicBezTo>
                  <a:pt x="1170331" y="11887"/>
                  <a:pt x="1175817" y="14427"/>
                  <a:pt x="1179881" y="19507"/>
                </a:cubicBezTo>
                <a:cubicBezTo>
                  <a:pt x="1184148" y="24587"/>
                  <a:pt x="1185774" y="30784"/>
                  <a:pt x="1184758" y="38100"/>
                </a:cubicBezTo>
                <a:lnTo>
                  <a:pt x="1182929" y="53035"/>
                </a:lnTo>
                <a:lnTo>
                  <a:pt x="1121969" y="53035"/>
                </a:lnTo>
                <a:lnTo>
                  <a:pt x="1123188" y="43891"/>
                </a:lnTo>
                <a:cubicBezTo>
                  <a:pt x="1123595" y="41656"/>
                  <a:pt x="1123087" y="39827"/>
                  <a:pt x="1121664" y="38404"/>
                </a:cubicBezTo>
                <a:cubicBezTo>
                  <a:pt x="1120445" y="36982"/>
                  <a:pt x="1118921" y="36271"/>
                  <a:pt x="1117092" y="36271"/>
                </a:cubicBezTo>
                <a:lnTo>
                  <a:pt x="904342" y="36271"/>
                </a:lnTo>
                <a:lnTo>
                  <a:pt x="907390" y="11887"/>
                </a:lnTo>
                <a:lnTo>
                  <a:pt x="982980" y="11887"/>
                </a:lnTo>
                <a:close/>
                <a:moveTo>
                  <a:pt x="483261" y="0"/>
                </a:moveTo>
                <a:lnTo>
                  <a:pt x="546354" y="0"/>
                </a:lnTo>
                <a:lnTo>
                  <a:pt x="544526" y="12192"/>
                </a:lnTo>
                <a:lnTo>
                  <a:pt x="667055" y="12192"/>
                </a:lnTo>
                <a:lnTo>
                  <a:pt x="667665" y="7924"/>
                </a:lnTo>
                <a:cubicBezTo>
                  <a:pt x="667868" y="5892"/>
                  <a:pt x="668884" y="4064"/>
                  <a:pt x="670713" y="2438"/>
                </a:cubicBezTo>
                <a:cubicBezTo>
                  <a:pt x="672542" y="812"/>
                  <a:pt x="674370" y="0"/>
                  <a:pt x="676199" y="0"/>
                </a:cubicBezTo>
                <a:lnTo>
                  <a:pt x="736854" y="0"/>
                </a:lnTo>
                <a:lnTo>
                  <a:pt x="735026" y="12192"/>
                </a:lnTo>
                <a:lnTo>
                  <a:pt x="785013" y="12192"/>
                </a:lnTo>
                <a:lnTo>
                  <a:pt x="782270" y="32004"/>
                </a:lnTo>
                <a:cubicBezTo>
                  <a:pt x="782066" y="34036"/>
                  <a:pt x="781152" y="35661"/>
                  <a:pt x="779526" y="36880"/>
                </a:cubicBezTo>
                <a:cubicBezTo>
                  <a:pt x="778104" y="38303"/>
                  <a:pt x="776377" y="39014"/>
                  <a:pt x="774345" y="39014"/>
                </a:cubicBezTo>
                <a:lnTo>
                  <a:pt x="731368" y="39014"/>
                </a:lnTo>
                <a:lnTo>
                  <a:pt x="729539" y="52425"/>
                </a:lnTo>
                <a:lnTo>
                  <a:pt x="661569" y="52425"/>
                </a:lnTo>
                <a:lnTo>
                  <a:pt x="663398" y="39014"/>
                </a:lnTo>
                <a:lnTo>
                  <a:pt x="540868" y="39014"/>
                </a:lnTo>
                <a:lnTo>
                  <a:pt x="539039" y="52425"/>
                </a:lnTo>
                <a:lnTo>
                  <a:pt x="468326" y="52425"/>
                </a:lnTo>
                <a:lnTo>
                  <a:pt x="470459" y="39014"/>
                </a:lnTo>
                <a:lnTo>
                  <a:pt x="423215" y="39014"/>
                </a:lnTo>
                <a:lnTo>
                  <a:pt x="425958" y="19812"/>
                </a:lnTo>
                <a:cubicBezTo>
                  <a:pt x="426365" y="17780"/>
                  <a:pt x="427381" y="16052"/>
                  <a:pt x="429006" y="14630"/>
                </a:cubicBezTo>
                <a:cubicBezTo>
                  <a:pt x="430632" y="13208"/>
                  <a:pt x="432461" y="12496"/>
                  <a:pt x="434493" y="12496"/>
                </a:cubicBezTo>
                <a:lnTo>
                  <a:pt x="474117" y="12192"/>
                </a:lnTo>
                <a:lnTo>
                  <a:pt x="474726" y="7315"/>
                </a:lnTo>
                <a:cubicBezTo>
                  <a:pt x="475133" y="5486"/>
                  <a:pt x="476250" y="3860"/>
                  <a:pt x="478079" y="2438"/>
                </a:cubicBezTo>
                <a:cubicBezTo>
                  <a:pt x="479908" y="812"/>
                  <a:pt x="481635" y="0"/>
                  <a:pt x="483261" y="0"/>
                </a:cubicBezTo>
                <a:close/>
                <a:moveTo>
                  <a:pt x="36881" y="0"/>
                </a:moveTo>
                <a:lnTo>
                  <a:pt x="97536" y="22860"/>
                </a:lnTo>
                <a:lnTo>
                  <a:pt x="84430" y="56388"/>
                </a:lnTo>
                <a:lnTo>
                  <a:pt x="57912" y="46024"/>
                </a:lnTo>
                <a:cubicBezTo>
                  <a:pt x="48362" y="42164"/>
                  <a:pt x="41555" y="35864"/>
                  <a:pt x="37491" y="27127"/>
                </a:cubicBezTo>
                <a:cubicBezTo>
                  <a:pt x="33223" y="18389"/>
                  <a:pt x="33020" y="9347"/>
                  <a:pt x="368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04800" dist="152400" dir="2700000" algn="tl" rotWithShape="0">
              <a:schemeClr val="accent3">
                <a:lumMod val="7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accent3"/>
              </a:solidFill>
              <a:effectLst>
                <a:outerShdw blurRad="304800" dist="152400" dir="2700000" algn="tl" rotWithShape="0">
                  <a:schemeClr val="accent3">
                    <a:lumMod val="75000"/>
                    <a:alpha val="40000"/>
                  </a:schemeClr>
                </a:outerShdw>
              </a:effectLst>
              <a:latin typeface="+mn-ea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B8A76FE-268F-445F-B485-D400D7707998}"/>
              </a:ext>
            </a:extLst>
          </p:cNvPr>
          <p:cNvGrpSpPr/>
          <p:nvPr/>
        </p:nvGrpSpPr>
        <p:grpSpPr>
          <a:xfrm>
            <a:off x="10148788" y="603395"/>
            <a:ext cx="1304757" cy="278886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42" name="Rectangle 3">
              <a:extLst>
                <a:ext uri="{FF2B5EF4-FFF2-40B4-BE49-F238E27FC236}">
                  <a16:creationId xmlns:a16="http://schemas.microsoft.com/office/drawing/2014/main" id="{BD607021-641A-4896-8F3C-7B384903EE70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633C3EE8-1411-4EFC-A244-78208C2B54CA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+mn-ea"/>
                <a:ea typeface="+mn-ea"/>
                <a:cs typeface="OPPOSans L" panose="00020600040101010101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04A6549-1A4C-4A2D-AEC5-788F3F71DD43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30AF515-61A9-429A-BED6-58E2CB076F62}"/>
              </a:ext>
            </a:extLst>
          </p:cNvPr>
          <p:cNvGrpSpPr/>
          <p:nvPr/>
        </p:nvGrpSpPr>
        <p:grpSpPr>
          <a:xfrm>
            <a:off x="285795" y="563661"/>
            <a:ext cx="300486" cy="275839"/>
            <a:chOff x="2431793" y="-815616"/>
            <a:chExt cx="300486" cy="275839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CC5D6156-C758-4FE0-889C-23C28C0145CD}"/>
                </a:ext>
              </a:extLst>
            </p:cNvPr>
            <p:cNvSpPr/>
            <p:nvPr/>
          </p:nvSpPr>
          <p:spPr>
            <a:xfrm rot="5400000">
              <a:off x="2412769" y="-796592"/>
              <a:ext cx="275839" cy="23779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CABBA9AD-ACA2-4E81-AAF9-DEDB39D9589A}"/>
                </a:ext>
              </a:extLst>
            </p:cNvPr>
            <p:cNvSpPr/>
            <p:nvPr/>
          </p:nvSpPr>
          <p:spPr>
            <a:xfrm rot="5400000">
              <a:off x="2475463" y="-796592"/>
              <a:ext cx="275839" cy="23779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DF430804-DD64-4672-A2D9-7C0CC3EF7F20}"/>
              </a:ext>
            </a:extLst>
          </p:cNvPr>
          <p:cNvSpPr/>
          <p:nvPr/>
        </p:nvSpPr>
        <p:spPr>
          <a:xfrm>
            <a:off x="2197694" y="1304926"/>
            <a:ext cx="1993306" cy="2541360"/>
          </a:xfrm>
          <a:custGeom>
            <a:avLst/>
            <a:gdLst>
              <a:gd name="connsiteX0" fmla="*/ 103632 w 1993306"/>
              <a:gd name="connsiteY0" fmla="*/ 0 h 2541360"/>
              <a:gd name="connsiteX1" fmla="*/ 1889674 w 1993306"/>
              <a:gd name="connsiteY1" fmla="*/ 0 h 2541360"/>
              <a:gd name="connsiteX2" fmla="*/ 1993306 w 1993306"/>
              <a:gd name="connsiteY2" fmla="*/ 103632 h 2541360"/>
              <a:gd name="connsiteX3" fmla="*/ 1993306 w 1993306"/>
              <a:gd name="connsiteY3" fmla="*/ 469212 h 2541360"/>
              <a:gd name="connsiteX4" fmla="*/ 1993306 w 1993306"/>
              <a:gd name="connsiteY4" fmla="*/ 2317328 h 2541360"/>
              <a:gd name="connsiteX5" fmla="*/ 1993306 w 1993306"/>
              <a:gd name="connsiteY5" fmla="*/ 2541360 h 2541360"/>
              <a:gd name="connsiteX6" fmla="*/ 0 w 1993306"/>
              <a:gd name="connsiteY6" fmla="*/ 2541360 h 2541360"/>
              <a:gd name="connsiteX7" fmla="*/ 0 w 1993306"/>
              <a:gd name="connsiteY7" fmla="*/ 2317328 h 2541360"/>
              <a:gd name="connsiteX8" fmla="*/ 0 w 1993306"/>
              <a:gd name="connsiteY8" fmla="*/ 469212 h 2541360"/>
              <a:gd name="connsiteX9" fmla="*/ 0 w 1993306"/>
              <a:gd name="connsiteY9" fmla="*/ 103632 h 2541360"/>
              <a:gd name="connsiteX10" fmla="*/ 103632 w 1993306"/>
              <a:gd name="connsiteY10" fmla="*/ 0 h 254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3306" h="2541360">
                <a:moveTo>
                  <a:pt x="103632" y="0"/>
                </a:moveTo>
                <a:lnTo>
                  <a:pt x="1889674" y="0"/>
                </a:lnTo>
                <a:cubicBezTo>
                  <a:pt x="1946908" y="0"/>
                  <a:pt x="1993306" y="46398"/>
                  <a:pt x="1993306" y="103632"/>
                </a:cubicBezTo>
                <a:lnTo>
                  <a:pt x="1993306" y="469212"/>
                </a:lnTo>
                <a:lnTo>
                  <a:pt x="1993306" y="2317328"/>
                </a:lnTo>
                <a:lnTo>
                  <a:pt x="1993306" y="2541360"/>
                </a:lnTo>
                <a:lnTo>
                  <a:pt x="0" y="2541360"/>
                </a:lnTo>
                <a:lnTo>
                  <a:pt x="0" y="2317328"/>
                </a:lnTo>
                <a:lnTo>
                  <a:pt x="0" y="469212"/>
                </a:lnTo>
                <a:lnTo>
                  <a:pt x="0" y="103632"/>
                </a:lnTo>
                <a:cubicBezTo>
                  <a:pt x="0" y="46398"/>
                  <a:pt x="46398" y="0"/>
                  <a:pt x="103632" y="0"/>
                </a:cubicBezTo>
                <a:close/>
              </a:path>
            </a:pathLst>
          </a:custGeom>
          <a:gradFill>
            <a:gsLst>
              <a:gs pos="33000">
                <a:schemeClr val="accent2">
                  <a:lumMod val="15000"/>
                  <a:lumOff val="85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17500" dist="152400" dir="5400000" sx="98000" sy="98000" algn="tl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B950C7E-71FC-435A-8134-3A76E4F68C36}"/>
              </a:ext>
            </a:extLst>
          </p:cNvPr>
          <p:cNvSpPr/>
          <p:nvPr/>
        </p:nvSpPr>
        <p:spPr>
          <a:xfrm>
            <a:off x="2197694" y="1304926"/>
            <a:ext cx="1993306" cy="542924"/>
          </a:xfrm>
          <a:custGeom>
            <a:avLst/>
            <a:gdLst>
              <a:gd name="connsiteX0" fmla="*/ 103632 w 1993306"/>
              <a:gd name="connsiteY0" fmla="*/ 0 h 542924"/>
              <a:gd name="connsiteX1" fmla="*/ 1889674 w 1993306"/>
              <a:gd name="connsiteY1" fmla="*/ 0 h 542924"/>
              <a:gd name="connsiteX2" fmla="*/ 1993306 w 1993306"/>
              <a:gd name="connsiteY2" fmla="*/ 103632 h 542924"/>
              <a:gd name="connsiteX3" fmla="*/ 1993306 w 1993306"/>
              <a:gd name="connsiteY3" fmla="*/ 542924 h 542924"/>
              <a:gd name="connsiteX4" fmla="*/ 0 w 1993306"/>
              <a:gd name="connsiteY4" fmla="*/ 542924 h 542924"/>
              <a:gd name="connsiteX5" fmla="*/ 0 w 1993306"/>
              <a:gd name="connsiteY5" fmla="*/ 103632 h 542924"/>
              <a:gd name="connsiteX6" fmla="*/ 103632 w 1993306"/>
              <a:gd name="connsiteY6" fmla="*/ 0 h 54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306" h="542924">
                <a:moveTo>
                  <a:pt x="103632" y="0"/>
                </a:moveTo>
                <a:lnTo>
                  <a:pt x="1889674" y="0"/>
                </a:lnTo>
                <a:cubicBezTo>
                  <a:pt x="1946908" y="0"/>
                  <a:pt x="1993306" y="46398"/>
                  <a:pt x="1993306" y="103632"/>
                </a:cubicBezTo>
                <a:lnTo>
                  <a:pt x="1993306" y="542924"/>
                </a:lnTo>
                <a:lnTo>
                  <a:pt x="0" y="542924"/>
                </a:lnTo>
                <a:lnTo>
                  <a:pt x="0" y="103632"/>
                </a:lnTo>
                <a:cubicBezTo>
                  <a:pt x="0" y="46398"/>
                  <a:pt x="46398" y="0"/>
                  <a:pt x="103632" y="0"/>
                </a:cubicBezTo>
                <a:close/>
              </a:path>
            </a:pathLst>
          </a:custGeom>
          <a:gradFill>
            <a:gsLst>
              <a:gs pos="2000">
                <a:schemeClr val="accent2"/>
              </a:gs>
              <a:gs pos="67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CDA92A3-1482-4138-A8F1-A1F89F886F95}"/>
              </a:ext>
            </a:extLst>
          </p:cNvPr>
          <p:cNvSpPr>
            <a:spLocks/>
          </p:cNvSpPr>
          <p:nvPr/>
        </p:nvSpPr>
        <p:spPr>
          <a:xfrm>
            <a:off x="4629622" y="1304926"/>
            <a:ext cx="1993306" cy="542924"/>
          </a:xfrm>
          <a:custGeom>
            <a:avLst/>
            <a:gdLst>
              <a:gd name="connsiteX0" fmla="*/ 103633 w 1993306"/>
              <a:gd name="connsiteY0" fmla="*/ 0 h 542924"/>
              <a:gd name="connsiteX1" fmla="*/ 1889674 w 1993306"/>
              <a:gd name="connsiteY1" fmla="*/ 0 h 542924"/>
              <a:gd name="connsiteX2" fmla="*/ 1993306 w 1993306"/>
              <a:gd name="connsiteY2" fmla="*/ 103632 h 542924"/>
              <a:gd name="connsiteX3" fmla="*/ 1993306 w 1993306"/>
              <a:gd name="connsiteY3" fmla="*/ 542924 h 542924"/>
              <a:gd name="connsiteX4" fmla="*/ 0 w 1993306"/>
              <a:gd name="connsiteY4" fmla="*/ 542924 h 542924"/>
              <a:gd name="connsiteX5" fmla="*/ 0 w 1993306"/>
              <a:gd name="connsiteY5" fmla="*/ 103632 h 542924"/>
              <a:gd name="connsiteX6" fmla="*/ 103633 w 1993306"/>
              <a:gd name="connsiteY6" fmla="*/ 0 h 54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306" h="542924">
                <a:moveTo>
                  <a:pt x="103633" y="0"/>
                </a:moveTo>
                <a:lnTo>
                  <a:pt x="1889674" y="0"/>
                </a:lnTo>
                <a:cubicBezTo>
                  <a:pt x="1946908" y="0"/>
                  <a:pt x="1993306" y="46398"/>
                  <a:pt x="1993306" y="103632"/>
                </a:cubicBezTo>
                <a:lnTo>
                  <a:pt x="1993306" y="542924"/>
                </a:lnTo>
                <a:lnTo>
                  <a:pt x="0" y="542924"/>
                </a:lnTo>
                <a:lnTo>
                  <a:pt x="0" y="103632"/>
                </a:lnTo>
                <a:cubicBezTo>
                  <a:pt x="0" y="46398"/>
                  <a:pt x="46398" y="0"/>
                  <a:pt x="103633" y="0"/>
                </a:cubicBezTo>
                <a:close/>
              </a:path>
            </a:pathLst>
          </a:custGeom>
          <a:gradFill>
            <a:gsLst>
              <a:gs pos="2000">
                <a:schemeClr val="accent2"/>
              </a:gs>
              <a:gs pos="67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1C2DE6A-2D82-48C1-81C0-B0A40F436363}"/>
              </a:ext>
            </a:extLst>
          </p:cNvPr>
          <p:cNvSpPr>
            <a:spLocks/>
          </p:cNvSpPr>
          <p:nvPr/>
        </p:nvSpPr>
        <p:spPr>
          <a:xfrm>
            <a:off x="7061550" y="1304926"/>
            <a:ext cx="1993306" cy="542924"/>
          </a:xfrm>
          <a:custGeom>
            <a:avLst/>
            <a:gdLst>
              <a:gd name="connsiteX0" fmla="*/ 103632 w 1993306"/>
              <a:gd name="connsiteY0" fmla="*/ 0 h 542924"/>
              <a:gd name="connsiteX1" fmla="*/ 1889674 w 1993306"/>
              <a:gd name="connsiteY1" fmla="*/ 0 h 542924"/>
              <a:gd name="connsiteX2" fmla="*/ 1993306 w 1993306"/>
              <a:gd name="connsiteY2" fmla="*/ 103632 h 542924"/>
              <a:gd name="connsiteX3" fmla="*/ 1993306 w 1993306"/>
              <a:gd name="connsiteY3" fmla="*/ 542924 h 542924"/>
              <a:gd name="connsiteX4" fmla="*/ 0 w 1993306"/>
              <a:gd name="connsiteY4" fmla="*/ 542924 h 542924"/>
              <a:gd name="connsiteX5" fmla="*/ 0 w 1993306"/>
              <a:gd name="connsiteY5" fmla="*/ 103632 h 542924"/>
              <a:gd name="connsiteX6" fmla="*/ 103632 w 1993306"/>
              <a:gd name="connsiteY6" fmla="*/ 0 h 54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306" h="542924">
                <a:moveTo>
                  <a:pt x="103632" y="0"/>
                </a:moveTo>
                <a:lnTo>
                  <a:pt x="1889674" y="0"/>
                </a:lnTo>
                <a:cubicBezTo>
                  <a:pt x="1946908" y="0"/>
                  <a:pt x="1993306" y="46398"/>
                  <a:pt x="1993306" y="103632"/>
                </a:cubicBezTo>
                <a:lnTo>
                  <a:pt x="1993306" y="542924"/>
                </a:lnTo>
                <a:lnTo>
                  <a:pt x="0" y="542924"/>
                </a:lnTo>
                <a:lnTo>
                  <a:pt x="0" y="103632"/>
                </a:lnTo>
                <a:cubicBezTo>
                  <a:pt x="0" y="46398"/>
                  <a:pt x="46398" y="0"/>
                  <a:pt x="103632" y="0"/>
                </a:cubicBezTo>
                <a:close/>
              </a:path>
            </a:pathLst>
          </a:custGeom>
          <a:gradFill>
            <a:gsLst>
              <a:gs pos="2000">
                <a:schemeClr val="accent2"/>
              </a:gs>
              <a:gs pos="67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FCC54044-8060-48B4-9E09-9E59AECC32D1}"/>
              </a:ext>
            </a:extLst>
          </p:cNvPr>
          <p:cNvSpPr>
            <a:spLocks/>
          </p:cNvSpPr>
          <p:nvPr/>
        </p:nvSpPr>
        <p:spPr>
          <a:xfrm>
            <a:off x="9493477" y="1304926"/>
            <a:ext cx="1993306" cy="542924"/>
          </a:xfrm>
          <a:custGeom>
            <a:avLst/>
            <a:gdLst>
              <a:gd name="connsiteX0" fmla="*/ 103632 w 1993306"/>
              <a:gd name="connsiteY0" fmla="*/ 0 h 542924"/>
              <a:gd name="connsiteX1" fmla="*/ 1889674 w 1993306"/>
              <a:gd name="connsiteY1" fmla="*/ 0 h 542924"/>
              <a:gd name="connsiteX2" fmla="*/ 1993306 w 1993306"/>
              <a:gd name="connsiteY2" fmla="*/ 103632 h 542924"/>
              <a:gd name="connsiteX3" fmla="*/ 1993306 w 1993306"/>
              <a:gd name="connsiteY3" fmla="*/ 542924 h 542924"/>
              <a:gd name="connsiteX4" fmla="*/ 0 w 1993306"/>
              <a:gd name="connsiteY4" fmla="*/ 542924 h 542924"/>
              <a:gd name="connsiteX5" fmla="*/ 0 w 1993306"/>
              <a:gd name="connsiteY5" fmla="*/ 103632 h 542924"/>
              <a:gd name="connsiteX6" fmla="*/ 103632 w 1993306"/>
              <a:gd name="connsiteY6" fmla="*/ 0 h 54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306" h="542924">
                <a:moveTo>
                  <a:pt x="103632" y="0"/>
                </a:moveTo>
                <a:lnTo>
                  <a:pt x="1889674" y="0"/>
                </a:lnTo>
                <a:cubicBezTo>
                  <a:pt x="1946908" y="0"/>
                  <a:pt x="1993306" y="46398"/>
                  <a:pt x="1993306" y="103632"/>
                </a:cubicBezTo>
                <a:lnTo>
                  <a:pt x="1993306" y="542924"/>
                </a:lnTo>
                <a:lnTo>
                  <a:pt x="0" y="542924"/>
                </a:lnTo>
                <a:lnTo>
                  <a:pt x="0" y="103632"/>
                </a:lnTo>
                <a:cubicBezTo>
                  <a:pt x="0" y="46398"/>
                  <a:pt x="46398" y="0"/>
                  <a:pt x="103632" y="0"/>
                </a:cubicBezTo>
                <a:close/>
              </a:path>
            </a:pathLst>
          </a:custGeom>
          <a:gradFill>
            <a:gsLst>
              <a:gs pos="2000">
                <a:schemeClr val="accent2"/>
              </a:gs>
              <a:gs pos="67000">
                <a:schemeClr val="accent3"/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D3E7FB-756B-49FD-9723-07433FF36C3E}"/>
              </a:ext>
            </a:extLst>
          </p:cNvPr>
          <p:cNvSpPr/>
          <p:nvPr/>
        </p:nvSpPr>
        <p:spPr>
          <a:xfrm>
            <a:off x="2646761" y="139677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成本路径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1F747F7-E502-4B9B-9F29-7CE46A1CEC42}"/>
              </a:ext>
            </a:extLst>
          </p:cNvPr>
          <p:cNvSpPr/>
          <p:nvPr/>
        </p:nvSpPr>
        <p:spPr>
          <a:xfrm>
            <a:off x="5078689" y="139677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格调路径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A325575-0AD9-43EE-AB71-E0861B29B35B}"/>
              </a:ext>
            </a:extLst>
          </p:cNvPr>
          <p:cNvSpPr/>
          <p:nvPr/>
        </p:nvSpPr>
        <p:spPr>
          <a:xfrm>
            <a:off x="7510617" y="139677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潮流路径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1082F43-DDD2-4D95-89EE-F69119A0EC9D}"/>
              </a:ext>
            </a:extLst>
          </p:cNvPr>
          <p:cNvSpPr/>
          <p:nvPr/>
        </p:nvSpPr>
        <p:spPr>
          <a:xfrm>
            <a:off x="9942545" y="139677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性能路径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98A8708-489E-41E2-A28D-800904C79701}"/>
              </a:ext>
            </a:extLst>
          </p:cNvPr>
          <p:cNvSpPr/>
          <p:nvPr/>
        </p:nvSpPr>
        <p:spPr>
          <a:xfrm>
            <a:off x="871322" y="197993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价位区间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36B7AAAE-43D9-4EEB-8B52-EEF0F02D0285}"/>
              </a:ext>
            </a:extLst>
          </p:cNvPr>
          <p:cNvSpPr/>
          <p:nvPr/>
        </p:nvSpPr>
        <p:spPr>
          <a:xfrm>
            <a:off x="871322" y="2462958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设计风格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9214F49C-B0D9-420F-B8EE-A7B9D3293075}"/>
              </a:ext>
            </a:extLst>
          </p:cNvPr>
          <p:cNvSpPr/>
          <p:nvPr/>
        </p:nvSpPr>
        <p:spPr>
          <a:xfrm>
            <a:off x="871322" y="2945979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价值组合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3E07EED-2E66-4591-A8F5-00B89F52E8D4}"/>
              </a:ext>
            </a:extLst>
          </p:cNvPr>
          <p:cNvSpPr/>
          <p:nvPr/>
        </p:nvSpPr>
        <p:spPr>
          <a:xfrm>
            <a:off x="871322" y="3429000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典型品牌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9EEF865-544D-41D5-9C87-40156098BCD6}"/>
              </a:ext>
            </a:extLst>
          </p:cNvPr>
          <p:cNvCxnSpPr/>
          <p:nvPr/>
        </p:nvCxnSpPr>
        <p:spPr>
          <a:xfrm>
            <a:off x="2197694" y="233754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399E3CF2-BEEB-4556-8A63-FD4F93C0B5AE}"/>
              </a:ext>
            </a:extLst>
          </p:cNvPr>
          <p:cNvCxnSpPr/>
          <p:nvPr/>
        </p:nvCxnSpPr>
        <p:spPr>
          <a:xfrm>
            <a:off x="2197694" y="285189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ACD8B05-3009-4C91-8867-D6B55A55DBAE}"/>
              </a:ext>
            </a:extLst>
          </p:cNvPr>
          <p:cNvCxnSpPr/>
          <p:nvPr/>
        </p:nvCxnSpPr>
        <p:spPr>
          <a:xfrm>
            <a:off x="2197694" y="334719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>
            <a:extLst>
              <a:ext uri="{FF2B5EF4-FFF2-40B4-BE49-F238E27FC236}">
                <a16:creationId xmlns:a16="http://schemas.microsoft.com/office/drawing/2014/main" id="{0E8ED778-7C4C-43B4-8E90-4A0D38A4012D}"/>
              </a:ext>
            </a:extLst>
          </p:cNvPr>
          <p:cNvSpPr/>
          <p:nvPr/>
        </p:nvSpPr>
        <p:spPr>
          <a:xfrm>
            <a:off x="2698058" y="197993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成本驱动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C6AD484A-A5DD-4F48-8BF1-11517B3B9CDD}"/>
              </a:ext>
            </a:extLst>
          </p:cNvPr>
          <p:cNvSpPr/>
          <p:nvPr/>
        </p:nvSpPr>
        <p:spPr>
          <a:xfrm>
            <a:off x="2698058" y="2462958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主流设计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0A20171D-8637-4D8F-A016-2AB2555A66BD}"/>
              </a:ext>
            </a:extLst>
          </p:cNvPr>
          <p:cNvSpPr/>
          <p:nvPr/>
        </p:nvSpPr>
        <p:spPr>
          <a:xfrm>
            <a:off x="2395090" y="2945979"/>
            <a:ext cx="1598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以理性价值为主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8AB3A6B-CF17-4D88-87A9-996743B2A448}"/>
              </a:ext>
            </a:extLst>
          </p:cNvPr>
          <p:cNvSpPr/>
          <p:nvPr/>
        </p:nvSpPr>
        <p:spPr>
          <a:xfrm>
            <a:off x="2900036" y="3429000"/>
            <a:ext cx="5886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小米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81467128-FB80-4588-9D13-F59374711676}"/>
              </a:ext>
            </a:extLst>
          </p:cNvPr>
          <p:cNvCxnSpPr/>
          <p:nvPr/>
        </p:nvCxnSpPr>
        <p:spPr>
          <a:xfrm>
            <a:off x="4617044" y="233754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6B8FC6C0-6DC3-4B54-8BF8-3682EA63D930}"/>
              </a:ext>
            </a:extLst>
          </p:cNvPr>
          <p:cNvCxnSpPr/>
          <p:nvPr/>
        </p:nvCxnSpPr>
        <p:spPr>
          <a:xfrm>
            <a:off x="4617044" y="285189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B590EF31-0AF5-48C3-AFCD-F3790A80D4C9}"/>
              </a:ext>
            </a:extLst>
          </p:cNvPr>
          <p:cNvCxnSpPr/>
          <p:nvPr/>
        </p:nvCxnSpPr>
        <p:spPr>
          <a:xfrm>
            <a:off x="4617044" y="334719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>
            <a:extLst>
              <a:ext uri="{FF2B5EF4-FFF2-40B4-BE49-F238E27FC236}">
                <a16:creationId xmlns:a16="http://schemas.microsoft.com/office/drawing/2014/main" id="{552C0DFF-B99F-43BC-A88C-C69C18B9FF78}"/>
              </a:ext>
            </a:extLst>
          </p:cNvPr>
          <p:cNvSpPr/>
          <p:nvPr/>
        </p:nvSpPr>
        <p:spPr>
          <a:xfrm>
            <a:off x="5117409" y="1979937"/>
            <a:ext cx="9925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消费驱动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2C4C52F9-DB00-40CE-BC02-8A20238CC812}"/>
              </a:ext>
            </a:extLst>
          </p:cNvPr>
          <p:cNvSpPr/>
          <p:nvPr/>
        </p:nvSpPr>
        <p:spPr>
          <a:xfrm>
            <a:off x="5117408" y="2462958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设计突围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3BA2D0EA-6EFB-43CE-8C31-0EBBCCDF1573}"/>
              </a:ext>
            </a:extLst>
          </p:cNvPr>
          <p:cNvSpPr/>
          <p:nvPr/>
        </p:nvSpPr>
        <p:spPr>
          <a:xfrm>
            <a:off x="5117408" y="2945979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价值匹配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548F6970-F756-49B2-AC46-7E4E2D637509}"/>
              </a:ext>
            </a:extLst>
          </p:cNvPr>
          <p:cNvSpPr/>
          <p:nvPr/>
        </p:nvSpPr>
        <p:spPr>
          <a:xfrm>
            <a:off x="5316180" y="3429000"/>
            <a:ext cx="5950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B&amp;O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8CEF38A6-2DF7-4575-9060-FF6562827CC9}"/>
              </a:ext>
            </a:extLst>
          </p:cNvPr>
          <p:cNvCxnSpPr/>
          <p:nvPr/>
        </p:nvCxnSpPr>
        <p:spPr>
          <a:xfrm>
            <a:off x="7065449" y="233754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F7F90FE9-A73D-47F0-A921-97D52584324E}"/>
              </a:ext>
            </a:extLst>
          </p:cNvPr>
          <p:cNvCxnSpPr/>
          <p:nvPr/>
        </p:nvCxnSpPr>
        <p:spPr>
          <a:xfrm>
            <a:off x="7065449" y="285189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8507304C-05DF-46E9-BE4C-79C975B09DB3}"/>
              </a:ext>
            </a:extLst>
          </p:cNvPr>
          <p:cNvCxnSpPr/>
          <p:nvPr/>
        </p:nvCxnSpPr>
        <p:spPr>
          <a:xfrm>
            <a:off x="7065449" y="334719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>
            <a:extLst>
              <a:ext uri="{FF2B5EF4-FFF2-40B4-BE49-F238E27FC236}">
                <a16:creationId xmlns:a16="http://schemas.microsoft.com/office/drawing/2014/main" id="{059B18AB-9FE8-481C-B8D7-D75BB0907FFE}"/>
              </a:ext>
            </a:extLst>
          </p:cNvPr>
          <p:cNvSpPr/>
          <p:nvPr/>
        </p:nvSpPr>
        <p:spPr>
          <a:xfrm>
            <a:off x="7565813" y="197993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3"/>
                </a:solidFill>
              </a:rPr>
              <a:t>消费区间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074EAD96-1108-4C81-ADDC-33A47F56B586}"/>
              </a:ext>
            </a:extLst>
          </p:cNvPr>
          <p:cNvSpPr/>
          <p:nvPr/>
        </p:nvSpPr>
        <p:spPr>
          <a:xfrm>
            <a:off x="7565813" y="2462958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3"/>
                </a:solidFill>
              </a:rPr>
              <a:t>设计差异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45DB6746-8DB9-4A98-8140-33AC29B522E6}"/>
              </a:ext>
            </a:extLst>
          </p:cNvPr>
          <p:cNvSpPr/>
          <p:nvPr/>
        </p:nvSpPr>
        <p:spPr>
          <a:xfrm>
            <a:off x="7262845" y="2945979"/>
            <a:ext cx="1598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3"/>
                </a:solidFill>
              </a:rPr>
              <a:t>以感性价值为主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2F2CC978-B422-46EC-A294-4E2B52EB6F30}"/>
              </a:ext>
            </a:extLst>
          </p:cNvPr>
          <p:cNvSpPr/>
          <p:nvPr/>
        </p:nvSpPr>
        <p:spPr>
          <a:xfrm>
            <a:off x="7701267" y="3429000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3"/>
                </a:solidFill>
                <a:latin typeface="+mn-ea"/>
              </a:rPr>
              <a:t>Beats</a:t>
            </a: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F36866AB-986F-4C8D-84C8-C63531F0A484}"/>
              </a:ext>
            </a:extLst>
          </p:cNvPr>
          <p:cNvCxnSpPr/>
          <p:nvPr/>
        </p:nvCxnSpPr>
        <p:spPr>
          <a:xfrm>
            <a:off x="9494804" y="233754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2B29A23B-1D8E-472F-9DF6-276A3626206A}"/>
              </a:ext>
            </a:extLst>
          </p:cNvPr>
          <p:cNvCxnSpPr/>
          <p:nvPr/>
        </p:nvCxnSpPr>
        <p:spPr>
          <a:xfrm>
            <a:off x="9494804" y="285189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1FBADB1F-59F4-4D76-98BB-936CDB7F2903}"/>
              </a:ext>
            </a:extLst>
          </p:cNvPr>
          <p:cNvCxnSpPr/>
          <p:nvPr/>
        </p:nvCxnSpPr>
        <p:spPr>
          <a:xfrm>
            <a:off x="9494804" y="3347191"/>
            <a:ext cx="2012356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>
            <a:extLst>
              <a:ext uri="{FF2B5EF4-FFF2-40B4-BE49-F238E27FC236}">
                <a16:creationId xmlns:a16="http://schemas.microsoft.com/office/drawing/2014/main" id="{E8281F23-398C-43A2-8CE9-AF0AD3FDEE45}"/>
              </a:ext>
            </a:extLst>
          </p:cNvPr>
          <p:cNvSpPr/>
          <p:nvPr/>
        </p:nvSpPr>
        <p:spPr>
          <a:xfrm>
            <a:off x="9995168" y="197993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价格匹配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878E189B-1486-4D6A-9B48-28D30CE49AA7}"/>
              </a:ext>
            </a:extLst>
          </p:cNvPr>
          <p:cNvSpPr/>
          <p:nvPr/>
        </p:nvSpPr>
        <p:spPr>
          <a:xfrm>
            <a:off x="9995168" y="2462958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主流设计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0A90A40-B108-4E4F-81F4-B729BFD49750}"/>
              </a:ext>
            </a:extLst>
          </p:cNvPr>
          <p:cNvSpPr/>
          <p:nvPr/>
        </p:nvSpPr>
        <p:spPr>
          <a:xfrm>
            <a:off x="9692200" y="2945979"/>
            <a:ext cx="1598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以理性价值为主</a:t>
            </a: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9AD9A5FC-E9D3-4EE0-939E-15D15E156D81}"/>
              </a:ext>
            </a:extLst>
          </p:cNvPr>
          <p:cNvSpPr/>
          <p:nvPr/>
        </p:nvSpPr>
        <p:spPr>
          <a:xfrm>
            <a:off x="10145049" y="3429000"/>
            <a:ext cx="6928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BOSE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3F084438-9997-45DC-A871-AABEC3499714}"/>
              </a:ext>
            </a:extLst>
          </p:cNvPr>
          <p:cNvSpPr/>
          <p:nvPr/>
        </p:nvSpPr>
        <p:spPr>
          <a:xfrm>
            <a:off x="4650278" y="3983400"/>
            <a:ext cx="1985040" cy="2308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首要保障的是产品设计。耳机本身是一个具备佩戴装饰属性的产品，外观颜值就是差异价值。格调类的产品，设计风范是最高追求，但平台用户大多为资深数码用户，仅靠设计难以触达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A22D2ABE-C287-4C4E-8A7D-D79839F4701D}"/>
              </a:ext>
            </a:extLst>
          </p:cNvPr>
          <p:cNvSpPr/>
          <p:nvPr/>
        </p:nvSpPr>
        <p:spPr>
          <a:xfrm>
            <a:off x="7068652" y="3983400"/>
            <a:ext cx="1985040" cy="2308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需要设计和感性价值并重。既要是颜值派，也要是实力派。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Beats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虽然早期被诟病音质，但被苹果收购后，整体体验还是过硬的。与平台用户需求高度重合，适合作为主要突围方向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75534221-5BCB-4BE2-BFF4-7CFE9E63C9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2000" l="10000" r="90000">
                        <a14:foregroundMark x1="50833" y1="6500" x2="42667" y2="500"/>
                        <a14:foregroundMark x1="46500" y1="90000" x2="46000" y2="92000"/>
                        <a14:foregroundMark x1="68000" y1="87000" x2="66333" y2="8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0198">
            <a:off x="-1633475" y="4088217"/>
            <a:ext cx="4614339" cy="3076226"/>
          </a:xfrm>
          <a:prstGeom prst="rect">
            <a:avLst/>
          </a:prstGeom>
          <a:effectLst>
            <a:outerShdw blurRad="508000" dist="127000" dir="2700000" algn="tl" rotWithShape="0">
              <a:schemeClr val="accent3">
                <a:lumMod val="75000"/>
                <a:alpha val="40000"/>
              </a:schemeClr>
            </a:outerShdw>
          </a:effectLst>
        </p:spPr>
      </p:pic>
      <p:sp>
        <p:nvSpPr>
          <p:cNvPr id="111" name="矩形 110">
            <a:extLst>
              <a:ext uri="{FF2B5EF4-FFF2-40B4-BE49-F238E27FC236}">
                <a16:creationId xmlns:a16="http://schemas.microsoft.com/office/drawing/2014/main" id="{3FA52B0E-AA69-4D25-BCFA-C72230DFBD80}"/>
              </a:ext>
            </a:extLst>
          </p:cNvPr>
          <p:cNvSpPr/>
          <p:nvPr/>
        </p:nvSpPr>
        <p:spPr>
          <a:xfrm>
            <a:off x="7436879" y="872601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</a:rPr>
              <a:t>主要突围方向</a:t>
            </a:r>
          </a:p>
        </p:txBody>
      </p:sp>
      <p:sp>
        <p:nvSpPr>
          <p:cNvPr id="112" name="等腰三角形 111">
            <a:extLst>
              <a:ext uri="{FF2B5EF4-FFF2-40B4-BE49-F238E27FC236}">
                <a16:creationId xmlns:a16="http://schemas.microsoft.com/office/drawing/2014/main" id="{387F4C31-2803-4051-8C78-83144F273D36}"/>
              </a:ext>
            </a:extLst>
          </p:cNvPr>
          <p:cNvSpPr/>
          <p:nvPr/>
        </p:nvSpPr>
        <p:spPr>
          <a:xfrm flipV="1">
            <a:off x="7996849" y="1170938"/>
            <a:ext cx="122709" cy="10578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B552110F-7F6E-4C6C-AC61-B6F1D5B8DB97}"/>
              </a:ext>
            </a:extLst>
          </p:cNvPr>
          <p:cNvGrpSpPr/>
          <p:nvPr/>
        </p:nvGrpSpPr>
        <p:grpSpPr>
          <a:xfrm>
            <a:off x="624114" y="2337541"/>
            <a:ext cx="1603516" cy="1009650"/>
            <a:chOff x="215274" y="2337541"/>
            <a:chExt cx="2012356" cy="1009650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3B380BA-8A2F-4135-9E43-0B639FACD4F7}"/>
                </a:ext>
              </a:extLst>
            </p:cNvPr>
            <p:cNvCxnSpPr/>
            <p:nvPr/>
          </p:nvCxnSpPr>
          <p:spPr>
            <a:xfrm>
              <a:off x="215274" y="2337541"/>
              <a:ext cx="2012356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BDD079DC-212F-46C1-AF76-B854597C6446}"/>
                </a:ext>
              </a:extLst>
            </p:cNvPr>
            <p:cNvCxnSpPr/>
            <p:nvPr/>
          </p:nvCxnSpPr>
          <p:spPr>
            <a:xfrm>
              <a:off x="215274" y="2851891"/>
              <a:ext cx="2012356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66751F21-ED25-4FC7-AC4B-E2DE5E98A98D}"/>
                </a:ext>
              </a:extLst>
            </p:cNvPr>
            <p:cNvCxnSpPr/>
            <p:nvPr/>
          </p:nvCxnSpPr>
          <p:spPr>
            <a:xfrm>
              <a:off x="215274" y="3347191"/>
              <a:ext cx="2012356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4CD3DB5B-7B23-4E0D-A1CC-3EE0EA7BC545}"/>
              </a:ext>
            </a:extLst>
          </p:cNvPr>
          <p:cNvSpPr/>
          <p:nvPr/>
        </p:nvSpPr>
        <p:spPr>
          <a:xfrm>
            <a:off x="9486900" y="3983400"/>
            <a:ext cx="1985040" cy="907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必须以理性价值为突破点。没有极致功能、创新体验，这条路走不通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0259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A15D1CA-10F1-46CC-BFDA-0C7C8DF277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94" r="2094"/>
          <a:stretch/>
        </p:blipFill>
        <p:spPr>
          <a:xfrm>
            <a:off x="-9528" y="0"/>
            <a:ext cx="12201527" cy="687222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4682D5A-CA4D-48C4-9A97-0F5468B48F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6901" y="2793821"/>
            <a:ext cx="2002794" cy="200279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4" name="图片 3" descr="QR 代码&#10;&#10;中度可信度描述已自动生成">
            <a:extLst>
              <a:ext uri="{FF2B5EF4-FFF2-40B4-BE49-F238E27FC236}">
                <a16:creationId xmlns:a16="http://schemas.microsoft.com/office/drawing/2014/main" id="{E4702AE4-E491-45DB-B3A0-FD128E7AF1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bg1">
                <a:lumMod val="95000"/>
              </a:schemeClr>
            </a:solidFill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1B28DDB-16EE-48A4-8D73-7E8E25B06BF9}"/>
              </a:ext>
            </a:extLst>
          </p:cNvPr>
          <p:cNvSpPr txBox="1"/>
          <p:nvPr/>
        </p:nvSpPr>
        <p:spPr>
          <a:xfrm>
            <a:off x="3200128" y="2761420"/>
            <a:ext cx="1857647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2800" b="1" dirty="0">
                <a:latin typeface="+mj-ea"/>
                <a:ea typeface="+mj-ea"/>
              </a:rPr>
              <a:t>PPT</a:t>
            </a:r>
            <a:r>
              <a:rPr lang="zh-CN" altLang="en-US" sz="2800" b="1" dirty="0">
                <a:latin typeface="+mj-ea"/>
                <a:ea typeface="+mj-ea"/>
              </a:rPr>
              <a:t>竞技场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7DEAB3C-E221-4A75-8DDB-939871579CB4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929" y="2816060"/>
            <a:ext cx="1901013" cy="1901010"/>
          </a:xfrm>
          <a:prstGeom prst="roundRect">
            <a:avLst>
              <a:gd name="adj" fmla="val 4419"/>
            </a:avLst>
          </a:prstGeom>
          <a:ln w="38100">
            <a:solidFill>
              <a:schemeClr val="bg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5E42AA2-2ED0-4533-A7EB-47DACAC3CE1B}"/>
              </a:ext>
            </a:extLst>
          </p:cNvPr>
          <p:cNvSpPr txBox="1"/>
          <p:nvPr/>
        </p:nvSpPr>
        <p:spPr>
          <a:xfrm>
            <a:off x="3200128" y="3244334"/>
            <a:ext cx="1562372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ts val="20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微信：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H" panose="00020600040101010101" pitchFamily="18" charset="-122"/>
              </a:rPr>
              <a:t>An416519511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E171CC-95F3-4BBF-BCE2-127A75DF31BB}"/>
              </a:ext>
            </a:extLst>
          </p:cNvPr>
          <p:cNvSpPr txBox="1"/>
          <p:nvPr/>
        </p:nvSpPr>
        <p:spPr>
          <a:xfrm>
            <a:off x="2078437" y="3785967"/>
            <a:ext cx="2979338" cy="5748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城市轨道交通电客车培训师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某宝苦逼兼职设计师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083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469445A-4EB8-D0D9-34A1-0E8F81A4018A}"/>
              </a:ext>
            </a:extLst>
          </p:cNvPr>
          <p:cNvSpPr txBox="1"/>
          <p:nvPr/>
        </p:nvSpPr>
        <p:spPr>
          <a:xfrm>
            <a:off x="679091" y="51928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0099704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5149;#152369;#370221;#153631;#29136;#40881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5149;#152369;#370221;#153631;#29136;#40881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5149;#152369;#370221;#153631;#2913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PPT竞技场（51PPT模板网）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B6BB3"/>
      </a:accent1>
      <a:accent2>
        <a:srgbClr val="98BAF3"/>
      </a:accent2>
      <a:accent3>
        <a:srgbClr val="2858A3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1">
      <a:majorFont>
        <a:latin typeface="Bebas"/>
        <a:ea typeface="阿里巴巴普惠体 B"/>
        <a:cs typeface=""/>
      </a:majorFont>
      <a:minorFont>
        <a:latin typeface="Bebas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B6BB3"/>
    </a:accent1>
    <a:accent2>
      <a:srgbClr val="98BAF3"/>
    </a:accent2>
    <a:accent3>
      <a:srgbClr val="2858A3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505</Words>
  <Application>Microsoft Office PowerPoint</Application>
  <PresentationFormat>宽屏</PresentationFormat>
  <Paragraphs>99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Bebas</vt:lpstr>
      <vt:lpstr>阿里巴巴普惠体 B</vt:lpstr>
      <vt:lpstr>阿里巴巴普惠体 R</vt:lpstr>
      <vt:lpstr>等线</vt:lpstr>
      <vt:lpstr>Arial</vt:lpstr>
      <vt:lpstr>PPT竞技场（51PPT模板网）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经典蓝商务风年终述职报告ppt模板</dc:title>
  <dc:creator>PPT竞技场</dc:creator>
  <cp:keywords>51PPT模板网</cp:keywords>
  <dc:description>www.51pptmoban.com</dc:description>
  <cp:lastModifiedBy>Win user</cp:lastModifiedBy>
  <cp:revision>71</cp:revision>
  <dcterms:created xsi:type="dcterms:W3CDTF">2022-10-17T01:52:32Z</dcterms:created>
  <dcterms:modified xsi:type="dcterms:W3CDTF">2022-11-07T12:55:59Z</dcterms:modified>
</cp:coreProperties>
</file>