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7"/>
  </p:notesMasterIdLst>
  <p:sldIdLst>
    <p:sldId id="288" r:id="rId3"/>
    <p:sldId id="263" r:id="rId4"/>
    <p:sldId id="256" r:id="rId5"/>
    <p:sldId id="257" r:id="rId6"/>
    <p:sldId id="258" r:id="rId7"/>
    <p:sldId id="400" r:id="rId8"/>
    <p:sldId id="259" r:id="rId9"/>
    <p:sldId id="260" r:id="rId10"/>
    <p:sldId id="261" r:id="rId11"/>
    <p:sldId id="264" r:id="rId12"/>
    <p:sldId id="265" r:id="rId13"/>
    <p:sldId id="266" r:id="rId14"/>
    <p:sldId id="1126" r:id="rId15"/>
    <p:sldId id="1127"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3" pos="2525" userDrawn="1">
          <p15:clr>
            <a:srgbClr val="A4A3A4"/>
          </p15:clr>
        </p15:guide>
        <p15:guide id="4" orient="horz" pos="1797" userDrawn="1">
          <p15:clr>
            <a:srgbClr val="A4A3A4"/>
          </p15:clr>
        </p15:guide>
        <p15:guide id="5" orient="horz" pos="2954" userDrawn="1">
          <p15:clr>
            <a:srgbClr val="A4A3A4"/>
          </p15:clr>
        </p15:guide>
        <p15:guide id="6" pos="1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22B"/>
    <a:srgbClr val="F7ECD8"/>
    <a:srgbClr val="F0DCB7"/>
    <a:srgbClr val="A7D9FF"/>
    <a:srgbClr val="153030"/>
    <a:srgbClr val="F4A788"/>
    <a:srgbClr val="F8C2AC"/>
    <a:srgbClr val="B9E1FF"/>
    <a:srgbClr val="FBDDD1"/>
    <a:srgbClr val="F28B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24" autoAdjust="0"/>
    <p:restoredTop sz="95889" autoAdjust="0"/>
  </p:normalViewPr>
  <p:slideViewPr>
    <p:cSldViewPr snapToGrid="0">
      <p:cViewPr>
        <p:scale>
          <a:sx n="66" d="100"/>
          <a:sy n="66" d="100"/>
        </p:scale>
        <p:origin x="1440" y="846"/>
      </p:cViewPr>
      <p:guideLst>
        <p:guide pos="438"/>
        <p:guide pos="2525"/>
        <p:guide orient="horz" pos="1797"/>
        <p:guide orient="horz" pos="2954"/>
        <p:guide pos="1867"/>
      </p:guideLst>
    </p:cSldViewPr>
  </p:slideViewPr>
  <p:notesTextViewPr>
    <p:cViewPr>
      <p:scale>
        <a:sx n="20" d="100"/>
        <a:sy n="20" d="100"/>
      </p:scale>
      <p:origin x="0" y="0"/>
    </p:cViewPr>
  </p:notesTextViewPr>
  <p:sorterViewPr>
    <p:cViewPr varScale="1">
      <p:scale>
        <a:sx n="1" d="1"/>
        <a:sy n="1" d="1"/>
      </p:scale>
      <p:origin x="0" y="-24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C6F1CA-CF1F-441C-8D4F-5E3F4D59B0B0}" type="datetimeFigureOut">
              <a:rPr lang="zh-CN" altLang="en-US" smtClean="0"/>
              <a:t>2022/11/7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AF8F5-58BC-43BC-BEC7-3E09BD62D4A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a:t>
            </a:fld>
            <a:endParaRPr lang="zh-CN" altLang="en-US"/>
          </a:p>
        </p:txBody>
      </p:sp>
    </p:spTree>
    <p:extLst>
      <p:ext uri="{BB962C8B-B14F-4D97-AF65-F5344CB8AC3E}">
        <p14:creationId xmlns:p14="http://schemas.microsoft.com/office/powerpoint/2010/main" val="1867456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10</a:t>
            </a:fld>
            <a:endParaRPr lang="zh-CN" altLang="en-US"/>
          </a:p>
        </p:txBody>
      </p:sp>
    </p:spTree>
    <p:extLst>
      <p:ext uri="{BB962C8B-B14F-4D97-AF65-F5344CB8AC3E}">
        <p14:creationId xmlns:p14="http://schemas.microsoft.com/office/powerpoint/2010/main" val="2607859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11</a:t>
            </a:fld>
            <a:endParaRPr lang="zh-CN" altLang="en-US"/>
          </a:p>
        </p:txBody>
      </p:sp>
    </p:spTree>
    <p:extLst>
      <p:ext uri="{BB962C8B-B14F-4D97-AF65-F5344CB8AC3E}">
        <p14:creationId xmlns:p14="http://schemas.microsoft.com/office/powerpoint/2010/main" val="1663280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C70AF8F5-58BC-43BC-BEC7-3E09BD62D4A6}" type="slidenum">
              <a:rPr lang="zh-CN" altLang="en-US" smtClean="0"/>
              <a:t>12</a:t>
            </a:fld>
            <a:endParaRPr lang="zh-CN" altLang="en-US"/>
          </a:p>
        </p:txBody>
      </p:sp>
    </p:spTree>
    <p:extLst>
      <p:ext uri="{BB962C8B-B14F-4D97-AF65-F5344CB8AC3E}">
        <p14:creationId xmlns:p14="http://schemas.microsoft.com/office/powerpoint/2010/main" val="2808196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13</a:t>
            </a:fld>
            <a:endParaRPr lang="zh-CN" altLang="en-US"/>
          </a:p>
        </p:txBody>
      </p:sp>
    </p:spTree>
    <p:extLst>
      <p:ext uri="{BB962C8B-B14F-4D97-AF65-F5344CB8AC3E}">
        <p14:creationId xmlns:p14="http://schemas.microsoft.com/office/powerpoint/2010/main" val="2712627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14</a:t>
            </a:fld>
            <a:endParaRPr lang="zh-CN" altLang="en-US"/>
          </a:p>
        </p:txBody>
      </p:sp>
    </p:spTree>
    <p:extLst>
      <p:ext uri="{BB962C8B-B14F-4D97-AF65-F5344CB8AC3E}">
        <p14:creationId xmlns:p14="http://schemas.microsoft.com/office/powerpoint/2010/main" val="1974255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2</a:t>
            </a:fld>
            <a:endParaRPr lang="zh-CN" altLang="en-US"/>
          </a:p>
        </p:txBody>
      </p:sp>
    </p:spTree>
    <p:extLst>
      <p:ext uri="{BB962C8B-B14F-4D97-AF65-F5344CB8AC3E}">
        <p14:creationId xmlns:p14="http://schemas.microsoft.com/office/powerpoint/2010/main" val="3505368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3</a:t>
            </a:fld>
            <a:endParaRPr lang="zh-CN" altLang="en-US"/>
          </a:p>
        </p:txBody>
      </p:sp>
    </p:spTree>
    <p:extLst>
      <p:ext uri="{BB962C8B-B14F-4D97-AF65-F5344CB8AC3E}">
        <p14:creationId xmlns:p14="http://schemas.microsoft.com/office/powerpoint/2010/main" val="3189338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4</a:t>
            </a:fld>
            <a:endParaRPr lang="zh-CN" altLang="en-US"/>
          </a:p>
        </p:txBody>
      </p:sp>
    </p:spTree>
    <p:extLst>
      <p:ext uri="{BB962C8B-B14F-4D97-AF65-F5344CB8AC3E}">
        <p14:creationId xmlns:p14="http://schemas.microsoft.com/office/powerpoint/2010/main" val="791712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5</a:t>
            </a:fld>
            <a:endParaRPr lang="zh-CN" altLang="en-US"/>
          </a:p>
        </p:txBody>
      </p:sp>
    </p:spTree>
    <p:extLst>
      <p:ext uri="{BB962C8B-B14F-4D97-AF65-F5344CB8AC3E}">
        <p14:creationId xmlns:p14="http://schemas.microsoft.com/office/powerpoint/2010/main" val="1765779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6</a:t>
            </a:fld>
            <a:endParaRPr lang="zh-CN" altLang="en-US"/>
          </a:p>
        </p:txBody>
      </p:sp>
    </p:spTree>
    <p:extLst>
      <p:ext uri="{BB962C8B-B14F-4D97-AF65-F5344CB8AC3E}">
        <p14:creationId xmlns:p14="http://schemas.microsoft.com/office/powerpoint/2010/main" val="3570045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7</a:t>
            </a:fld>
            <a:endParaRPr lang="zh-CN" altLang="en-US"/>
          </a:p>
        </p:txBody>
      </p:sp>
    </p:spTree>
    <p:extLst>
      <p:ext uri="{BB962C8B-B14F-4D97-AF65-F5344CB8AC3E}">
        <p14:creationId xmlns:p14="http://schemas.microsoft.com/office/powerpoint/2010/main" val="1602747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8</a:t>
            </a:fld>
            <a:endParaRPr lang="zh-CN" altLang="en-US"/>
          </a:p>
        </p:txBody>
      </p:sp>
    </p:spTree>
    <p:extLst>
      <p:ext uri="{BB962C8B-B14F-4D97-AF65-F5344CB8AC3E}">
        <p14:creationId xmlns:p14="http://schemas.microsoft.com/office/powerpoint/2010/main" val="327628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9</a:t>
            </a:fld>
            <a:endParaRPr lang="zh-CN" altLang="en-US"/>
          </a:p>
        </p:txBody>
      </p:sp>
    </p:spTree>
    <p:extLst>
      <p:ext uri="{BB962C8B-B14F-4D97-AF65-F5344CB8AC3E}">
        <p14:creationId xmlns:p14="http://schemas.microsoft.com/office/powerpoint/2010/main" val="710985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062C6B75-09D2-6317-AE0D-B8151829515A}"/>
              </a:ext>
            </a:extLst>
          </p:cNvPr>
          <p:cNvSpPr/>
          <p:nvPr userDrawn="1"/>
        </p:nvSpPr>
        <p:spPr>
          <a:xfrm>
            <a:off x="0" y="6105408"/>
            <a:ext cx="12192000" cy="752593"/>
          </a:xfrm>
          <a:custGeom>
            <a:avLst/>
            <a:gdLst>
              <a:gd name="connsiteX0" fmla="*/ 10997854 w 12192000"/>
              <a:gd name="connsiteY0" fmla="*/ 466580 h 752593"/>
              <a:gd name="connsiteX1" fmla="*/ 11204757 w 12192000"/>
              <a:gd name="connsiteY1" fmla="*/ 505161 h 752593"/>
              <a:gd name="connsiteX2" fmla="*/ 11152217 w 12192000"/>
              <a:gd name="connsiteY2" fmla="*/ 503763 h 752593"/>
              <a:gd name="connsiteX3" fmla="*/ 11144352 w 12192000"/>
              <a:gd name="connsiteY3" fmla="*/ 502817 h 752593"/>
              <a:gd name="connsiteX4" fmla="*/ 11089177 w 12192000"/>
              <a:gd name="connsiteY4" fmla="*/ 494898 h 752593"/>
              <a:gd name="connsiteX5" fmla="*/ 10997854 w 12192000"/>
              <a:gd name="connsiteY5" fmla="*/ 466580 h 752593"/>
              <a:gd name="connsiteX6" fmla="*/ 0 w 12192000"/>
              <a:gd name="connsiteY6" fmla="*/ 0 h 752593"/>
              <a:gd name="connsiteX7" fmla="*/ 101413 w 12192000"/>
              <a:gd name="connsiteY7" fmla="*/ 38766 h 752593"/>
              <a:gd name="connsiteX8" fmla="*/ 2023998 w 12192000"/>
              <a:gd name="connsiteY8" fmla="*/ 617997 h 752593"/>
              <a:gd name="connsiteX9" fmla="*/ 6354493 w 12192000"/>
              <a:gd name="connsiteY9" fmla="*/ 339738 h 752593"/>
              <a:gd name="connsiteX10" fmla="*/ 11079840 w 12192000"/>
              <a:gd name="connsiteY10" fmla="*/ 501837 h 752593"/>
              <a:gd name="connsiteX11" fmla="*/ 11152217 w 12192000"/>
              <a:gd name="connsiteY11" fmla="*/ 503763 h 752593"/>
              <a:gd name="connsiteX12" fmla="*/ 11219436 w 12192000"/>
              <a:gd name="connsiteY12" fmla="*/ 511845 h 752593"/>
              <a:gd name="connsiteX13" fmla="*/ 11988745 w 12192000"/>
              <a:gd name="connsiteY13" fmla="*/ 585626 h 752593"/>
              <a:gd name="connsiteX14" fmla="*/ 12192000 w 12192000"/>
              <a:gd name="connsiteY14" fmla="*/ 604102 h 752593"/>
              <a:gd name="connsiteX15" fmla="*/ 12192000 w 12192000"/>
              <a:gd name="connsiteY15" fmla="*/ 752593 h 752593"/>
              <a:gd name="connsiteX16" fmla="*/ 0 w 12192000"/>
              <a:gd name="connsiteY16" fmla="*/ 752593 h 75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752593">
                <a:moveTo>
                  <a:pt x="10997854" y="466580"/>
                </a:moveTo>
                <a:cubicBezTo>
                  <a:pt x="11103617" y="463829"/>
                  <a:pt x="11581678" y="512045"/>
                  <a:pt x="11204757" y="505161"/>
                </a:cubicBezTo>
                <a:lnTo>
                  <a:pt x="11152217" y="503763"/>
                </a:lnTo>
                <a:lnTo>
                  <a:pt x="11144352" y="502817"/>
                </a:lnTo>
                <a:cubicBezTo>
                  <a:pt x="11122544" y="499989"/>
                  <a:pt x="11104054" y="497346"/>
                  <a:pt x="11089177" y="494898"/>
                </a:cubicBezTo>
                <a:cubicBezTo>
                  <a:pt x="10970165" y="475319"/>
                  <a:pt x="10959395" y="467580"/>
                  <a:pt x="10997854" y="466580"/>
                </a:cubicBezTo>
                <a:close/>
                <a:moveTo>
                  <a:pt x="0" y="0"/>
                </a:moveTo>
                <a:lnTo>
                  <a:pt x="101413" y="38766"/>
                </a:lnTo>
                <a:cubicBezTo>
                  <a:pt x="557850" y="221295"/>
                  <a:pt x="1255105" y="572027"/>
                  <a:pt x="2023998" y="617997"/>
                </a:cubicBezTo>
                <a:cubicBezTo>
                  <a:pt x="3142388" y="684863"/>
                  <a:pt x="4845187" y="359098"/>
                  <a:pt x="6354493" y="339738"/>
                </a:cubicBezTo>
                <a:cubicBezTo>
                  <a:pt x="7863800" y="320378"/>
                  <a:pt x="10290726" y="475977"/>
                  <a:pt x="11079840" y="501837"/>
                </a:cubicBezTo>
                <a:lnTo>
                  <a:pt x="11152217" y="503763"/>
                </a:lnTo>
                <a:lnTo>
                  <a:pt x="11219436" y="511845"/>
                </a:lnTo>
                <a:cubicBezTo>
                  <a:pt x="11388331" y="530968"/>
                  <a:pt x="11666042" y="556352"/>
                  <a:pt x="11988745" y="585626"/>
                </a:cubicBezTo>
                <a:lnTo>
                  <a:pt x="12192000" y="604102"/>
                </a:lnTo>
                <a:lnTo>
                  <a:pt x="12192000" y="752593"/>
                </a:lnTo>
                <a:lnTo>
                  <a:pt x="0" y="752593"/>
                </a:lnTo>
                <a:close/>
              </a:path>
            </a:pathLst>
          </a:custGeom>
          <a:gradFill>
            <a:gsLst>
              <a:gs pos="16000">
                <a:schemeClr val="accent2">
                  <a:lumMod val="60000"/>
                  <a:lumOff val="40000"/>
                </a:schemeClr>
              </a:gs>
              <a:gs pos="82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id="{4B2F12E9-0045-CD60-576C-63DDDDC7CDB3}"/>
              </a:ext>
            </a:extLst>
          </p:cNvPr>
          <p:cNvSpPr/>
          <p:nvPr userDrawn="1"/>
        </p:nvSpPr>
        <p:spPr>
          <a:xfrm>
            <a:off x="0" y="6062900"/>
            <a:ext cx="12192000" cy="795100"/>
          </a:xfrm>
          <a:custGeom>
            <a:avLst/>
            <a:gdLst>
              <a:gd name="connsiteX0" fmla="*/ 12192000 w 12192000"/>
              <a:gd name="connsiteY0" fmla="*/ 0 h 795100"/>
              <a:gd name="connsiteX1" fmla="*/ 12192000 w 12192000"/>
              <a:gd name="connsiteY1" fmla="*/ 795100 h 795100"/>
              <a:gd name="connsiteX2" fmla="*/ 0 w 12192000"/>
              <a:gd name="connsiteY2" fmla="*/ 795100 h 795100"/>
              <a:gd name="connsiteX3" fmla="*/ 0 w 12192000"/>
              <a:gd name="connsiteY3" fmla="*/ 346782 h 795100"/>
              <a:gd name="connsiteX4" fmla="*/ 110681 w 12192000"/>
              <a:gd name="connsiteY4" fmla="*/ 340662 h 795100"/>
              <a:gd name="connsiteX5" fmla="*/ 1046747 w 12192000"/>
              <a:gd name="connsiteY5" fmla="*/ 349932 h 795100"/>
              <a:gd name="connsiteX6" fmla="*/ 5859380 w 12192000"/>
              <a:gd name="connsiteY6" fmla="*/ 686816 h 795100"/>
              <a:gd name="connsiteX7" fmla="*/ 12153669 w 12192000"/>
              <a:gd name="connsiteY7" fmla="*/ 1040 h 79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795100">
                <a:moveTo>
                  <a:pt x="12192000" y="0"/>
                </a:moveTo>
                <a:lnTo>
                  <a:pt x="12192000" y="795100"/>
                </a:lnTo>
                <a:lnTo>
                  <a:pt x="0" y="795100"/>
                </a:lnTo>
                <a:lnTo>
                  <a:pt x="0" y="346782"/>
                </a:lnTo>
                <a:lnTo>
                  <a:pt x="110681" y="340662"/>
                </a:lnTo>
                <a:cubicBezTo>
                  <a:pt x="341490" y="333671"/>
                  <a:pt x="642938" y="339405"/>
                  <a:pt x="1046747" y="349932"/>
                </a:cubicBezTo>
                <a:cubicBezTo>
                  <a:pt x="2123573" y="378006"/>
                  <a:pt x="3912268" y="744969"/>
                  <a:pt x="5859380" y="686816"/>
                </a:cubicBezTo>
                <a:cubicBezTo>
                  <a:pt x="7563101" y="635932"/>
                  <a:pt x="10584093" y="76872"/>
                  <a:pt x="12153669" y="1040"/>
                </a:cubicBezTo>
                <a:close/>
              </a:path>
            </a:pathLst>
          </a:custGeom>
          <a:gradFill flip="none" rotWithShape="1">
            <a:gsLst>
              <a:gs pos="16000">
                <a:schemeClr val="accent2">
                  <a:lumMod val="60000"/>
                  <a:lumOff val="40000"/>
                </a:schemeClr>
              </a:gs>
              <a:gs pos="8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0" name="直接连接符 9">
            <a:extLst>
              <a:ext uri="{FF2B5EF4-FFF2-40B4-BE49-F238E27FC236}">
                <a16:creationId xmlns:a16="http://schemas.microsoft.com/office/drawing/2014/main" id="{692B6ECD-D19F-EAFD-AF51-9D5C98854924}"/>
              </a:ext>
            </a:extLst>
          </p:cNvPr>
          <p:cNvCxnSpPr>
            <a:cxnSpLocks/>
          </p:cNvCxnSpPr>
          <p:nvPr userDrawn="1"/>
        </p:nvCxnSpPr>
        <p:spPr>
          <a:xfrm>
            <a:off x="1394830" y="1102987"/>
            <a:ext cx="10176486" cy="0"/>
          </a:xfrm>
          <a:prstGeom prst="line">
            <a:avLst/>
          </a:prstGeom>
          <a:ln>
            <a:gradFill>
              <a:gsLst>
                <a:gs pos="16000">
                  <a:schemeClr val="accent2">
                    <a:lumMod val="60000"/>
                    <a:lumOff val="40000"/>
                  </a:schemeClr>
                </a:gs>
                <a:gs pos="82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CA683116-6747-EB00-9BEB-3DCC00BDE4D8}"/>
              </a:ext>
            </a:extLst>
          </p:cNvPr>
          <p:cNvGrpSpPr/>
          <p:nvPr userDrawn="1"/>
        </p:nvGrpSpPr>
        <p:grpSpPr>
          <a:xfrm>
            <a:off x="658813" y="472051"/>
            <a:ext cx="743977" cy="639310"/>
            <a:chOff x="658813" y="523920"/>
            <a:chExt cx="743977" cy="639310"/>
          </a:xfrm>
        </p:grpSpPr>
        <p:sp>
          <p:nvSpPr>
            <p:cNvPr id="12" name="椭圆 11">
              <a:extLst>
                <a:ext uri="{FF2B5EF4-FFF2-40B4-BE49-F238E27FC236}">
                  <a16:creationId xmlns:a16="http://schemas.microsoft.com/office/drawing/2014/main" id="{6A5B4DBE-5564-49AE-E80A-06CBA1EF28C5}"/>
                </a:ext>
              </a:extLst>
            </p:cNvPr>
            <p:cNvSpPr/>
            <p:nvPr/>
          </p:nvSpPr>
          <p:spPr>
            <a:xfrm>
              <a:off x="658813" y="523920"/>
              <a:ext cx="639310" cy="639310"/>
            </a:xfrm>
            <a:prstGeom prst="ellipse">
              <a:avLst/>
            </a:prstGeom>
            <a:gradFill>
              <a:gsLst>
                <a:gs pos="24000">
                  <a:schemeClr val="accent2">
                    <a:lumMod val="60000"/>
                    <a:lumOff val="40000"/>
                  </a:schemeClr>
                </a:gs>
                <a:gs pos="84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2FC99DEC-3856-E30C-F79A-2F3C536C0AB0}"/>
                </a:ext>
              </a:extLst>
            </p:cNvPr>
            <p:cNvSpPr/>
            <p:nvPr/>
          </p:nvSpPr>
          <p:spPr>
            <a:xfrm>
              <a:off x="953697" y="619028"/>
              <a:ext cx="449093" cy="449093"/>
            </a:xfrm>
            <a:prstGeom prst="ellipse">
              <a:avLst/>
            </a:prstGeom>
            <a:gradFill>
              <a:gsLst>
                <a:gs pos="0">
                  <a:schemeClr val="tx2"/>
                </a:gs>
                <a:gs pos="100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798C4D43-A5E8-9483-2750-04A664587212}"/>
              </a:ext>
            </a:extLst>
          </p:cNvPr>
          <p:cNvSpPr/>
          <p:nvPr userDrawn="1"/>
        </p:nvSpPr>
        <p:spPr>
          <a:xfrm>
            <a:off x="0" y="0"/>
            <a:ext cx="12192000" cy="1969771"/>
          </a:xfrm>
          <a:prstGeom prst="rect">
            <a:avLst/>
          </a:prstGeom>
          <a:gradFill flip="none" rotWithShape="1">
            <a:gsLst>
              <a:gs pos="0">
                <a:schemeClr val="accent1"/>
              </a:gs>
              <a:gs pos="10000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E48170-234A-45A9-BA18-EB5F9F299700}" type="datetimeFigureOut">
              <a:rPr lang="zh-CN" altLang="en-US" smtClean="0"/>
              <a:t>2022/11/7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BEB98F-7A2F-46AB-AD99-CC9999768B61}" type="slidenum">
              <a:rPr lang="zh-CN" altLang="en-US" smtClean="0"/>
              <a:t>‹#›</a:t>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M" panose="00020600040101010101" pitchFamily="18" charset="-122"/>
                <a:ea typeface="OPPOSans M"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M" panose="00020600040101010101" pitchFamily="18" charset="-122"/>
                <a:ea typeface="OPPOSans M"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6424114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48170-234A-45A9-BA18-EB5F9F299700}" type="datetimeFigureOut">
              <a:rPr lang="zh-CN" altLang="en-US" smtClean="0"/>
              <a:t>2022/11/7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EB98F-7A2F-46AB-AD99-CC9999768B6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2022/11/7</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94765463"/>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689" name="图片 688" descr="山上有雪&#10;&#10;描述已自动生成">
            <a:extLst>
              <a:ext uri="{FF2B5EF4-FFF2-40B4-BE49-F238E27FC236}">
                <a16:creationId xmlns:a16="http://schemas.microsoft.com/office/drawing/2014/main" id="{72A6E4BB-D264-4878-92E4-70ED823312C9}"/>
              </a:ext>
            </a:extLst>
          </p:cNvPr>
          <p:cNvPicPr>
            <a:picLocks noChangeAspect="1"/>
          </p:cNvPicPr>
          <p:nvPr/>
        </p:nvPicPr>
        <p:blipFill rotWithShape="1">
          <a:blip r:embed="rId3" cstate="screen">
            <a:alphaModFix amt="24000"/>
            <a:extLst>
              <a:ext uri="{BEBA8EAE-BF5A-486C-A8C5-ECC9F3942E4B}">
                <a14:imgProps xmlns:a14="http://schemas.microsoft.com/office/drawing/2010/main">
                  <a14:imgLayer r:embed="rId4">
                    <a14:imgEffect>
                      <a14:brightnessContrast bright="36000" contrast="40000"/>
                    </a14:imgEffect>
                  </a14:imgLayer>
                </a14:imgProps>
              </a:ext>
              <a:ext uri="{28A0092B-C50C-407E-A947-70E740481C1C}">
                <a14:useLocalDpi xmlns:a14="http://schemas.microsoft.com/office/drawing/2010/main"/>
              </a:ext>
            </a:extLst>
          </a:blip>
          <a:srcRect/>
          <a:stretch/>
        </p:blipFill>
        <p:spPr>
          <a:xfrm flipH="1">
            <a:off x="0" y="2712124"/>
            <a:ext cx="12192000" cy="4007092"/>
          </a:xfrm>
          <a:custGeom>
            <a:avLst/>
            <a:gdLst>
              <a:gd name="connsiteX0" fmla="*/ 12192000 w 12192000"/>
              <a:gd name="connsiteY0" fmla="*/ 0 h 4007092"/>
              <a:gd name="connsiteX1" fmla="*/ 0 w 12192000"/>
              <a:gd name="connsiteY1" fmla="*/ 0 h 4007092"/>
              <a:gd name="connsiteX2" fmla="*/ 0 w 12192000"/>
              <a:gd name="connsiteY2" fmla="*/ 4007092 h 4007092"/>
              <a:gd name="connsiteX3" fmla="*/ 12192000 w 12192000"/>
              <a:gd name="connsiteY3" fmla="*/ 4007092 h 4007092"/>
            </a:gdLst>
            <a:ahLst/>
            <a:cxnLst>
              <a:cxn ang="0">
                <a:pos x="connsiteX0" y="connsiteY0"/>
              </a:cxn>
              <a:cxn ang="0">
                <a:pos x="connsiteX1" y="connsiteY1"/>
              </a:cxn>
              <a:cxn ang="0">
                <a:pos x="connsiteX2" y="connsiteY2"/>
              </a:cxn>
              <a:cxn ang="0">
                <a:pos x="connsiteX3" y="connsiteY3"/>
              </a:cxn>
            </a:cxnLst>
            <a:rect l="l" t="t" r="r" b="b"/>
            <a:pathLst>
              <a:path w="12192000" h="4007092">
                <a:moveTo>
                  <a:pt x="12192000" y="0"/>
                </a:moveTo>
                <a:lnTo>
                  <a:pt x="0" y="0"/>
                </a:lnTo>
                <a:lnTo>
                  <a:pt x="0" y="4007092"/>
                </a:lnTo>
                <a:lnTo>
                  <a:pt x="12192000" y="4007092"/>
                </a:lnTo>
                <a:close/>
              </a:path>
            </a:pathLst>
          </a:custGeom>
          <a:effectLst/>
        </p:spPr>
      </p:pic>
      <p:sp>
        <p:nvSpPr>
          <p:cNvPr id="24" name="椭圆 23">
            <a:extLst>
              <a:ext uri="{FF2B5EF4-FFF2-40B4-BE49-F238E27FC236}">
                <a16:creationId xmlns:a16="http://schemas.microsoft.com/office/drawing/2014/main" id="{8B04C0C5-1ABB-4438-9583-1844A33B3B6B}"/>
              </a:ext>
            </a:extLst>
          </p:cNvPr>
          <p:cNvSpPr/>
          <p:nvPr/>
        </p:nvSpPr>
        <p:spPr>
          <a:xfrm rot="21143586">
            <a:off x="783569" y="-1762578"/>
            <a:ext cx="10624862" cy="10624862"/>
          </a:xfrm>
          <a:prstGeom prst="ellipse">
            <a:avLst/>
          </a:prstGeom>
          <a:gradFill>
            <a:gsLst>
              <a:gs pos="100000">
                <a:schemeClr val="accent1">
                  <a:lumMod val="0"/>
                  <a:lumOff val="100000"/>
                  <a:alpha val="19000"/>
                </a:schemeClr>
              </a:gs>
              <a:gs pos="15000">
                <a:schemeClr val="accent2">
                  <a:lumMod val="0"/>
                  <a:lumOff val="100000"/>
                  <a:alpha val="31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AD098C03-5DBA-4452-9DB2-3F981DBFC486}"/>
              </a:ext>
            </a:extLst>
          </p:cNvPr>
          <p:cNvSpPr/>
          <p:nvPr/>
        </p:nvSpPr>
        <p:spPr>
          <a:xfrm rot="21143586">
            <a:off x="2594694" y="48547"/>
            <a:ext cx="7002612" cy="7002612"/>
          </a:xfrm>
          <a:prstGeom prst="ellipse">
            <a:avLst/>
          </a:prstGeom>
          <a:gradFill>
            <a:gsLst>
              <a:gs pos="100000">
                <a:schemeClr val="accent1"/>
              </a:gs>
              <a:gs pos="15000">
                <a:schemeClr val="accent2">
                  <a:lumMod val="60000"/>
                  <a:lumOff val="40000"/>
                </a:schemeClr>
              </a:gs>
            </a:gsLst>
            <a:path path="circle">
              <a:fillToRect r="100000" b="100000"/>
            </a:path>
          </a:gradFill>
          <a:ln>
            <a:noFill/>
          </a:ln>
          <a:effectLst>
            <a:outerShdw blurRad="457200" dist="177800" dir="2700000" sx="99000" sy="99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7" name="组合 686">
            <a:extLst>
              <a:ext uri="{FF2B5EF4-FFF2-40B4-BE49-F238E27FC236}">
                <a16:creationId xmlns:a16="http://schemas.microsoft.com/office/drawing/2014/main" id="{13DFD93A-734B-43BE-9709-4C0FE48201BC}"/>
              </a:ext>
            </a:extLst>
          </p:cNvPr>
          <p:cNvGrpSpPr/>
          <p:nvPr/>
        </p:nvGrpSpPr>
        <p:grpSpPr>
          <a:xfrm>
            <a:off x="1659038" y="-883004"/>
            <a:ext cx="8873924" cy="8865714"/>
            <a:chOff x="16996201" y="-883004"/>
            <a:chExt cx="8873924" cy="8865714"/>
          </a:xfrm>
          <a:solidFill>
            <a:schemeClr val="accent1">
              <a:lumMod val="60000"/>
              <a:lumOff val="40000"/>
              <a:alpha val="20000"/>
            </a:schemeClr>
          </a:solidFill>
        </p:grpSpPr>
        <p:sp>
          <p:nvSpPr>
            <p:cNvPr id="356" name="Freeform 6">
              <a:extLst>
                <a:ext uri="{FF2B5EF4-FFF2-40B4-BE49-F238E27FC236}">
                  <a16:creationId xmlns:a16="http://schemas.microsoft.com/office/drawing/2014/main" id="{4F513E57-A919-4191-BE61-43D530C7B4BE}"/>
                </a:ext>
              </a:extLst>
            </p:cNvPr>
            <p:cNvSpPr>
              <a:spLocks noEditPoints="1"/>
            </p:cNvSpPr>
            <p:nvPr/>
          </p:nvSpPr>
          <p:spPr bwMode="auto">
            <a:xfrm>
              <a:off x="16996201" y="-883004"/>
              <a:ext cx="8873924" cy="8865714"/>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汉仪旗黑X1-55W"/>
                <a:cs typeface="+mn-cs"/>
              </a:endParaRPr>
            </a:p>
          </p:txBody>
        </p:sp>
        <p:sp>
          <p:nvSpPr>
            <p:cNvPr id="685" name="任意多边形: 形状 684">
              <a:extLst>
                <a:ext uri="{FF2B5EF4-FFF2-40B4-BE49-F238E27FC236}">
                  <a16:creationId xmlns:a16="http://schemas.microsoft.com/office/drawing/2014/main" id="{7882A981-0B79-4F9C-9BDD-9E3B1FC646A9}"/>
                </a:ext>
              </a:extLst>
            </p:cNvPr>
            <p:cNvSpPr>
              <a:spLocks noChangeArrowheads="1"/>
            </p:cNvSpPr>
            <p:nvPr/>
          </p:nvSpPr>
          <p:spPr bwMode="auto">
            <a:xfrm>
              <a:off x="17201426" y="-702390"/>
              <a:ext cx="8459370" cy="5713446"/>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汉仪旗黑X1-55W"/>
                <a:cs typeface="+mn-cs"/>
              </a:endParaRPr>
            </a:p>
          </p:txBody>
        </p:sp>
        <p:sp>
          <p:nvSpPr>
            <p:cNvPr id="686" name="任意多边形: 形状 685">
              <a:extLst>
                <a:ext uri="{FF2B5EF4-FFF2-40B4-BE49-F238E27FC236}">
                  <a16:creationId xmlns:a16="http://schemas.microsoft.com/office/drawing/2014/main" id="{3265587C-DE50-4AA4-9113-C4C1C064F600}"/>
                </a:ext>
              </a:extLst>
            </p:cNvPr>
            <p:cNvSpPr>
              <a:spLocks noChangeArrowheads="1"/>
            </p:cNvSpPr>
            <p:nvPr/>
          </p:nvSpPr>
          <p:spPr bwMode="auto">
            <a:xfrm>
              <a:off x="17476428" y="4965905"/>
              <a:ext cx="7921680" cy="2832105"/>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汉仪旗黑X1-55W"/>
                <a:cs typeface="+mn-cs"/>
              </a:endParaRPr>
            </a:p>
          </p:txBody>
        </p:sp>
      </p:grpSp>
      <p:pic>
        <p:nvPicPr>
          <p:cNvPr id="4" name="图片 3" descr="山上有雪&#10;&#10;描述已自动生成">
            <a:extLst>
              <a:ext uri="{FF2B5EF4-FFF2-40B4-BE49-F238E27FC236}">
                <a16:creationId xmlns:a16="http://schemas.microsoft.com/office/drawing/2014/main" id="{EDF65651-80CB-44D9-B68B-3AC29A53C275}"/>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p:blipFill>
        <p:spPr>
          <a:xfrm>
            <a:off x="0" y="4067504"/>
            <a:ext cx="12192000" cy="2790496"/>
          </a:xfrm>
          <a:prstGeom prst="rect">
            <a:avLst/>
          </a:prstGeom>
          <a:effectLst>
            <a:outerShdw blurRad="635000" dist="165100" dir="16200000" sx="98000" sy="98000" rotWithShape="0">
              <a:schemeClr val="accent1">
                <a:lumMod val="75000"/>
                <a:alpha val="30000"/>
              </a:schemeClr>
            </a:outerShdw>
          </a:effectLst>
        </p:spPr>
      </p:pic>
      <p:sp>
        <p:nvSpPr>
          <p:cNvPr id="6" name="文本框 5">
            <a:extLst>
              <a:ext uri="{FF2B5EF4-FFF2-40B4-BE49-F238E27FC236}">
                <a16:creationId xmlns:a16="http://schemas.microsoft.com/office/drawing/2014/main" id="{F19C8D84-B13F-45F3-A382-4677D400E96F}"/>
              </a:ext>
            </a:extLst>
          </p:cNvPr>
          <p:cNvSpPr txBox="1"/>
          <p:nvPr/>
        </p:nvSpPr>
        <p:spPr>
          <a:xfrm>
            <a:off x="2658319" y="1742628"/>
            <a:ext cx="6875362" cy="830997"/>
          </a:xfrm>
          <a:prstGeom prst="rect">
            <a:avLst/>
          </a:prstGeom>
          <a:noFill/>
        </p:spPr>
        <p:txBody>
          <a:bodyPr wrap="square" rtlCol="0">
            <a:spAutoFit/>
          </a:bodyPr>
          <a:lstStyle/>
          <a:p>
            <a:pPr algn="ctr"/>
            <a:r>
              <a:rPr lang="en-US" altLang="zh-CN" sz="4800" dirty="0">
                <a:solidFill>
                  <a:schemeClr val="bg1"/>
                </a:solidFill>
                <a:latin typeface="+mj-ea"/>
                <a:ea typeface="+mj-ea"/>
              </a:rPr>
              <a:t>XX</a:t>
            </a:r>
            <a:r>
              <a:rPr lang="zh-CN" altLang="en-US" sz="4800" dirty="0">
                <a:solidFill>
                  <a:schemeClr val="bg1"/>
                </a:solidFill>
                <a:latin typeface="+mj-ea"/>
                <a:ea typeface="+mj-ea"/>
              </a:rPr>
              <a:t>公司</a:t>
            </a:r>
            <a:endParaRPr lang="en-US" altLang="zh-CN" sz="4800" dirty="0">
              <a:solidFill>
                <a:schemeClr val="bg1"/>
              </a:solidFill>
              <a:latin typeface="+mj-ea"/>
              <a:ea typeface="+mj-ea"/>
            </a:endParaRPr>
          </a:p>
        </p:txBody>
      </p:sp>
      <p:sp>
        <p:nvSpPr>
          <p:cNvPr id="11" name="文本框 10">
            <a:extLst>
              <a:ext uri="{FF2B5EF4-FFF2-40B4-BE49-F238E27FC236}">
                <a16:creationId xmlns:a16="http://schemas.microsoft.com/office/drawing/2014/main" id="{F5518173-C439-46E4-85EB-DF7BAD16FC61}"/>
              </a:ext>
            </a:extLst>
          </p:cNvPr>
          <p:cNvSpPr txBox="1"/>
          <p:nvPr/>
        </p:nvSpPr>
        <p:spPr>
          <a:xfrm>
            <a:off x="2963863" y="2868766"/>
            <a:ext cx="6329766" cy="1015663"/>
          </a:xfrm>
          <a:prstGeom prst="rect">
            <a:avLst/>
          </a:prstGeom>
          <a:noFill/>
        </p:spPr>
        <p:txBody>
          <a:bodyPr wrap="square" rtlCol="0">
            <a:spAutoFit/>
          </a:bodyPr>
          <a:lstStyle/>
          <a:p>
            <a:pPr algn="ctr"/>
            <a:r>
              <a:rPr lang="zh-CN" altLang="en-US" sz="6000" dirty="0">
                <a:solidFill>
                  <a:schemeClr val="bg1"/>
                </a:solidFill>
                <a:latin typeface="+mj-ea"/>
                <a:ea typeface="+mj-ea"/>
              </a:rPr>
              <a:t>商业汇报</a:t>
            </a:r>
            <a:r>
              <a:rPr lang="en-US" altLang="zh-CN" sz="6000" dirty="0">
                <a:solidFill>
                  <a:schemeClr val="bg1"/>
                </a:solidFill>
                <a:latin typeface="+mj-ea"/>
                <a:ea typeface="+mj-ea"/>
              </a:rPr>
              <a:t>PPT</a:t>
            </a:r>
            <a:r>
              <a:rPr lang="zh-CN" altLang="en-US" sz="6000" dirty="0">
                <a:solidFill>
                  <a:schemeClr val="bg1"/>
                </a:solidFill>
                <a:latin typeface="+mj-ea"/>
                <a:ea typeface="+mj-ea"/>
              </a:rPr>
              <a:t>模板</a:t>
            </a:r>
          </a:p>
        </p:txBody>
      </p:sp>
    </p:spTree>
    <p:extLst>
      <p:ext uri="{BB962C8B-B14F-4D97-AF65-F5344CB8AC3E}">
        <p14:creationId xmlns:p14="http://schemas.microsoft.com/office/powerpoint/2010/main" val="34601194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a:extLst>
              <a:ext uri="{FF2B5EF4-FFF2-40B4-BE49-F238E27FC236}">
                <a16:creationId xmlns:a16="http://schemas.microsoft.com/office/drawing/2014/main" id="{A3E4E86E-9DF1-BE19-10BB-7FF376A36047}"/>
              </a:ext>
            </a:extLst>
          </p:cNvPr>
          <p:cNvGraphicFramePr>
            <a:graphicFrameLocks noGrp="1"/>
          </p:cNvGraphicFramePr>
          <p:nvPr>
            <p:extLst>
              <p:ext uri="{D42A27DB-BD31-4B8C-83A1-F6EECF244321}">
                <p14:modId xmlns:p14="http://schemas.microsoft.com/office/powerpoint/2010/main" val="2273800313"/>
              </p:ext>
            </p:extLst>
          </p:nvPr>
        </p:nvGraphicFramePr>
        <p:xfrm>
          <a:off x="1010652" y="2029180"/>
          <a:ext cx="10202780" cy="4090740"/>
        </p:xfrm>
        <a:graphic>
          <a:graphicData uri="http://schemas.openxmlformats.org/drawingml/2006/table">
            <a:tbl>
              <a:tblPr firstRow="1" bandRow="1">
                <a:tableStyleId>{5C22544A-7EE6-4342-B048-85BDC9FD1C3A}</a:tableStyleId>
              </a:tblPr>
              <a:tblGrid>
                <a:gridCol w="2040556">
                  <a:extLst>
                    <a:ext uri="{9D8B030D-6E8A-4147-A177-3AD203B41FA5}">
                      <a16:colId xmlns:a16="http://schemas.microsoft.com/office/drawing/2014/main" val="3658549490"/>
                    </a:ext>
                  </a:extLst>
                </a:gridCol>
                <a:gridCol w="2040556">
                  <a:extLst>
                    <a:ext uri="{9D8B030D-6E8A-4147-A177-3AD203B41FA5}">
                      <a16:colId xmlns:a16="http://schemas.microsoft.com/office/drawing/2014/main" val="3849861663"/>
                    </a:ext>
                  </a:extLst>
                </a:gridCol>
                <a:gridCol w="2040556">
                  <a:extLst>
                    <a:ext uri="{9D8B030D-6E8A-4147-A177-3AD203B41FA5}">
                      <a16:colId xmlns:a16="http://schemas.microsoft.com/office/drawing/2014/main" val="3338921449"/>
                    </a:ext>
                  </a:extLst>
                </a:gridCol>
                <a:gridCol w="2040556">
                  <a:extLst>
                    <a:ext uri="{9D8B030D-6E8A-4147-A177-3AD203B41FA5}">
                      <a16:colId xmlns:a16="http://schemas.microsoft.com/office/drawing/2014/main" val="3909391206"/>
                    </a:ext>
                  </a:extLst>
                </a:gridCol>
                <a:gridCol w="2040556">
                  <a:extLst>
                    <a:ext uri="{9D8B030D-6E8A-4147-A177-3AD203B41FA5}">
                      <a16:colId xmlns:a16="http://schemas.microsoft.com/office/drawing/2014/main" val="752471823"/>
                    </a:ext>
                  </a:extLst>
                </a:gridCol>
              </a:tblGrid>
              <a:tr h="681790">
                <a:tc>
                  <a:txBody>
                    <a:bodyPr/>
                    <a:lstStyle/>
                    <a:p>
                      <a:pPr algn="ctr"/>
                      <a:r>
                        <a:rPr lang="zh-CN" altLang="en-US" dirty="0"/>
                        <a:t>项目类别</a:t>
                      </a:r>
                    </a:p>
                  </a:txBody>
                  <a:tcPr anchor="ctr">
                    <a:gradFill flip="none" rotWithShape="1">
                      <a:gsLst>
                        <a:gs pos="24000">
                          <a:schemeClr val="accent1"/>
                        </a:gs>
                        <a:gs pos="88000">
                          <a:schemeClr val="accent2">
                            <a:lumMod val="60000"/>
                            <a:lumOff val="40000"/>
                          </a:schemeClr>
                        </a:gs>
                      </a:gsLst>
                      <a:lin ang="13500000" scaled="1"/>
                      <a:tileRect/>
                    </a:gradFill>
                  </a:tcPr>
                </a:tc>
                <a:tc>
                  <a:txBody>
                    <a:bodyPr/>
                    <a:lstStyle/>
                    <a:p>
                      <a:pPr algn="ctr"/>
                      <a:r>
                        <a:rPr lang="zh-CN" altLang="en-US" dirty="0"/>
                        <a:t>标题</a:t>
                      </a:r>
                      <a:r>
                        <a:rPr lang="en-US" altLang="zh-CN" dirty="0"/>
                        <a:t>1</a:t>
                      </a:r>
                      <a:endParaRPr lang="zh-CN" altLang="en-US" dirty="0"/>
                    </a:p>
                  </a:txBody>
                  <a:tcPr anchor="ctr">
                    <a:gradFill flip="none" rotWithShape="1">
                      <a:gsLst>
                        <a:gs pos="24000">
                          <a:schemeClr val="accent1"/>
                        </a:gs>
                        <a:gs pos="88000">
                          <a:schemeClr val="accent2">
                            <a:lumMod val="60000"/>
                            <a:lumOff val="40000"/>
                          </a:schemeClr>
                        </a:gs>
                      </a:gsLst>
                      <a:lin ang="13500000" scaled="1"/>
                      <a:tileRect/>
                    </a:gradFill>
                  </a:tcPr>
                </a:tc>
                <a:tc>
                  <a:txBody>
                    <a:bodyPr/>
                    <a:lstStyle/>
                    <a:p>
                      <a:pPr algn="ctr"/>
                      <a:r>
                        <a:rPr lang="zh-CN" altLang="en-US" dirty="0"/>
                        <a:t>标题</a:t>
                      </a:r>
                      <a:r>
                        <a:rPr lang="en-US" altLang="zh-CN" dirty="0"/>
                        <a:t>2</a:t>
                      </a:r>
                      <a:endParaRPr lang="zh-CN" altLang="en-US" dirty="0"/>
                    </a:p>
                  </a:txBody>
                  <a:tcPr anchor="ctr">
                    <a:gradFill flip="none" rotWithShape="1">
                      <a:gsLst>
                        <a:gs pos="24000">
                          <a:schemeClr val="accent1"/>
                        </a:gs>
                        <a:gs pos="88000">
                          <a:schemeClr val="accent2">
                            <a:lumMod val="60000"/>
                            <a:lumOff val="40000"/>
                          </a:schemeClr>
                        </a:gs>
                      </a:gsLst>
                      <a:lin ang="13500000" scaled="1"/>
                      <a:tileRect/>
                    </a:gradFill>
                  </a:tcPr>
                </a:tc>
                <a:tc>
                  <a:txBody>
                    <a:bodyPr/>
                    <a:lstStyle/>
                    <a:p>
                      <a:pPr algn="ctr"/>
                      <a:r>
                        <a:rPr lang="zh-CN" altLang="en-US" dirty="0"/>
                        <a:t>标题</a:t>
                      </a:r>
                      <a:r>
                        <a:rPr lang="en-US" altLang="zh-CN" dirty="0"/>
                        <a:t>3</a:t>
                      </a:r>
                      <a:endParaRPr lang="zh-CN" altLang="en-US" dirty="0"/>
                    </a:p>
                  </a:txBody>
                  <a:tcPr anchor="ctr">
                    <a:gradFill flip="none" rotWithShape="1">
                      <a:gsLst>
                        <a:gs pos="24000">
                          <a:schemeClr val="accent1"/>
                        </a:gs>
                        <a:gs pos="88000">
                          <a:schemeClr val="accent2">
                            <a:lumMod val="60000"/>
                            <a:lumOff val="40000"/>
                          </a:schemeClr>
                        </a:gs>
                      </a:gsLst>
                      <a:lin ang="13500000" scaled="1"/>
                      <a:tileRect/>
                    </a:gradFill>
                  </a:tcPr>
                </a:tc>
                <a:tc>
                  <a:txBody>
                    <a:bodyPr/>
                    <a:lstStyle/>
                    <a:p>
                      <a:pPr algn="ctr"/>
                      <a:r>
                        <a:rPr lang="zh-CN" altLang="en-US" dirty="0"/>
                        <a:t>标题</a:t>
                      </a:r>
                      <a:r>
                        <a:rPr lang="en-US" altLang="zh-CN" dirty="0"/>
                        <a:t>4</a:t>
                      </a:r>
                      <a:endParaRPr lang="zh-CN" altLang="en-US" dirty="0"/>
                    </a:p>
                  </a:txBody>
                  <a:tcPr anchor="ctr">
                    <a:gradFill flip="none" rotWithShape="1">
                      <a:gsLst>
                        <a:gs pos="24000">
                          <a:schemeClr val="accent1"/>
                        </a:gs>
                        <a:gs pos="88000">
                          <a:schemeClr val="accent2">
                            <a:lumMod val="60000"/>
                            <a:lumOff val="40000"/>
                          </a:schemeClr>
                        </a:gs>
                      </a:gsLst>
                      <a:lin ang="13500000" scaled="1"/>
                      <a:tileRect/>
                    </a:gradFill>
                  </a:tcPr>
                </a:tc>
                <a:extLst>
                  <a:ext uri="{0D108BD9-81ED-4DB2-BD59-A6C34878D82A}">
                    <a16:rowId xmlns:a16="http://schemas.microsoft.com/office/drawing/2014/main" val="195727101"/>
                  </a:ext>
                </a:extLst>
              </a:tr>
              <a:tr h="681790">
                <a:tc>
                  <a:txBody>
                    <a:bodyPr/>
                    <a:lstStyle/>
                    <a:p>
                      <a:pPr algn="ctr"/>
                      <a:r>
                        <a:rPr lang="zh-CN" altLang="en-US" b="1" dirty="0">
                          <a:latin typeface="+mn-ea"/>
                          <a:ea typeface="+mn-ea"/>
                        </a:rPr>
                        <a:t>项目</a:t>
                      </a:r>
                      <a:r>
                        <a:rPr lang="en-US" altLang="zh-CN" b="1" dirty="0">
                          <a:latin typeface="+mn-ea"/>
                          <a:ea typeface="+mn-ea"/>
                        </a:rPr>
                        <a:t>1</a:t>
                      </a:r>
                      <a:endParaRPr lang="zh-CN" altLang="en-US" b="1" dirty="0">
                        <a:latin typeface="+mn-ea"/>
                        <a:ea typeface="+mn-ea"/>
                      </a:endParaRPr>
                    </a:p>
                  </a:txBody>
                  <a:tcPr anchor="ctr">
                    <a:solidFill>
                      <a:schemeClr val="bg1">
                        <a:lumMod val="85000"/>
                        <a:alpha val="60000"/>
                      </a:schemeClr>
                    </a:solidFill>
                  </a:tcPr>
                </a:tc>
                <a:tc>
                  <a:txBody>
                    <a:bodyPr/>
                    <a:lstStyle/>
                    <a:p>
                      <a:pPr algn="ctr"/>
                      <a:r>
                        <a:rPr lang="zh-CN" altLang="en-US" sz="2000" dirty="0"/>
                        <a:t>√</a:t>
                      </a:r>
                    </a:p>
                  </a:txBody>
                  <a:tcPr anchor="ctr">
                    <a:solidFill>
                      <a:schemeClr val="bg1">
                        <a:lumMod val="85000"/>
                        <a:alpha val="60000"/>
                      </a:schemeClr>
                    </a:solidFill>
                  </a:tcPr>
                </a:tc>
                <a:tc>
                  <a:txBody>
                    <a:bodyPr/>
                    <a:lstStyle/>
                    <a:p>
                      <a:pPr algn="ctr"/>
                      <a:r>
                        <a:rPr lang="zh-CN" altLang="en-US" sz="2000" dirty="0"/>
                        <a:t>√</a:t>
                      </a:r>
                    </a:p>
                  </a:txBody>
                  <a:tcPr anchor="ctr">
                    <a:solidFill>
                      <a:schemeClr val="bg1">
                        <a:lumMod val="85000"/>
                        <a:alpha val="60000"/>
                      </a:schemeClr>
                    </a:solidFill>
                  </a:tcPr>
                </a:tc>
                <a:tc>
                  <a:txBody>
                    <a:bodyPr/>
                    <a:lstStyle/>
                    <a:p>
                      <a:pPr algn="ctr"/>
                      <a:r>
                        <a:rPr lang="zh-CN" altLang="en-US" sz="2000" dirty="0"/>
                        <a:t>√</a:t>
                      </a:r>
                    </a:p>
                  </a:txBody>
                  <a:tcPr anchor="ctr">
                    <a:solidFill>
                      <a:schemeClr val="bg1">
                        <a:lumMod val="85000"/>
                        <a:alpha val="60000"/>
                      </a:schemeClr>
                    </a:solidFill>
                  </a:tcPr>
                </a:tc>
                <a:tc>
                  <a:txBody>
                    <a:bodyPr/>
                    <a:lstStyle/>
                    <a:p>
                      <a:pPr algn="ctr"/>
                      <a:r>
                        <a:rPr lang="zh-CN" altLang="en-US" sz="2000" dirty="0"/>
                        <a:t>√</a:t>
                      </a:r>
                    </a:p>
                  </a:txBody>
                  <a:tcPr anchor="ctr">
                    <a:solidFill>
                      <a:schemeClr val="bg1">
                        <a:lumMod val="85000"/>
                        <a:alpha val="60000"/>
                      </a:schemeClr>
                    </a:solidFill>
                  </a:tcPr>
                </a:tc>
                <a:extLst>
                  <a:ext uri="{0D108BD9-81ED-4DB2-BD59-A6C34878D82A}">
                    <a16:rowId xmlns:a16="http://schemas.microsoft.com/office/drawing/2014/main" val="2300809037"/>
                  </a:ext>
                </a:extLst>
              </a:tr>
              <a:tr h="681790">
                <a:tc>
                  <a:txBody>
                    <a:bodyPr/>
                    <a:lstStyle/>
                    <a:p>
                      <a:pPr algn="ctr"/>
                      <a:r>
                        <a:rPr lang="zh-CN" altLang="en-US" b="1" dirty="0">
                          <a:latin typeface="+mn-ea"/>
                          <a:ea typeface="+mn-ea"/>
                        </a:rPr>
                        <a:t>项目</a:t>
                      </a:r>
                      <a:r>
                        <a:rPr lang="en-US" altLang="zh-CN" b="1" dirty="0">
                          <a:latin typeface="+mn-ea"/>
                          <a:ea typeface="+mn-ea"/>
                        </a:rPr>
                        <a:t>2</a:t>
                      </a:r>
                      <a:endParaRPr lang="zh-CN" altLang="en-US" b="1" dirty="0">
                        <a:latin typeface="+mn-ea"/>
                        <a:ea typeface="+mn-ea"/>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dirty="0"/>
                        <a:t>×</a:t>
                      </a:r>
                      <a:endParaRPr lang="zh-CN" altLang="en-US" sz="18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dirty="0"/>
                        <a:t>×</a:t>
                      </a:r>
                      <a:endParaRPr lang="zh-CN" altLang="en-US" sz="18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dirty="0"/>
                        <a:t>×</a:t>
                      </a:r>
                      <a:endParaRPr lang="zh-CN" altLang="en-US" sz="1800" dirty="0"/>
                    </a:p>
                  </a:txBody>
                  <a:tcPr anchor="ctr">
                    <a:solidFill>
                      <a:schemeClr val="bg1">
                        <a:lumMod val="95000"/>
                      </a:schemeClr>
                    </a:solidFill>
                  </a:tcPr>
                </a:tc>
                <a:extLst>
                  <a:ext uri="{0D108BD9-81ED-4DB2-BD59-A6C34878D82A}">
                    <a16:rowId xmlns:a16="http://schemas.microsoft.com/office/drawing/2014/main" val="815245010"/>
                  </a:ext>
                </a:extLst>
              </a:tr>
              <a:tr h="681790">
                <a:tc>
                  <a:txBody>
                    <a:bodyPr/>
                    <a:lstStyle/>
                    <a:p>
                      <a:pPr algn="ctr"/>
                      <a:r>
                        <a:rPr lang="zh-CN" altLang="en-US" b="1" dirty="0">
                          <a:latin typeface="+mn-ea"/>
                          <a:ea typeface="+mn-ea"/>
                        </a:rPr>
                        <a:t>项目</a:t>
                      </a:r>
                      <a:r>
                        <a:rPr lang="en-US" altLang="zh-CN" b="1" dirty="0">
                          <a:latin typeface="+mn-ea"/>
                          <a:ea typeface="+mn-ea"/>
                        </a:rPr>
                        <a:t>3</a:t>
                      </a:r>
                      <a:endParaRPr lang="zh-CN" altLang="en-US" b="1" dirty="0">
                        <a:latin typeface="+mn-ea"/>
                        <a:ea typeface="+mn-ea"/>
                      </a:endParaRPr>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dirty="0"/>
                        <a:t>×</a:t>
                      </a:r>
                      <a:endParaRPr lang="zh-CN" altLang="en-US" sz="1800" dirty="0"/>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85000"/>
                        <a:alpha val="60000"/>
                      </a:schemeClr>
                    </a:solidFill>
                  </a:tcPr>
                </a:tc>
                <a:extLst>
                  <a:ext uri="{0D108BD9-81ED-4DB2-BD59-A6C34878D82A}">
                    <a16:rowId xmlns:a16="http://schemas.microsoft.com/office/drawing/2014/main" val="3493072227"/>
                  </a:ext>
                </a:extLst>
              </a:tr>
              <a:tr h="681790">
                <a:tc>
                  <a:txBody>
                    <a:bodyPr/>
                    <a:lstStyle/>
                    <a:p>
                      <a:pPr algn="ctr"/>
                      <a:r>
                        <a:rPr lang="zh-CN" altLang="en-US" b="1" dirty="0">
                          <a:latin typeface="+mn-ea"/>
                          <a:ea typeface="+mn-ea"/>
                        </a:rPr>
                        <a:t>项目</a:t>
                      </a:r>
                      <a:r>
                        <a:rPr lang="en-US" altLang="zh-CN" b="1" dirty="0">
                          <a:latin typeface="+mn-ea"/>
                          <a:ea typeface="+mn-ea"/>
                        </a:rPr>
                        <a:t>4</a:t>
                      </a:r>
                      <a:endParaRPr lang="zh-CN" altLang="en-US" b="1" dirty="0">
                        <a:latin typeface="+mn-ea"/>
                        <a:ea typeface="+mn-ea"/>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dirty="0"/>
                        <a:t>×</a:t>
                      </a:r>
                      <a:endParaRPr lang="zh-CN" altLang="en-US" sz="18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95000"/>
                      </a:schemeClr>
                    </a:solidFill>
                  </a:tcPr>
                </a:tc>
                <a:extLst>
                  <a:ext uri="{0D108BD9-81ED-4DB2-BD59-A6C34878D82A}">
                    <a16:rowId xmlns:a16="http://schemas.microsoft.com/office/drawing/2014/main" val="2212290687"/>
                  </a:ext>
                </a:extLst>
              </a:tr>
              <a:tr h="681790">
                <a:tc>
                  <a:txBody>
                    <a:bodyPr/>
                    <a:lstStyle/>
                    <a:p>
                      <a:pPr algn="ctr"/>
                      <a:r>
                        <a:rPr lang="zh-CN" altLang="en-US" b="1" dirty="0">
                          <a:latin typeface="+mn-ea"/>
                          <a:ea typeface="+mn-ea"/>
                        </a:rPr>
                        <a:t>项目</a:t>
                      </a:r>
                      <a:r>
                        <a:rPr lang="en-US" altLang="zh-CN" b="1" dirty="0">
                          <a:latin typeface="+mn-ea"/>
                          <a:ea typeface="+mn-ea"/>
                        </a:rPr>
                        <a:t>5</a:t>
                      </a:r>
                      <a:endParaRPr lang="zh-CN" altLang="en-US" b="1" dirty="0">
                        <a:latin typeface="+mn-ea"/>
                        <a:ea typeface="+mn-ea"/>
                      </a:endParaRPr>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dirty="0"/>
                        <a:t>√</a:t>
                      </a:r>
                    </a:p>
                  </a:txBody>
                  <a:tcPr anchor="ctr">
                    <a:solidFill>
                      <a:schemeClr val="bg1">
                        <a:lumMod val="85000"/>
                        <a:alpha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dirty="0"/>
                        <a:t>×</a:t>
                      </a:r>
                      <a:endParaRPr lang="zh-CN" altLang="en-US" sz="1800" dirty="0"/>
                    </a:p>
                  </a:txBody>
                  <a:tcPr anchor="ctr">
                    <a:solidFill>
                      <a:schemeClr val="bg1">
                        <a:lumMod val="85000"/>
                        <a:alpha val="60000"/>
                      </a:schemeClr>
                    </a:solidFill>
                  </a:tcPr>
                </a:tc>
                <a:extLst>
                  <a:ext uri="{0D108BD9-81ED-4DB2-BD59-A6C34878D82A}">
                    <a16:rowId xmlns:a16="http://schemas.microsoft.com/office/drawing/2014/main" val="3537559034"/>
                  </a:ext>
                </a:extLst>
              </a:tr>
            </a:tbl>
          </a:graphicData>
        </a:graphic>
      </p:graphicFrame>
      <p:sp>
        <p:nvSpPr>
          <p:cNvPr id="5" name="文本框 4">
            <a:extLst>
              <a:ext uri="{FF2B5EF4-FFF2-40B4-BE49-F238E27FC236}">
                <a16:creationId xmlns:a16="http://schemas.microsoft.com/office/drawing/2014/main" id="{61FBBBE7-A6D2-E087-1C7D-D97DE312757C}"/>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6" name="文本框 5">
            <a:extLst>
              <a:ext uri="{FF2B5EF4-FFF2-40B4-BE49-F238E27FC236}">
                <a16:creationId xmlns:a16="http://schemas.microsoft.com/office/drawing/2014/main" id="{7844AB7B-FD55-667D-C7BC-818F5BCFE1BE}"/>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7" name="文本框 6">
            <a:extLst>
              <a:ext uri="{FF2B5EF4-FFF2-40B4-BE49-F238E27FC236}">
                <a16:creationId xmlns:a16="http://schemas.microsoft.com/office/drawing/2014/main" id="{24582C1D-E9A2-6711-2000-BCCF13BB8E56}"/>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26220079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8B50BBB-D05D-C393-58BE-DC3DBC276EC0}"/>
              </a:ext>
            </a:extLst>
          </p:cNvPr>
          <p:cNvSpPr/>
          <p:nvPr/>
        </p:nvSpPr>
        <p:spPr>
          <a:xfrm>
            <a:off x="1290089" y="2442077"/>
            <a:ext cx="2434545" cy="35854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1A14FE2B-612C-C89D-1B34-5600C001A24C}"/>
              </a:ext>
            </a:extLst>
          </p:cNvPr>
          <p:cNvSpPr/>
          <p:nvPr/>
        </p:nvSpPr>
        <p:spPr>
          <a:xfrm>
            <a:off x="4878727" y="2442077"/>
            <a:ext cx="2434545" cy="3585410"/>
          </a:xfrm>
          <a:prstGeom prst="rect">
            <a:avLst/>
          </a:prstGeom>
          <a:gradFill>
            <a:gsLst>
              <a:gs pos="24000">
                <a:schemeClr val="accent1"/>
              </a:gs>
              <a:gs pos="88000">
                <a:schemeClr val="accent2">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DE63936-60FC-B7D7-3F61-62B68ED0C5B2}"/>
              </a:ext>
            </a:extLst>
          </p:cNvPr>
          <p:cNvSpPr/>
          <p:nvPr/>
        </p:nvSpPr>
        <p:spPr>
          <a:xfrm>
            <a:off x="8467365" y="2442077"/>
            <a:ext cx="2434545" cy="35854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22E37FC-2922-5FE1-4F4C-80C27927A190}"/>
              </a:ext>
            </a:extLst>
          </p:cNvPr>
          <p:cNvSpPr txBox="1"/>
          <p:nvPr/>
        </p:nvSpPr>
        <p:spPr>
          <a:xfrm>
            <a:off x="1433656" y="3707433"/>
            <a:ext cx="2147408" cy="400110"/>
          </a:xfrm>
          <a:prstGeom prst="rect">
            <a:avLst/>
          </a:prstGeom>
          <a:noFill/>
        </p:spPr>
        <p:txBody>
          <a:bodyPr wrap="square" rtlCol="0">
            <a:spAutoFit/>
          </a:bodyPr>
          <a:lstStyle/>
          <a:p>
            <a:pPr algn="ctr"/>
            <a:r>
              <a:rPr lang="zh-CN" altLang="en-US" sz="2000" dirty="0">
                <a:solidFill>
                  <a:schemeClr val="bg1"/>
                </a:solidFill>
                <a:latin typeface="+mj-ea"/>
                <a:ea typeface="+mj-ea"/>
              </a:rPr>
              <a:t>这里请插入标题</a:t>
            </a:r>
          </a:p>
        </p:txBody>
      </p:sp>
      <p:sp>
        <p:nvSpPr>
          <p:cNvPr id="9" name="文本框 8">
            <a:extLst>
              <a:ext uri="{FF2B5EF4-FFF2-40B4-BE49-F238E27FC236}">
                <a16:creationId xmlns:a16="http://schemas.microsoft.com/office/drawing/2014/main" id="{70A47148-29CC-D788-06ED-DA302C189BB9}"/>
              </a:ext>
            </a:extLst>
          </p:cNvPr>
          <p:cNvSpPr txBox="1"/>
          <p:nvPr/>
        </p:nvSpPr>
        <p:spPr>
          <a:xfrm>
            <a:off x="1534975" y="4225836"/>
            <a:ext cx="1944769"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solidFill>
                  <a:schemeClr val="bg1"/>
                </a:solidFill>
              </a:rPr>
              <a:t>这里请填入正文这里请填入正文这里请填入正文这里请填入正文这里请填入正文这里请填入正文</a:t>
            </a:r>
          </a:p>
        </p:txBody>
      </p:sp>
      <p:sp>
        <p:nvSpPr>
          <p:cNvPr id="10" name="文本框 9">
            <a:extLst>
              <a:ext uri="{FF2B5EF4-FFF2-40B4-BE49-F238E27FC236}">
                <a16:creationId xmlns:a16="http://schemas.microsoft.com/office/drawing/2014/main" id="{6068EC31-25B6-8434-1566-D250DF4CA492}"/>
              </a:ext>
            </a:extLst>
          </p:cNvPr>
          <p:cNvSpPr txBox="1"/>
          <p:nvPr/>
        </p:nvSpPr>
        <p:spPr>
          <a:xfrm>
            <a:off x="5022296" y="3707433"/>
            <a:ext cx="2147408" cy="400110"/>
          </a:xfrm>
          <a:prstGeom prst="rect">
            <a:avLst/>
          </a:prstGeom>
          <a:noFill/>
        </p:spPr>
        <p:txBody>
          <a:bodyPr wrap="square" rtlCol="0">
            <a:spAutoFit/>
          </a:bodyPr>
          <a:lstStyle/>
          <a:p>
            <a:pPr algn="ctr"/>
            <a:r>
              <a:rPr lang="zh-CN" altLang="en-US" sz="2000" dirty="0">
                <a:solidFill>
                  <a:schemeClr val="bg1"/>
                </a:solidFill>
                <a:latin typeface="+mj-ea"/>
                <a:ea typeface="+mj-ea"/>
              </a:rPr>
              <a:t>这里请插入标题</a:t>
            </a:r>
          </a:p>
        </p:txBody>
      </p:sp>
      <p:sp>
        <p:nvSpPr>
          <p:cNvPr id="11" name="文本框 10">
            <a:extLst>
              <a:ext uri="{FF2B5EF4-FFF2-40B4-BE49-F238E27FC236}">
                <a16:creationId xmlns:a16="http://schemas.microsoft.com/office/drawing/2014/main" id="{4E38CB53-FAF7-59E0-B8B1-EE30A1C6B215}"/>
              </a:ext>
            </a:extLst>
          </p:cNvPr>
          <p:cNvSpPr txBox="1"/>
          <p:nvPr/>
        </p:nvSpPr>
        <p:spPr>
          <a:xfrm>
            <a:off x="5123615" y="4225836"/>
            <a:ext cx="1944769"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solidFill>
                  <a:schemeClr val="bg1"/>
                </a:solidFill>
              </a:rPr>
              <a:t>这里请填入正文这里请填入正文这里请填入正文这里请填入正文这里请填入正文这里请填入正文</a:t>
            </a:r>
          </a:p>
        </p:txBody>
      </p:sp>
      <p:sp>
        <p:nvSpPr>
          <p:cNvPr id="12" name="文本框 11">
            <a:extLst>
              <a:ext uri="{FF2B5EF4-FFF2-40B4-BE49-F238E27FC236}">
                <a16:creationId xmlns:a16="http://schemas.microsoft.com/office/drawing/2014/main" id="{5FA6B1A9-8687-0F5E-C608-E719C6485C76}"/>
              </a:ext>
            </a:extLst>
          </p:cNvPr>
          <p:cNvSpPr txBox="1"/>
          <p:nvPr/>
        </p:nvSpPr>
        <p:spPr>
          <a:xfrm>
            <a:off x="8610936" y="3707433"/>
            <a:ext cx="2147408" cy="400110"/>
          </a:xfrm>
          <a:prstGeom prst="rect">
            <a:avLst/>
          </a:prstGeom>
          <a:noFill/>
        </p:spPr>
        <p:txBody>
          <a:bodyPr wrap="square" rtlCol="0">
            <a:spAutoFit/>
          </a:bodyPr>
          <a:lstStyle/>
          <a:p>
            <a:pPr algn="ctr"/>
            <a:r>
              <a:rPr lang="zh-CN" altLang="en-US" sz="2000" dirty="0">
                <a:solidFill>
                  <a:schemeClr val="bg1"/>
                </a:solidFill>
                <a:latin typeface="+mj-ea"/>
                <a:ea typeface="+mj-ea"/>
              </a:rPr>
              <a:t>这里请插入标题</a:t>
            </a:r>
          </a:p>
        </p:txBody>
      </p:sp>
      <p:sp>
        <p:nvSpPr>
          <p:cNvPr id="13" name="文本框 12">
            <a:extLst>
              <a:ext uri="{FF2B5EF4-FFF2-40B4-BE49-F238E27FC236}">
                <a16:creationId xmlns:a16="http://schemas.microsoft.com/office/drawing/2014/main" id="{83424ABB-9751-6BAB-4510-8C401177753F}"/>
              </a:ext>
            </a:extLst>
          </p:cNvPr>
          <p:cNvSpPr txBox="1"/>
          <p:nvPr/>
        </p:nvSpPr>
        <p:spPr>
          <a:xfrm>
            <a:off x="8712255" y="4225836"/>
            <a:ext cx="1944769"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solidFill>
                  <a:schemeClr val="bg1"/>
                </a:solidFill>
              </a:rPr>
              <a:t>这里请填入正文这里请填入正文这里请填入正文这里请填入正文这里请填入正文这里请填入正文</a:t>
            </a:r>
          </a:p>
        </p:txBody>
      </p:sp>
      <p:grpSp>
        <p:nvGrpSpPr>
          <p:cNvPr id="14" name="图形 2">
            <a:extLst>
              <a:ext uri="{FF2B5EF4-FFF2-40B4-BE49-F238E27FC236}">
                <a16:creationId xmlns:a16="http://schemas.microsoft.com/office/drawing/2014/main" id="{74F60FA7-6754-7AAB-F623-D2E5CB0B82CD}"/>
              </a:ext>
            </a:extLst>
          </p:cNvPr>
          <p:cNvGrpSpPr/>
          <p:nvPr/>
        </p:nvGrpSpPr>
        <p:grpSpPr>
          <a:xfrm>
            <a:off x="2047194" y="2771807"/>
            <a:ext cx="824077" cy="650583"/>
            <a:chOff x="4143375" y="2296762"/>
            <a:chExt cx="3901440" cy="3080099"/>
          </a:xfrm>
          <a:solidFill>
            <a:sysClr val="window" lastClr="FFFFFF"/>
          </a:solidFill>
        </p:grpSpPr>
        <p:sp>
          <p:nvSpPr>
            <p:cNvPr id="15" name="任意多边形: 形状 14">
              <a:extLst>
                <a:ext uri="{FF2B5EF4-FFF2-40B4-BE49-F238E27FC236}">
                  <a16:creationId xmlns:a16="http://schemas.microsoft.com/office/drawing/2014/main" id="{8CB0BD35-BE9D-EF23-EDF8-9A19B5A7B1D6}"/>
                </a:ext>
              </a:extLst>
            </p:cNvPr>
            <p:cNvSpPr/>
            <p:nvPr/>
          </p:nvSpPr>
          <p:spPr>
            <a:xfrm>
              <a:off x="6607492" y="4432267"/>
              <a:ext cx="698087" cy="451675"/>
            </a:xfrm>
            <a:custGeom>
              <a:avLst/>
              <a:gdLst>
                <a:gd name="connsiteX0" fmla="*/ 472249 w 698087"/>
                <a:gd name="connsiteY0" fmla="*/ 0 h 451675"/>
                <a:gd name="connsiteX1" fmla="*/ 225838 w 698087"/>
                <a:gd name="connsiteY1" fmla="*/ 0 h 451675"/>
                <a:gd name="connsiteX2" fmla="*/ 0 w 698087"/>
                <a:gd name="connsiteY2" fmla="*/ 225838 h 451675"/>
                <a:gd name="connsiteX3" fmla="*/ 225838 w 698087"/>
                <a:gd name="connsiteY3" fmla="*/ 451676 h 451675"/>
                <a:gd name="connsiteX4" fmla="*/ 472249 w 698087"/>
                <a:gd name="connsiteY4" fmla="*/ 451676 h 451675"/>
                <a:gd name="connsiteX5" fmla="*/ 698087 w 698087"/>
                <a:gd name="connsiteY5" fmla="*/ 225838 h 451675"/>
                <a:gd name="connsiteX6" fmla="*/ 472249 w 698087"/>
                <a:gd name="connsiteY6" fmla="*/ 0 h 451675"/>
                <a:gd name="connsiteX7" fmla="*/ 472249 w 698087"/>
                <a:gd name="connsiteY7" fmla="*/ 0 h 451675"/>
                <a:gd name="connsiteX8" fmla="*/ 472249 w 698087"/>
                <a:gd name="connsiteY8" fmla="*/ 328613 h 451675"/>
                <a:gd name="connsiteX9" fmla="*/ 225838 w 698087"/>
                <a:gd name="connsiteY9" fmla="*/ 328613 h 451675"/>
                <a:gd name="connsiteX10" fmla="*/ 123158 w 698087"/>
                <a:gd name="connsiteY10" fmla="*/ 225933 h 451675"/>
                <a:gd name="connsiteX11" fmla="*/ 225838 w 698087"/>
                <a:gd name="connsiteY11" fmla="*/ 123254 h 451675"/>
                <a:gd name="connsiteX12" fmla="*/ 472249 w 698087"/>
                <a:gd name="connsiteY12" fmla="*/ 123254 h 451675"/>
                <a:gd name="connsiteX13" fmla="*/ 574929 w 698087"/>
                <a:gd name="connsiteY13" fmla="*/ 225933 h 451675"/>
                <a:gd name="connsiteX14" fmla="*/ 472249 w 698087"/>
                <a:gd name="connsiteY14" fmla="*/ 328613 h 451675"/>
                <a:gd name="connsiteX15" fmla="*/ 472249 w 698087"/>
                <a:gd name="connsiteY15" fmla="*/ 328613 h 45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8087" h="451675">
                  <a:moveTo>
                    <a:pt x="472249" y="0"/>
                  </a:moveTo>
                  <a:lnTo>
                    <a:pt x="225838" y="0"/>
                  </a:lnTo>
                  <a:cubicBezTo>
                    <a:pt x="101346" y="0"/>
                    <a:pt x="0" y="101346"/>
                    <a:pt x="0" y="225838"/>
                  </a:cubicBezTo>
                  <a:cubicBezTo>
                    <a:pt x="0" y="350425"/>
                    <a:pt x="101346" y="451676"/>
                    <a:pt x="225838" y="451676"/>
                  </a:cubicBezTo>
                  <a:lnTo>
                    <a:pt x="472249" y="451676"/>
                  </a:lnTo>
                  <a:cubicBezTo>
                    <a:pt x="596741" y="451676"/>
                    <a:pt x="698087" y="350330"/>
                    <a:pt x="698087" y="225838"/>
                  </a:cubicBezTo>
                  <a:cubicBezTo>
                    <a:pt x="698087" y="101346"/>
                    <a:pt x="596741" y="0"/>
                    <a:pt x="472249" y="0"/>
                  </a:cubicBezTo>
                  <a:lnTo>
                    <a:pt x="472249" y="0"/>
                  </a:lnTo>
                  <a:close/>
                  <a:moveTo>
                    <a:pt x="472249" y="328613"/>
                  </a:moveTo>
                  <a:lnTo>
                    <a:pt x="225838" y="328613"/>
                  </a:lnTo>
                  <a:cubicBezTo>
                    <a:pt x="169259" y="328613"/>
                    <a:pt x="123158" y="282512"/>
                    <a:pt x="123158" y="225933"/>
                  </a:cubicBezTo>
                  <a:cubicBezTo>
                    <a:pt x="123158" y="169354"/>
                    <a:pt x="169259" y="123254"/>
                    <a:pt x="225838" y="123254"/>
                  </a:cubicBezTo>
                  <a:lnTo>
                    <a:pt x="472249" y="123254"/>
                  </a:lnTo>
                  <a:cubicBezTo>
                    <a:pt x="528923" y="123254"/>
                    <a:pt x="574929" y="169354"/>
                    <a:pt x="574929" y="225933"/>
                  </a:cubicBezTo>
                  <a:cubicBezTo>
                    <a:pt x="574929" y="282512"/>
                    <a:pt x="528828" y="328613"/>
                    <a:pt x="472249" y="328613"/>
                  </a:cubicBezTo>
                  <a:lnTo>
                    <a:pt x="472249" y="328613"/>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6" name="任意多边形: 形状 15">
              <a:extLst>
                <a:ext uri="{FF2B5EF4-FFF2-40B4-BE49-F238E27FC236}">
                  <a16:creationId xmlns:a16="http://schemas.microsoft.com/office/drawing/2014/main" id="{0F248B27-74C6-41D4-7EC9-F829F09004B9}"/>
                </a:ext>
              </a:extLst>
            </p:cNvPr>
            <p:cNvSpPr/>
            <p:nvPr/>
          </p:nvSpPr>
          <p:spPr>
            <a:xfrm>
              <a:off x="6689502" y="2625280"/>
              <a:ext cx="533971" cy="451770"/>
            </a:xfrm>
            <a:custGeom>
              <a:avLst/>
              <a:gdLst>
                <a:gd name="connsiteX0" fmla="*/ 308134 w 533971"/>
                <a:gd name="connsiteY0" fmla="*/ 0 h 451770"/>
                <a:gd name="connsiteX1" fmla="*/ 225933 w 533971"/>
                <a:gd name="connsiteY1" fmla="*/ 0 h 451770"/>
                <a:gd name="connsiteX2" fmla="*/ 0 w 533971"/>
                <a:gd name="connsiteY2" fmla="*/ 225933 h 451770"/>
                <a:gd name="connsiteX3" fmla="*/ 225933 w 533971"/>
                <a:gd name="connsiteY3" fmla="*/ 451771 h 451770"/>
                <a:gd name="connsiteX4" fmla="*/ 308134 w 533971"/>
                <a:gd name="connsiteY4" fmla="*/ 451771 h 451770"/>
                <a:gd name="connsiteX5" fmla="*/ 533972 w 533971"/>
                <a:gd name="connsiteY5" fmla="*/ 225933 h 451770"/>
                <a:gd name="connsiteX6" fmla="*/ 308134 w 533971"/>
                <a:gd name="connsiteY6" fmla="*/ 0 h 451770"/>
                <a:gd name="connsiteX7" fmla="*/ 308134 w 533971"/>
                <a:gd name="connsiteY7" fmla="*/ 0 h 451770"/>
                <a:gd name="connsiteX8" fmla="*/ 308134 w 533971"/>
                <a:gd name="connsiteY8" fmla="*/ 328612 h 451770"/>
                <a:gd name="connsiteX9" fmla="*/ 225933 w 533971"/>
                <a:gd name="connsiteY9" fmla="*/ 328612 h 451770"/>
                <a:gd name="connsiteX10" fmla="*/ 123254 w 533971"/>
                <a:gd name="connsiteY10" fmla="*/ 225933 h 451770"/>
                <a:gd name="connsiteX11" fmla="*/ 225933 w 533971"/>
                <a:gd name="connsiteY11" fmla="*/ 123253 h 451770"/>
                <a:gd name="connsiteX12" fmla="*/ 308134 w 533971"/>
                <a:gd name="connsiteY12" fmla="*/ 123253 h 451770"/>
                <a:gd name="connsiteX13" fmla="*/ 410813 w 533971"/>
                <a:gd name="connsiteY13" fmla="*/ 225933 h 451770"/>
                <a:gd name="connsiteX14" fmla="*/ 308134 w 533971"/>
                <a:gd name="connsiteY14" fmla="*/ 328612 h 451770"/>
                <a:gd name="connsiteX15" fmla="*/ 308134 w 533971"/>
                <a:gd name="connsiteY15" fmla="*/ 328612 h 451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3971" h="451770">
                  <a:moveTo>
                    <a:pt x="308134" y="0"/>
                  </a:moveTo>
                  <a:lnTo>
                    <a:pt x="225933" y="0"/>
                  </a:lnTo>
                  <a:cubicBezTo>
                    <a:pt x="101441" y="0"/>
                    <a:pt x="0" y="101346"/>
                    <a:pt x="0" y="225933"/>
                  </a:cubicBezTo>
                  <a:cubicBezTo>
                    <a:pt x="0" y="350425"/>
                    <a:pt x="101346" y="451771"/>
                    <a:pt x="225933" y="451771"/>
                  </a:cubicBezTo>
                  <a:lnTo>
                    <a:pt x="308134" y="451771"/>
                  </a:lnTo>
                  <a:cubicBezTo>
                    <a:pt x="432626" y="451771"/>
                    <a:pt x="533972" y="350425"/>
                    <a:pt x="533972" y="225933"/>
                  </a:cubicBezTo>
                  <a:cubicBezTo>
                    <a:pt x="533972" y="101346"/>
                    <a:pt x="432626" y="0"/>
                    <a:pt x="308134" y="0"/>
                  </a:cubicBezTo>
                  <a:lnTo>
                    <a:pt x="308134" y="0"/>
                  </a:lnTo>
                  <a:close/>
                  <a:moveTo>
                    <a:pt x="308134" y="328612"/>
                  </a:moveTo>
                  <a:lnTo>
                    <a:pt x="225933" y="328612"/>
                  </a:lnTo>
                  <a:cubicBezTo>
                    <a:pt x="169259" y="328612"/>
                    <a:pt x="123254" y="282511"/>
                    <a:pt x="123254" y="225933"/>
                  </a:cubicBezTo>
                  <a:cubicBezTo>
                    <a:pt x="123254" y="169259"/>
                    <a:pt x="169259" y="123253"/>
                    <a:pt x="225933" y="123253"/>
                  </a:cubicBezTo>
                  <a:lnTo>
                    <a:pt x="308134" y="123253"/>
                  </a:lnTo>
                  <a:cubicBezTo>
                    <a:pt x="364712" y="123253"/>
                    <a:pt x="410813" y="169354"/>
                    <a:pt x="410813" y="225933"/>
                  </a:cubicBezTo>
                  <a:cubicBezTo>
                    <a:pt x="410813" y="282511"/>
                    <a:pt x="364712" y="328612"/>
                    <a:pt x="308134" y="328612"/>
                  </a:cubicBezTo>
                  <a:lnTo>
                    <a:pt x="308134" y="32861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7" name="任意多边形: 形状 16">
              <a:extLst>
                <a:ext uri="{FF2B5EF4-FFF2-40B4-BE49-F238E27FC236}">
                  <a16:creationId xmlns:a16="http://schemas.microsoft.com/office/drawing/2014/main" id="{7F89BDAF-DFC3-C1FD-D86F-FA868F0D31AB}"/>
                </a:ext>
              </a:extLst>
            </p:cNvPr>
            <p:cNvSpPr/>
            <p:nvPr/>
          </p:nvSpPr>
          <p:spPr>
            <a:xfrm>
              <a:off x="4143375" y="2296762"/>
              <a:ext cx="3901440" cy="3080099"/>
            </a:xfrm>
            <a:custGeom>
              <a:avLst/>
              <a:gdLst>
                <a:gd name="connsiteX0" fmla="*/ 2361343 w 3901440"/>
                <a:gd name="connsiteY0" fmla="*/ 0 h 3080099"/>
                <a:gd name="connsiteX1" fmla="*/ 1472089 w 3901440"/>
                <a:gd name="connsiteY1" fmla="*/ 282512 h 3080099"/>
                <a:gd name="connsiteX2" fmla="*/ 924211 w 3901440"/>
                <a:gd name="connsiteY2" fmla="*/ 985552 h 3080099"/>
                <a:gd name="connsiteX3" fmla="*/ 764477 w 3901440"/>
                <a:gd name="connsiteY3" fmla="*/ 985552 h 3080099"/>
                <a:gd name="connsiteX4" fmla="*/ 647795 w 3901440"/>
                <a:gd name="connsiteY4" fmla="*/ 1076706 h 3080099"/>
                <a:gd name="connsiteX5" fmla="*/ 609029 w 3901440"/>
                <a:gd name="connsiteY5" fmla="*/ 1231964 h 3080099"/>
                <a:gd name="connsiteX6" fmla="*/ 184785 w 3901440"/>
                <a:gd name="connsiteY6" fmla="*/ 1231964 h 3080099"/>
                <a:gd name="connsiteX7" fmla="*/ 0 w 3901440"/>
                <a:gd name="connsiteY7" fmla="*/ 1416749 h 3080099"/>
                <a:gd name="connsiteX8" fmla="*/ 184785 w 3901440"/>
                <a:gd name="connsiteY8" fmla="*/ 1601534 h 3080099"/>
                <a:gd name="connsiteX9" fmla="*/ 437674 w 3901440"/>
                <a:gd name="connsiteY9" fmla="*/ 1601534 h 3080099"/>
                <a:gd name="connsiteX10" fmla="*/ 486251 w 3901440"/>
                <a:gd name="connsiteY10" fmla="*/ 1625251 h 3080099"/>
                <a:gd name="connsiteX11" fmla="*/ 497491 w 3901440"/>
                <a:gd name="connsiteY11" fmla="*/ 1678115 h 3080099"/>
                <a:gd name="connsiteX12" fmla="*/ 437769 w 3901440"/>
                <a:gd name="connsiteY12" fmla="*/ 1724787 h 3080099"/>
                <a:gd name="connsiteX13" fmla="*/ 184785 w 3901440"/>
                <a:gd name="connsiteY13" fmla="*/ 1724787 h 3080099"/>
                <a:gd name="connsiteX14" fmla="*/ 0 w 3901440"/>
                <a:gd name="connsiteY14" fmla="*/ 1909572 h 3080099"/>
                <a:gd name="connsiteX15" fmla="*/ 184785 w 3901440"/>
                <a:gd name="connsiteY15" fmla="*/ 2094357 h 3080099"/>
                <a:gd name="connsiteX16" fmla="*/ 924211 w 3901440"/>
                <a:gd name="connsiteY16" fmla="*/ 2094357 h 3080099"/>
                <a:gd name="connsiteX17" fmla="*/ 2361343 w 3901440"/>
                <a:gd name="connsiteY17" fmla="*/ 3080099 h 3080099"/>
                <a:gd name="connsiteX18" fmla="*/ 3901440 w 3901440"/>
                <a:gd name="connsiteY18" fmla="*/ 1540097 h 3080099"/>
                <a:gd name="connsiteX19" fmla="*/ 2361343 w 3901440"/>
                <a:gd name="connsiteY19" fmla="*/ 0 h 3080099"/>
                <a:gd name="connsiteX20" fmla="*/ 2361343 w 3901440"/>
                <a:gd name="connsiteY20" fmla="*/ 0 h 3080099"/>
                <a:gd name="connsiteX21" fmla="*/ 1455801 w 3901440"/>
                <a:gd name="connsiteY21" fmla="*/ 451771 h 3080099"/>
                <a:gd name="connsiteX22" fmla="*/ 2115026 w 3901440"/>
                <a:gd name="connsiteY22" fmla="*/ 451771 h 3080099"/>
                <a:gd name="connsiteX23" fmla="*/ 2217706 w 3901440"/>
                <a:gd name="connsiteY23" fmla="*/ 554450 h 3080099"/>
                <a:gd name="connsiteX24" fmla="*/ 2115026 w 3901440"/>
                <a:gd name="connsiteY24" fmla="*/ 657130 h 3080099"/>
                <a:gd name="connsiteX25" fmla="*/ 1253966 w 3901440"/>
                <a:gd name="connsiteY25" fmla="*/ 657130 h 3080099"/>
                <a:gd name="connsiteX26" fmla="*/ 1455801 w 3901440"/>
                <a:gd name="connsiteY26" fmla="*/ 451771 h 3080099"/>
                <a:gd name="connsiteX27" fmla="*/ 1455801 w 3901440"/>
                <a:gd name="connsiteY27" fmla="*/ 451771 h 3080099"/>
                <a:gd name="connsiteX28" fmla="*/ 184785 w 3901440"/>
                <a:gd name="connsiteY28" fmla="*/ 1971294 h 3080099"/>
                <a:gd name="connsiteX29" fmla="*/ 123158 w 3901440"/>
                <a:gd name="connsiteY29" fmla="*/ 1909667 h 3080099"/>
                <a:gd name="connsiteX30" fmla="*/ 184785 w 3901440"/>
                <a:gd name="connsiteY30" fmla="*/ 1848041 h 3080099"/>
                <a:gd name="connsiteX31" fmla="*/ 437674 w 3901440"/>
                <a:gd name="connsiteY31" fmla="*/ 1848041 h 3080099"/>
                <a:gd name="connsiteX32" fmla="*/ 616934 w 3901440"/>
                <a:gd name="connsiteY32" fmla="*/ 1708023 h 3080099"/>
                <a:gd name="connsiteX33" fmla="*/ 583311 w 3901440"/>
                <a:gd name="connsiteY33" fmla="*/ 1549432 h 3080099"/>
                <a:gd name="connsiteX34" fmla="*/ 437674 w 3901440"/>
                <a:gd name="connsiteY34" fmla="*/ 1478375 h 3080099"/>
                <a:gd name="connsiteX35" fmla="*/ 184785 w 3901440"/>
                <a:gd name="connsiteY35" fmla="*/ 1478375 h 3080099"/>
                <a:gd name="connsiteX36" fmla="*/ 123158 w 3901440"/>
                <a:gd name="connsiteY36" fmla="*/ 1416844 h 3080099"/>
                <a:gd name="connsiteX37" fmla="*/ 184785 w 3901440"/>
                <a:gd name="connsiteY37" fmla="*/ 1355217 h 3080099"/>
                <a:gd name="connsiteX38" fmla="*/ 657035 w 3901440"/>
                <a:gd name="connsiteY38" fmla="*/ 1355217 h 3080099"/>
                <a:gd name="connsiteX39" fmla="*/ 716852 w 3901440"/>
                <a:gd name="connsiteY39" fmla="*/ 1308545 h 3080099"/>
                <a:gd name="connsiteX40" fmla="*/ 766763 w 3901440"/>
                <a:gd name="connsiteY40" fmla="*/ 1108805 h 3080099"/>
                <a:gd name="connsiteX41" fmla="*/ 772859 w 3901440"/>
                <a:gd name="connsiteY41" fmla="*/ 1108805 h 3080099"/>
                <a:gd name="connsiteX42" fmla="*/ 1135856 w 3901440"/>
                <a:gd name="connsiteY42" fmla="*/ 1523714 h 3080099"/>
                <a:gd name="connsiteX43" fmla="*/ 613696 w 3901440"/>
                <a:gd name="connsiteY43" fmla="*/ 1971294 h 3080099"/>
                <a:gd name="connsiteX44" fmla="*/ 184785 w 3901440"/>
                <a:gd name="connsiteY44" fmla="*/ 1971294 h 3080099"/>
                <a:gd name="connsiteX45" fmla="*/ 936593 w 3901440"/>
                <a:gd name="connsiteY45" fmla="*/ 1108901 h 3080099"/>
                <a:gd name="connsiteX46" fmla="*/ 1953006 w 3901440"/>
                <a:gd name="connsiteY46" fmla="*/ 1108901 h 3080099"/>
                <a:gd name="connsiteX47" fmla="*/ 1381316 w 3901440"/>
                <a:gd name="connsiteY47" fmla="*/ 1617059 h 3080099"/>
                <a:gd name="connsiteX48" fmla="*/ 936593 w 3901440"/>
                <a:gd name="connsiteY48" fmla="*/ 1108901 h 3080099"/>
                <a:gd name="connsiteX49" fmla="*/ 803053 w 3901440"/>
                <a:gd name="connsiteY49" fmla="*/ 1971294 h 3080099"/>
                <a:gd name="connsiteX50" fmla="*/ 1217009 w 3901440"/>
                <a:gd name="connsiteY50" fmla="*/ 1616488 h 3080099"/>
                <a:gd name="connsiteX51" fmla="*/ 1329404 w 3901440"/>
                <a:gd name="connsiteY51" fmla="*/ 1744885 h 3080099"/>
                <a:gd name="connsiteX52" fmla="*/ 1371886 w 3901440"/>
                <a:gd name="connsiteY52" fmla="*/ 1765840 h 3080099"/>
                <a:gd name="connsiteX53" fmla="*/ 1375791 w 3901440"/>
                <a:gd name="connsiteY53" fmla="*/ 1765935 h 3080099"/>
                <a:gd name="connsiteX54" fmla="*/ 1416749 w 3901440"/>
                <a:gd name="connsiteY54" fmla="*/ 1750314 h 3080099"/>
                <a:gd name="connsiteX55" fmla="*/ 1557242 w 3901440"/>
                <a:gd name="connsiteY55" fmla="*/ 1625441 h 3080099"/>
                <a:gd name="connsiteX56" fmla="*/ 1927479 w 3901440"/>
                <a:gd name="connsiteY56" fmla="*/ 1872234 h 3080099"/>
                <a:gd name="connsiteX57" fmla="*/ 1904619 w 3901440"/>
                <a:gd name="connsiteY57" fmla="*/ 1963579 h 3080099"/>
                <a:gd name="connsiteX58" fmla="*/ 1894904 w 3901440"/>
                <a:gd name="connsiteY58" fmla="*/ 1971199 h 3080099"/>
                <a:gd name="connsiteX59" fmla="*/ 803053 w 3901440"/>
                <a:gd name="connsiteY59" fmla="*/ 1971294 h 3080099"/>
                <a:gd name="connsiteX60" fmla="*/ 803053 w 3901440"/>
                <a:gd name="connsiteY60" fmla="*/ 1971294 h 3080099"/>
                <a:gd name="connsiteX61" fmla="*/ 1264253 w 3901440"/>
                <a:gd name="connsiteY61" fmla="*/ 2436495 h 3080099"/>
                <a:gd name="connsiteX62" fmla="*/ 1264253 w 3901440"/>
                <a:gd name="connsiteY62" fmla="*/ 2436114 h 3080099"/>
                <a:gd name="connsiteX63" fmla="*/ 1192625 w 3901440"/>
                <a:gd name="connsiteY63" fmla="*/ 2340864 h 3080099"/>
                <a:gd name="connsiteX64" fmla="*/ 1991868 w 3901440"/>
                <a:gd name="connsiteY64" fmla="*/ 2340864 h 3080099"/>
                <a:gd name="connsiteX65" fmla="*/ 2053400 w 3901440"/>
                <a:gd name="connsiteY65" fmla="*/ 2402491 h 3080099"/>
                <a:gd name="connsiteX66" fmla="*/ 1991868 w 3901440"/>
                <a:gd name="connsiteY66" fmla="*/ 2464022 h 3080099"/>
                <a:gd name="connsiteX67" fmla="*/ 1827562 w 3901440"/>
                <a:gd name="connsiteY67" fmla="*/ 2464022 h 3080099"/>
                <a:gd name="connsiteX68" fmla="*/ 1765935 w 3901440"/>
                <a:gd name="connsiteY68" fmla="*/ 2525649 h 3080099"/>
                <a:gd name="connsiteX69" fmla="*/ 1827562 w 3901440"/>
                <a:gd name="connsiteY69" fmla="*/ 2587276 h 3080099"/>
                <a:gd name="connsiteX70" fmla="*/ 1889093 w 3901440"/>
                <a:gd name="connsiteY70" fmla="*/ 2648903 h 3080099"/>
                <a:gd name="connsiteX71" fmla="*/ 1827562 w 3901440"/>
                <a:gd name="connsiteY71" fmla="*/ 2710530 h 3080099"/>
                <a:gd name="connsiteX72" fmla="*/ 1563719 w 3901440"/>
                <a:gd name="connsiteY72" fmla="*/ 2710530 h 3080099"/>
                <a:gd name="connsiteX73" fmla="*/ 1264253 w 3901440"/>
                <a:gd name="connsiteY73" fmla="*/ 2436495 h 3080099"/>
                <a:gd name="connsiteX74" fmla="*/ 1264253 w 3901440"/>
                <a:gd name="connsiteY74" fmla="*/ 2436495 h 3080099"/>
                <a:gd name="connsiteX75" fmla="*/ 2361343 w 3901440"/>
                <a:gd name="connsiteY75" fmla="*/ 2956941 h 3080099"/>
                <a:gd name="connsiteX76" fmla="*/ 1784223 w 3901440"/>
                <a:gd name="connsiteY76" fmla="*/ 2833783 h 3080099"/>
                <a:gd name="connsiteX77" fmla="*/ 1822895 w 3901440"/>
                <a:gd name="connsiteY77" fmla="*/ 2833783 h 3080099"/>
                <a:gd name="connsiteX78" fmla="*/ 2012156 w 3901440"/>
                <a:gd name="connsiteY78" fmla="*/ 2655094 h 3080099"/>
                <a:gd name="connsiteX79" fmla="*/ 2001584 w 3901440"/>
                <a:gd name="connsiteY79" fmla="*/ 2587085 h 3080099"/>
                <a:gd name="connsiteX80" fmla="*/ 2176177 w 3901440"/>
                <a:gd name="connsiteY80" fmla="*/ 2391823 h 3080099"/>
                <a:gd name="connsiteX81" fmla="*/ 1987391 w 3901440"/>
                <a:gd name="connsiteY81" fmla="*/ 2217801 h 3080099"/>
                <a:gd name="connsiteX82" fmla="*/ 1116616 w 3901440"/>
                <a:gd name="connsiteY82" fmla="*/ 2217801 h 3080099"/>
                <a:gd name="connsiteX83" fmla="*/ 1056989 w 3901440"/>
                <a:gd name="connsiteY83" fmla="*/ 2094643 h 3080099"/>
                <a:gd name="connsiteX84" fmla="*/ 1894618 w 3901440"/>
                <a:gd name="connsiteY84" fmla="*/ 2094643 h 3080099"/>
                <a:gd name="connsiteX85" fmla="*/ 2023872 w 3901440"/>
                <a:gd name="connsiteY85" fmla="*/ 1993678 h 3080099"/>
                <a:gd name="connsiteX86" fmla="*/ 2108073 w 3901440"/>
                <a:gd name="connsiteY86" fmla="*/ 1656874 h 3080099"/>
                <a:gd name="connsiteX87" fmla="*/ 2048351 w 3901440"/>
                <a:gd name="connsiteY87" fmla="*/ 1580293 h 3080099"/>
                <a:gd name="connsiteX88" fmla="*/ 1988630 w 3901440"/>
                <a:gd name="connsiteY88" fmla="*/ 1626965 h 3080099"/>
                <a:gd name="connsiteX89" fmla="*/ 1959007 w 3901440"/>
                <a:gd name="connsiteY89" fmla="*/ 1745456 h 3080099"/>
                <a:gd name="connsiteX90" fmla="*/ 1652302 w 3901440"/>
                <a:gd name="connsiteY90" fmla="*/ 1540955 h 3080099"/>
                <a:gd name="connsiteX91" fmla="*/ 2112455 w 3901440"/>
                <a:gd name="connsiteY91" fmla="*/ 1131951 h 3080099"/>
                <a:gd name="connsiteX92" fmla="*/ 2072735 w 3901440"/>
                <a:gd name="connsiteY92" fmla="*/ 1290638 h 3080099"/>
                <a:gd name="connsiteX93" fmla="*/ 2132552 w 3901440"/>
                <a:gd name="connsiteY93" fmla="*/ 1367123 h 3080099"/>
                <a:gd name="connsiteX94" fmla="*/ 2192274 w 3901440"/>
                <a:gd name="connsiteY94" fmla="*/ 1320451 h 3080099"/>
                <a:gd name="connsiteX95" fmla="*/ 2234565 w 3901440"/>
                <a:gd name="connsiteY95" fmla="*/ 1151192 h 3080099"/>
                <a:gd name="connsiteX96" fmla="*/ 2205133 w 3901440"/>
                <a:gd name="connsiteY96" fmla="*/ 1030605 h 3080099"/>
                <a:gd name="connsiteX97" fmla="*/ 2101691 w 3901440"/>
                <a:gd name="connsiteY97" fmla="*/ 985647 h 3080099"/>
                <a:gd name="connsiteX98" fmla="*/ 1057180 w 3901440"/>
                <a:gd name="connsiteY98" fmla="*/ 985647 h 3080099"/>
                <a:gd name="connsiteX99" fmla="*/ 1165479 w 3901440"/>
                <a:gd name="connsiteY99" fmla="*/ 780288 h 3080099"/>
                <a:gd name="connsiteX100" fmla="*/ 2110169 w 3901440"/>
                <a:gd name="connsiteY100" fmla="*/ 780288 h 3080099"/>
                <a:gd name="connsiteX101" fmla="*/ 2340769 w 3901440"/>
                <a:gd name="connsiteY101" fmla="*/ 561213 h 3080099"/>
                <a:gd name="connsiteX102" fmla="*/ 2115026 w 3901440"/>
                <a:gd name="connsiteY102" fmla="*/ 328517 h 3080099"/>
                <a:gd name="connsiteX103" fmla="*/ 1628966 w 3901440"/>
                <a:gd name="connsiteY103" fmla="*/ 328517 h 3080099"/>
                <a:gd name="connsiteX104" fmla="*/ 2361438 w 3901440"/>
                <a:gd name="connsiteY104" fmla="*/ 123158 h 3080099"/>
                <a:gd name="connsiteX105" fmla="*/ 3581972 w 3901440"/>
                <a:gd name="connsiteY105" fmla="*/ 821341 h 3080099"/>
                <a:gd name="connsiteX106" fmla="*/ 3351848 w 3901440"/>
                <a:gd name="connsiteY106" fmla="*/ 821341 h 3080099"/>
                <a:gd name="connsiteX107" fmla="*/ 3121152 w 3901440"/>
                <a:gd name="connsiteY107" fmla="*/ 1044893 h 3080099"/>
                <a:gd name="connsiteX108" fmla="*/ 3145822 w 3901440"/>
                <a:gd name="connsiteY108" fmla="*/ 1149953 h 3080099"/>
                <a:gd name="connsiteX109" fmla="*/ 2941130 w 3901440"/>
                <a:gd name="connsiteY109" fmla="*/ 1149953 h 3080099"/>
                <a:gd name="connsiteX110" fmla="*/ 2710529 w 3901440"/>
                <a:gd name="connsiteY110" fmla="*/ 1369028 h 3080099"/>
                <a:gd name="connsiteX111" fmla="*/ 2936272 w 3901440"/>
                <a:gd name="connsiteY111" fmla="*/ 1601724 h 3080099"/>
                <a:gd name="connsiteX112" fmla="*/ 2981516 w 3901440"/>
                <a:gd name="connsiteY112" fmla="*/ 1601724 h 3080099"/>
                <a:gd name="connsiteX113" fmla="*/ 2956846 w 3901440"/>
                <a:gd name="connsiteY113" fmla="*/ 1706785 h 3080099"/>
                <a:gd name="connsiteX114" fmla="*/ 3187541 w 3901440"/>
                <a:gd name="connsiteY114" fmla="*/ 1930241 h 3080099"/>
                <a:gd name="connsiteX115" fmla="*/ 3723513 w 3901440"/>
                <a:gd name="connsiteY115" fmla="*/ 1930241 h 3080099"/>
                <a:gd name="connsiteX116" fmla="*/ 2361343 w 3901440"/>
                <a:gd name="connsiteY116" fmla="*/ 2956941 h 3080099"/>
                <a:gd name="connsiteX117" fmla="*/ 2361343 w 3901440"/>
                <a:gd name="connsiteY117" fmla="*/ 2956941 h 3080099"/>
                <a:gd name="connsiteX118" fmla="*/ 3754660 w 3901440"/>
                <a:gd name="connsiteY118" fmla="*/ 1797749 h 3080099"/>
                <a:gd name="connsiteX119" fmla="*/ 3752850 w 3901440"/>
                <a:gd name="connsiteY119" fmla="*/ 1806988 h 3080099"/>
                <a:gd name="connsiteX120" fmla="*/ 3182684 w 3901440"/>
                <a:gd name="connsiteY120" fmla="*/ 1806988 h 3080099"/>
                <a:gd name="connsiteX121" fmla="*/ 3080004 w 3901440"/>
                <a:gd name="connsiteY121" fmla="*/ 1704308 h 3080099"/>
                <a:gd name="connsiteX122" fmla="*/ 3182684 w 3901440"/>
                <a:gd name="connsiteY122" fmla="*/ 1601629 h 3080099"/>
                <a:gd name="connsiteX123" fmla="*/ 3244215 w 3901440"/>
                <a:gd name="connsiteY123" fmla="*/ 1540002 h 3080099"/>
                <a:gd name="connsiteX124" fmla="*/ 3182684 w 3901440"/>
                <a:gd name="connsiteY124" fmla="*/ 1478471 h 3080099"/>
                <a:gd name="connsiteX125" fmla="*/ 2936272 w 3901440"/>
                <a:gd name="connsiteY125" fmla="*/ 1478471 h 3080099"/>
                <a:gd name="connsiteX126" fmla="*/ 2833592 w 3901440"/>
                <a:gd name="connsiteY126" fmla="*/ 1375791 h 3080099"/>
                <a:gd name="connsiteX127" fmla="*/ 2936272 w 3901440"/>
                <a:gd name="connsiteY127" fmla="*/ 1273112 h 3080099"/>
                <a:gd name="connsiteX128" fmla="*/ 3346990 w 3901440"/>
                <a:gd name="connsiteY128" fmla="*/ 1273112 h 3080099"/>
                <a:gd name="connsiteX129" fmla="*/ 3408521 w 3901440"/>
                <a:gd name="connsiteY129" fmla="*/ 1211485 h 3080099"/>
                <a:gd name="connsiteX130" fmla="*/ 3346990 w 3901440"/>
                <a:gd name="connsiteY130" fmla="*/ 1149858 h 3080099"/>
                <a:gd name="connsiteX131" fmla="*/ 3244310 w 3901440"/>
                <a:gd name="connsiteY131" fmla="*/ 1047179 h 3080099"/>
                <a:gd name="connsiteX132" fmla="*/ 3346990 w 3901440"/>
                <a:gd name="connsiteY132" fmla="*/ 944499 h 3080099"/>
                <a:gd name="connsiteX133" fmla="*/ 3646741 w 3901440"/>
                <a:gd name="connsiteY133" fmla="*/ 944499 h 3080099"/>
                <a:gd name="connsiteX134" fmla="*/ 3778187 w 3901440"/>
                <a:gd name="connsiteY134" fmla="*/ 1540002 h 3080099"/>
                <a:gd name="connsiteX135" fmla="*/ 3758946 w 3901440"/>
                <a:gd name="connsiteY135" fmla="*/ 1772983 h 3080099"/>
                <a:gd name="connsiteX136" fmla="*/ 3754660 w 3901440"/>
                <a:gd name="connsiteY136" fmla="*/ 1797749 h 3080099"/>
                <a:gd name="connsiteX137" fmla="*/ 3754660 w 3901440"/>
                <a:gd name="connsiteY137" fmla="*/ 1797749 h 308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901440" h="3080099">
                  <a:moveTo>
                    <a:pt x="2361343" y="0"/>
                  </a:moveTo>
                  <a:cubicBezTo>
                    <a:pt x="2040541" y="0"/>
                    <a:pt x="1732979" y="97727"/>
                    <a:pt x="1472089" y="282512"/>
                  </a:cubicBezTo>
                  <a:cubicBezTo>
                    <a:pt x="1222629" y="459200"/>
                    <a:pt x="1033653" y="701993"/>
                    <a:pt x="924211" y="985552"/>
                  </a:cubicBezTo>
                  <a:lnTo>
                    <a:pt x="764477" y="985552"/>
                  </a:lnTo>
                  <a:cubicBezTo>
                    <a:pt x="709136" y="985552"/>
                    <a:pt x="661226" y="1022985"/>
                    <a:pt x="647795" y="1076706"/>
                  </a:cubicBezTo>
                  <a:lnTo>
                    <a:pt x="609029" y="1231964"/>
                  </a:lnTo>
                  <a:lnTo>
                    <a:pt x="184785" y="1231964"/>
                  </a:lnTo>
                  <a:cubicBezTo>
                    <a:pt x="82868" y="1231964"/>
                    <a:pt x="0" y="1314831"/>
                    <a:pt x="0" y="1416749"/>
                  </a:cubicBezTo>
                  <a:cubicBezTo>
                    <a:pt x="0" y="1518666"/>
                    <a:pt x="82868" y="1601534"/>
                    <a:pt x="184785" y="1601534"/>
                  </a:cubicBezTo>
                  <a:lnTo>
                    <a:pt x="437674" y="1601534"/>
                  </a:lnTo>
                  <a:cubicBezTo>
                    <a:pt x="456724" y="1601534"/>
                    <a:pt x="474440" y="1610201"/>
                    <a:pt x="486251" y="1625251"/>
                  </a:cubicBezTo>
                  <a:cubicBezTo>
                    <a:pt x="497967" y="1640300"/>
                    <a:pt x="502063" y="1659541"/>
                    <a:pt x="497491" y="1678115"/>
                  </a:cubicBezTo>
                  <a:cubicBezTo>
                    <a:pt x="490633" y="1705547"/>
                    <a:pt x="466058" y="1724787"/>
                    <a:pt x="437769" y="1724787"/>
                  </a:cubicBezTo>
                  <a:lnTo>
                    <a:pt x="184785" y="1724787"/>
                  </a:lnTo>
                  <a:cubicBezTo>
                    <a:pt x="82868" y="1724787"/>
                    <a:pt x="0" y="1807655"/>
                    <a:pt x="0" y="1909572"/>
                  </a:cubicBezTo>
                  <a:cubicBezTo>
                    <a:pt x="0" y="2011490"/>
                    <a:pt x="82868" y="2094357"/>
                    <a:pt x="184785" y="2094357"/>
                  </a:cubicBezTo>
                  <a:lnTo>
                    <a:pt x="924211" y="2094357"/>
                  </a:lnTo>
                  <a:cubicBezTo>
                    <a:pt x="1152430" y="2685764"/>
                    <a:pt x="1724406" y="3080099"/>
                    <a:pt x="2361343" y="3080099"/>
                  </a:cubicBezTo>
                  <a:cubicBezTo>
                    <a:pt x="3210592" y="3080099"/>
                    <a:pt x="3901440" y="2389251"/>
                    <a:pt x="3901440" y="1540097"/>
                  </a:cubicBezTo>
                  <a:cubicBezTo>
                    <a:pt x="3901440" y="690848"/>
                    <a:pt x="3210592" y="0"/>
                    <a:pt x="2361343" y="0"/>
                  </a:cubicBezTo>
                  <a:lnTo>
                    <a:pt x="2361343" y="0"/>
                  </a:lnTo>
                  <a:close/>
                  <a:moveTo>
                    <a:pt x="1455801" y="451771"/>
                  </a:moveTo>
                  <a:lnTo>
                    <a:pt x="2115026" y="451771"/>
                  </a:lnTo>
                  <a:cubicBezTo>
                    <a:pt x="2171700" y="451771"/>
                    <a:pt x="2217706" y="497872"/>
                    <a:pt x="2217706" y="554450"/>
                  </a:cubicBezTo>
                  <a:cubicBezTo>
                    <a:pt x="2217706" y="611029"/>
                    <a:pt x="2171700" y="657130"/>
                    <a:pt x="2115026" y="657130"/>
                  </a:cubicBezTo>
                  <a:lnTo>
                    <a:pt x="1253966" y="657130"/>
                  </a:lnTo>
                  <a:cubicBezTo>
                    <a:pt x="1314260" y="581787"/>
                    <a:pt x="1381982" y="513017"/>
                    <a:pt x="1455801" y="451771"/>
                  </a:cubicBezTo>
                  <a:lnTo>
                    <a:pt x="1455801" y="451771"/>
                  </a:lnTo>
                  <a:close/>
                  <a:moveTo>
                    <a:pt x="184785" y="1971294"/>
                  </a:moveTo>
                  <a:cubicBezTo>
                    <a:pt x="150781" y="1971294"/>
                    <a:pt x="123158" y="1943672"/>
                    <a:pt x="123158" y="1909667"/>
                  </a:cubicBezTo>
                  <a:cubicBezTo>
                    <a:pt x="123158" y="1875663"/>
                    <a:pt x="150781" y="1848041"/>
                    <a:pt x="184785" y="1848041"/>
                  </a:cubicBezTo>
                  <a:lnTo>
                    <a:pt x="437674" y="1848041"/>
                  </a:lnTo>
                  <a:cubicBezTo>
                    <a:pt x="522637" y="1848041"/>
                    <a:pt x="596360" y="1790509"/>
                    <a:pt x="616934" y="1708023"/>
                  </a:cubicBezTo>
                  <a:cubicBezTo>
                    <a:pt x="630841" y="1652397"/>
                    <a:pt x="618554" y="1594676"/>
                    <a:pt x="583311" y="1549432"/>
                  </a:cubicBezTo>
                  <a:cubicBezTo>
                    <a:pt x="548069" y="1504283"/>
                    <a:pt x="495014" y="1478375"/>
                    <a:pt x="437674" y="1478375"/>
                  </a:cubicBezTo>
                  <a:lnTo>
                    <a:pt x="184785" y="1478375"/>
                  </a:lnTo>
                  <a:cubicBezTo>
                    <a:pt x="150781" y="1478375"/>
                    <a:pt x="123158" y="1450753"/>
                    <a:pt x="123158" y="1416844"/>
                  </a:cubicBezTo>
                  <a:cubicBezTo>
                    <a:pt x="123158" y="1382840"/>
                    <a:pt x="150781" y="1355217"/>
                    <a:pt x="184785" y="1355217"/>
                  </a:cubicBezTo>
                  <a:lnTo>
                    <a:pt x="657035" y="1355217"/>
                  </a:lnTo>
                  <a:cubicBezTo>
                    <a:pt x="685324" y="1355217"/>
                    <a:pt x="709898" y="1335977"/>
                    <a:pt x="716852" y="1308545"/>
                  </a:cubicBezTo>
                  <a:lnTo>
                    <a:pt x="766763" y="1108805"/>
                  </a:lnTo>
                  <a:lnTo>
                    <a:pt x="772859" y="1108805"/>
                  </a:lnTo>
                  <a:lnTo>
                    <a:pt x="1135856" y="1523714"/>
                  </a:lnTo>
                  <a:lnTo>
                    <a:pt x="613696" y="1971294"/>
                  </a:lnTo>
                  <a:lnTo>
                    <a:pt x="184785" y="1971294"/>
                  </a:lnTo>
                  <a:close/>
                  <a:moveTo>
                    <a:pt x="936593" y="1108901"/>
                  </a:moveTo>
                  <a:lnTo>
                    <a:pt x="1953006" y="1108901"/>
                  </a:lnTo>
                  <a:lnTo>
                    <a:pt x="1381316" y="1617059"/>
                  </a:lnTo>
                  <a:lnTo>
                    <a:pt x="936593" y="1108901"/>
                  </a:lnTo>
                  <a:close/>
                  <a:moveTo>
                    <a:pt x="803053" y="1971294"/>
                  </a:moveTo>
                  <a:lnTo>
                    <a:pt x="1217009" y="1616488"/>
                  </a:lnTo>
                  <a:lnTo>
                    <a:pt x="1329404" y="1744885"/>
                  </a:lnTo>
                  <a:cubicBezTo>
                    <a:pt x="1340263" y="1757267"/>
                    <a:pt x="1355503" y="1764792"/>
                    <a:pt x="1371886" y="1765840"/>
                  </a:cubicBezTo>
                  <a:cubicBezTo>
                    <a:pt x="1373219" y="1765935"/>
                    <a:pt x="1374458" y="1765935"/>
                    <a:pt x="1375791" y="1765935"/>
                  </a:cubicBezTo>
                  <a:cubicBezTo>
                    <a:pt x="1390841" y="1765935"/>
                    <a:pt x="1405414" y="1760411"/>
                    <a:pt x="1416749" y="1750314"/>
                  </a:cubicBezTo>
                  <a:lnTo>
                    <a:pt x="1557242" y="1625441"/>
                  </a:lnTo>
                  <a:lnTo>
                    <a:pt x="1927479" y="1872234"/>
                  </a:lnTo>
                  <a:lnTo>
                    <a:pt x="1904619" y="1963579"/>
                  </a:lnTo>
                  <a:cubicBezTo>
                    <a:pt x="1903476" y="1968056"/>
                    <a:pt x="1899476" y="1971199"/>
                    <a:pt x="1894904" y="1971199"/>
                  </a:cubicBezTo>
                  <a:lnTo>
                    <a:pt x="803053" y="1971294"/>
                  </a:lnTo>
                  <a:lnTo>
                    <a:pt x="803053" y="1971294"/>
                  </a:lnTo>
                  <a:close/>
                  <a:moveTo>
                    <a:pt x="1264253" y="2436495"/>
                  </a:moveTo>
                  <a:cubicBezTo>
                    <a:pt x="1264253" y="2436400"/>
                    <a:pt x="1264253" y="2436209"/>
                    <a:pt x="1264253" y="2436114"/>
                  </a:cubicBezTo>
                  <a:cubicBezTo>
                    <a:pt x="1239012" y="2405348"/>
                    <a:pt x="1215104" y="2373535"/>
                    <a:pt x="1192625" y="2340864"/>
                  </a:cubicBezTo>
                  <a:lnTo>
                    <a:pt x="1991868" y="2340864"/>
                  </a:lnTo>
                  <a:cubicBezTo>
                    <a:pt x="2025872" y="2340864"/>
                    <a:pt x="2053400" y="2368487"/>
                    <a:pt x="2053400" y="2402491"/>
                  </a:cubicBezTo>
                  <a:cubicBezTo>
                    <a:pt x="2053400" y="2436495"/>
                    <a:pt x="2025777" y="2464022"/>
                    <a:pt x="1991868" y="2464022"/>
                  </a:cubicBezTo>
                  <a:lnTo>
                    <a:pt x="1827562" y="2464022"/>
                  </a:lnTo>
                  <a:cubicBezTo>
                    <a:pt x="1793558" y="2464022"/>
                    <a:pt x="1765935" y="2491645"/>
                    <a:pt x="1765935" y="2525649"/>
                  </a:cubicBezTo>
                  <a:cubicBezTo>
                    <a:pt x="1765935" y="2559653"/>
                    <a:pt x="1793558" y="2587276"/>
                    <a:pt x="1827562" y="2587276"/>
                  </a:cubicBezTo>
                  <a:cubicBezTo>
                    <a:pt x="1861566" y="2587276"/>
                    <a:pt x="1889093" y="2614898"/>
                    <a:pt x="1889093" y="2648903"/>
                  </a:cubicBezTo>
                  <a:cubicBezTo>
                    <a:pt x="1889093" y="2682907"/>
                    <a:pt x="1861471" y="2710530"/>
                    <a:pt x="1827562" y="2710530"/>
                  </a:cubicBezTo>
                  <a:lnTo>
                    <a:pt x="1563719" y="2710530"/>
                  </a:lnTo>
                  <a:cubicBezTo>
                    <a:pt x="1451705" y="2634234"/>
                    <a:pt x="1350740" y="2542032"/>
                    <a:pt x="1264253" y="2436495"/>
                  </a:cubicBezTo>
                  <a:lnTo>
                    <a:pt x="1264253" y="2436495"/>
                  </a:lnTo>
                  <a:close/>
                  <a:moveTo>
                    <a:pt x="2361343" y="2956941"/>
                  </a:moveTo>
                  <a:cubicBezTo>
                    <a:pt x="2158270" y="2956941"/>
                    <a:pt x="1962341" y="2913317"/>
                    <a:pt x="1784223" y="2833783"/>
                  </a:cubicBezTo>
                  <a:lnTo>
                    <a:pt x="1822895" y="2833783"/>
                  </a:lnTo>
                  <a:cubicBezTo>
                    <a:pt x="1923383" y="2833783"/>
                    <a:pt x="2008918" y="2755488"/>
                    <a:pt x="2012156" y="2655094"/>
                  </a:cubicBezTo>
                  <a:cubicBezTo>
                    <a:pt x="2012918" y="2631186"/>
                    <a:pt x="2009108" y="2608326"/>
                    <a:pt x="2001584" y="2587085"/>
                  </a:cubicBezTo>
                  <a:cubicBezTo>
                    <a:pt x="2102453" y="2581751"/>
                    <a:pt x="2182082" y="2495169"/>
                    <a:pt x="2176177" y="2391823"/>
                  </a:cubicBezTo>
                  <a:cubicBezTo>
                    <a:pt x="2170652" y="2293334"/>
                    <a:pt x="2086070" y="2217801"/>
                    <a:pt x="1987391" y="2217801"/>
                  </a:cubicBezTo>
                  <a:lnTo>
                    <a:pt x="1116616" y="2217801"/>
                  </a:lnTo>
                  <a:cubicBezTo>
                    <a:pt x="1094899" y="2177987"/>
                    <a:pt x="1074896" y="2136839"/>
                    <a:pt x="1056989" y="2094643"/>
                  </a:cubicBezTo>
                  <a:lnTo>
                    <a:pt x="1894618" y="2094643"/>
                  </a:lnTo>
                  <a:cubicBezTo>
                    <a:pt x="1955864" y="2094643"/>
                    <a:pt x="2009013" y="2053114"/>
                    <a:pt x="2023872" y="1993678"/>
                  </a:cubicBezTo>
                  <a:lnTo>
                    <a:pt x="2108073" y="1656874"/>
                  </a:lnTo>
                  <a:cubicBezTo>
                    <a:pt x="2117789" y="1618012"/>
                    <a:pt x="2088356" y="1580293"/>
                    <a:pt x="2048351" y="1580293"/>
                  </a:cubicBezTo>
                  <a:cubicBezTo>
                    <a:pt x="2020062" y="1580293"/>
                    <a:pt x="1995488" y="1599533"/>
                    <a:pt x="1988630" y="1626965"/>
                  </a:cubicBezTo>
                  <a:lnTo>
                    <a:pt x="1959007" y="1745456"/>
                  </a:lnTo>
                  <a:lnTo>
                    <a:pt x="1652302" y="1540955"/>
                  </a:lnTo>
                  <a:lnTo>
                    <a:pt x="2112455" y="1131951"/>
                  </a:lnTo>
                  <a:lnTo>
                    <a:pt x="2072735" y="1290638"/>
                  </a:lnTo>
                  <a:cubicBezTo>
                    <a:pt x="2063020" y="1329500"/>
                    <a:pt x="2092452" y="1367123"/>
                    <a:pt x="2132552" y="1367123"/>
                  </a:cubicBezTo>
                  <a:cubicBezTo>
                    <a:pt x="2160746" y="1367123"/>
                    <a:pt x="2185416" y="1347883"/>
                    <a:pt x="2192274" y="1320451"/>
                  </a:cubicBezTo>
                  <a:lnTo>
                    <a:pt x="2234565" y="1151192"/>
                  </a:lnTo>
                  <a:cubicBezTo>
                    <a:pt x="2245233" y="1108520"/>
                    <a:pt x="2234470" y="1063943"/>
                    <a:pt x="2205133" y="1030605"/>
                  </a:cubicBezTo>
                  <a:cubicBezTo>
                    <a:pt x="2179225" y="1001173"/>
                    <a:pt x="2140934" y="985647"/>
                    <a:pt x="2101691" y="985647"/>
                  </a:cubicBezTo>
                  <a:lnTo>
                    <a:pt x="1057180" y="985647"/>
                  </a:lnTo>
                  <a:cubicBezTo>
                    <a:pt x="1087850" y="913733"/>
                    <a:pt x="1124141" y="845058"/>
                    <a:pt x="1165479" y="780288"/>
                  </a:cubicBezTo>
                  <a:lnTo>
                    <a:pt x="2110169" y="780288"/>
                  </a:lnTo>
                  <a:cubicBezTo>
                    <a:pt x="2233041" y="780288"/>
                    <a:pt x="2337054" y="684086"/>
                    <a:pt x="2340769" y="561213"/>
                  </a:cubicBezTo>
                  <a:cubicBezTo>
                    <a:pt x="2344579" y="433578"/>
                    <a:pt x="2241804" y="328517"/>
                    <a:pt x="2115026" y="328517"/>
                  </a:cubicBezTo>
                  <a:lnTo>
                    <a:pt x="1628966" y="328517"/>
                  </a:lnTo>
                  <a:cubicBezTo>
                    <a:pt x="1845755" y="197263"/>
                    <a:pt x="2097977" y="123158"/>
                    <a:pt x="2361438" y="123158"/>
                  </a:cubicBezTo>
                  <a:cubicBezTo>
                    <a:pt x="2880551" y="123158"/>
                    <a:pt x="3335274" y="403860"/>
                    <a:pt x="3581972" y="821341"/>
                  </a:cubicBezTo>
                  <a:lnTo>
                    <a:pt x="3351848" y="821341"/>
                  </a:lnTo>
                  <a:cubicBezTo>
                    <a:pt x="3227165" y="821341"/>
                    <a:pt x="3122390" y="920210"/>
                    <a:pt x="3121152" y="1044893"/>
                  </a:cubicBezTo>
                  <a:cubicBezTo>
                    <a:pt x="3120771" y="1082707"/>
                    <a:pt x="3129724" y="1118426"/>
                    <a:pt x="3145822" y="1149953"/>
                  </a:cubicBezTo>
                  <a:lnTo>
                    <a:pt x="2941130" y="1149953"/>
                  </a:lnTo>
                  <a:cubicBezTo>
                    <a:pt x="2818257" y="1149953"/>
                    <a:pt x="2714244" y="1246156"/>
                    <a:pt x="2710529" y="1369028"/>
                  </a:cubicBezTo>
                  <a:cubicBezTo>
                    <a:pt x="2706720" y="1496663"/>
                    <a:pt x="2809494" y="1601724"/>
                    <a:pt x="2936272" y="1601724"/>
                  </a:cubicBezTo>
                  <a:lnTo>
                    <a:pt x="2981516" y="1601724"/>
                  </a:lnTo>
                  <a:cubicBezTo>
                    <a:pt x="2965418" y="1633252"/>
                    <a:pt x="2956465" y="1668971"/>
                    <a:pt x="2956846" y="1706785"/>
                  </a:cubicBezTo>
                  <a:cubicBezTo>
                    <a:pt x="2958179" y="1831372"/>
                    <a:pt x="3062954" y="1930241"/>
                    <a:pt x="3187541" y="1930241"/>
                  </a:cubicBezTo>
                  <a:lnTo>
                    <a:pt x="3723513" y="1930241"/>
                  </a:lnTo>
                  <a:cubicBezTo>
                    <a:pt x="3553778" y="2522315"/>
                    <a:pt x="3007328" y="2956941"/>
                    <a:pt x="2361343" y="2956941"/>
                  </a:cubicBezTo>
                  <a:lnTo>
                    <a:pt x="2361343" y="2956941"/>
                  </a:lnTo>
                  <a:close/>
                  <a:moveTo>
                    <a:pt x="3754660" y="1797749"/>
                  </a:moveTo>
                  <a:cubicBezTo>
                    <a:pt x="3754088" y="1800797"/>
                    <a:pt x="3753422" y="1803940"/>
                    <a:pt x="3752850" y="1806988"/>
                  </a:cubicBezTo>
                  <a:lnTo>
                    <a:pt x="3182684" y="1806988"/>
                  </a:lnTo>
                  <a:cubicBezTo>
                    <a:pt x="3126010" y="1806988"/>
                    <a:pt x="3080004" y="1760887"/>
                    <a:pt x="3080004" y="1704308"/>
                  </a:cubicBezTo>
                  <a:cubicBezTo>
                    <a:pt x="3080004" y="1647730"/>
                    <a:pt x="3126105" y="1601629"/>
                    <a:pt x="3182684" y="1601629"/>
                  </a:cubicBezTo>
                  <a:cubicBezTo>
                    <a:pt x="3216688" y="1601629"/>
                    <a:pt x="3244215" y="1574006"/>
                    <a:pt x="3244215" y="1540002"/>
                  </a:cubicBezTo>
                  <a:cubicBezTo>
                    <a:pt x="3244215" y="1505998"/>
                    <a:pt x="3216688" y="1478471"/>
                    <a:pt x="3182684" y="1478471"/>
                  </a:cubicBezTo>
                  <a:lnTo>
                    <a:pt x="2936272" y="1478471"/>
                  </a:lnTo>
                  <a:cubicBezTo>
                    <a:pt x="2879693" y="1478471"/>
                    <a:pt x="2833592" y="1432370"/>
                    <a:pt x="2833592" y="1375791"/>
                  </a:cubicBezTo>
                  <a:cubicBezTo>
                    <a:pt x="2833592" y="1319117"/>
                    <a:pt x="2879598" y="1273112"/>
                    <a:pt x="2936272" y="1273112"/>
                  </a:cubicBezTo>
                  <a:lnTo>
                    <a:pt x="3346990" y="1273112"/>
                  </a:lnTo>
                  <a:cubicBezTo>
                    <a:pt x="3380994" y="1273112"/>
                    <a:pt x="3408521" y="1245489"/>
                    <a:pt x="3408521" y="1211485"/>
                  </a:cubicBezTo>
                  <a:cubicBezTo>
                    <a:pt x="3408521" y="1177481"/>
                    <a:pt x="3380994" y="1149858"/>
                    <a:pt x="3346990" y="1149858"/>
                  </a:cubicBezTo>
                  <a:cubicBezTo>
                    <a:pt x="3290316" y="1149858"/>
                    <a:pt x="3244310" y="1103852"/>
                    <a:pt x="3244310" y="1047179"/>
                  </a:cubicBezTo>
                  <a:cubicBezTo>
                    <a:pt x="3244310" y="990600"/>
                    <a:pt x="3290411" y="944499"/>
                    <a:pt x="3346990" y="944499"/>
                  </a:cubicBezTo>
                  <a:lnTo>
                    <a:pt x="3646741" y="944499"/>
                  </a:lnTo>
                  <a:cubicBezTo>
                    <a:pt x="3731038" y="1125665"/>
                    <a:pt x="3778187" y="1327404"/>
                    <a:pt x="3778187" y="1540002"/>
                  </a:cubicBezTo>
                  <a:cubicBezTo>
                    <a:pt x="3778187" y="1619345"/>
                    <a:pt x="3771519" y="1697165"/>
                    <a:pt x="3758946" y="1772983"/>
                  </a:cubicBezTo>
                  <a:cubicBezTo>
                    <a:pt x="3757613" y="1781270"/>
                    <a:pt x="3756184" y="1789557"/>
                    <a:pt x="3754660" y="1797749"/>
                  </a:cubicBezTo>
                  <a:lnTo>
                    <a:pt x="3754660" y="1797749"/>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18" name="任意多边形: 形状 17">
            <a:extLst>
              <a:ext uri="{FF2B5EF4-FFF2-40B4-BE49-F238E27FC236}">
                <a16:creationId xmlns:a16="http://schemas.microsoft.com/office/drawing/2014/main" id="{6F76924E-00F4-61EC-A80A-EC2DE2AC83D2}"/>
              </a:ext>
            </a:extLst>
          </p:cNvPr>
          <p:cNvSpPr/>
          <p:nvPr/>
        </p:nvSpPr>
        <p:spPr>
          <a:xfrm>
            <a:off x="5743208" y="2745682"/>
            <a:ext cx="705584" cy="705600"/>
          </a:xfrm>
          <a:custGeom>
            <a:avLst/>
            <a:gdLst>
              <a:gd name="connsiteX0" fmla="*/ 3523107 w 3901344"/>
              <a:gd name="connsiteY0" fmla="*/ 0 h 3901439"/>
              <a:gd name="connsiteX1" fmla="*/ 378238 w 3901344"/>
              <a:gd name="connsiteY1" fmla="*/ 0 h 3901439"/>
              <a:gd name="connsiteX2" fmla="*/ 0 w 3901344"/>
              <a:gd name="connsiteY2" fmla="*/ 378238 h 3901439"/>
              <a:gd name="connsiteX3" fmla="*/ 0 w 3901344"/>
              <a:gd name="connsiteY3" fmla="*/ 3523107 h 3901439"/>
              <a:gd name="connsiteX4" fmla="*/ 378238 w 3901344"/>
              <a:gd name="connsiteY4" fmla="*/ 3901440 h 3901439"/>
              <a:gd name="connsiteX5" fmla="*/ 3523107 w 3901344"/>
              <a:gd name="connsiteY5" fmla="*/ 3901440 h 3901439"/>
              <a:gd name="connsiteX6" fmla="*/ 3901345 w 3901344"/>
              <a:gd name="connsiteY6" fmla="*/ 3523107 h 3901439"/>
              <a:gd name="connsiteX7" fmla="*/ 3901345 w 3901344"/>
              <a:gd name="connsiteY7" fmla="*/ 378238 h 3901439"/>
              <a:gd name="connsiteX8" fmla="*/ 3523107 w 3901344"/>
              <a:gd name="connsiteY8" fmla="*/ 0 h 3901439"/>
              <a:gd name="connsiteX9" fmla="*/ 3523107 w 3901344"/>
              <a:gd name="connsiteY9" fmla="*/ 0 h 3901439"/>
              <a:gd name="connsiteX10" fmla="*/ 3075051 w 3901344"/>
              <a:gd name="connsiteY10" fmla="*/ 123158 h 3901439"/>
              <a:gd name="connsiteX11" fmla="*/ 3280410 w 3901344"/>
              <a:gd name="connsiteY11" fmla="*/ 328517 h 3901439"/>
              <a:gd name="connsiteX12" fmla="*/ 2797588 w 3901344"/>
              <a:gd name="connsiteY12" fmla="*/ 328517 h 3901439"/>
              <a:gd name="connsiteX13" fmla="*/ 2592229 w 3901344"/>
              <a:gd name="connsiteY13" fmla="*/ 123158 h 3901439"/>
              <a:gd name="connsiteX14" fmla="*/ 3075051 w 3901344"/>
              <a:gd name="connsiteY14" fmla="*/ 123158 h 3901439"/>
              <a:gd name="connsiteX15" fmla="*/ 2975991 w 3901344"/>
              <a:gd name="connsiteY15" fmla="*/ 1335310 h 3901439"/>
              <a:gd name="connsiteX16" fmla="*/ 2976848 w 3901344"/>
              <a:gd name="connsiteY16" fmla="*/ 1336167 h 3901439"/>
              <a:gd name="connsiteX17" fmla="*/ 3063145 w 3901344"/>
              <a:gd name="connsiteY17" fmla="*/ 1336167 h 3901439"/>
              <a:gd name="connsiteX18" fmla="*/ 3449765 w 3901344"/>
              <a:gd name="connsiteY18" fmla="*/ 949547 h 3901439"/>
              <a:gd name="connsiteX19" fmla="*/ 3449765 w 3901344"/>
              <a:gd name="connsiteY19" fmla="*/ 2415445 h 3901439"/>
              <a:gd name="connsiteX20" fmla="*/ 2542318 w 3901344"/>
              <a:gd name="connsiteY20" fmla="*/ 1856994 h 3901439"/>
              <a:gd name="connsiteX21" fmla="*/ 2826258 w 3901344"/>
              <a:gd name="connsiteY21" fmla="*/ 1573054 h 3901439"/>
              <a:gd name="connsiteX22" fmla="*/ 2826258 w 3901344"/>
              <a:gd name="connsiteY22" fmla="*/ 1486853 h 3901439"/>
              <a:gd name="connsiteX23" fmla="*/ 2825401 w 3901344"/>
              <a:gd name="connsiteY23" fmla="*/ 1485995 h 3901439"/>
              <a:gd name="connsiteX24" fmla="*/ 2739199 w 3901344"/>
              <a:gd name="connsiteY24" fmla="*/ 1485995 h 3901439"/>
              <a:gd name="connsiteX25" fmla="*/ 2033492 w 3901344"/>
              <a:gd name="connsiteY25" fmla="*/ 2191703 h 3901439"/>
              <a:gd name="connsiteX26" fmla="*/ 1868234 w 3901344"/>
              <a:gd name="connsiteY26" fmla="*/ 2191703 h 3901439"/>
              <a:gd name="connsiteX27" fmla="*/ 451771 w 3901344"/>
              <a:gd name="connsiteY27" fmla="*/ 775335 h 3901439"/>
              <a:gd name="connsiteX28" fmla="*/ 451771 w 3901344"/>
              <a:gd name="connsiteY28" fmla="*/ 451771 h 3901439"/>
              <a:gd name="connsiteX29" fmla="*/ 3449765 w 3901344"/>
              <a:gd name="connsiteY29" fmla="*/ 451771 h 3901439"/>
              <a:gd name="connsiteX30" fmla="*/ 3449765 w 3901344"/>
              <a:gd name="connsiteY30" fmla="*/ 775335 h 3901439"/>
              <a:gd name="connsiteX31" fmla="*/ 2976086 w 3901344"/>
              <a:gd name="connsiteY31" fmla="*/ 1249108 h 3901439"/>
              <a:gd name="connsiteX32" fmla="*/ 2975991 w 3901344"/>
              <a:gd name="connsiteY32" fmla="*/ 1335310 h 3901439"/>
              <a:gd name="connsiteX33" fmla="*/ 2975991 w 3901344"/>
              <a:gd name="connsiteY33" fmla="*/ 1335310 h 3901439"/>
              <a:gd name="connsiteX34" fmla="*/ 1448753 w 3901344"/>
              <a:gd name="connsiteY34" fmla="*/ 1946529 h 3901439"/>
              <a:gd name="connsiteX35" fmla="*/ 1780985 w 3901344"/>
              <a:gd name="connsiteY35" fmla="*/ 2278761 h 3901439"/>
              <a:gd name="connsiteX36" fmla="*/ 1950720 w 3901344"/>
              <a:gd name="connsiteY36" fmla="*/ 2348960 h 3901439"/>
              <a:gd name="connsiteX37" fmla="*/ 2120456 w 3901344"/>
              <a:gd name="connsiteY37" fmla="*/ 2278761 h 3901439"/>
              <a:gd name="connsiteX38" fmla="*/ 2452688 w 3901344"/>
              <a:gd name="connsiteY38" fmla="*/ 1946529 h 3901439"/>
              <a:gd name="connsiteX39" fmla="*/ 3449670 w 3901344"/>
              <a:gd name="connsiteY39" fmla="*/ 2560035 h 3901439"/>
              <a:gd name="connsiteX40" fmla="*/ 3449670 w 3901344"/>
              <a:gd name="connsiteY40" fmla="*/ 3449574 h 3901439"/>
              <a:gd name="connsiteX41" fmla="*/ 451771 w 3901344"/>
              <a:gd name="connsiteY41" fmla="*/ 3449574 h 3901439"/>
              <a:gd name="connsiteX42" fmla="*/ 451771 w 3901344"/>
              <a:gd name="connsiteY42" fmla="*/ 2560035 h 3901439"/>
              <a:gd name="connsiteX43" fmla="*/ 1448753 w 3901344"/>
              <a:gd name="connsiteY43" fmla="*/ 1946529 h 3901439"/>
              <a:gd name="connsiteX44" fmla="*/ 451771 w 3901344"/>
              <a:gd name="connsiteY44" fmla="*/ 2415445 h 3901439"/>
              <a:gd name="connsiteX45" fmla="*/ 451771 w 3901344"/>
              <a:gd name="connsiteY45" fmla="*/ 949547 h 3901439"/>
              <a:gd name="connsiteX46" fmla="*/ 1359218 w 3901344"/>
              <a:gd name="connsiteY46" fmla="*/ 1856994 h 3901439"/>
              <a:gd name="connsiteX47" fmla="*/ 451771 w 3901344"/>
              <a:gd name="connsiteY47" fmla="*/ 2415445 h 3901439"/>
              <a:gd name="connsiteX48" fmla="*/ 2418017 w 3901344"/>
              <a:gd name="connsiteY48" fmla="*/ 123158 h 3901439"/>
              <a:gd name="connsiteX49" fmla="*/ 2623376 w 3901344"/>
              <a:gd name="connsiteY49" fmla="*/ 328517 h 3901439"/>
              <a:gd name="connsiteX50" fmla="*/ 2140553 w 3901344"/>
              <a:gd name="connsiteY50" fmla="*/ 328517 h 3901439"/>
              <a:gd name="connsiteX51" fmla="*/ 1935194 w 3901344"/>
              <a:gd name="connsiteY51" fmla="*/ 123158 h 3901439"/>
              <a:gd name="connsiteX52" fmla="*/ 2418017 w 3901344"/>
              <a:gd name="connsiteY52" fmla="*/ 123158 h 3901439"/>
              <a:gd name="connsiteX53" fmla="*/ 1760982 w 3901344"/>
              <a:gd name="connsiteY53" fmla="*/ 123158 h 3901439"/>
              <a:gd name="connsiteX54" fmla="*/ 1966341 w 3901344"/>
              <a:gd name="connsiteY54" fmla="*/ 328517 h 3901439"/>
              <a:gd name="connsiteX55" fmla="*/ 1483424 w 3901344"/>
              <a:gd name="connsiteY55" fmla="*/ 328517 h 3901439"/>
              <a:gd name="connsiteX56" fmla="*/ 1278160 w 3901344"/>
              <a:gd name="connsiteY56" fmla="*/ 123158 h 3901439"/>
              <a:gd name="connsiteX57" fmla="*/ 1760982 w 3901344"/>
              <a:gd name="connsiteY57" fmla="*/ 123158 h 3901439"/>
              <a:gd name="connsiteX58" fmla="*/ 1103852 w 3901344"/>
              <a:gd name="connsiteY58" fmla="*/ 123158 h 3901439"/>
              <a:gd name="connsiteX59" fmla="*/ 1309116 w 3901344"/>
              <a:gd name="connsiteY59" fmla="*/ 328517 h 3901439"/>
              <a:gd name="connsiteX60" fmla="*/ 826294 w 3901344"/>
              <a:gd name="connsiteY60" fmla="*/ 328517 h 3901439"/>
              <a:gd name="connsiteX61" fmla="*/ 620935 w 3901344"/>
              <a:gd name="connsiteY61" fmla="*/ 123158 h 3901439"/>
              <a:gd name="connsiteX62" fmla="*/ 1103852 w 3901344"/>
              <a:gd name="connsiteY62" fmla="*/ 123158 h 3901439"/>
              <a:gd name="connsiteX63" fmla="*/ 123158 w 3901344"/>
              <a:gd name="connsiteY63" fmla="*/ 378238 h 3901439"/>
              <a:gd name="connsiteX64" fmla="*/ 378238 w 3901344"/>
              <a:gd name="connsiteY64" fmla="*/ 123158 h 3901439"/>
              <a:gd name="connsiteX65" fmla="*/ 446723 w 3901344"/>
              <a:gd name="connsiteY65" fmla="*/ 123158 h 3901439"/>
              <a:gd name="connsiteX66" fmla="*/ 652082 w 3901344"/>
              <a:gd name="connsiteY66" fmla="*/ 328517 h 3901439"/>
              <a:gd name="connsiteX67" fmla="*/ 390144 w 3901344"/>
              <a:gd name="connsiteY67" fmla="*/ 328517 h 3901439"/>
              <a:gd name="connsiteX68" fmla="*/ 328517 w 3901344"/>
              <a:gd name="connsiteY68" fmla="*/ 390144 h 3901439"/>
              <a:gd name="connsiteX69" fmla="*/ 328517 w 3901344"/>
              <a:gd name="connsiteY69" fmla="*/ 816388 h 3901439"/>
              <a:gd name="connsiteX70" fmla="*/ 123158 w 3901344"/>
              <a:gd name="connsiteY70" fmla="*/ 611029 h 3901439"/>
              <a:gd name="connsiteX71" fmla="*/ 123158 w 3901344"/>
              <a:gd name="connsiteY71" fmla="*/ 378238 h 3901439"/>
              <a:gd name="connsiteX72" fmla="*/ 123158 w 3901344"/>
              <a:gd name="connsiteY72" fmla="*/ 785241 h 3901439"/>
              <a:gd name="connsiteX73" fmla="*/ 328517 w 3901344"/>
              <a:gd name="connsiteY73" fmla="*/ 990600 h 3901439"/>
              <a:gd name="connsiteX74" fmla="*/ 328517 w 3901344"/>
              <a:gd name="connsiteY74" fmla="*/ 1555623 h 3901439"/>
              <a:gd name="connsiteX75" fmla="*/ 123158 w 3901344"/>
              <a:gd name="connsiteY75" fmla="*/ 1350264 h 3901439"/>
              <a:gd name="connsiteX76" fmla="*/ 123158 w 3901344"/>
              <a:gd name="connsiteY76" fmla="*/ 785241 h 3901439"/>
              <a:gd name="connsiteX77" fmla="*/ 123158 w 3901344"/>
              <a:gd name="connsiteY77" fmla="*/ 1524476 h 3901439"/>
              <a:gd name="connsiteX78" fmla="*/ 328517 w 3901344"/>
              <a:gd name="connsiteY78" fmla="*/ 1729835 h 3901439"/>
              <a:gd name="connsiteX79" fmla="*/ 328517 w 3901344"/>
              <a:gd name="connsiteY79" fmla="*/ 2294858 h 3901439"/>
              <a:gd name="connsiteX80" fmla="*/ 123158 w 3901344"/>
              <a:gd name="connsiteY80" fmla="*/ 2089499 h 3901439"/>
              <a:gd name="connsiteX81" fmla="*/ 123158 w 3901344"/>
              <a:gd name="connsiteY81" fmla="*/ 1524476 h 3901439"/>
              <a:gd name="connsiteX82" fmla="*/ 123158 w 3901344"/>
              <a:gd name="connsiteY82" fmla="*/ 2263712 h 3901439"/>
              <a:gd name="connsiteX83" fmla="*/ 328517 w 3901344"/>
              <a:gd name="connsiteY83" fmla="*/ 2469071 h 3901439"/>
              <a:gd name="connsiteX84" fmla="*/ 328517 w 3901344"/>
              <a:gd name="connsiteY84" fmla="*/ 3033998 h 3901439"/>
              <a:gd name="connsiteX85" fmla="*/ 123158 w 3901344"/>
              <a:gd name="connsiteY85" fmla="*/ 2828735 h 3901439"/>
              <a:gd name="connsiteX86" fmla="*/ 123158 w 3901344"/>
              <a:gd name="connsiteY86" fmla="*/ 2263712 h 3901439"/>
              <a:gd name="connsiteX87" fmla="*/ 378238 w 3901344"/>
              <a:gd name="connsiteY87" fmla="*/ 3778187 h 3901439"/>
              <a:gd name="connsiteX88" fmla="*/ 123158 w 3901344"/>
              <a:gd name="connsiteY88" fmla="*/ 3523107 h 3901439"/>
              <a:gd name="connsiteX89" fmla="*/ 123158 w 3901344"/>
              <a:gd name="connsiteY89" fmla="*/ 3002852 h 3901439"/>
              <a:gd name="connsiteX90" fmla="*/ 328517 w 3901344"/>
              <a:gd name="connsiteY90" fmla="*/ 3208211 h 3901439"/>
              <a:gd name="connsiteX91" fmla="*/ 328517 w 3901344"/>
              <a:gd name="connsiteY91" fmla="*/ 3511201 h 3901439"/>
              <a:gd name="connsiteX92" fmla="*/ 390144 w 3901344"/>
              <a:gd name="connsiteY92" fmla="*/ 3572732 h 3901439"/>
              <a:gd name="connsiteX93" fmla="*/ 446723 w 3901344"/>
              <a:gd name="connsiteY93" fmla="*/ 3572732 h 3901439"/>
              <a:gd name="connsiteX94" fmla="*/ 652082 w 3901344"/>
              <a:gd name="connsiteY94" fmla="*/ 3778091 h 3901439"/>
              <a:gd name="connsiteX95" fmla="*/ 378238 w 3901344"/>
              <a:gd name="connsiteY95" fmla="*/ 3778091 h 3901439"/>
              <a:gd name="connsiteX96" fmla="*/ 826294 w 3901344"/>
              <a:gd name="connsiteY96" fmla="*/ 3778187 h 3901439"/>
              <a:gd name="connsiteX97" fmla="*/ 621030 w 3901344"/>
              <a:gd name="connsiteY97" fmla="*/ 3572923 h 3901439"/>
              <a:gd name="connsiteX98" fmla="*/ 1103852 w 3901344"/>
              <a:gd name="connsiteY98" fmla="*/ 3572923 h 3901439"/>
              <a:gd name="connsiteX99" fmla="*/ 1309116 w 3901344"/>
              <a:gd name="connsiteY99" fmla="*/ 3778187 h 3901439"/>
              <a:gd name="connsiteX100" fmla="*/ 826294 w 3901344"/>
              <a:gd name="connsiteY100" fmla="*/ 3778187 h 3901439"/>
              <a:gd name="connsiteX101" fmla="*/ 1483424 w 3901344"/>
              <a:gd name="connsiteY101" fmla="*/ 3778187 h 3901439"/>
              <a:gd name="connsiteX102" fmla="*/ 1278160 w 3901344"/>
              <a:gd name="connsiteY102" fmla="*/ 3572923 h 3901439"/>
              <a:gd name="connsiteX103" fmla="*/ 1760982 w 3901344"/>
              <a:gd name="connsiteY103" fmla="*/ 3572923 h 3901439"/>
              <a:gd name="connsiteX104" fmla="*/ 1966341 w 3901344"/>
              <a:gd name="connsiteY104" fmla="*/ 3778187 h 3901439"/>
              <a:gd name="connsiteX105" fmla="*/ 1483424 w 3901344"/>
              <a:gd name="connsiteY105" fmla="*/ 3778187 h 3901439"/>
              <a:gd name="connsiteX106" fmla="*/ 2140553 w 3901344"/>
              <a:gd name="connsiteY106" fmla="*/ 3778187 h 3901439"/>
              <a:gd name="connsiteX107" fmla="*/ 1935194 w 3901344"/>
              <a:gd name="connsiteY107" fmla="*/ 3572923 h 3901439"/>
              <a:gd name="connsiteX108" fmla="*/ 2418017 w 3901344"/>
              <a:gd name="connsiteY108" fmla="*/ 3572923 h 3901439"/>
              <a:gd name="connsiteX109" fmla="*/ 2623376 w 3901344"/>
              <a:gd name="connsiteY109" fmla="*/ 3778187 h 3901439"/>
              <a:gd name="connsiteX110" fmla="*/ 2140553 w 3901344"/>
              <a:gd name="connsiteY110" fmla="*/ 3778187 h 3901439"/>
              <a:gd name="connsiteX111" fmla="*/ 2797588 w 3901344"/>
              <a:gd name="connsiteY111" fmla="*/ 3778187 h 3901439"/>
              <a:gd name="connsiteX112" fmla="*/ 2592229 w 3901344"/>
              <a:gd name="connsiteY112" fmla="*/ 3572923 h 3901439"/>
              <a:gd name="connsiteX113" fmla="*/ 3075051 w 3901344"/>
              <a:gd name="connsiteY113" fmla="*/ 3572923 h 3901439"/>
              <a:gd name="connsiteX114" fmla="*/ 3280410 w 3901344"/>
              <a:gd name="connsiteY114" fmla="*/ 3778187 h 3901439"/>
              <a:gd name="connsiteX115" fmla="*/ 2797588 w 3901344"/>
              <a:gd name="connsiteY115" fmla="*/ 3778187 h 3901439"/>
              <a:gd name="connsiteX116" fmla="*/ 3778187 w 3901344"/>
              <a:gd name="connsiteY116" fmla="*/ 3523107 h 3901439"/>
              <a:gd name="connsiteX117" fmla="*/ 3523107 w 3901344"/>
              <a:gd name="connsiteY117" fmla="*/ 3778187 h 3901439"/>
              <a:gd name="connsiteX118" fmla="*/ 3454622 w 3901344"/>
              <a:gd name="connsiteY118" fmla="*/ 3778187 h 3901439"/>
              <a:gd name="connsiteX119" fmla="*/ 3249359 w 3901344"/>
              <a:gd name="connsiteY119" fmla="*/ 3572828 h 3901439"/>
              <a:gd name="connsiteX120" fmla="*/ 3511296 w 3901344"/>
              <a:gd name="connsiteY120" fmla="*/ 3572828 h 3901439"/>
              <a:gd name="connsiteX121" fmla="*/ 3572828 w 3901344"/>
              <a:gd name="connsiteY121" fmla="*/ 3511296 h 3901439"/>
              <a:gd name="connsiteX122" fmla="*/ 3572828 w 3901344"/>
              <a:gd name="connsiteY122" fmla="*/ 3002947 h 3901439"/>
              <a:gd name="connsiteX123" fmla="*/ 3778187 w 3901344"/>
              <a:gd name="connsiteY123" fmla="*/ 3208306 h 3901439"/>
              <a:gd name="connsiteX124" fmla="*/ 3778187 w 3901344"/>
              <a:gd name="connsiteY124" fmla="*/ 3523107 h 3901439"/>
              <a:gd name="connsiteX125" fmla="*/ 3778187 w 3901344"/>
              <a:gd name="connsiteY125" fmla="*/ 3033998 h 3901439"/>
              <a:gd name="connsiteX126" fmla="*/ 3572828 w 3901344"/>
              <a:gd name="connsiteY126" fmla="*/ 2828639 h 3901439"/>
              <a:gd name="connsiteX127" fmla="*/ 3572828 w 3901344"/>
              <a:gd name="connsiteY127" fmla="*/ 2263616 h 3901439"/>
              <a:gd name="connsiteX128" fmla="*/ 3778187 w 3901344"/>
              <a:gd name="connsiteY128" fmla="*/ 2468975 h 3901439"/>
              <a:gd name="connsiteX129" fmla="*/ 3778187 w 3901344"/>
              <a:gd name="connsiteY129" fmla="*/ 3033998 h 3901439"/>
              <a:gd name="connsiteX130" fmla="*/ 3778187 w 3901344"/>
              <a:gd name="connsiteY130" fmla="*/ 2294858 h 3901439"/>
              <a:gd name="connsiteX131" fmla="*/ 3572828 w 3901344"/>
              <a:gd name="connsiteY131" fmla="*/ 2089499 h 3901439"/>
              <a:gd name="connsiteX132" fmla="*/ 3572828 w 3901344"/>
              <a:gd name="connsiteY132" fmla="*/ 1524476 h 3901439"/>
              <a:gd name="connsiteX133" fmla="*/ 3778187 w 3901344"/>
              <a:gd name="connsiteY133" fmla="*/ 1729835 h 3901439"/>
              <a:gd name="connsiteX134" fmla="*/ 3778187 w 3901344"/>
              <a:gd name="connsiteY134" fmla="*/ 2294858 h 3901439"/>
              <a:gd name="connsiteX135" fmla="*/ 3778187 w 3901344"/>
              <a:gd name="connsiteY135" fmla="*/ 1555623 h 3901439"/>
              <a:gd name="connsiteX136" fmla="*/ 3572828 w 3901344"/>
              <a:gd name="connsiteY136" fmla="*/ 1350264 h 3901439"/>
              <a:gd name="connsiteX137" fmla="*/ 3572828 w 3901344"/>
              <a:gd name="connsiteY137" fmla="*/ 785336 h 3901439"/>
              <a:gd name="connsiteX138" fmla="*/ 3778187 w 3901344"/>
              <a:gd name="connsiteY138" fmla="*/ 990600 h 3901439"/>
              <a:gd name="connsiteX139" fmla="*/ 3778187 w 3901344"/>
              <a:gd name="connsiteY139" fmla="*/ 1555623 h 3901439"/>
              <a:gd name="connsiteX140" fmla="*/ 3778187 w 3901344"/>
              <a:gd name="connsiteY140" fmla="*/ 816388 h 3901439"/>
              <a:gd name="connsiteX141" fmla="*/ 3572828 w 3901344"/>
              <a:gd name="connsiteY141" fmla="*/ 611124 h 3901439"/>
              <a:gd name="connsiteX142" fmla="*/ 3572828 w 3901344"/>
              <a:gd name="connsiteY142" fmla="*/ 390144 h 3901439"/>
              <a:gd name="connsiteX143" fmla="*/ 3511201 w 3901344"/>
              <a:gd name="connsiteY143" fmla="*/ 328517 h 3901439"/>
              <a:gd name="connsiteX144" fmla="*/ 3454527 w 3901344"/>
              <a:gd name="connsiteY144" fmla="*/ 328517 h 3901439"/>
              <a:gd name="connsiteX145" fmla="*/ 3249263 w 3901344"/>
              <a:gd name="connsiteY145" fmla="*/ 123158 h 3901439"/>
              <a:gd name="connsiteX146" fmla="*/ 3523107 w 3901344"/>
              <a:gd name="connsiteY146" fmla="*/ 123158 h 3901439"/>
              <a:gd name="connsiteX147" fmla="*/ 3778187 w 3901344"/>
              <a:gd name="connsiteY147" fmla="*/ 378238 h 3901439"/>
              <a:gd name="connsiteX148" fmla="*/ 3778187 w 3901344"/>
              <a:gd name="connsiteY148" fmla="*/ 816388 h 3901439"/>
              <a:gd name="connsiteX149" fmla="*/ 3778187 w 3901344"/>
              <a:gd name="connsiteY149" fmla="*/ 816388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01344" h="3901439">
                <a:moveTo>
                  <a:pt x="3523107" y="0"/>
                </a:moveTo>
                <a:lnTo>
                  <a:pt x="378238" y="0"/>
                </a:lnTo>
                <a:cubicBezTo>
                  <a:pt x="169736" y="0"/>
                  <a:pt x="0" y="169736"/>
                  <a:pt x="0" y="378238"/>
                </a:cubicBezTo>
                <a:lnTo>
                  <a:pt x="0" y="3523107"/>
                </a:lnTo>
                <a:cubicBezTo>
                  <a:pt x="0" y="3731705"/>
                  <a:pt x="169736" y="3901440"/>
                  <a:pt x="378238" y="3901440"/>
                </a:cubicBezTo>
                <a:lnTo>
                  <a:pt x="3523107" y="3901440"/>
                </a:lnTo>
                <a:cubicBezTo>
                  <a:pt x="3731705" y="3901440"/>
                  <a:pt x="3901345" y="3731705"/>
                  <a:pt x="3901345" y="3523107"/>
                </a:cubicBezTo>
                <a:lnTo>
                  <a:pt x="3901345" y="378238"/>
                </a:lnTo>
                <a:cubicBezTo>
                  <a:pt x="3901440" y="169736"/>
                  <a:pt x="3731800" y="0"/>
                  <a:pt x="3523107" y="0"/>
                </a:cubicBezTo>
                <a:lnTo>
                  <a:pt x="3523107" y="0"/>
                </a:lnTo>
                <a:close/>
                <a:moveTo>
                  <a:pt x="3075051" y="123158"/>
                </a:moveTo>
                <a:lnTo>
                  <a:pt x="3280410" y="328517"/>
                </a:lnTo>
                <a:lnTo>
                  <a:pt x="2797588" y="328517"/>
                </a:lnTo>
                <a:lnTo>
                  <a:pt x="2592229" y="123158"/>
                </a:lnTo>
                <a:lnTo>
                  <a:pt x="3075051" y="123158"/>
                </a:lnTo>
                <a:close/>
                <a:moveTo>
                  <a:pt x="2975991" y="1335310"/>
                </a:moveTo>
                <a:lnTo>
                  <a:pt x="2976848" y="1336167"/>
                </a:lnTo>
                <a:cubicBezTo>
                  <a:pt x="3000661" y="1359979"/>
                  <a:pt x="3039332" y="1359979"/>
                  <a:pt x="3063145" y="1336167"/>
                </a:cubicBezTo>
                <a:lnTo>
                  <a:pt x="3449765" y="949547"/>
                </a:lnTo>
                <a:lnTo>
                  <a:pt x="3449765" y="2415445"/>
                </a:lnTo>
                <a:lnTo>
                  <a:pt x="2542318" y="1856994"/>
                </a:lnTo>
                <a:lnTo>
                  <a:pt x="2826258" y="1573054"/>
                </a:lnTo>
                <a:cubicBezTo>
                  <a:pt x="2850071" y="1549241"/>
                  <a:pt x="2850071" y="1510665"/>
                  <a:pt x="2826258" y="1486853"/>
                </a:cubicBezTo>
                <a:lnTo>
                  <a:pt x="2825401" y="1485995"/>
                </a:lnTo>
                <a:cubicBezTo>
                  <a:pt x="2801588" y="1462183"/>
                  <a:pt x="2763012" y="1462183"/>
                  <a:pt x="2739199" y="1485995"/>
                </a:cubicBezTo>
                <a:lnTo>
                  <a:pt x="2033492" y="2191703"/>
                </a:lnTo>
                <a:cubicBezTo>
                  <a:pt x="1987868" y="2237232"/>
                  <a:pt x="1913763" y="2237232"/>
                  <a:pt x="1868234" y="2191703"/>
                </a:cubicBezTo>
                <a:lnTo>
                  <a:pt x="451771" y="775335"/>
                </a:lnTo>
                <a:lnTo>
                  <a:pt x="451771" y="451771"/>
                </a:lnTo>
                <a:lnTo>
                  <a:pt x="3449765" y="451771"/>
                </a:lnTo>
                <a:lnTo>
                  <a:pt x="3449765" y="775335"/>
                </a:lnTo>
                <a:lnTo>
                  <a:pt x="2976086" y="1249108"/>
                </a:lnTo>
                <a:cubicBezTo>
                  <a:pt x="2952179" y="1272826"/>
                  <a:pt x="2952179" y="1311497"/>
                  <a:pt x="2975991" y="1335310"/>
                </a:cubicBezTo>
                <a:lnTo>
                  <a:pt x="2975991" y="1335310"/>
                </a:lnTo>
                <a:close/>
                <a:moveTo>
                  <a:pt x="1448753" y="1946529"/>
                </a:moveTo>
                <a:lnTo>
                  <a:pt x="1780985" y="2278761"/>
                </a:lnTo>
                <a:cubicBezTo>
                  <a:pt x="1827752" y="2325529"/>
                  <a:pt x="1889284" y="2348960"/>
                  <a:pt x="1950720" y="2348960"/>
                </a:cubicBezTo>
                <a:cubicBezTo>
                  <a:pt x="2012156" y="2348960"/>
                  <a:pt x="2073688" y="2325529"/>
                  <a:pt x="2120456" y="2278761"/>
                </a:cubicBezTo>
                <a:lnTo>
                  <a:pt x="2452688" y="1946529"/>
                </a:lnTo>
                <a:lnTo>
                  <a:pt x="3449670" y="2560035"/>
                </a:lnTo>
                <a:lnTo>
                  <a:pt x="3449670" y="3449574"/>
                </a:lnTo>
                <a:lnTo>
                  <a:pt x="451771" y="3449574"/>
                </a:lnTo>
                <a:lnTo>
                  <a:pt x="451771" y="2560035"/>
                </a:lnTo>
                <a:lnTo>
                  <a:pt x="1448753" y="1946529"/>
                </a:lnTo>
                <a:close/>
                <a:moveTo>
                  <a:pt x="451771" y="2415445"/>
                </a:moveTo>
                <a:lnTo>
                  <a:pt x="451771" y="949547"/>
                </a:lnTo>
                <a:lnTo>
                  <a:pt x="1359218" y="1856994"/>
                </a:lnTo>
                <a:lnTo>
                  <a:pt x="451771" y="2415445"/>
                </a:lnTo>
                <a:close/>
                <a:moveTo>
                  <a:pt x="2418017" y="123158"/>
                </a:moveTo>
                <a:lnTo>
                  <a:pt x="2623376" y="328517"/>
                </a:lnTo>
                <a:lnTo>
                  <a:pt x="2140553" y="328517"/>
                </a:lnTo>
                <a:lnTo>
                  <a:pt x="1935194" y="123158"/>
                </a:lnTo>
                <a:lnTo>
                  <a:pt x="2418017" y="123158"/>
                </a:lnTo>
                <a:close/>
                <a:moveTo>
                  <a:pt x="1760982" y="123158"/>
                </a:moveTo>
                <a:lnTo>
                  <a:pt x="1966341" y="328517"/>
                </a:lnTo>
                <a:lnTo>
                  <a:pt x="1483424" y="328517"/>
                </a:lnTo>
                <a:lnTo>
                  <a:pt x="1278160" y="123158"/>
                </a:lnTo>
                <a:lnTo>
                  <a:pt x="1760982" y="123158"/>
                </a:lnTo>
                <a:close/>
                <a:moveTo>
                  <a:pt x="1103852" y="123158"/>
                </a:moveTo>
                <a:lnTo>
                  <a:pt x="1309116" y="328517"/>
                </a:lnTo>
                <a:lnTo>
                  <a:pt x="826294" y="328517"/>
                </a:lnTo>
                <a:lnTo>
                  <a:pt x="620935" y="123158"/>
                </a:lnTo>
                <a:lnTo>
                  <a:pt x="1103852" y="123158"/>
                </a:lnTo>
                <a:close/>
                <a:moveTo>
                  <a:pt x="123158" y="378238"/>
                </a:moveTo>
                <a:cubicBezTo>
                  <a:pt x="123158" y="237554"/>
                  <a:pt x="237554" y="123158"/>
                  <a:pt x="378238" y="123158"/>
                </a:cubicBezTo>
                <a:lnTo>
                  <a:pt x="446723" y="123158"/>
                </a:lnTo>
                <a:lnTo>
                  <a:pt x="652082" y="328517"/>
                </a:lnTo>
                <a:lnTo>
                  <a:pt x="390144" y="328517"/>
                </a:lnTo>
                <a:cubicBezTo>
                  <a:pt x="356140" y="328517"/>
                  <a:pt x="328517" y="356140"/>
                  <a:pt x="328517" y="390144"/>
                </a:cubicBezTo>
                <a:lnTo>
                  <a:pt x="328517" y="816388"/>
                </a:lnTo>
                <a:lnTo>
                  <a:pt x="123158" y="611029"/>
                </a:lnTo>
                <a:lnTo>
                  <a:pt x="123158" y="378238"/>
                </a:lnTo>
                <a:close/>
                <a:moveTo>
                  <a:pt x="123158" y="785241"/>
                </a:moveTo>
                <a:lnTo>
                  <a:pt x="328517" y="990600"/>
                </a:lnTo>
                <a:lnTo>
                  <a:pt x="328517" y="1555623"/>
                </a:lnTo>
                <a:lnTo>
                  <a:pt x="123158" y="1350264"/>
                </a:lnTo>
                <a:lnTo>
                  <a:pt x="123158" y="785241"/>
                </a:lnTo>
                <a:close/>
                <a:moveTo>
                  <a:pt x="123158" y="1524476"/>
                </a:moveTo>
                <a:lnTo>
                  <a:pt x="328517" y="1729835"/>
                </a:lnTo>
                <a:lnTo>
                  <a:pt x="328517" y="2294858"/>
                </a:lnTo>
                <a:lnTo>
                  <a:pt x="123158" y="2089499"/>
                </a:lnTo>
                <a:lnTo>
                  <a:pt x="123158" y="1524476"/>
                </a:lnTo>
                <a:close/>
                <a:moveTo>
                  <a:pt x="123158" y="2263712"/>
                </a:moveTo>
                <a:lnTo>
                  <a:pt x="328517" y="2469071"/>
                </a:lnTo>
                <a:lnTo>
                  <a:pt x="328517" y="3033998"/>
                </a:lnTo>
                <a:lnTo>
                  <a:pt x="123158" y="2828735"/>
                </a:lnTo>
                <a:lnTo>
                  <a:pt x="123158" y="2263712"/>
                </a:lnTo>
                <a:close/>
                <a:moveTo>
                  <a:pt x="378238" y="3778187"/>
                </a:moveTo>
                <a:cubicBezTo>
                  <a:pt x="237554" y="3778187"/>
                  <a:pt x="123158" y="3663791"/>
                  <a:pt x="123158" y="3523107"/>
                </a:cubicBezTo>
                <a:lnTo>
                  <a:pt x="123158" y="3002852"/>
                </a:lnTo>
                <a:lnTo>
                  <a:pt x="328517" y="3208211"/>
                </a:lnTo>
                <a:lnTo>
                  <a:pt x="328517" y="3511201"/>
                </a:lnTo>
                <a:cubicBezTo>
                  <a:pt x="328517" y="3545205"/>
                  <a:pt x="356045" y="3572732"/>
                  <a:pt x="390144" y="3572732"/>
                </a:cubicBezTo>
                <a:lnTo>
                  <a:pt x="446723" y="3572732"/>
                </a:lnTo>
                <a:lnTo>
                  <a:pt x="652082" y="3778091"/>
                </a:lnTo>
                <a:lnTo>
                  <a:pt x="378238" y="3778091"/>
                </a:lnTo>
                <a:close/>
                <a:moveTo>
                  <a:pt x="826294" y="3778187"/>
                </a:moveTo>
                <a:lnTo>
                  <a:pt x="621030" y="3572923"/>
                </a:lnTo>
                <a:lnTo>
                  <a:pt x="1103852" y="3572923"/>
                </a:lnTo>
                <a:lnTo>
                  <a:pt x="1309116" y="3778187"/>
                </a:lnTo>
                <a:lnTo>
                  <a:pt x="826294" y="3778187"/>
                </a:lnTo>
                <a:close/>
                <a:moveTo>
                  <a:pt x="1483424" y="3778187"/>
                </a:moveTo>
                <a:lnTo>
                  <a:pt x="1278160" y="3572923"/>
                </a:lnTo>
                <a:lnTo>
                  <a:pt x="1760982" y="3572923"/>
                </a:lnTo>
                <a:lnTo>
                  <a:pt x="1966341" y="3778187"/>
                </a:lnTo>
                <a:lnTo>
                  <a:pt x="1483424" y="3778187"/>
                </a:lnTo>
                <a:close/>
                <a:moveTo>
                  <a:pt x="2140553" y="3778187"/>
                </a:moveTo>
                <a:lnTo>
                  <a:pt x="1935194" y="3572923"/>
                </a:lnTo>
                <a:lnTo>
                  <a:pt x="2418017" y="3572923"/>
                </a:lnTo>
                <a:lnTo>
                  <a:pt x="2623376" y="3778187"/>
                </a:lnTo>
                <a:lnTo>
                  <a:pt x="2140553" y="3778187"/>
                </a:lnTo>
                <a:close/>
                <a:moveTo>
                  <a:pt x="2797588" y="3778187"/>
                </a:moveTo>
                <a:lnTo>
                  <a:pt x="2592229" y="3572923"/>
                </a:lnTo>
                <a:lnTo>
                  <a:pt x="3075051" y="3572923"/>
                </a:lnTo>
                <a:lnTo>
                  <a:pt x="3280410" y="3778187"/>
                </a:lnTo>
                <a:lnTo>
                  <a:pt x="2797588" y="3778187"/>
                </a:lnTo>
                <a:close/>
                <a:moveTo>
                  <a:pt x="3778187" y="3523107"/>
                </a:moveTo>
                <a:cubicBezTo>
                  <a:pt x="3778187" y="3663791"/>
                  <a:pt x="3663791" y="3778187"/>
                  <a:pt x="3523107" y="3778187"/>
                </a:cubicBezTo>
                <a:lnTo>
                  <a:pt x="3454622" y="3778187"/>
                </a:lnTo>
                <a:lnTo>
                  <a:pt x="3249359" y="3572828"/>
                </a:lnTo>
                <a:lnTo>
                  <a:pt x="3511296" y="3572828"/>
                </a:lnTo>
                <a:cubicBezTo>
                  <a:pt x="3545300" y="3572828"/>
                  <a:pt x="3572828" y="3545300"/>
                  <a:pt x="3572828" y="3511296"/>
                </a:cubicBezTo>
                <a:lnTo>
                  <a:pt x="3572828" y="3002947"/>
                </a:lnTo>
                <a:lnTo>
                  <a:pt x="3778187" y="3208306"/>
                </a:lnTo>
                <a:lnTo>
                  <a:pt x="3778187" y="3523107"/>
                </a:lnTo>
                <a:close/>
                <a:moveTo>
                  <a:pt x="3778187" y="3033998"/>
                </a:moveTo>
                <a:lnTo>
                  <a:pt x="3572828" y="2828639"/>
                </a:lnTo>
                <a:lnTo>
                  <a:pt x="3572828" y="2263616"/>
                </a:lnTo>
                <a:lnTo>
                  <a:pt x="3778187" y="2468975"/>
                </a:lnTo>
                <a:lnTo>
                  <a:pt x="3778187" y="3033998"/>
                </a:lnTo>
                <a:close/>
                <a:moveTo>
                  <a:pt x="3778187" y="2294858"/>
                </a:moveTo>
                <a:lnTo>
                  <a:pt x="3572828" y="2089499"/>
                </a:lnTo>
                <a:lnTo>
                  <a:pt x="3572828" y="1524476"/>
                </a:lnTo>
                <a:lnTo>
                  <a:pt x="3778187" y="1729835"/>
                </a:lnTo>
                <a:lnTo>
                  <a:pt x="3778187" y="2294858"/>
                </a:lnTo>
                <a:close/>
                <a:moveTo>
                  <a:pt x="3778187" y="1555623"/>
                </a:moveTo>
                <a:lnTo>
                  <a:pt x="3572828" y="1350264"/>
                </a:lnTo>
                <a:lnTo>
                  <a:pt x="3572828" y="785336"/>
                </a:lnTo>
                <a:lnTo>
                  <a:pt x="3778187" y="990600"/>
                </a:lnTo>
                <a:lnTo>
                  <a:pt x="3778187" y="1555623"/>
                </a:lnTo>
                <a:close/>
                <a:moveTo>
                  <a:pt x="3778187" y="816388"/>
                </a:moveTo>
                <a:lnTo>
                  <a:pt x="3572828" y="611124"/>
                </a:lnTo>
                <a:lnTo>
                  <a:pt x="3572828" y="390144"/>
                </a:lnTo>
                <a:cubicBezTo>
                  <a:pt x="3572828" y="356140"/>
                  <a:pt x="3545300" y="328517"/>
                  <a:pt x="3511201" y="328517"/>
                </a:cubicBezTo>
                <a:lnTo>
                  <a:pt x="3454527" y="328517"/>
                </a:lnTo>
                <a:lnTo>
                  <a:pt x="3249263" y="123158"/>
                </a:lnTo>
                <a:lnTo>
                  <a:pt x="3523107" y="123158"/>
                </a:lnTo>
                <a:cubicBezTo>
                  <a:pt x="3663791" y="123158"/>
                  <a:pt x="3778187" y="237649"/>
                  <a:pt x="3778187" y="378238"/>
                </a:cubicBezTo>
                <a:lnTo>
                  <a:pt x="3778187" y="816388"/>
                </a:lnTo>
                <a:lnTo>
                  <a:pt x="3778187" y="81638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nvGrpSpPr>
          <p:cNvPr id="19" name="图形 2">
            <a:extLst>
              <a:ext uri="{FF2B5EF4-FFF2-40B4-BE49-F238E27FC236}">
                <a16:creationId xmlns:a16="http://schemas.microsoft.com/office/drawing/2014/main" id="{8EB53DF2-5DAE-5C7E-63E0-A4459FEA9027}"/>
              </a:ext>
            </a:extLst>
          </p:cNvPr>
          <p:cNvGrpSpPr/>
          <p:nvPr/>
        </p:nvGrpSpPr>
        <p:grpSpPr>
          <a:xfrm>
            <a:off x="9331845" y="2767965"/>
            <a:ext cx="705584" cy="661035"/>
            <a:chOff x="4143375" y="1721833"/>
            <a:chExt cx="3901344" cy="3655028"/>
          </a:xfrm>
          <a:solidFill>
            <a:sysClr val="window" lastClr="FFFFFF"/>
          </a:solidFill>
        </p:grpSpPr>
        <p:sp>
          <p:nvSpPr>
            <p:cNvPr id="20" name="任意多边形: 形状 19">
              <a:extLst>
                <a:ext uri="{FF2B5EF4-FFF2-40B4-BE49-F238E27FC236}">
                  <a16:creationId xmlns:a16="http://schemas.microsoft.com/office/drawing/2014/main" id="{84B6337C-B642-876B-CBC1-DE561CDAD067}"/>
                </a:ext>
              </a:extLst>
            </p:cNvPr>
            <p:cNvSpPr/>
            <p:nvPr/>
          </p:nvSpPr>
          <p:spPr>
            <a:xfrm>
              <a:off x="4143375" y="1721833"/>
              <a:ext cx="3901344" cy="3655028"/>
            </a:xfrm>
            <a:custGeom>
              <a:avLst/>
              <a:gdLst>
                <a:gd name="connsiteX0" fmla="*/ 3839813 w 3901344"/>
                <a:gd name="connsiteY0" fmla="*/ 328517 h 3655028"/>
                <a:gd name="connsiteX1" fmla="*/ 2903315 w 3901344"/>
                <a:gd name="connsiteY1" fmla="*/ 328517 h 3655028"/>
                <a:gd name="connsiteX2" fmla="*/ 2484596 w 3901344"/>
                <a:gd name="connsiteY2" fmla="*/ 0 h 3655028"/>
                <a:gd name="connsiteX3" fmla="*/ 1416844 w 3901344"/>
                <a:gd name="connsiteY3" fmla="*/ 0 h 3655028"/>
                <a:gd name="connsiteX4" fmla="*/ 998125 w 3901344"/>
                <a:gd name="connsiteY4" fmla="*/ 328517 h 3655028"/>
                <a:gd name="connsiteX5" fmla="*/ 61627 w 3901344"/>
                <a:gd name="connsiteY5" fmla="*/ 328517 h 3655028"/>
                <a:gd name="connsiteX6" fmla="*/ 0 w 3901344"/>
                <a:gd name="connsiteY6" fmla="*/ 390144 h 3655028"/>
                <a:gd name="connsiteX7" fmla="*/ 0 w 3901344"/>
                <a:gd name="connsiteY7" fmla="*/ 3100578 h 3655028"/>
                <a:gd name="connsiteX8" fmla="*/ 191 w 3901344"/>
                <a:gd name="connsiteY8" fmla="*/ 3103436 h 3655028"/>
                <a:gd name="connsiteX9" fmla="*/ 286 w 3901344"/>
                <a:gd name="connsiteY9" fmla="*/ 3105531 h 3655028"/>
                <a:gd name="connsiteX10" fmla="*/ 1429 w 3901344"/>
                <a:gd name="connsiteY10" fmla="*/ 3113437 h 3655028"/>
                <a:gd name="connsiteX11" fmla="*/ 1429 w 3901344"/>
                <a:gd name="connsiteY11" fmla="*/ 3113532 h 3655028"/>
                <a:gd name="connsiteX12" fmla="*/ 1524 w 3901344"/>
                <a:gd name="connsiteY12" fmla="*/ 3113913 h 3655028"/>
                <a:gd name="connsiteX13" fmla="*/ 3715 w 3901344"/>
                <a:gd name="connsiteY13" fmla="*/ 3121247 h 3655028"/>
                <a:gd name="connsiteX14" fmla="*/ 4191 w 3901344"/>
                <a:gd name="connsiteY14" fmla="*/ 3122771 h 3655028"/>
                <a:gd name="connsiteX15" fmla="*/ 11716 w 3901344"/>
                <a:gd name="connsiteY15" fmla="*/ 3136678 h 3655028"/>
                <a:gd name="connsiteX16" fmla="*/ 12859 w 3901344"/>
                <a:gd name="connsiteY16" fmla="*/ 3138202 h 3655028"/>
                <a:gd name="connsiteX17" fmla="*/ 17717 w 3901344"/>
                <a:gd name="connsiteY17" fmla="*/ 3143821 h 3655028"/>
                <a:gd name="connsiteX18" fmla="*/ 17907 w 3901344"/>
                <a:gd name="connsiteY18" fmla="*/ 3144012 h 3655028"/>
                <a:gd name="connsiteX19" fmla="*/ 23717 w 3901344"/>
                <a:gd name="connsiteY19" fmla="*/ 3149156 h 3655028"/>
                <a:gd name="connsiteX20" fmla="*/ 25241 w 3901344"/>
                <a:gd name="connsiteY20" fmla="*/ 3150203 h 3655028"/>
                <a:gd name="connsiteX21" fmla="*/ 31337 w 3901344"/>
                <a:gd name="connsiteY21" fmla="*/ 3154204 h 3655028"/>
                <a:gd name="connsiteX22" fmla="*/ 31814 w 3901344"/>
                <a:gd name="connsiteY22" fmla="*/ 3154490 h 3655028"/>
                <a:gd name="connsiteX23" fmla="*/ 39148 w 3901344"/>
                <a:gd name="connsiteY23" fmla="*/ 3157919 h 3655028"/>
                <a:gd name="connsiteX24" fmla="*/ 40481 w 3901344"/>
                <a:gd name="connsiteY24" fmla="*/ 3158395 h 3655028"/>
                <a:gd name="connsiteX25" fmla="*/ 47625 w 3901344"/>
                <a:gd name="connsiteY25" fmla="*/ 3160586 h 3655028"/>
                <a:gd name="connsiteX26" fmla="*/ 48197 w 3901344"/>
                <a:gd name="connsiteY26" fmla="*/ 3160776 h 3655028"/>
                <a:gd name="connsiteX27" fmla="*/ 48863 w 3901344"/>
                <a:gd name="connsiteY27" fmla="*/ 3160967 h 3655028"/>
                <a:gd name="connsiteX28" fmla="*/ 49244 w 3901344"/>
                <a:gd name="connsiteY28" fmla="*/ 3161062 h 3655028"/>
                <a:gd name="connsiteX29" fmla="*/ 2265807 w 3901344"/>
                <a:gd name="connsiteY29" fmla="*/ 3653600 h 3655028"/>
                <a:gd name="connsiteX30" fmla="*/ 2266093 w 3901344"/>
                <a:gd name="connsiteY30" fmla="*/ 3653600 h 3655028"/>
                <a:gd name="connsiteX31" fmla="*/ 2271427 w 3901344"/>
                <a:gd name="connsiteY31" fmla="*/ 3654457 h 3655028"/>
                <a:gd name="connsiteX32" fmla="*/ 2272665 w 3901344"/>
                <a:gd name="connsiteY32" fmla="*/ 3654647 h 3655028"/>
                <a:gd name="connsiteX33" fmla="*/ 2277618 w 3901344"/>
                <a:gd name="connsiteY33" fmla="*/ 3654933 h 3655028"/>
                <a:gd name="connsiteX34" fmla="*/ 2279237 w 3901344"/>
                <a:gd name="connsiteY34" fmla="*/ 3655028 h 3655028"/>
                <a:gd name="connsiteX35" fmla="*/ 2279333 w 3901344"/>
                <a:gd name="connsiteY35" fmla="*/ 3655028 h 3655028"/>
                <a:gd name="connsiteX36" fmla="*/ 3839813 w 3901344"/>
                <a:gd name="connsiteY36" fmla="*/ 3655028 h 3655028"/>
                <a:gd name="connsiteX37" fmla="*/ 3901345 w 3901344"/>
                <a:gd name="connsiteY37" fmla="*/ 3593497 h 3655028"/>
                <a:gd name="connsiteX38" fmla="*/ 3901345 w 3901344"/>
                <a:gd name="connsiteY38" fmla="*/ 390144 h 3655028"/>
                <a:gd name="connsiteX39" fmla="*/ 3839813 w 3901344"/>
                <a:gd name="connsiteY39" fmla="*/ 328517 h 3655028"/>
                <a:gd name="connsiteX40" fmla="*/ 3839813 w 3901344"/>
                <a:gd name="connsiteY40" fmla="*/ 328517 h 3655028"/>
                <a:gd name="connsiteX41" fmla="*/ 205740 w 3901344"/>
                <a:gd name="connsiteY41" fmla="*/ 3069527 h 3655028"/>
                <a:gd name="connsiteX42" fmla="*/ 721709 w 3901344"/>
                <a:gd name="connsiteY42" fmla="*/ 2682526 h 3655028"/>
                <a:gd name="connsiteX43" fmla="*/ 1947196 w 3901344"/>
                <a:gd name="connsiteY43" fmla="*/ 3456432 h 3655028"/>
                <a:gd name="connsiteX44" fmla="*/ 205740 w 3901344"/>
                <a:gd name="connsiteY44" fmla="*/ 3069527 h 3655028"/>
                <a:gd name="connsiteX45" fmla="*/ 3778187 w 3901344"/>
                <a:gd name="connsiteY45" fmla="*/ 3531775 h 3655028"/>
                <a:gd name="connsiteX46" fmla="*/ 2297049 w 3901344"/>
                <a:gd name="connsiteY46" fmla="*/ 3531775 h 3655028"/>
                <a:gd name="connsiteX47" fmla="*/ 1191578 w 3901344"/>
                <a:gd name="connsiteY47" fmla="*/ 2833592 h 3655028"/>
                <a:gd name="connsiteX48" fmla="*/ 3098006 w 3901344"/>
                <a:gd name="connsiteY48" fmla="*/ 2833592 h 3655028"/>
                <a:gd name="connsiteX49" fmla="*/ 3162110 w 3901344"/>
                <a:gd name="connsiteY49" fmla="*/ 2773871 h 3655028"/>
                <a:gd name="connsiteX50" fmla="*/ 3100578 w 3901344"/>
                <a:gd name="connsiteY50" fmla="*/ 2710339 h 3655028"/>
                <a:gd name="connsiteX51" fmla="*/ 996601 w 3901344"/>
                <a:gd name="connsiteY51" fmla="*/ 2710339 h 3655028"/>
                <a:gd name="connsiteX52" fmla="*/ 751618 w 3901344"/>
                <a:gd name="connsiteY52" fmla="*/ 2555558 h 3655028"/>
                <a:gd name="connsiteX53" fmla="*/ 681704 w 3901344"/>
                <a:gd name="connsiteY53" fmla="*/ 2558320 h 3655028"/>
                <a:gd name="connsiteX54" fmla="*/ 123158 w 3901344"/>
                <a:gd name="connsiteY54" fmla="*/ 2977229 h 3655028"/>
                <a:gd name="connsiteX55" fmla="*/ 123158 w 3901344"/>
                <a:gd name="connsiteY55" fmla="*/ 451676 h 3655028"/>
                <a:gd name="connsiteX56" fmla="*/ 986123 w 3901344"/>
                <a:gd name="connsiteY56" fmla="*/ 451676 h 3655028"/>
                <a:gd name="connsiteX57" fmla="*/ 1416844 w 3901344"/>
                <a:gd name="connsiteY57" fmla="*/ 862394 h 3655028"/>
                <a:gd name="connsiteX58" fmla="*/ 1935099 w 3901344"/>
                <a:gd name="connsiteY58" fmla="*/ 862394 h 3655028"/>
                <a:gd name="connsiteX59" fmla="*/ 1996726 w 3901344"/>
                <a:gd name="connsiteY59" fmla="*/ 800767 h 3655028"/>
                <a:gd name="connsiteX60" fmla="*/ 1935099 w 3901344"/>
                <a:gd name="connsiteY60" fmla="*/ 739235 h 3655028"/>
                <a:gd name="connsiteX61" fmla="*/ 1422654 w 3901344"/>
                <a:gd name="connsiteY61" fmla="*/ 739235 h 3655028"/>
                <a:gd name="connsiteX62" fmla="*/ 1108996 w 3901344"/>
                <a:gd name="connsiteY62" fmla="*/ 438626 h 3655028"/>
                <a:gd name="connsiteX63" fmla="*/ 1416939 w 3901344"/>
                <a:gd name="connsiteY63" fmla="*/ 123158 h 3655028"/>
                <a:gd name="connsiteX64" fmla="*/ 2478977 w 3901344"/>
                <a:gd name="connsiteY64" fmla="*/ 123158 h 3655028"/>
                <a:gd name="connsiteX65" fmla="*/ 2792635 w 3901344"/>
                <a:gd name="connsiteY65" fmla="*/ 423767 h 3655028"/>
                <a:gd name="connsiteX66" fmla="*/ 2484691 w 3901344"/>
                <a:gd name="connsiteY66" fmla="*/ 739235 h 3655028"/>
                <a:gd name="connsiteX67" fmla="*/ 2271427 w 3901344"/>
                <a:gd name="connsiteY67" fmla="*/ 739235 h 3655028"/>
                <a:gd name="connsiteX68" fmla="*/ 2209800 w 3901344"/>
                <a:gd name="connsiteY68" fmla="*/ 800767 h 3655028"/>
                <a:gd name="connsiteX69" fmla="*/ 2271427 w 3901344"/>
                <a:gd name="connsiteY69" fmla="*/ 862394 h 3655028"/>
                <a:gd name="connsiteX70" fmla="*/ 2484691 w 3901344"/>
                <a:gd name="connsiteY70" fmla="*/ 862394 h 3655028"/>
                <a:gd name="connsiteX71" fmla="*/ 2915412 w 3901344"/>
                <a:gd name="connsiteY71" fmla="*/ 451676 h 3655028"/>
                <a:gd name="connsiteX72" fmla="*/ 3778377 w 3901344"/>
                <a:gd name="connsiteY72" fmla="*/ 451676 h 3655028"/>
                <a:gd name="connsiteX73" fmla="*/ 3778187 w 3901344"/>
                <a:gd name="connsiteY73" fmla="*/ 3531775 h 3655028"/>
                <a:gd name="connsiteX74" fmla="*/ 3778187 w 3901344"/>
                <a:gd name="connsiteY74" fmla="*/ 3531775 h 365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901344" h="3655028">
                  <a:moveTo>
                    <a:pt x="3839813" y="328517"/>
                  </a:moveTo>
                  <a:lnTo>
                    <a:pt x="2903315" y="328517"/>
                  </a:lnTo>
                  <a:cubicBezTo>
                    <a:pt x="2857119" y="140208"/>
                    <a:pt x="2686907" y="0"/>
                    <a:pt x="2484596" y="0"/>
                  </a:cubicBezTo>
                  <a:lnTo>
                    <a:pt x="1416844" y="0"/>
                  </a:lnTo>
                  <a:cubicBezTo>
                    <a:pt x="1214438" y="0"/>
                    <a:pt x="1044226" y="140208"/>
                    <a:pt x="998125" y="328517"/>
                  </a:cubicBezTo>
                  <a:lnTo>
                    <a:pt x="61627" y="328517"/>
                  </a:lnTo>
                  <a:cubicBezTo>
                    <a:pt x="27527" y="328517"/>
                    <a:pt x="0" y="356045"/>
                    <a:pt x="0" y="390144"/>
                  </a:cubicBezTo>
                  <a:lnTo>
                    <a:pt x="0" y="3100578"/>
                  </a:lnTo>
                  <a:cubicBezTo>
                    <a:pt x="0" y="3101531"/>
                    <a:pt x="95" y="3102483"/>
                    <a:pt x="191" y="3103436"/>
                  </a:cubicBezTo>
                  <a:cubicBezTo>
                    <a:pt x="191" y="3104102"/>
                    <a:pt x="191" y="3104864"/>
                    <a:pt x="286" y="3105531"/>
                  </a:cubicBezTo>
                  <a:cubicBezTo>
                    <a:pt x="476" y="3108198"/>
                    <a:pt x="857" y="3110865"/>
                    <a:pt x="1429" y="3113437"/>
                  </a:cubicBezTo>
                  <a:cubicBezTo>
                    <a:pt x="1429" y="3113437"/>
                    <a:pt x="1429" y="3113532"/>
                    <a:pt x="1429" y="3113532"/>
                  </a:cubicBezTo>
                  <a:cubicBezTo>
                    <a:pt x="1429" y="3113627"/>
                    <a:pt x="1524" y="3113818"/>
                    <a:pt x="1524" y="3113913"/>
                  </a:cubicBezTo>
                  <a:cubicBezTo>
                    <a:pt x="2096" y="3116390"/>
                    <a:pt x="2858" y="3118866"/>
                    <a:pt x="3715" y="3121247"/>
                  </a:cubicBezTo>
                  <a:cubicBezTo>
                    <a:pt x="3905" y="3121724"/>
                    <a:pt x="4096" y="3122295"/>
                    <a:pt x="4191" y="3122771"/>
                  </a:cubicBezTo>
                  <a:cubicBezTo>
                    <a:pt x="6096" y="3127725"/>
                    <a:pt x="8668" y="3132392"/>
                    <a:pt x="11716" y="3136678"/>
                  </a:cubicBezTo>
                  <a:cubicBezTo>
                    <a:pt x="12097" y="3137154"/>
                    <a:pt x="12478" y="3137630"/>
                    <a:pt x="12859" y="3138202"/>
                  </a:cubicBezTo>
                  <a:cubicBezTo>
                    <a:pt x="14383" y="3140202"/>
                    <a:pt x="16002" y="3142107"/>
                    <a:pt x="17717" y="3143821"/>
                  </a:cubicBezTo>
                  <a:cubicBezTo>
                    <a:pt x="17812" y="3143917"/>
                    <a:pt x="17812" y="3143917"/>
                    <a:pt x="17907" y="3144012"/>
                  </a:cubicBezTo>
                  <a:cubicBezTo>
                    <a:pt x="19717" y="3145917"/>
                    <a:pt x="21717" y="3147536"/>
                    <a:pt x="23717" y="3149156"/>
                  </a:cubicBezTo>
                  <a:cubicBezTo>
                    <a:pt x="24194" y="3149537"/>
                    <a:pt x="24670" y="3149822"/>
                    <a:pt x="25241" y="3150203"/>
                  </a:cubicBezTo>
                  <a:cubicBezTo>
                    <a:pt x="27146" y="3151632"/>
                    <a:pt x="29242" y="3152966"/>
                    <a:pt x="31337" y="3154204"/>
                  </a:cubicBezTo>
                  <a:cubicBezTo>
                    <a:pt x="31528" y="3154299"/>
                    <a:pt x="31623" y="3154394"/>
                    <a:pt x="31814" y="3154490"/>
                  </a:cubicBezTo>
                  <a:cubicBezTo>
                    <a:pt x="34195" y="3155728"/>
                    <a:pt x="36576" y="3156871"/>
                    <a:pt x="39148" y="3157919"/>
                  </a:cubicBezTo>
                  <a:cubicBezTo>
                    <a:pt x="39624" y="3158109"/>
                    <a:pt x="40005" y="3158204"/>
                    <a:pt x="40481" y="3158395"/>
                  </a:cubicBezTo>
                  <a:cubicBezTo>
                    <a:pt x="42863" y="3159252"/>
                    <a:pt x="45244" y="3160014"/>
                    <a:pt x="47625" y="3160586"/>
                  </a:cubicBezTo>
                  <a:cubicBezTo>
                    <a:pt x="47816" y="3160586"/>
                    <a:pt x="48006" y="3160681"/>
                    <a:pt x="48197" y="3160776"/>
                  </a:cubicBezTo>
                  <a:lnTo>
                    <a:pt x="48863" y="3160967"/>
                  </a:lnTo>
                  <a:cubicBezTo>
                    <a:pt x="49054" y="3160967"/>
                    <a:pt x="49149" y="3160967"/>
                    <a:pt x="49244" y="3161062"/>
                  </a:cubicBezTo>
                  <a:lnTo>
                    <a:pt x="2265807" y="3653600"/>
                  </a:lnTo>
                  <a:cubicBezTo>
                    <a:pt x="2265902" y="3653600"/>
                    <a:pt x="2265998" y="3653600"/>
                    <a:pt x="2266093" y="3653600"/>
                  </a:cubicBezTo>
                  <a:cubicBezTo>
                    <a:pt x="2267807" y="3653981"/>
                    <a:pt x="2269617" y="3654266"/>
                    <a:pt x="2271427" y="3654457"/>
                  </a:cubicBezTo>
                  <a:cubicBezTo>
                    <a:pt x="2271808" y="3654552"/>
                    <a:pt x="2272284" y="3654647"/>
                    <a:pt x="2272665" y="3654647"/>
                  </a:cubicBezTo>
                  <a:cubicBezTo>
                    <a:pt x="2274284" y="3654838"/>
                    <a:pt x="2275904" y="3654838"/>
                    <a:pt x="2277618" y="3654933"/>
                  </a:cubicBezTo>
                  <a:cubicBezTo>
                    <a:pt x="2278094" y="3654933"/>
                    <a:pt x="2278666" y="3655028"/>
                    <a:pt x="2279237" y="3655028"/>
                  </a:cubicBezTo>
                  <a:cubicBezTo>
                    <a:pt x="2279237" y="3655028"/>
                    <a:pt x="2279333" y="3655028"/>
                    <a:pt x="2279333" y="3655028"/>
                  </a:cubicBezTo>
                  <a:lnTo>
                    <a:pt x="3839813" y="3655028"/>
                  </a:lnTo>
                  <a:cubicBezTo>
                    <a:pt x="3873818" y="3655028"/>
                    <a:pt x="3901345" y="3627501"/>
                    <a:pt x="3901345" y="3593497"/>
                  </a:cubicBezTo>
                  <a:lnTo>
                    <a:pt x="3901345" y="390144"/>
                  </a:lnTo>
                  <a:cubicBezTo>
                    <a:pt x="3901440" y="356045"/>
                    <a:pt x="3873913" y="328517"/>
                    <a:pt x="3839813" y="328517"/>
                  </a:cubicBezTo>
                  <a:lnTo>
                    <a:pt x="3839813" y="328517"/>
                  </a:lnTo>
                  <a:close/>
                  <a:moveTo>
                    <a:pt x="205740" y="3069527"/>
                  </a:moveTo>
                  <a:lnTo>
                    <a:pt x="721709" y="2682526"/>
                  </a:lnTo>
                  <a:lnTo>
                    <a:pt x="1947196" y="3456432"/>
                  </a:lnTo>
                  <a:lnTo>
                    <a:pt x="205740" y="3069527"/>
                  </a:lnTo>
                  <a:close/>
                  <a:moveTo>
                    <a:pt x="3778187" y="3531775"/>
                  </a:moveTo>
                  <a:lnTo>
                    <a:pt x="2297049" y="3531775"/>
                  </a:lnTo>
                  <a:lnTo>
                    <a:pt x="1191578" y="2833592"/>
                  </a:lnTo>
                  <a:lnTo>
                    <a:pt x="3098006" y="2833592"/>
                  </a:lnTo>
                  <a:cubicBezTo>
                    <a:pt x="3131725" y="2833592"/>
                    <a:pt x="3161157" y="2807589"/>
                    <a:pt x="3162110" y="2773871"/>
                  </a:cubicBezTo>
                  <a:cubicBezTo>
                    <a:pt x="3163157" y="2739009"/>
                    <a:pt x="3135249" y="2710339"/>
                    <a:pt x="3100578" y="2710339"/>
                  </a:cubicBezTo>
                  <a:lnTo>
                    <a:pt x="996601" y="2710339"/>
                  </a:lnTo>
                  <a:lnTo>
                    <a:pt x="751618" y="2555558"/>
                  </a:lnTo>
                  <a:cubicBezTo>
                    <a:pt x="729996" y="2541937"/>
                    <a:pt x="702183" y="2542985"/>
                    <a:pt x="681704" y="2558320"/>
                  </a:cubicBezTo>
                  <a:lnTo>
                    <a:pt x="123158" y="2977229"/>
                  </a:lnTo>
                  <a:lnTo>
                    <a:pt x="123158" y="451676"/>
                  </a:lnTo>
                  <a:lnTo>
                    <a:pt x="986123" y="451676"/>
                  </a:lnTo>
                  <a:cubicBezTo>
                    <a:pt x="996887" y="679990"/>
                    <a:pt x="1185958" y="862394"/>
                    <a:pt x="1416844" y="862394"/>
                  </a:cubicBezTo>
                  <a:lnTo>
                    <a:pt x="1935099" y="862394"/>
                  </a:lnTo>
                  <a:cubicBezTo>
                    <a:pt x="1969103" y="862394"/>
                    <a:pt x="1996726" y="834771"/>
                    <a:pt x="1996726" y="800767"/>
                  </a:cubicBezTo>
                  <a:cubicBezTo>
                    <a:pt x="1996726" y="766762"/>
                    <a:pt x="1969103" y="739235"/>
                    <a:pt x="1935099" y="739235"/>
                  </a:cubicBezTo>
                  <a:lnTo>
                    <a:pt x="1422654" y="739235"/>
                  </a:lnTo>
                  <a:cubicBezTo>
                    <a:pt x="1254443" y="739235"/>
                    <a:pt x="1112996" y="606743"/>
                    <a:pt x="1108996" y="438626"/>
                  </a:cubicBezTo>
                  <a:cubicBezTo>
                    <a:pt x="1104900" y="265367"/>
                    <a:pt x="1244632" y="123158"/>
                    <a:pt x="1416939" y="123158"/>
                  </a:cubicBezTo>
                  <a:lnTo>
                    <a:pt x="2478977" y="123158"/>
                  </a:lnTo>
                  <a:cubicBezTo>
                    <a:pt x="2647188" y="123158"/>
                    <a:pt x="2788730" y="255651"/>
                    <a:pt x="2792635" y="423767"/>
                  </a:cubicBezTo>
                  <a:cubicBezTo>
                    <a:pt x="2796731" y="597027"/>
                    <a:pt x="2656999" y="739235"/>
                    <a:pt x="2484691" y="739235"/>
                  </a:cubicBezTo>
                  <a:lnTo>
                    <a:pt x="2271427" y="739235"/>
                  </a:lnTo>
                  <a:cubicBezTo>
                    <a:pt x="2237423" y="739235"/>
                    <a:pt x="2209800" y="766762"/>
                    <a:pt x="2209800" y="800767"/>
                  </a:cubicBezTo>
                  <a:cubicBezTo>
                    <a:pt x="2209800" y="834771"/>
                    <a:pt x="2237327" y="862394"/>
                    <a:pt x="2271427" y="862394"/>
                  </a:cubicBezTo>
                  <a:lnTo>
                    <a:pt x="2484691" y="862394"/>
                  </a:lnTo>
                  <a:cubicBezTo>
                    <a:pt x="2715578" y="862394"/>
                    <a:pt x="2904649" y="679990"/>
                    <a:pt x="2915412" y="451676"/>
                  </a:cubicBezTo>
                  <a:lnTo>
                    <a:pt x="3778377" y="451676"/>
                  </a:lnTo>
                  <a:lnTo>
                    <a:pt x="3778187" y="3531775"/>
                  </a:lnTo>
                  <a:lnTo>
                    <a:pt x="3778187" y="3531775"/>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21" name="任意多边形: 形状 20">
              <a:extLst>
                <a:ext uri="{FF2B5EF4-FFF2-40B4-BE49-F238E27FC236}">
                  <a16:creationId xmlns:a16="http://schemas.microsoft.com/office/drawing/2014/main" id="{FEF9AB11-A17F-E916-0600-4244EA3FA205}"/>
                </a:ext>
              </a:extLst>
            </p:cNvPr>
            <p:cNvSpPr/>
            <p:nvPr/>
          </p:nvSpPr>
          <p:spPr>
            <a:xfrm>
              <a:off x="4882610" y="2789586"/>
              <a:ext cx="2422969" cy="123158"/>
            </a:xfrm>
            <a:custGeom>
              <a:avLst/>
              <a:gdLst>
                <a:gd name="connsiteX0" fmla="*/ 2361343 w 2422969"/>
                <a:gd name="connsiteY0" fmla="*/ 0 h 123158"/>
                <a:gd name="connsiteX1" fmla="*/ 61531 w 2422969"/>
                <a:gd name="connsiteY1" fmla="*/ 0 h 123158"/>
                <a:gd name="connsiteX2" fmla="*/ 0 w 2422969"/>
                <a:gd name="connsiteY2" fmla="*/ 61532 h 123158"/>
                <a:gd name="connsiteX3" fmla="*/ 61531 w 2422969"/>
                <a:gd name="connsiteY3" fmla="*/ 123158 h 123158"/>
                <a:gd name="connsiteX4" fmla="*/ 2361343 w 2422969"/>
                <a:gd name="connsiteY4" fmla="*/ 123158 h 123158"/>
                <a:gd name="connsiteX5" fmla="*/ 2422970 w 2422969"/>
                <a:gd name="connsiteY5" fmla="*/ 61532 h 123158"/>
                <a:gd name="connsiteX6" fmla="*/ 2361343 w 2422969"/>
                <a:gd name="connsiteY6" fmla="*/ 0 h 123158"/>
                <a:gd name="connsiteX7" fmla="*/ 2361343 w 2422969"/>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2969" h="123158">
                  <a:moveTo>
                    <a:pt x="2361343" y="0"/>
                  </a:moveTo>
                  <a:lnTo>
                    <a:pt x="61531" y="0"/>
                  </a:lnTo>
                  <a:cubicBezTo>
                    <a:pt x="27527" y="0"/>
                    <a:pt x="0" y="27527"/>
                    <a:pt x="0" y="61532"/>
                  </a:cubicBezTo>
                  <a:cubicBezTo>
                    <a:pt x="0" y="95536"/>
                    <a:pt x="27623" y="123158"/>
                    <a:pt x="61531" y="123158"/>
                  </a:cubicBezTo>
                  <a:lnTo>
                    <a:pt x="2361343" y="123158"/>
                  </a:lnTo>
                  <a:cubicBezTo>
                    <a:pt x="2395347" y="123158"/>
                    <a:pt x="2422970" y="95631"/>
                    <a:pt x="2422970" y="61532"/>
                  </a:cubicBezTo>
                  <a:cubicBezTo>
                    <a:pt x="2422970" y="27527"/>
                    <a:pt x="2395442" y="0"/>
                    <a:pt x="2361343" y="0"/>
                  </a:cubicBezTo>
                  <a:lnTo>
                    <a:pt x="236134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22" name="任意多边形: 形状 21">
              <a:extLst>
                <a:ext uri="{FF2B5EF4-FFF2-40B4-BE49-F238E27FC236}">
                  <a16:creationId xmlns:a16="http://schemas.microsoft.com/office/drawing/2014/main" id="{77E609A0-21EC-D0FF-3A56-52E16A7D3B8C}"/>
                </a:ext>
              </a:extLst>
            </p:cNvPr>
            <p:cNvSpPr/>
            <p:nvPr/>
          </p:nvSpPr>
          <p:spPr>
            <a:xfrm>
              <a:off x="4554092" y="3200304"/>
              <a:ext cx="2751486" cy="123158"/>
            </a:xfrm>
            <a:custGeom>
              <a:avLst/>
              <a:gdLst>
                <a:gd name="connsiteX0" fmla="*/ 2689860 w 2751486"/>
                <a:gd name="connsiteY0" fmla="*/ 0 h 123158"/>
                <a:gd name="connsiteX1" fmla="*/ 61532 w 2751486"/>
                <a:gd name="connsiteY1" fmla="*/ 0 h 123158"/>
                <a:gd name="connsiteX2" fmla="*/ 0 w 2751486"/>
                <a:gd name="connsiteY2" fmla="*/ 61531 h 123158"/>
                <a:gd name="connsiteX3" fmla="*/ 61532 w 2751486"/>
                <a:gd name="connsiteY3" fmla="*/ 123158 h 123158"/>
                <a:gd name="connsiteX4" fmla="*/ 2689860 w 2751486"/>
                <a:gd name="connsiteY4" fmla="*/ 123158 h 123158"/>
                <a:gd name="connsiteX5" fmla="*/ 2751487 w 2751486"/>
                <a:gd name="connsiteY5" fmla="*/ 61531 h 123158"/>
                <a:gd name="connsiteX6" fmla="*/ 2689860 w 2751486"/>
                <a:gd name="connsiteY6" fmla="*/ 0 h 123158"/>
                <a:gd name="connsiteX7" fmla="*/ 2689860 w 2751486"/>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486" h="123158">
                  <a:moveTo>
                    <a:pt x="2689860" y="0"/>
                  </a:moveTo>
                  <a:lnTo>
                    <a:pt x="61532" y="0"/>
                  </a:lnTo>
                  <a:cubicBezTo>
                    <a:pt x="27527" y="0"/>
                    <a:pt x="0" y="27527"/>
                    <a:pt x="0" y="61531"/>
                  </a:cubicBezTo>
                  <a:cubicBezTo>
                    <a:pt x="0" y="95536"/>
                    <a:pt x="27527" y="123158"/>
                    <a:pt x="61532" y="123158"/>
                  </a:cubicBezTo>
                  <a:lnTo>
                    <a:pt x="2689860" y="123158"/>
                  </a:lnTo>
                  <a:cubicBezTo>
                    <a:pt x="2723864" y="123158"/>
                    <a:pt x="2751487" y="95536"/>
                    <a:pt x="2751487" y="61531"/>
                  </a:cubicBezTo>
                  <a:cubicBezTo>
                    <a:pt x="2751487" y="27527"/>
                    <a:pt x="2723960" y="0"/>
                    <a:pt x="2689860" y="0"/>
                  </a:cubicBezTo>
                  <a:lnTo>
                    <a:pt x="2689860"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23" name="任意多边形: 形状 22">
              <a:extLst>
                <a:ext uri="{FF2B5EF4-FFF2-40B4-BE49-F238E27FC236}">
                  <a16:creationId xmlns:a16="http://schemas.microsoft.com/office/drawing/2014/main" id="{0C27FC68-4B94-CB03-C22A-4DD49446A2E2}"/>
                </a:ext>
              </a:extLst>
            </p:cNvPr>
            <p:cNvSpPr/>
            <p:nvPr/>
          </p:nvSpPr>
          <p:spPr>
            <a:xfrm>
              <a:off x="4554092" y="3610927"/>
              <a:ext cx="2751486" cy="123158"/>
            </a:xfrm>
            <a:custGeom>
              <a:avLst/>
              <a:gdLst>
                <a:gd name="connsiteX0" fmla="*/ 2689860 w 2751486"/>
                <a:gd name="connsiteY0" fmla="*/ 0 h 123158"/>
                <a:gd name="connsiteX1" fmla="*/ 61532 w 2751486"/>
                <a:gd name="connsiteY1" fmla="*/ 0 h 123158"/>
                <a:gd name="connsiteX2" fmla="*/ 0 w 2751486"/>
                <a:gd name="connsiteY2" fmla="*/ 61627 h 123158"/>
                <a:gd name="connsiteX3" fmla="*/ 61532 w 2751486"/>
                <a:gd name="connsiteY3" fmla="*/ 123158 h 123158"/>
                <a:gd name="connsiteX4" fmla="*/ 2689860 w 2751486"/>
                <a:gd name="connsiteY4" fmla="*/ 123158 h 123158"/>
                <a:gd name="connsiteX5" fmla="*/ 2751487 w 2751486"/>
                <a:gd name="connsiteY5" fmla="*/ 61627 h 123158"/>
                <a:gd name="connsiteX6" fmla="*/ 2689860 w 2751486"/>
                <a:gd name="connsiteY6" fmla="*/ 0 h 123158"/>
                <a:gd name="connsiteX7" fmla="*/ 2689860 w 2751486"/>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486" h="123158">
                  <a:moveTo>
                    <a:pt x="2689860" y="0"/>
                  </a:moveTo>
                  <a:lnTo>
                    <a:pt x="61532" y="0"/>
                  </a:lnTo>
                  <a:cubicBezTo>
                    <a:pt x="27527" y="0"/>
                    <a:pt x="0" y="27622"/>
                    <a:pt x="0" y="61627"/>
                  </a:cubicBezTo>
                  <a:cubicBezTo>
                    <a:pt x="0" y="95631"/>
                    <a:pt x="27527" y="123158"/>
                    <a:pt x="61532" y="123158"/>
                  </a:cubicBezTo>
                  <a:lnTo>
                    <a:pt x="2689860" y="123158"/>
                  </a:lnTo>
                  <a:cubicBezTo>
                    <a:pt x="2723864" y="123158"/>
                    <a:pt x="2751487" y="95631"/>
                    <a:pt x="2751487" y="61627"/>
                  </a:cubicBezTo>
                  <a:cubicBezTo>
                    <a:pt x="2751487" y="27527"/>
                    <a:pt x="2723960" y="0"/>
                    <a:pt x="2689860" y="0"/>
                  </a:cubicBezTo>
                  <a:lnTo>
                    <a:pt x="2689860"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24" name="任意多边形: 形状 23">
              <a:extLst>
                <a:ext uri="{FF2B5EF4-FFF2-40B4-BE49-F238E27FC236}">
                  <a16:creationId xmlns:a16="http://schemas.microsoft.com/office/drawing/2014/main" id="{D7E907E5-16BA-63E7-C397-4D929802F80C}"/>
                </a:ext>
              </a:extLst>
            </p:cNvPr>
            <p:cNvSpPr/>
            <p:nvPr/>
          </p:nvSpPr>
          <p:spPr>
            <a:xfrm>
              <a:off x="4554092" y="4021645"/>
              <a:ext cx="2751486" cy="123253"/>
            </a:xfrm>
            <a:custGeom>
              <a:avLst/>
              <a:gdLst>
                <a:gd name="connsiteX0" fmla="*/ 2689860 w 2751486"/>
                <a:gd name="connsiteY0" fmla="*/ 0 h 123253"/>
                <a:gd name="connsiteX1" fmla="*/ 61532 w 2751486"/>
                <a:gd name="connsiteY1" fmla="*/ 0 h 123253"/>
                <a:gd name="connsiteX2" fmla="*/ 0 w 2751486"/>
                <a:gd name="connsiteY2" fmla="*/ 61627 h 123253"/>
                <a:gd name="connsiteX3" fmla="*/ 61532 w 2751486"/>
                <a:gd name="connsiteY3" fmla="*/ 123254 h 123253"/>
                <a:gd name="connsiteX4" fmla="*/ 2689860 w 2751486"/>
                <a:gd name="connsiteY4" fmla="*/ 123254 h 123253"/>
                <a:gd name="connsiteX5" fmla="*/ 2751487 w 2751486"/>
                <a:gd name="connsiteY5" fmla="*/ 61627 h 123253"/>
                <a:gd name="connsiteX6" fmla="*/ 2689860 w 2751486"/>
                <a:gd name="connsiteY6" fmla="*/ 0 h 123253"/>
                <a:gd name="connsiteX7" fmla="*/ 2689860 w 2751486"/>
                <a:gd name="connsiteY7" fmla="*/ 0 h 123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486" h="123253">
                  <a:moveTo>
                    <a:pt x="2689860" y="0"/>
                  </a:moveTo>
                  <a:lnTo>
                    <a:pt x="61532" y="0"/>
                  </a:lnTo>
                  <a:cubicBezTo>
                    <a:pt x="27527" y="0"/>
                    <a:pt x="0" y="27527"/>
                    <a:pt x="0" y="61627"/>
                  </a:cubicBezTo>
                  <a:cubicBezTo>
                    <a:pt x="0" y="95631"/>
                    <a:pt x="27527" y="123254"/>
                    <a:pt x="61532" y="123254"/>
                  </a:cubicBezTo>
                  <a:lnTo>
                    <a:pt x="2689860" y="123254"/>
                  </a:lnTo>
                  <a:cubicBezTo>
                    <a:pt x="2723864" y="123254"/>
                    <a:pt x="2751487" y="95631"/>
                    <a:pt x="2751487" y="61627"/>
                  </a:cubicBezTo>
                  <a:cubicBezTo>
                    <a:pt x="2751487" y="27527"/>
                    <a:pt x="2723960" y="0"/>
                    <a:pt x="2689860" y="0"/>
                  </a:cubicBezTo>
                  <a:lnTo>
                    <a:pt x="2689860"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25" name="文本框 24">
            <a:extLst>
              <a:ext uri="{FF2B5EF4-FFF2-40B4-BE49-F238E27FC236}">
                <a16:creationId xmlns:a16="http://schemas.microsoft.com/office/drawing/2014/main" id="{DE10C882-E028-BF33-E329-3E9ABA6D3E2F}"/>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26" name="文本框 25">
            <a:extLst>
              <a:ext uri="{FF2B5EF4-FFF2-40B4-BE49-F238E27FC236}">
                <a16:creationId xmlns:a16="http://schemas.microsoft.com/office/drawing/2014/main" id="{3E23638F-FE52-AD29-60F2-C7C0D7DDFA9D}"/>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27" name="文本框 26">
            <a:extLst>
              <a:ext uri="{FF2B5EF4-FFF2-40B4-BE49-F238E27FC236}">
                <a16:creationId xmlns:a16="http://schemas.microsoft.com/office/drawing/2014/main" id="{81F4EABF-9387-7482-DEC6-233E24C02CAD}"/>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19799503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建筑的摆设布局&#10;&#10;描述已自动生成">
            <a:extLst>
              <a:ext uri="{FF2B5EF4-FFF2-40B4-BE49-F238E27FC236}">
                <a16:creationId xmlns:a16="http://schemas.microsoft.com/office/drawing/2014/main" id="{D9209576-0782-3E67-A93E-DE53791302D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50680" y="2007199"/>
            <a:ext cx="5335605" cy="399010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6" name="任意多边形: 形状 5">
            <a:extLst>
              <a:ext uri="{FF2B5EF4-FFF2-40B4-BE49-F238E27FC236}">
                <a16:creationId xmlns:a16="http://schemas.microsoft.com/office/drawing/2014/main" id="{0FD6E550-DF3A-54DC-6B88-E3DD7AEB3AD6}"/>
              </a:ext>
            </a:extLst>
          </p:cNvPr>
          <p:cNvSpPr/>
          <p:nvPr/>
        </p:nvSpPr>
        <p:spPr>
          <a:xfrm>
            <a:off x="695325" y="2370886"/>
            <a:ext cx="618092" cy="618106"/>
          </a:xfrm>
          <a:custGeom>
            <a:avLst/>
            <a:gdLst>
              <a:gd name="connsiteX0" fmla="*/ 3523107 w 3901344"/>
              <a:gd name="connsiteY0" fmla="*/ 0 h 3901439"/>
              <a:gd name="connsiteX1" fmla="*/ 378238 w 3901344"/>
              <a:gd name="connsiteY1" fmla="*/ 0 h 3901439"/>
              <a:gd name="connsiteX2" fmla="*/ 0 w 3901344"/>
              <a:gd name="connsiteY2" fmla="*/ 378238 h 3901439"/>
              <a:gd name="connsiteX3" fmla="*/ 0 w 3901344"/>
              <a:gd name="connsiteY3" fmla="*/ 3523107 h 3901439"/>
              <a:gd name="connsiteX4" fmla="*/ 378238 w 3901344"/>
              <a:gd name="connsiteY4" fmla="*/ 3901440 h 3901439"/>
              <a:gd name="connsiteX5" fmla="*/ 3523107 w 3901344"/>
              <a:gd name="connsiteY5" fmla="*/ 3901440 h 3901439"/>
              <a:gd name="connsiteX6" fmla="*/ 3901345 w 3901344"/>
              <a:gd name="connsiteY6" fmla="*/ 3523107 h 3901439"/>
              <a:gd name="connsiteX7" fmla="*/ 3901345 w 3901344"/>
              <a:gd name="connsiteY7" fmla="*/ 378238 h 3901439"/>
              <a:gd name="connsiteX8" fmla="*/ 3523107 w 3901344"/>
              <a:gd name="connsiteY8" fmla="*/ 0 h 3901439"/>
              <a:gd name="connsiteX9" fmla="*/ 3523107 w 3901344"/>
              <a:gd name="connsiteY9" fmla="*/ 0 h 3901439"/>
              <a:gd name="connsiteX10" fmla="*/ 3075051 w 3901344"/>
              <a:gd name="connsiteY10" fmla="*/ 123158 h 3901439"/>
              <a:gd name="connsiteX11" fmla="*/ 3280410 w 3901344"/>
              <a:gd name="connsiteY11" fmla="*/ 328517 h 3901439"/>
              <a:gd name="connsiteX12" fmla="*/ 2797588 w 3901344"/>
              <a:gd name="connsiteY12" fmla="*/ 328517 h 3901439"/>
              <a:gd name="connsiteX13" fmla="*/ 2592229 w 3901344"/>
              <a:gd name="connsiteY13" fmla="*/ 123158 h 3901439"/>
              <a:gd name="connsiteX14" fmla="*/ 3075051 w 3901344"/>
              <a:gd name="connsiteY14" fmla="*/ 123158 h 3901439"/>
              <a:gd name="connsiteX15" fmla="*/ 2975991 w 3901344"/>
              <a:gd name="connsiteY15" fmla="*/ 1335310 h 3901439"/>
              <a:gd name="connsiteX16" fmla="*/ 2976848 w 3901344"/>
              <a:gd name="connsiteY16" fmla="*/ 1336167 h 3901439"/>
              <a:gd name="connsiteX17" fmla="*/ 3063145 w 3901344"/>
              <a:gd name="connsiteY17" fmla="*/ 1336167 h 3901439"/>
              <a:gd name="connsiteX18" fmla="*/ 3449765 w 3901344"/>
              <a:gd name="connsiteY18" fmla="*/ 949547 h 3901439"/>
              <a:gd name="connsiteX19" fmla="*/ 3449765 w 3901344"/>
              <a:gd name="connsiteY19" fmla="*/ 2415445 h 3901439"/>
              <a:gd name="connsiteX20" fmla="*/ 2542318 w 3901344"/>
              <a:gd name="connsiteY20" fmla="*/ 1856994 h 3901439"/>
              <a:gd name="connsiteX21" fmla="*/ 2826258 w 3901344"/>
              <a:gd name="connsiteY21" fmla="*/ 1573054 h 3901439"/>
              <a:gd name="connsiteX22" fmla="*/ 2826258 w 3901344"/>
              <a:gd name="connsiteY22" fmla="*/ 1486853 h 3901439"/>
              <a:gd name="connsiteX23" fmla="*/ 2825401 w 3901344"/>
              <a:gd name="connsiteY23" fmla="*/ 1485995 h 3901439"/>
              <a:gd name="connsiteX24" fmla="*/ 2739199 w 3901344"/>
              <a:gd name="connsiteY24" fmla="*/ 1485995 h 3901439"/>
              <a:gd name="connsiteX25" fmla="*/ 2033492 w 3901344"/>
              <a:gd name="connsiteY25" fmla="*/ 2191703 h 3901439"/>
              <a:gd name="connsiteX26" fmla="*/ 1868234 w 3901344"/>
              <a:gd name="connsiteY26" fmla="*/ 2191703 h 3901439"/>
              <a:gd name="connsiteX27" fmla="*/ 451771 w 3901344"/>
              <a:gd name="connsiteY27" fmla="*/ 775335 h 3901439"/>
              <a:gd name="connsiteX28" fmla="*/ 451771 w 3901344"/>
              <a:gd name="connsiteY28" fmla="*/ 451771 h 3901439"/>
              <a:gd name="connsiteX29" fmla="*/ 3449765 w 3901344"/>
              <a:gd name="connsiteY29" fmla="*/ 451771 h 3901439"/>
              <a:gd name="connsiteX30" fmla="*/ 3449765 w 3901344"/>
              <a:gd name="connsiteY30" fmla="*/ 775335 h 3901439"/>
              <a:gd name="connsiteX31" fmla="*/ 2976086 w 3901344"/>
              <a:gd name="connsiteY31" fmla="*/ 1249108 h 3901439"/>
              <a:gd name="connsiteX32" fmla="*/ 2975991 w 3901344"/>
              <a:gd name="connsiteY32" fmla="*/ 1335310 h 3901439"/>
              <a:gd name="connsiteX33" fmla="*/ 2975991 w 3901344"/>
              <a:gd name="connsiteY33" fmla="*/ 1335310 h 3901439"/>
              <a:gd name="connsiteX34" fmla="*/ 1448753 w 3901344"/>
              <a:gd name="connsiteY34" fmla="*/ 1946529 h 3901439"/>
              <a:gd name="connsiteX35" fmla="*/ 1780985 w 3901344"/>
              <a:gd name="connsiteY35" fmla="*/ 2278761 h 3901439"/>
              <a:gd name="connsiteX36" fmla="*/ 1950720 w 3901344"/>
              <a:gd name="connsiteY36" fmla="*/ 2348960 h 3901439"/>
              <a:gd name="connsiteX37" fmla="*/ 2120456 w 3901344"/>
              <a:gd name="connsiteY37" fmla="*/ 2278761 h 3901439"/>
              <a:gd name="connsiteX38" fmla="*/ 2452688 w 3901344"/>
              <a:gd name="connsiteY38" fmla="*/ 1946529 h 3901439"/>
              <a:gd name="connsiteX39" fmla="*/ 3449670 w 3901344"/>
              <a:gd name="connsiteY39" fmla="*/ 2560035 h 3901439"/>
              <a:gd name="connsiteX40" fmla="*/ 3449670 w 3901344"/>
              <a:gd name="connsiteY40" fmla="*/ 3449574 h 3901439"/>
              <a:gd name="connsiteX41" fmla="*/ 451771 w 3901344"/>
              <a:gd name="connsiteY41" fmla="*/ 3449574 h 3901439"/>
              <a:gd name="connsiteX42" fmla="*/ 451771 w 3901344"/>
              <a:gd name="connsiteY42" fmla="*/ 2560035 h 3901439"/>
              <a:gd name="connsiteX43" fmla="*/ 1448753 w 3901344"/>
              <a:gd name="connsiteY43" fmla="*/ 1946529 h 3901439"/>
              <a:gd name="connsiteX44" fmla="*/ 451771 w 3901344"/>
              <a:gd name="connsiteY44" fmla="*/ 2415445 h 3901439"/>
              <a:gd name="connsiteX45" fmla="*/ 451771 w 3901344"/>
              <a:gd name="connsiteY45" fmla="*/ 949547 h 3901439"/>
              <a:gd name="connsiteX46" fmla="*/ 1359218 w 3901344"/>
              <a:gd name="connsiteY46" fmla="*/ 1856994 h 3901439"/>
              <a:gd name="connsiteX47" fmla="*/ 451771 w 3901344"/>
              <a:gd name="connsiteY47" fmla="*/ 2415445 h 3901439"/>
              <a:gd name="connsiteX48" fmla="*/ 2418017 w 3901344"/>
              <a:gd name="connsiteY48" fmla="*/ 123158 h 3901439"/>
              <a:gd name="connsiteX49" fmla="*/ 2623376 w 3901344"/>
              <a:gd name="connsiteY49" fmla="*/ 328517 h 3901439"/>
              <a:gd name="connsiteX50" fmla="*/ 2140553 w 3901344"/>
              <a:gd name="connsiteY50" fmla="*/ 328517 h 3901439"/>
              <a:gd name="connsiteX51" fmla="*/ 1935194 w 3901344"/>
              <a:gd name="connsiteY51" fmla="*/ 123158 h 3901439"/>
              <a:gd name="connsiteX52" fmla="*/ 2418017 w 3901344"/>
              <a:gd name="connsiteY52" fmla="*/ 123158 h 3901439"/>
              <a:gd name="connsiteX53" fmla="*/ 1760982 w 3901344"/>
              <a:gd name="connsiteY53" fmla="*/ 123158 h 3901439"/>
              <a:gd name="connsiteX54" fmla="*/ 1966341 w 3901344"/>
              <a:gd name="connsiteY54" fmla="*/ 328517 h 3901439"/>
              <a:gd name="connsiteX55" fmla="*/ 1483424 w 3901344"/>
              <a:gd name="connsiteY55" fmla="*/ 328517 h 3901439"/>
              <a:gd name="connsiteX56" fmla="*/ 1278160 w 3901344"/>
              <a:gd name="connsiteY56" fmla="*/ 123158 h 3901439"/>
              <a:gd name="connsiteX57" fmla="*/ 1760982 w 3901344"/>
              <a:gd name="connsiteY57" fmla="*/ 123158 h 3901439"/>
              <a:gd name="connsiteX58" fmla="*/ 1103852 w 3901344"/>
              <a:gd name="connsiteY58" fmla="*/ 123158 h 3901439"/>
              <a:gd name="connsiteX59" fmla="*/ 1309116 w 3901344"/>
              <a:gd name="connsiteY59" fmla="*/ 328517 h 3901439"/>
              <a:gd name="connsiteX60" fmla="*/ 826294 w 3901344"/>
              <a:gd name="connsiteY60" fmla="*/ 328517 h 3901439"/>
              <a:gd name="connsiteX61" fmla="*/ 620935 w 3901344"/>
              <a:gd name="connsiteY61" fmla="*/ 123158 h 3901439"/>
              <a:gd name="connsiteX62" fmla="*/ 1103852 w 3901344"/>
              <a:gd name="connsiteY62" fmla="*/ 123158 h 3901439"/>
              <a:gd name="connsiteX63" fmla="*/ 123158 w 3901344"/>
              <a:gd name="connsiteY63" fmla="*/ 378238 h 3901439"/>
              <a:gd name="connsiteX64" fmla="*/ 378238 w 3901344"/>
              <a:gd name="connsiteY64" fmla="*/ 123158 h 3901439"/>
              <a:gd name="connsiteX65" fmla="*/ 446723 w 3901344"/>
              <a:gd name="connsiteY65" fmla="*/ 123158 h 3901439"/>
              <a:gd name="connsiteX66" fmla="*/ 652082 w 3901344"/>
              <a:gd name="connsiteY66" fmla="*/ 328517 h 3901439"/>
              <a:gd name="connsiteX67" fmla="*/ 390144 w 3901344"/>
              <a:gd name="connsiteY67" fmla="*/ 328517 h 3901439"/>
              <a:gd name="connsiteX68" fmla="*/ 328517 w 3901344"/>
              <a:gd name="connsiteY68" fmla="*/ 390144 h 3901439"/>
              <a:gd name="connsiteX69" fmla="*/ 328517 w 3901344"/>
              <a:gd name="connsiteY69" fmla="*/ 816388 h 3901439"/>
              <a:gd name="connsiteX70" fmla="*/ 123158 w 3901344"/>
              <a:gd name="connsiteY70" fmla="*/ 611029 h 3901439"/>
              <a:gd name="connsiteX71" fmla="*/ 123158 w 3901344"/>
              <a:gd name="connsiteY71" fmla="*/ 378238 h 3901439"/>
              <a:gd name="connsiteX72" fmla="*/ 123158 w 3901344"/>
              <a:gd name="connsiteY72" fmla="*/ 785241 h 3901439"/>
              <a:gd name="connsiteX73" fmla="*/ 328517 w 3901344"/>
              <a:gd name="connsiteY73" fmla="*/ 990600 h 3901439"/>
              <a:gd name="connsiteX74" fmla="*/ 328517 w 3901344"/>
              <a:gd name="connsiteY74" fmla="*/ 1555623 h 3901439"/>
              <a:gd name="connsiteX75" fmla="*/ 123158 w 3901344"/>
              <a:gd name="connsiteY75" fmla="*/ 1350264 h 3901439"/>
              <a:gd name="connsiteX76" fmla="*/ 123158 w 3901344"/>
              <a:gd name="connsiteY76" fmla="*/ 785241 h 3901439"/>
              <a:gd name="connsiteX77" fmla="*/ 123158 w 3901344"/>
              <a:gd name="connsiteY77" fmla="*/ 1524476 h 3901439"/>
              <a:gd name="connsiteX78" fmla="*/ 328517 w 3901344"/>
              <a:gd name="connsiteY78" fmla="*/ 1729835 h 3901439"/>
              <a:gd name="connsiteX79" fmla="*/ 328517 w 3901344"/>
              <a:gd name="connsiteY79" fmla="*/ 2294858 h 3901439"/>
              <a:gd name="connsiteX80" fmla="*/ 123158 w 3901344"/>
              <a:gd name="connsiteY80" fmla="*/ 2089499 h 3901439"/>
              <a:gd name="connsiteX81" fmla="*/ 123158 w 3901344"/>
              <a:gd name="connsiteY81" fmla="*/ 1524476 h 3901439"/>
              <a:gd name="connsiteX82" fmla="*/ 123158 w 3901344"/>
              <a:gd name="connsiteY82" fmla="*/ 2263712 h 3901439"/>
              <a:gd name="connsiteX83" fmla="*/ 328517 w 3901344"/>
              <a:gd name="connsiteY83" fmla="*/ 2469071 h 3901439"/>
              <a:gd name="connsiteX84" fmla="*/ 328517 w 3901344"/>
              <a:gd name="connsiteY84" fmla="*/ 3033998 h 3901439"/>
              <a:gd name="connsiteX85" fmla="*/ 123158 w 3901344"/>
              <a:gd name="connsiteY85" fmla="*/ 2828735 h 3901439"/>
              <a:gd name="connsiteX86" fmla="*/ 123158 w 3901344"/>
              <a:gd name="connsiteY86" fmla="*/ 2263712 h 3901439"/>
              <a:gd name="connsiteX87" fmla="*/ 378238 w 3901344"/>
              <a:gd name="connsiteY87" fmla="*/ 3778187 h 3901439"/>
              <a:gd name="connsiteX88" fmla="*/ 123158 w 3901344"/>
              <a:gd name="connsiteY88" fmla="*/ 3523107 h 3901439"/>
              <a:gd name="connsiteX89" fmla="*/ 123158 w 3901344"/>
              <a:gd name="connsiteY89" fmla="*/ 3002852 h 3901439"/>
              <a:gd name="connsiteX90" fmla="*/ 328517 w 3901344"/>
              <a:gd name="connsiteY90" fmla="*/ 3208211 h 3901439"/>
              <a:gd name="connsiteX91" fmla="*/ 328517 w 3901344"/>
              <a:gd name="connsiteY91" fmla="*/ 3511201 h 3901439"/>
              <a:gd name="connsiteX92" fmla="*/ 390144 w 3901344"/>
              <a:gd name="connsiteY92" fmla="*/ 3572732 h 3901439"/>
              <a:gd name="connsiteX93" fmla="*/ 446723 w 3901344"/>
              <a:gd name="connsiteY93" fmla="*/ 3572732 h 3901439"/>
              <a:gd name="connsiteX94" fmla="*/ 652082 w 3901344"/>
              <a:gd name="connsiteY94" fmla="*/ 3778091 h 3901439"/>
              <a:gd name="connsiteX95" fmla="*/ 378238 w 3901344"/>
              <a:gd name="connsiteY95" fmla="*/ 3778091 h 3901439"/>
              <a:gd name="connsiteX96" fmla="*/ 826294 w 3901344"/>
              <a:gd name="connsiteY96" fmla="*/ 3778187 h 3901439"/>
              <a:gd name="connsiteX97" fmla="*/ 621030 w 3901344"/>
              <a:gd name="connsiteY97" fmla="*/ 3572923 h 3901439"/>
              <a:gd name="connsiteX98" fmla="*/ 1103852 w 3901344"/>
              <a:gd name="connsiteY98" fmla="*/ 3572923 h 3901439"/>
              <a:gd name="connsiteX99" fmla="*/ 1309116 w 3901344"/>
              <a:gd name="connsiteY99" fmla="*/ 3778187 h 3901439"/>
              <a:gd name="connsiteX100" fmla="*/ 826294 w 3901344"/>
              <a:gd name="connsiteY100" fmla="*/ 3778187 h 3901439"/>
              <a:gd name="connsiteX101" fmla="*/ 1483424 w 3901344"/>
              <a:gd name="connsiteY101" fmla="*/ 3778187 h 3901439"/>
              <a:gd name="connsiteX102" fmla="*/ 1278160 w 3901344"/>
              <a:gd name="connsiteY102" fmla="*/ 3572923 h 3901439"/>
              <a:gd name="connsiteX103" fmla="*/ 1760982 w 3901344"/>
              <a:gd name="connsiteY103" fmla="*/ 3572923 h 3901439"/>
              <a:gd name="connsiteX104" fmla="*/ 1966341 w 3901344"/>
              <a:gd name="connsiteY104" fmla="*/ 3778187 h 3901439"/>
              <a:gd name="connsiteX105" fmla="*/ 1483424 w 3901344"/>
              <a:gd name="connsiteY105" fmla="*/ 3778187 h 3901439"/>
              <a:gd name="connsiteX106" fmla="*/ 2140553 w 3901344"/>
              <a:gd name="connsiteY106" fmla="*/ 3778187 h 3901439"/>
              <a:gd name="connsiteX107" fmla="*/ 1935194 w 3901344"/>
              <a:gd name="connsiteY107" fmla="*/ 3572923 h 3901439"/>
              <a:gd name="connsiteX108" fmla="*/ 2418017 w 3901344"/>
              <a:gd name="connsiteY108" fmla="*/ 3572923 h 3901439"/>
              <a:gd name="connsiteX109" fmla="*/ 2623376 w 3901344"/>
              <a:gd name="connsiteY109" fmla="*/ 3778187 h 3901439"/>
              <a:gd name="connsiteX110" fmla="*/ 2140553 w 3901344"/>
              <a:gd name="connsiteY110" fmla="*/ 3778187 h 3901439"/>
              <a:gd name="connsiteX111" fmla="*/ 2797588 w 3901344"/>
              <a:gd name="connsiteY111" fmla="*/ 3778187 h 3901439"/>
              <a:gd name="connsiteX112" fmla="*/ 2592229 w 3901344"/>
              <a:gd name="connsiteY112" fmla="*/ 3572923 h 3901439"/>
              <a:gd name="connsiteX113" fmla="*/ 3075051 w 3901344"/>
              <a:gd name="connsiteY113" fmla="*/ 3572923 h 3901439"/>
              <a:gd name="connsiteX114" fmla="*/ 3280410 w 3901344"/>
              <a:gd name="connsiteY114" fmla="*/ 3778187 h 3901439"/>
              <a:gd name="connsiteX115" fmla="*/ 2797588 w 3901344"/>
              <a:gd name="connsiteY115" fmla="*/ 3778187 h 3901439"/>
              <a:gd name="connsiteX116" fmla="*/ 3778187 w 3901344"/>
              <a:gd name="connsiteY116" fmla="*/ 3523107 h 3901439"/>
              <a:gd name="connsiteX117" fmla="*/ 3523107 w 3901344"/>
              <a:gd name="connsiteY117" fmla="*/ 3778187 h 3901439"/>
              <a:gd name="connsiteX118" fmla="*/ 3454622 w 3901344"/>
              <a:gd name="connsiteY118" fmla="*/ 3778187 h 3901439"/>
              <a:gd name="connsiteX119" fmla="*/ 3249359 w 3901344"/>
              <a:gd name="connsiteY119" fmla="*/ 3572828 h 3901439"/>
              <a:gd name="connsiteX120" fmla="*/ 3511296 w 3901344"/>
              <a:gd name="connsiteY120" fmla="*/ 3572828 h 3901439"/>
              <a:gd name="connsiteX121" fmla="*/ 3572828 w 3901344"/>
              <a:gd name="connsiteY121" fmla="*/ 3511296 h 3901439"/>
              <a:gd name="connsiteX122" fmla="*/ 3572828 w 3901344"/>
              <a:gd name="connsiteY122" fmla="*/ 3002947 h 3901439"/>
              <a:gd name="connsiteX123" fmla="*/ 3778187 w 3901344"/>
              <a:gd name="connsiteY123" fmla="*/ 3208306 h 3901439"/>
              <a:gd name="connsiteX124" fmla="*/ 3778187 w 3901344"/>
              <a:gd name="connsiteY124" fmla="*/ 3523107 h 3901439"/>
              <a:gd name="connsiteX125" fmla="*/ 3778187 w 3901344"/>
              <a:gd name="connsiteY125" fmla="*/ 3033998 h 3901439"/>
              <a:gd name="connsiteX126" fmla="*/ 3572828 w 3901344"/>
              <a:gd name="connsiteY126" fmla="*/ 2828639 h 3901439"/>
              <a:gd name="connsiteX127" fmla="*/ 3572828 w 3901344"/>
              <a:gd name="connsiteY127" fmla="*/ 2263616 h 3901439"/>
              <a:gd name="connsiteX128" fmla="*/ 3778187 w 3901344"/>
              <a:gd name="connsiteY128" fmla="*/ 2468975 h 3901439"/>
              <a:gd name="connsiteX129" fmla="*/ 3778187 w 3901344"/>
              <a:gd name="connsiteY129" fmla="*/ 3033998 h 3901439"/>
              <a:gd name="connsiteX130" fmla="*/ 3778187 w 3901344"/>
              <a:gd name="connsiteY130" fmla="*/ 2294858 h 3901439"/>
              <a:gd name="connsiteX131" fmla="*/ 3572828 w 3901344"/>
              <a:gd name="connsiteY131" fmla="*/ 2089499 h 3901439"/>
              <a:gd name="connsiteX132" fmla="*/ 3572828 w 3901344"/>
              <a:gd name="connsiteY132" fmla="*/ 1524476 h 3901439"/>
              <a:gd name="connsiteX133" fmla="*/ 3778187 w 3901344"/>
              <a:gd name="connsiteY133" fmla="*/ 1729835 h 3901439"/>
              <a:gd name="connsiteX134" fmla="*/ 3778187 w 3901344"/>
              <a:gd name="connsiteY134" fmla="*/ 2294858 h 3901439"/>
              <a:gd name="connsiteX135" fmla="*/ 3778187 w 3901344"/>
              <a:gd name="connsiteY135" fmla="*/ 1555623 h 3901439"/>
              <a:gd name="connsiteX136" fmla="*/ 3572828 w 3901344"/>
              <a:gd name="connsiteY136" fmla="*/ 1350264 h 3901439"/>
              <a:gd name="connsiteX137" fmla="*/ 3572828 w 3901344"/>
              <a:gd name="connsiteY137" fmla="*/ 785336 h 3901439"/>
              <a:gd name="connsiteX138" fmla="*/ 3778187 w 3901344"/>
              <a:gd name="connsiteY138" fmla="*/ 990600 h 3901439"/>
              <a:gd name="connsiteX139" fmla="*/ 3778187 w 3901344"/>
              <a:gd name="connsiteY139" fmla="*/ 1555623 h 3901439"/>
              <a:gd name="connsiteX140" fmla="*/ 3778187 w 3901344"/>
              <a:gd name="connsiteY140" fmla="*/ 816388 h 3901439"/>
              <a:gd name="connsiteX141" fmla="*/ 3572828 w 3901344"/>
              <a:gd name="connsiteY141" fmla="*/ 611124 h 3901439"/>
              <a:gd name="connsiteX142" fmla="*/ 3572828 w 3901344"/>
              <a:gd name="connsiteY142" fmla="*/ 390144 h 3901439"/>
              <a:gd name="connsiteX143" fmla="*/ 3511201 w 3901344"/>
              <a:gd name="connsiteY143" fmla="*/ 328517 h 3901439"/>
              <a:gd name="connsiteX144" fmla="*/ 3454527 w 3901344"/>
              <a:gd name="connsiteY144" fmla="*/ 328517 h 3901439"/>
              <a:gd name="connsiteX145" fmla="*/ 3249263 w 3901344"/>
              <a:gd name="connsiteY145" fmla="*/ 123158 h 3901439"/>
              <a:gd name="connsiteX146" fmla="*/ 3523107 w 3901344"/>
              <a:gd name="connsiteY146" fmla="*/ 123158 h 3901439"/>
              <a:gd name="connsiteX147" fmla="*/ 3778187 w 3901344"/>
              <a:gd name="connsiteY147" fmla="*/ 378238 h 3901439"/>
              <a:gd name="connsiteX148" fmla="*/ 3778187 w 3901344"/>
              <a:gd name="connsiteY148" fmla="*/ 816388 h 3901439"/>
              <a:gd name="connsiteX149" fmla="*/ 3778187 w 3901344"/>
              <a:gd name="connsiteY149" fmla="*/ 816388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01344" h="3901439">
                <a:moveTo>
                  <a:pt x="3523107" y="0"/>
                </a:moveTo>
                <a:lnTo>
                  <a:pt x="378238" y="0"/>
                </a:lnTo>
                <a:cubicBezTo>
                  <a:pt x="169736" y="0"/>
                  <a:pt x="0" y="169736"/>
                  <a:pt x="0" y="378238"/>
                </a:cubicBezTo>
                <a:lnTo>
                  <a:pt x="0" y="3523107"/>
                </a:lnTo>
                <a:cubicBezTo>
                  <a:pt x="0" y="3731705"/>
                  <a:pt x="169736" y="3901440"/>
                  <a:pt x="378238" y="3901440"/>
                </a:cubicBezTo>
                <a:lnTo>
                  <a:pt x="3523107" y="3901440"/>
                </a:lnTo>
                <a:cubicBezTo>
                  <a:pt x="3731705" y="3901440"/>
                  <a:pt x="3901345" y="3731705"/>
                  <a:pt x="3901345" y="3523107"/>
                </a:cubicBezTo>
                <a:lnTo>
                  <a:pt x="3901345" y="378238"/>
                </a:lnTo>
                <a:cubicBezTo>
                  <a:pt x="3901440" y="169736"/>
                  <a:pt x="3731800" y="0"/>
                  <a:pt x="3523107" y="0"/>
                </a:cubicBezTo>
                <a:lnTo>
                  <a:pt x="3523107" y="0"/>
                </a:lnTo>
                <a:close/>
                <a:moveTo>
                  <a:pt x="3075051" y="123158"/>
                </a:moveTo>
                <a:lnTo>
                  <a:pt x="3280410" y="328517"/>
                </a:lnTo>
                <a:lnTo>
                  <a:pt x="2797588" y="328517"/>
                </a:lnTo>
                <a:lnTo>
                  <a:pt x="2592229" y="123158"/>
                </a:lnTo>
                <a:lnTo>
                  <a:pt x="3075051" y="123158"/>
                </a:lnTo>
                <a:close/>
                <a:moveTo>
                  <a:pt x="2975991" y="1335310"/>
                </a:moveTo>
                <a:lnTo>
                  <a:pt x="2976848" y="1336167"/>
                </a:lnTo>
                <a:cubicBezTo>
                  <a:pt x="3000661" y="1359979"/>
                  <a:pt x="3039332" y="1359979"/>
                  <a:pt x="3063145" y="1336167"/>
                </a:cubicBezTo>
                <a:lnTo>
                  <a:pt x="3449765" y="949547"/>
                </a:lnTo>
                <a:lnTo>
                  <a:pt x="3449765" y="2415445"/>
                </a:lnTo>
                <a:lnTo>
                  <a:pt x="2542318" y="1856994"/>
                </a:lnTo>
                <a:lnTo>
                  <a:pt x="2826258" y="1573054"/>
                </a:lnTo>
                <a:cubicBezTo>
                  <a:pt x="2850071" y="1549241"/>
                  <a:pt x="2850071" y="1510665"/>
                  <a:pt x="2826258" y="1486853"/>
                </a:cubicBezTo>
                <a:lnTo>
                  <a:pt x="2825401" y="1485995"/>
                </a:lnTo>
                <a:cubicBezTo>
                  <a:pt x="2801588" y="1462183"/>
                  <a:pt x="2763012" y="1462183"/>
                  <a:pt x="2739199" y="1485995"/>
                </a:cubicBezTo>
                <a:lnTo>
                  <a:pt x="2033492" y="2191703"/>
                </a:lnTo>
                <a:cubicBezTo>
                  <a:pt x="1987868" y="2237232"/>
                  <a:pt x="1913763" y="2237232"/>
                  <a:pt x="1868234" y="2191703"/>
                </a:cubicBezTo>
                <a:lnTo>
                  <a:pt x="451771" y="775335"/>
                </a:lnTo>
                <a:lnTo>
                  <a:pt x="451771" y="451771"/>
                </a:lnTo>
                <a:lnTo>
                  <a:pt x="3449765" y="451771"/>
                </a:lnTo>
                <a:lnTo>
                  <a:pt x="3449765" y="775335"/>
                </a:lnTo>
                <a:lnTo>
                  <a:pt x="2976086" y="1249108"/>
                </a:lnTo>
                <a:cubicBezTo>
                  <a:pt x="2952179" y="1272826"/>
                  <a:pt x="2952179" y="1311497"/>
                  <a:pt x="2975991" y="1335310"/>
                </a:cubicBezTo>
                <a:lnTo>
                  <a:pt x="2975991" y="1335310"/>
                </a:lnTo>
                <a:close/>
                <a:moveTo>
                  <a:pt x="1448753" y="1946529"/>
                </a:moveTo>
                <a:lnTo>
                  <a:pt x="1780985" y="2278761"/>
                </a:lnTo>
                <a:cubicBezTo>
                  <a:pt x="1827752" y="2325529"/>
                  <a:pt x="1889284" y="2348960"/>
                  <a:pt x="1950720" y="2348960"/>
                </a:cubicBezTo>
                <a:cubicBezTo>
                  <a:pt x="2012156" y="2348960"/>
                  <a:pt x="2073688" y="2325529"/>
                  <a:pt x="2120456" y="2278761"/>
                </a:cubicBezTo>
                <a:lnTo>
                  <a:pt x="2452688" y="1946529"/>
                </a:lnTo>
                <a:lnTo>
                  <a:pt x="3449670" y="2560035"/>
                </a:lnTo>
                <a:lnTo>
                  <a:pt x="3449670" y="3449574"/>
                </a:lnTo>
                <a:lnTo>
                  <a:pt x="451771" y="3449574"/>
                </a:lnTo>
                <a:lnTo>
                  <a:pt x="451771" y="2560035"/>
                </a:lnTo>
                <a:lnTo>
                  <a:pt x="1448753" y="1946529"/>
                </a:lnTo>
                <a:close/>
                <a:moveTo>
                  <a:pt x="451771" y="2415445"/>
                </a:moveTo>
                <a:lnTo>
                  <a:pt x="451771" y="949547"/>
                </a:lnTo>
                <a:lnTo>
                  <a:pt x="1359218" y="1856994"/>
                </a:lnTo>
                <a:lnTo>
                  <a:pt x="451771" y="2415445"/>
                </a:lnTo>
                <a:close/>
                <a:moveTo>
                  <a:pt x="2418017" y="123158"/>
                </a:moveTo>
                <a:lnTo>
                  <a:pt x="2623376" y="328517"/>
                </a:lnTo>
                <a:lnTo>
                  <a:pt x="2140553" y="328517"/>
                </a:lnTo>
                <a:lnTo>
                  <a:pt x="1935194" y="123158"/>
                </a:lnTo>
                <a:lnTo>
                  <a:pt x="2418017" y="123158"/>
                </a:lnTo>
                <a:close/>
                <a:moveTo>
                  <a:pt x="1760982" y="123158"/>
                </a:moveTo>
                <a:lnTo>
                  <a:pt x="1966341" y="328517"/>
                </a:lnTo>
                <a:lnTo>
                  <a:pt x="1483424" y="328517"/>
                </a:lnTo>
                <a:lnTo>
                  <a:pt x="1278160" y="123158"/>
                </a:lnTo>
                <a:lnTo>
                  <a:pt x="1760982" y="123158"/>
                </a:lnTo>
                <a:close/>
                <a:moveTo>
                  <a:pt x="1103852" y="123158"/>
                </a:moveTo>
                <a:lnTo>
                  <a:pt x="1309116" y="328517"/>
                </a:lnTo>
                <a:lnTo>
                  <a:pt x="826294" y="328517"/>
                </a:lnTo>
                <a:lnTo>
                  <a:pt x="620935" y="123158"/>
                </a:lnTo>
                <a:lnTo>
                  <a:pt x="1103852" y="123158"/>
                </a:lnTo>
                <a:close/>
                <a:moveTo>
                  <a:pt x="123158" y="378238"/>
                </a:moveTo>
                <a:cubicBezTo>
                  <a:pt x="123158" y="237554"/>
                  <a:pt x="237554" y="123158"/>
                  <a:pt x="378238" y="123158"/>
                </a:cubicBezTo>
                <a:lnTo>
                  <a:pt x="446723" y="123158"/>
                </a:lnTo>
                <a:lnTo>
                  <a:pt x="652082" y="328517"/>
                </a:lnTo>
                <a:lnTo>
                  <a:pt x="390144" y="328517"/>
                </a:lnTo>
                <a:cubicBezTo>
                  <a:pt x="356140" y="328517"/>
                  <a:pt x="328517" y="356140"/>
                  <a:pt x="328517" y="390144"/>
                </a:cubicBezTo>
                <a:lnTo>
                  <a:pt x="328517" y="816388"/>
                </a:lnTo>
                <a:lnTo>
                  <a:pt x="123158" y="611029"/>
                </a:lnTo>
                <a:lnTo>
                  <a:pt x="123158" y="378238"/>
                </a:lnTo>
                <a:close/>
                <a:moveTo>
                  <a:pt x="123158" y="785241"/>
                </a:moveTo>
                <a:lnTo>
                  <a:pt x="328517" y="990600"/>
                </a:lnTo>
                <a:lnTo>
                  <a:pt x="328517" y="1555623"/>
                </a:lnTo>
                <a:lnTo>
                  <a:pt x="123158" y="1350264"/>
                </a:lnTo>
                <a:lnTo>
                  <a:pt x="123158" y="785241"/>
                </a:lnTo>
                <a:close/>
                <a:moveTo>
                  <a:pt x="123158" y="1524476"/>
                </a:moveTo>
                <a:lnTo>
                  <a:pt x="328517" y="1729835"/>
                </a:lnTo>
                <a:lnTo>
                  <a:pt x="328517" y="2294858"/>
                </a:lnTo>
                <a:lnTo>
                  <a:pt x="123158" y="2089499"/>
                </a:lnTo>
                <a:lnTo>
                  <a:pt x="123158" y="1524476"/>
                </a:lnTo>
                <a:close/>
                <a:moveTo>
                  <a:pt x="123158" y="2263712"/>
                </a:moveTo>
                <a:lnTo>
                  <a:pt x="328517" y="2469071"/>
                </a:lnTo>
                <a:lnTo>
                  <a:pt x="328517" y="3033998"/>
                </a:lnTo>
                <a:lnTo>
                  <a:pt x="123158" y="2828735"/>
                </a:lnTo>
                <a:lnTo>
                  <a:pt x="123158" y="2263712"/>
                </a:lnTo>
                <a:close/>
                <a:moveTo>
                  <a:pt x="378238" y="3778187"/>
                </a:moveTo>
                <a:cubicBezTo>
                  <a:pt x="237554" y="3778187"/>
                  <a:pt x="123158" y="3663791"/>
                  <a:pt x="123158" y="3523107"/>
                </a:cubicBezTo>
                <a:lnTo>
                  <a:pt x="123158" y="3002852"/>
                </a:lnTo>
                <a:lnTo>
                  <a:pt x="328517" y="3208211"/>
                </a:lnTo>
                <a:lnTo>
                  <a:pt x="328517" y="3511201"/>
                </a:lnTo>
                <a:cubicBezTo>
                  <a:pt x="328517" y="3545205"/>
                  <a:pt x="356045" y="3572732"/>
                  <a:pt x="390144" y="3572732"/>
                </a:cubicBezTo>
                <a:lnTo>
                  <a:pt x="446723" y="3572732"/>
                </a:lnTo>
                <a:lnTo>
                  <a:pt x="652082" y="3778091"/>
                </a:lnTo>
                <a:lnTo>
                  <a:pt x="378238" y="3778091"/>
                </a:lnTo>
                <a:close/>
                <a:moveTo>
                  <a:pt x="826294" y="3778187"/>
                </a:moveTo>
                <a:lnTo>
                  <a:pt x="621030" y="3572923"/>
                </a:lnTo>
                <a:lnTo>
                  <a:pt x="1103852" y="3572923"/>
                </a:lnTo>
                <a:lnTo>
                  <a:pt x="1309116" y="3778187"/>
                </a:lnTo>
                <a:lnTo>
                  <a:pt x="826294" y="3778187"/>
                </a:lnTo>
                <a:close/>
                <a:moveTo>
                  <a:pt x="1483424" y="3778187"/>
                </a:moveTo>
                <a:lnTo>
                  <a:pt x="1278160" y="3572923"/>
                </a:lnTo>
                <a:lnTo>
                  <a:pt x="1760982" y="3572923"/>
                </a:lnTo>
                <a:lnTo>
                  <a:pt x="1966341" y="3778187"/>
                </a:lnTo>
                <a:lnTo>
                  <a:pt x="1483424" y="3778187"/>
                </a:lnTo>
                <a:close/>
                <a:moveTo>
                  <a:pt x="2140553" y="3778187"/>
                </a:moveTo>
                <a:lnTo>
                  <a:pt x="1935194" y="3572923"/>
                </a:lnTo>
                <a:lnTo>
                  <a:pt x="2418017" y="3572923"/>
                </a:lnTo>
                <a:lnTo>
                  <a:pt x="2623376" y="3778187"/>
                </a:lnTo>
                <a:lnTo>
                  <a:pt x="2140553" y="3778187"/>
                </a:lnTo>
                <a:close/>
                <a:moveTo>
                  <a:pt x="2797588" y="3778187"/>
                </a:moveTo>
                <a:lnTo>
                  <a:pt x="2592229" y="3572923"/>
                </a:lnTo>
                <a:lnTo>
                  <a:pt x="3075051" y="3572923"/>
                </a:lnTo>
                <a:lnTo>
                  <a:pt x="3280410" y="3778187"/>
                </a:lnTo>
                <a:lnTo>
                  <a:pt x="2797588" y="3778187"/>
                </a:lnTo>
                <a:close/>
                <a:moveTo>
                  <a:pt x="3778187" y="3523107"/>
                </a:moveTo>
                <a:cubicBezTo>
                  <a:pt x="3778187" y="3663791"/>
                  <a:pt x="3663791" y="3778187"/>
                  <a:pt x="3523107" y="3778187"/>
                </a:cubicBezTo>
                <a:lnTo>
                  <a:pt x="3454622" y="3778187"/>
                </a:lnTo>
                <a:lnTo>
                  <a:pt x="3249359" y="3572828"/>
                </a:lnTo>
                <a:lnTo>
                  <a:pt x="3511296" y="3572828"/>
                </a:lnTo>
                <a:cubicBezTo>
                  <a:pt x="3545300" y="3572828"/>
                  <a:pt x="3572828" y="3545300"/>
                  <a:pt x="3572828" y="3511296"/>
                </a:cubicBezTo>
                <a:lnTo>
                  <a:pt x="3572828" y="3002947"/>
                </a:lnTo>
                <a:lnTo>
                  <a:pt x="3778187" y="3208306"/>
                </a:lnTo>
                <a:lnTo>
                  <a:pt x="3778187" y="3523107"/>
                </a:lnTo>
                <a:close/>
                <a:moveTo>
                  <a:pt x="3778187" y="3033998"/>
                </a:moveTo>
                <a:lnTo>
                  <a:pt x="3572828" y="2828639"/>
                </a:lnTo>
                <a:lnTo>
                  <a:pt x="3572828" y="2263616"/>
                </a:lnTo>
                <a:lnTo>
                  <a:pt x="3778187" y="2468975"/>
                </a:lnTo>
                <a:lnTo>
                  <a:pt x="3778187" y="3033998"/>
                </a:lnTo>
                <a:close/>
                <a:moveTo>
                  <a:pt x="3778187" y="2294858"/>
                </a:moveTo>
                <a:lnTo>
                  <a:pt x="3572828" y="2089499"/>
                </a:lnTo>
                <a:lnTo>
                  <a:pt x="3572828" y="1524476"/>
                </a:lnTo>
                <a:lnTo>
                  <a:pt x="3778187" y="1729835"/>
                </a:lnTo>
                <a:lnTo>
                  <a:pt x="3778187" y="2294858"/>
                </a:lnTo>
                <a:close/>
                <a:moveTo>
                  <a:pt x="3778187" y="1555623"/>
                </a:moveTo>
                <a:lnTo>
                  <a:pt x="3572828" y="1350264"/>
                </a:lnTo>
                <a:lnTo>
                  <a:pt x="3572828" y="785336"/>
                </a:lnTo>
                <a:lnTo>
                  <a:pt x="3778187" y="990600"/>
                </a:lnTo>
                <a:lnTo>
                  <a:pt x="3778187" y="1555623"/>
                </a:lnTo>
                <a:close/>
                <a:moveTo>
                  <a:pt x="3778187" y="816388"/>
                </a:moveTo>
                <a:lnTo>
                  <a:pt x="3572828" y="611124"/>
                </a:lnTo>
                <a:lnTo>
                  <a:pt x="3572828" y="390144"/>
                </a:lnTo>
                <a:cubicBezTo>
                  <a:pt x="3572828" y="356140"/>
                  <a:pt x="3545300" y="328517"/>
                  <a:pt x="3511201" y="328517"/>
                </a:cubicBezTo>
                <a:lnTo>
                  <a:pt x="3454527" y="328517"/>
                </a:lnTo>
                <a:lnTo>
                  <a:pt x="3249263" y="123158"/>
                </a:lnTo>
                <a:lnTo>
                  <a:pt x="3523107" y="123158"/>
                </a:lnTo>
                <a:cubicBezTo>
                  <a:pt x="3663791" y="123158"/>
                  <a:pt x="3778187" y="237649"/>
                  <a:pt x="3778187" y="378238"/>
                </a:cubicBezTo>
                <a:lnTo>
                  <a:pt x="3778187" y="816388"/>
                </a:lnTo>
                <a:lnTo>
                  <a:pt x="3778187" y="816388"/>
                </a:lnTo>
                <a:close/>
              </a:path>
            </a:pathLst>
          </a:custGeom>
          <a:gradFill>
            <a:gsLst>
              <a:gs pos="24000">
                <a:schemeClr val="accent1">
                  <a:lumMod val="75000"/>
                </a:schemeClr>
              </a:gs>
              <a:gs pos="83000">
                <a:schemeClr val="accent2">
                  <a:lumMod val="60000"/>
                  <a:lumOff val="40000"/>
                </a:schemeClr>
              </a:gs>
            </a:gsLst>
            <a:lin ang="0" scaled="1"/>
          </a:gra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nvGrpSpPr>
          <p:cNvPr id="7" name="图形 2">
            <a:extLst>
              <a:ext uri="{FF2B5EF4-FFF2-40B4-BE49-F238E27FC236}">
                <a16:creationId xmlns:a16="http://schemas.microsoft.com/office/drawing/2014/main" id="{0EEEDB9A-EEA3-86C4-245C-526D38FBBBDD}"/>
              </a:ext>
            </a:extLst>
          </p:cNvPr>
          <p:cNvGrpSpPr/>
          <p:nvPr/>
        </p:nvGrpSpPr>
        <p:grpSpPr>
          <a:xfrm>
            <a:off x="695325" y="4537292"/>
            <a:ext cx="618092" cy="579067"/>
            <a:chOff x="4143375" y="1721833"/>
            <a:chExt cx="3901344" cy="3655028"/>
          </a:xfrm>
          <a:gradFill>
            <a:gsLst>
              <a:gs pos="24000">
                <a:schemeClr val="accent1">
                  <a:lumMod val="75000"/>
                </a:schemeClr>
              </a:gs>
              <a:gs pos="83000">
                <a:schemeClr val="accent2">
                  <a:lumMod val="60000"/>
                  <a:lumOff val="40000"/>
                </a:schemeClr>
              </a:gs>
            </a:gsLst>
            <a:lin ang="0" scaled="1"/>
          </a:gradFill>
        </p:grpSpPr>
        <p:sp>
          <p:nvSpPr>
            <p:cNvPr id="8" name="任意多边形: 形状 7">
              <a:extLst>
                <a:ext uri="{FF2B5EF4-FFF2-40B4-BE49-F238E27FC236}">
                  <a16:creationId xmlns:a16="http://schemas.microsoft.com/office/drawing/2014/main" id="{167F885B-2AF9-90E7-8DFC-802AF746AB58}"/>
                </a:ext>
              </a:extLst>
            </p:cNvPr>
            <p:cNvSpPr/>
            <p:nvPr/>
          </p:nvSpPr>
          <p:spPr>
            <a:xfrm>
              <a:off x="4143375" y="1721833"/>
              <a:ext cx="3901344" cy="3655028"/>
            </a:xfrm>
            <a:custGeom>
              <a:avLst/>
              <a:gdLst>
                <a:gd name="connsiteX0" fmla="*/ 3839813 w 3901344"/>
                <a:gd name="connsiteY0" fmla="*/ 328517 h 3655028"/>
                <a:gd name="connsiteX1" fmla="*/ 2903315 w 3901344"/>
                <a:gd name="connsiteY1" fmla="*/ 328517 h 3655028"/>
                <a:gd name="connsiteX2" fmla="*/ 2484596 w 3901344"/>
                <a:gd name="connsiteY2" fmla="*/ 0 h 3655028"/>
                <a:gd name="connsiteX3" fmla="*/ 1416844 w 3901344"/>
                <a:gd name="connsiteY3" fmla="*/ 0 h 3655028"/>
                <a:gd name="connsiteX4" fmla="*/ 998125 w 3901344"/>
                <a:gd name="connsiteY4" fmla="*/ 328517 h 3655028"/>
                <a:gd name="connsiteX5" fmla="*/ 61627 w 3901344"/>
                <a:gd name="connsiteY5" fmla="*/ 328517 h 3655028"/>
                <a:gd name="connsiteX6" fmla="*/ 0 w 3901344"/>
                <a:gd name="connsiteY6" fmla="*/ 390144 h 3655028"/>
                <a:gd name="connsiteX7" fmla="*/ 0 w 3901344"/>
                <a:gd name="connsiteY7" fmla="*/ 3100578 h 3655028"/>
                <a:gd name="connsiteX8" fmla="*/ 191 w 3901344"/>
                <a:gd name="connsiteY8" fmla="*/ 3103436 h 3655028"/>
                <a:gd name="connsiteX9" fmla="*/ 286 w 3901344"/>
                <a:gd name="connsiteY9" fmla="*/ 3105531 h 3655028"/>
                <a:gd name="connsiteX10" fmla="*/ 1429 w 3901344"/>
                <a:gd name="connsiteY10" fmla="*/ 3113437 h 3655028"/>
                <a:gd name="connsiteX11" fmla="*/ 1429 w 3901344"/>
                <a:gd name="connsiteY11" fmla="*/ 3113532 h 3655028"/>
                <a:gd name="connsiteX12" fmla="*/ 1524 w 3901344"/>
                <a:gd name="connsiteY12" fmla="*/ 3113913 h 3655028"/>
                <a:gd name="connsiteX13" fmla="*/ 3715 w 3901344"/>
                <a:gd name="connsiteY13" fmla="*/ 3121247 h 3655028"/>
                <a:gd name="connsiteX14" fmla="*/ 4191 w 3901344"/>
                <a:gd name="connsiteY14" fmla="*/ 3122771 h 3655028"/>
                <a:gd name="connsiteX15" fmla="*/ 11716 w 3901344"/>
                <a:gd name="connsiteY15" fmla="*/ 3136678 h 3655028"/>
                <a:gd name="connsiteX16" fmla="*/ 12859 w 3901344"/>
                <a:gd name="connsiteY16" fmla="*/ 3138202 h 3655028"/>
                <a:gd name="connsiteX17" fmla="*/ 17717 w 3901344"/>
                <a:gd name="connsiteY17" fmla="*/ 3143821 h 3655028"/>
                <a:gd name="connsiteX18" fmla="*/ 17907 w 3901344"/>
                <a:gd name="connsiteY18" fmla="*/ 3144012 h 3655028"/>
                <a:gd name="connsiteX19" fmla="*/ 23717 w 3901344"/>
                <a:gd name="connsiteY19" fmla="*/ 3149156 h 3655028"/>
                <a:gd name="connsiteX20" fmla="*/ 25241 w 3901344"/>
                <a:gd name="connsiteY20" fmla="*/ 3150203 h 3655028"/>
                <a:gd name="connsiteX21" fmla="*/ 31337 w 3901344"/>
                <a:gd name="connsiteY21" fmla="*/ 3154204 h 3655028"/>
                <a:gd name="connsiteX22" fmla="*/ 31814 w 3901344"/>
                <a:gd name="connsiteY22" fmla="*/ 3154490 h 3655028"/>
                <a:gd name="connsiteX23" fmla="*/ 39148 w 3901344"/>
                <a:gd name="connsiteY23" fmla="*/ 3157919 h 3655028"/>
                <a:gd name="connsiteX24" fmla="*/ 40481 w 3901344"/>
                <a:gd name="connsiteY24" fmla="*/ 3158395 h 3655028"/>
                <a:gd name="connsiteX25" fmla="*/ 47625 w 3901344"/>
                <a:gd name="connsiteY25" fmla="*/ 3160586 h 3655028"/>
                <a:gd name="connsiteX26" fmla="*/ 48197 w 3901344"/>
                <a:gd name="connsiteY26" fmla="*/ 3160776 h 3655028"/>
                <a:gd name="connsiteX27" fmla="*/ 48863 w 3901344"/>
                <a:gd name="connsiteY27" fmla="*/ 3160967 h 3655028"/>
                <a:gd name="connsiteX28" fmla="*/ 49244 w 3901344"/>
                <a:gd name="connsiteY28" fmla="*/ 3161062 h 3655028"/>
                <a:gd name="connsiteX29" fmla="*/ 2265807 w 3901344"/>
                <a:gd name="connsiteY29" fmla="*/ 3653600 h 3655028"/>
                <a:gd name="connsiteX30" fmla="*/ 2266093 w 3901344"/>
                <a:gd name="connsiteY30" fmla="*/ 3653600 h 3655028"/>
                <a:gd name="connsiteX31" fmla="*/ 2271427 w 3901344"/>
                <a:gd name="connsiteY31" fmla="*/ 3654457 h 3655028"/>
                <a:gd name="connsiteX32" fmla="*/ 2272665 w 3901344"/>
                <a:gd name="connsiteY32" fmla="*/ 3654647 h 3655028"/>
                <a:gd name="connsiteX33" fmla="*/ 2277618 w 3901344"/>
                <a:gd name="connsiteY33" fmla="*/ 3654933 h 3655028"/>
                <a:gd name="connsiteX34" fmla="*/ 2279237 w 3901344"/>
                <a:gd name="connsiteY34" fmla="*/ 3655028 h 3655028"/>
                <a:gd name="connsiteX35" fmla="*/ 2279333 w 3901344"/>
                <a:gd name="connsiteY35" fmla="*/ 3655028 h 3655028"/>
                <a:gd name="connsiteX36" fmla="*/ 3839813 w 3901344"/>
                <a:gd name="connsiteY36" fmla="*/ 3655028 h 3655028"/>
                <a:gd name="connsiteX37" fmla="*/ 3901345 w 3901344"/>
                <a:gd name="connsiteY37" fmla="*/ 3593497 h 3655028"/>
                <a:gd name="connsiteX38" fmla="*/ 3901345 w 3901344"/>
                <a:gd name="connsiteY38" fmla="*/ 390144 h 3655028"/>
                <a:gd name="connsiteX39" fmla="*/ 3839813 w 3901344"/>
                <a:gd name="connsiteY39" fmla="*/ 328517 h 3655028"/>
                <a:gd name="connsiteX40" fmla="*/ 3839813 w 3901344"/>
                <a:gd name="connsiteY40" fmla="*/ 328517 h 3655028"/>
                <a:gd name="connsiteX41" fmla="*/ 205740 w 3901344"/>
                <a:gd name="connsiteY41" fmla="*/ 3069527 h 3655028"/>
                <a:gd name="connsiteX42" fmla="*/ 721709 w 3901344"/>
                <a:gd name="connsiteY42" fmla="*/ 2682526 h 3655028"/>
                <a:gd name="connsiteX43" fmla="*/ 1947196 w 3901344"/>
                <a:gd name="connsiteY43" fmla="*/ 3456432 h 3655028"/>
                <a:gd name="connsiteX44" fmla="*/ 205740 w 3901344"/>
                <a:gd name="connsiteY44" fmla="*/ 3069527 h 3655028"/>
                <a:gd name="connsiteX45" fmla="*/ 3778187 w 3901344"/>
                <a:gd name="connsiteY45" fmla="*/ 3531775 h 3655028"/>
                <a:gd name="connsiteX46" fmla="*/ 2297049 w 3901344"/>
                <a:gd name="connsiteY46" fmla="*/ 3531775 h 3655028"/>
                <a:gd name="connsiteX47" fmla="*/ 1191578 w 3901344"/>
                <a:gd name="connsiteY47" fmla="*/ 2833592 h 3655028"/>
                <a:gd name="connsiteX48" fmla="*/ 3098006 w 3901344"/>
                <a:gd name="connsiteY48" fmla="*/ 2833592 h 3655028"/>
                <a:gd name="connsiteX49" fmla="*/ 3162110 w 3901344"/>
                <a:gd name="connsiteY49" fmla="*/ 2773871 h 3655028"/>
                <a:gd name="connsiteX50" fmla="*/ 3100578 w 3901344"/>
                <a:gd name="connsiteY50" fmla="*/ 2710339 h 3655028"/>
                <a:gd name="connsiteX51" fmla="*/ 996601 w 3901344"/>
                <a:gd name="connsiteY51" fmla="*/ 2710339 h 3655028"/>
                <a:gd name="connsiteX52" fmla="*/ 751618 w 3901344"/>
                <a:gd name="connsiteY52" fmla="*/ 2555558 h 3655028"/>
                <a:gd name="connsiteX53" fmla="*/ 681704 w 3901344"/>
                <a:gd name="connsiteY53" fmla="*/ 2558320 h 3655028"/>
                <a:gd name="connsiteX54" fmla="*/ 123158 w 3901344"/>
                <a:gd name="connsiteY54" fmla="*/ 2977229 h 3655028"/>
                <a:gd name="connsiteX55" fmla="*/ 123158 w 3901344"/>
                <a:gd name="connsiteY55" fmla="*/ 451676 h 3655028"/>
                <a:gd name="connsiteX56" fmla="*/ 986123 w 3901344"/>
                <a:gd name="connsiteY56" fmla="*/ 451676 h 3655028"/>
                <a:gd name="connsiteX57" fmla="*/ 1416844 w 3901344"/>
                <a:gd name="connsiteY57" fmla="*/ 862394 h 3655028"/>
                <a:gd name="connsiteX58" fmla="*/ 1935099 w 3901344"/>
                <a:gd name="connsiteY58" fmla="*/ 862394 h 3655028"/>
                <a:gd name="connsiteX59" fmla="*/ 1996726 w 3901344"/>
                <a:gd name="connsiteY59" fmla="*/ 800767 h 3655028"/>
                <a:gd name="connsiteX60" fmla="*/ 1935099 w 3901344"/>
                <a:gd name="connsiteY60" fmla="*/ 739235 h 3655028"/>
                <a:gd name="connsiteX61" fmla="*/ 1422654 w 3901344"/>
                <a:gd name="connsiteY61" fmla="*/ 739235 h 3655028"/>
                <a:gd name="connsiteX62" fmla="*/ 1108996 w 3901344"/>
                <a:gd name="connsiteY62" fmla="*/ 438626 h 3655028"/>
                <a:gd name="connsiteX63" fmla="*/ 1416939 w 3901344"/>
                <a:gd name="connsiteY63" fmla="*/ 123158 h 3655028"/>
                <a:gd name="connsiteX64" fmla="*/ 2478977 w 3901344"/>
                <a:gd name="connsiteY64" fmla="*/ 123158 h 3655028"/>
                <a:gd name="connsiteX65" fmla="*/ 2792635 w 3901344"/>
                <a:gd name="connsiteY65" fmla="*/ 423767 h 3655028"/>
                <a:gd name="connsiteX66" fmla="*/ 2484691 w 3901344"/>
                <a:gd name="connsiteY66" fmla="*/ 739235 h 3655028"/>
                <a:gd name="connsiteX67" fmla="*/ 2271427 w 3901344"/>
                <a:gd name="connsiteY67" fmla="*/ 739235 h 3655028"/>
                <a:gd name="connsiteX68" fmla="*/ 2209800 w 3901344"/>
                <a:gd name="connsiteY68" fmla="*/ 800767 h 3655028"/>
                <a:gd name="connsiteX69" fmla="*/ 2271427 w 3901344"/>
                <a:gd name="connsiteY69" fmla="*/ 862394 h 3655028"/>
                <a:gd name="connsiteX70" fmla="*/ 2484691 w 3901344"/>
                <a:gd name="connsiteY70" fmla="*/ 862394 h 3655028"/>
                <a:gd name="connsiteX71" fmla="*/ 2915412 w 3901344"/>
                <a:gd name="connsiteY71" fmla="*/ 451676 h 3655028"/>
                <a:gd name="connsiteX72" fmla="*/ 3778377 w 3901344"/>
                <a:gd name="connsiteY72" fmla="*/ 451676 h 3655028"/>
                <a:gd name="connsiteX73" fmla="*/ 3778187 w 3901344"/>
                <a:gd name="connsiteY73" fmla="*/ 3531775 h 3655028"/>
                <a:gd name="connsiteX74" fmla="*/ 3778187 w 3901344"/>
                <a:gd name="connsiteY74" fmla="*/ 3531775 h 365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901344" h="3655028">
                  <a:moveTo>
                    <a:pt x="3839813" y="328517"/>
                  </a:moveTo>
                  <a:lnTo>
                    <a:pt x="2903315" y="328517"/>
                  </a:lnTo>
                  <a:cubicBezTo>
                    <a:pt x="2857119" y="140208"/>
                    <a:pt x="2686907" y="0"/>
                    <a:pt x="2484596" y="0"/>
                  </a:cubicBezTo>
                  <a:lnTo>
                    <a:pt x="1416844" y="0"/>
                  </a:lnTo>
                  <a:cubicBezTo>
                    <a:pt x="1214438" y="0"/>
                    <a:pt x="1044226" y="140208"/>
                    <a:pt x="998125" y="328517"/>
                  </a:cubicBezTo>
                  <a:lnTo>
                    <a:pt x="61627" y="328517"/>
                  </a:lnTo>
                  <a:cubicBezTo>
                    <a:pt x="27527" y="328517"/>
                    <a:pt x="0" y="356045"/>
                    <a:pt x="0" y="390144"/>
                  </a:cubicBezTo>
                  <a:lnTo>
                    <a:pt x="0" y="3100578"/>
                  </a:lnTo>
                  <a:cubicBezTo>
                    <a:pt x="0" y="3101531"/>
                    <a:pt x="95" y="3102483"/>
                    <a:pt x="191" y="3103436"/>
                  </a:cubicBezTo>
                  <a:cubicBezTo>
                    <a:pt x="191" y="3104102"/>
                    <a:pt x="191" y="3104864"/>
                    <a:pt x="286" y="3105531"/>
                  </a:cubicBezTo>
                  <a:cubicBezTo>
                    <a:pt x="476" y="3108198"/>
                    <a:pt x="857" y="3110865"/>
                    <a:pt x="1429" y="3113437"/>
                  </a:cubicBezTo>
                  <a:cubicBezTo>
                    <a:pt x="1429" y="3113437"/>
                    <a:pt x="1429" y="3113532"/>
                    <a:pt x="1429" y="3113532"/>
                  </a:cubicBezTo>
                  <a:cubicBezTo>
                    <a:pt x="1429" y="3113627"/>
                    <a:pt x="1524" y="3113818"/>
                    <a:pt x="1524" y="3113913"/>
                  </a:cubicBezTo>
                  <a:cubicBezTo>
                    <a:pt x="2096" y="3116390"/>
                    <a:pt x="2858" y="3118866"/>
                    <a:pt x="3715" y="3121247"/>
                  </a:cubicBezTo>
                  <a:cubicBezTo>
                    <a:pt x="3905" y="3121724"/>
                    <a:pt x="4096" y="3122295"/>
                    <a:pt x="4191" y="3122771"/>
                  </a:cubicBezTo>
                  <a:cubicBezTo>
                    <a:pt x="6096" y="3127725"/>
                    <a:pt x="8668" y="3132392"/>
                    <a:pt x="11716" y="3136678"/>
                  </a:cubicBezTo>
                  <a:cubicBezTo>
                    <a:pt x="12097" y="3137154"/>
                    <a:pt x="12478" y="3137630"/>
                    <a:pt x="12859" y="3138202"/>
                  </a:cubicBezTo>
                  <a:cubicBezTo>
                    <a:pt x="14383" y="3140202"/>
                    <a:pt x="16002" y="3142107"/>
                    <a:pt x="17717" y="3143821"/>
                  </a:cubicBezTo>
                  <a:cubicBezTo>
                    <a:pt x="17812" y="3143917"/>
                    <a:pt x="17812" y="3143917"/>
                    <a:pt x="17907" y="3144012"/>
                  </a:cubicBezTo>
                  <a:cubicBezTo>
                    <a:pt x="19717" y="3145917"/>
                    <a:pt x="21717" y="3147536"/>
                    <a:pt x="23717" y="3149156"/>
                  </a:cubicBezTo>
                  <a:cubicBezTo>
                    <a:pt x="24194" y="3149537"/>
                    <a:pt x="24670" y="3149822"/>
                    <a:pt x="25241" y="3150203"/>
                  </a:cubicBezTo>
                  <a:cubicBezTo>
                    <a:pt x="27146" y="3151632"/>
                    <a:pt x="29242" y="3152966"/>
                    <a:pt x="31337" y="3154204"/>
                  </a:cubicBezTo>
                  <a:cubicBezTo>
                    <a:pt x="31528" y="3154299"/>
                    <a:pt x="31623" y="3154394"/>
                    <a:pt x="31814" y="3154490"/>
                  </a:cubicBezTo>
                  <a:cubicBezTo>
                    <a:pt x="34195" y="3155728"/>
                    <a:pt x="36576" y="3156871"/>
                    <a:pt x="39148" y="3157919"/>
                  </a:cubicBezTo>
                  <a:cubicBezTo>
                    <a:pt x="39624" y="3158109"/>
                    <a:pt x="40005" y="3158204"/>
                    <a:pt x="40481" y="3158395"/>
                  </a:cubicBezTo>
                  <a:cubicBezTo>
                    <a:pt x="42863" y="3159252"/>
                    <a:pt x="45244" y="3160014"/>
                    <a:pt x="47625" y="3160586"/>
                  </a:cubicBezTo>
                  <a:cubicBezTo>
                    <a:pt x="47816" y="3160586"/>
                    <a:pt x="48006" y="3160681"/>
                    <a:pt x="48197" y="3160776"/>
                  </a:cubicBezTo>
                  <a:lnTo>
                    <a:pt x="48863" y="3160967"/>
                  </a:lnTo>
                  <a:cubicBezTo>
                    <a:pt x="49054" y="3160967"/>
                    <a:pt x="49149" y="3160967"/>
                    <a:pt x="49244" y="3161062"/>
                  </a:cubicBezTo>
                  <a:lnTo>
                    <a:pt x="2265807" y="3653600"/>
                  </a:lnTo>
                  <a:cubicBezTo>
                    <a:pt x="2265902" y="3653600"/>
                    <a:pt x="2265998" y="3653600"/>
                    <a:pt x="2266093" y="3653600"/>
                  </a:cubicBezTo>
                  <a:cubicBezTo>
                    <a:pt x="2267807" y="3653981"/>
                    <a:pt x="2269617" y="3654266"/>
                    <a:pt x="2271427" y="3654457"/>
                  </a:cubicBezTo>
                  <a:cubicBezTo>
                    <a:pt x="2271808" y="3654552"/>
                    <a:pt x="2272284" y="3654647"/>
                    <a:pt x="2272665" y="3654647"/>
                  </a:cubicBezTo>
                  <a:cubicBezTo>
                    <a:pt x="2274284" y="3654838"/>
                    <a:pt x="2275904" y="3654838"/>
                    <a:pt x="2277618" y="3654933"/>
                  </a:cubicBezTo>
                  <a:cubicBezTo>
                    <a:pt x="2278094" y="3654933"/>
                    <a:pt x="2278666" y="3655028"/>
                    <a:pt x="2279237" y="3655028"/>
                  </a:cubicBezTo>
                  <a:cubicBezTo>
                    <a:pt x="2279237" y="3655028"/>
                    <a:pt x="2279333" y="3655028"/>
                    <a:pt x="2279333" y="3655028"/>
                  </a:cubicBezTo>
                  <a:lnTo>
                    <a:pt x="3839813" y="3655028"/>
                  </a:lnTo>
                  <a:cubicBezTo>
                    <a:pt x="3873818" y="3655028"/>
                    <a:pt x="3901345" y="3627501"/>
                    <a:pt x="3901345" y="3593497"/>
                  </a:cubicBezTo>
                  <a:lnTo>
                    <a:pt x="3901345" y="390144"/>
                  </a:lnTo>
                  <a:cubicBezTo>
                    <a:pt x="3901440" y="356045"/>
                    <a:pt x="3873913" y="328517"/>
                    <a:pt x="3839813" y="328517"/>
                  </a:cubicBezTo>
                  <a:lnTo>
                    <a:pt x="3839813" y="328517"/>
                  </a:lnTo>
                  <a:close/>
                  <a:moveTo>
                    <a:pt x="205740" y="3069527"/>
                  </a:moveTo>
                  <a:lnTo>
                    <a:pt x="721709" y="2682526"/>
                  </a:lnTo>
                  <a:lnTo>
                    <a:pt x="1947196" y="3456432"/>
                  </a:lnTo>
                  <a:lnTo>
                    <a:pt x="205740" y="3069527"/>
                  </a:lnTo>
                  <a:close/>
                  <a:moveTo>
                    <a:pt x="3778187" y="3531775"/>
                  </a:moveTo>
                  <a:lnTo>
                    <a:pt x="2297049" y="3531775"/>
                  </a:lnTo>
                  <a:lnTo>
                    <a:pt x="1191578" y="2833592"/>
                  </a:lnTo>
                  <a:lnTo>
                    <a:pt x="3098006" y="2833592"/>
                  </a:lnTo>
                  <a:cubicBezTo>
                    <a:pt x="3131725" y="2833592"/>
                    <a:pt x="3161157" y="2807589"/>
                    <a:pt x="3162110" y="2773871"/>
                  </a:cubicBezTo>
                  <a:cubicBezTo>
                    <a:pt x="3163157" y="2739009"/>
                    <a:pt x="3135249" y="2710339"/>
                    <a:pt x="3100578" y="2710339"/>
                  </a:cubicBezTo>
                  <a:lnTo>
                    <a:pt x="996601" y="2710339"/>
                  </a:lnTo>
                  <a:lnTo>
                    <a:pt x="751618" y="2555558"/>
                  </a:lnTo>
                  <a:cubicBezTo>
                    <a:pt x="729996" y="2541937"/>
                    <a:pt x="702183" y="2542985"/>
                    <a:pt x="681704" y="2558320"/>
                  </a:cubicBezTo>
                  <a:lnTo>
                    <a:pt x="123158" y="2977229"/>
                  </a:lnTo>
                  <a:lnTo>
                    <a:pt x="123158" y="451676"/>
                  </a:lnTo>
                  <a:lnTo>
                    <a:pt x="986123" y="451676"/>
                  </a:lnTo>
                  <a:cubicBezTo>
                    <a:pt x="996887" y="679990"/>
                    <a:pt x="1185958" y="862394"/>
                    <a:pt x="1416844" y="862394"/>
                  </a:cubicBezTo>
                  <a:lnTo>
                    <a:pt x="1935099" y="862394"/>
                  </a:lnTo>
                  <a:cubicBezTo>
                    <a:pt x="1969103" y="862394"/>
                    <a:pt x="1996726" y="834771"/>
                    <a:pt x="1996726" y="800767"/>
                  </a:cubicBezTo>
                  <a:cubicBezTo>
                    <a:pt x="1996726" y="766762"/>
                    <a:pt x="1969103" y="739235"/>
                    <a:pt x="1935099" y="739235"/>
                  </a:cubicBezTo>
                  <a:lnTo>
                    <a:pt x="1422654" y="739235"/>
                  </a:lnTo>
                  <a:cubicBezTo>
                    <a:pt x="1254443" y="739235"/>
                    <a:pt x="1112996" y="606743"/>
                    <a:pt x="1108996" y="438626"/>
                  </a:cubicBezTo>
                  <a:cubicBezTo>
                    <a:pt x="1104900" y="265367"/>
                    <a:pt x="1244632" y="123158"/>
                    <a:pt x="1416939" y="123158"/>
                  </a:cubicBezTo>
                  <a:lnTo>
                    <a:pt x="2478977" y="123158"/>
                  </a:lnTo>
                  <a:cubicBezTo>
                    <a:pt x="2647188" y="123158"/>
                    <a:pt x="2788730" y="255651"/>
                    <a:pt x="2792635" y="423767"/>
                  </a:cubicBezTo>
                  <a:cubicBezTo>
                    <a:pt x="2796731" y="597027"/>
                    <a:pt x="2656999" y="739235"/>
                    <a:pt x="2484691" y="739235"/>
                  </a:cubicBezTo>
                  <a:lnTo>
                    <a:pt x="2271427" y="739235"/>
                  </a:lnTo>
                  <a:cubicBezTo>
                    <a:pt x="2237423" y="739235"/>
                    <a:pt x="2209800" y="766762"/>
                    <a:pt x="2209800" y="800767"/>
                  </a:cubicBezTo>
                  <a:cubicBezTo>
                    <a:pt x="2209800" y="834771"/>
                    <a:pt x="2237327" y="862394"/>
                    <a:pt x="2271427" y="862394"/>
                  </a:cubicBezTo>
                  <a:lnTo>
                    <a:pt x="2484691" y="862394"/>
                  </a:lnTo>
                  <a:cubicBezTo>
                    <a:pt x="2715578" y="862394"/>
                    <a:pt x="2904649" y="679990"/>
                    <a:pt x="2915412" y="451676"/>
                  </a:cubicBezTo>
                  <a:lnTo>
                    <a:pt x="3778377" y="451676"/>
                  </a:lnTo>
                  <a:lnTo>
                    <a:pt x="3778187" y="3531775"/>
                  </a:lnTo>
                  <a:lnTo>
                    <a:pt x="3778187" y="3531775"/>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 name="任意多边形: 形状 8">
              <a:extLst>
                <a:ext uri="{FF2B5EF4-FFF2-40B4-BE49-F238E27FC236}">
                  <a16:creationId xmlns:a16="http://schemas.microsoft.com/office/drawing/2014/main" id="{B0AEF09D-E70E-66A2-729B-491317362816}"/>
                </a:ext>
              </a:extLst>
            </p:cNvPr>
            <p:cNvSpPr/>
            <p:nvPr/>
          </p:nvSpPr>
          <p:spPr>
            <a:xfrm>
              <a:off x="4882610" y="2789586"/>
              <a:ext cx="2422969" cy="123158"/>
            </a:xfrm>
            <a:custGeom>
              <a:avLst/>
              <a:gdLst>
                <a:gd name="connsiteX0" fmla="*/ 2361343 w 2422969"/>
                <a:gd name="connsiteY0" fmla="*/ 0 h 123158"/>
                <a:gd name="connsiteX1" fmla="*/ 61531 w 2422969"/>
                <a:gd name="connsiteY1" fmla="*/ 0 h 123158"/>
                <a:gd name="connsiteX2" fmla="*/ 0 w 2422969"/>
                <a:gd name="connsiteY2" fmla="*/ 61532 h 123158"/>
                <a:gd name="connsiteX3" fmla="*/ 61531 w 2422969"/>
                <a:gd name="connsiteY3" fmla="*/ 123158 h 123158"/>
                <a:gd name="connsiteX4" fmla="*/ 2361343 w 2422969"/>
                <a:gd name="connsiteY4" fmla="*/ 123158 h 123158"/>
                <a:gd name="connsiteX5" fmla="*/ 2422970 w 2422969"/>
                <a:gd name="connsiteY5" fmla="*/ 61532 h 123158"/>
                <a:gd name="connsiteX6" fmla="*/ 2361343 w 2422969"/>
                <a:gd name="connsiteY6" fmla="*/ 0 h 123158"/>
                <a:gd name="connsiteX7" fmla="*/ 2361343 w 2422969"/>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2969" h="123158">
                  <a:moveTo>
                    <a:pt x="2361343" y="0"/>
                  </a:moveTo>
                  <a:lnTo>
                    <a:pt x="61531" y="0"/>
                  </a:lnTo>
                  <a:cubicBezTo>
                    <a:pt x="27527" y="0"/>
                    <a:pt x="0" y="27527"/>
                    <a:pt x="0" y="61532"/>
                  </a:cubicBezTo>
                  <a:cubicBezTo>
                    <a:pt x="0" y="95536"/>
                    <a:pt x="27623" y="123158"/>
                    <a:pt x="61531" y="123158"/>
                  </a:cubicBezTo>
                  <a:lnTo>
                    <a:pt x="2361343" y="123158"/>
                  </a:lnTo>
                  <a:cubicBezTo>
                    <a:pt x="2395347" y="123158"/>
                    <a:pt x="2422970" y="95631"/>
                    <a:pt x="2422970" y="61532"/>
                  </a:cubicBezTo>
                  <a:cubicBezTo>
                    <a:pt x="2422970" y="27527"/>
                    <a:pt x="2395442" y="0"/>
                    <a:pt x="2361343" y="0"/>
                  </a:cubicBezTo>
                  <a:lnTo>
                    <a:pt x="2361343"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0" name="任意多边形: 形状 9">
              <a:extLst>
                <a:ext uri="{FF2B5EF4-FFF2-40B4-BE49-F238E27FC236}">
                  <a16:creationId xmlns:a16="http://schemas.microsoft.com/office/drawing/2014/main" id="{B7B58DC1-1D11-9B52-0F5A-2D1AADF614B4}"/>
                </a:ext>
              </a:extLst>
            </p:cNvPr>
            <p:cNvSpPr/>
            <p:nvPr/>
          </p:nvSpPr>
          <p:spPr>
            <a:xfrm>
              <a:off x="4554092" y="3200304"/>
              <a:ext cx="2751486" cy="123158"/>
            </a:xfrm>
            <a:custGeom>
              <a:avLst/>
              <a:gdLst>
                <a:gd name="connsiteX0" fmla="*/ 2689860 w 2751486"/>
                <a:gd name="connsiteY0" fmla="*/ 0 h 123158"/>
                <a:gd name="connsiteX1" fmla="*/ 61532 w 2751486"/>
                <a:gd name="connsiteY1" fmla="*/ 0 h 123158"/>
                <a:gd name="connsiteX2" fmla="*/ 0 w 2751486"/>
                <a:gd name="connsiteY2" fmla="*/ 61531 h 123158"/>
                <a:gd name="connsiteX3" fmla="*/ 61532 w 2751486"/>
                <a:gd name="connsiteY3" fmla="*/ 123158 h 123158"/>
                <a:gd name="connsiteX4" fmla="*/ 2689860 w 2751486"/>
                <a:gd name="connsiteY4" fmla="*/ 123158 h 123158"/>
                <a:gd name="connsiteX5" fmla="*/ 2751487 w 2751486"/>
                <a:gd name="connsiteY5" fmla="*/ 61531 h 123158"/>
                <a:gd name="connsiteX6" fmla="*/ 2689860 w 2751486"/>
                <a:gd name="connsiteY6" fmla="*/ 0 h 123158"/>
                <a:gd name="connsiteX7" fmla="*/ 2689860 w 2751486"/>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486" h="123158">
                  <a:moveTo>
                    <a:pt x="2689860" y="0"/>
                  </a:moveTo>
                  <a:lnTo>
                    <a:pt x="61532" y="0"/>
                  </a:lnTo>
                  <a:cubicBezTo>
                    <a:pt x="27527" y="0"/>
                    <a:pt x="0" y="27527"/>
                    <a:pt x="0" y="61531"/>
                  </a:cubicBezTo>
                  <a:cubicBezTo>
                    <a:pt x="0" y="95536"/>
                    <a:pt x="27527" y="123158"/>
                    <a:pt x="61532" y="123158"/>
                  </a:cubicBezTo>
                  <a:lnTo>
                    <a:pt x="2689860" y="123158"/>
                  </a:lnTo>
                  <a:cubicBezTo>
                    <a:pt x="2723864" y="123158"/>
                    <a:pt x="2751487" y="95536"/>
                    <a:pt x="2751487" y="61531"/>
                  </a:cubicBezTo>
                  <a:cubicBezTo>
                    <a:pt x="2751487" y="27527"/>
                    <a:pt x="2723960" y="0"/>
                    <a:pt x="2689860" y="0"/>
                  </a:cubicBezTo>
                  <a:lnTo>
                    <a:pt x="2689860"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1" name="任意多边形: 形状 10">
              <a:extLst>
                <a:ext uri="{FF2B5EF4-FFF2-40B4-BE49-F238E27FC236}">
                  <a16:creationId xmlns:a16="http://schemas.microsoft.com/office/drawing/2014/main" id="{56282207-6579-77E1-24F8-B0410938BB32}"/>
                </a:ext>
              </a:extLst>
            </p:cNvPr>
            <p:cNvSpPr/>
            <p:nvPr/>
          </p:nvSpPr>
          <p:spPr>
            <a:xfrm>
              <a:off x="4554092" y="3610927"/>
              <a:ext cx="2751486" cy="123158"/>
            </a:xfrm>
            <a:custGeom>
              <a:avLst/>
              <a:gdLst>
                <a:gd name="connsiteX0" fmla="*/ 2689860 w 2751486"/>
                <a:gd name="connsiteY0" fmla="*/ 0 h 123158"/>
                <a:gd name="connsiteX1" fmla="*/ 61532 w 2751486"/>
                <a:gd name="connsiteY1" fmla="*/ 0 h 123158"/>
                <a:gd name="connsiteX2" fmla="*/ 0 w 2751486"/>
                <a:gd name="connsiteY2" fmla="*/ 61627 h 123158"/>
                <a:gd name="connsiteX3" fmla="*/ 61532 w 2751486"/>
                <a:gd name="connsiteY3" fmla="*/ 123158 h 123158"/>
                <a:gd name="connsiteX4" fmla="*/ 2689860 w 2751486"/>
                <a:gd name="connsiteY4" fmla="*/ 123158 h 123158"/>
                <a:gd name="connsiteX5" fmla="*/ 2751487 w 2751486"/>
                <a:gd name="connsiteY5" fmla="*/ 61627 h 123158"/>
                <a:gd name="connsiteX6" fmla="*/ 2689860 w 2751486"/>
                <a:gd name="connsiteY6" fmla="*/ 0 h 123158"/>
                <a:gd name="connsiteX7" fmla="*/ 2689860 w 2751486"/>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486" h="123158">
                  <a:moveTo>
                    <a:pt x="2689860" y="0"/>
                  </a:moveTo>
                  <a:lnTo>
                    <a:pt x="61532" y="0"/>
                  </a:lnTo>
                  <a:cubicBezTo>
                    <a:pt x="27527" y="0"/>
                    <a:pt x="0" y="27622"/>
                    <a:pt x="0" y="61627"/>
                  </a:cubicBezTo>
                  <a:cubicBezTo>
                    <a:pt x="0" y="95631"/>
                    <a:pt x="27527" y="123158"/>
                    <a:pt x="61532" y="123158"/>
                  </a:cubicBezTo>
                  <a:lnTo>
                    <a:pt x="2689860" y="123158"/>
                  </a:lnTo>
                  <a:cubicBezTo>
                    <a:pt x="2723864" y="123158"/>
                    <a:pt x="2751487" y="95631"/>
                    <a:pt x="2751487" y="61627"/>
                  </a:cubicBezTo>
                  <a:cubicBezTo>
                    <a:pt x="2751487" y="27527"/>
                    <a:pt x="2723960" y="0"/>
                    <a:pt x="2689860" y="0"/>
                  </a:cubicBezTo>
                  <a:lnTo>
                    <a:pt x="2689860"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2" name="任意多边形: 形状 11">
              <a:extLst>
                <a:ext uri="{FF2B5EF4-FFF2-40B4-BE49-F238E27FC236}">
                  <a16:creationId xmlns:a16="http://schemas.microsoft.com/office/drawing/2014/main" id="{E3F1C7AD-5907-0D61-971A-D17EC44DE86A}"/>
                </a:ext>
              </a:extLst>
            </p:cNvPr>
            <p:cNvSpPr/>
            <p:nvPr/>
          </p:nvSpPr>
          <p:spPr>
            <a:xfrm>
              <a:off x="4554092" y="4021645"/>
              <a:ext cx="2751486" cy="123253"/>
            </a:xfrm>
            <a:custGeom>
              <a:avLst/>
              <a:gdLst>
                <a:gd name="connsiteX0" fmla="*/ 2689860 w 2751486"/>
                <a:gd name="connsiteY0" fmla="*/ 0 h 123253"/>
                <a:gd name="connsiteX1" fmla="*/ 61532 w 2751486"/>
                <a:gd name="connsiteY1" fmla="*/ 0 h 123253"/>
                <a:gd name="connsiteX2" fmla="*/ 0 w 2751486"/>
                <a:gd name="connsiteY2" fmla="*/ 61627 h 123253"/>
                <a:gd name="connsiteX3" fmla="*/ 61532 w 2751486"/>
                <a:gd name="connsiteY3" fmla="*/ 123254 h 123253"/>
                <a:gd name="connsiteX4" fmla="*/ 2689860 w 2751486"/>
                <a:gd name="connsiteY4" fmla="*/ 123254 h 123253"/>
                <a:gd name="connsiteX5" fmla="*/ 2751487 w 2751486"/>
                <a:gd name="connsiteY5" fmla="*/ 61627 h 123253"/>
                <a:gd name="connsiteX6" fmla="*/ 2689860 w 2751486"/>
                <a:gd name="connsiteY6" fmla="*/ 0 h 123253"/>
                <a:gd name="connsiteX7" fmla="*/ 2689860 w 2751486"/>
                <a:gd name="connsiteY7" fmla="*/ 0 h 123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1486" h="123253">
                  <a:moveTo>
                    <a:pt x="2689860" y="0"/>
                  </a:moveTo>
                  <a:lnTo>
                    <a:pt x="61532" y="0"/>
                  </a:lnTo>
                  <a:cubicBezTo>
                    <a:pt x="27527" y="0"/>
                    <a:pt x="0" y="27527"/>
                    <a:pt x="0" y="61627"/>
                  </a:cubicBezTo>
                  <a:cubicBezTo>
                    <a:pt x="0" y="95631"/>
                    <a:pt x="27527" y="123254"/>
                    <a:pt x="61532" y="123254"/>
                  </a:cubicBezTo>
                  <a:lnTo>
                    <a:pt x="2689860" y="123254"/>
                  </a:lnTo>
                  <a:cubicBezTo>
                    <a:pt x="2723864" y="123254"/>
                    <a:pt x="2751487" y="95631"/>
                    <a:pt x="2751487" y="61627"/>
                  </a:cubicBezTo>
                  <a:cubicBezTo>
                    <a:pt x="2751487" y="27527"/>
                    <a:pt x="2723960" y="0"/>
                    <a:pt x="2689860" y="0"/>
                  </a:cubicBezTo>
                  <a:lnTo>
                    <a:pt x="2689860"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20" name="文本框 19">
            <a:extLst>
              <a:ext uri="{FF2B5EF4-FFF2-40B4-BE49-F238E27FC236}">
                <a16:creationId xmlns:a16="http://schemas.microsoft.com/office/drawing/2014/main" id="{3667EF78-3F90-E101-435E-8BE4F7C875BF}"/>
              </a:ext>
            </a:extLst>
          </p:cNvPr>
          <p:cNvSpPr txBox="1"/>
          <p:nvPr/>
        </p:nvSpPr>
        <p:spPr>
          <a:xfrm>
            <a:off x="1588410" y="2370886"/>
            <a:ext cx="2420028"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21" name="文本框 20">
            <a:extLst>
              <a:ext uri="{FF2B5EF4-FFF2-40B4-BE49-F238E27FC236}">
                <a16:creationId xmlns:a16="http://schemas.microsoft.com/office/drawing/2014/main" id="{005FBF68-D123-594E-427E-F004FEEC3B57}"/>
              </a:ext>
            </a:extLst>
          </p:cNvPr>
          <p:cNvSpPr txBox="1"/>
          <p:nvPr/>
        </p:nvSpPr>
        <p:spPr>
          <a:xfrm>
            <a:off x="1588410" y="2852738"/>
            <a:ext cx="3970179"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这里请填入正文这里请填入正文这里请填入正文这里请填入正文这里请填入正文这里请填入正文</a:t>
            </a:r>
            <a:endParaRPr lang="en-US" altLang="zh-CN" dirty="0"/>
          </a:p>
          <a:p>
            <a:r>
              <a:rPr lang="zh-CN" altLang="en-US" dirty="0"/>
              <a:t>这里请填入正文这里请填入正文这里请填入正文这里请填入正文这里请填入正文这里请填入正文</a:t>
            </a:r>
          </a:p>
          <a:p>
            <a:endParaRPr lang="zh-CN" altLang="en-US" dirty="0"/>
          </a:p>
        </p:txBody>
      </p:sp>
      <p:sp>
        <p:nvSpPr>
          <p:cNvPr id="22" name="文本框 21">
            <a:extLst>
              <a:ext uri="{FF2B5EF4-FFF2-40B4-BE49-F238E27FC236}">
                <a16:creationId xmlns:a16="http://schemas.microsoft.com/office/drawing/2014/main" id="{32DD3BC2-5532-B7EE-8CDB-37F993BFE5D3}"/>
              </a:ext>
            </a:extLst>
          </p:cNvPr>
          <p:cNvSpPr txBox="1"/>
          <p:nvPr/>
        </p:nvSpPr>
        <p:spPr>
          <a:xfrm>
            <a:off x="1588410" y="4506401"/>
            <a:ext cx="2420028"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23" name="文本框 22">
            <a:extLst>
              <a:ext uri="{FF2B5EF4-FFF2-40B4-BE49-F238E27FC236}">
                <a16:creationId xmlns:a16="http://schemas.microsoft.com/office/drawing/2014/main" id="{2CE08A12-C5BF-82BA-A4C2-7C9E622257B3}"/>
              </a:ext>
            </a:extLst>
          </p:cNvPr>
          <p:cNvSpPr txBox="1"/>
          <p:nvPr/>
        </p:nvSpPr>
        <p:spPr>
          <a:xfrm>
            <a:off x="1588410" y="4950904"/>
            <a:ext cx="3970179"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这里请填入正文这里请填入正文这里请填入正文这里请填入正文这里请填入正文这里请填入正文</a:t>
            </a:r>
            <a:endParaRPr lang="en-US" altLang="zh-CN" dirty="0"/>
          </a:p>
          <a:p>
            <a:r>
              <a:rPr lang="zh-CN" altLang="en-US" dirty="0"/>
              <a:t>这里请填入正文这里请填入正文这里请填入正文这里请填入正文这里请填入正文这里请填入正文</a:t>
            </a:r>
          </a:p>
          <a:p>
            <a:endParaRPr lang="zh-CN" altLang="en-US" dirty="0"/>
          </a:p>
        </p:txBody>
      </p:sp>
      <p:sp>
        <p:nvSpPr>
          <p:cNvPr id="17" name="文本框 16">
            <a:extLst>
              <a:ext uri="{FF2B5EF4-FFF2-40B4-BE49-F238E27FC236}">
                <a16:creationId xmlns:a16="http://schemas.microsoft.com/office/drawing/2014/main" id="{7C59141E-1DD3-703B-8312-54A7C7C931B3}"/>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18" name="文本框 17">
            <a:extLst>
              <a:ext uri="{FF2B5EF4-FFF2-40B4-BE49-F238E27FC236}">
                <a16:creationId xmlns:a16="http://schemas.microsoft.com/office/drawing/2014/main" id="{FEF71080-6E7D-8F70-0778-BDE02EE0348E}"/>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19" name="文本框 18">
            <a:extLst>
              <a:ext uri="{FF2B5EF4-FFF2-40B4-BE49-F238E27FC236}">
                <a16:creationId xmlns:a16="http://schemas.microsoft.com/office/drawing/2014/main" id="{F0E8BA19-5BA0-87FD-ABCB-75101F3D288F}"/>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2952114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956E67D-E69D-6EB7-25F3-E42DD731C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08108" y="695246"/>
            <a:ext cx="1819923" cy="1812809"/>
          </a:xfrm>
          <a:prstGeom prst="rect">
            <a:avLst/>
          </a:prstGeom>
        </p:spPr>
      </p:pic>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OPPOSans M" panose="00020600040101010101" pitchFamily="18" charset="-122"/>
              <a:ea typeface="OPPOSans M" panose="00020600040101010101" pitchFamily="18"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OPPOSans M" panose="00020600040101010101" pitchFamily="18" charset="-122"/>
                <a:ea typeface="OPPOSans M" panose="00020600040101010101" pitchFamily="18"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OPPOSans M" panose="00020600040101010101" pitchFamily="18" charset="-122"/>
                <a:ea typeface="OPPOSans M" panose="00020600040101010101" pitchFamily="18"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OPPOSans M" panose="00020600040101010101" pitchFamily="18"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OPPOSans M" panose="00020600040101010101" pitchFamily="18" charset="-122"/>
              <a:ea typeface="OPPOSans M" panose="00020600040101010101" pitchFamily="18"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OPPOSans M" panose="00020600040101010101" pitchFamily="18" charset="-122"/>
              <a:ea typeface="OPPOSans M" panose="00020600040101010101" pitchFamily="18"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李伟</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LIWEI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4934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gradFill>
                  <a:gsLst>
                    <a:gs pos="0">
                      <a:prstClr val="white"/>
                    </a:gs>
                    <a:gs pos="100000">
                      <a:srgbClr val="00FFFF"/>
                    </a:gs>
                  </a:gsLst>
                  <a:lin ang="2700000" scaled="1"/>
                </a:gradFill>
                <a:latin typeface="Bahnschrift SemiLight"/>
                <a:ea typeface="OPPOSans R"/>
              </a:rPr>
              <a:t>商务</a:t>
            </a:r>
            <a:r>
              <a:rPr lang="en-US" altLang="zh-CN" spc="100" dirty="0">
                <a:gradFill>
                  <a:gsLst>
                    <a:gs pos="0">
                      <a:prstClr val="white"/>
                    </a:gs>
                    <a:gs pos="100000">
                      <a:srgbClr val="00FFFF"/>
                    </a:gs>
                  </a:gsLst>
                  <a:lin ang="2700000" scaled="1"/>
                </a:gradFill>
                <a:latin typeface="Bahnschrift SemiLight"/>
                <a:ea typeface="OPPOSans R"/>
              </a:rPr>
              <a:t>PPT</a:t>
            </a:r>
            <a:r>
              <a:rPr lang="zh-CN" altLang="en-US" spc="100" dirty="0">
                <a:gradFill>
                  <a:gsLst>
                    <a:gs pos="0">
                      <a:prstClr val="white"/>
                    </a:gs>
                    <a:gs pos="100000">
                      <a:srgbClr val="00FFFF"/>
                    </a:gs>
                  </a:gsLst>
                  <a:lin ang="2700000" scaled="1"/>
                </a:gradFill>
                <a:latin typeface="Bahnschrift SemiLight"/>
                <a:ea typeface="OPPOSans R"/>
              </a:rPr>
              <a:t>演讲培训师</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spc="100" dirty="0">
                <a:solidFill>
                  <a:srgbClr val="00FFFF"/>
                </a:solidFill>
                <a:latin typeface="OPPOSans H"/>
                <a:ea typeface="OPPOSans H"/>
              </a:rPr>
              <a:t>个人微信号</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pic>
        <p:nvPicPr>
          <p:cNvPr id="3" name="图片 2">
            <a:extLst>
              <a:ext uri="{FF2B5EF4-FFF2-40B4-BE49-F238E27FC236}">
                <a16:creationId xmlns:a16="http://schemas.microsoft.com/office/drawing/2014/main" id="{9ED72449-114D-26CC-2015-9E0D390DD60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92118" y="677121"/>
            <a:ext cx="1827384" cy="1822665"/>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34AA397-97B9-1A1B-7D62-4F57BA1548D1}"/>
              </a:ext>
            </a:extLst>
          </p:cNvPr>
          <p:cNvSpPr/>
          <p:nvPr/>
        </p:nvSpPr>
        <p:spPr>
          <a:xfrm>
            <a:off x="695325" y="5110052"/>
            <a:ext cx="3815596"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李伟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2B04A49-AAD6-E644-536B-24037542E6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6660211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ED47811-11F4-F045-3EB1-C5375F177C61}"/>
              </a:ext>
            </a:extLst>
          </p:cNvPr>
          <p:cNvSpPr txBox="1"/>
          <p:nvPr/>
        </p:nvSpPr>
        <p:spPr>
          <a:xfrm>
            <a:off x="3256155" y="703646"/>
            <a:ext cx="5583436" cy="923330"/>
          </a:xfrm>
          <a:prstGeom prst="rect">
            <a:avLst/>
          </a:prstGeom>
          <a:noFill/>
        </p:spPr>
        <p:txBody>
          <a:bodyPr wrap="square" rtlCol="0">
            <a:spAutoFit/>
          </a:bodyPr>
          <a:lstStyle/>
          <a:p>
            <a:r>
              <a:rPr lang="zh-CN" altLang="en-US" sz="5400" dirty="0">
                <a:solidFill>
                  <a:schemeClr val="bg1"/>
                </a:solidFill>
                <a:latin typeface="+mj-lt"/>
                <a:ea typeface="+mj-ea"/>
              </a:rPr>
              <a:t>目录</a:t>
            </a:r>
            <a:r>
              <a:rPr lang="en-US" altLang="zh-CN" sz="5400" dirty="0">
                <a:solidFill>
                  <a:schemeClr val="bg1"/>
                </a:solidFill>
                <a:latin typeface="+mj-lt"/>
                <a:ea typeface="+mj-ea"/>
              </a:rPr>
              <a:t>CONTENTS</a:t>
            </a:r>
            <a:endParaRPr lang="zh-CN" altLang="en-US" sz="5400" dirty="0">
              <a:solidFill>
                <a:schemeClr val="bg1"/>
              </a:solidFill>
              <a:latin typeface="+mj-lt"/>
              <a:ea typeface="+mj-ea"/>
            </a:endParaRPr>
          </a:p>
        </p:txBody>
      </p:sp>
      <p:grpSp>
        <p:nvGrpSpPr>
          <p:cNvPr id="39" name="组合 38">
            <a:extLst>
              <a:ext uri="{FF2B5EF4-FFF2-40B4-BE49-F238E27FC236}">
                <a16:creationId xmlns:a16="http://schemas.microsoft.com/office/drawing/2014/main" id="{8B9C47E7-218B-2077-ABD2-AD1CACA48418}"/>
              </a:ext>
            </a:extLst>
          </p:cNvPr>
          <p:cNvGrpSpPr/>
          <p:nvPr/>
        </p:nvGrpSpPr>
        <p:grpSpPr>
          <a:xfrm>
            <a:off x="1501035" y="2576945"/>
            <a:ext cx="1045872" cy="1045873"/>
            <a:chOff x="1133019" y="2425059"/>
            <a:chExt cx="1613394" cy="1613396"/>
          </a:xfrm>
        </p:grpSpPr>
        <p:grpSp>
          <p:nvGrpSpPr>
            <p:cNvPr id="40" name="组合 39">
              <a:extLst>
                <a:ext uri="{FF2B5EF4-FFF2-40B4-BE49-F238E27FC236}">
                  <a16:creationId xmlns:a16="http://schemas.microsoft.com/office/drawing/2014/main" id="{A3D4F9F9-8052-7390-5D17-78225F3BBF2C}"/>
                </a:ext>
              </a:extLst>
            </p:cNvPr>
            <p:cNvGrpSpPr/>
            <p:nvPr/>
          </p:nvGrpSpPr>
          <p:grpSpPr>
            <a:xfrm>
              <a:off x="1133019" y="2425059"/>
              <a:ext cx="1613394" cy="1613396"/>
              <a:chOff x="1133019" y="2416926"/>
              <a:chExt cx="1613394" cy="1613396"/>
            </a:xfrm>
          </p:grpSpPr>
          <p:sp>
            <p:nvSpPr>
              <p:cNvPr id="42" name="椭圆 41">
                <a:extLst>
                  <a:ext uri="{FF2B5EF4-FFF2-40B4-BE49-F238E27FC236}">
                    <a16:creationId xmlns:a16="http://schemas.microsoft.com/office/drawing/2014/main" id="{046ECE0F-AE57-F4E9-2457-44FEAE9C4739}"/>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43" name="组合 42">
                <a:extLst>
                  <a:ext uri="{FF2B5EF4-FFF2-40B4-BE49-F238E27FC236}">
                    <a16:creationId xmlns:a16="http://schemas.microsoft.com/office/drawing/2014/main" id="{3122B892-4BE4-D6B8-51AD-22CB29755247}"/>
                  </a:ext>
                </a:extLst>
              </p:cNvPr>
              <p:cNvGrpSpPr/>
              <p:nvPr/>
            </p:nvGrpSpPr>
            <p:grpSpPr>
              <a:xfrm>
                <a:off x="1133019" y="2416926"/>
                <a:ext cx="1613394" cy="1613396"/>
                <a:chOff x="1133019" y="2416926"/>
                <a:chExt cx="1613394" cy="1613396"/>
              </a:xfrm>
            </p:grpSpPr>
            <p:sp>
              <p:nvSpPr>
                <p:cNvPr id="44" name="弧形 43">
                  <a:extLst>
                    <a:ext uri="{FF2B5EF4-FFF2-40B4-BE49-F238E27FC236}">
                      <a16:creationId xmlns:a16="http://schemas.microsoft.com/office/drawing/2014/main" id="{3B2AFFEE-AF8D-C657-195E-6DCB7F189AB0}"/>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sp>
              <p:nvSpPr>
                <p:cNvPr id="45" name="弧形 44">
                  <a:extLst>
                    <a:ext uri="{FF2B5EF4-FFF2-40B4-BE49-F238E27FC236}">
                      <a16:creationId xmlns:a16="http://schemas.microsoft.com/office/drawing/2014/main" id="{F65186E7-04C3-C03E-6EB0-F92A3F89BACA}"/>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grpSp>
        </p:grpSp>
        <p:sp>
          <p:nvSpPr>
            <p:cNvPr id="41" name="椭圆 40">
              <a:extLst>
                <a:ext uri="{FF2B5EF4-FFF2-40B4-BE49-F238E27FC236}">
                  <a16:creationId xmlns:a16="http://schemas.microsoft.com/office/drawing/2014/main" id="{07E12AF6-2C7C-E4AB-DF14-F2DDC76704DB}"/>
                </a:ext>
              </a:extLst>
            </p:cNvPr>
            <p:cNvSpPr/>
            <p:nvPr/>
          </p:nvSpPr>
          <p:spPr>
            <a:xfrm>
              <a:off x="139298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mj-lt"/>
                  <a:ea typeface="+mj-ea"/>
                </a:rPr>
                <a:t>01</a:t>
              </a:r>
              <a:endParaRPr lang="zh-CN" altLang="en-US" sz="2000" dirty="0">
                <a:solidFill>
                  <a:prstClr val="white"/>
                </a:solidFill>
                <a:latin typeface="+mj-lt"/>
                <a:ea typeface="+mj-ea"/>
              </a:endParaRPr>
            </a:p>
          </p:txBody>
        </p:sp>
      </p:grpSp>
      <p:sp>
        <p:nvSpPr>
          <p:cNvPr id="46" name="文本框 45">
            <a:extLst>
              <a:ext uri="{FF2B5EF4-FFF2-40B4-BE49-F238E27FC236}">
                <a16:creationId xmlns:a16="http://schemas.microsoft.com/office/drawing/2014/main" id="{6E458B1B-0E3E-E7F3-D2A8-159738394A5F}"/>
              </a:ext>
            </a:extLst>
          </p:cNvPr>
          <p:cNvSpPr txBox="1"/>
          <p:nvPr/>
        </p:nvSpPr>
        <p:spPr>
          <a:xfrm>
            <a:off x="2378384" y="2807495"/>
            <a:ext cx="3131106" cy="646331"/>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pPr algn="ctr"/>
            <a:r>
              <a:rPr lang="zh-CN" altLang="en-US" sz="3600" dirty="0"/>
              <a:t>请输入标题</a:t>
            </a:r>
          </a:p>
        </p:txBody>
      </p:sp>
      <p:grpSp>
        <p:nvGrpSpPr>
          <p:cNvPr id="63" name="组合 62">
            <a:extLst>
              <a:ext uri="{FF2B5EF4-FFF2-40B4-BE49-F238E27FC236}">
                <a16:creationId xmlns:a16="http://schemas.microsoft.com/office/drawing/2014/main" id="{06A75E7F-4EA6-5252-E451-2144C1B8D158}"/>
              </a:ext>
            </a:extLst>
          </p:cNvPr>
          <p:cNvGrpSpPr/>
          <p:nvPr/>
        </p:nvGrpSpPr>
        <p:grpSpPr>
          <a:xfrm>
            <a:off x="1501035" y="3847050"/>
            <a:ext cx="1045872" cy="1045873"/>
            <a:chOff x="1133019" y="2425059"/>
            <a:chExt cx="1613394" cy="1613396"/>
          </a:xfrm>
        </p:grpSpPr>
        <p:grpSp>
          <p:nvGrpSpPr>
            <p:cNvPr id="64" name="组合 63">
              <a:extLst>
                <a:ext uri="{FF2B5EF4-FFF2-40B4-BE49-F238E27FC236}">
                  <a16:creationId xmlns:a16="http://schemas.microsoft.com/office/drawing/2014/main" id="{972C5B8F-2CE4-5398-F547-9AB8F6106A54}"/>
                </a:ext>
              </a:extLst>
            </p:cNvPr>
            <p:cNvGrpSpPr/>
            <p:nvPr/>
          </p:nvGrpSpPr>
          <p:grpSpPr>
            <a:xfrm>
              <a:off x="1133019" y="2425059"/>
              <a:ext cx="1613394" cy="1613396"/>
              <a:chOff x="1133019" y="2416926"/>
              <a:chExt cx="1613394" cy="1613396"/>
            </a:xfrm>
          </p:grpSpPr>
          <p:sp>
            <p:nvSpPr>
              <p:cNvPr id="66" name="椭圆 65">
                <a:extLst>
                  <a:ext uri="{FF2B5EF4-FFF2-40B4-BE49-F238E27FC236}">
                    <a16:creationId xmlns:a16="http://schemas.microsoft.com/office/drawing/2014/main" id="{73801E37-388E-22C2-7230-2B8A354E1C8F}"/>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67" name="组合 66">
                <a:extLst>
                  <a:ext uri="{FF2B5EF4-FFF2-40B4-BE49-F238E27FC236}">
                    <a16:creationId xmlns:a16="http://schemas.microsoft.com/office/drawing/2014/main" id="{69CAA434-D93C-4C41-BD11-28BE412C935A}"/>
                  </a:ext>
                </a:extLst>
              </p:cNvPr>
              <p:cNvGrpSpPr/>
              <p:nvPr/>
            </p:nvGrpSpPr>
            <p:grpSpPr>
              <a:xfrm>
                <a:off x="1133019" y="2416926"/>
                <a:ext cx="1613394" cy="1613396"/>
                <a:chOff x="1133019" y="2416926"/>
                <a:chExt cx="1613394" cy="1613396"/>
              </a:xfrm>
            </p:grpSpPr>
            <p:sp>
              <p:nvSpPr>
                <p:cNvPr id="68" name="弧形 67">
                  <a:extLst>
                    <a:ext uri="{FF2B5EF4-FFF2-40B4-BE49-F238E27FC236}">
                      <a16:creationId xmlns:a16="http://schemas.microsoft.com/office/drawing/2014/main" id="{65E3CB02-D190-3D9C-40BA-36909FB77F96}"/>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sp>
              <p:nvSpPr>
                <p:cNvPr id="69" name="弧形 68">
                  <a:extLst>
                    <a:ext uri="{FF2B5EF4-FFF2-40B4-BE49-F238E27FC236}">
                      <a16:creationId xmlns:a16="http://schemas.microsoft.com/office/drawing/2014/main" id="{D40B18A5-76B0-978B-5CAC-41F416397FE1}"/>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grpSp>
        </p:grpSp>
        <p:sp>
          <p:nvSpPr>
            <p:cNvPr id="65" name="椭圆 64">
              <a:extLst>
                <a:ext uri="{FF2B5EF4-FFF2-40B4-BE49-F238E27FC236}">
                  <a16:creationId xmlns:a16="http://schemas.microsoft.com/office/drawing/2014/main" id="{5BA44D30-D70B-A2D1-8CE5-3CF78D7C2A50}"/>
                </a:ext>
              </a:extLst>
            </p:cNvPr>
            <p:cNvSpPr/>
            <p:nvPr/>
          </p:nvSpPr>
          <p:spPr>
            <a:xfrm>
              <a:off x="139298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mj-lt"/>
                  <a:ea typeface="+mj-ea"/>
                </a:rPr>
                <a:t>03</a:t>
              </a:r>
              <a:endParaRPr lang="zh-CN" altLang="en-US" sz="2000" dirty="0">
                <a:solidFill>
                  <a:prstClr val="white"/>
                </a:solidFill>
                <a:latin typeface="+mj-lt"/>
                <a:ea typeface="+mj-ea"/>
              </a:endParaRPr>
            </a:p>
          </p:txBody>
        </p:sp>
      </p:grpSp>
      <p:sp>
        <p:nvSpPr>
          <p:cNvPr id="70" name="文本框 69">
            <a:extLst>
              <a:ext uri="{FF2B5EF4-FFF2-40B4-BE49-F238E27FC236}">
                <a16:creationId xmlns:a16="http://schemas.microsoft.com/office/drawing/2014/main" id="{3B889C7F-D427-6088-7AAA-90E5AD4D5615}"/>
              </a:ext>
            </a:extLst>
          </p:cNvPr>
          <p:cNvSpPr txBox="1"/>
          <p:nvPr/>
        </p:nvSpPr>
        <p:spPr>
          <a:xfrm>
            <a:off x="2378384" y="4078069"/>
            <a:ext cx="3131106" cy="646331"/>
          </a:xfrm>
          <a:prstGeom prst="rect">
            <a:avLst/>
          </a:prstGeom>
          <a:noFill/>
        </p:spPr>
        <p:txBody>
          <a:bodyPr wrap="square" rtlCol="0">
            <a:spAutoFit/>
          </a:bodyPr>
          <a:lstStyle>
            <a:defPPr>
              <a:defRPr lang="zh-CN"/>
            </a:defPPr>
            <a:lvl1pPr>
              <a:defRPr sz="3600">
                <a:gradFill>
                  <a:gsLst>
                    <a:gs pos="25000">
                      <a:schemeClr val="accent2">
                        <a:lumMod val="60000"/>
                        <a:lumOff val="40000"/>
                      </a:schemeClr>
                    </a:gs>
                    <a:gs pos="87000">
                      <a:schemeClr val="accent1"/>
                    </a:gs>
                  </a:gsLst>
                  <a:lin ang="8100000" scaled="1"/>
                </a:gradFill>
                <a:latin typeface="+mj-ea"/>
                <a:ea typeface="+mj-ea"/>
              </a:defRPr>
            </a:lvl1pPr>
          </a:lstStyle>
          <a:p>
            <a:pPr algn="ctr"/>
            <a:r>
              <a:rPr lang="zh-CN" altLang="en-US" dirty="0"/>
              <a:t>请输入标题</a:t>
            </a:r>
          </a:p>
        </p:txBody>
      </p:sp>
      <p:grpSp>
        <p:nvGrpSpPr>
          <p:cNvPr id="71" name="组合 70">
            <a:extLst>
              <a:ext uri="{FF2B5EF4-FFF2-40B4-BE49-F238E27FC236}">
                <a16:creationId xmlns:a16="http://schemas.microsoft.com/office/drawing/2014/main" id="{388805C5-7BFD-D2A1-0C7C-D8EB8CA0C4D8}"/>
              </a:ext>
            </a:extLst>
          </p:cNvPr>
          <p:cNvGrpSpPr/>
          <p:nvPr/>
        </p:nvGrpSpPr>
        <p:grpSpPr>
          <a:xfrm>
            <a:off x="1501035" y="5117155"/>
            <a:ext cx="1045872" cy="1045873"/>
            <a:chOff x="1133019" y="2425059"/>
            <a:chExt cx="1613394" cy="1613396"/>
          </a:xfrm>
        </p:grpSpPr>
        <p:grpSp>
          <p:nvGrpSpPr>
            <p:cNvPr id="72" name="组合 71">
              <a:extLst>
                <a:ext uri="{FF2B5EF4-FFF2-40B4-BE49-F238E27FC236}">
                  <a16:creationId xmlns:a16="http://schemas.microsoft.com/office/drawing/2014/main" id="{E787904F-A047-72E1-B831-2C4998F81FA5}"/>
                </a:ext>
              </a:extLst>
            </p:cNvPr>
            <p:cNvGrpSpPr/>
            <p:nvPr/>
          </p:nvGrpSpPr>
          <p:grpSpPr>
            <a:xfrm>
              <a:off x="1133019" y="2425059"/>
              <a:ext cx="1613394" cy="1613396"/>
              <a:chOff x="1133019" y="2416926"/>
              <a:chExt cx="1613394" cy="1613396"/>
            </a:xfrm>
          </p:grpSpPr>
          <p:sp>
            <p:nvSpPr>
              <p:cNvPr id="74" name="椭圆 73">
                <a:extLst>
                  <a:ext uri="{FF2B5EF4-FFF2-40B4-BE49-F238E27FC236}">
                    <a16:creationId xmlns:a16="http://schemas.microsoft.com/office/drawing/2014/main" id="{9F7A723F-1CF5-D8CB-A152-AF4B982CCBB8}"/>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75" name="组合 74">
                <a:extLst>
                  <a:ext uri="{FF2B5EF4-FFF2-40B4-BE49-F238E27FC236}">
                    <a16:creationId xmlns:a16="http://schemas.microsoft.com/office/drawing/2014/main" id="{CBDE61C2-915D-3735-7603-3FD622D03F15}"/>
                  </a:ext>
                </a:extLst>
              </p:cNvPr>
              <p:cNvGrpSpPr/>
              <p:nvPr/>
            </p:nvGrpSpPr>
            <p:grpSpPr>
              <a:xfrm>
                <a:off x="1133019" y="2416926"/>
                <a:ext cx="1613394" cy="1613396"/>
                <a:chOff x="1133019" y="2416926"/>
                <a:chExt cx="1613394" cy="1613396"/>
              </a:xfrm>
            </p:grpSpPr>
            <p:sp>
              <p:nvSpPr>
                <p:cNvPr id="76" name="弧形 75">
                  <a:extLst>
                    <a:ext uri="{FF2B5EF4-FFF2-40B4-BE49-F238E27FC236}">
                      <a16:creationId xmlns:a16="http://schemas.microsoft.com/office/drawing/2014/main" id="{A5BD0511-9603-333E-973C-0DAD8AA794D0}"/>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sp>
              <p:nvSpPr>
                <p:cNvPr id="77" name="弧形 76">
                  <a:extLst>
                    <a:ext uri="{FF2B5EF4-FFF2-40B4-BE49-F238E27FC236}">
                      <a16:creationId xmlns:a16="http://schemas.microsoft.com/office/drawing/2014/main" id="{48614F21-6B98-247E-6C99-2FCF49FE1059}"/>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grpSp>
        </p:grpSp>
        <p:sp>
          <p:nvSpPr>
            <p:cNvPr id="73" name="椭圆 72">
              <a:extLst>
                <a:ext uri="{FF2B5EF4-FFF2-40B4-BE49-F238E27FC236}">
                  <a16:creationId xmlns:a16="http://schemas.microsoft.com/office/drawing/2014/main" id="{EFA48E76-AC60-973D-1F71-80BE286F85C8}"/>
                </a:ext>
              </a:extLst>
            </p:cNvPr>
            <p:cNvSpPr/>
            <p:nvPr/>
          </p:nvSpPr>
          <p:spPr>
            <a:xfrm>
              <a:off x="139298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mj-lt"/>
                  <a:ea typeface="+mj-ea"/>
                </a:rPr>
                <a:t>05</a:t>
              </a:r>
              <a:endParaRPr lang="zh-CN" altLang="en-US" sz="2000" dirty="0">
                <a:solidFill>
                  <a:prstClr val="white"/>
                </a:solidFill>
                <a:latin typeface="+mj-lt"/>
                <a:ea typeface="+mj-ea"/>
              </a:endParaRPr>
            </a:p>
          </p:txBody>
        </p:sp>
      </p:grpSp>
      <p:sp>
        <p:nvSpPr>
          <p:cNvPr id="78" name="文本框 77">
            <a:extLst>
              <a:ext uri="{FF2B5EF4-FFF2-40B4-BE49-F238E27FC236}">
                <a16:creationId xmlns:a16="http://schemas.microsoft.com/office/drawing/2014/main" id="{294A4659-5553-519E-B079-3E2DDBF5528B}"/>
              </a:ext>
            </a:extLst>
          </p:cNvPr>
          <p:cNvSpPr txBox="1"/>
          <p:nvPr/>
        </p:nvSpPr>
        <p:spPr>
          <a:xfrm>
            <a:off x="2378384" y="5348174"/>
            <a:ext cx="3131106" cy="646331"/>
          </a:xfrm>
          <a:prstGeom prst="rect">
            <a:avLst/>
          </a:prstGeom>
          <a:noFill/>
        </p:spPr>
        <p:txBody>
          <a:bodyPr wrap="square" rtlCol="0">
            <a:spAutoFit/>
          </a:bodyPr>
          <a:lstStyle>
            <a:defPPr>
              <a:defRPr lang="zh-CN"/>
            </a:defPPr>
            <a:lvl1pPr>
              <a:defRPr sz="3600">
                <a:gradFill>
                  <a:gsLst>
                    <a:gs pos="25000">
                      <a:schemeClr val="accent2">
                        <a:lumMod val="60000"/>
                        <a:lumOff val="40000"/>
                      </a:schemeClr>
                    </a:gs>
                    <a:gs pos="87000">
                      <a:schemeClr val="accent1"/>
                    </a:gs>
                  </a:gsLst>
                  <a:lin ang="8100000" scaled="1"/>
                </a:gradFill>
                <a:latin typeface="+mj-ea"/>
                <a:ea typeface="+mj-ea"/>
              </a:defRPr>
            </a:lvl1pPr>
          </a:lstStyle>
          <a:p>
            <a:pPr algn="ctr"/>
            <a:r>
              <a:rPr lang="zh-CN" altLang="en-US" dirty="0"/>
              <a:t>请输入标题</a:t>
            </a:r>
          </a:p>
        </p:txBody>
      </p:sp>
      <p:grpSp>
        <p:nvGrpSpPr>
          <p:cNvPr id="79" name="组合 78">
            <a:extLst>
              <a:ext uri="{FF2B5EF4-FFF2-40B4-BE49-F238E27FC236}">
                <a16:creationId xmlns:a16="http://schemas.microsoft.com/office/drawing/2014/main" id="{41F29AA5-0D8A-3350-2C81-C64B24C76F6F}"/>
              </a:ext>
            </a:extLst>
          </p:cNvPr>
          <p:cNvGrpSpPr/>
          <p:nvPr/>
        </p:nvGrpSpPr>
        <p:grpSpPr>
          <a:xfrm>
            <a:off x="6396689" y="2576945"/>
            <a:ext cx="1045872" cy="1045873"/>
            <a:chOff x="1133019" y="2425059"/>
            <a:chExt cx="1613394" cy="1613396"/>
          </a:xfrm>
        </p:grpSpPr>
        <p:grpSp>
          <p:nvGrpSpPr>
            <p:cNvPr id="80" name="组合 79">
              <a:extLst>
                <a:ext uri="{FF2B5EF4-FFF2-40B4-BE49-F238E27FC236}">
                  <a16:creationId xmlns:a16="http://schemas.microsoft.com/office/drawing/2014/main" id="{D1FC65A1-28D3-4E67-5408-5540931718CB}"/>
                </a:ext>
              </a:extLst>
            </p:cNvPr>
            <p:cNvGrpSpPr/>
            <p:nvPr/>
          </p:nvGrpSpPr>
          <p:grpSpPr>
            <a:xfrm>
              <a:off x="1133019" y="2425059"/>
              <a:ext cx="1613394" cy="1613396"/>
              <a:chOff x="1133019" y="2416926"/>
              <a:chExt cx="1613394" cy="1613396"/>
            </a:xfrm>
          </p:grpSpPr>
          <p:sp>
            <p:nvSpPr>
              <p:cNvPr id="82" name="椭圆 81">
                <a:extLst>
                  <a:ext uri="{FF2B5EF4-FFF2-40B4-BE49-F238E27FC236}">
                    <a16:creationId xmlns:a16="http://schemas.microsoft.com/office/drawing/2014/main" id="{8040AEAB-CEEE-39AD-0604-B62CD8EEB4A7}"/>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83" name="组合 82">
                <a:extLst>
                  <a:ext uri="{FF2B5EF4-FFF2-40B4-BE49-F238E27FC236}">
                    <a16:creationId xmlns:a16="http://schemas.microsoft.com/office/drawing/2014/main" id="{135E8333-4830-AFA1-A307-D880CCF0D086}"/>
                  </a:ext>
                </a:extLst>
              </p:cNvPr>
              <p:cNvGrpSpPr/>
              <p:nvPr/>
            </p:nvGrpSpPr>
            <p:grpSpPr>
              <a:xfrm>
                <a:off x="1133019" y="2416926"/>
                <a:ext cx="1613394" cy="1613396"/>
                <a:chOff x="1133019" y="2416926"/>
                <a:chExt cx="1613394" cy="1613396"/>
              </a:xfrm>
            </p:grpSpPr>
            <p:sp>
              <p:nvSpPr>
                <p:cNvPr id="84" name="弧形 83">
                  <a:extLst>
                    <a:ext uri="{FF2B5EF4-FFF2-40B4-BE49-F238E27FC236}">
                      <a16:creationId xmlns:a16="http://schemas.microsoft.com/office/drawing/2014/main" id="{241AE0A2-A33B-4A14-9910-5D61862C2F2A}"/>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sp>
              <p:nvSpPr>
                <p:cNvPr id="85" name="弧形 84">
                  <a:extLst>
                    <a:ext uri="{FF2B5EF4-FFF2-40B4-BE49-F238E27FC236}">
                      <a16:creationId xmlns:a16="http://schemas.microsoft.com/office/drawing/2014/main" id="{3B474738-EDBA-3EFA-63F0-B8ECF931DF94}"/>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grpSp>
        </p:grpSp>
        <p:sp>
          <p:nvSpPr>
            <p:cNvPr id="81" name="椭圆 80">
              <a:extLst>
                <a:ext uri="{FF2B5EF4-FFF2-40B4-BE49-F238E27FC236}">
                  <a16:creationId xmlns:a16="http://schemas.microsoft.com/office/drawing/2014/main" id="{6DF220C9-0CFF-8259-91F3-C8905DCB1D6E}"/>
                </a:ext>
              </a:extLst>
            </p:cNvPr>
            <p:cNvSpPr/>
            <p:nvPr/>
          </p:nvSpPr>
          <p:spPr>
            <a:xfrm>
              <a:off x="139298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mj-lt"/>
                  <a:ea typeface="+mj-ea"/>
                </a:rPr>
                <a:t>02</a:t>
              </a:r>
              <a:endParaRPr lang="zh-CN" altLang="en-US" sz="2000" dirty="0">
                <a:solidFill>
                  <a:prstClr val="white"/>
                </a:solidFill>
                <a:latin typeface="+mj-lt"/>
                <a:ea typeface="+mj-ea"/>
              </a:endParaRPr>
            </a:p>
          </p:txBody>
        </p:sp>
      </p:grpSp>
      <p:sp>
        <p:nvSpPr>
          <p:cNvPr id="86" name="文本框 85">
            <a:extLst>
              <a:ext uri="{FF2B5EF4-FFF2-40B4-BE49-F238E27FC236}">
                <a16:creationId xmlns:a16="http://schemas.microsoft.com/office/drawing/2014/main" id="{3F71196F-DF98-7728-DE15-C3EF29922101}"/>
              </a:ext>
            </a:extLst>
          </p:cNvPr>
          <p:cNvSpPr txBox="1"/>
          <p:nvPr/>
        </p:nvSpPr>
        <p:spPr>
          <a:xfrm>
            <a:off x="7274038" y="2807964"/>
            <a:ext cx="3131106" cy="646331"/>
          </a:xfrm>
          <a:prstGeom prst="rect">
            <a:avLst/>
          </a:prstGeom>
          <a:noFill/>
        </p:spPr>
        <p:txBody>
          <a:bodyPr wrap="square" rtlCol="0">
            <a:spAutoFit/>
          </a:bodyPr>
          <a:lstStyle>
            <a:defPPr>
              <a:defRPr lang="zh-CN"/>
            </a:defPPr>
            <a:lvl1pPr>
              <a:defRPr sz="3600">
                <a:gradFill>
                  <a:gsLst>
                    <a:gs pos="25000">
                      <a:schemeClr val="accent2">
                        <a:lumMod val="60000"/>
                        <a:lumOff val="40000"/>
                      </a:schemeClr>
                    </a:gs>
                    <a:gs pos="87000">
                      <a:schemeClr val="accent1"/>
                    </a:gs>
                  </a:gsLst>
                  <a:lin ang="8100000" scaled="1"/>
                </a:gradFill>
                <a:latin typeface="+mj-ea"/>
                <a:ea typeface="+mj-ea"/>
              </a:defRPr>
            </a:lvl1pPr>
          </a:lstStyle>
          <a:p>
            <a:pPr algn="ctr"/>
            <a:r>
              <a:rPr lang="zh-CN" altLang="en-US" dirty="0"/>
              <a:t>请输入标题</a:t>
            </a:r>
          </a:p>
        </p:txBody>
      </p:sp>
      <p:grpSp>
        <p:nvGrpSpPr>
          <p:cNvPr id="87" name="组合 86">
            <a:extLst>
              <a:ext uri="{FF2B5EF4-FFF2-40B4-BE49-F238E27FC236}">
                <a16:creationId xmlns:a16="http://schemas.microsoft.com/office/drawing/2014/main" id="{BEA0F99F-99EE-17F6-D27E-86985465A7A7}"/>
              </a:ext>
            </a:extLst>
          </p:cNvPr>
          <p:cNvGrpSpPr/>
          <p:nvPr/>
        </p:nvGrpSpPr>
        <p:grpSpPr>
          <a:xfrm>
            <a:off x="6396689" y="3847050"/>
            <a:ext cx="1045872" cy="1045873"/>
            <a:chOff x="1133019" y="2425059"/>
            <a:chExt cx="1613394" cy="1613396"/>
          </a:xfrm>
        </p:grpSpPr>
        <p:grpSp>
          <p:nvGrpSpPr>
            <p:cNvPr id="88" name="组合 87">
              <a:extLst>
                <a:ext uri="{FF2B5EF4-FFF2-40B4-BE49-F238E27FC236}">
                  <a16:creationId xmlns:a16="http://schemas.microsoft.com/office/drawing/2014/main" id="{F677B511-47B0-CBA0-AFC3-AD006515B09F}"/>
                </a:ext>
              </a:extLst>
            </p:cNvPr>
            <p:cNvGrpSpPr/>
            <p:nvPr/>
          </p:nvGrpSpPr>
          <p:grpSpPr>
            <a:xfrm>
              <a:off x="1133019" y="2425059"/>
              <a:ext cx="1613394" cy="1613396"/>
              <a:chOff x="1133019" y="2416926"/>
              <a:chExt cx="1613394" cy="1613396"/>
            </a:xfrm>
          </p:grpSpPr>
          <p:sp>
            <p:nvSpPr>
              <p:cNvPr id="90" name="椭圆 89">
                <a:extLst>
                  <a:ext uri="{FF2B5EF4-FFF2-40B4-BE49-F238E27FC236}">
                    <a16:creationId xmlns:a16="http://schemas.microsoft.com/office/drawing/2014/main" id="{20059253-C9D2-70CB-8571-BDF13739E364}"/>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91" name="组合 90">
                <a:extLst>
                  <a:ext uri="{FF2B5EF4-FFF2-40B4-BE49-F238E27FC236}">
                    <a16:creationId xmlns:a16="http://schemas.microsoft.com/office/drawing/2014/main" id="{615B0812-CFE9-D65E-023B-6E50809117EC}"/>
                  </a:ext>
                </a:extLst>
              </p:cNvPr>
              <p:cNvGrpSpPr/>
              <p:nvPr/>
            </p:nvGrpSpPr>
            <p:grpSpPr>
              <a:xfrm>
                <a:off x="1133019" y="2416926"/>
                <a:ext cx="1613394" cy="1613396"/>
                <a:chOff x="1133019" y="2416926"/>
                <a:chExt cx="1613394" cy="1613396"/>
              </a:xfrm>
            </p:grpSpPr>
            <p:sp>
              <p:nvSpPr>
                <p:cNvPr id="92" name="弧形 91">
                  <a:extLst>
                    <a:ext uri="{FF2B5EF4-FFF2-40B4-BE49-F238E27FC236}">
                      <a16:creationId xmlns:a16="http://schemas.microsoft.com/office/drawing/2014/main" id="{4FF24EE0-864F-9F45-14AB-A5B9028AE165}"/>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sp>
              <p:nvSpPr>
                <p:cNvPr id="93" name="弧形 92">
                  <a:extLst>
                    <a:ext uri="{FF2B5EF4-FFF2-40B4-BE49-F238E27FC236}">
                      <a16:creationId xmlns:a16="http://schemas.microsoft.com/office/drawing/2014/main" id="{3608E480-5914-7B6E-09DC-F9BA7008789A}"/>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grpSp>
        </p:grpSp>
        <p:sp>
          <p:nvSpPr>
            <p:cNvPr id="89" name="椭圆 88">
              <a:extLst>
                <a:ext uri="{FF2B5EF4-FFF2-40B4-BE49-F238E27FC236}">
                  <a16:creationId xmlns:a16="http://schemas.microsoft.com/office/drawing/2014/main" id="{D26C34EA-9644-1BF6-91E7-C9A40672A27F}"/>
                </a:ext>
              </a:extLst>
            </p:cNvPr>
            <p:cNvSpPr/>
            <p:nvPr/>
          </p:nvSpPr>
          <p:spPr>
            <a:xfrm>
              <a:off x="139298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mj-lt"/>
                  <a:ea typeface="+mj-ea"/>
                </a:rPr>
                <a:t>04</a:t>
              </a:r>
              <a:endParaRPr lang="zh-CN" altLang="en-US" sz="2000" dirty="0">
                <a:solidFill>
                  <a:prstClr val="white"/>
                </a:solidFill>
                <a:latin typeface="+mj-lt"/>
                <a:ea typeface="+mj-ea"/>
              </a:endParaRPr>
            </a:p>
          </p:txBody>
        </p:sp>
      </p:grpSp>
      <p:sp>
        <p:nvSpPr>
          <p:cNvPr id="94" name="文本框 93">
            <a:extLst>
              <a:ext uri="{FF2B5EF4-FFF2-40B4-BE49-F238E27FC236}">
                <a16:creationId xmlns:a16="http://schemas.microsoft.com/office/drawing/2014/main" id="{5E421745-D902-23F1-6864-F260276126DC}"/>
              </a:ext>
            </a:extLst>
          </p:cNvPr>
          <p:cNvSpPr txBox="1"/>
          <p:nvPr/>
        </p:nvSpPr>
        <p:spPr>
          <a:xfrm>
            <a:off x="7274038" y="4078069"/>
            <a:ext cx="3131106" cy="646331"/>
          </a:xfrm>
          <a:prstGeom prst="rect">
            <a:avLst/>
          </a:prstGeom>
          <a:noFill/>
        </p:spPr>
        <p:txBody>
          <a:bodyPr wrap="square" rtlCol="0">
            <a:spAutoFit/>
          </a:bodyPr>
          <a:lstStyle>
            <a:defPPr>
              <a:defRPr lang="zh-CN"/>
            </a:defPPr>
            <a:lvl1pPr>
              <a:defRPr sz="3600">
                <a:gradFill>
                  <a:gsLst>
                    <a:gs pos="25000">
                      <a:schemeClr val="accent2">
                        <a:lumMod val="60000"/>
                        <a:lumOff val="40000"/>
                      </a:schemeClr>
                    </a:gs>
                    <a:gs pos="87000">
                      <a:schemeClr val="accent1"/>
                    </a:gs>
                  </a:gsLst>
                  <a:lin ang="8100000" scaled="1"/>
                </a:gradFill>
                <a:latin typeface="+mj-ea"/>
                <a:ea typeface="+mj-ea"/>
              </a:defRPr>
            </a:lvl1pPr>
          </a:lstStyle>
          <a:p>
            <a:pPr algn="ctr"/>
            <a:r>
              <a:rPr lang="zh-CN" altLang="en-US" dirty="0"/>
              <a:t>请输入标题</a:t>
            </a:r>
          </a:p>
        </p:txBody>
      </p:sp>
      <p:grpSp>
        <p:nvGrpSpPr>
          <p:cNvPr id="95" name="组合 94">
            <a:extLst>
              <a:ext uri="{FF2B5EF4-FFF2-40B4-BE49-F238E27FC236}">
                <a16:creationId xmlns:a16="http://schemas.microsoft.com/office/drawing/2014/main" id="{70C3CAA3-7DC1-157D-F585-D5A8F9E3D8BF}"/>
              </a:ext>
            </a:extLst>
          </p:cNvPr>
          <p:cNvGrpSpPr/>
          <p:nvPr/>
        </p:nvGrpSpPr>
        <p:grpSpPr>
          <a:xfrm>
            <a:off x="6396689" y="5117155"/>
            <a:ext cx="1045872" cy="1045873"/>
            <a:chOff x="1133019" y="2425059"/>
            <a:chExt cx="1613394" cy="1613396"/>
          </a:xfrm>
        </p:grpSpPr>
        <p:grpSp>
          <p:nvGrpSpPr>
            <p:cNvPr id="96" name="组合 95">
              <a:extLst>
                <a:ext uri="{FF2B5EF4-FFF2-40B4-BE49-F238E27FC236}">
                  <a16:creationId xmlns:a16="http://schemas.microsoft.com/office/drawing/2014/main" id="{28338921-D897-944D-A13B-B4A6E6202EE7}"/>
                </a:ext>
              </a:extLst>
            </p:cNvPr>
            <p:cNvGrpSpPr/>
            <p:nvPr/>
          </p:nvGrpSpPr>
          <p:grpSpPr>
            <a:xfrm>
              <a:off x="1133019" y="2425059"/>
              <a:ext cx="1613394" cy="1613396"/>
              <a:chOff x="1133019" y="2416926"/>
              <a:chExt cx="1613394" cy="1613396"/>
            </a:xfrm>
          </p:grpSpPr>
          <p:sp>
            <p:nvSpPr>
              <p:cNvPr id="98" name="椭圆 97">
                <a:extLst>
                  <a:ext uri="{FF2B5EF4-FFF2-40B4-BE49-F238E27FC236}">
                    <a16:creationId xmlns:a16="http://schemas.microsoft.com/office/drawing/2014/main" id="{A7C1B15C-47C1-4C3F-0D99-774ACF3A66A4}"/>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99" name="组合 98">
                <a:extLst>
                  <a:ext uri="{FF2B5EF4-FFF2-40B4-BE49-F238E27FC236}">
                    <a16:creationId xmlns:a16="http://schemas.microsoft.com/office/drawing/2014/main" id="{0F834E7E-47D8-221C-577D-F65B577F7734}"/>
                  </a:ext>
                </a:extLst>
              </p:cNvPr>
              <p:cNvGrpSpPr/>
              <p:nvPr/>
            </p:nvGrpSpPr>
            <p:grpSpPr>
              <a:xfrm>
                <a:off x="1133019" y="2416926"/>
                <a:ext cx="1613394" cy="1613396"/>
                <a:chOff x="1133019" y="2416926"/>
                <a:chExt cx="1613394" cy="1613396"/>
              </a:xfrm>
            </p:grpSpPr>
            <p:sp>
              <p:nvSpPr>
                <p:cNvPr id="100" name="弧形 99">
                  <a:extLst>
                    <a:ext uri="{FF2B5EF4-FFF2-40B4-BE49-F238E27FC236}">
                      <a16:creationId xmlns:a16="http://schemas.microsoft.com/office/drawing/2014/main" id="{649AD95B-950D-3BE9-361E-6557358C1CDC}"/>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sp>
              <p:nvSpPr>
                <p:cNvPr id="101" name="弧形 100">
                  <a:extLst>
                    <a:ext uri="{FF2B5EF4-FFF2-40B4-BE49-F238E27FC236}">
                      <a16:creationId xmlns:a16="http://schemas.microsoft.com/office/drawing/2014/main" id="{851FA321-81F3-79BE-6A47-B25614C8C486}"/>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OPPOSans M" panose="00020600040101010101" pitchFamily="18" charset="-122"/>
                    <a:ea typeface="汉仪旗黑X1-55W"/>
                    <a:cs typeface="+mn-cs"/>
                  </a:endParaRPr>
                </a:p>
              </p:txBody>
            </p:sp>
          </p:grpSp>
        </p:grpSp>
        <p:sp>
          <p:nvSpPr>
            <p:cNvPr id="97" name="椭圆 96">
              <a:extLst>
                <a:ext uri="{FF2B5EF4-FFF2-40B4-BE49-F238E27FC236}">
                  <a16:creationId xmlns:a16="http://schemas.microsoft.com/office/drawing/2014/main" id="{DD7840EB-FC9F-C0ED-4A83-E1AF55946A23}"/>
                </a:ext>
              </a:extLst>
            </p:cNvPr>
            <p:cNvSpPr/>
            <p:nvPr/>
          </p:nvSpPr>
          <p:spPr>
            <a:xfrm>
              <a:off x="1392988" y="2685027"/>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mj-lt"/>
                  <a:ea typeface="+mj-ea"/>
                </a:rPr>
                <a:t>06</a:t>
              </a:r>
              <a:endParaRPr lang="zh-CN" altLang="en-US" sz="2000" dirty="0">
                <a:solidFill>
                  <a:prstClr val="white"/>
                </a:solidFill>
                <a:latin typeface="+mj-lt"/>
                <a:ea typeface="+mj-ea"/>
              </a:endParaRPr>
            </a:p>
          </p:txBody>
        </p:sp>
      </p:grpSp>
      <p:sp>
        <p:nvSpPr>
          <p:cNvPr id="102" name="文本框 101">
            <a:extLst>
              <a:ext uri="{FF2B5EF4-FFF2-40B4-BE49-F238E27FC236}">
                <a16:creationId xmlns:a16="http://schemas.microsoft.com/office/drawing/2014/main" id="{0B298187-488E-3DC3-A558-C87EC82A0151}"/>
              </a:ext>
            </a:extLst>
          </p:cNvPr>
          <p:cNvSpPr txBox="1"/>
          <p:nvPr/>
        </p:nvSpPr>
        <p:spPr>
          <a:xfrm>
            <a:off x="7274038" y="5348174"/>
            <a:ext cx="3131106" cy="646331"/>
          </a:xfrm>
          <a:prstGeom prst="rect">
            <a:avLst/>
          </a:prstGeom>
          <a:noFill/>
        </p:spPr>
        <p:txBody>
          <a:bodyPr wrap="square" rtlCol="0">
            <a:spAutoFit/>
          </a:bodyPr>
          <a:lstStyle>
            <a:defPPr>
              <a:defRPr lang="zh-CN"/>
            </a:defPPr>
            <a:lvl1pPr>
              <a:defRPr sz="3600">
                <a:gradFill>
                  <a:gsLst>
                    <a:gs pos="25000">
                      <a:schemeClr val="accent2">
                        <a:lumMod val="60000"/>
                        <a:lumOff val="40000"/>
                      </a:schemeClr>
                    </a:gs>
                    <a:gs pos="87000">
                      <a:schemeClr val="accent1"/>
                    </a:gs>
                  </a:gsLst>
                  <a:lin ang="8100000" scaled="1"/>
                </a:gradFill>
                <a:latin typeface="+mj-ea"/>
                <a:ea typeface="+mj-ea"/>
              </a:defRPr>
            </a:lvl1pPr>
          </a:lstStyle>
          <a:p>
            <a:pPr algn="ctr"/>
            <a:r>
              <a:rPr lang="zh-CN" altLang="en-US" dirty="0"/>
              <a:t>请输入标题</a:t>
            </a:r>
          </a:p>
        </p:txBody>
      </p:sp>
    </p:spTree>
    <p:extLst>
      <p:ext uri="{BB962C8B-B14F-4D97-AF65-F5344CB8AC3E}">
        <p14:creationId xmlns:p14="http://schemas.microsoft.com/office/powerpoint/2010/main" val="16709843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FC3614AD-B45D-EB5C-246C-C5502EBCBC43}"/>
              </a:ext>
            </a:extLst>
          </p:cNvPr>
          <p:cNvSpPr/>
          <p:nvPr/>
        </p:nvSpPr>
        <p:spPr>
          <a:xfrm>
            <a:off x="4535953" y="4050771"/>
            <a:ext cx="3132794" cy="1599615"/>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299039C4-EBA5-F570-5F96-7186304B01CA}"/>
              </a:ext>
            </a:extLst>
          </p:cNvPr>
          <p:cNvSpPr/>
          <p:nvPr/>
        </p:nvSpPr>
        <p:spPr>
          <a:xfrm>
            <a:off x="8182510" y="4050771"/>
            <a:ext cx="3132794" cy="1599615"/>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CF7F82EC-1404-D8EC-E976-DD344AF59087}"/>
              </a:ext>
            </a:extLst>
          </p:cNvPr>
          <p:cNvSpPr/>
          <p:nvPr/>
        </p:nvSpPr>
        <p:spPr>
          <a:xfrm>
            <a:off x="889396" y="4050771"/>
            <a:ext cx="3132794" cy="1599615"/>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119F40A-5401-88A4-AF57-558914ED233A}"/>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8" name="文本框 7">
            <a:extLst>
              <a:ext uri="{FF2B5EF4-FFF2-40B4-BE49-F238E27FC236}">
                <a16:creationId xmlns:a16="http://schemas.microsoft.com/office/drawing/2014/main" id="{8A089E54-E1BA-63E3-B8D2-992FA11FFFB2}"/>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9" name="椭圆 8">
            <a:extLst>
              <a:ext uri="{FF2B5EF4-FFF2-40B4-BE49-F238E27FC236}">
                <a16:creationId xmlns:a16="http://schemas.microsoft.com/office/drawing/2014/main" id="{008C3322-04A8-896B-8093-67A1759197D5}"/>
              </a:ext>
            </a:extLst>
          </p:cNvPr>
          <p:cNvSpPr/>
          <p:nvPr/>
        </p:nvSpPr>
        <p:spPr>
          <a:xfrm>
            <a:off x="5638381" y="2112143"/>
            <a:ext cx="925286" cy="925286"/>
          </a:xfrm>
          <a:prstGeom prst="ellipse">
            <a:avLst/>
          </a:prstGeom>
          <a:gradFill flip="none" rotWithShape="1">
            <a:gsLst>
              <a:gs pos="25000">
                <a:schemeClr val="accent2">
                  <a:lumMod val="60000"/>
                  <a:lumOff val="40000"/>
                </a:schemeClr>
              </a:gs>
              <a:gs pos="76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5EF97411-45F7-E03A-095F-1BF832FE0E16}"/>
              </a:ext>
            </a:extLst>
          </p:cNvPr>
          <p:cNvSpPr/>
          <p:nvPr/>
        </p:nvSpPr>
        <p:spPr>
          <a:xfrm>
            <a:off x="2095500" y="3651974"/>
            <a:ext cx="707886" cy="707886"/>
          </a:xfrm>
          <a:prstGeom prst="ellipse">
            <a:avLst/>
          </a:prstGeom>
          <a:gradFill flip="none" rotWithShape="1">
            <a:gsLst>
              <a:gs pos="25000">
                <a:schemeClr val="accent2">
                  <a:lumMod val="60000"/>
                  <a:lumOff val="40000"/>
                </a:schemeClr>
              </a:gs>
              <a:gs pos="76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DDA58018-FEC9-EF9D-5B57-4B63FDEE589F}"/>
              </a:ext>
            </a:extLst>
          </p:cNvPr>
          <p:cNvSpPr/>
          <p:nvPr/>
        </p:nvSpPr>
        <p:spPr>
          <a:xfrm>
            <a:off x="5748407" y="3658324"/>
            <a:ext cx="707886" cy="707886"/>
          </a:xfrm>
          <a:prstGeom prst="ellipse">
            <a:avLst/>
          </a:prstGeom>
          <a:gradFill flip="none" rotWithShape="1">
            <a:gsLst>
              <a:gs pos="25000">
                <a:schemeClr val="accent2">
                  <a:lumMod val="60000"/>
                  <a:lumOff val="40000"/>
                </a:schemeClr>
              </a:gs>
              <a:gs pos="76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32F56914-F990-C3F1-9CE7-DE6B655BE429}"/>
              </a:ext>
            </a:extLst>
          </p:cNvPr>
          <p:cNvSpPr/>
          <p:nvPr/>
        </p:nvSpPr>
        <p:spPr>
          <a:xfrm>
            <a:off x="9388614" y="3651974"/>
            <a:ext cx="707886" cy="707886"/>
          </a:xfrm>
          <a:prstGeom prst="ellipse">
            <a:avLst/>
          </a:prstGeom>
          <a:gradFill flip="none" rotWithShape="1">
            <a:gsLst>
              <a:gs pos="25000">
                <a:schemeClr val="accent2">
                  <a:lumMod val="60000"/>
                  <a:lumOff val="40000"/>
                </a:schemeClr>
              </a:gs>
              <a:gs pos="76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连接符: 肘形 14">
            <a:extLst>
              <a:ext uri="{FF2B5EF4-FFF2-40B4-BE49-F238E27FC236}">
                <a16:creationId xmlns:a16="http://schemas.microsoft.com/office/drawing/2014/main" id="{284836F6-BECB-E325-6FB6-000888B7C0DE}"/>
              </a:ext>
            </a:extLst>
          </p:cNvPr>
          <p:cNvCxnSpPr>
            <a:stCxn id="11" idx="0"/>
            <a:endCxn id="14" idx="0"/>
          </p:cNvCxnSpPr>
          <p:nvPr/>
        </p:nvCxnSpPr>
        <p:spPr>
          <a:xfrm rot="5400000" flipH="1" flipV="1">
            <a:off x="6096000" y="5417"/>
            <a:ext cx="12700" cy="7293114"/>
          </a:xfrm>
          <a:prstGeom prst="bentConnector3">
            <a:avLst>
              <a:gd name="adj1" fmla="val 1800000"/>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连接符: 肘形 16">
            <a:extLst>
              <a:ext uri="{FF2B5EF4-FFF2-40B4-BE49-F238E27FC236}">
                <a16:creationId xmlns:a16="http://schemas.microsoft.com/office/drawing/2014/main" id="{7EDEAAAB-2A04-F6EF-D198-9F1AB26D1EAF}"/>
              </a:ext>
            </a:extLst>
          </p:cNvPr>
          <p:cNvCxnSpPr>
            <a:cxnSpLocks/>
            <a:stCxn id="9" idx="4"/>
            <a:endCxn id="13" idx="0"/>
          </p:cNvCxnSpPr>
          <p:nvPr/>
        </p:nvCxnSpPr>
        <p:spPr>
          <a:xfrm rot="16200000" flipH="1">
            <a:off x="5791240" y="3347213"/>
            <a:ext cx="620895" cy="1326"/>
          </a:xfrm>
          <a:prstGeom prst="bentConnector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D9C8509E-0F2B-EE2A-03DF-BA525B723AF3}"/>
              </a:ext>
            </a:extLst>
          </p:cNvPr>
          <p:cNvSpPr txBox="1"/>
          <p:nvPr/>
        </p:nvSpPr>
        <p:spPr>
          <a:xfrm>
            <a:off x="1202217" y="4452302"/>
            <a:ext cx="2507152"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32" name="文本框 31">
            <a:extLst>
              <a:ext uri="{FF2B5EF4-FFF2-40B4-BE49-F238E27FC236}">
                <a16:creationId xmlns:a16="http://schemas.microsoft.com/office/drawing/2014/main" id="{D00D686A-45F4-0EB6-D42F-3CB6586113F2}"/>
              </a:ext>
            </a:extLst>
          </p:cNvPr>
          <p:cNvSpPr txBox="1"/>
          <p:nvPr/>
        </p:nvSpPr>
        <p:spPr>
          <a:xfrm>
            <a:off x="1076905" y="4885881"/>
            <a:ext cx="2737106" cy="63453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a:t>
            </a:r>
          </a:p>
        </p:txBody>
      </p:sp>
      <p:sp>
        <p:nvSpPr>
          <p:cNvPr id="33" name="文本框 32">
            <a:extLst>
              <a:ext uri="{FF2B5EF4-FFF2-40B4-BE49-F238E27FC236}">
                <a16:creationId xmlns:a16="http://schemas.microsoft.com/office/drawing/2014/main" id="{7C69FD16-FDD6-8720-FAF5-DBBCEEEE1A18}"/>
              </a:ext>
            </a:extLst>
          </p:cNvPr>
          <p:cNvSpPr txBox="1"/>
          <p:nvPr/>
        </p:nvSpPr>
        <p:spPr>
          <a:xfrm>
            <a:off x="4918050" y="4452302"/>
            <a:ext cx="2507152"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34" name="文本框 33">
            <a:extLst>
              <a:ext uri="{FF2B5EF4-FFF2-40B4-BE49-F238E27FC236}">
                <a16:creationId xmlns:a16="http://schemas.microsoft.com/office/drawing/2014/main" id="{C300C139-4E81-2F43-7775-A1DCEC3785AB}"/>
              </a:ext>
            </a:extLst>
          </p:cNvPr>
          <p:cNvSpPr txBox="1"/>
          <p:nvPr/>
        </p:nvSpPr>
        <p:spPr>
          <a:xfrm>
            <a:off x="4727447" y="4885881"/>
            <a:ext cx="2737106" cy="63453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a:t>
            </a:r>
          </a:p>
        </p:txBody>
      </p:sp>
      <p:sp>
        <p:nvSpPr>
          <p:cNvPr id="35" name="文本框 34">
            <a:extLst>
              <a:ext uri="{FF2B5EF4-FFF2-40B4-BE49-F238E27FC236}">
                <a16:creationId xmlns:a16="http://schemas.microsoft.com/office/drawing/2014/main" id="{3DC02EA7-580A-1723-8E28-EF3559A946C3}"/>
              </a:ext>
            </a:extLst>
          </p:cNvPr>
          <p:cNvSpPr txBox="1"/>
          <p:nvPr/>
        </p:nvSpPr>
        <p:spPr>
          <a:xfrm>
            <a:off x="8546511" y="4452302"/>
            <a:ext cx="2507152"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36" name="文本框 35">
            <a:extLst>
              <a:ext uri="{FF2B5EF4-FFF2-40B4-BE49-F238E27FC236}">
                <a16:creationId xmlns:a16="http://schemas.microsoft.com/office/drawing/2014/main" id="{D6C25F3E-B617-F301-911B-8203A9B10E98}"/>
              </a:ext>
            </a:extLst>
          </p:cNvPr>
          <p:cNvSpPr txBox="1"/>
          <p:nvPr/>
        </p:nvSpPr>
        <p:spPr>
          <a:xfrm>
            <a:off x="8377989" y="4887066"/>
            <a:ext cx="2737106" cy="63453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a:t>
            </a:r>
          </a:p>
        </p:txBody>
      </p:sp>
      <p:grpSp>
        <p:nvGrpSpPr>
          <p:cNvPr id="37" name="图形 2">
            <a:extLst>
              <a:ext uri="{FF2B5EF4-FFF2-40B4-BE49-F238E27FC236}">
                <a16:creationId xmlns:a16="http://schemas.microsoft.com/office/drawing/2014/main" id="{CAD74322-83B9-52E0-F032-B3453BF74269}"/>
              </a:ext>
            </a:extLst>
          </p:cNvPr>
          <p:cNvGrpSpPr/>
          <p:nvPr/>
        </p:nvGrpSpPr>
        <p:grpSpPr>
          <a:xfrm>
            <a:off x="5884306" y="2301051"/>
            <a:ext cx="404088" cy="511846"/>
            <a:chOff x="4143375" y="1475422"/>
            <a:chExt cx="3080003" cy="3901344"/>
          </a:xfrm>
          <a:solidFill>
            <a:sysClr val="window" lastClr="FFFFFF"/>
          </a:solidFill>
        </p:grpSpPr>
        <p:sp>
          <p:nvSpPr>
            <p:cNvPr id="38" name="任意多边形: 形状 37">
              <a:extLst>
                <a:ext uri="{FF2B5EF4-FFF2-40B4-BE49-F238E27FC236}">
                  <a16:creationId xmlns:a16="http://schemas.microsoft.com/office/drawing/2014/main" id="{C40051CB-90AC-3100-187E-E64DAE657946}"/>
                </a:ext>
              </a:extLst>
            </p:cNvPr>
            <p:cNvSpPr/>
            <p:nvPr/>
          </p:nvSpPr>
          <p:spPr>
            <a:xfrm>
              <a:off x="4718304" y="3035998"/>
              <a:ext cx="1930241" cy="1601723"/>
            </a:xfrm>
            <a:custGeom>
              <a:avLst/>
              <a:gdLst>
                <a:gd name="connsiteX0" fmla="*/ 1868615 w 1930241"/>
                <a:gd name="connsiteY0" fmla="*/ 0 h 1601723"/>
                <a:gd name="connsiteX1" fmla="*/ 61627 w 1930241"/>
                <a:gd name="connsiteY1" fmla="*/ 0 h 1601723"/>
                <a:gd name="connsiteX2" fmla="*/ 0 w 1930241"/>
                <a:gd name="connsiteY2" fmla="*/ 61627 h 1601723"/>
                <a:gd name="connsiteX3" fmla="*/ 0 w 1930241"/>
                <a:gd name="connsiteY3" fmla="*/ 472250 h 1601723"/>
                <a:gd name="connsiteX4" fmla="*/ 61627 w 1930241"/>
                <a:gd name="connsiteY4" fmla="*/ 533876 h 1601723"/>
                <a:gd name="connsiteX5" fmla="*/ 164306 w 1930241"/>
                <a:gd name="connsiteY5" fmla="*/ 533876 h 1601723"/>
                <a:gd name="connsiteX6" fmla="*/ 164306 w 1930241"/>
                <a:gd name="connsiteY6" fmla="*/ 882968 h 1601723"/>
                <a:gd name="connsiteX7" fmla="*/ 225838 w 1930241"/>
                <a:gd name="connsiteY7" fmla="*/ 944594 h 1601723"/>
                <a:gd name="connsiteX8" fmla="*/ 410623 w 1930241"/>
                <a:gd name="connsiteY8" fmla="*/ 944594 h 1601723"/>
                <a:gd name="connsiteX9" fmla="*/ 410623 w 1930241"/>
                <a:gd name="connsiteY9" fmla="*/ 1540097 h 1601723"/>
                <a:gd name="connsiteX10" fmla="*/ 472250 w 1930241"/>
                <a:gd name="connsiteY10" fmla="*/ 1601724 h 1601723"/>
                <a:gd name="connsiteX11" fmla="*/ 1457897 w 1930241"/>
                <a:gd name="connsiteY11" fmla="*/ 1601724 h 1601723"/>
                <a:gd name="connsiteX12" fmla="*/ 1519523 w 1930241"/>
                <a:gd name="connsiteY12" fmla="*/ 1540097 h 1601723"/>
                <a:gd name="connsiteX13" fmla="*/ 1519523 w 1930241"/>
                <a:gd name="connsiteY13" fmla="*/ 944594 h 1601723"/>
                <a:gd name="connsiteX14" fmla="*/ 1704308 w 1930241"/>
                <a:gd name="connsiteY14" fmla="*/ 944594 h 1601723"/>
                <a:gd name="connsiteX15" fmla="*/ 1765935 w 1930241"/>
                <a:gd name="connsiteY15" fmla="*/ 882968 h 1601723"/>
                <a:gd name="connsiteX16" fmla="*/ 1765935 w 1930241"/>
                <a:gd name="connsiteY16" fmla="*/ 533876 h 1601723"/>
                <a:gd name="connsiteX17" fmla="*/ 1868615 w 1930241"/>
                <a:gd name="connsiteY17" fmla="*/ 533876 h 1601723"/>
                <a:gd name="connsiteX18" fmla="*/ 1930241 w 1930241"/>
                <a:gd name="connsiteY18" fmla="*/ 472250 h 1601723"/>
                <a:gd name="connsiteX19" fmla="*/ 1930241 w 1930241"/>
                <a:gd name="connsiteY19" fmla="*/ 61627 h 1601723"/>
                <a:gd name="connsiteX20" fmla="*/ 1868615 w 1930241"/>
                <a:gd name="connsiteY20" fmla="*/ 0 h 1601723"/>
                <a:gd name="connsiteX21" fmla="*/ 1868615 w 1930241"/>
                <a:gd name="connsiteY21" fmla="*/ 0 h 1601723"/>
                <a:gd name="connsiteX22" fmla="*/ 410718 w 1930241"/>
                <a:gd name="connsiteY22" fmla="*/ 821341 h 1601723"/>
                <a:gd name="connsiteX23" fmla="*/ 287465 w 1930241"/>
                <a:gd name="connsiteY23" fmla="*/ 821341 h 1601723"/>
                <a:gd name="connsiteX24" fmla="*/ 287465 w 1930241"/>
                <a:gd name="connsiteY24" fmla="*/ 533876 h 1601723"/>
                <a:gd name="connsiteX25" fmla="*/ 410623 w 1930241"/>
                <a:gd name="connsiteY25" fmla="*/ 533876 h 1601723"/>
                <a:gd name="connsiteX26" fmla="*/ 410623 w 1930241"/>
                <a:gd name="connsiteY26" fmla="*/ 821341 h 1601723"/>
                <a:gd name="connsiteX27" fmla="*/ 1396365 w 1930241"/>
                <a:gd name="connsiteY27" fmla="*/ 1478470 h 1601723"/>
                <a:gd name="connsiteX28" fmla="*/ 587407 w 1930241"/>
                <a:gd name="connsiteY28" fmla="*/ 1478470 h 1601723"/>
                <a:gd name="connsiteX29" fmla="*/ 1016318 w 1930241"/>
                <a:gd name="connsiteY29" fmla="*/ 835057 h 1601723"/>
                <a:gd name="connsiteX30" fmla="*/ 1014222 w 1930241"/>
                <a:gd name="connsiteY30" fmla="*/ 763810 h 1601723"/>
                <a:gd name="connsiteX31" fmla="*/ 840867 w 1930241"/>
                <a:gd name="connsiteY31" fmla="*/ 533972 h 1601723"/>
                <a:gd name="connsiteX32" fmla="*/ 1396270 w 1930241"/>
                <a:gd name="connsiteY32" fmla="*/ 533972 h 1601723"/>
                <a:gd name="connsiteX33" fmla="*/ 1396270 w 1930241"/>
                <a:gd name="connsiteY33" fmla="*/ 1478470 h 1601723"/>
                <a:gd name="connsiteX34" fmla="*/ 533876 w 1930241"/>
                <a:gd name="connsiteY34" fmla="*/ 1336548 h 1601723"/>
                <a:gd name="connsiteX35" fmla="*/ 533876 w 1930241"/>
                <a:gd name="connsiteY35" fmla="*/ 533876 h 1601723"/>
                <a:gd name="connsiteX36" fmla="*/ 686562 w 1930241"/>
                <a:gd name="connsiteY36" fmla="*/ 533876 h 1601723"/>
                <a:gd name="connsiteX37" fmla="*/ 889540 w 1930241"/>
                <a:gd name="connsiteY37" fmla="*/ 802957 h 1601723"/>
                <a:gd name="connsiteX38" fmla="*/ 533876 w 1930241"/>
                <a:gd name="connsiteY38" fmla="*/ 1336548 h 1601723"/>
                <a:gd name="connsiteX39" fmla="*/ 1642682 w 1930241"/>
                <a:gd name="connsiteY39" fmla="*/ 821341 h 1601723"/>
                <a:gd name="connsiteX40" fmla="*/ 1519523 w 1930241"/>
                <a:gd name="connsiteY40" fmla="*/ 821341 h 1601723"/>
                <a:gd name="connsiteX41" fmla="*/ 1519523 w 1930241"/>
                <a:gd name="connsiteY41" fmla="*/ 533876 h 1601723"/>
                <a:gd name="connsiteX42" fmla="*/ 1642682 w 1930241"/>
                <a:gd name="connsiteY42" fmla="*/ 533876 h 1601723"/>
                <a:gd name="connsiteX43" fmla="*/ 1642682 w 1930241"/>
                <a:gd name="connsiteY43" fmla="*/ 821341 h 1601723"/>
                <a:gd name="connsiteX44" fmla="*/ 1806988 w 1930241"/>
                <a:gd name="connsiteY44" fmla="*/ 410718 h 1601723"/>
                <a:gd name="connsiteX45" fmla="*/ 123254 w 1930241"/>
                <a:gd name="connsiteY45" fmla="*/ 410718 h 1601723"/>
                <a:gd name="connsiteX46" fmla="*/ 123254 w 1930241"/>
                <a:gd name="connsiteY46" fmla="*/ 123253 h 1601723"/>
                <a:gd name="connsiteX47" fmla="*/ 1806988 w 1930241"/>
                <a:gd name="connsiteY47" fmla="*/ 123253 h 1601723"/>
                <a:gd name="connsiteX48" fmla="*/ 1806988 w 1930241"/>
                <a:gd name="connsiteY48" fmla="*/ 410718 h 16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30241" h="1601723">
                  <a:moveTo>
                    <a:pt x="1868615" y="0"/>
                  </a:moveTo>
                  <a:lnTo>
                    <a:pt x="61627" y="0"/>
                  </a:lnTo>
                  <a:cubicBezTo>
                    <a:pt x="27622" y="0"/>
                    <a:pt x="0" y="27527"/>
                    <a:pt x="0" y="61627"/>
                  </a:cubicBezTo>
                  <a:lnTo>
                    <a:pt x="0" y="472250"/>
                  </a:lnTo>
                  <a:cubicBezTo>
                    <a:pt x="0" y="506254"/>
                    <a:pt x="27622" y="533876"/>
                    <a:pt x="61627" y="533876"/>
                  </a:cubicBezTo>
                  <a:lnTo>
                    <a:pt x="164306" y="533876"/>
                  </a:lnTo>
                  <a:lnTo>
                    <a:pt x="164306" y="882968"/>
                  </a:lnTo>
                  <a:cubicBezTo>
                    <a:pt x="164306" y="916972"/>
                    <a:pt x="191929" y="944594"/>
                    <a:pt x="225838" y="944594"/>
                  </a:cubicBezTo>
                  <a:lnTo>
                    <a:pt x="410623" y="944594"/>
                  </a:lnTo>
                  <a:lnTo>
                    <a:pt x="410623" y="1540097"/>
                  </a:lnTo>
                  <a:cubicBezTo>
                    <a:pt x="410623" y="1574102"/>
                    <a:pt x="438245" y="1601724"/>
                    <a:pt x="472250" y="1601724"/>
                  </a:cubicBezTo>
                  <a:lnTo>
                    <a:pt x="1457897" y="1601724"/>
                  </a:lnTo>
                  <a:cubicBezTo>
                    <a:pt x="1491901" y="1601724"/>
                    <a:pt x="1519523" y="1574102"/>
                    <a:pt x="1519523" y="1540097"/>
                  </a:cubicBezTo>
                  <a:lnTo>
                    <a:pt x="1519523" y="944594"/>
                  </a:lnTo>
                  <a:lnTo>
                    <a:pt x="1704308" y="944594"/>
                  </a:lnTo>
                  <a:cubicBezTo>
                    <a:pt x="1738313" y="944594"/>
                    <a:pt x="1765935" y="916972"/>
                    <a:pt x="1765935" y="882968"/>
                  </a:cubicBezTo>
                  <a:lnTo>
                    <a:pt x="1765935" y="533876"/>
                  </a:lnTo>
                  <a:lnTo>
                    <a:pt x="1868615" y="533876"/>
                  </a:lnTo>
                  <a:cubicBezTo>
                    <a:pt x="1902619" y="533876"/>
                    <a:pt x="1930241" y="506349"/>
                    <a:pt x="1930241" y="472250"/>
                  </a:cubicBezTo>
                  <a:lnTo>
                    <a:pt x="1930241" y="61627"/>
                  </a:lnTo>
                  <a:cubicBezTo>
                    <a:pt x="1930241" y="27527"/>
                    <a:pt x="1902619" y="0"/>
                    <a:pt x="1868615" y="0"/>
                  </a:cubicBezTo>
                  <a:lnTo>
                    <a:pt x="1868615" y="0"/>
                  </a:lnTo>
                  <a:close/>
                  <a:moveTo>
                    <a:pt x="410718" y="821341"/>
                  </a:moveTo>
                  <a:lnTo>
                    <a:pt x="287465" y="821341"/>
                  </a:lnTo>
                  <a:lnTo>
                    <a:pt x="287465" y="533876"/>
                  </a:lnTo>
                  <a:lnTo>
                    <a:pt x="410623" y="533876"/>
                  </a:lnTo>
                  <a:lnTo>
                    <a:pt x="410623" y="821341"/>
                  </a:lnTo>
                  <a:close/>
                  <a:moveTo>
                    <a:pt x="1396365" y="1478470"/>
                  </a:moveTo>
                  <a:lnTo>
                    <a:pt x="587407" y="1478470"/>
                  </a:lnTo>
                  <a:lnTo>
                    <a:pt x="1016318" y="835057"/>
                  </a:lnTo>
                  <a:cubicBezTo>
                    <a:pt x="1030796" y="813244"/>
                    <a:pt x="1030034" y="784669"/>
                    <a:pt x="1014222" y="763810"/>
                  </a:cubicBezTo>
                  <a:lnTo>
                    <a:pt x="840867" y="533972"/>
                  </a:lnTo>
                  <a:lnTo>
                    <a:pt x="1396270" y="533972"/>
                  </a:lnTo>
                  <a:lnTo>
                    <a:pt x="1396270" y="1478470"/>
                  </a:lnTo>
                  <a:close/>
                  <a:moveTo>
                    <a:pt x="533876" y="1336548"/>
                  </a:moveTo>
                  <a:lnTo>
                    <a:pt x="533876" y="533876"/>
                  </a:lnTo>
                  <a:lnTo>
                    <a:pt x="686562" y="533876"/>
                  </a:lnTo>
                  <a:lnTo>
                    <a:pt x="889540" y="802957"/>
                  </a:lnTo>
                  <a:lnTo>
                    <a:pt x="533876" y="1336548"/>
                  </a:lnTo>
                  <a:close/>
                  <a:moveTo>
                    <a:pt x="1642682" y="821341"/>
                  </a:moveTo>
                  <a:lnTo>
                    <a:pt x="1519523" y="821341"/>
                  </a:lnTo>
                  <a:lnTo>
                    <a:pt x="1519523" y="533876"/>
                  </a:lnTo>
                  <a:lnTo>
                    <a:pt x="1642682" y="533876"/>
                  </a:lnTo>
                  <a:lnTo>
                    <a:pt x="1642682" y="821341"/>
                  </a:lnTo>
                  <a:close/>
                  <a:moveTo>
                    <a:pt x="1806988" y="410718"/>
                  </a:moveTo>
                  <a:lnTo>
                    <a:pt x="123254" y="410718"/>
                  </a:lnTo>
                  <a:lnTo>
                    <a:pt x="123254" y="123253"/>
                  </a:lnTo>
                  <a:lnTo>
                    <a:pt x="1806988" y="123253"/>
                  </a:lnTo>
                  <a:lnTo>
                    <a:pt x="1806988" y="41071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9" name="任意多边形: 形状 38">
              <a:extLst>
                <a:ext uri="{FF2B5EF4-FFF2-40B4-BE49-F238E27FC236}">
                  <a16:creationId xmlns:a16="http://schemas.microsoft.com/office/drawing/2014/main" id="{4056E135-BE16-73D2-D7C1-845E1AE62459}"/>
                </a:ext>
              </a:extLst>
            </p:cNvPr>
            <p:cNvSpPr/>
            <p:nvPr/>
          </p:nvSpPr>
          <p:spPr>
            <a:xfrm>
              <a:off x="4143375" y="1475422"/>
              <a:ext cx="3080003" cy="3901344"/>
            </a:xfrm>
            <a:custGeom>
              <a:avLst/>
              <a:gdLst>
                <a:gd name="connsiteX0" fmla="*/ 1786414 w 3080003"/>
                <a:gd name="connsiteY0" fmla="*/ 0 h 3901344"/>
                <a:gd name="connsiteX1" fmla="*/ 1293590 w 3080003"/>
                <a:gd name="connsiteY1" fmla="*/ 0 h 3901344"/>
                <a:gd name="connsiteX2" fmla="*/ 0 w 3080003"/>
                <a:gd name="connsiteY2" fmla="*/ 1293590 h 3901344"/>
                <a:gd name="connsiteX3" fmla="*/ 61627 w 3080003"/>
                <a:gd name="connsiteY3" fmla="*/ 1355217 h 3901344"/>
                <a:gd name="connsiteX4" fmla="*/ 328517 w 3080003"/>
                <a:gd name="connsiteY4" fmla="*/ 1355217 h 3901344"/>
                <a:gd name="connsiteX5" fmla="*/ 328517 w 3080003"/>
                <a:gd name="connsiteY5" fmla="*/ 3839813 h 3901344"/>
                <a:gd name="connsiteX6" fmla="*/ 390144 w 3080003"/>
                <a:gd name="connsiteY6" fmla="*/ 3901345 h 3901344"/>
                <a:gd name="connsiteX7" fmla="*/ 2689955 w 3080003"/>
                <a:gd name="connsiteY7" fmla="*/ 3901345 h 3901344"/>
                <a:gd name="connsiteX8" fmla="*/ 2751487 w 3080003"/>
                <a:gd name="connsiteY8" fmla="*/ 3839813 h 3901344"/>
                <a:gd name="connsiteX9" fmla="*/ 2751487 w 3080003"/>
                <a:gd name="connsiteY9" fmla="*/ 1355217 h 3901344"/>
                <a:gd name="connsiteX10" fmla="*/ 3018473 w 3080003"/>
                <a:gd name="connsiteY10" fmla="*/ 1355217 h 3901344"/>
                <a:gd name="connsiteX11" fmla="*/ 3080004 w 3080003"/>
                <a:gd name="connsiteY11" fmla="*/ 1293590 h 3901344"/>
                <a:gd name="connsiteX12" fmla="*/ 1786414 w 3080003"/>
                <a:gd name="connsiteY12" fmla="*/ 0 h 3901344"/>
                <a:gd name="connsiteX13" fmla="*/ 1786414 w 3080003"/>
                <a:gd name="connsiteY13" fmla="*/ 0 h 3901344"/>
                <a:gd name="connsiteX14" fmla="*/ 2169795 w 3080003"/>
                <a:gd name="connsiteY14" fmla="*/ 1232059 h 3901344"/>
                <a:gd name="connsiteX15" fmla="*/ 2108168 w 3080003"/>
                <a:gd name="connsiteY15" fmla="*/ 1293686 h 3901344"/>
                <a:gd name="connsiteX16" fmla="*/ 2169795 w 3080003"/>
                <a:gd name="connsiteY16" fmla="*/ 1355312 h 3901344"/>
                <a:gd name="connsiteX17" fmla="*/ 2628329 w 3080003"/>
                <a:gd name="connsiteY17" fmla="*/ 1355312 h 3901344"/>
                <a:gd name="connsiteX18" fmla="*/ 2628329 w 3080003"/>
                <a:gd name="connsiteY18" fmla="*/ 3531870 h 3901344"/>
                <a:gd name="connsiteX19" fmla="*/ 2364010 w 3080003"/>
                <a:gd name="connsiteY19" fmla="*/ 3531870 h 3901344"/>
                <a:gd name="connsiteX20" fmla="*/ 2299811 w 3080003"/>
                <a:gd name="connsiteY20" fmla="*/ 3591592 h 3901344"/>
                <a:gd name="connsiteX21" fmla="*/ 2361343 w 3080003"/>
                <a:gd name="connsiteY21" fmla="*/ 3655124 h 3901344"/>
                <a:gd name="connsiteX22" fmla="*/ 2628329 w 3080003"/>
                <a:gd name="connsiteY22" fmla="*/ 3655124 h 3901344"/>
                <a:gd name="connsiteX23" fmla="*/ 2628329 w 3080003"/>
                <a:gd name="connsiteY23" fmla="*/ 3778282 h 3901344"/>
                <a:gd name="connsiteX24" fmla="*/ 451771 w 3080003"/>
                <a:gd name="connsiteY24" fmla="*/ 3778282 h 3901344"/>
                <a:gd name="connsiteX25" fmla="*/ 451771 w 3080003"/>
                <a:gd name="connsiteY25" fmla="*/ 3655124 h 3901344"/>
                <a:gd name="connsiteX26" fmla="*/ 2030349 w 3080003"/>
                <a:gd name="connsiteY26" fmla="*/ 3655124 h 3901344"/>
                <a:gd name="connsiteX27" fmla="*/ 2094548 w 3080003"/>
                <a:gd name="connsiteY27" fmla="*/ 3595402 h 3901344"/>
                <a:gd name="connsiteX28" fmla="*/ 2033016 w 3080003"/>
                <a:gd name="connsiteY28" fmla="*/ 3531965 h 3901344"/>
                <a:gd name="connsiteX29" fmla="*/ 451866 w 3080003"/>
                <a:gd name="connsiteY29" fmla="*/ 3531965 h 3901344"/>
                <a:gd name="connsiteX30" fmla="*/ 451866 w 3080003"/>
                <a:gd name="connsiteY30" fmla="*/ 1355217 h 3901344"/>
                <a:gd name="connsiteX31" fmla="*/ 1833563 w 3080003"/>
                <a:gd name="connsiteY31" fmla="*/ 1355217 h 3901344"/>
                <a:gd name="connsiteX32" fmla="*/ 1895094 w 3080003"/>
                <a:gd name="connsiteY32" fmla="*/ 1293590 h 3901344"/>
                <a:gd name="connsiteX33" fmla="*/ 1833563 w 3080003"/>
                <a:gd name="connsiteY33" fmla="*/ 1231964 h 3901344"/>
                <a:gd name="connsiteX34" fmla="*/ 124778 w 3080003"/>
                <a:gd name="connsiteY34" fmla="*/ 1231964 h 3901344"/>
                <a:gd name="connsiteX35" fmla="*/ 1293590 w 3080003"/>
                <a:gd name="connsiteY35" fmla="*/ 123158 h 3901344"/>
                <a:gd name="connsiteX36" fmla="*/ 1786414 w 3080003"/>
                <a:gd name="connsiteY36" fmla="*/ 123158 h 3901344"/>
                <a:gd name="connsiteX37" fmla="*/ 2955227 w 3080003"/>
                <a:gd name="connsiteY37" fmla="*/ 1231964 h 3901344"/>
                <a:gd name="connsiteX38" fmla="*/ 2169795 w 3080003"/>
                <a:gd name="connsiteY38" fmla="*/ 1231964 h 390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003" h="3901344">
                  <a:moveTo>
                    <a:pt x="1786414" y="0"/>
                  </a:moveTo>
                  <a:lnTo>
                    <a:pt x="1293590" y="0"/>
                  </a:lnTo>
                  <a:cubicBezTo>
                    <a:pt x="580358" y="0"/>
                    <a:pt x="0" y="580358"/>
                    <a:pt x="0" y="1293590"/>
                  </a:cubicBezTo>
                  <a:cubicBezTo>
                    <a:pt x="0" y="1327595"/>
                    <a:pt x="27527" y="1355217"/>
                    <a:pt x="61627" y="1355217"/>
                  </a:cubicBezTo>
                  <a:lnTo>
                    <a:pt x="328517" y="1355217"/>
                  </a:lnTo>
                  <a:lnTo>
                    <a:pt x="328517" y="3839813"/>
                  </a:lnTo>
                  <a:cubicBezTo>
                    <a:pt x="328517" y="3873818"/>
                    <a:pt x="356140" y="3901345"/>
                    <a:pt x="390144" y="3901345"/>
                  </a:cubicBezTo>
                  <a:lnTo>
                    <a:pt x="2689955" y="3901345"/>
                  </a:lnTo>
                  <a:cubicBezTo>
                    <a:pt x="2723960" y="3901345"/>
                    <a:pt x="2751487" y="3873818"/>
                    <a:pt x="2751487" y="3839813"/>
                  </a:cubicBezTo>
                  <a:lnTo>
                    <a:pt x="2751487" y="1355217"/>
                  </a:lnTo>
                  <a:lnTo>
                    <a:pt x="3018473" y="1355217"/>
                  </a:lnTo>
                  <a:cubicBezTo>
                    <a:pt x="3052477" y="1355217"/>
                    <a:pt x="3080004" y="1327690"/>
                    <a:pt x="3080004" y="1293590"/>
                  </a:cubicBezTo>
                  <a:cubicBezTo>
                    <a:pt x="3080099" y="580358"/>
                    <a:pt x="2499741" y="0"/>
                    <a:pt x="1786414" y="0"/>
                  </a:cubicBezTo>
                  <a:lnTo>
                    <a:pt x="1786414" y="0"/>
                  </a:lnTo>
                  <a:close/>
                  <a:moveTo>
                    <a:pt x="2169795" y="1232059"/>
                  </a:moveTo>
                  <a:cubicBezTo>
                    <a:pt x="2135696" y="1232059"/>
                    <a:pt x="2108168" y="1259681"/>
                    <a:pt x="2108168" y="1293686"/>
                  </a:cubicBezTo>
                  <a:cubicBezTo>
                    <a:pt x="2108168" y="1327690"/>
                    <a:pt x="2135791" y="1355312"/>
                    <a:pt x="2169795" y="1355312"/>
                  </a:cubicBezTo>
                  <a:lnTo>
                    <a:pt x="2628329" y="1355312"/>
                  </a:lnTo>
                  <a:lnTo>
                    <a:pt x="2628329" y="3531870"/>
                  </a:lnTo>
                  <a:lnTo>
                    <a:pt x="2364010" y="3531870"/>
                  </a:lnTo>
                  <a:cubicBezTo>
                    <a:pt x="2330291" y="3531870"/>
                    <a:pt x="2300859" y="3557873"/>
                    <a:pt x="2299811" y="3591592"/>
                  </a:cubicBezTo>
                  <a:cubicBezTo>
                    <a:pt x="2298764" y="3626453"/>
                    <a:pt x="2326672" y="3655124"/>
                    <a:pt x="2361343" y="3655124"/>
                  </a:cubicBezTo>
                  <a:lnTo>
                    <a:pt x="2628329" y="3655124"/>
                  </a:lnTo>
                  <a:lnTo>
                    <a:pt x="2628329" y="3778282"/>
                  </a:lnTo>
                  <a:lnTo>
                    <a:pt x="451771" y="3778282"/>
                  </a:lnTo>
                  <a:lnTo>
                    <a:pt x="451771" y="3655124"/>
                  </a:lnTo>
                  <a:lnTo>
                    <a:pt x="2030349" y="3655124"/>
                  </a:lnTo>
                  <a:cubicBezTo>
                    <a:pt x="2064068" y="3655124"/>
                    <a:pt x="2093500" y="3629120"/>
                    <a:pt x="2094548" y="3595402"/>
                  </a:cubicBezTo>
                  <a:cubicBezTo>
                    <a:pt x="2095595" y="3560540"/>
                    <a:pt x="2067592" y="3531965"/>
                    <a:pt x="2033016" y="3531965"/>
                  </a:cubicBezTo>
                  <a:lnTo>
                    <a:pt x="451866" y="3531965"/>
                  </a:lnTo>
                  <a:lnTo>
                    <a:pt x="451866" y="1355217"/>
                  </a:lnTo>
                  <a:lnTo>
                    <a:pt x="1833563" y="1355217"/>
                  </a:lnTo>
                  <a:cubicBezTo>
                    <a:pt x="1867567" y="1355217"/>
                    <a:pt x="1895094" y="1327690"/>
                    <a:pt x="1895094" y="1293590"/>
                  </a:cubicBezTo>
                  <a:cubicBezTo>
                    <a:pt x="1895094" y="1259586"/>
                    <a:pt x="1867567" y="1231964"/>
                    <a:pt x="1833563" y="1231964"/>
                  </a:cubicBezTo>
                  <a:lnTo>
                    <a:pt x="124778" y="1231964"/>
                  </a:lnTo>
                  <a:cubicBezTo>
                    <a:pt x="156972" y="615220"/>
                    <a:pt x="668941" y="123158"/>
                    <a:pt x="1293590" y="123158"/>
                  </a:cubicBezTo>
                  <a:lnTo>
                    <a:pt x="1786414" y="123158"/>
                  </a:lnTo>
                  <a:cubicBezTo>
                    <a:pt x="2411063" y="123158"/>
                    <a:pt x="2923128" y="615220"/>
                    <a:pt x="2955227" y="1231964"/>
                  </a:cubicBezTo>
                  <a:lnTo>
                    <a:pt x="2169795" y="1231964"/>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40" name="图形 2">
            <a:extLst>
              <a:ext uri="{FF2B5EF4-FFF2-40B4-BE49-F238E27FC236}">
                <a16:creationId xmlns:a16="http://schemas.microsoft.com/office/drawing/2014/main" id="{B1F834EB-EDE5-B283-AFB4-598E46F8A473}"/>
              </a:ext>
            </a:extLst>
          </p:cNvPr>
          <p:cNvGrpSpPr/>
          <p:nvPr/>
        </p:nvGrpSpPr>
        <p:grpSpPr>
          <a:xfrm>
            <a:off x="2189467" y="3789679"/>
            <a:ext cx="540143" cy="437809"/>
            <a:chOff x="4143375" y="2214657"/>
            <a:chExt cx="3901344" cy="3162204"/>
          </a:xfrm>
          <a:solidFill>
            <a:sysClr val="window" lastClr="FFFFFF"/>
          </a:solidFill>
        </p:grpSpPr>
        <p:sp>
          <p:nvSpPr>
            <p:cNvPr id="41" name="任意多边形: 形状 40">
              <a:extLst>
                <a:ext uri="{FF2B5EF4-FFF2-40B4-BE49-F238E27FC236}">
                  <a16:creationId xmlns:a16="http://schemas.microsoft.com/office/drawing/2014/main" id="{A5AC1F1B-6427-05AF-6294-6ABD110CF6BD}"/>
                </a:ext>
              </a:extLst>
            </p:cNvPr>
            <p:cNvSpPr/>
            <p:nvPr/>
          </p:nvSpPr>
          <p:spPr>
            <a:xfrm>
              <a:off x="4143375" y="2214657"/>
              <a:ext cx="3901344" cy="3162204"/>
            </a:xfrm>
            <a:custGeom>
              <a:avLst/>
              <a:gdLst>
                <a:gd name="connsiteX0" fmla="*/ 3656743 w 3901344"/>
                <a:gd name="connsiteY0" fmla="*/ 0 h 3162204"/>
                <a:gd name="connsiteX1" fmla="*/ 244697 w 3901344"/>
                <a:gd name="connsiteY1" fmla="*/ 0 h 3162204"/>
                <a:gd name="connsiteX2" fmla="*/ 0 w 3901344"/>
                <a:gd name="connsiteY2" fmla="*/ 244697 h 3162204"/>
                <a:gd name="connsiteX3" fmla="*/ 0 w 3901344"/>
                <a:gd name="connsiteY3" fmla="*/ 2178272 h 3162204"/>
                <a:gd name="connsiteX4" fmla="*/ 244697 w 3901344"/>
                <a:gd name="connsiteY4" fmla="*/ 2422970 h 3162204"/>
                <a:gd name="connsiteX5" fmla="*/ 1396270 w 3901344"/>
                <a:gd name="connsiteY5" fmla="*/ 2422970 h 3162204"/>
                <a:gd name="connsiteX6" fmla="*/ 1396270 w 3901344"/>
                <a:gd name="connsiteY6" fmla="*/ 2835497 h 3162204"/>
                <a:gd name="connsiteX7" fmla="*/ 1242346 w 3901344"/>
                <a:gd name="connsiteY7" fmla="*/ 3066383 h 3162204"/>
                <a:gd name="connsiteX8" fmla="*/ 1239298 w 3901344"/>
                <a:gd name="connsiteY8" fmla="*/ 3129629 h 3162204"/>
                <a:gd name="connsiteX9" fmla="*/ 1293590 w 3901344"/>
                <a:gd name="connsiteY9" fmla="*/ 3162205 h 3162204"/>
                <a:gd name="connsiteX10" fmla="*/ 2607755 w 3901344"/>
                <a:gd name="connsiteY10" fmla="*/ 3162205 h 3162204"/>
                <a:gd name="connsiteX11" fmla="*/ 2662047 w 3901344"/>
                <a:gd name="connsiteY11" fmla="*/ 3129629 h 3162204"/>
                <a:gd name="connsiteX12" fmla="*/ 2658999 w 3901344"/>
                <a:gd name="connsiteY12" fmla="*/ 3066383 h 3162204"/>
                <a:gd name="connsiteX13" fmla="*/ 2505075 w 3901344"/>
                <a:gd name="connsiteY13" fmla="*/ 2835497 h 3162204"/>
                <a:gd name="connsiteX14" fmla="*/ 2505075 w 3901344"/>
                <a:gd name="connsiteY14" fmla="*/ 2422970 h 3162204"/>
                <a:gd name="connsiteX15" fmla="*/ 3656648 w 3901344"/>
                <a:gd name="connsiteY15" fmla="*/ 2422970 h 3162204"/>
                <a:gd name="connsiteX16" fmla="*/ 3901345 w 3901344"/>
                <a:gd name="connsiteY16" fmla="*/ 2178272 h 3162204"/>
                <a:gd name="connsiteX17" fmla="*/ 3901345 w 3901344"/>
                <a:gd name="connsiteY17" fmla="*/ 244697 h 3162204"/>
                <a:gd name="connsiteX18" fmla="*/ 3656743 w 3901344"/>
                <a:gd name="connsiteY18" fmla="*/ 0 h 3162204"/>
                <a:gd name="connsiteX19" fmla="*/ 3656743 w 3901344"/>
                <a:gd name="connsiteY19" fmla="*/ 0 h 3162204"/>
                <a:gd name="connsiteX20" fmla="*/ 1408748 w 3901344"/>
                <a:gd name="connsiteY20" fmla="*/ 3039047 h 3162204"/>
                <a:gd name="connsiteX21" fmla="*/ 1490948 w 3901344"/>
                <a:gd name="connsiteY21" fmla="*/ 2915793 h 3162204"/>
                <a:gd name="connsiteX22" fmla="*/ 2115026 w 3901344"/>
                <a:gd name="connsiteY22" fmla="*/ 2915793 h 3162204"/>
                <a:gd name="connsiteX23" fmla="*/ 2176558 w 3901344"/>
                <a:gd name="connsiteY23" fmla="*/ 2854262 h 3162204"/>
                <a:gd name="connsiteX24" fmla="*/ 2115026 w 3901344"/>
                <a:gd name="connsiteY24" fmla="*/ 2792635 h 3162204"/>
                <a:gd name="connsiteX25" fmla="*/ 1519523 w 3901344"/>
                <a:gd name="connsiteY25" fmla="*/ 2792635 h 3162204"/>
                <a:gd name="connsiteX26" fmla="*/ 1519523 w 3901344"/>
                <a:gd name="connsiteY26" fmla="*/ 2423065 h 3162204"/>
                <a:gd name="connsiteX27" fmla="*/ 2381917 w 3901344"/>
                <a:gd name="connsiteY27" fmla="*/ 2423065 h 3162204"/>
                <a:gd name="connsiteX28" fmla="*/ 2381917 w 3901344"/>
                <a:gd name="connsiteY28" fmla="*/ 2854262 h 3162204"/>
                <a:gd name="connsiteX29" fmla="*/ 2392299 w 3901344"/>
                <a:gd name="connsiteY29" fmla="*/ 2888456 h 3162204"/>
                <a:gd name="connsiteX30" fmla="*/ 2492693 w 3901344"/>
                <a:gd name="connsiteY30" fmla="*/ 3039142 h 3162204"/>
                <a:gd name="connsiteX31" fmla="*/ 1408748 w 3901344"/>
                <a:gd name="connsiteY31" fmla="*/ 3039142 h 3162204"/>
                <a:gd name="connsiteX32" fmla="*/ 3778187 w 3901344"/>
                <a:gd name="connsiteY32" fmla="*/ 1806988 h 3162204"/>
                <a:gd name="connsiteX33" fmla="*/ 3202305 w 3901344"/>
                <a:gd name="connsiteY33" fmla="*/ 1806988 h 3162204"/>
                <a:gd name="connsiteX34" fmla="*/ 3140678 w 3901344"/>
                <a:gd name="connsiteY34" fmla="*/ 1868519 h 3162204"/>
                <a:gd name="connsiteX35" fmla="*/ 3202305 w 3901344"/>
                <a:gd name="connsiteY35" fmla="*/ 1930146 h 3162204"/>
                <a:gd name="connsiteX36" fmla="*/ 3778282 w 3901344"/>
                <a:gd name="connsiteY36" fmla="*/ 1930146 h 3162204"/>
                <a:gd name="connsiteX37" fmla="*/ 3778282 w 3901344"/>
                <a:gd name="connsiteY37" fmla="*/ 2178272 h 3162204"/>
                <a:gd name="connsiteX38" fmla="*/ 3656743 w 3901344"/>
                <a:gd name="connsiteY38" fmla="*/ 2299811 h 3162204"/>
                <a:gd name="connsiteX39" fmla="*/ 244697 w 3901344"/>
                <a:gd name="connsiteY39" fmla="*/ 2299811 h 3162204"/>
                <a:gd name="connsiteX40" fmla="*/ 123158 w 3901344"/>
                <a:gd name="connsiteY40" fmla="*/ 2178272 h 3162204"/>
                <a:gd name="connsiteX41" fmla="*/ 123158 w 3901344"/>
                <a:gd name="connsiteY41" fmla="*/ 1930146 h 3162204"/>
                <a:gd name="connsiteX42" fmla="*/ 2849309 w 3901344"/>
                <a:gd name="connsiteY42" fmla="*/ 1930146 h 3162204"/>
                <a:gd name="connsiteX43" fmla="*/ 2910935 w 3901344"/>
                <a:gd name="connsiteY43" fmla="*/ 1868519 h 3162204"/>
                <a:gd name="connsiteX44" fmla="*/ 2849309 w 3901344"/>
                <a:gd name="connsiteY44" fmla="*/ 1806988 h 3162204"/>
                <a:gd name="connsiteX45" fmla="*/ 123158 w 3901344"/>
                <a:gd name="connsiteY45" fmla="*/ 1806988 h 3162204"/>
                <a:gd name="connsiteX46" fmla="*/ 123158 w 3901344"/>
                <a:gd name="connsiteY46" fmla="*/ 244697 h 3162204"/>
                <a:gd name="connsiteX47" fmla="*/ 244697 w 3901344"/>
                <a:gd name="connsiteY47" fmla="*/ 123158 h 3162204"/>
                <a:gd name="connsiteX48" fmla="*/ 3656743 w 3901344"/>
                <a:gd name="connsiteY48" fmla="*/ 123158 h 3162204"/>
                <a:gd name="connsiteX49" fmla="*/ 3778282 w 3901344"/>
                <a:gd name="connsiteY49" fmla="*/ 244697 h 3162204"/>
                <a:gd name="connsiteX50" fmla="*/ 3778282 w 3901344"/>
                <a:gd name="connsiteY50" fmla="*/ 1806988 h 316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01344" h="3162204">
                  <a:moveTo>
                    <a:pt x="3656743" y="0"/>
                  </a:moveTo>
                  <a:lnTo>
                    <a:pt x="244697" y="0"/>
                  </a:lnTo>
                  <a:cubicBezTo>
                    <a:pt x="109823" y="0"/>
                    <a:pt x="0" y="109728"/>
                    <a:pt x="0" y="244697"/>
                  </a:cubicBezTo>
                  <a:lnTo>
                    <a:pt x="0" y="2178272"/>
                  </a:lnTo>
                  <a:cubicBezTo>
                    <a:pt x="0" y="2313242"/>
                    <a:pt x="109823" y="2422970"/>
                    <a:pt x="244697" y="2422970"/>
                  </a:cubicBezTo>
                  <a:lnTo>
                    <a:pt x="1396270" y="2422970"/>
                  </a:lnTo>
                  <a:lnTo>
                    <a:pt x="1396270" y="2835497"/>
                  </a:lnTo>
                  <a:lnTo>
                    <a:pt x="1242346" y="3066383"/>
                  </a:lnTo>
                  <a:cubicBezTo>
                    <a:pt x="1229678" y="3085338"/>
                    <a:pt x="1228535" y="3109627"/>
                    <a:pt x="1239298" y="3129629"/>
                  </a:cubicBezTo>
                  <a:cubicBezTo>
                    <a:pt x="1250061" y="3149727"/>
                    <a:pt x="1270921" y="3162205"/>
                    <a:pt x="1293590" y="3162205"/>
                  </a:cubicBezTo>
                  <a:lnTo>
                    <a:pt x="2607755" y="3162205"/>
                  </a:lnTo>
                  <a:cubicBezTo>
                    <a:pt x="2630424" y="3162205"/>
                    <a:pt x="2651379" y="3149727"/>
                    <a:pt x="2662047" y="3129629"/>
                  </a:cubicBezTo>
                  <a:cubicBezTo>
                    <a:pt x="2672810" y="3109627"/>
                    <a:pt x="2671572" y="3085338"/>
                    <a:pt x="2658999" y="3066383"/>
                  </a:cubicBezTo>
                  <a:lnTo>
                    <a:pt x="2505075" y="2835497"/>
                  </a:lnTo>
                  <a:lnTo>
                    <a:pt x="2505075" y="2422970"/>
                  </a:lnTo>
                  <a:lnTo>
                    <a:pt x="3656648" y="2422970"/>
                  </a:lnTo>
                  <a:cubicBezTo>
                    <a:pt x="3791617" y="2422970"/>
                    <a:pt x="3901345" y="2313242"/>
                    <a:pt x="3901345" y="2178272"/>
                  </a:cubicBezTo>
                  <a:lnTo>
                    <a:pt x="3901345" y="244697"/>
                  </a:lnTo>
                  <a:cubicBezTo>
                    <a:pt x="3901440" y="109728"/>
                    <a:pt x="3791617" y="0"/>
                    <a:pt x="3656743" y="0"/>
                  </a:cubicBezTo>
                  <a:lnTo>
                    <a:pt x="3656743" y="0"/>
                  </a:lnTo>
                  <a:close/>
                  <a:moveTo>
                    <a:pt x="1408748" y="3039047"/>
                  </a:moveTo>
                  <a:lnTo>
                    <a:pt x="1490948" y="2915793"/>
                  </a:lnTo>
                  <a:lnTo>
                    <a:pt x="2115026" y="2915793"/>
                  </a:lnTo>
                  <a:cubicBezTo>
                    <a:pt x="2149031" y="2915793"/>
                    <a:pt x="2176558" y="2888266"/>
                    <a:pt x="2176558" y="2854262"/>
                  </a:cubicBezTo>
                  <a:cubicBezTo>
                    <a:pt x="2176558" y="2820257"/>
                    <a:pt x="2149031" y="2792635"/>
                    <a:pt x="2115026" y="2792635"/>
                  </a:cubicBezTo>
                  <a:lnTo>
                    <a:pt x="1519523" y="2792635"/>
                  </a:lnTo>
                  <a:lnTo>
                    <a:pt x="1519523" y="2423065"/>
                  </a:lnTo>
                  <a:lnTo>
                    <a:pt x="2381917" y="2423065"/>
                  </a:lnTo>
                  <a:lnTo>
                    <a:pt x="2381917" y="2854262"/>
                  </a:lnTo>
                  <a:cubicBezTo>
                    <a:pt x="2381917" y="2866358"/>
                    <a:pt x="2385536" y="2878265"/>
                    <a:pt x="2392299" y="2888456"/>
                  </a:cubicBezTo>
                  <a:lnTo>
                    <a:pt x="2492693" y="3039142"/>
                  </a:lnTo>
                  <a:lnTo>
                    <a:pt x="1408748" y="3039142"/>
                  </a:lnTo>
                  <a:close/>
                  <a:moveTo>
                    <a:pt x="3778187" y="1806988"/>
                  </a:moveTo>
                  <a:lnTo>
                    <a:pt x="3202305" y="1806988"/>
                  </a:lnTo>
                  <a:cubicBezTo>
                    <a:pt x="3168301" y="1806988"/>
                    <a:pt x="3140678" y="1834515"/>
                    <a:pt x="3140678" y="1868519"/>
                  </a:cubicBezTo>
                  <a:cubicBezTo>
                    <a:pt x="3140678" y="1902524"/>
                    <a:pt x="3168301" y="1930146"/>
                    <a:pt x="3202305" y="1930146"/>
                  </a:cubicBezTo>
                  <a:lnTo>
                    <a:pt x="3778282" y="1930146"/>
                  </a:lnTo>
                  <a:lnTo>
                    <a:pt x="3778282" y="2178272"/>
                  </a:lnTo>
                  <a:cubicBezTo>
                    <a:pt x="3778282" y="2245424"/>
                    <a:pt x="3723894" y="2299811"/>
                    <a:pt x="3656743" y="2299811"/>
                  </a:cubicBezTo>
                  <a:lnTo>
                    <a:pt x="244697" y="2299811"/>
                  </a:lnTo>
                  <a:cubicBezTo>
                    <a:pt x="177546" y="2299811"/>
                    <a:pt x="123158" y="2245424"/>
                    <a:pt x="123158" y="2178272"/>
                  </a:cubicBezTo>
                  <a:lnTo>
                    <a:pt x="123158" y="1930146"/>
                  </a:lnTo>
                  <a:lnTo>
                    <a:pt x="2849309" y="1930146"/>
                  </a:lnTo>
                  <a:cubicBezTo>
                    <a:pt x="2883313" y="1930146"/>
                    <a:pt x="2910935" y="1902524"/>
                    <a:pt x="2910935" y="1868519"/>
                  </a:cubicBezTo>
                  <a:cubicBezTo>
                    <a:pt x="2910935" y="1834515"/>
                    <a:pt x="2883408" y="1806988"/>
                    <a:pt x="2849309" y="1806988"/>
                  </a:cubicBezTo>
                  <a:lnTo>
                    <a:pt x="123158" y="1806988"/>
                  </a:lnTo>
                  <a:lnTo>
                    <a:pt x="123158" y="244697"/>
                  </a:lnTo>
                  <a:cubicBezTo>
                    <a:pt x="123158" y="177546"/>
                    <a:pt x="177546" y="123158"/>
                    <a:pt x="244697" y="123158"/>
                  </a:cubicBezTo>
                  <a:lnTo>
                    <a:pt x="3656743" y="123158"/>
                  </a:lnTo>
                  <a:cubicBezTo>
                    <a:pt x="3723894" y="123158"/>
                    <a:pt x="3778282" y="177546"/>
                    <a:pt x="3778282" y="244697"/>
                  </a:cubicBezTo>
                  <a:lnTo>
                    <a:pt x="3778282" y="180698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2" name="任意多边形: 形状 41">
              <a:extLst>
                <a:ext uri="{FF2B5EF4-FFF2-40B4-BE49-F238E27FC236}">
                  <a16:creationId xmlns:a16="http://schemas.microsoft.com/office/drawing/2014/main" id="{396253AE-28F9-C705-8A22-76AA31BD2872}"/>
                </a:ext>
              </a:extLst>
            </p:cNvPr>
            <p:cNvSpPr/>
            <p:nvPr/>
          </p:nvSpPr>
          <p:spPr>
            <a:xfrm>
              <a:off x="5046821" y="2625375"/>
              <a:ext cx="2094547" cy="1190910"/>
            </a:xfrm>
            <a:custGeom>
              <a:avLst/>
              <a:gdLst>
                <a:gd name="connsiteX0" fmla="*/ 1830991 w 2094547"/>
                <a:gd name="connsiteY0" fmla="*/ 0 h 1190910"/>
                <a:gd name="connsiteX1" fmla="*/ 263557 w 2094547"/>
                <a:gd name="connsiteY1" fmla="*/ 0 h 1190910"/>
                <a:gd name="connsiteX2" fmla="*/ 0 w 2094547"/>
                <a:gd name="connsiteY2" fmla="*/ 263461 h 1190910"/>
                <a:gd name="connsiteX3" fmla="*/ 0 w 2094547"/>
                <a:gd name="connsiteY3" fmla="*/ 927354 h 1190910"/>
                <a:gd name="connsiteX4" fmla="*/ 263557 w 2094547"/>
                <a:gd name="connsiteY4" fmla="*/ 1190911 h 1190910"/>
                <a:gd name="connsiteX5" fmla="*/ 1830991 w 2094547"/>
                <a:gd name="connsiteY5" fmla="*/ 1190911 h 1190910"/>
                <a:gd name="connsiteX6" fmla="*/ 2094548 w 2094547"/>
                <a:gd name="connsiteY6" fmla="*/ 927354 h 1190910"/>
                <a:gd name="connsiteX7" fmla="*/ 2094548 w 2094547"/>
                <a:gd name="connsiteY7" fmla="*/ 263461 h 1190910"/>
                <a:gd name="connsiteX8" fmla="*/ 1830991 w 2094547"/>
                <a:gd name="connsiteY8" fmla="*/ 0 h 1190910"/>
                <a:gd name="connsiteX9" fmla="*/ 1830991 w 2094547"/>
                <a:gd name="connsiteY9" fmla="*/ 0 h 1190910"/>
                <a:gd name="connsiteX10" fmla="*/ 1673257 w 2094547"/>
                <a:gd name="connsiteY10" fmla="*/ 123158 h 1190910"/>
                <a:gd name="connsiteX11" fmla="*/ 1047369 w 2094547"/>
                <a:gd name="connsiteY11" fmla="*/ 561308 h 1190910"/>
                <a:gd name="connsiteX12" fmla="*/ 421386 w 2094547"/>
                <a:gd name="connsiteY12" fmla="*/ 123158 h 1190910"/>
                <a:gd name="connsiteX13" fmla="*/ 1673257 w 2094547"/>
                <a:gd name="connsiteY13" fmla="*/ 123158 h 1190910"/>
                <a:gd name="connsiteX14" fmla="*/ 123254 w 2094547"/>
                <a:gd name="connsiteY14" fmla="*/ 263461 h 1190910"/>
                <a:gd name="connsiteX15" fmla="*/ 217742 w 2094547"/>
                <a:gd name="connsiteY15" fmla="*/ 130969 h 1190910"/>
                <a:gd name="connsiteX16" fmla="*/ 784193 w 2094547"/>
                <a:gd name="connsiteY16" fmla="*/ 527495 h 1190910"/>
                <a:gd name="connsiteX17" fmla="*/ 123254 w 2094547"/>
                <a:gd name="connsiteY17" fmla="*/ 791813 h 1190910"/>
                <a:gd name="connsiteX18" fmla="*/ 123254 w 2094547"/>
                <a:gd name="connsiteY18" fmla="*/ 263461 h 1190910"/>
                <a:gd name="connsiteX19" fmla="*/ 1830991 w 2094547"/>
                <a:gd name="connsiteY19" fmla="*/ 1067753 h 1190910"/>
                <a:gd name="connsiteX20" fmla="*/ 263557 w 2094547"/>
                <a:gd name="connsiteY20" fmla="*/ 1067753 h 1190910"/>
                <a:gd name="connsiteX21" fmla="*/ 123254 w 2094547"/>
                <a:gd name="connsiteY21" fmla="*/ 927354 h 1190910"/>
                <a:gd name="connsiteX22" fmla="*/ 123254 w 2094547"/>
                <a:gd name="connsiteY22" fmla="*/ 924592 h 1190910"/>
                <a:gd name="connsiteX23" fmla="*/ 904780 w 2094547"/>
                <a:gd name="connsiteY23" fmla="*/ 611981 h 1190910"/>
                <a:gd name="connsiteX24" fmla="*/ 1011936 w 2094547"/>
                <a:gd name="connsiteY24" fmla="*/ 686943 h 1190910"/>
                <a:gd name="connsiteX25" fmla="*/ 1047274 w 2094547"/>
                <a:gd name="connsiteY25" fmla="*/ 698087 h 1190910"/>
                <a:gd name="connsiteX26" fmla="*/ 1082612 w 2094547"/>
                <a:gd name="connsiteY26" fmla="*/ 686943 h 1190910"/>
                <a:gd name="connsiteX27" fmla="*/ 1179005 w 2094547"/>
                <a:gd name="connsiteY27" fmla="*/ 619506 h 1190910"/>
                <a:gd name="connsiteX28" fmla="*/ 1190625 w 2094547"/>
                <a:gd name="connsiteY28" fmla="*/ 627698 h 1190910"/>
                <a:gd name="connsiteX29" fmla="*/ 1930813 w 2094547"/>
                <a:gd name="connsiteY29" fmla="*/ 1025938 h 1190910"/>
                <a:gd name="connsiteX30" fmla="*/ 1830991 w 2094547"/>
                <a:gd name="connsiteY30" fmla="*/ 1067753 h 1190910"/>
                <a:gd name="connsiteX31" fmla="*/ 1830991 w 2094547"/>
                <a:gd name="connsiteY31" fmla="*/ 1067753 h 1190910"/>
                <a:gd name="connsiteX32" fmla="*/ 1971294 w 2094547"/>
                <a:gd name="connsiteY32" fmla="*/ 907828 h 1190910"/>
                <a:gd name="connsiteX33" fmla="*/ 1290447 w 2094547"/>
                <a:gd name="connsiteY33" fmla="*/ 541496 h 1190910"/>
                <a:gd name="connsiteX34" fmla="*/ 1876901 w 2094547"/>
                <a:gd name="connsiteY34" fmla="*/ 130969 h 1190910"/>
                <a:gd name="connsiteX35" fmla="*/ 1971294 w 2094547"/>
                <a:gd name="connsiteY35" fmla="*/ 263461 h 1190910"/>
                <a:gd name="connsiteX36" fmla="*/ 1971294 w 2094547"/>
                <a:gd name="connsiteY36" fmla="*/ 907828 h 1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94547" h="1190910">
                  <a:moveTo>
                    <a:pt x="1830991" y="0"/>
                  </a:moveTo>
                  <a:lnTo>
                    <a:pt x="263557" y="0"/>
                  </a:lnTo>
                  <a:cubicBezTo>
                    <a:pt x="118205" y="0"/>
                    <a:pt x="0" y="118205"/>
                    <a:pt x="0" y="263461"/>
                  </a:cubicBezTo>
                  <a:lnTo>
                    <a:pt x="0" y="927354"/>
                  </a:lnTo>
                  <a:cubicBezTo>
                    <a:pt x="0" y="1072610"/>
                    <a:pt x="118205" y="1190911"/>
                    <a:pt x="263557" y="1190911"/>
                  </a:cubicBezTo>
                  <a:lnTo>
                    <a:pt x="1830991" y="1190911"/>
                  </a:lnTo>
                  <a:cubicBezTo>
                    <a:pt x="1976342" y="1190911"/>
                    <a:pt x="2094548" y="1072706"/>
                    <a:pt x="2094548" y="927354"/>
                  </a:cubicBezTo>
                  <a:lnTo>
                    <a:pt x="2094548" y="263461"/>
                  </a:lnTo>
                  <a:cubicBezTo>
                    <a:pt x="2094548" y="118110"/>
                    <a:pt x="1976247" y="0"/>
                    <a:pt x="1830991" y="0"/>
                  </a:cubicBezTo>
                  <a:lnTo>
                    <a:pt x="1830991" y="0"/>
                  </a:lnTo>
                  <a:close/>
                  <a:moveTo>
                    <a:pt x="1673257" y="123158"/>
                  </a:moveTo>
                  <a:lnTo>
                    <a:pt x="1047369" y="561308"/>
                  </a:lnTo>
                  <a:lnTo>
                    <a:pt x="421386" y="123158"/>
                  </a:lnTo>
                  <a:lnTo>
                    <a:pt x="1673257" y="123158"/>
                  </a:lnTo>
                  <a:close/>
                  <a:moveTo>
                    <a:pt x="123254" y="263461"/>
                  </a:moveTo>
                  <a:cubicBezTo>
                    <a:pt x="123254" y="202216"/>
                    <a:pt x="162877" y="150019"/>
                    <a:pt x="217742" y="130969"/>
                  </a:cubicBezTo>
                  <a:lnTo>
                    <a:pt x="784193" y="527495"/>
                  </a:lnTo>
                  <a:lnTo>
                    <a:pt x="123254" y="791813"/>
                  </a:lnTo>
                  <a:lnTo>
                    <a:pt x="123254" y="263461"/>
                  </a:lnTo>
                  <a:close/>
                  <a:moveTo>
                    <a:pt x="1830991" y="1067753"/>
                  </a:moveTo>
                  <a:lnTo>
                    <a:pt x="263557" y="1067753"/>
                  </a:lnTo>
                  <a:cubicBezTo>
                    <a:pt x="186214" y="1067753"/>
                    <a:pt x="123254" y="1004792"/>
                    <a:pt x="123254" y="927354"/>
                  </a:cubicBezTo>
                  <a:lnTo>
                    <a:pt x="123254" y="924592"/>
                  </a:lnTo>
                  <a:lnTo>
                    <a:pt x="904780" y="611981"/>
                  </a:lnTo>
                  <a:lnTo>
                    <a:pt x="1011936" y="686943"/>
                  </a:lnTo>
                  <a:cubicBezTo>
                    <a:pt x="1022509" y="694373"/>
                    <a:pt x="1034891" y="698087"/>
                    <a:pt x="1047274" y="698087"/>
                  </a:cubicBezTo>
                  <a:cubicBezTo>
                    <a:pt x="1059656" y="698087"/>
                    <a:pt x="1071944" y="694373"/>
                    <a:pt x="1082612" y="686943"/>
                  </a:cubicBezTo>
                  <a:lnTo>
                    <a:pt x="1179005" y="619506"/>
                  </a:lnTo>
                  <a:cubicBezTo>
                    <a:pt x="1182529" y="622554"/>
                    <a:pt x="1186339" y="625411"/>
                    <a:pt x="1190625" y="627698"/>
                  </a:cubicBezTo>
                  <a:lnTo>
                    <a:pt x="1930813" y="1025938"/>
                  </a:lnTo>
                  <a:cubicBezTo>
                    <a:pt x="1905286" y="1051655"/>
                    <a:pt x="1869948" y="1067753"/>
                    <a:pt x="1830991" y="1067753"/>
                  </a:cubicBezTo>
                  <a:lnTo>
                    <a:pt x="1830991" y="1067753"/>
                  </a:lnTo>
                  <a:close/>
                  <a:moveTo>
                    <a:pt x="1971294" y="907828"/>
                  </a:moveTo>
                  <a:lnTo>
                    <a:pt x="1290447" y="541496"/>
                  </a:lnTo>
                  <a:lnTo>
                    <a:pt x="1876901" y="130969"/>
                  </a:lnTo>
                  <a:cubicBezTo>
                    <a:pt x="1931765" y="150019"/>
                    <a:pt x="1971294" y="202121"/>
                    <a:pt x="1971294" y="263461"/>
                  </a:cubicBezTo>
                  <a:lnTo>
                    <a:pt x="1971294" y="90782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43" name="图形 2">
            <a:extLst>
              <a:ext uri="{FF2B5EF4-FFF2-40B4-BE49-F238E27FC236}">
                <a16:creationId xmlns:a16="http://schemas.microsoft.com/office/drawing/2014/main" id="{9FD0E973-9A11-5D2B-5FF3-D4218F802E12}"/>
              </a:ext>
            </a:extLst>
          </p:cNvPr>
          <p:cNvGrpSpPr/>
          <p:nvPr/>
        </p:nvGrpSpPr>
        <p:grpSpPr>
          <a:xfrm>
            <a:off x="5873136" y="3711381"/>
            <a:ext cx="462304" cy="540155"/>
            <a:chOff x="4143375" y="1475422"/>
            <a:chExt cx="3339130" cy="3901439"/>
          </a:xfrm>
          <a:solidFill>
            <a:sysClr val="window" lastClr="FFFFFF"/>
          </a:solidFill>
        </p:grpSpPr>
        <p:sp>
          <p:nvSpPr>
            <p:cNvPr id="44" name="任意多边形: 形状 43">
              <a:extLst>
                <a:ext uri="{FF2B5EF4-FFF2-40B4-BE49-F238E27FC236}">
                  <a16:creationId xmlns:a16="http://schemas.microsoft.com/office/drawing/2014/main" id="{0EA7CD61-94E5-1202-60EC-DD4B4B1CA872}"/>
                </a:ext>
              </a:extLst>
            </p:cNvPr>
            <p:cNvSpPr/>
            <p:nvPr/>
          </p:nvSpPr>
          <p:spPr>
            <a:xfrm>
              <a:off x="4750784" y="2904076"/>
              <a:ext cx="239256" cy="239267"/>
            </a:xfrm>
            <a:custGeom>
              <a:avLst/>
              <a:gdLst>
                <a:gd name="connsiteX0" fmla="*/ 221170 w 239256"/>
                <a:gd name="connsiteY0" fmla="*/ 134112 h 239267"/>
                <a:gd name="connsiteX1" fmla="*/ 105061 w 239256"/>
                <a:gd name="connsiteY1" fmla="*/ 18002 h 239267"/>
                <a:gd name="connsiteX2" fmla="*/ 18002 w 239256"/>
                <a:gd name="connsiteY2" fmla="*/ 18002 h 239267"/>
                <a:gd name="connsiteX3" fmla="*/ 18002 w 239256"/>
                <a:gd name="connsiteY3" fmla="*/ 105061 h 239267"/>
                <a:gd name="connsiteX4" fmla="*/ 134207 w 239256"/>
                <a:gd name="connsiteY4" fmla="*/ 221266 h 239267"/>
                <a:gd name="connsiteX5" fmla="*/ 177737 w 239256"/>
                <a:gd name="connsiteY5" fmla="*/ 239268 h 239267"/>
                <a:gd name="connsiteX6" fmla="*/ 221266 w 239256"/>
                <a:gd name="connsiteY6" fmla="*/ 221266 h 239267"/>
                <a:gd name="connsiteX7" fmla="*/ 221170 w 239256"/>
                <a:gd name="connsiteY7" fmla="*/ 134112 h 239267"/>
                <a:gd name="connsiteX8" fmla="*/ 221170 w 239256"/>
                <a:gd name="connsiteY8" fmla="*/ 134112 h 23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256" h="239267">
                  <a:moveTo>
                    <a:pt x="221170" y="134112"/>
                  </a:moveTo>
                  <a:lnTo>
                    <a:pt x="105061" y="18002"/>
                  </a:lnTo>
                  <a:cubicBezTo>
                    <a:pt x="81058" y="-6001"/>
                    <a:pt x="42005" y="-6001"/>
                    <a:pt x="18002" y="18002"/>
                  </a:cubicBezTo>
                  <a:cubicBezTo>
                    <a:pt x="-6001" y="42101"/>
                    <a:pt x="-6001" y="81058"/>
                    <a:pt x="18002" y="105061"/>
                  </a:cubicBezTo>
                  <a:lnTo>
                    <a:pt x="134207" y="221266"/>
                  </a:lnTo>
                  <a:cubicBezTo>
                    <a:pt x="146209" y="233267"/>
                    <a:pt x="162020" y="239268"/>
                    <a:pt x="177737" y="239268"/>
                  </a:cubicBezTo>
                  <a:cubicBezTo>
                    <a:pt x="193453" y="239268"/>
                    <a:pt x="209264" y="233267"/>
                    <a:pt x="221266" y="221266"/>
                  </a:cubicBezTo>
                  <a:cubicBezTo>
                    <a:pt x="245269" y="197168"/>
                    <a:pt x="245269" y="158210"/>
                    <a:pt x="221170" y="134112"/>
                  </a:cubicBezTo>
                  <a:lnTo>
                    <a:pt x="221170" y="13411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5" name="任意多边形: 形状 44">
              <a:extLst>
                <a:ext uri="{FF2B5EF4-FFF2-40B4-BE49-F238E27FC236}">
                  <a16:creationId xmlns:a16="http://schemas.microsoft.com/office/drawing/2014/main" id="{C7093CA5-7DD7-C1D8-302F-1BFF7D3C2413}"/>
                </a:ext>
              </a:extLst>
            </p:cNvPr>
            <p:cNvSpPr/>
            <p:nvPr/>
          </p:nvSpPr>
          <p:spPr>
            <a:xfrm>
              <a:off x="4389881" y="3775233"/>
              <a:ext cx="287464" cy="123158"/>
            </a:xfrm>
            <a:custGeom>
              <a:avLst/>
              <a:gdLst>
                <a:gd name="connsiteX0" fmla="*/ 225743 w 287464"/>
                <a:gd name="connsiteY0" fmla="*/ 0 h 123158"/>
                <a:gd name="connsiteX1" fmla="*/ 61532 w 287464"/>
                <a:gd name="connsiteY1" fmla="*/ 0 h 123158"/>
                <a:gd name="connsiteX2" fmla="*/ 0 w 287464"/>
                <a:gd name="connsiteY2" fmla="*/ 61531 h 123158"/>
                <a:gd name="connsiteX3" fmla="*/ 61532 w 287464"/>
                <a:gd name="connsiteY3" fmla="*/ 123158 h 123158"/>
                <a:gd name="connsiteX4" fmla="*/ 225838 w 287464"/>
                <a:gd name="connsiteY4" fmla="*/ 123158 h 123158"/>
                <a:gd name="connsiteX5" fmla="*/ 287465 w 287464"/>
                <a:gd name="connsiteY5" fmla="*/ 61531 h 123158"/>
                <a:gd name="connsiteX6" fmla="*/ 225743 w 287464"/>
                <a:gd name="connsiteY6" fmla="*/ 0 h 123158"/>
                <a:gd name="connsiteX7" fmla="*/ 225743 w 287464"/>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464" h="123158">
                  <a:moveTo>
                    <a:pt x="225743" y="0"/>
                  </a:moveTo>
                  <a:lnTo>
                    <a:pt x="61532" y="0"/>
                  </a:lnTo>
                  <a:cubicBezTo>
                    <a:pt x="27527" y="0"/>
                    <a:pt x="0" y="27622"/>
                    <a:pt x="0" y="61531"/>
                  </a:cubicBezTo>
                  <a:cubicBezTo>
                    <a:pt x="0" y="95536"/>
                    <a:pt x="27527" y="123158"/>
                    <a:pt x="61532" y="123158"/>
                  </a:cubicBezTo>
                  <a:lnTo>
                    <a:pt x="225838" y="123158"/>
                  </a:lnTo>
                  <a:cubicBezTo>
                    <a:pt x="259842" y="123158"/>
                    <a:pt x="287465" y="95536"/>
                    <a:pt x="287465" y="61531"/>
                  </a:cubicBezTo>
                  <a:cubicBezTo>
                    <a:pt x="287369" y="27527"/>
                    <a:pt x="259842" y="0"/>
                    <a:pt x="225743" y="0"/>
                  </a:cubicBezTo>
                  <a:lnTo>
                    <a:pt x="22574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6" name="任意多边形: 形状 45">
              <a:extLst>
                <a:ext uri="{FF2B5EF4-FFF2-40B4-BE49-F238E27FC236}">
                  <a16:creationId xmlns:a16="http://schemas.microsoft.com/office/drawing/2014/main" id="{562611FA-4012-F052-6C65-A7C324E7F171}"/>
                </a:ext>
              </a:extLst>
            </p:cNvPr>
            <p:cNvSpPr/>
            <p:nvPr/>
          </p:nvSpPr>
          <p:spPr>
            <a:xfrm>
              <a:off x="4750689" y="4530279"/>
              <a:ext cx="239327" cy="239363"/>
            </a:xfrm>
            <a:custGeom>
              <a:avLst/>
              <a:gdLst>
                <a:gd name="connsiteX0" fmla="*/ 221266 w 239327"/>
                <a:gd name="connsiteY0" fmla="*/ 18002 h 239363"/>
                <a:gd name="connsiteX1" fmla="*/ 134207 w 239327"/>
                <a:gd name="connsiteY1" fmla="*/ 18002 h 239363"/>
                <a:gd name="connsiteX2" fmla="*/ 18002 w 239327"/>
                <a:gd name="connsiteY2" fmla="*/ 134207 h 239363"/>
                <a:gd name="connsiteX3" fmla="*/ 18002 w 239327"/>
                <a:gd name="connsiteY3" fmla="*/ 221361 h 239363"/>
                <a:gd name="connsiteX4" fmla="*/ 61532 w 239327"/>
                <a:gd name="connsiteY4" fmla="*/ 239363 h 239363"/>
                <a:gd name="connsiteX5" fmla="*/ 105061 w 239327"/>
                <a:gd name="connsiteY5" fmla="*/ 221361 h 239363"/>
                <a:gd name="connsiteX6" fmla="*/ 221171 w 239327"/>
                <a:gd name="connsiteY6" fmla="*/ 105156 h 239363"/>
                <a:gd name="connsiteX7" fmla="*/ 221266 w 239327"/>
                <a:gd name="connsiteY7" fmla="*/ 18002 h 239363"/>
                <a:gd name="connsiteX8" fmla="*/ 221266 w 239327"/>
                <a:gd name="connsiteY8" fmla="*/ 18002 h 2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327" h="239363">
                  <a:moveTo>
                    <a:pt x="221266" y="18002"/>
                  </a:moveTo>
                  <a:cubicBezTo>
                    <a:pt x="197263" y="-6001"/>
                    <a:pt x="158210" y="-6001"/>
                    <a:pt x="134207" y="18002"/>
                  </a:cubicBezTo>
                  <a:lnTo>
                    <a:pt x="18002" y="134207"/>
                  </a:lnTo>
                  <a:cubicBezTo>
                    <a:pt x="-6001" y="158305"/>
                    <a:pt x="-6001" y="197263"/>
                    <a:pt x="18002" y="221361"/>
                  </a:cubicBezTo>
                  <a:cubicBezTo>
                    <a:pt x="30004" y="233363"/>
                    <a:pt x="45815" y="239363"/>
                    <a:pt x="61532" y="239363"/>
                  </a:cubicBezTo>
                  <a:cubicBezTo>
                    <a:pt x="77248" y="239363"/>
                    <a:pt x="93059" y="233363"/>
                    <a:pt x="105061" y="221361"/>
                  </a:cubicBezTo>
                  <a:lnTo>
                    <a:pt x="221171" y="105156"/>
                  </a:lnTo>
                  <a:cubicBezTo>
                    <a:pt x="245364" y="81058"/>
                    <a:pt x="245364" y="42101"/>
                    <a:pt x="221266" y="18002"/>
                  </a:cubicBezTo>
                  <a:lnTo>
                    <a:pt x="221266" y="1800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7" name="任意多边形: 形状 46">
              <a:extLst>
                <a:ext uri="{FF2B5EF4-FFF2-40B4-BE49-F238E27FC236}">
                  <a16:creationId xmlns:a16="http://schemas.microsoft.com/office/drawing/2014/main" id="{31BE38F6-B009-7C2F-9757-8A9686E1D809}"/>
                </a:ext>
              </a:extLst>
            </p:cNvPr>
            <p:cNvSpPr/>
            <p:nvPr/>
          </p:nvSpPr>
          <p:spPr>
            <a:xfrm>
              <a:off x="5621750" y="4842985"/>
              <a:ext cx="123253" cy="287464"/>
            </a:xfrm>
            <a:custGeom>
              <a:avLst/>
              <a:gdLst>
                <a:gd name="connsiteX0" fmla="*/ 61627 w 123253"/>
                <a:gd name="connsiteY0" fmla="*/ 0 h 287464"/>
                <a:gd name="connsiteX1" fmla="*/ 0 w 123253"/>
                <a:gd name="connsiteY1" fmla="*/ 61531 h 287464"/>
                <a:gd name="connsiteX2" fmla="*/ 0 w 123253"/>
                <a:gd name="connsiteY2" fmla="*/ 225838 h 287464"/>
                <a:gd name="connsiteX3" fmla="*/ 61627 w 123253"/>
                <a:gd name="connsiteY3" fmla="*/ 287464 h 287464"/>
                <a:gd name="connsiteX4" fmla="*/ 123253 w 123253"/>
                <a:gd name="connsiteY4" fmla="*/ 225838 h 287464"/>
                <a:gd name="connsiteX5" fmla="*/ 123253 w 123253"/>
                <a:gd name="connsiteY5" fmla="*/ 61531 h 287464"/>
                <a:gd name="connsiteX6" fmla="*/ 61627 w 123253"/>
                <a:gd name="connsiteY6" fmla="*/ 0 h 287464"/>
                <a:gd name="connsiteX7" fmla="*/ 61627 w 123253"/>
                <a:gd name="connsiteY7" fmla="*/ 0 h 28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253" h="287464">
                  <a:moveTo>
                    <a:pt x="61627" y="0"/>
                  </a:moveTo>
                  <a:cubicBezTo>
                    <a:pt x="27622" y="0"/>
                    <a:pt x="0" y="27527"/>
                    <a:pt x="0" y="61531"/>
                  </a:cubicBezTo>
                  <a:lnTo>
                    <a:pt x="0" y="225838"/>
                  </a:lnTo>
                  <a:cubicBezTo>
                    <a:pt x="0" y="259842"/>
                    <a:pt x="27527" y="287464"/>
                    <a:pt x="61627" y="287464"/>
                  </a:cubicBezTo>
                  <a:cubicBezTo>
                    <a:pt x="95631" y="287464"/>
                    <a:pt x="123253" y="259937"/>
                    <a:pt x="123253" y="225838"/>
                  </a:cubicBezTo>
                  <a:lnTo>
                    <a:pt x="123253" y="61531"/>
                  </a:lnTo>
                  <a:cubicBezTo>
                    <a:pt x="123253" y="27622"/>
                    <a:pt x="95726" y="0"/>
                    <a:pt x="61627" y="0"/>
                  </a:cubicBezTo>
                  <a:lnTo>
                    <a:pt x="6162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8" name="任意多边形: 形状 47">
              <a:extLst>
                <a:ext uri="{FF2B5EF4-FFF2-40B4-BE49-F238E27FC236}">
                  <a16:creationId xmlns:a16="http://schemas.microsoft.com/office/drawing/2014/main" id="{88BA67DA-535D-1A3B-9062-A6E30DD616AF}"/>
                </a:ext>
              </a:extLst>
            </p:cNvPr>
            <p:cNvSpPr/>
            <p:nvPr/>
          </p:nvSpPr>
          <p:spPr>
            <a:xfrm>
              <a:off x="5621750" y="2543174"/>
              <a:ext cx="1355121" cy="2226373"/>
            </a:xfrm>
            <a:custGeom>
              <a:avLst/>
              <a:gdLst>
                <a:gd name="connsiteX0" fmla="*/ 62008 w 1355121"/>
                <a:gd name="connsiteY0" fmla="*/ 0 h 2226373"/>
                <a:gd name="connsiteX1" fmla="*/ 95 w 1355121"/>
                <a:gd name="connsiteY1" fmla="*/ 61531 h 2226373"/>
                <a:gd name="connsiteX2" fmla="*/ 95 w 1355121"/>
                <a:gd name="connsiteY2" fmla="*/ 558546 h 2226373"/>
                <a:gd name="connsiteX3" fmla="*/ 61722 w 1355121"/>
                <a:gd name="connsiteY3" fmla="*/ 620173 h 2226373"/>
                <a:gd name="connsiteX4" fmla="*/ 123349 w 1355121"/>
                <a:gd name="connsiteY4" fmla="*/ 558546 h 2226373"/>
                <a:gd name="connsiteX5" fmla="*/ 123349 w 1355121"/>
                <a:gd name="connsiteY5" fmla="*/ 124777 h 2226373"/>
                <a:gd name="connsiteX6" fmla="*/ 1232154 w 1355121"/>
                <a:gd name="connsiteY6" fmla="*/ 1293590 h 2226373"/>
                <a:gd name="connsiteX7" fmla="*/ 931735 w 1355121"/>
                <a:gd name="connsiteY7" fmla="*/ 2076545 h 2226373"/>
                <a:gd name="connsiteX8" fmla="*/ 123253 w 1355121"/>
                <a:gd name="connsiteY8" fmla="*/ 1268063 h 2226373"/>
                <a:gd name="connsiteX9" fmla="*/ 123253 w 1355121"/>
                <a:gd name="connsiteY9" fmla="*/ 911543 h 2226373"/>
                <a:gd name="connsiteX10" fmla="*/ 61627 w 1355121"/>
                <a:gd name="connsiteY10" fmla="*/ 849916 h 2226373"/>
                <a:gd name="connsiteX11" fmla="*/ 0 w 1355121"/>
                <a:gd name="connsiteY11" fmla="*/ 911543 h 2226373"/>
                <a:gd name="connsiteX12" fmla="*/ 0 w 1355121"/>
                <a:gd name="connsiteY12" fmla="*/ 1293686 h 2226373"/>
                <a:gd name="connsiteX13" fmla="*/ 18002 w 1355121"/>
                <a:gd name="connsiteY13" fmla="*/ 1337215 h 2226373"/>
                <a:gd name="connsiteX14" fmla="*/ 889159 w 1355121"/>
                <a:gd name="connsiteY14" fmla="*/ 2208371 h 2226373"/>
                <a:gd name="connsiteX15" fmla="*/ 932688 w 1355121"/>
                <a:gd name="connsiteY15" fmla="*/ 2226374 h 2226373"/>
                <a:gd name="connsiteX16" fmla="*/ 976217 w 1355121"/>
                <a:gd name="connsiteY16" fmla="*/ 2208371 h 2226373"/>
                <a:gd name="connsiteX17" fmla="*/ 1355122 w 1355121"/>
                <a:gd name="connsiteY17" fmla="*/ 1293590 h 2226373"/>
                <a:gd name="connsiteX18" fmla="*/ 62008 w 1355121"/>
                <a:gd name="connsiteY18" fmla="*/ 0 h 2226373"/>
                <a:gd name="connsiteX19" fmla="*/ 62008 w 1355121"/>
                <a:gd name="connsiteY19" fmla="*/ 0 h 222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5121" h="2226373">
                  <a:moveTo>
                    <a:pt x="62008" y="0"/>
                  </a:moveTo>
                  <a:cubicBezTo>
                    <a:pt x="28003" y="0"/>
                    <a:pt x="95" y="27527"/>
                    <a:pt x="95" y="61531"/>
                  </a:cubicBezTo>
                  <a:lnTo>
                    <a:pt x="95" y="558546"/>
                  </a:lnTo>
                  <a:cubicBezTo>
                    <a:pt x="95" y="592550"/>
                    <a:pt x="27622" y="620173"/>
                    <a:pt x="61722" y="620173"/>
                  </a:cubicBezTo>
                  <a:cubicBezTo>
                    <a:pt x="95726" y="620173"/>
                    <a:pt x="123349" y="592550"/>
                    <a:pt x="123349" y="558546"/>
                  </a:cubicBezTo>
                  <a:lnTo>
                    <a:pt x="123349" y="124777"/>
                  </a:lnTo>
                  <a:cubicBezTo>
                    <a:pt x="740188" y="156972"/>
                    <a:pt x="1232154" y="668941"/>
                    <a:pt x="1232154" y="1293590"/>
                  </a:cubicBezTo>
                  <a:cubicBezTo>
                    <a:pt x="1232154" y="1585627"/>
                    <a:pt x="1125950" y="1861376"/>
                    <a:pt x="931735" y="2076545"/>
                  </a:cubicBezTo>
                  <a:lnTo>
                    <a:pt x="123253" y="1268063"/>
                  </a:lnTo>
                  <a:lnTo>
                    <a:pt x="123253" y="911543"/>
                  </a:lnTo>
                  <a:cubicBezTo>
                    <a:pt x="123253" y="877538"/>
                    <a:pt x="95726" y="849916"/>
                    <a:pt x="61627" y="849916"/>
                  </a:cubicBezTo>
                  <a:cubicBezTo>
                    <a:pt x="27622" y="849916"/>
                    <a:pt x="0" y="877538"/>
                    <a:pt x="0" y="911543"/>
                  </a:cubicBezTo>
                  <a:lnTo>
                    <a:pt x="0" y="1293686"/>
                  </a:lnTo>
                  <a:cubicBezTo>
                    <a:pt x="0" y="1310068"/>
                    <a:pt x="6477" y="1325689"/>
                    <a:pt x="18002" y="1337215"/>
                  </a:cubicBezTo>
                  <a:lnTo>
                    <a:pt x="889159" y="2208371"/>
                  </a:lnTo>
                  <a:cubicBezTo>
                    <a:pt x="901160" y="2220373"/>
                    <a:pt x="916972" y="2226374"/>
                    <a:pt x="932688" y="2226374"/>
                  </a:cubicBezTo>
                  <a:cubicBezTo>
                    <a:pt x="948404" y="2226374"/>
                    <a:pt x="964216" y="2220373"/>
                    <a:pt x="976217" y="2208371"/>
                  </a:cubicBezTo>
                  <a:cubicBezTo>
                    <a:pt x="1220534" y="1964055"/>
                    <a:pt x="1355122" y="1639157"/>
                    <a:pt x="1355122" y="1293590"/>
                  </a:cubicBezTo>
                  <a:cubicBezTo>
                    <a:pt x="1355312" y="580454"/>
                    <a:pt x="775144" y="190"/>
                    <a:pt x="62008" y="0"/>
                  </a:cubicBezTo>
                  <a:lnTo>
                    <a:pt x="62008"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9" name="任意多边形: 形状 48">
              <a:extLst>
                <a:ext uri="{FF2B5EF4-FFF2-40B4-BE49-F238E27FC236}">
                  <a16:creationId xmlns:a16="http://schemas.microsoft.com/office/drawing/2014/main" id="{AC0FF57C-DF67-934C-F6CF-D096EB53CBD9}"/>
                </a:ext>
              </a:extLst>
            </p:cNvPr>
            <p:cNvSpPr/>
            <p:nvPr/>
          </p:nvSpPr>
          <p:spPr>
            <a:xfrm>
              <a:off x="4143375" y="1475422"/>
              <a:ext cx="3339130" cy="3901439"/>
            </a:xfrm>
            <a:custGeom>
              <a:avLst/>
              <a:gdLst>
                <a:gd name="connsiteX0" fmla="*/ 3301079 w 3339130"/>
                <a:gd name="connsiteY0" fmla="*/ 1023461 h 3901439"/>
                <a:gd name="connsiteX1" fmla="*/ 2951036 w 3339130"/>
                <a:gd name="connsiteY1" fmla="*/ 658273 h 3901439"/>
                <a:gd name="connsiteX2" fmla="*/ 2854833 w 3339130"/>
                <a:gd name="connsiteY2" fmla="*/ 616077 h 3901439"/>
                <a:gd name="connsiteX3" fmla="*/ 2757011 w 3339130"/>
                <a:gd name="connsiteY3" fmla="*/ 654272 h 3901439"/>
                <a:gd name="connsiteX4" fmla="*/ 2628995 w 3339130"/>
                <a:gd name="connsiteY4" fmla="*/ 776954 h 3901439"/>
                <a:gd name="connsiteX5" fmla="*/ 2586799 w 3339130"/>
                <a:gd name="connsiteY5" fmla="*/ 873157 h 3901439"/>
                <a:gd name="connsiteX6" fmla="*/ 2624899 w 3339130"/>
                <a:gd name="connsiteY6" fmla="*/ 970978 h 3901439"/>
                <a:gd name="connsiteX7" fmla="*/ 2643569 w 3339130"/>
                <a:gd name="connsiteY7" fmla="*/ 990505 h 3901439"/>
                <a:gd name="connsiteX8" fmla="*/ 2482787 w 3339130"/>
                <a:gd name="connsiteY8" fmla="*/ 1144619 h 3901439"/>
                <a:gd name="connsiteX9" fmla="*/ 1765840 w 3339130"/>
                <a:gd name="connsiteY9" fmla="*/ 838010 h 3901439"/>
                <a:gd name="connsiteX10" fmla="*/ 1765840 w 3339130"/>
                <a:gd name="connsiteY10" fmla="*/ 451771 h 3901439"/>
                <a:gd name="connsiteX11" fmla="*/ 1792891 w 3339130"/>
                <a:gd name="connsiteY11" fmla="*/ 451771 h 3901439"/>
                <a:gd name="connsiteX12" fmla="*/ 1930146 w 3339130"/>
                <a:gd name="connsiteY12" fmla="*/ 314515 h 3901439"/>
                <a:gd name="connsiteX13" fmla="*/ 1930146 w 3339130"/>
                <a:gd name="connsiteY13" fmla="*/ 137255 h 3901439"/>
                <a:gd name="connsiteX14" fmla="*/ 1792891 w 3339130"/>
                <a:gd name="connsiteY14" fmla="*/ 0 h 3901439"/>
                <a:gd name="connsiteX15" fmla="*/ 1287018 w 3339130"/>
                <a:gd name="connsiteY15" fmla="*/ 0 h 3901439"/>
                <a:gd name="connsiteX16" fmla="*/ 1149763 w 3339130"/>
                <a:gd name="connsiteY16" fmla="*/ 137255 h 3901439"/>
                <a:gd name="connsiteX17" fmla="*/ 1149763 w 3339130"/>
                <a:gd name="connsiteY17" fmla="*/ 314515 h 3901439"/>
                <a:gd name="connsiteX18" fmla="*/ 1287018 w 3339130"/>
                <a:gd name="connsiteY18" fmla="*/ 451771 h 3901439"/>
                <a:gd name="connsiteX19" fmla="*/ 1314069 w 3339130"/>
                <a:gd name="connsiteY19" fmla="*/ 451771 h 3901439"/>
                <a:gd name="connsiteX20" fmla="*/ 1314069 w 3339130"/>
                <a:gd name="connsiteY20" fmla="*/ 838010 h 3901439"/>
                <a:gd name="connsiteX21" fmla="*/ 0 w 3339130"/>
                <a:gd name="connsiteY21" fmla="*/ 2361343 h 3901439"/>
                <a:gd name="connsiteX22" fmla="*/ 1540002 w 3339130"/>
                <a:gd name="connsiteY22" fmla="*/ 3901440 h 3901439"/>
                <a:gd name="connsiteX23" fmla="*/ 3080004 w 3339130"/>
                <a:gd name="connsiteY23" fmla="*/ 2361343 h 3901439"/>
                <a:gd name="connsiteX24" fmla="*/ 2795588 w 3339130"/>
                <a:gd name="connsiteY24" fmla="*/ 1470565 h 3901439"/>
                <a:gd name="connsiteX25" fmla="*/ 2956179 w 3339130"/>
                <a:gd name="connsiteY25" fmla="*/ 1316546 h 3901439"/>
                <a:gd name="connsiteX26" fmla="*/ 2974848 w 3339130"/>
                <a:gd name="connsiteY26" fmla="*/ 1336072 h 3901439"/>
                <a:gd name="connsiteX27" fmla="*/ 3073908 w 3339130"/>
                <a:gd name="connsiteY27" fmla="*/ 1378268 h 3901439"/>
                <a:gd name="connsiteX28" fmla="*/ 3168872 w 3339130"/>
                <a:gd name="connsiteY28" fmla="*/ 1340168 h 3901439"/>
                <a:gd name="connsiteX29" fmla="*/ 3296888 w 3339130"/>
                <a:gd name="connsiteY29" fmla="*/ 1217486 h 3901439"/>
                <a:gd name="connsiteX30" fmla="*/ 3339084 w 3339130"/>
                <a:gd name="connsiteY30" fmla="*/ 1121283 h 3901439"/>
                <a:gd name="connsiteX31" fmla="*/ 3301079 w 3339130"/>
                <a:gd name="connsiteY31" fmla="*/ 1023461 h 3901439"/>
                <a:gd name="connsiteX32" fmla="*/ 3301079 w 3339130"/>
                <a:gd name="connsiteY32" fmla="*/ 1023461 h 3901439"/>
                <a:gd name="connsiteX33" fmla="*/ 1287113 w 3339130"/>
                <a:gd name="connsiteY33" fmla="*/ 328517 h 3901439"/>
                <a:gd name="connsiteX34" fmla="*/ 1273112 w 3339130"/>
                <a:gd name="connsiteY34" fmla="*/ 314515 h 3901439"/>
                <a:gd name="connsiteX35" fmla="*/ 1273112 w 3339130"/>
                <a:gd name="connsiteY35" fmla="*/ 137255 h 3901439"/>
                <a:gd name="connsiteX36" fmla="*/ 1287113 w 3339130"/>
                <a:gd name="connsiteY36" fmla="*/ 123254 h 3901439"/>
                <a:gd name="connsiteX37" fmla="*/ 1792986 w 3339130"/>
                <a:gd name="connsiteY37" fmla="*/ 123254 h 3901439"/>
                <a:gd name="connsiteX38" fmla="*/ 1806988 w 3339130"/>
                <a:gd name="connsiteY38" fmla="*/ 137255 h 3901439"/>
                <a:gd name="connsiteX39" fmla="*/ 1806988 w 3339130"/>
                <a:gd name="connsiteY39" fmla="*/ 314515 h 3901439"/>
                <a:gd name="connsiteX40" fmla="*/ 1792986 w 3339130"/>
                <a:gd name="connsiteY40" fmla="*/ 328517 h 3901439"/>
                <a:gd name="connsiteX41" fmla="*/ 1287113 w 3339130"/>
                <a:gd name="connsiteY41" fmla="*/ 328517 h 3901439"/>
                <a:gd name="connsiteX42" fmla="*/ 1642682 w 3339130"/>
                <a:gd name="connsiteY42" fmla="*/ 451771 h 3901439"/>
                <a:gd name="connsiteX43" fmla="*/ 1642682 w 3339130"/>
                <a:gd name="connsiteY43" fmla="*/ 824865 h 3901439"/>
                <a:gd name="connsiteX44" fmla="*/ 1540002 w 3339130"/>
                <a:gd name="connsiteY44" fmla="*/ 821341 h 3901439"/>
                <a:gd name="connsiteX45" fmla="*/ 1437323 w 3339130"/>
                <a:gd name="connsiteY45" fmla="*/ 824865 h 3901439"/>
                <a:gd name="connsiteX46" fmla="*/ 1437323 w 3339130"/>
                <a:gd name="connsiteY46" fmla="*/ 451771 h 3901439"/>
                <a:gd name="connsiteX47" fmla="*/ 1642682 w 3339130"/>
                <a:gd name="connsiteY47" fmla="*/ 451771 h 3901439"/>
                <a:gd name="connsiteX48" fmla="*/ 2956846 w 3339130"/>
                <a:gd name="connsiteY48" fmla="*/ 2361343 h 3901439"/>
                <a:gd name="connsiteX49" fmla="*/ 1540002 w 3339130"/>
                <a:gd name="connsiteY49" fmla="*/ 3778187 h 3901439"/>
                <a:gd name="connsiteX50" fmla="*/ 123158 w 3339130"/>
                <a:gd name="connsiteY50" fmla="*/ 2361343 h 3901439"/>
                <a:gd name="connsiteX51" fmla="*/ 1540002 w 3339130"/>
                <a:gd name="connsiteY51" fmla="*/ 944499 h 3901439"/>
                <a:gd name="connsiteX52" fmla="*/ 2956846 w 3339130"/>
                <a:gd name="connsiteY52" fmla="*/ 2361343 h 3901439"/>
                <a:gd name="connsiteX53" fmla="*/ 2956846 w 3339130"/>
                <a:gd name="connsiteY53" fmla="*/ 2361343 h 3901439"/>
                <a:gd name="connsiteX54" fmla="*/ 2719769 w 3339130"/>
                <a:gd name="connsiteY54" fmla="*/ 1372648 h 3901439"/>
                <a:gd name="connsiteX55" fmla="*/ 2577656 w 3339130"/>
                <a:gd name="connsiteY55" fmla="*/ 1224439 h 3901439"/>
                <a:gd name="connsiteX56" fmla="*/ 2728913 w 3339130"/>
                <a:gd name="connsiteY56" fmla="*/ 1079468 h 3901439"/>
                <a:gd name="connsiteX57" fmla="*/ 2871026 w 3339130"/>
                <a:gd name="connsiteY57" fmla="*/ 1227677 h 3901439"/>
                <a:gd name="connsiteX58" fmla="*/ 2719769 w 3339130"/>
                <a:gd name="connsiteY58" fmla="*/ 1372648 h 3901439"/>
                <a:gd name="connsiteX59" fmla="*/ 3211735 w 3339130"/>
                <a:gd name="connsiteY59" fmla="*/ 1128522 h 3901439"/>
                <a:gd name="connsiteX60" fmla="*/ 3083814 w 3339130"/>
                <a:gd name="connsiteY60" fmla="*/ 1251204 h 3901439"/>
                <a:gd name="connsiteX61" fmla="*/ 3064002 w 3339130"/>
                <a:gd name="connsiteY61" fmla="*/ 1250823 h 3901439"/>
                <a:gd name="connsiteX62" fmla="*/ 3002661 w 3339130"/>
                <a:gd name="connsiteY62" fmla="*/ 1186910 h 3901439"/>
                <a:gd name="connsiteX63" fmla="*/ 3002661 w 3339130"/>
                <a:gd name="connsiteY63" fmla="*/ 1186910 h 3901439"/>
                <a:gd name="connsiteX64" fmla="*/ 3002661 w 3339130"/>
                <a:gd name="connsiteY64" fmla="*/ 1186910 h 3901439"/>
                <a:gd name="connsiteX65" fmla="*/ 2775395 w 3339130"/>
                <a:gd name="connsiteY65" fmla="*/ 949833 h 3901439"/>
                <a:gd name="connsiteX66" fmla="*/ 2775395 w 3339130"/>
                <a:gd name="connsiteY66" fmla="*/ 949833 h 3901439"/>
                <a:gd name="connsiteX67" fmla="*/ 2775395 w 3339130"/>
                <a:gd name="connsiteY67" fmla="*/ 949833 h 3901439"/>
                <a:gd name="connsiteX68" fmla="*/ 2714054 w 3339130"/>
                <a:gd name="connsiteY68" fmla="*/ 885825 h 3901439"/>
                <a:gd name="connsiteX69" fmla="*/ 2710148 w 3339130"/>
                <a:gd name="connsiteY69" fmla="*/ 875824 h 3901439"/>
                <a:gd name="connsiteX70" fmla="*/ 2714435 w 3339130"/>
                <a:gd name="connsiteY70" fmla="*/ 866013 h 3901439"/>
                <a:gd name="connsiteX71" fmla="*/ 2842451 w 3339130"/>
                <a:gd name="connsiteY71" fmla="*/ 743331 h 3901439"/>
                <a:gd name="connsiteX72" fmla="*/ 2852452 w 3339130"/>
                <a:gd name="connsiteY72" fmla="*/ 739426 h 3901439"/>
                <a:gd name="connsiteX73" fmla="*/ 2862263 w 3339130"/>
                <a:gd name="connsiteY73" fmla="*/ 743712 h 3901439"/>
                <a:gd name="connsiteX74" fmla="*/ 3212306 w 3339130"/>
                <a:gd name="connsiteY74" fmla="*/ 1108901 h 3901439"/>
                <a:gd name="connsiteX75" fmla="*/ 3216212 w 3339130"/>
                <a:gd name="connsiteY75" fmla="*/ 1118902 h 3901439"/>
                <a:gd name="connsiteX76" fmla="*/ 3211735 w 3339130"/>
                <a:gd name="connsiteY76" fmla="*/ 1128522 h 3901439"/>
                <a:gd name="connsiteX77" fmla="*/ 3211735 w 3339130"/>
                <a:gd name="connsiteY77" fmla="*/ 1128522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39130" h="3901439">
                  <a:moveTo>
                    <a:pt x="3301079" y="1023461"/>
                  </a:moveTo>
                  <a:lnTo>
                    <a:pt x="2951036" y="658273"/>
                  </a:lnTo>
                  <a:cubicBezTo>
                    <a:pt x="2925699" y="631793"/>
                    <a:pt x="2891504" y="616839"/>
                    <a:pt x="2854833" y="616077"/>
                  </a:cubicBezTo>
                  <a:cubicBezTo>
                    <a:pt x="2818257" y="615125"/>
                    <a:pt x="2783396" y="628841"/>
                    <a:pt x="2757011" y="654272"/>
                  </a:cubicBezTo>
                  <a:lnTo>
                    <a:pt x="2628995" y="776954"/>
                  </a:lnTo>
                  <a:cubicBezTo>
                    <a:pt x="2602516" y="802291"/>
                    <a:pt x="2587562" y="836486"/>
                    <a:pt x="2586799" y="873157"/>
                  </a:cubicBezTo>
                  <a:cubicBezTo>
                    <a:pt x="2586038" y="909828"/>
                    <a:pt x="2599563" y="944594"/>
                    <a:pt x="2624899" y="970978"/>
                  </a:cubicBezTo>
                  <a:lnTo>
                    <a:pt x="2643569" y="990505"/>
                  </a:lnTo>
                  <a:lnTo>
                    <a:pt x="2482787" y="1144619"/>
                  </a:lnTo>
                  <a:cubicBezTo>
                    <a:pt x="2278380" y="985933"/>
                    <a:pt x="2033207" y="877443"/>
                    <a:pt x="1765840" y="838010"/>
                  </a:cubicBezTo>
                  <a:lnTo>
                    <a:pt x="1765840" y="451771"/>
                  </a:lnTo>
                  <a:lnTo>
                    <a:pt x="1792891" y="451771"/>
                  </a:lnTo>
                  <a:cubicBezTo>
                    <a:pt x="1868519" y="451771"/>
                    <a:pt x="1930146" y="390239"/>
                    <a:pt x="1930146" y="314515"/>
                  </a:cubicBezTo>
                  <a:lnTo>
                    <a:pt x="1930146" y="137255"/>
                  </a:lnTo>
                  <a:cubicBezTo>
                    <a:pt x="1930146" y="61532"/>
                    <a:pt x="1868614" y="0"/>
                    <a:pt x="1792891" y="0"/>
                  </a:cubicBezTo>
                  <a:lnTo>
                    <a:pt x="1287018" y="0"/>
                  </a:lnTo>
                  <a:cubicBezTo>
                    <a:pt x="1211390" y="0"/>
                    <a:pt x="1149763" y="61627"/>
                    <a:pt x="1149763" y="137255"/>
                  </a:cubicBezTo>
                  <a:lnTo>
                    <a:pt x="1149763" y="314515"/>
                  </a:lnTo>
                  <a:cubicBezTo>
                    <a:pt x="1149763" y="390239"/>
                    <a:pt x="1211294" y="451771"/>
                    <a:pt x="1287018" y="451771"/>
                  </a:cubicBezTo>
                  <a:lnTo>
                    <a:pt x="1314069" y="451771"/>
                  </a:lnTo>
                  <a:lnTo>
                    <a:pt x="1314069" y="838010"/>
                  </a:lnTo>
                  <a:cubicBezTo>
                    <a:pt x="571691" y="947547"/>
                    <a:pt x="0" y="1588961"/>
                    <a:pt x="0" y="2361343"/>
                  </a:cubicBezTo>
                  <a:cubicBezTo>
                    <a:pt x="0" y="3210592"/>
                    <a:pt x="690848" y="3901440"/>
                    <a:pt x="1540002" y="3901440"/>
                  </a:cubicBezTo>
                  <a:cubicBezTo>
                    <a:pt x="2389251" y="3901440"/>
                    <a:pt x="3080004" y="3210592"/>
                    <a:pt x="3080004" y="2361343"/>
                  </a:cubicBezTo>
                  <a:cubicBezTo>
                    <a:pt x="3080004" y="2029682"/>
                    <a:pt x="2974658" y="1722215"/>
                    <a:pt x="2795588" y="1470565"/>
                  </a:cubicBezTo>
                  <a:lnTo>
                    <a:pt x="2956179" y="1316546"/>
                  </a:lnTo>
                  <a:lnTo>
                    <a:pt x="2974848" y="1336072"/>
                  </a:lnTo>
                  <a:cubicBezTo>
                    <a:pt x="3001709" y="1364171"/>
                    <a:pt x="3037808" y="1378268"/>
                    <a:pt x="3073908" y="1378268"/>
                  </a:cubicBezTo>
                  <a:cubicBezTo>
                    <a:pt x="3108103" y="1378268"/>
                    <a:pt x="3142298" y="1365599"/>
                    <a:pt x="3168872" y="1340168"/>
                  </a:cubicBezTo>
                  <a:lnTo>
                    <a:pt x="3296888" y="1217486"/>
                  </a:lnTo>
                  <a:cubicBezTo>
                    <a:pt x="3323368" y="1192149"/>
                    <a:pt x="3338322" y="1157954"/>
                    <a:pt x="3339084" y="1121283"/>
                  </a:cubicBezTo>
                  <a:cubicBezTo>
                    <a:pt x="3340037" y="1084612"/>
                    <a:pt x="3326416" y="1049941"/>
                    <a:pt x="3301079" y="1023461"/>
                  </a:cubicBezTo>
                  <a:lnTo>
                    <a:pt x="3301079" y="1023461"/>
                  </a:lnTo>
                  <a:close/>
                  <a:moveTo>
                    <a:pt x="1287113" y="328517"/>
                  </a:moveTo>
                  <a:cubicBezTo>
                    <a:pt x="1279398" y="328517"/>
                    <a:pt x="1273112" y="322231"/>
                    <a:pt x="1273112" y="314515"/>
                  </a:cubicBezTo>
                  <a:lnTo>
                    <a:pt x="1273112" y="137255"/>
                  </a:lnTo>
                  <a:cubicBezTo>
                    <a:pt x="1273112" y="129540"/>
                    <a:pt x="1279398" y="123254"/>
                    <a:pt x="1287113" y="123254"/>
                  </a:cubicBezTo>
                  <a:lnTo>
                    <a:pt x="1792986" y="123254"/>
                  </a:lnTo>
                  <a:cubicBezTo>
                    <a:pt x="1800701" y="123254"/>
                    <a:pt x="1806988" y="129540"/>
                    <a:pt x="1806988" y="137255"/>
                  </a:cubicBezTo>
                  <a:lnTo>
                    <a:pt x="1806988" y="314515"/>
                  </a:lnTo>
                  <a:cubicBezTo>
                    <a:pt x="1806988" y="322231"/>
                    <a:pt x="1800701" y="328517"/>
                    <a:pt x="1792986" y="328517"/>
                  </a:cubicBezTo>
                  <a:lnTo>
                    <a:pt x="1287113" y="328517"/>
                  </a:lnTo>
                  <a:close/>
                  <a:moveTo>
                    <a:pt x="1642682" y="451771"/>
                  </a:moveTo>
                  <a:lnTo>
                    <a:pt x="1642682" y="824865"/>
                  </a:lnTo>
                  <a:cubicBezTo>
                    <a:pt x="1608677" y="822579"/>
                    <a:pt x="1574483" y="821341"/>
                    <a:pt x="1540002" y="821341"/>
                  </a:cubicBezTo>
                  <a:cubicBezTo>
                    <a:pt x="1505522" y="821341"/>
                    <a:pt x="1471232" y="822579"/>
                    <a:pt x="1437323" y="824865"/>
                  </a:cubicBezTo>
                  <a:lnTo>
                    <a:pt x="1437323" y="451771"/>
                  </a:lnTo>
                  <a:lnTo>
                    <a:pt x="1642682" y="451771"/>
                  </a:lnTo>
                  <a:close/>
                  <a:moveTo>
                    <a:pt x="2956846" y="2361343"/>
                  </a:moveTo>
                  <a:cubicBezTo>
                    <a:pt x="2956846" y="3142583"/>
                    <a:pt x="2321243" y="3778187"/>
                    <a:pt x="1540002" y="3778187"/>
                  </a:cubicBezTo>
                  <a:cubicBezTo>
                    <a:pt x="758762" y="3778187"/>
                    <a:pt x="123158" y="3142583"/>
                    <a:pt x="123158" y="2361343"/>
                  </a:cubicBezTo>
                  <a:cubicBezTo>
                    <a:pt x="123158" y="1580102"/>
                    <a:pt x="758762" y="944499"/>
                    <a:pt x="1540002" y="944499"/>
                  </a:cubicBezTo>
                  <a:cubicBezTo>
                    <a:pt x="2321338" y="944594"/>
                    <a:pt x="2956846" y="1580102"/>
                    <a:pt x="2956846" y="2361343"/>
                  </a:cubicBezTo>
                  <a:lnTo>
                    <a:pt x="2956846" y="2361343"/>
                  </a:lnTo>
                  <a:close/>
                  <a:moveTo>
                    <a:pt x="2719769" y="1372648"/>
                  </a:moveTo>
                  <a:cubicBezTo>
                    <a:pt x="2675668" y="1320165"/>
                    <a:pt x="2628233" y="1270635"/>
                    <a:pt x="2577656" y="1224439"/>
                  </a:cubicBezTo>
                  <a:lnTo>
                    <a:pt x="2728913" y="1079468"/>
                  </a:lnTo>
                  <a:lnTo>
                    <a:pt x="2871026" y="1227677"/>
                  </a:lnTo>
                  <a:lnTo>
                    <a:pt x="2719769" y="1372648"/>
                  </a:lnTo>
                  <a:close/>
                  <a:moveTo>
                    <a:pt x="3211735" y="1128522"/>
                  </a:moveTo>
                  <a:lnTo>
                    <a:pt x="3083814" y="1251204"/>
                  </a:lnTo>
                  <a:cubicBezTo>
                    <a:pt x="3078195" y="1256538"/>
                    <a:pt x="3069336" y="1256348"/>
                    <a:pt x="3064002" y="1250823"/>
                  </a:cubicBezTo>
                  <a:lnTo>
                    <a:pt x="3002661" y="1186910"/>
                  </a:lnTo>
                  <a:cubicBezTo>
                    <a:pt x="3002661" y="1186910"/>
                    <a:pt x="3002661" y="1186910"/>
                    <a:pt x="3002661" y="1186910"/>
                  </a:cubicBezTo>
                  <a:cubicBezTo>
                    <a:pt x="3002661" y="1186910"/>
                    <a:pt x="3002661" y="1186910"/>
                    <a:pt x="3002661" y="1186910"/>
                  </a:cubicBezTo>
                  <a:lnTo>
                    <a:pt x="2775395" y="949833"/>
                  </a:lnTo>
                  <a:cubicBezTo>
                    <a:pt x="2775395" y="949833"/>
                    <a:pt x="2775395" y="949833"/>
                    <a:pt x="2775395" y="949833"/>
                  </a:cubicBezTo>
                  <a:cubicBezTo>
                    <a:pt x="2775395" y="949833"/>
                    <a:pt x="2775395" y="949833"/>
                    <a:pt x="2775395" y="949833"/>
                  </a:cubicBezTo>
                  <a:lnTo>
                    <a:pt x="2714054" y="885825"/>
                  </a:lnTo>
                  <a:cubicBezTo>
                    <a:pt x="2710720" y="882396"/>
                    <a:pt x="2710148" y="878491"/>
                    <a:pt x="2710148" y="875824"/>
                  </a:cubicBezTo>
                  <a:cubicBezTo>
                    <a:pt x="2710244" y="873157"/>
                    <a:pt x="2711006" y="869347"/>
                    <a:pt x="2714435" y="866013"/>
                  </a:cubicBezTo>
                  <a:lnTo>
                    <a:pt x="2842451" y="743331"/>
                  </a:lnTo>
                  <a:cubicBezTo>
                    <a:pt x="2845880" y="739997"/>
                    <a:pt x="2849595" y="739235"/>
                    <a:pt x="2852452" y="739426"/>
                  </a:cubicBezTo>
                  <a:cubicBezTo>
                    <a:pt x="2855119" y="739521"/>
                    <a:pt x="2858929" y="740283"/>
                    <a:pt x="2862263" y="743712"/>
                  </a:cubicBezTo>
                  <a:lnTo>
                    <a:pt x="3212306" y="1108901"/>
                  </a:lnTo>
                  <a:cubicBezTo>
                    <a:pt x="3215640" y="1112330"/>
                    <a:pt x="3216212" y="1116235"/>
                    <a:pt x="3216212" y="1118902"/>
                  </a:cubicBezTo>
                  <a:cubicBezTo>
                    <a:pt x="3216021" y="1121378"/>
                    <a:pt x="3215164" y="1125188"/>
                    <a:pt x="3211735" y="1128522"/>
                  </a:cubicBezTo>
                  <a:lnTo>
                    <a:pt x="3211735" y="112852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50" name="图形 2">
            <a:extLst>
              <a:ext uri="{FF2B5EF4-FFF2-40B4-BE49-F238E27FC236}">
                <a16:creationId xmlns:a16="http://schemas.microsoft.com/office/drawing/2014/main" id="{0934FF16-B037-B1A4-353A-466797352D2D}"/>
              </a:ext>
            </a:extLst>
          </p:cNvPr>
          <p:cNvGrpSpPr/>
          <p:nvPr/>
        </p:nvGrpSpPr>
        <p:grpSpPr>
          <a:xfrm>
            <a:off x="9540243" y="3764077"/>
            <a:ext cx="417328" cy="540155"/>
            <a:chOff x="4143375" y="1475326"/>
            <a:chExt cx="3014281" cy="3901439"/>
          </a:xfrm>
          <a:solidFill>
            <a:sysClr val="window" lastClr="FFFFFF"/>
          </a:solidFill>
        </p:grpSpPr>
        <p:sp>
          <p:nvSpPr>
            <p:cNvPr id="51" name="任意多边形: 形状 50">
              <a:extLst>
                <a:ext uri="{FF2B5EF4-FFF2-40B4-BE49-F238E27FC236}">
                  <a16:creationId xmlns:a16="http://schemas.microsoft.com/office/drawing/2014/main" id="{1ADC9CA5-5363-D841-9AE3-42D1040E6440}"/>
                </a:ext>
              </a:extLst>
            </p:cNvPr>
            <p:cNvSpPr/>
            <p:nvPr/>
          </p:nvSpPr>
          <p:spPr>
            <a:xfrm>
              <a:off x="4143375" y="1475326"/>
              <a:ext cx="3014281" cy="3901439"/>
            </a:xfrm>
            <a:custGeom>
              <a:avLst/>
              <a:gdLst>
                <a:gd name="connsiteX0" fmla="*/ 2755773 w 3014281"/>
                <a:gd name="connsiteY0" fmla="*/ 1276541 h 3901439"/>
                <a:gd name="connsiteX1" fmla="*/ 2585085 w 3014281"/>
                <a:gd name="connsiteY1" fmla="*/ 1082135 h 3901439"/>
                <a:gd name="connsiteX2" fmla="*/ 2496884 w 3014281"/>
                <a:gd name="connsiteY2" fmla="*/ 827723 h 3901439"/>
                <a:gd name="connsiteX3" fmla="*/ 2260949 w 3014281"/>
                <a:gd name="connsiteY3" fmla="*/ 399002 h 3901439"/>
                <a:gd name="connsiteX4" fmla="*/ 1865090 w 3014281"/>
                <a:gd name="connsiteY4" fmla="*/ 386715 h 3901439"/>
                <a:gd name="connsiteX5" fmla="*/ 1882997 w 3014281"/>
                <a:gd name="connsiteY5" fmla="*/ 207264 h 3901439"/>
                <a:gd name="connsiteX6" fmla="*/ 1835182 w 3014281"/>
                <a:gd name="connsiteY6" fmla="*/ 62008 h 3901439"/>
                <a:gd name="connsiteX7" fmla="*/ 1695450 w 3014281"/>
                <a:gd name="connsiteY7" fmla="*/ 0 h 3901439"/>
                <a:gd name="connsiteX8" fmla="*/ 1318736 w 3014281"/>
                <a:gd name="connsiteY8" fmla="*/ 0 h 3901439"/>
                <a:gd name="connsiteX9" fmla="*/ 1179005 w 3014281"/>
                <a:gd name="connsiteY9" fmla="*/ 62008 h 3901439"/>
                <a:gd name="connsiteX10" fmla="*/ 1131189 w 3014281"/>
                <a:gd name="connsiteY10" fmla="*/ 207264 h 3901439"/>
                <a:gd name="connsiteX11" fmla="*/ 1149287 w 3014281"/>
                <a:gd name="connsiteY11" fmla="*/ 386810 h 3901439"/>
                <a:gd name="connsiteX12" fmla="*/ 753428 w 3014281"/>
                <a:gd name="connsiteY12" fmla="*/ 399098 h 3901439"/>
                <a:gd name="connsiteX13" fmla="*/ 517493 w 3014281"/>
                <a:gd name="connsiteY13" fmla="*/ 827818 h 3901439"/>
                <a:gd name="connsiteX14" fmla="*/ 429387 w 3014281"/>
                <a:gd name="connsiteY14" fmla="*/ 1082231 h 3901439"/>
                <a:gd name="connsiteX15" fmla="*/ 258699 w 3014281"/>
                <a:gd name="connsiteY15" fmla="*/ 1276636 h 3901439"/>
                <a:gd name="connsiteX16" fmla="*/ 0 w 3014281"/>
                <a:gd name="connsiteY16" fmla="*/ 1704404 h 3901439"/>
                <a:gd name="connsiteX17" fmla="*/ 258604 w 3014281"/>
                <a:gd name="connsiteY17" fmla="*/ 2132267 h 3901439"/>
                <a:gd name="connsiteX18" fmla="*/ 429292 w 3014281"/>
                <a:gd name="connsiteY18" fmla="*/ 2326577 h 3901439"/>
                <a:gd name="connsiteX19" fmla="*/ 517398 w 3014281"/>
                <a:gd name="connsiteY19" fmla="*/ 2580989 h 3901439"/>
                <a:gd name="connsiteX20" fmla="*/ 601694 w 3014281"/>
                <a:gd name="connsiteY20" fmla="*/ 2836640 h 3901439"/>
                <a:gd name="connsiteX21" fmla="*/ 281369 w 3014281"/>
                <a:gd name="connsiteY21" fmla="*/ 3633026 h 3901439"/>
                <a:gd name="connsiteX22" fmla="*/ 290894 w 3014281"/>
                <a:gd name="connsiteY22" fmla="*/ 3695033 h 3901439"/>
                <a:gd name="connsiteX23" fmla="*/ 349853 w 3014281"/>
                <a:gd name="connsiteY23" fmla="*/ 3716560 h 3901439"/>
                <a:gd name="connsiteX24" fmla="*/ 629126 w 3014281"/>
                <a:gd name="connsiteY24" fmla="*/ 3664649 h 3901439"/>
                <a:gd name="connsiteX25" fmla="*/ 741902 w 3014281"/>
                <a:gd name="connsiteY25" fmla="*/ 3869532 h 3901439"/>
                <a:gd name="connsiteX26" fmla="*/ 795814 w 3014281"/>
                <a:gd name="connsiteY26" fmla="*/ 3901440 h 3901439"/>
                <a:gd name="connsiteX27" fmla="*/ 799529 w 3014281"/>
                <a:gd name="connsiteY27" fmla="*/ 3901345 h 3901439"/>
                <a:gd name="connsiteX28" fmla="*/ 852964 w 3014281"/>
                <a:gd name="connsiteY28" fmla="*/ 3862864 h 3901439"/>
                <a:gd name="connsiteX29" fmla="*/ 1196054 w 3014281"/>
                <a:gd name="connsiteY29" fmla="*/ 3009900 h 3901439"/>
                <a:gd name="connsiteX30" fmla="*/ 1232059 w 3014281"/>
                <a:gd name="connsiteY30" fmla="*/ 3000280 h 3901439"/>
                <a:gd name="connsiteX31" fmla="*/ 1507141 w 3014281"/>
                <a:gd name="connsiteY31" fmla="*/ 2948750 h 3901439"/>
                <a:gd name="connsiteX32" fmla="*/ 1782223 w 3014281"/>
                <a:gd name="connsiteY32" fmla="*/ 3000280 h 3901439"/>
                <a:gd name="connsiteX33" fmla="*/ 1818323 w 3014281"/>
                <a:gd name="connsiteY33" fmla="*/ 3009900 h 3901439"/>
                <a:gd name="connsiteX34" fmla="*/ 2161413 w 3014281"/>
                <a:gd name="connsiteY34" fmla="*/ 3862864 h 3901439"/>
                <a:gd name="connsiteX35" fmla="*/ 2214848 w 3014281"/>
                <a:gd name="connsiteY35" fmla="*/ 3901345 h 3901439"/>
                <a:gd name="connsiteX36" fmla="*/ 2218563 w 3014281"/>
                <a:gd name="connsiteY36" fmla="*/ 3901440 h 3901439"/>
                <a:gd name="connsiteX37" fmla="*/ 2272475 w 3014281"/>
                <a:gd name="connsiteY37" fmla="*/ 3869532 h 3901439"/>
                <a:gd name="connsiteX38" fmla="*/ 2385251 w 3014281"/>
                <a:gd name="connsiteY38" fmla="*/ 3664649 h 3901439"/>
                <a:gd name="connsiteX39" fmla="*/ 2664524 w 3014281"/>
                <a:gd name="connsiteY39" fmla="*/ 3716560 h 3901439"/>
                <a:gd name="connsiteX40" fmla="*/ 2723388 w 3014281"/>
                <a:gd name="connsiteY40" fmla="*/ 3695033 h 3901439"/>
                <a:gd name="connsiteX41" fmla="*/ 2732913 w 3014281"/>
                <a:gd name="connsiteY41" fmla="*/ 3633026 h 3901439"/>
                <a:gd name="connsiteX42" fmla="*/ 2412587 w 3014281"/>
                <a:gd name="connsiteY42" fmla="*/ 2836640 h 3901439"/>
                <a:gd name="connsiteX43" fmla="*/ 2496884 w 3014281"/>
                <a:gd name="connsiteY43" fmla="*/ 2581085 h 3901439"/>
                <a:gd name="connsiteX44" fmla="*/ 2584990 w 3014281"/>
                <a:gd name="connsiteY44" fmla="*/ 2326672 h 3901439"/>
                <a:gd name="connsiteX45" fmla="*/ 2755678 w 3014281"/>
                <a:gd name="connsiteY45" fmla="*/ 2132362 h 3901439"/>
                <a:gd name="connsiteX46" fmla="*/ 3014282 w 3014281"/>
                <a:gd name="connsiteY46" fmla="*/ 1704499 h 3901439"/>
                <a:gd name="connsiteX47" fmla="*/ 2755773 w 3014281"/>
                <a:gd name="connsiteY47" fmla="*/ 1276541 h 3901439"/>
                <a:gd name="connsiteX48" fmla="*/ 2755773 w 3014281"/>
                <a:gd name="connsiteY48" fmla="*/ 1276541 h 3901439"/>
                <a:gd name="connsiteX49" fmla="*/ 1270445 w 3014281"/>
                <a:gd name="connsiteY49" fmla="*/ 144780 h 3901439"/>
                <a:gd name="connsiteX50" fmla="*/ 1318832 w 3014281"/>
                <a:gd name="connsiteY50" fmla="*/ 123254 h 3901439"/>
                <a:gd name="connsiteX51" fmla="*/ 1695545 w 3014281"/>
                <a:gd name="connsiteY51" fmla="*/ 123254 h 3901439"/>
                <a:gd name="connsiteX52" fmla="*/ 1743932 w 3014281"/>
                <a:gd name="connsiteY52" fmla="*/ 144780 h 3901439"/>
                <a:gd name="connsiteX53" fmla="*/ 1760506 w 3014281"/>
                <a:gd name="connsiteY53" fmla="*/ 195072 h 3901439"/>
                <a:gd name="connsiteX54" fmla="*/ 1737932 w 3014281"/>
                <a:gd name="connsiteY54" fmla="*/ 420434 h 3901439"/>
                <a:gd name="connsiteX55" fmla="*/ 1507141 w 3014281"/>
                <a:gd name="connsiteY55" fmla="*/ 460058 h 3901439"/>
                <a:gd name="connsiteX56" fmla="*/ 1276350 w 3014281"/>
                <a:gd name="connsiteY56" fmla="*/ 420434 h 3901439"/>
                <a:gd name="connsiteX57" fmla="*/ 1253776 w 3014281"/>
                <a:gd name="connsiteY57" fmla="*/ 195072 h 3901439"/>
                <a:gd name="connsiteX58" fmla="*/ 1270445 w 3014281"/>
                <a:gd name="connsiteY58" fmla="*/ 144780 h 3901439"/>
                <a:gd name="connsiteX59" fmla="*/ 1270445 w 3014281"/>
                <a:gd name="connsiteY59" fmla="*/ 144780 h 3901439"/>
                <a:gd name="connsiteX60" fmla="*/ 787146 w 3014281"/>
                <a:gd name="connsiteY60" fmla="*/ 3696367 h 3901439"/>
                <a:gd name="connsiteX61" fmla="*/ 715613 w 3014281"/>
                <a:gd name="connsiteY61" fmla="*/ 3566351 h 3901439"/>
                <a:gd name="connsiteX62" fmla="*/ 650367 w 3014281"/>
                <a:gd name="connsiteY62" fmla="*/ 3535490 h 3901439"/>
                <a:gd name="connsiteX63" fmla="*/ 437579 w 3014281"/>
                <a:gd name="connsiteY63" fmla="*/ 3575018 h 3901439"/>
                <a:gd name="connsiteX64" fmla="*/ 685800 w 3014281"/>
                <a:gd name="connsiteY64" fmla="*/ 2957894 h 3901439"/>
                <a:gd name="connsiteX65" fmla="*/ 753332 w 3014281"/>
                <a:gd name="connsiteY65" fmla="*/ 3009805 h 3901439"/>
                <a:gd name="connsiteX66" fmla="*/ 934784 w 3014281"/>
                <a:gd name="connsiteY66" fmla="*/ 3054572 h 3901439"/>
                <a:gd name="connsiteX67" fmla="*/ 1049655 w 3014281"/>
                <a:gd name="connsiteY67" fmla="*/ 3043619 h 3901439"/>
                <a:gd name="connsiteX68" fmla="*/ 787146 w 3014281"/>
                <a:gd name="connsiteY68" fmla="*/ 3696367 h 3901439"/>
                <a:gd name="connsiteX69" fmla="*/ 2576798 w 3014281"/>
                <a:gd name="connsiteY69" fmla="*/ 3575018 h 3901439"/>
                <a:gd name="connsiteX70" fmla="*/ 2364010 w 3014281"/>
                <a:gd name="connsiteY70" fmla="*/ 3535490 h 3901439"/>
                <a:gd name="connsiteX71" fmla="*/ 2298764 w 3014281"/>
                <a:gd name="connsiteY71" fmla="*/ 3566351 h 3901439"/>
                <a:gd name="connsiteX72" fmla="*/ 2227231 w 3014281"/>
                <a:gd name="connsiteY72" fmla="*/ 3696367 h 3901439"/>
                <a:gd name="connsiteX73" fmla="*/ 1964722 w 3014281"/>
                <a:gd name="connsiteY73" fmla="*/ 3043524 h 3901439"/>
                <a:gd name="connsiteX74" fmla="*/ 2261045 w 3014281"/>
                <a:gd name="connsiteY74" fmla="*/ 3009710 h 3901439"/>
                <a:gd name="connsiteX75" fmla="*/ 2328577 w 3014281"/>
                <a:gd name="connsiteY75" fmla="*/ 2957799 h 3901439"/>
                <a:gd name="connsiteX76" fmla="*/ 2576798 w 3014281"/>
                <a:gd name="connsiteY76" fmla="*/ 3575018 h 3901439"/>
                <a:gd name="connsiteX77" fmla="*/ 2669858 w 3014281"/>
                <a:gd name="connsiteY77" fmla="*/ 2043970 h 3901439"/>
                <a:gd name="connsiteX78" fmla="*/ 2478500 w 3014281"/>
                <a:gd name="connsiteY78" fmla="*/ 2264950 h 3901439"/>
                <a:gd name="connsiteX79" fmla="*/ 2377821 w 3014281"/>
                <a:gd name="connsiteY79" fmla="*/ 2549938 h 3901439"/>
                <a:gd name="connsiteX80" fmla="*/ 2199418 w 3014281"/>
                <a:gd name="connsiteY80" fmla="*/ 2903125 h 3901439"/>
                <a:gd name="connsiteX81" fmla="*/ 1814417 w 3014281"/>
                <a:gd name="connsiteY81" fmla="*/ 2881313 h 3901439"/>
                <a:gd name="connsiteX82" fmla="*/ 1507236 w 3014281"/>
                <a:gd name="connsiteY82" fmla="*/ 2825591 h 3901439"/>
                <a:gd name="connsiteX83" fmla="*/ 1200055 w 3014281"/>
                <a:gd name="connsiteY83" fmla="*/ 2881313 h 3901439"/>
                <a:gd name="connsiteX84" fmla="*/ 815054 w 3014281"/>
                <a:gd name="connsiteY84" fmla="*/ 2903125 h 3901439"/>
                <a:gd name="connsiteX85" fmla="*/ 636651 w 3014281"/>
                <a:gd name="connsiteY85" fmla="*/ 2549938 h 3901439"/>
                <a:gd name="connsiteX86" fmla="*/ 535972 w 3014281"/>
                <a:gd name="connsiteY86" fmla="*/ 2264950 h 3901439"/>
                <a:gd name="connsiteX87" fmla="*/ 344519 w 3014281"/>
                <a:gd name="connsiteY87" fmla="*/ 2043970 h 3901439"/>
                <a:gd name="connsiteX88" fmla="*/ 123158 w 3014281"/>
                <a:gd name="connsiteY88" fmla="*/ 1704404 h 3901439"/>
                <a:gd name="connsiteX89" fmla="*/ 344519 w 3014281"/>
                <a:gd name="connsiteY89" fmla="*/ 1364837 h 3901439"/>
                <a:gd name="connsiteX90" fmla="*/ 535972 w 3014281"/>
                <a:gd name="connsiteY90" fmla="*/ 1143857 h 3901439"/>
                <a:gd name="connsiteX91" fmla="*/ 636651 w 3014281"/>
                <a:gd name="connsiteY91" fmla="*/ 858869 h 3901439"/>
                <a:gd name="connsiteX92" fmla="*/ 815054 w 3014281"/>
                <a:gd name="connsiteY92" fmla="*/ 505587 h 3901439"/>
                <a:gd name="connsiteX93" fmla="*/ 935641 w 3014281"/>
                <a:gd name="connsiteY93" fmla="*/ 477393 h 3901439"/>
                <a:gd name="connsiteX94" fmla="*/ 1200055 w 3014281"/>
                <a:gd name="connsiteY94" fmla="*/ 527495 h 3901439"/>
                <a:gd name="connsiteX95" fmla="*/ 1507236 w 3014281"/>
                <a:gd name="connsiteY95" fmla="*/ 583216 h 3901439"/>
                <a:gd name="connsiteX96" fmla="*/ 1814417 w 3014281"/>
                <a:gd name="connsiteY96" fmla="*/ 527495 h 3901439"/>
                <a:gd name="connsiteX97" fmla="*/ 2199418 w 3014281"/>
                <a:gd name="connsiteY97" fmla="*/ 505587 h 3901439"/>
                <a:gd name="connsiteX98" fmla="*/ 2377821 w 3014281"/>
                <a:gd name="connsiteY98" fmla="*/ 858869 h 3901439"/>
                <a:gd name="connsiteX99" fmla="*/ 2478500 w 3014281"/>
                <a:gd name="connsiteY99" fmla="*/ 1143857 h 3901439"/>
                <a:gd name="connsiteX100" fmla="*/ 2669858 w 3014281"/>
                <a:gd name="connsiteY100" fmla="*/ 1364837 h 3901439"/>
                <a:gd name="connsiteX101" fmla="*/ 2891219 w 3014281"/>
                <a:gd name="connsiteY101" fmla="*/ 1704404 h 3901439"/>
                <a:gd name="connsiteX102" fmla="*/ 2669858 w 3014281"/>
                <a:gd name="connsiteY102" fmla="*/ 2043970 h 3901439"/>
                <a:gd name="connsiteX103" fmla="*/ 2669858 w 3014281"/>
                <a:gd name="connsiteY103" fmla="*/ 2043970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014281" h="3901439">
                  <a:moveTo>
                    <a:pt x="2755773" y="1276541"/>
                  </a:moveTo>
                  <a:cubicBezTo>
                    <a:pt x="2687288" y="1209866"/>
                    <a:pt x="2622518" y="1146810"/>
                    <a:pt x="2585085" y="1082135"/>
                  </a:cubicBezTo>
                  <a:cubicBezTo>
                    <a:pt x="2545461" y="1013651"/>
                    <a:pt x="2521839" y="923354"/>
                    <a:pt x="2496884" y="827723"/>
                  </a:cubicBezTo>
                  <a:cubicBezTo>
                    <a:pt x="2452688" y="658463"/>
                    <a:pt x="2407063" y="483394"/>
                    <a:pt x="2260949" y="399002"/>
                  </a:cubicBezTo>
                  <a:cubicBezTo>
                    <a:pt x="2143411" y="330994"/>
                    <a:pt x="2004346" y="351949"/>
                    <a:pt x="1865090" y="386715"/>
                  </a:cubicBezTo>
                  <a:lnTo>
                    <a:pt x="1882997" y="207264"/>
                  </a:lnTo>
                  <a:cubicBezTo>
                    <a:pt x="1888331" y="154305"/>
                    <a:pt x="1870901" y="101441"/>
                    <a:pt x="1835182" y="62008"/>
                  </a:cubicBezTo>
                  <a:cubicBezTo>
                    <a:pt x="1799558" y="22574"/>
                    <a:pt x="1748600" y="0"/>
                    <a:pt x="1695450" y="0"/>
                  </a:cubicBezTo>
                  <a:lnTo>
                    <a:pt x="1318736" y="0"/>
                  </a:lnTo>
                  <a:cubicBezTo>
                    <a:pt x="1265587" y="0"/>
                    <a:pt x="1214628" y="22574"/>
                    <a:pt x="1179005" y="62008"/>
                  </a:cubicBezTo>
                  <a:cubicBezTo>
                    <a:pt x="1143381" y="101441"/>
                    <a:pt x="1125950" y="154305"/>
                    <a:pt x="1131189" y="207264"/>
                  </a:cubicBezTo>
                  <a:lnTo>
                    <a:pt x="1149287" y="386810"/>
                  </a:lnTo>
                  <a:cubicBezTo>
                    <a:pt x="1010031" y="351949"/>
                    <a:pt x="870966" y="330994"/>
                    <a:pt x="753428" y="399098"/>
                  </a:cubicBezTo>
                  <a:cubicBezTo>
                    <a:pt x="607409" y="483584"/>
                    <a:pt x="561689" y="658559"/>
                    <a:pt x="517493" y="827818"/>
                  </a:cubicBezTo>
                  <a:cubicBezTo>
                    <a:pt x="492538" y="923449"/>
                    <a:pt x="468916" y="1013746"/>
                    <a:pt x="429387" y="1082231"/>
                  </a:cubicBezTo>
                  <a:cubicBezTo>
                    <a:pt x="391954" y="1146905"/>
                    <a:pt x="327184" y="1209866"/>
                    <a:pt x="258699" y="1276636"/>
                  </a:cubicBezTo>
                  <a:cubicBezTo>
                    <a:pt x="137446" y="1394460"/>
                    <a:pt x="0" y="1528191"/>
                    <a:pt x="0" y="1704404"/>
                  </a:cubicBezTo>
                  <a:cubicBezTo>
                    <a:pt x="0" y="1880616"/>
                    <a:pt x="137446" y="2014347"/>
                    <a:pt x="258604" y="2132267"/>
                  </a:cubicBezTo>
                  <a:cubicBezTo>
                    <a:pt x="327184" y="2198942"/>
                    <a:pt x="391859" y="2261902"/>
                    <a:pt x="429292" y="2326577"/>
                  </a:cubicBezTo>
                  <a:cubicBezTo>
                    <a:pt x="468916" y="2395061"/>
                    <a:pt x="492443" y="2485358"/>
                    <a:pt x="517398" y="2580989"/>
                  </a:cubicBezTo>
                  <a:cubicBezTo>
                    <a:pt x="540353" y="2669191"/>
                    <a:pt x="563880" y="2758916"/>
                    <a:pt x="601694" y="2836640"/>
                  </a:cubicBezTo>
                  <a:lnTo>
                    <a:pt x="281369" y="3633026"/>
                  </a:lnTo>
                  <a:cubicBezTo>
                    <a:pt x="272987" y="3653885"/>
                    <a:pt x="276606" y="3677603"/>
                    <a:pt x="290894" y="3695033"/>
                  </a:cubicBezTo>
                  <a:cubicBezTo>
                    <a:pt x="305181" y="3712464"/>
                    <a:pt x="327755" y="3720656"/>
                    <a:pt x="349853" y="3716560"/>
                  </a:cubicBezTo>
                  <a:lnTo>
                    <a:pt x="629126" y="3664649"/>
                  </a:lnTo>
                  <a:lnTo>
                    <a:pt x="741902" y="3869532"/>
                  </a:lnTo>
                  <a:cubicBezTo>
                    <a:pt x="752761" y="3889248"/>
                    <a:pt x="773525" y="3901440"/>
                    <a:pt x="795814" y="3901440"/>
                  </a:cubicBezTo>
                  <a:cubicBezTo>
                    <a:pt x="797052" y="3901440"/>
                    <a:pt x="798290" y="3901440"/>
                    <a:pt x="799529" y="3901345"/>
                  </a:cubicBezTo>
                  <a:cubicBezTo>
                    <a:pt x="823246" y="3899916"/>
                    <a:pt x="844106" y="3884867"/>
                    <a:pt x="852964" y="3862864"/>
                  </a:cubicBezTo>
                  <a:lnTo>
                    <a:pt x="1196054" y="3009900"/>
                  </a:lnTo>
                  <a:cubicBezTo>
                    <a:pt x="1208056" y="3006662"/>
                    <a:pt x="1220153" y="3003423"/>
                    <a:pt x="1232059" y="3000280"/>
                  </a:cubicBezTo>
                  <a:cubicBezTo>
                    <a:pt x="1325975" y="2974943"/>
                    <a:pt x="1423035" y="2948750"/>
                    <a:pt x="1507141" y="2948750"/>
                  </a:cubicBezTo>
                  <a:cubicBezTo>
                    <a:pt x="1591342" y="2948750"/>
                    <a:pt x="1688306" y="2974943"/>
                    <a:pt x="1782223" y="3000280"/>
                  </a:cubicBezTo>
                  <a:cubicBezTo>
                    <a:pt x="1794224" y="3003518"/>
                    <a:pt x="1806226" y="3006757"/>
                    <a:pt x="1818323" y="3009900"/>
                  </a:cubicBezTo>
                  <a:lnTo>
                    <a:pt x="2161413" y="3862864"/>
                  </a:lnTo>
                  <a:cubicBezTo>
                    <a:pt x="2170271" y="3884962"/>
                    <a:pt x="2191131" y="3899916"/>
                    <a:pt x="2214848" y="3901345"/>
                  </a:cubicBezTo>
                  <a:cubicBezTo>
                    <a:pt x="2216087" y="3901440"/>
                    <a:pt x="2217325" y="3901440"/>
                    <a:pt x="2218563" y="3901440"/>
                  </a:cubicBezTo>
                  <a:cubicBezTo>
                    <a:pt x="2240852" y="3901440"/>
                    <a:pt x="2261616" y="3889248"/>
                    <a:pt x="2272475" y="3869532"/>
                  </a:cubicBezTo>
                  <a:lnTo>
                    <a:pt x="2385251" y="3664649"/>
                  </a:lnTo>
                  <a:lnTo>
                    <a:pt x="2664524" y="3716560"/>
                  </a:lnTo>
                  <a:cubicBezTo>
                    <a:pt x="2686622" y="3720656"/>
                    <a:pt x="2709196" y="3712369"/>
                    <a:pt x="2723388" y="3695033"/>
                  </a:cubicBezTo>
                  <a:cubicBezTo>
                    <a:pt x="2737676" y="3677603"/>
                    <a:pt x="2741295" y="3653885"/>
                    <a:pt x="2732913" y="3633026"/>
                  </a:cubicBezTo>
                  <a:lnTo>
                    <a:pt x="2412587" y="2836640"/>
                  </a:lnTo>
                  <a:cubicBezTo>
                    <a:pt x="2450402" y="2758916"/>
                    <a:pt x="2473833" y="2669286"/>
                    <a:pt x="2496884" y="2581085"/>
                  </a:cubicBezTo>
                  <a:cubicBezTo>
                    <a:pt x="2521839" y="2485453"/>
                    <a:pt x="2545461" y="2395061"/>
                    <a:pt x="2584990" y="2326672"/>
                  </a:cubicBezTo>
                  <a:cubicBezTo>
                    <a:pt x="2622423" y="2261997"/>
                    <a:pt x="2687193" y="2199037"/>
                    <a:pt x="2755678" y="2132362"/>
                  </a:cubicBezTo>
                  <a:cubicBezTo>
                    <a:pt x="2876931" y="2014347"/>
                    <a:pt x="3014282" y="1880711"/>
                    <a:pt x="3014282" y="1704499"/>
                  </a:cubicBezTo>
                  <a:cubicBezTo>
                    <a:pt x="3014377" y="1528191"/>
                    <a:pt x="2876931" y="1394460"/>
                    <a:pt x="2755773" y="1276541"/>
                  </a:cubicBezTo>
                  <a:lnTo>
                    <a:pt x="2755773" y="1276541"/>
                  </a:lnTo>
                  <a:close/>
                  <a:moveTo>
                    <a:pt x="1270445" y="144780"/>
                  </a:moveTo>
                  <a:cubicBezTo>
                    <a:pt x="1283018" y="130874"/>
                    <a:pt x="1300163" y="123254"/>
                    <a:pt x="1318832" y="123254"/>
                  </a:cubicBezTo>
                  <a:lnTo>
                    <a:pt x="1695545" y="123254"/>
                  </a:lnTo>
                  <a:cubicBezTo>
                    <a:pt x="1714214" y="123254"/>
                    <a:pt x="1731359" y="130874"/>
                    <a:pt x="1743932" y="144780"/>
                  </a:cubicBezTo>
                  <a:cubicBezTo>
                    <a:pt x="1756505" y="158591"/>
                    <a:pt x="1762316" y="176498"/>
                    <a:pt x="1760506" y="195072"/>
                  </a:cubicBezTo>
                  <a:lnTo>
                    <a:pt x="1737932" y="420434"/>
                  </a:lnTo>
                  <a:cubicBezTo>
                    <a:pt x="1658303" y="441484"/>
                    <a:pt x="1578102" y="460058"/>
                    <a:pt x="1507141" y="460058"/>
                  </a:cubicBezTo>
                  <a:cubicBezTo>
                    <a:pt x="1436180" y="460058"/>
                    <a:pt x="1356074" y="441484"/>
                    <a:pt x="1276350" y="420434"/>
                  </a:cubicBezTo>
                  <a:lnTo>
                    <a:pt x="1253776" y="195072"/>
                  </a:lnTo>
                  <a:cubicBezTo>
                    <a:pt x="1251966" y="176498"/>
                    <a:pt x="1257872" y="158591"/>
                    <a:pt x="1270445" y="144780"/>
                  </a:cubicBezTo>
                  <a:lnTo>
                    <a:pt x="1270445" y="144780"/>
                  </a:lnTo>
                  <a:close/>
                  <a:moveTo>
                    <a:pt x="787146" y="3696367"/>
                  </a:moveTo>
                  <a:lnTo>
                    <a:pt x="715613" y="3566351"/>
                  </a:lnTo>
                  <a:cubicBezTo>
                    <a:pt x="702850" y="3543014"/>
                    <a:pt x="676561" y="3530632"/>
                    <a:pt x="650367" y="3535490"/>
                  </a:cubicBezTo>
                  <a:lnTo>
                    <a:pt x="437579" y="3575018"/>
                  </a:lnTo>
                  <a:lnTo>
                    <a:pt x="685800" y="2957894"/>
                  </a:lnTo>
                  <a:cubicBezTo>
                    <a:pt x="705612" y="2977610"/>
                    <a:pt x="727996" y="2995041"/>
                    <a:pt x="753332" y="3009805"/>
                  </a:cubicBezTo>
                  <a:cubicBezTo>
                    <a:pt x="809625" y="3042476"/>
                    <a:pt x="870966" y="3054572"/>
                    <a:pt x="934784" y="3054572"/>
                  </a:cubicBezTo>
                  <a:cubicBezTo>
                    <a:pt x="972312" y="3054572"/>
                    <a:pt x="1010793" y="3050382"/>
                    <a:pt x="1049655" y="3043619"/>
                  </a:cubicBezTo>
                  <a:lnTo>
                    <a:pt x="787146" y="3696367"/>
                  </a:lnTo>
                  <a:close/>
                  <a:moveTo>
                    <a:pt x="2576798" y="3575018"/>
                  </a:moveTo>
                  <a:lnTo>
                    <a:pt x="2364010" y="3535490"/>
                  </a:lnTo>
                  <a:cubicBezTo>
                    <a:pt x="2337911" y="3530632"/>
                    <a:pt x="2311622" y="3543110"/>
                    <a:pt x="2298764" y="3566351"/>
                  </a:cubicBezTo>
                  <a:lnTo>
                    <a:pt x="2227231" y="3696367"/>
                  </a:lnTo>
                  <a:lnTo>
                    <a:pt x="1964722" y="3043524"/>
                  </a:lnTo>
                  <a:cubicBezTo>
                    <a:pt x="2069687" y="3061716"/>
                    <a:pt x="2171605" y="3061526"/>
                    <a:pt x="2261045" y="3009710"/>
                  </a:cubicBezTo>
                  <a:cubicBezTo>
                    <a:pt x="2286476" y="2995041"/>
                    <a:pt x="2308765" y="2977515"/>
                    <a:pt x="2328577" y="2957799"/>
                  </a:cubicBezTo>
                  <a:lnTo>
                    <a:pt x="2576798" y="3575018"/>
                  </a:lnTo>
                  <a:close/>
                  <a:moveTo>
                    <a:pt x="2669858" y="2043970"/>
                  </a:moveTo>
                  <a:cubicBezTo>
                    <a:pt x="2598325" y="2113598"/>
                    <a:pt x="2524411" y="2185511"/>
                    <a:pt x="2478500" y="2264950"/>
                  </a:cubicBezTo>
                  <a:cubicBezTo>
                    <a:pt x="2430590" y="2347817"/>
                    <a:pt x="2403729" y="2450592"/>
                    <a:pt x="2377821" y="2549938"/>
                  </a:cubicBezTo>
                  <a:cubicBezTo>
                    <a:pt x="2338292" y="2701385"/>
                    <a:pt x="2300954" y="2844451"/>
                    <a:pt x="2199418" y="2903125"/>
                  </a:cubicBezTo>
                  <a:cubicBezTo>
                    <a:pt x="2102834" y="2959037"/>
                    <a:pt x="1962722" y="2921318"/>
                    <a:pt x="1814417" y="2881313"/>
                  </a:cubicBezTo>
                  <a:cubicBezTo>
                    <a:pt x="1712786" y="2853881"/>
                    <a:pt x="1607725" y="2825591"/>
                    <a:pt x="1507236" y="2825591"/>
                  </a:cubicBezTo>
                  <a:cubicBezTo>
                    <a:pt x="1406747" y="2825591"/>
                    <a:pt x="1301687" y="2853881"/>
                    <a:pt x="1200055" y="2881313"/>
                  </a:cubicBezTo>
                  <a:cubicBezTo>
                    <a:pt x="1051751" y="2921318"/>
                    <a:pt x="911733" y="2959037"/>
                    <a:pt x="815054" y="2903125"/>
                  </a:cubicBezTo>
                  <a:cubicBezTo>
                    <a:pt x="713518" y="2844451"/>
                    <a:pt x="676180" y="2701385"/>
                    <a:pt x="636651" y="2549938"/>
                  </a:cubicBezTo>
                  <a:cubicBezTo>
                    <a:pt x="610743" y="2450592"/>
                    <a:pt x="583883" y="2347817"/>
                    <a:pt x="535972" y="2264950"/>
                  </a:cubicBezTo>
                  <a:cubicBezTo>
                    <a:pt x="489966" y="2185511"/>
                    <a:pt x="416052" y="2113598"/>
                    <a:pt x="344519" y="2043970"/>
                  </a:cubicBezTo>
                  <a:cubicBezTo>
                    <a:pt x="230696" y="1933194"/>
                    <a:pt x="123158" y="1828610"/>
                    <a:pt x="123158" y="1704404"/>
                  </a:cubicBezTo>
                  <a:cubicBezTo>
                    <a:pt x="123158" y="1580293"/>
                    <a:pt x="230696" y="1475613"/>
                    <a:pt x="344519" y="1364837"/>
                  </a:cubicBezTo>
                  <a:cubicBezTo>
                    <a:pt x="416052" y="1295305"/>
                    <a:pt x="489966" y="1223296"/>
                    <a:pt x="535972" y="1143857"/>
                  </a:cubicBezTo>
                  <a:cubicBezTo>
                    <a:pt x="583883" y="1060990"/>
                    <a:pt x="610743" y="958215"/>
                    <a:pt x="636651" y="858869"/>
                  </a:cubicBezTo>
                  <a:cubicBezTo>
                    <a:pt x="676180" y="707422"/>
                    <a:pt x="713518" y="564356"/>
                    <a:pt x="815054" y="505587"/>
                  </a:cubicBezTo>
                  <a:cubicBezTo>
                    <a:pt x="850106" y="485299"/>
                    <a:pt x="890778" y="477393"/>
                    <a:pt x="935641" y="477393"/>
                  </a:cubicBezTo>
                  <a:cubicBezTo>
                    <a:pt x="1014317" y="477393"/>
                    <a:pt x="1105567" y="501968"/>
                    <a:pt x="1200055" y="527495"/>
                  </a:cubicBezTo>
                  <a:cubicBezTo>
                    <a:pt x="1301687" y="554831"/>
                    <a:pt x="1406747" y="583216"/>
                    <a:pt x="1507236" y="583216"/>
                  </a:cubicBezTo>
                  <a:cubicBezTo>
                    <a:pt x="1607725" y="583216"/>
                    <a:pt x="1712786" y="554831"/>
                    <a:pt x="1814417" y="527495"/>
                  </a:cubicBezTo>
                  <a:cubicBezTo>
                    <a:pt x="1962722" y="487490"/>
                    <a:pt x="2102834" y="449771"/>
                    <a:pt x="2199418" y="505587"/>
                  </a:cubicBezTo>
                  <a:cubicBezTo>
                    <a:pt x="2300954" y="564356"/>
                    <a:pt x="2338292" y="707422"/>
                    <a:pt x="2377821" y="858869"/>
                  </a:cubicBezTo>
                  <a:cubicBezTo>
                    <a:pt x="2403729" y="958215"/>
                    <a:pt x="2430590" y="1060990"/>
                    <a:pt x="2478500" y="1143857"/>
                  </a:cubicBezTo>
                  <a:cubicBezTo>
                    <a:pt x="2524411" y="1223296"/>
                    <a:pt x="2598420" y="1295210"/>
                    <a:pt x="2669858" y="1364837"/>
                  </a:cubicBezTo>
                  <a:cubicBezTo>
                    <a:pt x="2783681" y="1475613"/>
                    <a:pt x="2891219" y="1580197"/>
                    <a:pt x="2891219" y="1704404"/>
                  </a:cubicBezTo>
                  <a:cubicBezTo>
                    <a:pt x="2891219" y="1828610"/>
                    <a:pt x="2783681" y="1933194"/>
                    <a:pt x="2669858" y="2043970"/>
                  </a:cubicBezTo>
                  <a:lnTo>
                    <a:pt x="2669858" y="204397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2" name="任意多边形: 形状 51">
              <a:extLst>
                <a:ext uri="{FF2B5EF4-FFF2-40B4-BE49-F238E27FC236}">
                  <a16:creationId xmlns:a16="http://schemas.microsoft.com/office/drawing/2014/main" id="{5E21413F-9374-3F00-8D41-2C8442F34B27}"/>
                </a:ext>
              </a:extLst>
            </p:cNvPr>
            <p:cNvSpPr/>
            <p:nvPr/>
          </p:nvSpPr>
          <p:spPr>
            <a:xfrm>
              <a:off x="4603475" y="2132452"/>
              <a:ext cx="2094483" cy="2094473"/>
            </a:xfrm>
            <a:custGeom>
              <a:avLst/>
              <a:gdLst>
                <a:gd name="connsiteX0" fmla="*/ 1741413 w 2094483"/>
                <a:gd name="connsiteY0" fmla="*/ 264037 h 2094473"/>
                <a:gd name="connsiteX1" fmla="*/ 1656831 w 2094483"/>
                <a:gd name="connsiteY1" fmla="*/ 266419 h 2094473"/>
                <a:gd name="connsiteX2" fmla="*/ 1659974 w 2094483"/>
                <a:gd name="connsiteY2" fmla="*/ 356430 h 2094473"/>
                <a:gd name="connsiteX3" fmla="*/ 1970775 w 2094483"/>
                <a:gd name="connsiteY3" fmla="*/ 1074329 h 2094473"/>
                <a:gd name="connsiteX4" fmla="*/ 1078283 w 2094483"/>
                <a:gd name="connsiteY4" fmla="*/ 1970822 h 2094473"/>
                <a:gd name="connsiteX5" fmla="*/ 123592 w 2094483"/>
                <a:gd name="connsiteY5" fmla="*/ 1017370 h 2094473"/>
                <a:gd name="connsiteX6" fmla="*/ 1008560 w 2094483"/>
                <a:gd name="connsiteY6" fmla="*/ 124020 h 2094473"/>
                <a:gd name="connsiteX7" fmla="*/ 1382987 w 2094483"/>
                <a:gd name="connsiteY7" fmla="*/ 186504 h 2094473"/>
                <a:gd name="connsiteX8" fmla="*/ 1448900 w 2094483"/>
                <a:gd name="connsiteY8" fmla="*/ 173074 h 2094473"/>
                <a:gd name="connsiteX9" fmla="*/ 1449853 w 2094483"/>
                <a:gd name="connsiteY9" fmla="*/ 172121 h 2094473"/>
                <a:gd name="connsiteX10" fmla="*/ 1429470 w 2094483"/>
                <a:gd name="connsiteY10" fmla="*/ 72299 h 2094473"/>
                <a:gd name="connsiteX11" fmla="*/ 1018370 w 2094483"/>
                <a:gd name="connsiteY11" fmla="*/ 385 h 2094473"/>
                <a:gd name="connsiteX12" fmla="*/ 53 w 2094483"/>
                <a:gd name="connsiteY12" fmla="*/ 1036705 h 2094473"/>
                <a:gd name="connsiteX13" fmla="*/ 1082759 w 2094483"/>
                <a:gd name="connsiteY13" fmla="*/ 2093885 h 2094473"/>
                <a:gd name="connsiteX14" fmla="*/ 2093838 w 2094483"/>
                <a:gd name="connsiteY14" fmla="*/ 1084997 h 2094473"/>
                <a:gd name="connsiteX15" fmla="*/ 1741413 w 2094483"/>
                <a:gd name="connsiteY15" fmla="*/ 264037 h 2094473"/>
                <a:gd name="connsiteX16" fmla="*/ 1741413 w 2094483"/>
                <a:gd name="connsiteY16" fmla="*/ 264037 h 209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4483" h="2094473">
                  <a:moveTo>
                    <a:pt x="1741413" y="264037"/>
                  </a:moveTo>
                  <a:cubicBezTo>
                    <a:pt x="1716934" y="242416"/>
                    <a:pt x="1679882" y="243368"/>
                    <a:pt x="1656831" y="266419"/>
                  </a:cubicBezTo>
                  <a:cubicBezTo>
                    <a:pt x="1631590" y="291660"/>
                    <a:pt x="1633304" y="332713"/>
                    <a:pt x="1659974" y="356430"/>
                  </a:cubicBezTo>
                  <a:cubicBezTo>
                    <a:pt x="1856951" y="531404"/>
                    <a:pt x="1978871" y="788960"/>
                    <a:pt x="1970775" y="1074329"/>
                  </a:cubicBezTo>
                  <a:cubicBezTo>
                    <a:pt x="1956869" y="1559818"/>
                    <a:pt x="1563677" y="1954820"/>
                    <a:pt x="1078283" y="1970822"/>
                  </a:cubicBezTo>
                  <a:cubicBezTo>
                    <a:pt x="544597" y="1988444"/>
                    <a:pt x="106733" y="1550865"/>
                    <a:pt x="123592" y="1017370"/>
                  </a:cubicBezTo>
                  <a:cubicBezTo>
                    <a:pt x="138927" y="535881"/>
                    <a:pt x="527261" y="143832"/>
                    <a:pt x="1008560" y="124020"/>
                  </a:cubicBezTo>
                  <a:cubicBezTo>
                    <a:pt x="1140957" y="118591"/>
                    <a:pt x="1267545" y="141260"/>
                    <a:pt x="1382987" y="186504"/>
                  </a:cubicBezTo>
                  <a:cubicBezTo>
                    <a:pt x="1405752" y="195457"/>
                    <a:pt x="1431660" y="190409"/>
                    <a:pt x="1448900" y="173074"/>
                  </a:cubicBezTo>
                  <a:lnTo>
                    <a:pt x="1449853" y="172121"/>
                  </a:lnTo>
                  <a:cubicBezTo>
                    <a:pt x="1480809" y="141165"/>
                    <a:pt x="1470141" y="88396"/>
                    <a:pt x="1429470" y="72299"/>
                  </a:cubicBezTo>
                  <a:cubicBezTo>
                    <a:pt x="1302596" y="22388"/>
                    <a:pt x="1163627" y="-3520"/>
                    <a:pt x="1018370" y="385"/>
                  </a:cubicBezTo>
                  <a:cubicBezTo>
                    <a:pt x="469064" y="15244"/>
                    <a:pt x="5482" y="487208"/>
                    <a:pt x="53" y="1036705"/>
                  </a:cubicBezTo>
                  <a:cubicBezTo>
                    <a:pt x="-5853" y="1630780"/>
                    <a:pt x="485637" y="2113697"/>
                    <a:pt x="1082759" y="2093885"/>
                  </a:cubicBezTo>
                  <a:cubicBezTo>
                    <a:pt x="1630161" y="2075692"/>
                    <a:pt x="2074503" y="1632304"/>
                    <a:pt x="2093838" y="1084997"/>
                  </a:cubicBezTo>
                  <a:cubicBezTo>
                    <a:pt x="2105173" y="758671"/>
                    <a:pt x="1966489" y="463681"/>
                    <a:pt x="1741413" y="264037"/>
                  </a:cubicBezTo>
                  <a:lnTo>
                    <a:pt x="1741413" y="264037"/>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3" name="任意多边形: 形状 52">
              <a:extLst>
                <a:ext uri="{FF2B5EF4-FFF2-40B4-BE49-F238E27FC236}">
                  <a16:creationId xmlns:a16="http://schemas.microsoft.com/office/drawing/2014/main" id="{0B795141-3651-B00B-4B8F-AEC04737CA30}"/>
                </a:ext>
              </a:extLst>
            </p:cNvPr>
            <p:cNvSpPr/>
            <p:nvPr/>
          </p:nvSpPr>
          <p:spPr>
            <a:xfrm>
              <a:off x="4849749" y="2378963"/>
              <a:ext cx="862393" cy="862393"/>
            </a:xfrm>
            <a:custGeom>
              <a:avLst/>
              <a:gdLst>
                <a:gd name="connsiteX0" fmla="*/ 800767 w 862393"/>
                <a:gd name="connsiteY0" fmla="*/ 0 h 862393"/>
                <a:gd name="connsiteX1" fmla="*/ 0 w 862393"/>
                <a:gd name="connsiteY1" fmla="*/ 800767 h 862393"/>
                <a:gd name="connsiteX2" fmla="*/ 61531 w 862393"/>
                <a:gd name="connsiteY2" fmla="*/ 862394 h 862393"/>
                <a:gd name="connsiteX3" fmla="*/ 123158 w 862393"/>
                <a:gd name="connsiteY3" fmla="*/ 800767 h 862393"/>
                <a:gd name="connsiteX4" fmla="*/ 800767 w 862393"/>
                <a:gd name="connsiteY4" fmla="*/ 123158 h 862393"/>
                <a:gd name="connsiteX5" fmla="*/ 862393 w 862393"/>
                <a:gd name="connsiteY5" fmla="*/ 61627 h 862393"/>
                <a:gd name="connsiteX6" fmla="*/ 800767 w 862393"/>
                <a:gd name="connsiteY6" fmla="*/ 0 h 862393"/>
                <a:gd name="connsiteX7" fmla="*/ 800767 w 862393"/>
                <a:gd name="connsiteY7" fmla="*/ 0 h 86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393">
                  <a:moveTo>
                    <a:pt x="800767" y="0"/>
                  </a:moveTo>
                  <a:cubicBezTo>
                    <a:pt x="359188" y="0"/>
                    <a:pt x="0" y="359188"/>
                    <a:pt x="0" y="800767"/>
                  </a:cubicBezTo>
                  <a:cubicBezTo>
                    <a:pt x="0" y="834771"/>
                    <a:pt x="27622" y="862394"/>
                    <a:pt x="61531" y="862394"/>
                  </a:cubicBezTo>
                  <a:cubicBezTo>
                    <a:pt x="95536" y="862394"/>
                    <a:pt x="123158" y="834771"/>
                    <a:pt x="123158" y="800767"/>
                  </a:cubicBezTo>
                  <a:cubicBezTo>
                    <a:pt x="123158" y="427101"/>
                    <a:pt x="427101" y="123158"/>
                    <a:pt x="800767" y="123158"/>
                  </a:cubicBezTo>
                  <a:cubicBezTo>
                    <a:pt x="834771" y="123158"/>
                    <a:pt x="862393" y="95631"/>
                    <a:pt x="862393" y="61627"/>
                  </a:cubicBezTo>
                  <a:cubicBezTo>
                    <a:pt x="862393" y="27527"/>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4" name="任意多边形: 形状 53">
              <a:extLst>
                <a:ext uri="{FF2B5EF4-FFF2-40B4-BE49-F238E27FC236}">
                  <a16:creationId xmlns:a16="http://schemas.microsoft.com/office/drawing/2014/main" id="{6FFB3CD0-2C95-F262-0AB3-FDBAF358513E}"/>
                </a:ext>
              </a:extLst>
            </p:cNvPr>
            <p:cNvSpPr/>
            <p:nvPr/>
          </p:nvSpPr>
          <p:spPr>
            <a:xfrm>
              <a:off x="5588984" y="3118103"/>
              <a:ext cx="862393" cy="862298"/>
            </a:xfrm>
            <a:custGeom>
              <a:avLst/>
              <a:gdLst>
                <a:gd name="connsiteX0" fmla="*/ 800767 w 862393"/>
                <a:gd name="connsiteY0" fmla="*/ 0 h 862298"/>
                <a:gd name="connsiteX1" fmla="*/ 739140 w 862393"/>
                <a:gd name="connsiteY1" fmla="*/ 61532 h 862298"/>
                <a:gd name="connsiteX2" fmla="*/ 61531 w 862393"/>
                <a:gd name="connsiteY2" fmla="*/ 739140 h 862298"/>
                <a:gd name="connsiteX3" fmla="*/ 0 w 862393"/>
                <a:gd name="connsiteY3" fmla="*/ 800767 h 862298"/>
                <a:gd name="connsiteX4" fmla="*/ 61531 w 862393"/>
                <a:gd name="connsiteY4" fmla="*/ 862298 h 862298"/>
                <a:gd name="connsiteX5" fmla="*/ 862393 w 862393"/>
                <a:gd name="connsiteY5" fmla="*/ 61532 h 862298"/>
                <a:gd name="connsiteX6" fmla="*/ 800767 w 862393"/>
                <a:gd name="connsiteY6" fmla="*/ 0 h 862298"/>
                <a:gd name="connsiteX7" fmla="*/ 800767 w 862393"/>
                <a:gd name="connsiteY7" fmla="*/ 0 h 86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298">
                  <a:moveTo>
                    <a:pt x="800767" y="0"/>
                  </a:moveTo>
                  <a:cubicBezTo>
                    <a:pt x="766763" y="0"/>
                    <a:pt x="739140" y="27622"/>
                    <a:pt x="739140" y="61532"/>
                  </a:cubicBezTo>
                  <a:cubicBezTo>
                    <a:pt x="739140" y="435197"/>
                    <a:pt x="435197" y="739140"/>
                    <a:pt x="61531" y="739140"/>
                  </a:cubicBezTo>
                  <a:cubicBezTo>
                    <a:pt x="27527" y="739140"/>
                    <a:pt x="0" y="766763"/>
                    <a:pt x="0" y="800767"/>
                  </a:cubicBezTo>
                  <a:cubicBezTo>
                    <a:pt x="0" y="834771"/>
                    <a:pt x="27527" y="862298"/>
                    <a:pt x="61531" y="862298"/>
                  </a:cubicBezTo>
                  <a:cubicBezTo>
                    <a:pt x="503110" y="862298"/>
                    <a:pt x="862393" y="503110"/>
                    <a:pt x="862393" y="61532"/>
                  </a:cubicBezTo>
                  <a:cubicBezTo>
                    <a:pt x="862393" y="27622"/>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18" name="文本框 17">
            <a:extLst>
              <a:ext uri="{FF2B5EF4-FFF2-40B4-BE49-F238E27FC236}">
                <a16:creationId xmlns:a16="http://schemas.microsoft.com/office/drawing/2014/main" id="{586D9A99-D6FE-F78C-E7A0-0FBD564840BB}"/>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6089083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77A0DF4-059B-649C-6CF6-FADD6670CAC4}"/>
              </a:ext>
            </a:extLst>
          </p:cNvPr>
          <p:cNvSpPr/>
          <p:nvPr/>
        </p:nvSpPr>
        <p:spPr>
          <a:xfrm>
            <a:off x="6096000" y="5727031"/>
            <a:ext cx="5400675" cy="2578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id="{A0BD6074-95F8-7D8E-302C-D18040B64B3B}"/>
              </a:ext>
            </a:extLst>
          </p:cNvPr>
          <p:cNvSpPr/>
          <p:nvPr/>
        </p:nvSpPr>
        <p:spPr>
          <a:xfrm>
            <a:off x="6096000" y="3429000"/>
            <a:ext cx="1491704" cy="2298031"/>
          </a:xfrm>
          <a:prstGeom prst="triangle">
            <a:avLst/>
          </a:prstGeom>
          <a:gradFill>
            <a:gsLst>
              <a:gs pos="16000">
                <a:schemeClr val="tx1">
                  <a:lumMod val="75000"/>
                  <a:lumOff val="25000"/>
                </a:schemeClr>
              </a:gs>
              <a:gs pos="82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74BC752E-727C-E6B7-5649-7C508FDBA267}"/>
              </a:ext>
            </a:extLst>
          </p:cNvPr>
          <p:cNvSpPr/>
          <p:nvPr/>
        </p:nvSpPr>
        <p:spPr>
          <a:xfrm>
            <a:off x="7082589" y="3031958"/>
            <a:ext cx="1749433" cy="2695073"/>
          </a:xfrm>
          <a:prstGeom prst="triangle">
            <a:avLst/>
          </a:prstGeom>
          <a:gradFill>
            <a:gsLst>
              <a:gs pos="16000">
                <a:schemeClr val="tx1">
                  <a:lumMod val="75000"/>
                  <a:lumOff val="25000"/>
                </a:schemeClr>
              </a:gs>
              <a:gs pos="82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23004EA2-3A5E-8356-E324-A5BC9B168FF2}"/>
              </a:ext>
            </a:extLst>
          </p:cNvPr>
          <p:cNvSpPr/>
          <p:nvPr/>
        </p:nvSpPr>
        <p:spPr>
          <a:xfrm>
            <a:off x="8225589" y="2383434"/>
            <a:ext cx="2170405" cy="3343597"/>
          </a:xfrm>
          <a:prstGeom prst="triangle">
            <a:avLst/>
          </a:prstGeom>
          <a:gradFill>
            <a:gsLst>
              <a:gs pos="16000">
                <a:schemeClr val="accent2">
                  <a:lumMod val="60000"/>
                  <a:lumOff val="40000"/>
                </a:schemeClr>
              </a:gs>
              <a:gs pos="82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9FAF1028-10DB-ACA8-115B-EA4CFDBF60C2}"/>
              </a:ext>
            </a:extLst>
          </p:cNvPr>
          <p:cNvSpPr/>
          <p:nvPr/>
        </p:nvSpPr>
        <p:spPr>
          <a:xfrm>
            <a:off x="9818611" y="3593673"/>
            <a:ext cx="1499429" cy="2133358"/>
          </a:xfrm>
          <a:prstGeom prst="triangle">
            <a:avLst/>
          </a:prstGeom>
          <a:gradFill>
            <a:gsLst>
              <a:gs pos="16000">
                <a:schemeClr val="bg1">
                  <a:lumMod val="85000"/>
                </a:schemeClr>
              </a:gs>
              <a:gs pos="82000">
                <a:schemeClr val="bg1">
                  <a:lumMod val="6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7FC3CD8-D7BF-7BC0-57C4-BC3A897B8C68}"/>
              </a:ext>
            </a:extLst>
          </p:cNvPr>
          <p:cNvSpPr txBox="1"/>
          <p:nvPr/>
        </p:nvSpPr>
        <p:spPr>
          <a:xfrm>
            <a:off x="643918" y="2831903"/>
            <a:ext cx="2507152" cy="400110"/>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15" name="文本框 14">
            <a:extLst>
              <a:ext uri="{FF2B5EF4-FFF2-40B4-BE49-F238E27FC236}">
                <a16:creationId xmlns:a16="http://schemas.microsoft.com/office/drawing/2014/main" id="{F07A7FDD-6EEF-10F0-D81E-A3169D9D5573}"/>
              </a:ext>
            </a:extLst>
          </p:cNvPr>
          <p:cNvSpPr txBox="1"/>
          <p:nvPr/>
        </p:nvSpPr>
        <p:spPr>
          <a:xfrm>
            <a:off x="580348" y="3276406"/>
            <a:ext cx="3951680" cy="231499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这里请填入正文这里请填入正文这里请填入正文这里请填入正文这里请填入正文这里请填入正文</a:t>
            </a:r>
          </a:p>
          <a:p>
            <a:r>
              <a:rPr lang="zh-CN" altLang="en-US" dirty="0"/>
              <a:t>这里请填入正文这里请填入正文这里请填入正文这里请填入正文这里请填入正文这里请填入正文</a:t>
            </a:r>
            <a:endParaRPr lang="en-US" altLang="zh-CN" dirty="0"/>
          </a:p>
          <a:p>
            <a:r>
              <a:rPr lang="zh-CN" altLang="en-US" dirty="0"/>
              <a:t>这里请填入正文这里请填入正文这里请填入正文这里请填入正文这里请填入正文这里请填入正文</a:t>
            </a:r>
          </a:p>
          <a:p>
            <a:r>
              <a:rPr lang="zh-CN" altLang="en-US" dirty="0"/>
              <a:t>这里请填入正文这里请填入正文这里请填入正文这里请填入正文这里请填入正文这里请填入正文</a:t>
            </a:r>
          </a:p>
        </p:txBody>
      </p:sp>
      <p:sp>
        <p:nvSpPr>
          <p:cNvPr id="16" name="文本框 15">
            <a:extLst>
              <a:ext uri="{FF2B5EF4-FFF2-40B4-BE49-F238E27FC236}">
                <a16:creationId xmlns:a16="http://schemas.microsoft.com/office/drawing/2014/main" id="{9259D69B-D7D0-D857-5E33-EDAE1B9905BC}"/>
              </a:ext>
            </a:extLst>
          </p:cNvPr>
          <p:cNvSpPr txBox="1"/>
          <p:nvPr/>
        </p:nvSpPr>
        <p:spPr>
          <a:xfrm>
            <a:off x="8863894" y="1983324"/>
            <a:ext cx="954717" cy="369332"/>
          </a:xfrm>
          <a:prstGeom prst="rect">
            <a:avLst/>
          </a:prstGeom>
          <a:noFill/>
        </p:spPr>
        <p:txBody>
          <a:bodyPr wrap="square" rtlCol="0">
            <a:spAutoFit/>
          </a:bodyPr>
          <a:lstStyle/>
          <a:p>
            <a:pPr algn="ctr"/>
            <a:r>
              <a:rPr lang="en-US" altLang="zh-CN" dirty="0"/>
              <a:t>38%</a:t>
            </a:r>
            <a:endParaRPr lang="zh-CN" altLang="en-US" dirty="0"/>
          </a:p>
        </p:txBody>
      </p:sp>
      <p:sp>
        <p:nvSpPr>
          <p:cNvPr id="17" name="文本框 16">
            <a:extLst>
              <a:ext uri="{FF2B5EF4-FFF2-40B4-BE49-F238E27FC236}">
                <a16:creationId xmlns:a16="http://schemas.microsoft.com/office/drawing/2014/main" id="{F10AA319-A1C7-F168-A6A2-1BEA5B3C97EB}"/>
              </a:ext>
            </a:extLst>
          </p:cNvPr>
          <p:cNvSpPr txBox="1"/>
          <p:nvPr/>
        </p:nvSpPr>
        <p:spPr>
          <a:xfrm>
            <a:off x="7479946" y="2647237"/>
            <a:ext cx="954717" cy="369332"/>
          </a:xfrm>
          <a:prstGeom prst="rect">
            <a:avLst/>
          </a:prstGeom>
          <a:noFill/>
        </p:spPr>
        <p:txBody>
          <a:bodyPr wrap="square" rtlCol="0">
            <a:spAutoFit/>
          </a:bodyPr>
          <a:lstStyle/>
          <a:p>
            <a:pPr algn="ctr"/>
            <a:r>
              <a:rPr lang="en-US" altLang="zh-CN" dirty="0"/>
              <a:t>24%</a:t>
            </a:r>
            <a:endParaRPr lang="zh-CN" altLang="en-US" dirty="0"/>
          </a:p>
        </p:txBody>
      </p:sp>
      <p:sp>
        <p:nvSpPr>
          <p:cNvPr id="18" name="文本框 17">
            <a:extLst>
              <a:ext uri="{FF2B5EF4-FFF2-40B4-BE49-F238E27FC236}">
                <a16:creationId xmlns:a16="http://schemas.microsoft.com/office/drawing/2014/main" id="{30593F05-44C0-7A33-9577-17E4EB78D0F0}"/>
              </a:ext>
            </a:extLst>
          </p:cNvPr>
          <p:cNvSpPr txBox="1"/>
          <p:nvPr/>
        </p:nvSpPr>
        <p:spPr>
          <a:xfrm>
            <a:off x="6405851" y="3054930"/>
            <a:ext cx="954717" cy="369332"/>
          </a:xfrm>
          <a:prstGeom prst="rect">
            <a:avLst/>
          </a:prstGeom>
          <a:noFill/>
        </p:spPr>
        <p:txBody>
          <a:bodyPr wrap="square" rtlCol="0">
            <a:spAutoFit/>
          </a:bodyPr>
          <a:lstStyle/>
          <a:p>
            <a:pPr algn="ctr"/>
            <a:r>
              <a:rPr lang="en-US" altLang="zh-CN" dirty="0"/>
              <a:t>21%</a:t>
            </a:r>
            <a:endParaRPr lang="zh-CN" altLang="en-US" dirty="0"/>
          </a:p>
        </p:txBody>
      </p:sp>
      <p:sp>
        <p:nvSpPr>
          <p:cNvPr id="19" name="文本框 18">
            <a:extLst>
              <a:ext uri="{FF2B5EF4-FFF2-40B4-BE49-F238E27FC236}">
                <a16:creationId xmlns:a16="http://schemas.microsoft.com/office/drawing/2014/main" id="{C1479FDE-66A0-70B7-5B0B-27C1F1A4066C}"/>
              </a:ext>
            </a:extLst>
          </p:cNvPr>
          <p:cNvSpPr txBox="1"/>
          <p:nvPr/>
        </p:nvSpPr>
        <p:spPr>
          <a:xfrm>
            <a:off x="10186920" y="3276406"/>
            <a:ext cx="954717" cy="369332"/>
          </a:xfrm>
          <a:prstGeom prst="rect">
            <a:avLst/>
          </a:prstGeom>
          <a:noFill/>
        </p:spPr>
        <p:txBody>
          <a:bodyPr wrap="square" rtlCol="0">
            <a:spAutoFit/>
          </a:bodyPr>
          <a:lstStyle/>
          <a:p>
            <a:pPr algn="ctr"/>
            <a:r>
              <a:rPr lang="en-US" altLang="zh-CN" dirty="0"/>
              <a:t>18%</a:t>
            </a:r>
            <a:endParaRPr lang="zh-CN" altLang="en-US" dirty="0"/>
          </a:p>
        </p:txBody>
      </p:sp>
      <p:sp>
        <p:nvSpPr>
          <p:cNvPr id="20" name="文本框 19">
            <a:extLst>
              <a:ext uri="{FF2B5EF4-FFF2-40B4-BE49-F238E27FC236}">
                <a16:creationId xmlns:a16="http://schemas.microsoft.com/office/drawing/2014/main" id="{23941C21-9B7F-D7B9-25A5-CA826B345AE3}"/>
              </a:ext>
            </a:extLst>
          </p:cNvPr>
          <p:cNvSpPr txBox="1"/>
          <p:nvPr/>
        </p:nvSpPr>
        <p:spPr>
          <a:xfrm>
            <a:off x="6197423" y="5677098"/>
            <a:ext cx="954717" cy="307777"/>
          </a:xfrm>
          <a:prstGeom prst="rect">
            <a:avLst/>
          </a:prstGeom>
          <a:noFill/>
        </p:spPr>
        <p:txBody>
          <a:bodyPr wrap="square" rtlCol="0">
            <a:spAutoFit/>
          </a:bodyPr>
          <a:lstStyle/>
          <a:p>
            <a:pPr algn="ctr"/>
            <a:r>
              <a:rPr lang="zh-CN" altLang="en-US" sz="1400" dirty="0">
                <a:solidFill>
                  <a:schemeClr val="bg1"/>
                </a:solidFill>
              </a:rPr>
              <a:t>项目</a:t>
            </a:r>
            <a:r>
              <a:rPr lang="en-US" altLang="zh-CN" sz="1400" dirty="0">
                <a:solidFill>
                  <a:schemeClr val="bg1"/>
                </a:solidFill>
              </a:rPr>
              <a:t>1</a:t>
            </a:r>
            <a:endParaRPr lang="zh-CN" altLang="en-US" sz="1400" dirty="0">
              <a:solidFill>
                <a:schemeClr val="bg1"/>
              </a:solidFill>
            </a:endParaRPr>
          </a:p>
        </p:txBody>
      </p:sp>
      <p:sp>
        <p:nvSpPr>
          <p:cNvPr id="21" name="文本框 20">
            <a:extLst>
              <a:ext uri="{FF2B5EF4-FFF2-40B4-BE49-F238E27FC236}">
                <a16:creationId xmlns:a16="http://schemas.microsoft.com/office/drawing/2014/main" id="{0F55AC1C-C8AF-A1FD-E506-875390B72DF1}"/>
              </a:ext>
            </a:extLst>
          </p:cNvPr>
          <p:cNvSpPr txBox="1"/>
          <p:nvPr/>
        </p:nvSpPr>
        <p:spPr>
          <a:xfrm>
            <a:off x="7360183" y="5677098"/>
            <a:ext cx="954717" cy="307777"/>
          </a:xfrm>
          <a:prstGeom prst="rect">
            <a:avLst/>
          </a:prstGeom>
          <a:noFill/>
        </p:spPr>
        <p:txBody>
          <a:bodyPr wrap="square" rtlCol="0">
            <a:spAutoFit/>
          </a:bodyPr>
          <a:lstStyle/>
          <a:p>
            <a:pPr algn="ctr"/>
            <a:r>
              <a:rPr lang="zh-CN" altLang="en-US" sz="1400" dirty="0">
                <a:solidFill>
                  <a:schemeClr val="bg1"/>
                </a:solidFill>
              </a:rPr>
              <a:t>项目</a:t>
            </a:r>
            <a:r>
              <a:rPr lang="en-US" altLang="zh-CN" sz="1400" dirty="0">
                <a:solidFill>
                  <a:schemeClr val="bg1"/>
                </a:solidFill>
              </a:rPr>
              <a:t>2</a:t>
            </a:r>
            <a:endParaRPr lang="zh-CN" altLang="en-US" sz="1400" dirty="0">
              <a:solidFill>
                <a:schemeClr val="bg1"/>
              </a:solidFill>
            </a:endParaRPr>
          </a:p>
        </p:txBody>
      </p:sp>
      <p:sp>
        <p:nvSpPr>
          <p:cNvPr id="22" name="文本框 21">
            <a:extLst>
              <a:ext uri="{FF2B5EF4-FFF2-40B4-BE49-F238E27FC236}">
                <a16:creationId xmlns:a16="http://schemas.microsoft.com/office/drawing/2014/main" id="{B3C60AD9-EAD1-C2EB-4A31-51CE89961F0A}"/>
              </a:ext>
            </a:extLst>
          </p:cNvPr>
          <p:cNvSpPr txBox="1"/>
          <p:nvPr/>
        </p:nvSpPr>
        <p:spPr>
          <a:xfrm>
            <a:off x="8700526" y="5677098"/>
            <a:ext cx="954717" cy="307777"/>
          </a:xfrm>
          <a:prstGeom prst="rect">
            <a:avLst/>
          </a:prstGeom>
          <a:noFill/>
        </p:spPr>
        <p:txBody>
          <a:bodyPr wrap="square" rtlCol="0">
            <a:spAutoFit/>
          </a:bodyPr>
          <a:lstStyle/>
          <a:p>
            <a:pPr algn="ctr"/>
            <a:r>
              <a:rPr lang="zh-CN" altLang="en-US" sz="1400" dirty="0">
                <a:solidFill>
                  <a:schemeClr val="bg1"/>
                </a:solidFill>
              </a:rPr>
              <a:t>项目</a:t>
            </a:r>
            <a:r>
              <a:rPr lang="en-US" altLang="zh-CN" sz="1400" dirty="0">
                <a:solidFill>
                  <a:schemeClr val="bg1"/>
                </a:solidFill>
              </a:rPr>
              <a:t>3</a:t>
            </a:r>
            <a:endParaRPr lang="zh-CN" altLang="en-US" sz="1400" dirty="0">
              <a:solidFill>
                <a:schemeClr val="bg1"/>
              </a:solidFill>
            </a:endParaRPr>
          </a:p>
        </p:txBody>
      </p:sp>
      <p:sp>
        <p:nvSpPr>
          <p:cNvPr id="23" name="文本框 22">
            <a:extLst>
              <a:ext uri="{FF2B5EF4-FFF2-40B4-BE49-F238E27FC236}">
                <a16:creationId xmlns:a16="http://schemas.microsoft.com/office/drawing/2014/main" id="{EB7882A9-4AF7-8E34-662F-686009965A72}"/>
              </a:ext>
            </a:extLst>
          </p:cNvPr>
          <p:cNvSpPr txBox="1"/>
          <p:nvPr/>
        </p:nvSpPr>
        <p:spPr>
          <a:xfrm>
            <a:off x="10151596" y="5677098"/>
            <a:ext cx="954717" cy="307777"/>
          </a:xfrm>
          <a:prstGeom prst="rect">
            <a:avLst/>
          </a:prstGeom>
          <a:noFill/>
        </p:spPr>
        <p:txBody>
          <a:bodyPr wrap="square" rtlCol="0">
            <a:spAutoFit/>
          </a:bodyPr>
          <a:lstStyle/>
          <a:p>
            <a:pPr algn="ctr"/>
            <a:r>
              <a:rPr lang="zh-CN" altLang="en-US" sz="1400" dirty="0">
                <a:solidFill>
                  <a:schemeClr val="bg1"/>
                </a:solidFill>
              </a:rPr>
              <a:t>项目</a:t>
            </a:r>
            <a:r>
              <a:rPr lang="en-US" altLang="zh-CN" sz="1400" dirty="0">
                <a:solidFill>
                  <a:schemeClr val="bg1"/>
                </a:solidFill>
              </a:rPr>
              <a:t>4</a:t>
            </a:r>
            <a:endParaRPr lang="zh-CN" altLang="en-US" sz="1400" dirty="0">
              <a:solidFill>
                <a:schemeClr val="bg1"/>
              </a:solidFill>
            </a:endParaRPr>
          </a:p>
        </p:txBody>
      </p:sp>
      <p:sp>
        <p:nvSpPr>
          <p:cNvPr id="24" name="文本框 23">
            <a:extLst>
              <a:ext uri="{FF2B5EF4-FFF2-40B4-BE49-F238E27FC236}">
                <a16:creationId xmlns:a16="http://schemas.microsoft.com/office/drawing/2014/main" id="{AE57DB96-98CF-ED27-22EC-BC55342E0AD2}"/>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25" name="文本框 24">
            <a:extLst>
              <a:ext uri="{FF2B5EF4-FFF2-40B4-BE49-F238E27FC236}">
                <a16:creationId xmlns:a16="http://schemas.microsoft.com/office/drawing/2014/main" id="{A6998E35-B21D-F226-3264-AB3650F10283}"/>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26" name="文本框 25">
            <a:extLst>
              <a:ext uri="{FF2B5EF4-FFF2-40B4-BE49-F238E27FC236}">
                <a16:creationId xmlns:a16="http://schemas.microsoft.com/office/drawing/2014/main" id="{9295BA0F-DDC5-A264-F088-37A16E6D238A}"/>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1863516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泪滴形 10">
            <a:extLst>
              <a:ext uri="{FF2B5EF4-FFF2-40B4-BE49-F238E27FC236}">
                <a16:creationId xmlns:a16="http://schemas.microsoft.com/office/drawing/2014/main" id="{42230648-610B-7F19-031C-EFCCC7FA1072}"/>
              </a:ext>
            </a:extLst>
          </p:cNvPr>
          <p:cNvSpPr/>
          <p:nvPr/>
        </p:nvSpPr>
        <p:spPr>
          <a:xfrm>
            <a:off x="695325" y="4241132"/>
            <a:ext cx="1576137" cy="1576137"/>
          </a:xfrm>
          <a:prstGeom prst="teardrop">
            <a:avLst/>
          </a:prstGeom>
          <a:gradFill>
            <a:gsLst>
              <a:gs pos="16000">
                <a:schemeClr val="accent2">
                  <a:lumMod val="60000"/>
                  <a:lumOff val="40000"/>
                </a:schemeClr>
              </a:gs>
              <a:gs pos="82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a:extLst>
              <a:ext uri="{FF2B5EF4-FFF2-40B4-BE49-F238E27FC236}">
                <a16:creationId xmlns:a16="http://schemas.microsoft.com/office/drawing/2014/main" id="{98B39A39-C759-63B5-5E29-B638D23DE212}"/>
              </a:ext>
            </a:extLst>
          </p:cNvPr>
          <p:cNvSpPr/>
          <p:nvPr/>
        </p:nvSpPr>
        <p:spPr>
          <a:xfrm flipH="1">
            <a:off x="2319588" y="4241132"/>
            <a:ext cx="1576137" cy="1576137"/>
          </a:xfrm>
          <a:prstGeom prst="teardrop">
            <a:avLst/>
          </a:prstGeom>
          <a:gradFill>
            <a:gsLst>
              <a:gs pos="16000">
                <a:schemeClr val="accent2">
                  <a:lumMod val="60000"/>
                  <a:lumOff val="40000"/>
                </a:schemeClr>
              </a:gs>
              <a:gs pos="82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泪滴形 24">
            <a:extLst>
              <a:ext uri="{FF2B5EF4-FFF2-40B4-BE49-F238E27FC236}">
                <a16:creationId xmlns:a16="http://schemas.microsoft.com/office/drawing/2014/main" id="{913BB217-8DB0-710C-2D0B-38E11C2DCF1E}"/>
              </a:ext>
            </a:extLst>
          </p:cNvPr>
          <p:cNvSpPr/>
          <p:nvPr/>
        </p:nvSpPr>
        <p:spPr>
          <a:xfrm flipV="1">
            <a:off x="695325" y="2640931"/>
            <a:ext cx="1576137" cy="1576137"/>
          </a:xfrm>
          <a:prstGeom prst="teardrop">
            <a:avLst/>
          </a:prstGeom>
          <a:gradFill>
            <a:gsLst>
              <a:gs pos="16000">
                <a:schemeClr val="accent2">
                  <a:lumMod val="60000"/>
                  <a:lumOff val="40000"/>
                </a:schemeClr>
              </a:gs>
              <a:gs pos="82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泪滴形 25">
            <a:extLst>
              <a:ext uri="{FF2B5EF4-FFF2-40B4-BE49-F238E27FC236}">
                <a16:creationId xmlns:a16="http://schemas.microsoft.com/office/drawing/2014/main" id="{EAA4D37F-2D1B-F541-1DFF-D245AB8A5748}"/>
              </a:ext>
            </a:extLst>
          </p:cNvPr>
          <p:cNvSpPr/>
          <p:nvPr/>
        </p:nvSpPr>
        <p:spPr>
          <a:xfrm flipH="1" flipV="1">
            <a:off x="2319588" y="2640931"/>
            <a:ext cx="1576137" cy="1576137"/>
          </a:xfrm>
          <a:prstGeom prst="teardrop">
            <a:avLst/>
          </a:prstGeom>
          <a:gradFill>
            <a:gsLst>
              <a:gs pos="16000">
                <a:schemeClr val="accent2">
                  <a:lumMod val="60000"/>
                  <a:lumOff val="40000"/>
                </a:schemeClr>
              </a:gs>
              <a:gs pos="82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962B22C4-DBA1-B90F-B337-DD523E642E92}"/>
              </a:ext>
            </a:extLst>
          </p:cNvPr>
          <p:cNvSpPr txBox="1"/>
          <p:nvPr/>
        </p:nvSpPr>
        <p:spPr>
          <a:xfrm>
            <a:off x="1044240" y="2875001"/>
            <a:ext cx="878305" cy="1107996"/>
          </a:xfrm>
          <a:prstGeom prst="rect">
            <a:avLst/>
          </a:prstGeom>
          <a:noFill/>
        </p:spPr>
        <p:txBody>
          <a:bodyPr wrap="square" rtlCol="0">
            <a:spAutoFit/>
          </a:bodyPr>
          <a:lstStyle/>
          <a:p>
            <a:pPr algn="ctr"/>
            <a:r>
              <a:rPr lang="en-US" altLang="zh-CN" sz="6600" dirty="0">
                <a:solidFill>
                  <a:schemeClr val="bg1"/>
                </a:solidFill>
              </a:rPr>
              <a:t>S</a:t>
            </a:r>
            <a:endParaRPr lang="zh-CN" altLang="en-US" sz="6600" dirty="0">
              <a:solidFill>
                <a:schemeClr val="bg1"/>
              </a:solidFill>
            </a:endParaRPr>
          </a:p>
        </p:txBody>
      </p:sp>
      <p:sp>
        <p:nvSpPr>
          <p:cNvPr id="27" name="文本框 26">
            <a:extLst>
              <a:ext uri="{FF2B5EF4-FFF2-40B4-BE49-F238E27FC236}">
                <a16:creationId xmlns:a16="http://schemas.microsoft.com/office/drawing/2014/main" id="{D91CF76B-D19C-551F-D33E-9B5FDAE23249}"/>
              </a:ext>
            </a:extLst>
          </p:cNvPr>
          <p:cNvSpPr txBox="1"/>
          <p:nvPr/>
        </p:nvSpPr>
        <p:spPr>
          <a:xfrm>
            <a:off x="2620377" y="2875001"/>
            <a:ext cx="878305" cy="1107996"/>
          </a:xfrm>
          <a:prstGeom prst="rect">
            <a:avLst/>
          </a:prstGeom>
          <a:noFill/>
        </p:spPr>
        <p:txBody>
          <a:bodyPr wrap="square" rtlCol="0">
            <a:spAutoFit/>
          </a:bodyPr>
          <a:lstStyle/>
          <a:p>
            <a:pPr algn="ctr"/>
            <a:r>
              <a:rPr lang="en-US" altLang="zh-CN" sz="6600" dirty="0">
                <a:solidFill>
                  <a:schemeClr val="bg1"/>
                </a:solidFill>
              </a:rPr>
              <a:t>W</a:t>
            </a:r>
            <a:endParaRPr lang="zh-CN" altLang="en-US" sz="6600" dirty="0">
              <a:solidFill>
                <a:schemeClr val="bg1"/>
              </a:solidFill>
            </a:endParaRPr>
          </a:p>
        </p:txBody>
      </p:sp>
      <p:sp>
        <p:nvSpPr>
          <p:cNvPr id="28" name="文本框 27">
            <a:extLst>
              <a:ext uri="{FF2B5EF4-FFF2-40B4-BE49-F238E27FC236}">
                <a16:creationId xmlns:a16="http://schemas.microsoft.com/office/drawing/2014/main" id="{B31FBB4A-04EF-029C-AB47-AF6C49A61EDD}"/>
              </a:ext>
            </a:extLst>
          </p:cNvPr>
          <p:cNvSpPr txBox="1"/>
          <p:nvPr/>
        </p:nvSpPr>
        <p:spPr>
          <a:xfrm>
            <a:off x="2620377" y="4450591"/>
            <a:ext cx="878305" cy="1107996"/>
          </a:xfrm>
          <a:prstGeom prst="rect">
            <a:avLst/>
          </a:prstGeom>
          <a:noFill/>
        </p:spPr>
        <p:txBody>
          <a:bodyPr wrap="square" rtlCol="0">
            <a:spAutoFit/>
          </a:bodyPr>
          <a:lstStyle/>
          <a:p>
            <a:pPr algn="ctr"/>
            <a:r>
              <a:rPr lang="en-US" altLang="zh-CN" sz="6600" dirty="0">
                <a:solidFill>
                  <a:schemeClr val="bg1"/>
                </a:solidFill>
              </a:rPr>
              <a:t>T</a:t>
            </a:r>
            <a:endParaRPr lang="zh-CN" altLang="en-US" sz="6600" dirty="0">
              <a:solidFill>
                <a:schemeClr val="bg1"/>
              </a:solidFill>
            </a:endParaRPr>
          </a:p>
        </p:txBody>
      </p:sp>
      <p:sp>
        <p:nvSpPr>
          <p:cNvPr id="29" name="文本框 28">
            <a:extLst>
              <a:ext uri="{FF2B5EF4-FFF2-40B4-BE49-F238E27FC236}">
                <a16:creationId xmlns:a16="http://schemas.microsoft.com/office/drawing/2014/main" id="{4E5C8C18-E429-63F2-7217-1D9528C50B99}"/>
              </a:ext>
            </a:extLst>
          </p:cNvPr>
          <p:cNvSpPr txBox="1"/>
          <p:nvPr/>
        </p:nvSpPr>
        <p:spPr>
          <a:xfrm>
            <a:off x="1044239" y="4450591"/>
            <a:ext cx="878305" cy="1107996"/>
          </a:xfrm>
          <a:prstGeom prst="rect">
            <a:avLst/>
          </a:prstGeom>
          <a:noFill/>
        </p:spPr>
        <p:txBody>
          <a:bodyPr wrap="square" rtlCol="0">
            <a:spAutoFit/>
          </a:bodyPr>
          <a:lstStyle/>
          <a:p>
            <a:pPr algn="ctr"/>
            <a:r>
              <a:rPr lang="en-US" altLang="zh-CN" sz="6600" dirty="0">
                <a:solidFill>
                  <a:schemeClr val="bg1"/>
                </a:solidFill>
              </a:rPr>
              <a:t>O</a:t>
            </a:r>
            <a:endParaRPr lang="zh-CN" altLang="en-US" sz="6600" dirty="0">
              <a:solidFill>
                <a:schemeClr val="bg1"/>
              </a:solidFill>
            </a:endParaRPr>
          </a:p>
        </p:txBody>
      </p:sp>
      <p:sp>
        <p:nvSpPr>
          <p:cNvPr id="30" name="文本框 29">
            <a:extLst>
              <a:ext uri="{FF2B5EF4-FFF2-40B4-BE49-F238E27FC236}">
                <a16:creationId xmlns:a16="http://schemas.microsoft.com/office/drawing/2014/main" id="{F864856D-82EA-4D27-CA0D-94F07DDDCF32}"/>
              </a:ext>
            </a:extLst>
          </p:cNvPr>
          <p:cNvSpPr txBox="1"/>
          <p:nvPr/>
        </p:nvSpPr>
        <p:spPr>
          <a:xfrm>
            <a:off x="4593771" y="2240821"/>
            <a:ext cx="2507152" cy="400110"/>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S:</a:t>
            </a:r>
            <a:r>
              <a:rPr lang="zh-CN" altLang="en-US" dirty="0"/>
              <a:t>优势</a:t>
            </a:r>
          </a:p>
        </p:txBody>
      </p:sp>
      <p:sp>
        <p:nvSpPr>
          <p:cNvPr id="31" name="文本框 30">
            <a:extLst>
              <a:ext uri="{FF2B5EF4-FFF2-40B4-BE49-F238E27FC236}">
                <a16:creationId xmlns:a16="http://schemas.microsoft.com/office/drawing/2014/main" id="{574C6851-934A-B4A1-2D02-84F2993C2AB7}"/>
              </a:ext>
            </a:extLst>
          </p:cNvPr>
          <p:cNvSpPr txBox="1"/>
          <p:nvPr/>
        </p:nvSpPr>
        <p:spPr>
          <a:xfrm>
            <a:off x="4593771" y="2685324"/>
            <a:ext cx="2729971"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a:t>
            </a:r>
          </a:p>
          <a:p>
            <a:r>
              <a:rPr lang="zh-CN" altLang="en-US" dirty="0"/>
              <a:t>这里请填入正文这里请填入正文这里请填入正文这里请填入正文这里请填入正文这里请填入正文</a:t>
            </a:r>
          </a:p>
        </p:txBody>
      </p:sp>
      <p:sp>
        <p:nvSpPr>
          <p:cNvPr id="32" name="文本框 31">
            <a:extLst>
              <a:ext uri="{FF2B5EF4-FFF2-40B4-BE49-F238E27FC236}">
                <a16:creationId xmlns:a16="http://schemas.microsoft.com/office/drawing/2014/main" id="{BA059E32-A09D-B63B-9EDF-85EC4A47A833}"/>
              </a:ext>
            </a:extLst>
          </p:cNvPr>
          <p:cNvSpPr txBox="1"/>
          <p:nvPr/>
        </p:nvSpPr>
        <p:spPr>
          <a:xfrm>
            <a:off x="8226136" y="2240821"/>
            <a:ext cx="2507152" cy="400110"/>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W:</a:t>
            </a:r>
            <a:r>
              <a:rPr lang="zh-CN" altLang="en-US" dirty="0"/>
              <a:t>劣势</a:t>
            </a:r>
          </a:p>
        </p:txBody>
      </p:sp>
      <p:sp>
        <p:nvSpPr>
          <p:cNvPr id="33" name="文本框 32">
            <a:extLst>
              <a:ext uri="{FF2B5EF4-FFF2-40B4-BE49-F238E27FC236}">
                <a16:creationId xmlns:a16="http://schemas.microsoft.com/office/drawing/2014/main" id="{FA657732-3724-2CE4-292D-12DB01B6367C}"/>
              </a:ext>
            </a:extLst>
          </p:cNvPr>
          <p:cNvSpPr txBox="1"/>
          <p:nvPr/>
        </p:nvSpPr>
        <p:spPr>
          <a:xfrm>
            <a:off x="8226136" y="2685324"/>
            <a:ext cx="2729971"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a:t>
            </a:r>
          </a:p>
          <a:p>
            <a:r>
              <a:rPr lang="zh-CN" altLang="en-US" dirty="0"/>
              <a:t>这里请填入正文这里请填入正文这里请填入正文这里请填入正文这里请填入正文这里请填入正文</a:t>
            </a:r>
          </a:p>
        </p:txBody>
      </p:sp>
      <p:sp>
        <p:nvSpPr>
          <p:cNvPr id="34" name="文本框 33">
            <a:extLst>
              <a:ext uri="{FF2B5EF4-FFF2-40B4-BE49-F238E27FC236}">
                <a16:creationId xmlns:a16="http://schemas.microsoft.com/office/drawing/2014/main" id="{7CC0C948-79BE-AC7D-CE4E-DC1975ABD1F3}"/>
              </a:ext>
            </a:extLst>
          </p:cNvPr>
          <p:cNvSpPr txBox="1"/>
          <p:nvPr/>
        </p:nvSpPr>
        <p:spPr>
          <a:xfrm>
            <a:off x="4593771" y="4381826"/>
            <a:ext cx="2507152" cy="400110"/>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O:</a:t>
            </a:r>
            <a:r>
              <a:rPr lang="zh-CN" altLang="en-US" dirty="0"/>
              <a:t>机会</a:t>
            </a:r>
          </a:p>
        </p:txBody>
      </p:sp>
      <p:sp>
        <p:nvSpPr>
          <p:cNvPr id="35" name="文本框 34">
            <a:extLst>
              <a:ext uri="{FF2B5EF4-FFF2-40B4-BE49-F238E27FC236}">
                <a16:creationId xmlns:a16="http://schemas.microsoft.com/office/drawing/2014/main" id="{BB018EF3-AB67-68E3-9113-4AE40E49FBD1}"/>
              </a:ext>
            </a:extLst>
          </p:cNvPr>
          <p:cNvSpPr txBox="1"/>
          <p:nvPr/>
        </p:nvSpPr>
        <p:spPr>
          <a:xfrm>
            <a:off x="4593771" y="4826329"/>
            <a:ext cx="2729971" cy="1474763"/>
          </a:xfrm>
          <a:prstGeom prst="rect">
            <a:avLst/>
          </a:prstGeom>
          <a:noFill/>
        </p:spPr>
        <p:txBody>
          <a:bodyPr wrap="square" rtlCol="0">
            <a:spAutoFit/>
          </a:bodyPr>
          <a:lstStyle/>
          <a:p>
            <a:pPr>
              <a:lnSpc>
                <a:spcPct val="130000"/>
              </a:lnSpc>
            </a:pPr>
            <a:r>
              <a:rPr lang="zh-CN" altLang="en-US" sz="1400" dirty="0">
                <a:solidFill>
                  <a:schemeClr val="bg2">
                    <a:lumMod val="50000"/>
                  </a:schemeClr>
                </a:solidFill>
                <a:latin typeface="+mn-ea"/>
              </a:rPr>
              <a:t>这里请填入正文这里请填入正文这里请填入正文这里请填入正文</a:t>
            </a:r>
          </a:p>
          <a:p>
            <a:pPr>
              <a:lnSpc>
                <a:spcPct val="130000"/>
              </a:lnSpc>
            </a:pPr>
            <a:r>
              <a:rPr lang="zh-CN" altLang="en-US" sz="1400" dirty="0">
                <a:solidFill>
                  <a:schemeClr val="bg2">
                    <a:lumMod val="50000"/>
                  </a:schemeClr>
                </a:solidFill>
                <a:latin typeface="+mn-ea"/>
              </a:rPr>
              <a:t>这里请填入正文这里请填入正文这里请填入正文这里请填入正文这里请填入正文这里请填入正文</a:t>
            </a:r>
          </a:p>
        </p:txBody>
      </p:sp>
      <p:sp>
        <p:nvSpPr>
          <p:cNvPr id="36" name="文本框 35">
            <a:extLst>
              <a:ext uri="{FF2B5EF4-FFF2-40B4-BE49-F238E27FC236}">
                <a16:creationId xmlns:a16="http://schemas.microsoft.com/office/drawing/2014/main" id="{05D35A9D-1009-567B-1CA9-8FADEC4C03B3}"/>
              </a:ext>
            </a:extLst>
          </p:cNvPr>
          <p:cNvSpPr txBox="1"/>
          <p:nvPr/>
        </p:nvSpPr>
        <p:spPr>
          <a:xfrm>
            <a:off x="8226136" y="4381826"/>
            <a:ext cx="2507152" cy="400110"/>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T:</a:t>
            </a:r>
            <a:r>
              <a:rPr lang="zh-CN" altLang="en-US" dirty="0"/>
              <a:t>威胁</a:t>
            </a:r>
          </a:p>
        </p:txBody>
      </p:sp>
      <p:sp>
        <p:nvSpPr>
          <p:cNvPr id="37" name="文本框 36">
            <a:extLst>
              <a:ext uri="{FF2B5EF4-FFF2-40B4-BE49-F238E27FC236}">
                <a16:creationId xmlns:a16="http://schemas.microsoft.com/office/drawing/2014/main" id="{5491E2A7-B74D-615E-1579-3B34B48FF891}"/>
              </a:ext>
            </a:extLst>
          </p:cNvPr>
          <p:cNvSpPr txBox="1"/>
          <p:nvPr/>
        </p:nvSpPr>
        <p:spPr>
          <a:xfrm>
            <a:off x="8226136" y="4826329"/>
            <a:ext cx="2729971" cy="147476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a:t>
            </a:r>
          </a:p>
          <a:p>
            <a:r>
              <a:rPr lang="zh-CN" altLang="en-US" dirty="0"/>
              <a:t>这里请填入正文这里请填入正文这里请填入正文这里请填入正文这里请填入正文这里请填入正文</a:t>
            </a:r>
          </a:p>
        </p:txBody>
      </p:sp>
      <p:sp>
        <p:nvSpPr>
          <p:cNvPr id="21" name="文本框 20">
            <a:extLst>
              <a:ext uri="{FF2B5EF4-FFF2-40B4-BE49-F238E27FC236}">
                <a16:creationId xmlns:a16="http://schemas.microsoft.com/office/drawing/2014/main" id="{BACBF584-A5A4-FC11-7D55-0591C96C980A}"/>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22" name="文本框 21">
            <a:extLst>
              <a:ext uri="{FF2B5EF4-FFF2-40B4-BE49-F238E27FC236}">
                <a16:creationId xmlns:a16="http://schemas.microsoft.com/office/drawing/2014/main" id="{B8C4FD12-86A1-92D2-68BA-C5BD70A64B83}"/>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23" name="文本框 22">
            <a:extLst>
              <a:ext uri="{FF2B5EF4-FFF2-40B4-BE49-F238E27FC236}">
                <a16:creationId xmlns:a16="http://schemas.microsoft.com/office/drawing/2014/main" id="{A0A97DC9-1AE9-F4EA-5E0B-4D5BAA909B5C}"/>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41791284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id="{D9BB7B9A-E7EF-4B2B-94DB-6B1C2654168C}"/>
              </a:ext>
            </a:extLst>
          </p:cNvPr>
          <p:cNvSpPr/>
          <p:nvPr/>
        </p:nvSpPr>
        <p:spPr>
          <a:xfrm>
            <a:off x="1059257" y="1601403"/>
            <a:ext cx="2772664" cy="4170680"/>
          </a:xfrm>
          <a:prstGeom prst="roundRect">
            <a:avLst>
              <a:gd name="adj" fmla="val 6935"/>
            </a:avLst>
          </a:prstGeom>
          <a:gradFill>
            <a:gsLst>
              <a:gs pos="24000">
                <a:schemeClr val="accent1">
                  <a:lumMod val="75000"/>
                </a:schemeClr>
              </a:gs>
              <a:gs pos="83000">
                <a:schemeClr val="accent2">
                  <a:lumMod val="60000"/>
                  <a:lumOff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4DE98E5D-7BDD-4A81-9996-42CBBBC17A9A}"/>
              </a:ext>
            </a:extLst>
          </p:cNvPr>
          <p:cNvSpPr/>
          <p:nvPr/>
        </p:nvSpPr>
        <p:spPr>
          <a:xfrm>
            <a:off x="958869" y="2326660"/>
            <a:ext cx="2973439" cy="4170680"/>
          </a:xfrm>
          <a:prstGeom prst="roundRect">
            <a:avLst>
              <a:gd name="adj" fmla="val 6935"/>
            </a:avLst>
          </a:prstGeom>
          <a:solidFill>
            <a:schemeClr val="bg1"/>
          </a:solidFill>
          <a:ln>
            <a:noFill/>
          </a:ln>
          <a:effectLst>
            <a:outerShdw blurRad="482600" dist="165100" dir="5400000" sx="97000" sy="97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1B77405-14D9-453E-BBA5-382A2CDC0A36}"/>
              </a:ext>
            </a:extLst>
          </p:cNvPr>
          <p:cNvSpPr txBox="1"/>
          <p:nvPr/>
        </p:nvSpPr>
        <p:spPr>
          <a:xfrm>
            <a:off x="1391765" y="1747798"/>
            <a:ext cx="1913961" cy="461665"/>
          </a:xfrm>
          <a:prstGeom prst="rect">
            <a:avLst/>
          </a:prstGeom>
          <a:noFill/>
        </p:spPr>
        <p:txBody>
          <a:bodyPr wrap="square" rtlCol="0">
            <a:spAutoFit/>
          </a:bodyPr>
          <a:lstStyle/>
          <a:p>
            <a:pPr algn="ctr"/>
            <a:r>
              <a:rPr lang="zh-CN" altLang="en-US" sz="2400" dirty="0">
                <a:solidFill>
                  <a:schemeClr val="bg1"/>
                </a:solidFill>
                <a:latin typeface="+mj-ea"/>
                <a:ea typeface="+mj-ea"/>
              </a:rPr>
              <a:t>请输入标题</a:t>
            </a:r>
          </a:p>
        </p:txBody>
      </p:sp>
      <p:sp>
        <p:nvSpPr>
          <p:cNvPr id="15" name="矩形: 圆角 14">
            <a:extLst>
              <a:ext uri="{FF2B5EF4-FFF2-40B4-BE49-F238E27FC236}">
                <a16:creationId xmlns:a16="http://schemas.microsoft.com/office/drawing/2014/main" id="{5614AC4A-B100-47BC-BE3B-BF1A46A23AC8}"/>
              </a:ext>
            </a:extLst>
          </p:cNvPr>
          <p:cNvSpPr/>
          <p:nvPr/>
        </p:nvSpPr>
        <p:spPr>
          <a:xfrm>
            <a:off x="1332795" y="2711342"/>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16" name="矩形: 圆角 15">
            <a:extLst>
              <a:ext uri="{FF2B5EF4-FFF2-40B4-BE49-F238E27FC236}">
                <a16:creationId xmlns:a16="http://schemas.microsoft.com/office/drawing/2014/main" id="{F26EC6A2-B360-4BD4-91E6-86A43DAA6BF7}"/>
              </a:ext>
            </a:extLst>
          </p:cNvPr>
          <p:cNvSpPr/>
          <p:nvPr/>
        </p:nvSpPr>
        <p:spPr>
          <a:xfrm>
            <a:off x="1332795" y="3596380"/>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17" name="矩形: 圆角 16">
            <a:extLst>
              <a:ext uri="{FF2B5EF4-FFF2-40B4-BE49-F238E27FC236}">
                <a16:creationId xmlns:a16="http://schemas.microsoft.com/office/drawing/2014/main" id="{0320BA85-E944-43B8-9E4C-2FB1C36730FE}"/>
              </a:ext>
            </a:extLst>
          </p:cNvPr>
          <p:cNvSpPr/>
          <p:nvPr/>
        </p:nvSpPr>
        <p:spPr>
          <a:xfrm>
            <a:off x="1332795" y="4481418"/>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18" name="矩形: 圆角 17">
            <a:extLst>
              <a:ext uri="{FF2B5EF4-FFF2-40B4-BE49-F238E27FC236}">
                <a16:creationId xmlns:a16="http://schemas.microsoft.com/office/drawing/2014/main" id="{3C4FBFA7-D98D-4535-AB29-C931FA9B89D6}"/>
              </a:ext>
            </a:extLst>
          </p:cNvPr>
          <p:cNvSpPr/>
          <p:nvPr/>
        </p:nvSpPr>
        <p:spPr>
          <a:xfrm>
            <a:off x="1332795" y="5366455"/>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24" name="矩形: 圆角 23">
            <a:extLst>
              <a:ext uri="{FF2B5EF4-FFF2-40B4-BE49-F238E27FC236}">
                <a16:creationId xmlns:a16="http://schemas.microsoft.com/office/drawing/2014/main" id="{28DC4CFC-C4C9-41FF-9BCF-9A3F14E2E204}"/>
              </a:ext>
            </a:extLst>
          </p:cNvPr>
          <p:cNvSpPr/>
          <p:nvPr/>
        </p:nvSpPr>
        <p:spPr>
          <a:xfrm>
            <a:off x="4543414" y="1363116"/>
            <a:ext cx="2772664" cy="4170680"/>
          </a:xfrm>
          <a:prstGeom prst="roundRect">
            <a:avLst>
              <a:gd name="adj" fmla="val 6935"/>
            </a:avLst>
          </a:prstGeom>
          <a:gradFill flip="none" rotWithShape="1">
            <a:gsLst>
              <a:gs pos="16000">
                <a:schemeClr val="accent1">
                  <a:lumMod val="60000"/>
                  <a:lumOff val="40000"/>
                </a:schemeClr>
              </a:gs>
              <a:gs pos="85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a:extLst>
              <a:ext uri="{FF2B5EF4-FFF2-40B4-BE49-F238E27FC236}">
                <a16:creationId xmlns:a16="http://schemas.microsoft.com/office/drawing/2014/main" id="{3B9B5C29-3F05-403F-BAE6-C1B9B4F488AB}"/>
              </a:ext>
            </a:extLst>
          </p:cNvPr>
          <p:cNvSpPr/>
          <p:nvPr/>
        </p:nvSpPr>
        <p:spPr>
          <a:xfrm>
            <a:off x="4443026" y="2088373"/>
            <a:ext cx="2973439" cy="4170680"/>
          </a:xfrm>
          <a:prstGeom prst="roundRect">
            <a:avLst>
              <a:gd name="adj" fmla="val 6935"/>
            </a:avLst>
          </a:prstGeom>
          <a:solidFill>
            <a:schemeClr val="bg1"/>
          </a:solidFill>
          <a:ln>
            <a:noFill/>
          </a:ln>
          <a:effectLst>
            <a:outerShdw blurRad="482600" dist="165100" dir="5400000" sx="97000" sy="97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5CFBD776-ED58-41D9-A6E9-8521251BC9DA}"/>
              </a:ext>
            </a:extLst>
          </p:cNvPr>
          <p:cNvSpPr txBox="1"/>
          <p:nvPr/>
        </p:nvSpPr>
        <p:spPr>
          <a:xfrm>
            <a:off x="5031972" y="1516965"/>
            <a:ext cx="1759902" cy="461665"/>
          </a:xfrm>
          <a:prstGeom prst="rect">
            <a:avLst/>
          </a:prstGeom>
          <a:noFill/>
        </p:spPr>
        <p:txBody>
          <a:bodyPr wrap="square" rtlCol="0">
            <a:spAutoFit/>
          </a:bodyPr>
          <a:lstStyle/>
          <a:p>
            <a:pPr algn="ctr"/>
            <a:r>
              <a:rPr lang="zh-CN" altLang="en-US" sz="2400" dirty="0">
                <a:solidFill>
                  <a:schemeClr val="bg1"/>
                </a:solidFill>
                <a:latin typeface="+mj-ea"/>
                <a:ea typeface="+mj-ea"/>
              </a:rPr>
              <a:t>请输入标题</a:t>
            </a:r>
          </a:p>
        </p:txBody>
      </p:sp>
      <p:sp>
        <p:nvSpPr>
          <p:cNvPr id="27" name="矩形: 圆角 26">
            <a:extLst>
              <a:ext uri="{FF2B5EF4-FFF2-40B4-BE49-F238E27FC236}">
                <a16:creationId xmlns:a16="http://schemas.microsoft.com/office/drawing/2014/main" id="{BC8BFAEA-96A3-4810-88BF-FEE149B5B8BA}"/>
              </a:ext>
            </a:extLst>
          </p:cNvPr>
          <p:cNvSpPr/>
          <p:nvPr/>
        </p:nvSpPr>
        <p:spPr>
          <a:xfrm>
            <a:off x="4816952" y="2473055"/>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28" name="矩形: 圆角 27">
            <a:extLst>
              <a:ext uri="{FF2B5EF4-FFF2-40B4-BE49-F238E27FC236}">
                <a16:creationId xmlns:a16="http://schemas.microsoft.com/office/drawing/2014/main" id="{6B90AF56-E398-4A76-8FC9-6F091F1598C0}"/>
              </a:ext>
            </a:extLst>
          </p:cNvPr>
          <p:cNvSpPr/>
          <p:nvPr/>
        </p:nvSpPr>
        <p:spPr>
          <a:xfrm>
            <a:off x="4816952" y="3358093"/>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29" name="矩形: 圆角 28">
            <a:extLst>
              <a:ext uri="{FF2B5EF4-FFF2-40B4-BE49-F238E27FC236}">
                <a16:creationId xmlns:a16="http://schemas.microsoft.com/office/drawing/2014/main" id="{96BE9BA7-A1A6-403C-A8F9-BE54FF971A4B}"/>
              </a:ext>
            </a:extLst>
          </p:cNvPr>
          <p:cNvSpPr/>
          <p:nvPr/>
        </p:nvSpPr>
        <p:spPr>
          <a:xfrm>
            <a:off x="4816952" y="4243131"/>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30" name="矩形: 圆角 29">
            <a:extLst>
              <a:ext uri="{FF2B5EF4-FFF2-40B4-BE49-F238E27FC236}">
                <a16:creationId xmlns:a16="http://schemas.microsoft.com/office/drawing/2014/main" id="{669E7960-3201-4690-94F8-2D3805E7F969}"/>
              </a:ext>
            </a:extLst>
          </p:cNvPr>
          <p:cNvSpPr/>
          <p:nvPr/>
        </p:nvSpPr>
        <p:spPr>
          <a:xfrm>
            <a:off x="4816952" y="5128168"/>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32" name="矩形: 圆角 31">
            <a:extLst>
              <a:ext uri="{FF2B5EF4-FFF2-40B4-BE49-F238E27FC236}">
                <a16:creationId xmlns:a16="http://schemas.microsoft.com/office/drawing/2014/main" id="{8BA229DD-303D-40C9-A9BC-686AB052A663}"/>
              </a:ext>
            </a:extLst>
          </p:cNvPr>
          <p:cNvSpPr/>
          <p:nvPr/>
        </p:nvSpPr>
        <p:spPr>
          <a:xfrm>
            <a:off x="8027571" y="1601403"/>
            <a:ext cx="2772664" cy="4170680"/>
          </a:xfrm>
          <a:prstGeom prst="roundRect">
            <a:avLst>
              <a:gd name="adj" fmla="val 6935"/>
            </a:avLst>
          </a:prstGeom>
          <a:gradFill>
            <a:gsLst>
              <a:gs pos="24000">
                <a:schemeClr val="accent1">
                  <a:lumMod val="75000"/>
                </a:schemeClr>
              </a:gs>
              <a:gs pos="83000">
                <a:schemeClr val="accent2">
                  <a:lumMod val="60000"/>
                  <a:lumOff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F22ED6BC-F870-454D-A121-4865F4D7735C}"/>
              </a:ext>
            </a:extLst>
          </p:cNvPr>
          <p:cNvSpPr/>
          <p:nvPr/>
        </p:nvSpPr>
        <p:spPr>
          <a:xfrm>
            <a:off x="7927183" y="2326660"/>
            <a:ext cx="2973439" cy="4170680"/>
          </a:xfrm>
          <a:prstGeom prst="roundRect">
            <a:avLst>
              <a:gd name="adj" fmla="val 6935"/>
            </a:avLst>
          </a:prstGeom>
          <a:solidFill>
            <a:schemeClr val="bg1"/>
          </a:solidFill>
          <a:ln>
            <a:noFill/>
          </a:ln>
          <a:effectLst>
            <a:outerShdw blurRad="482600" dist="165100" dir="5400000" sx="97000" sy="97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3D73DDBF-AA34-4518-964D-7F03B5307990}"/>
              </a:ext>
            </a:extLst>
          </p:cNvPr>
          <p:cNvSpPr txBox="1"/>
          <p:nvPr/>
        </p:nvSpPr>
        <p:spPr>
          <a:xfrm>
            <a:off x="8520919" y="1747798"/>
            <a:ext cx="1785965" cy="461665"/>
          </a:xfrm>
          <a:prstGeom prst="rect">
            <a:avLst/>
          </a:prstGeom>
          <a:noFill/>
        </p:spPr>
        <p:txBody>
          <a:bodyPr wrap="square" rtlCol="0">
            <a:spAutoFit/>
          </a:bodyPr>
          <a:lstStyle/>
          <a:p>
            <a:pPr algn="ctr"/>
            <a:r>
              <a:rPr lang="zh-CN" altLang="en-US" sz="2400" dirty="0">
                <a:solidFill>
                  <a:schemeClr val="bg1"/>
                </a:solidFill>
                <a:latin typeface="+mj-ea"/>
                <a:ea typeface="+mj-ea"/>
              </a:rPr>
              <a:t>请输入标题</a:t>
            </a:r>
          </a:p>
        </p:txBody>
      </p:sp>
      <p:sp>
        <p:nvSpPr>
          <p:cNvPr id="35" name="矩形: 圆角 34">
            <a:extLst>
              <a:ext uri="{FF2B5EF4-FFF2-40B4-BE49-F238E27FC236}">
                <a16:creationId xmlns:a16="http://schemas.microsoft.com/office/drawing/2014/main" id="{50C37165-09D6-4896-B933-D305ECDD70E9}"/>
              </a:ext>
            </a:extLst>
          </p:cNvPr>
          <p:cNvSpPr/>
          <p:nvPr/>
        </p:nvSpPr>
        <p:spPr>
          <a:xfrm>
            <a:off x="8301109" y="2711342"/>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36" name="矩形: 圆角 35">
            <a:extLst>
              <a:ext uri="{FF2B5EF4-FFF2-40B4-BE49-F238E27FC236}">
                <a16:creationId xmlns:a16="http://schemas.microsoft.com/office/drawing/2014/main" id="{C8D8D48D-F5A5-45D4-8D0E-F8E444C4122D}"/>
              </a:ext>
            </a:extLst>
          </p:cNvPr>
          <p:cNvSpPr/>
          <p:nvPr/>
        </p:nvSpPr>
        <p:spPr>
          <a:xfrm>
            <a:off x="8301109" y="3596380"/>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37" name="矩形: 圆角 36">
            <a:extLst>
              <a:ext uri="{FF2B5EF4-FFF2-40B4-BE49-F238E27FC236}">
                <a16:creationId xmlns:a16="http://schemas.microsoft.com/office/drawing/2014/main" id="{7DC633CD-C9EB-49AD-872A-2398C7377BA7}"/>
              </a:ext>
            </a:extLst>
          </p:cNvPr>
          <p:cNvSpPr/>
          <p:nvPr/>
        </p:nvSpPr>
        <p:spPr>
          <a:xfrm>
            <a:off x="8301109" y="4481418"/>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38" name="矩形: 圆角 37">
            <a:extLst>
              <a:ext uri="{FF2B5EF4-FFF2-40B4-BE49-F238E27FC236}">
                <a16:creationId xmlns:a16="http://schemas.microsoft.com/office/drawing/2014/main" id="{10E37D9A-26C5-4BB8-80CA-01CF4C3291F9}"/>
              </a:ext>
            </a:extLst>
          </p:cNvPr>
          <p:cNvSpPr/>
          <p:nvPr/>
        </p:nvSpPr>
        <p:spPr>
          <a:xfrm>
            <a:off x="8301109" y="5366455"/>
            <a:ext cx="2225588" cy="746202"/>
          </a:xfrm>
          <a:prstGeom prst="roundRect">
            <a:avLst>
              <a:gd name="adj" fmla="val 39658"/>
            </a:avLst>
          </a:prstGeom>
          <a:gradFill>
            <a:gsLst>
              <a:gs pos="100000">
                <a:schemeClr val="accent1">
                  <a:lumMod val="20000"/>
                  <a:lumOff val="80000"/>
                </a:schemeClr>
              </a:gs>
              <a:gs pos="0">
                <a:schemeClr val="accent2">
                  <a:lumMod val="20000"/>
                  <a:lumOff val="80000"/>
                </a:schemeClr>
              </a:gs>
            </a:gsLst>
            <a:lin ang="2700000" scaled="1"/>
          </a:gradFill>
          <a:ln>
            <a:noFill/>
          </a:ln>
          <a:effectLst>
            <a:innerShdw blurRad="114300">
              <a:schemeClr val="accent1">
                <a:lumMod val="60000"/>
                <a:lumOff val="40000"/>
                <a:alpha val="18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请输入正文</a:t>
            </a:r>
          </a:p>
        </p:txBody>
      </p:sp>
      <p:sp>
        <p:nvSpPr>
          <p:cNvPr id="31" name="文本框 30">
            <a:extLst>
              <a:ext uri="{FF2B5EF4-FFF2-40B4-BE49-F238E27FC236}">
                <a16:creationId xmlns:a16="http://schemas.microsoft.com/office/drawing/2014/main" id="{E3006B14-105A-61FD-44A4-20920AB86BD6}"/>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39" name="文本框 38">
            <a:extLst>
              <a:ext uri="{FF2B5EF4-FFF2-40B4-BE49-F238E27FC236}">
                <a16:creationId xmlns:a16="http://schemas.microsoft.com/office/drawing/2014/main" id="{F5DF1CCA-EECD-D777-292C-934097FE8CB1}"/>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2430286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 空心 5">
            <a:extLst>
              <a:ext uri="{FF2B5EF4-FFF2-40B4-BE49-F238E27FC236}">
                <a16:creationId xmlns:a16="http://schemas.microsoft.com/office/drawing/2014/main" id="{138F6D18-A61D-F649-964F-FE82B2D88D9E}"/>
              </a:ext>
            </a:extLst>
          </p:cNvPr>
          <p:cNvSpPr/>
          <p:nvPr/>
        </p:nvSpPr>
        <p:spPr>
          <a:xfrm>
            <a:off x="957943" y="2920606"/>
            <a:ext cx="1576137" cy="1576137"/>
          </a:xfrm>
          <a:prstGeom prst="donut">
            <a:avLst>
              <a:gd name="adj" fmla="val 82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圆: 空心 22">
            <a:extLst>
              <a:ext uri="{FF2B5EF4-FFF2-40B4-BE49-F238E27FC236}">
                <a16:creationId xmlns:a16="http://schemas.microsoft.com/office/drawing/2014/main" id="{B255288F-4E28-4606-9858-F9BB0FB75807}"/>
              </a:ext>
            </a:extLst>
          </p:cNvPr>
          <p:cNvSpPr/>
          <p:nvPr/>
        </p:nvSpPr>
        <p:spPr>
          <a:xfrm>
            <a:off x="3857554" y="2920606"/>
            <a:ext cx="1576137" cy="1576137"/>
          </a:xfrm>
          <a:prstGeom prst="donut">
            <a:avLst>
              <a:gd name="adj" fmla="val 82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圆: 空心 37">
            <a:extLst>
              <a:ext uri="{FF2B5EF4-FFF2-40B4-BE49-F238E27FC236}">
                <a16:creationId xmlns:a16="http://schemas.microsoft.com/office/drawing/2014/main" id="{DDA180A3-9E3A-111B-176E-BA389ABF94BF}"/>
              </a:ext>
            </a:extLst>
          </p:cNvPr>
          <p:cNvSpPr/>
          <p:nvPr/>
        </p:nvSpPr>
        <p:spPr>
          <a:xfrm>
            <a:off x="6757165" y="2920606"/>
            <a:ext cx="1576137" cy="1576137"/>
          </a:xfrm>
          <a:prstGeom prst="donut">
            <a:avLst>
              <a:gd name="adj" fmla="val 82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圆: 空心 38">
            <a:extLst>
              <a:ext uri="{FF2B5EF4-FFF2-40B4-BE49-F238E27FC236}">
                <a16:creationId xmlns:a16="http://schemas.microsoft.com/office/drawing/2014/main" id="{C00170E1-6317-3EAF-02DC-D9CACB1D1A9E}"/>
              </a:ext>
            </a:extLst>
          </p:cNvPr>
          <p:cNvSpPr/>
          <p:nvPr/>
        </p:nvSpPr>
        <p:spPr>
          <a:xfrm>
            <a:off x="9656776" y="2920606"/>
            <a:ext cx="1576137" cy="1576137"/>
          </a:xfrm>
          <a:prstGeom prst="donut">
            <a:avLst>
              <a:gd name="adj" fmla="val 82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弧形 39">
            <a:extLst>
              <a:ext uri="{FF2B5EF4-FFF2-40B4-BE49-F238E27FC236}">
                <a16:creationId xmlns:a16="http://schemas.microsoft.com/office/drawing/2014/main" id="{6881E4E0-FD3C-4D13-764A-98A6DD5B04BB}"/>
              </a:ext>
            </a:extLst>
          </p:cNvPr>
          <p:cNvSpPr/>
          <p:nvPr/>
        </p:nvSpPr>
        <p:spPr>
          <a:xfrm>
            <a:off x="904872" y="2982297"/>
            <a:ext cx="1576137" cy="1576137"/>
          </a:xfrm>
          <a:prstGeom prst="arc">
            <a:avLst/>
          </a:prstGeom>
          <a:noFill/>
          <a:ln w="165100">
            <a:gradFill>
              <a:gsLst>
                <a:gs pos="19000">
                  <a:schemeClr val="tx2"/>
                </a:gs>
                <a:gs pos="74000">
                  <a:schemeClr val="tx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1" name="弧形 40">
            <a:extLst>
              <a:ext uri="{FF2B5EF4-FFF2-40B4-BE49-F238E27FC236}">
                <a16:creationId xmlns:a16="http://schemas.microsoft.com/office/drawing/2014/main" id="{B7498E12-2539-1DCB-8B5C-6F481227432F}"/>
              </a:ext>
            </a:extLst>
          </p:cNvPr>
          <p:cNvSpPr/>
          <p:nvPr/>
        </p:nvSpPr>
        <p:spPr>
          <a:xfrm>
            <a:off x="3816515" y="2982297"/>
            <a:ext cx="1576137" cy="1452753"/>
          </a:xfrm>
          <a:prstGeom prst="arc">
            <a:avLst>
              <a:gd name="adj1" fmla="val 16200000"/>
              <a:gd name="adj2" fmla="val 2820156"/>
            </a:avLst>
          </a:prstGeom>
          <a:noFill/>
          <a:ln w="165100">
            <a:gradFill>
              <a:gsLst>
                <a:gs pos="19000">
                  <a:schemeClr val="tx2"/>
                </a:gs>
                <a:gs pos="74000">
                  <a:schemeClr val="tx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弧形 41">
            <a:extLst>
              <a:ext uri="{FF2B5EF4-FFF2-40B4-BE49-F238E27FC236}">
                <a16:creationId xmlns:a16="http://schemas.microsoft.com/office/drawing/2014/main" id="{FB80EE53-C9E4-B47C-6E75-2F2FDB38001A}"/>
              </a:ext>
            </a:extLst>
          </p:cNvPr>
          <p:cNvSpPr/>
          <p:nvPr/>
        </p:nvSpPr>
        <p:spPr>
          <a:xfrm>
            <a:off x="6716126" y="2982297"/>
            <a:ext cx="1576137" cy="1452753"/>
          </a:xfrm>
          <a:prstGeom prst="arc">
            <a:avLst>
              <a:gd name="adj1" fmla="val 16200000"/>
              <a:gd name="adj2" fmla="val 4657689"/>
            </a:avLst>
          </a:prstGeom>
          <a:noFill/>
          <a:ln w="165100">
            <a:gradFill>
              <a:gsLst>
                <a:gs pos="20000">
                  <a:schemeClr val="accent1"/>
                </a:gs>
                <a:gs pos="83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弧形 42">
            <a:extLst>
              <a:ext uri="{FF2B5EF4-FFF2-40B4-BE49-F238E27FC236}">
                <a16:creationId xmlns:a16="http://schemas.microsoft.com/office/drawing/2014/main" id="{820B2589-587E-98E3-B1CD-40FA2D74D056}"/>
              </a:ext>
            </a:extLst>
          </p:cNvPr>
          <p:cNvSpPr/>
          <p:nvPr/>
        </p:nvSpPr>
        <p:spPr>
          <a:xfrm>
            <a:off x="9615737" y="2982297"/>
            <a:ext cx="1576137" cy="1452753"/>
          </a:xfrm>
          <a:prstGeom prst="arc">
            <a:avLst>
              <a:gd name="adj1" fmla="val 16200000"/>
              <a:gd name="adj2" fmla="val 18846574"/>
            </a:avLst>
          </a:prstGeom>
          <a:noFill/>
          <a:ln w="165100">
            <a:gradFill>
              <a:gsLst>
                <a:gs pos="19000">
                  <a:schemeClr val="tx2"/>
                </a:gs>
                <a:gs pos="74000">
                  <a:schemeClr val="tx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a:extLst>
              <a:ext uri="{FF2B5EF4-FFF2-40B4-BE49-F238E27FC236}">
                <a16:creationId xmlns:a16="http://schemas.microsoft.com/office/drawing/2014/main" id="{D8419010-E1A4-CEA2-B605-91C20F968CC9}"/>
              </a:ext>
            </a:extLst>
          </p:cNvPr>
          <p:cNvSpPr txBox="1"/>
          <p:nvPr/>
        </p:nvSpPr>
        <p:spPr>
          <a:xfrm>
            <a:off x="1280292" y="3474061"/>
            <a:ext cx="998621" cy="523220"/>
          </a:xfrm>
          <a:prstGeom prst="rect">
            <a:avLst/>
          </a:prstGeom>
          <a:noFill/>
        </p:spPr>
        <p:txBody>
          <a:bodyPr wrap="square" rtlCol="0">
            <a:spAutoFit/>
          </a:bodyPr>
          <a:lstStyle/>
          <a:p>
            <a:pPr algn="ctr"/>
            <a:r>
              <a:rPr lang="en-US" altLang="zh-CN" sz="2800" dirty="0"/>
              <a:t>25%</a:t>
            </a:r>
            <a:endParaRPr lang="zh-CN" altLang="en-US" sz="2800" dirty="0"/>
          </a:p>
        </p:txBody>
      </p:sp>
      <p:sp>
        <p:nvSpPr>
          <p:cNvPr id="44" name="文本框 43">
            <a:extLst>
              <a:ext uri="{FF2B5EF4-FFF2-40B4-BE49-F238E27FC236}">
                <a16:creationId xmlns:a16="http://schemas.microsoft.com/office/drawing/2014/main" id="{E3269898-2775-1D2B-2A5E-28FB4A8D0BAF}"/>
              </a:ext>
            </a:extLst>
          </p:cNvPr>
          <p:cNvSpPr txBox="1"/>
          <p:nvPr/>
        </p:nvSpPr>
        <p:spPr>
          <a:xfrm>
            <a:off x="4146311" y="3474061"/>
            <a:ext cx="998621" cy="523220"/>
          </a:xfrm>
          <a:prstGeom prst="rect">
            <a:avLst/>
          </a:prstGeom>
          <a:noFill/>
        </p:spPr>
        <p:txBody>
          <a:bodyPr wrap="square" rtlCol="0">
            <a:spAutoFit/>
          </a:bodyPr>
          <a:lstStyle/>
          <a:p>
            <a:pPr algn="ctr"/>
            <a:r>
              <a:rPr lang="en-US" altLang="zh-CN" sz="2800" dirty="0"/>
              <a:t>44%</a:t>
            </a:r>
            <a:endParaRPr lang="zh-CN" altLang="en-US" sz="2800" dirty="0"/>
          </a:p>
        </p:txBody>
      </p:sp>
      <p:sp>
        <p:nvSpPr>
          <p:cNvPr id="45" name="文本框 44">
            <a:extLst>
              <a:ext uri="{FF2B5EF4-FFF2-40B4-BE49-F238E27FC236}">
                <a16:creationId xmlns:a16="http://schemas.microsoft.com/office/drawing/2014/main" id="{59E7707F-EDE1-9077-2C2B-AED5309004A5}"/>
              </a:ext>
            </a:extLst>
          </p:cNvPr>
          <p:cNvSpPr txBox="1"/>
          <p:nvPr/>
        </p:nvSpPr>
        <p:spPr>
          <a:xfrm>
            <a:off x="7012330" y="3474061"/>
            <a:ext cx="998621" cy="523220"/>
          </a:xfrm>
          <a:prstGeom prst="rect">
            <a:avLst/>
          </a:prstGeom>
          <a:noFill/>
        </p:spPr>
        <p:txBody>
          <a:bodyPr wrap="square" rtlCol="0">
            <a:spAutoFit/>
          </a:bodyPr>
          <a:lstStyle/>
          <a:p>
            <a:pPr algn="ctr"/>
            <a:r>
              <a:rPr lang="en-US" altLang="zh-CN" sz="2800" dirty="0"/>
              <a:t>49%</a:t>
            </a:r>
            <a:endParaRPr lang="zh-CN" altLang="en-US" sz="2800" dirty="0"/>
          </a:p>
        </p:txBody>
      </p:sp>
      <p:sp>
        <p:nvSpPr>
          <p:cNvPr id="46" name="文本框 45">
            <a:extLst>
              <a:ext uri="{FF2B5EF4-FFF2-40B4-BE49-F238E27FC236}">
                <a16:creationId xmlns:a16="http://schemas.microsoft.com/office/drawing/2014/main" id="{434D853B-537E-599A-2B69-4CAB44C6FB1B}"/>
              </a:ext>
            </a:extLst>
          </p:cNvPr>
          <p:cNvSpPr txBox="1"/>
          <p:nvPr/>
        </p:nvSpPr>
        <p:spPr>
          <a:xfrm>
            <a:off x="9878349" y="3474061"/>
            <a:ext cx="998621" cy="523220"/>
          </a:xfrm>
          <a:prstGeom prst="rect">
            <a:avLst/>
          </a:prstGeom>
          <a:noFill/>
        </p:spPr>
        <p:txBody>
          <a:bodyPr wrap="square" rtlCol="0">
            <a:spAutoFit/>
          </a:bodyPr>
          <a:lstStyle/>
          <a:p>
            <a:pPr algn="ctr"/>
            <a:r>
              <a:rPr lang="en-US" altLang="zh-CN" sz="2800" dirty="0"/>
              <a:t>10%</a:t>
            </a:r>
            <a:endParaRPr lang="zh-CN" altLang="en-US" sz="2800" dirty="0"/>
          </a:p>
        </p:txBody>
      </p:sp>
      <p:sp>
        <p:nvSpPr>
          <p:cNvPr id="47" name="文本框 46">
            <a:extLst>
              <a:ext uri="{FF2B5EF4-FFF2-40B4-BE49-F238E27FC236}">
                <a16:creationId xmlns:a16="http://schemas.microsoft.com/office/drawing/2014/main" id="{E76B7B65-D0C9-9C94-F2E4-C36335D0FEE7}"/>
              </a:ext>
            </a:extLst>
          </p:cNvPr>
          <p:cNvSpPr txBox="1"/>
          <p:nvPr/>
        </p:nvSpPr>
        <p:spPr>
          <a:xfrm>
            <a:off x="643917" y="4650088"/>
            <a:ext cx="2319945"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48" name="文本框 47">
            <a:extLst>
              <a:ext uri="{FF2B5EF4-FFF2-40B4-BE49-F238E27FC236}">
                <a16:creationId xmlns:a16="http://schemas.microsoft.com/office/drawing/2014/main" id="{54AC2F58-B9A1-0E05-6C17-AFEC46D9D49D}"/>
              </a:ext>
            </a:extLst>
          </p:cNvPr>
          <p:cNvSpPr txBox="1"/>
          <p:nvPr/>
        </p:nvSpPr>
        <p:spPr>
          <a:xfrm>
            <a:off x="643918" y="5094591"/>
            <a:ext cx="2383515" cy="63453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a:t>
            </a:r>
          </a:p>
        </p:txBody>
      </p:sp>
      <p:sp>
        <p:nvSpPr>
          <p:cNvPr id="49" name="文本框 48">
            <a:extLst>
              <a:ext uri="{FF2B5EF4-FFF2-40B4-BE49-F238E27FC236}">
                <a16:creationId xmlns:a16="http://schemas.microsoft.com/office/drawing/2014/main" id="{F2A400B9-271A-A832-4D2D-0386B9C08A67}"/>
              </a:ext>
            </a:extLst>
          </p:cNvPr>
          <p:cNvSpPr txBox="1"/>
          <p:nvPr/>
        </p:nvSpPr>
        <p:spPr>
          <a:xfrm>
            <a:off x="3520066" y="4650088"/>
            <a:ext cx="2575933"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50" name="文本框 49">
            <a:extLst>
              <a:ext uri="{FF2B5EF4-FFF2-40B4-BE49-F238E27FC236}">
                <a16:creationId xmlns:a16="http://schemas.microsoft.com/office/drawing/2014/main" id="{6050E1E0-454A-2537-DA45-A90B18F18C3C}"/>
              </a:ext>
            </a:extLst>
          </p:cNvPr>
          <p:cNvSpPr txBox="1"/>
          <p:nvPr/>
        </p:nvSpPr>
        <p:spPr>
          <a:xfrm>
            <a:off x="3520067" y="5094591"/>
            <a:ext cx="2383515" cy="63453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a:t>
            </a:r>
          </a:p>
        </p:txBody>
      </p:sp>
      <p:sp>
        <p:nvSpPr>
          <p:cNvPr id="51" name="文本框 50">
            <a:extLst>
              <a:ext uri="{FF2B5EF4-FFF2-40B4-BE49-F238E27FC236}">
                <a16:creationId xmlns:a16="http://schemas.microsoft.com/office/drawing/2014/main" id="{178B8501-A371-0B9E-7BCD-2EB027E4E407}"/>
              </a:ext>
            </a:extLst>
          </p:cNvPr>
          <p:cNvSpPr txBox="1"/>
          <p:nvPr/>
        </p:nvSpPr>
        <p:spPr>
          <a:xfrm>
            <a:off x="6430490" y="4650088"/>
            <a:ext cx="2394682"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52" name="文本框 51">
            <a:extLst>
              <a:ext uri="{FF2B5EF4-FFF2-40B4-BE49-F238E27FC236}">
                <a16:creationId xmlns:a16="http://schemas.microsoft.com/office/drawing/2014/main" id="{96C2858A-FDAC-4A57-3E23-C7B7354B84AD}"/>
              </a:ext>
            </a:extLst>
          </p:cNvPr>
          <p:cNvSpPr txBox="1"/>
          <p:nvPr/>
        </p:nvSpPr>
        <p:spPr>
          <a:xfrm>
            <a:off x="6396216" y="5094591"/>
            <a:ext cx="2383515" cy="63453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a:t>
            </a:r>
          </a:p>
        </p:txBody>
      </p:sp>
      <p:sp>
        <p:nvSpPr>
          <p:cNvPr id="53" name="文本框 52">
            <a:extLst>
              <a:ext uri="{FF2B5EF4-FFF2-40B4-BE49-F238E27FC236}">
                <a16:creationId xmlns:a16="http://schemas.microsoft.com/office/drawing/2014/main" id="{3A5165EA-38F9-9CE5-10D5-10AD507B0866}"/>
              </a:ext>
            </a:extLst>
          </p:cNvPr>
          <p:cNvSpPr txBox="1"/>
          <p:nvPr/>
        </p:nvSpPr>
        <p:spPr>
          <a:xfrm>
            <a:off x="9390417" y="4650088"/>
            <a:ext cx="2394681"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54" name="文本框 53">
            <a:extLst>
              <a:ext uri="{FF2B5EF4-FFF2-40B4-BE49-F238E27FC236}">
                <a16:creationId xmlns:a16="http://schemas.microsoft.com/office/drawing/2014/main" id="{F5DED8EE-DB3E-2F59-E703-C2F92BBD96DD}"/>
              </a:ext>
            </a:extLst>
          </p:cNvPr>
          <p:cNvSpPr txBox="1"/>
          <p:nvPr/>
        </p:nvSpPr>
        <p:spPr>
          <a:xfrm>
            <a:off x="9344977" y="5094591"/>
            <a:ext cx="2383515" cy="634533"/>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a:t>
            </a:r>
          </a:p>
        </p:txBody>
      </p:sp>
      <p:sp>
        <p:nvSpPr>
          <p:cNvPr id="25" name="文本框 24">
            <a:extLst>
              <a:ext uri="{FF2B5EF4-FFF2-40B4-BE49-F238E27FC236}">
                <a16:creationId xmlns:a16="http://schemas.microsoft.com/office/drawing/2014/main" id="{37606FDC-503E-6178-4B41-6DC504952DF6}"/>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26" name="文本框 25">
            <a:extLst>
              <a:ext uri="{FF2B5EF4-FFF2-40B4-BE49-F238E27FC236}">
                <a16:creationId xmlns:a16="http://schemas.microsoft.com/office/drawing/2014/main" id="{B04A4E13-67AC-0975-BBA9-7DE7B35A7F39}"/>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27" name="文本框 26">
            <a:extLst>
              <a:ext uri="{FF2B5EF4-FFF2-40B4-BE49-F238E27FC236}">
                <a16:creationId xmlns:a16="http://schemas.microsoft.com/office/drawing/2014/main" id="{BD529155-4D0C-60DC-B018-4FED2F415A10}"/>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3809688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3">
            <a:extLst>
              <a:ext uri="{FF2B5EF4-FFF2-40B4-BE49-F238E27FC236}">
                <a16:creationId xmlns:a16="http://schemas.microsoft.com/office/drawing/2014/main" id="{2F3BA755-F324-FA7F-C180-00CB36AA61C6}"/>
              </a:ext>
            </a:extLst>
          </p:cNvPr>
          <p:cNvSpPr>
            <a:spLocks noChangeAspect="1" noChangeArrowheads="1" noTextEdit="1"/>
          </p:cNvSpPr>
          <p:nvPr/>
        </p:nvSpPr>
        <p:spPr bwMode="auto">
          <a:xfrm>
            <a:off x="2959100" y="2105025"/>
            <a:ext cx="6273800" cy="4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任意多边形: 形状 66">
            <a:extLst>
              <a:ext uri="{FF2B5EF4-FFF2-40B4-BE49-F238E27FC236}">
                <a16:creationId xmlns:a16="http://schemas.microsoft.com/office/drawing/2014/main" id="{BFDF290C-3647-F9AF-98D7-C1EF5FB7B8C0}"/>
              </a:ext>
            </a:extLst>
          </p:cNvPr>
          <p:cNvSpPr>
            <a:spLocks/>
          </p:cNvSpPr>
          <p:nvPr/>
        </p:nvSpPr>
        <p:spPr bwMode="auto">
          <a:xfrm>
            <a:off x="6090818" y="2244725"/>
            <a:ext cx="1952625" cy="2312778"/>
          </a:xfrm>
          <a:custGeom>
            <a:avLst/>
            <a:gdLst>
              <a:gd name="connsiteX0" fmla="*/ 0 w 1952625"/>
              <a:gd name="connsiteY0" fmla="*/ 0 h 2312778"/>
              <a:gd name="connsiteX1" fmla="*/ 1952625 w 1952625"/>
              <a:gd name="connsiteY1" fmla="*/ 1952625 h 2312778"/>
              <a:gd name="connsiteX2" fmla="*/ 1820698 w 1952625"/>
              <a:gd name="connsiteY2" fmla="*/ 1952625 h 2312778"/>
              <a:gd name="connsiteX3" fmla="*/ 1813445 w 1952625"/>
              <a:gd name="connsiteY3" fmla="*/ 2024575 h 2312778"/>
              <a:gd name="connsiteX4" fmla="*/ 1459831 w 1952625"/>
              <a:gd name="connsiteY4" fmla="*/ 2312778 h 2312778"/>
              <a:gd name="connsiteX5" fmla="*/ 1106217 w 1952625"/>
              <a:gd name="connsiteY5" fmla="*/ 2024575 h 2312778"/>
              <a:gd name="connsiteX6" fmla="*/ 1098964 w 1952625"/>
              <a:gd name="connsiteY6" fmla="*/ 1952625 h 2312778"/>
              <a:gd name="connsiteX7" fmla="*/ 956777 w 1952625"/>
              <a:gd name="connsiteY7" fmla="*/ 1952625 h 2312778"/>
              <a:gd name="connsiteX8" fmla="*/ 0 w 1952625"/>
              <a:gd name="connsiteY8" fmla="*/ 995848 h 2312778"/>
              <a:gd name="connsiteX9" fmla="*/ 0 w 1952625"/>
              <a:gd name="connsiteY9" fmla="*/ 875310 h 2312778"/>
              <a:gd name="connsiteX10" fmla="*/ 69151 w 1952625"/>
              <a:gd name="connsiteY10" fmla="*/ 868339 h 2312778"/>
              <a:gd name="connsiteX11" fmla="*/ 357354 w 1952625"/>
              <a:gd name="connsiteY11" fmla="*/ 514725 h 2312778"/>
              <a:gd name="connsiteX12" fmla="*/ 69151 w 1952625"/>
              <a:gd name="connsiteY12" fmla="*/ 161111 h 2312778"/>
              <a:gd name="connsiteX13" fmla="*/ 0 w 1952625"/>
              <a:gd name="connsiteY13" fmla="*/ 154140 h 231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52625" h="2312778">
                <a:moveTo>
                  <a:pt x="0" y="0"/>
                </a:moveTo>
                <a:cubicBezTo>
                  <a:pt x="1078375" y="0"/>
                  <a:pt x="1952625" y="874250"/>
                  <a:pt x="1952625" y="1952625"/>
                </a:cubicBezTo>
                <a:lnTo>
                  <a:pt x="1820698" y="1952625"/>
                </a:lnTo>
                <a:lnTo>
                  <a:pt x="1813445" y="2024575"/>
                </a:lnTo>
                <a:cubicBezTo>
                  <a:pt x="1779788" y="2189052"/>
                  <a:pt x="1634259" y="2312778"/>
                  <a:pt x="1459831" y="2312778"/>
                </a:cubicBezTo>
                <a:cubicBezTo>
                  <a:pt x="1285404" y="2312778"/>
                  <a:pt x="1139874" y="2189052"/>
                  <a:pt x="1106217" y="2024575"/>
                </a:cubicBezTo>
                <a:lnTo>
                  <a:pt x="1098964" y="1952625"/>
                </a:lnTo>
                <a:lnTo>
                  <a:pt x="956777" y="1952625"/>
                </a:lnTo>
                <a:cubicBezTo>
                  <a:pt x="956777" y="1424111"/>
                  <a:pt x="528324" y="995848"/>
                  <a:pt x="0" y="995848"/>
                </a:cubicBezTo>
                <a:lnTo>
                  <a:pt x="0" y="875310"/>
                </a:lnTo>
                <a:lnTo>
                  <a:pt x="69151" y="868339"/>
                </a:lnTo>
                <a:cubicBezTo>
                  <a:pt x="233629" y="834682"/>
                  <a:pt x="357354" y="689153"/>
                  <a:pt x="357354" y="514725"/>
                </a:cubicBezTo>
                <a:cubicBezTo>
                  <a:pt x="357354" y="340297"/>
                  <a:pt x="233629" y="194768"/>
                  <a:pt x="69151" y="161111"/>
                </a:cubicBezTo>
                <a:lnTo>
                  <a:pt x="0" y="154140"/>
                </a:lnTo>
                <a:close/>
              </a:path>
            </a:pathLst>
          </a:custGeom>
          <a:gradFill>
            <a:gsLst>
              <a:gs pos="20000">
                <a:schemeClr val="accent1"/>
              </a:gs>
              <a:gs pos="83000">
                <a:schemeClr val="accent2">
                  <a:lumMod val="60000"/>
                  <a:lumOff val="40000"/>
                </a:schemeClr>
              </a:gs>
            </a:gsLst>
            <a:lin ang="5400000" scaled="1"/>
          </a:gra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69" name="任意多边形: 形状 68">
            <a:extLst>
              <a:ext uri="{FF2B5EF4-FFF2-40B4-BE49-F238E27FC236}">
                <a16:creationId xmlns:a16="http://schemas.microsoft.com/office/drawing/2014/main" id="{662773E4-54DB-C3C6-990D-DCA35EBD59A9}"/>
              </a:ext>
            </a:extLst>
          </p:cNvPr>
          <p:cNvSpPr>
            <a:spLocks/>
          </p:cNvSpPr>
          <p:nvPr/>
        </p:nvSpPr>
        <p:spPr bwMode="auto">
          <a:xfrm>
            <a:off x="5735052" y="4197350"/>
            <a:ext cx="2313573" cy="1952625"/>
          </a:xfrm>
          <a:custGeom>
            <a:avLst/>
            <a:gdLst>
              <a:gd name="connsiteX0" fmla="*/ 1317725 w 2313573"/>
              <a:gd name="connsiteY0" fmla="*/ 0 h 1952625"/>
              <a:gd name="connsiteX1" fmla="*/ 1459912 w 2313573"/>
              <a:gd name="connsiteY1" fmla="*/ 0 h 1952625"/>
              <a:gd name="connsiteX2" fmla="*/ 1467165 w 2313573"/>
              <a:gd name="connsiteY2" fmla="*/ 71950 h 1952625"/>
              <a:gd name="connsiteX3" fmla="*/ 1820779 w 2313573"/>
              <a:gd name="connsiteY3" fmla="*/ 360153 h 1952625"/>
              <a:gd name="connsiteX4" fmla="*/ 2174393 w 2313573"/>
              <a:gd name="connsiteY4" fmla="*/ 71950 h 1952625"/>
              <a:gd name="connsiteX5" fmla="*/ 2181646 w 2313573"/>
              <a:gd name="connsiteY5" fmla="*/ 0 h 1952625"/>
              <a:gd name="connsiteX6" fmla="*/ 2313573 w 2313573"/>
              <a:gd name="connsiteY6" fmla="*/ 0 h 1952625"/>
              <a:gd name="connsiteX7" fmla="*/ 360948 w 2313573"/>
              <a:gd name="connsiteY7" fmla="*/ 1952625 h 1952625"/>
              <a:gd name="connsiteX8" fmla="*/ 360948 w 2313573"/>
              <a:gd name="connsiteY8" fmla="*/ 1798848 h 1952625"/>
              <a:gd name="connsiteX9" fmla="*/ 360947 w 2313573"/>
              <a:gd name="connsiteY9" fmla="*/ 1798848 h 1952625"/>
              <a:gd name="connsiteX10" fmla="*/ 0 w 2313573"/>
              <a:gd name="connsiteY10" fmla="*/ 1437901 h 1952625"/>
              <a:gd name="connsiteX11" fmla="*/ 360947 w 2313573"/>
              <a:gd name="connsiteY11" fmla="*/ 1076954 h 1952625"/>
              <a:gd name="connsiteX12" fmla="*/ 360948 w 2313573"/>
              <a:gd name="connsiteY12" fmla="*/ 1076954 h 1952625"/>
              <a:gd name="connsiteX13" fmla="*/ 360948 w 2313573"/>
              <a:gd name="connsiteY13" fmla="*/ 956680 h 1952625"/>
              <a:gd name="connsiteX14" fmla="*/ 1317725 w 2313573"/>
              <a:gd name="connsiteY14" fmla="*/ 0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13573" h="1952625">
                <a:moveTo>
                  <a:pt x="1317725" y="0"/>
                </a:moveTo>
                <a:lnTo>
                  <a:pt x="1459912" y="0"/>
                </a:lnTo>
                <a:lnTo>
                  <a:pt x="1467165" y="71950"/>
                </a:lnTo>
                <a:cubicBezTo>
                  <a:pt x="1500822" y="236428"/>
                  <a:pt x="1646352" y="360153"/>
                  <a:pt x="1820779" y="360153"/>
                </a:cubicBezTo>
                <a:cubicBezTo>
                  <a:pt x="1995207" y="360153"/>
                  <a:pt x="2140736" y="236428"/>
                  <a:pt x="2174393" y="71950"/>
                </a:cubicBezTo>
                <a:lnTo>
                  <a:pt x="2181646" y="0"/>
                </a:lnTo>
                <a:lnTo>
                  <a:pt x="2313573" y="0"/>
                </a:lnTo>
                <a:cubicBezTo>
                  <a:pt x="2313573" y="1078290"/>
                  <a:pt x="1439323" y="1952625"/>
                  <a:pt x="360948" y="1952625"/>
                </a:cubicBezTo>
                <a:lnTo>
                  <a:pt x="360948" y="1798848"/>
                </a:lnTo>
                <a:lnTo>
                  <a:pt x="360947" y="1798848"/>
                </a:lnTo>
                <a:cubicBezTo>
                  <a:pt x="161601" y="1798848"/>
                  <a:pt x="0" y="1637247"/>
                  <a:pt x="0" y="1437901"/>
                </a:cubicBezTo>
                <a:cubicBezTo>
                  <a:pt x="0" y="1238555"/>
                  <a:pt x="161601" y="1076954"/>
                  <a:pt x="360947" y="1076954"/>
                </a:cubicBezTo>
                <a:lnTo>
                  <a:pt x="360948" y="1076954"/>
                </a:lnTo>
                <a:lnTo>
                  <a:pt x="360948" y="956680"/>
                </a:lnTo>
                <a:cubicBezTo>
                  <a:pt x="889272" y="956680"/>
                  <a:pt x="1317725" y="528376"/>
                  <a:pt x="1317725" y="0"/>
                </a:cubicBezTo>
                <a:close/>
              </a:path>
            </a:pathLst>
          </a:custGeom>
          <a:gradFill>
            <a:gsLst>
              <a:gs pos="20000">
                <a:schemeClr val="tx1">
                  <a:lumMod val="65000"/>
                  <a:lumOff val="35000"/>
                </a:schemeClr>
              </a:gs>
              <a:gs pos="83000">
                <a:schemeClr val="tx1">
                  <a:lumMod val="85000"/>
                  <a:lumOff val="15000"/>
                </a:schemeClr>
              </a:gs>
            </a:gsLst>
            <a:lin ang="5400000" scaled="1"/>
          </a:gra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71" name="任意多边形: 形状 70">
            <a:extLst>
              <a:ext uri="{FF2B5EF4-FFF2-40B4-BE49-F238E27FC236}">
                <a16:creationId xmlns:a16="http://schemas.microsoft.com/office/drawing/2014/main" id="{66686E89-7034-6516-EAB8-A67BD1DBB3F7}"/>
              </a:ext>
            </a:extLst>
          </p:cNvPr>
          <p:cNvSpPr>
            <a:spLocks/>
          </p:cNvSpPr>
          <p:nvPr/>
        </p:nvSpPr>
        <p:spPr bwMode="auto">
          <a:xfrm>
            <a:off x="4144963" y="3833806"/>
            <a:ext cx="1951038" cy="2316169"/>
          </a:xfrm>
          <a:custGeom>
            <a:avLst/>
            <a:gdLst>
              <a:gd name="connsiteX0" fmla="*/ 493590 w 1951038"/>
              <a:gd name="connsiteY0" fmla="*/ 0 h 2316169"/>
              <a:gd name="connsiteX1" fmla="*/ 854537 w 1951038"/>
              <a:gd name="connsiteY1" fmla="*/ 360947 h 2316169"/>
              <a:gd name="connsiteX2" fmla="*/ 854275 w 1951038"/>
              <a:gd name="connsiteY2" fmla="*/ 363544 h 2316169"/>
              <a:gd name="connsiteX3" fmla="*/ 994946 w 1951038"/>
              <a:gd name="connsiteY3" fmla="*/ 363544 h 2316169"/>
              <a:gd name="connsiteX4" fmla="*/ 1951038 w 1951038"/>
              <a:gd name="connsiteY4" fmla="*/ 1320224 h 2316169"/>
              <a:gd name="connsiteX5" fmla="*/ 1951038 w 1951038"/>
              <a:gd name="connsiteY5" fmla="*/ 1440498 h 2316169"/>
              <a:gd name="connsiteX6" fmla="*/ 1951036 w 1951038"/>
              <a:gd name="connsiteY6" fmla="*/ 1440498 h 2316169"/>
              <a:gd name="connsiteX7" fmla="*/ 1590089 w 1951038"/>
              <a:gd name="connsiteY7" fmla="*/ 1801445 h 2316169"/>
              <a:gd name="connsiteX8" fmla="*/ 1951036 w 1951038"/>
              <a:gd name="connsiteY8" fmla="*/ 2162392 h 2316169"/>
              <a:gd name="connsiteX9" fmla="*/ 1951038 w 1951038"/>
              <a:gd name="connsiteY9" fmla="*/ 2162392 h 2316169"/>
              <a:gd name="connsiteX10" fmla="*/ 1951038 w 1951038"/>
              <a:gd name="connsiteY10" fmla="*/ 2316169 h 2316169"/>
              <a:gd name="connsiteX11" fmla="*/ 0 w 1951038"/>
              <a:gd name="connsiteY11" fmla="*/ 363544 h 2316169"/>
              <a:gd name="connsiteX12" fmla="*/ 132905 w 1951038"/>
              <a:gd name="connsiteY12" fmla="*/ 363544 h 2316169"/>
              <a:gd name="connsiteX13" fmla="*/ 132643 w 1951038"/>
              <a:gd name="connsiteY13" fmla="*/ 360947 h 2316169"/>
              <a:gd name="connsiteX14" fmla="*/ 493590 w 1951038"/>
              <a:gd name="connsiteY14" fmla="*/ 0 h 2316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51038" h="2316169">
                <a:moveTo>
                  <a:pt x="493590" y="0"/>
                </a:moveTo>
                <a:cubicBezTo>
                  <a:pt x="692936" y="0"/>
                  <a:pt x="854537" y="161601"/>
                  <a:pt x="854537" y="360947"/>
                </a:cubicBezTo>
                <a:lnTo>
                  <a:pt x="854275" y="363544"/>
                </a:lnTo>
                <a:lnTo>
                  <a:pt x="994946" y="363544"/>
                </a:lnTo>
                <a:cubicBezTo>
                  <a:pt x="994946" y="891920"/>
                  <a:pt x="1423092" y="1320224"/>
                  <a:pt x="1951038" y="1320224"/>
                </a:cubicBezTo>
                <a:lnTo>
                  <a:pt x="1951038" y="1440498"/>
                </a:lnTo>
                <a:lnTo>
                  <a:pt x="1951036" y="1440498"/>
                </a:lnTo>
                <a:cubicBezTo>
                  <a:pt x="1751690" y="1440498"/>
                  <a:pt x="1590089" y="1602099"/>
                  <a:pt x="1590089" y="1801445"/>
                </a:cubicBezTo>
                <a:cubicBezTo>
                  <a:pt x="1590089" y="2000791"/>
                  <a:pt x="1751690" y="2162392"/>
                  <a:pt x="1951036" y="2162392"/>
                </a:cubicBezTo>
                <a:lnTo>
                  <a:pt x="1951038" y="2162392"/>
                </a:lnTo>
                <a:lnTo>
                  <a:pt x="1951038" y="2316169"/>
                </a:lnTo>
                <a:cubicBezTo>
                  <a:pt x="873434" y="2316169"/>
                  <a:pt x="0" y="1441834"/>
                  <a:pt x="0" y="363544"/>
                </a:cubicBezTo>
                <a:lnTo>
                  <a:pt x="132905" y="363544"/>
                </a:lnTo>
                <a:lnTo>
                  <a:pt x="132643" y="360947"/>
                </a:lnTo>
                <a:cubicBezTo>
                  <a:pt x="132643" y="161601"/>
                  <a:pt x="294244" y="0"/>
                  <a:pt x="493590" y="0"/>
                </a:cubicBezTo>
                <a:close/>
              </a:path>
            </a:pathLst>
          </a:custGeom>
          <a:gradFill>
            <a:gsLst>
              <a:gs pos="20000">
                <a:schemeClr val="bg2">
                  <a:lumMod val="75000"/>
                </a:schemeClr>
              </a:gs>
              <a:gs pos="83000">
                <a:schemeClr val="bg2">
                  <a:lumMod val="25000"/>
                </a:schemeClr>
              </a:gs>
            </a:gsLst>
            <a:lin ang="5400000" scaled="1"/>
          </a:gra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73" name="任意多边形: 形状 72">
            <a:extLst>
              <a:ext uri="{FF2B5EF4-FFF2-40B4-BE49-F238E27FC236}">
                <a16:creationId xmlns:a16="http://schemas.microsoft.com/office/drawing/2014/main" id="{C9C95D01-90E0-0E51-1338-A46F8525AD14}"/>
              </a:ext>
            </a:extLst>
          </p:cNvPr>
          <p:cNvSpPr>
            <a:spLocks/>
          </p:cNvSpPr>
          <p:nvPr/>
        </p:nvSpPr>
        <p:spPr bwMode="auto">
          <a:xfrm>
            <a:off x="4144963" y="2244725"/>
            <a:ext cx="2308391" cy="1952625"/>
          </a:xfrm>
          <a:custGeom>
            <a:avLst/>
            <a:gdLst>
              <a:gd name="connsiteX0" fmla="*/ 1951038 w 2308391"/>
              <a:gd name="connsiteY0" fmla="*/ 0 h 1952625"/>
              <a:gd name="connsiteX1" fmla="*/ 1951038 w 2308391"/>
              <a:gd name="connsiteY1" fmla="*/ 154139 h 1952625"/>
              <a:gd name="connsiteX2" fmla="*/ 2020188 w 2308391"/>
              <a:gd name="connsiteY2" fmla="*/ 161110 h 1952625"/>
              <a:gd name="connsiteX3" fmla="*/ 2308391 w 2308391"/>
              <a:gd name="connsiteY3" fmla="*/ 514724 h 1952625"/>
              <a:gd name="connsiteX4" fmla="*/ 2020188 w 2308391"/>
              <a:gd name="connsiteY4" fmla="*/ 868338 h 1952625"/>
              <a:gd name="connsiteX5" fmla="*/ 1951038 w 2308391"/>
              <a:gd name="connsiteY5" fmla="*/ 875309 h 1952625"/>
              <a:gd name="connsiteX6" fmla="*/ 1951038 w 2308391"/>
              <a:gd name="connsiteY6" fmla="*/ 995848 h 1952625"/>
              <a:gd name="connsiteX7" fmla="*/ 994946 w 2308391"/>
              <a:gd name="connsiteY7" fmla="*/ 1952625 h 1952625"/>
              <a:gd name="connsiteX8" fmla="*/ 854275 w 2308391"/>
              <a:gd name="connsiteY8" fmla="*/ 1952625 h 1952625"/>
              <a:gd name="connsiteX9" fmla="*/ 854537 w 2308391"/>
              <a:gd name="connsiteY9" fmla="*/ 1950028 h 1952625"/>
              <a:gd name="connsiteX10" fmla="*/ 493590 w 2308391"/>
              <a:gd name="connsiteY10" fmla="*/ 1589081 h 1952625"/>
              <a:gd name="connsiteX11" fmla="*/ 132643 w 2308391"/>
              <a:gd name="connsiteY11" fmla="*/ 1950028 h 1952625"/>
              <a:gd name="connsiteX12" fmla="*/ 132905 w 2308391"/>
              <a:gd name="connsiteY12" fmla="*/ 1952625 h 1952625"/>
              <a:gd name="connsiteX13" fmla="*/ 0 w 2308391"/>
              <a:gd name="connsiteY13" fmla="*/ 1952625 h 1952625"/>
              <a:gd name="connsiteX14" fmla="*/ 1951038 w 2308391"/>
              <a:gd name="connsiteY14" fmla="*/ 0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8391" h="1952625">
                <a:moveTo>
                  <a:pt x="1951038" y="0"/>
                </a:moveTo>
                <a:lnTo>
                  <a:pt x="1951038" y="154139"/>
                </a:lnTo>
                <a:lnTo>
                  <a:pt x="2020188" y="161110"/>
                </a:lnTo>
                <a:cubicBezTo>
                  <a:pt x="2184665" y="194767"/>
                  <a:pt x="2308391" y="340296"/>
                  <a:pt x="2308391" y="514724"/>
                </a:cubicBezTo>
                <a:cubicBezTo>
                  <a:pt x="2308391" y="689152"/>
                  <a:pt x="2184665" y="834681"/>
                  <a:pt x="2020188" y="868338"/>
                </a:cubicBezTo>
                <a:lnTo>
                  <a:pt x="1951038" y="875309"/>
                </a:lnTo>
                <a:lnTo>
                  <a:pt x="1951038" y="995848"/>
                </a:lnTo>
                <a:cubicBezTo>
                  <a:pt x="1423092" y="995848"/>
                  <a:pt x="994946" y="1424111"/>
                  <a:pt x="994946" y="1952625"/>
                </a:cubicBezTo>
                <a:lnTo>
                  <a:pt x="854275" y="1952625"/>
                </a:lnTo>
                <a:lnTo>
                  <a:pt x="854537" y="1950028"/>
                </a:lnTo>
                <a:cubicBezTo>
                  <a:pt x="854537" y="1750682"/>
                  <a:pt x="692936" y="1589081"/>
                  <a:pt x="493590" y="1589081"/>
                </a:cubicBezTo>
                <a:cubicBezTo>
                  <a:pt x="294244" y="1589081"/>
                  <a:pt x="132643" y="1750682"/>
                  <a:pt x="132643" y="1950028"/>
                </a:cubicBezTo>
                <a:lnTo>
                  <a:pt x="132905" y="1952625"/>
                </a:lnTo>
                <a:lnTo>
                  <a:pt x="0" y="1952625"/>
                </a:lnTo>
                <a:cubicBezTo>
                  <a:pt x="0" y="874250"/>
                  <a:pt x="873434" y="0"/>
                  <a:pt x="1951038" y="0"/>
                </a:cubicBezTo>
                <a:close/>
              </a:path>
            </a:pathLst>
          </a:custGeom>
          <a:gradFill>
            <a:gsLst>
              <a:gs pos="20000">
                <a:schemeClr val="bg1">
                  <a:lumMod val="85000"/>
                </a:schemeClr>
              </a:gs>
              <a:gs pos="83000">
                <a:schemeClr val="bg1">
                  <a:lumMod val="65000"/>
                </a:schemeClr>
              </a:gs>
            </a:gsLst>
            <a:lin ang="5400000" scaled="1"/>
          </a:gra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75" name="文本框 74">
            <a:extLst>
              <a:ext uri="{FF2B5EF4-FFF2-40B4-BE49-F238E27FC236}">
                <a16:creationId xmlns:a16="http://schemas.microsoft.com/office/drawing/2014/main" id="{5A871AD4-B83E-CA9C-CB4A-13EC78775DBC}"/>
              </a:ext>
            </a:extLst>
          </p:cNvPr>
          <p:cNvSpPr txBox="1"/>
          <p:nvPr/>
        </p:nvSpPr>
        <p:spPr>
          <a:xfrm>
            <a:off x="957943" y="2383434"/>
            <a:ext cx="2639976" cy="46166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sz="2400" dirty="0"/>
              <a:t>这里请插入标题</a:t>
            </a:r>
          </a:p>
        </p:txBody>
      </p:sp>
      <p:sp>
        <p:nvSpPr>
          <p:cNvPr id="76" name="文本框 75">
            <a:extLst>
              <a:ext uri="{FF2B5EF4-FFF2-40B4-BE49-F238E27FC236}">
                <a16:creationId xmlns:a16="http://schemas.microsoft.com/office/drawing/2014/main" id="{C3CF08C6-9409-66ED-59AC-E6512A6685DF}"/>
              </a:ext>
            </a:extLst>
          </p:cNvPr>
          <p:cNvSpPr txBox="1"/>
          <p:nvPr/>
        </p:nvSpPr>
        <p:spPr>
          <a:xfrm>
            <a:off x="957943" y="2827937"/>
            <a:ext cx="2383515" cy="1194686"/>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这里请填入正文这里请填入正文这里请填入正文这里请填入正文这里请填入正文这里请填入正文</a:t>
            </a:r>
          </a:p>
        </p:txBody>
      </p:sp>
      <p:sp>
        <p:nvSpPr>
          <p:cNvPr id="77" name="文本框 76">
            <a:extLst>
              <a:ext uri="{FF2B5EF4-FFF2-40B4-BE49-F238E27FC236}">
                <a16:creationId xmlns:a16="http://schemas.microsoft.com/office/drawing/2014/main" id="{A5406718-7AB8-125F-CE91-E5D70B3A6B27}"/>
              </a:ext>
            </a:extLst>
          </p:cNvPr>
          <p:cNvSpPr txBox="1"/>
          <p:nvPr/>
        </p:nvSpPr>
        <p:spPr>
          <a:xfrm>
            <a:off x="957942" y="4510786"/>
            <a:ext cx="2431207"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78" name="文本框 77">
            <a:extLst>
              <a:ext uri="{FF2B5EF4-FFF2-40B4-BE49-F238E27FC236}">
                <a16:creationId xmlns:a16="http://schemas.microsoft.com/office/drawing/2014/main" id="{26FBEA7D-15D4-425C-53C4-5E3320EDAFCF}"/>
              </a:ext>
            </a:extLst>
          </p:cNvPr>
          <p:cNvSpPr txBox="1"/>
          <p:nvPr/>
        </p:nvSpPr>
        <p:spPr>
          <a:xfrm>
            <a:off x="957943" y="4955289"/>
            <a:ext cx="2383515" cy="1194686"/>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这里请填入正文这里请填入正文这里请填入正文这里请填入正文这里请填入正文这里请填入正文</a:t>
            </a:r>
          </a:p>
        </p:txBody>
      </p:sp>
      <p:sp>
        <p:nvSpPr>
          <p:cNvPr id="79" name="文本框 78">
            <a:extLst>
              <a:ext uri="{FF2B5EF4-FFF2-40B4-BE49-F238E27FC236}">
                <a16:creationId xmlns:a16="http://schemas.microsoft.com/office/drawing/2014/main" id="{619F1A6F-0A6A-FD32-7996-1F3BBB81D342}"/>
              </a:ext>
            </a:extLst>
          </p:cNvPr>
          <p:cNvSpPr txBox="1"/>
          <p:nvPr/>
        </p:nvSpPr>
        <p:spPr>
          <a:xfrm>
            <a:off x="8514961" y="2383434"/>
            <a:ext cx="2383513"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80" name="文本框 79">
            <a:extLst>
              <a:ext uri="{FF2B5EF4-FFF2-40B4-BE49-F238E27FC236}">
                <a16:creationId xmlns:a16="http://schemas.microsoft.com/office/drawing/2014/main" id="{D0CF33F3-0221-985E-0C44-A6AD3B9304C3}"/>
              </a:ext>
            </a:extLst>
          </p:cNvPr>
          <p:cNvSpPr txBox="1"/>
          <p:nvPr/>
        </p:nvSpPr>
        <p:spPr>
          <a:xfrm>
            <a:off x="8514962" y="2827937"/>
            <a:ext cx="2383515" cy="1194686"/>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这里请填入正文这里请填入正文这里请填入正文这里请填入正文这里请填入正文这里请填入正文</a:t>
            </a:r>
          </a:p>
        </p:txBody>
      </p:sp>
      <p:sp>
        <p:nvSpPr>
          <p:cNvPr id="81" name="文本框 80">
            <a:extLst>
              <a:ext uri="{FF2B5EF4-FFF2-40B4-BE49-F238E27FC236}">
                <a16:creationId xmlns:a16="http://schemas.microsoft.com/office/drawing/2014/main" id="{9D66CFE9-526F-A82E-B79B-285E64BE3C2C}"/>
              </a:ext>
            </a:extLst>
          </p:cNvPr>
          <p:cNvSpPr txBox="1"/>
          <p:nvPr/>
        </p:nvSpPr>
        <p:spPr>
          <a:xfrm>
            <a:off x="8514962" y="4510786"/>
            <a:ext cx="2383514" cy="461665"/>
          </a:xfrm>
          <a:prstGeom prst="rect">
            <a:avLst/>
          </a:prstGeom>
          <a:noFill/>
        </p:spPr>
        <p:txBody>
          <a:bodyPr wrap="square" rtlCol="0">
            <a:spAutoFit/>
          </a:bodyPr>
          <a:lstStyle>
            <a:defPPr>
              <a:defRPr lang="zh-CN"/>
            </a:defPPr>
            <a:lvl1pPr>
              <a:defRPr sz="2400">
                <a:gradFill>
                  <a:gsLst>
                    <a:gs pos="25000">
                      <a:schemeClr val="accent2">
                        <a:lumMod val="60000"/>
                        <a:lumOff val="40000"/>
                      </a:schemeClr>
                    </a:gs>
                    <a:gs pos="87000">
                      <a:schemeClr val="accent1"/>
                    </a:gs>
                  </a:gsLst>
                  <a:lin ang="8100000" scaled="1"/>
                </a:gradFill>
                <a:latin typeface="+mj-ea"/>
                <a:ea typeface="+mj-ea"/>
              </a:defRPr>
            </a:lvl1pPr>
          </a:lstStyle>
          <a:p>
            <a:r>
              <a:rPr lang="zh-CN" altLang="en-US" dirty="0"/>
              <a:t>这里请插入标题</a:t>
            </a:r>
          </a:p>
        </p:txBody>
      </p:sp>
      <p:sp>
        <p:nvSpPr>
          <p:cNvPr id="82" name="文本框 81">
            <a:extLst>
              <a:ext uri="{FF2B5EF4-FFF2-40B4-BE49-F238E27FC236}">
                <a16:creationId xmlns:a16="http://schemas.microsoft.com/office/drawing/2014/main" id="{2D3F0D79-A675-FEF8-6757-1CFFF076A6F0}"/>
              </a:ext>
            </a:extLst>
          </p:cNvPr>
          <p:cNvSpPr txBox="1"/>
          <p:nvPr/>
        </p:nvSpPr>
        <p:spPr>
          <a:xfrm>
            <a:off x="8514962" y="4955289"/>
            <a:ext cx="2383515" cy="1194686"/>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这里请填入正文这里请填入正文这里请填入正文这里请填入正文这里请填入正文这里请填入正文</a:t>
            </a:r>
          </a:p>
        </p:txBody>
      </p:sp>
      <p:sp>
        <p:nvSpPr>
          <p:cNvPr id="83" name="文本框 82">
            <a:extLst>
              <a:ext uri="{FF2B5EF4-FFF2-40B4-BE49-F238E27FC236}">
                <a16:creationId xmlns:a16="http://schemas.microsoft.com/office/drawing/2014/main" id="{EC368A40-A980-EC96-43CB-192A8C9E4E53}"/>
              </a:ext>
            </a:extLst>
          </p:cNvPr>
          <p:cNvSpPr txBox="1"/>
          <p:nvPr/>
        </p:nvSpPr>
        <p:spPr>
          <a:xfrm>
            <a:off x="5055500" y="3896692"/>
            <a:ext cx="2147408" cy="584775"/>
          </a:xfrm>
          <a:prstGeom prst="rect">
            <a:avLst/>
          </a:prstGeom>
          <a:noFill/>
        </p:spPr>
        <p:txBody>
          <a:bodyPr wrap="square" rtlCol="0">
            <a:spAutoFit/>
          </a:bodyPr>
          <a:lstStyle/>
          <a:p>
            <a:pPr algn="ctr"/>
            <a:r>
              <a:rPr lang="zh-CN" altLang="en-US" sz="3200" dirty="0">
                <a:solidFill>
                  <a:schemeClr val="tx2"/>
                </a:solidFill>
                <a:latin typeface="+mj-ea"/>
                <a:ea typeface="+mj-ea"/>
              </a:rPr>
              <a:t>标题</a:t>
            </a:r>
          </a:p>
        </p:txBody>
      </p:sp>
      <p:grpSp>
        <p:nvGrpSpPr>
          <p:cNvPr id="84" name="图形 2">
            <a:extLst>
              <a:ext uri="{FF2B5EF4-FFF2-40B4-BE49-F238E27FC236}">
                <a16:creationId xmlns:a16="http://schemas.microsoft.com/office/drawing/2014/main" id="{B41B4FF2-0351-FC1F-4D0E-D1EB3AE624AB}"/>
              </a:ext>
            </a:extLst>
          </p:cNvPr>
          <p:cNvGrpSpPr/>
          <p:nvPr/>
        </p:nvGrpSpPr>
        <p:grpSpPr>
          <a:xfrm>
            <a:off x="4787376" y="2869436"/>
            <a:ext cx="536917" cy="680097"/>
            <a:chOff x="4143375" y="1475422"/>
            <a:chExt cx="3080003" cy="3901344"/>
          </a:xfrm>
          <a:solidFill>
            <a:sysClr val="window" lastClr="FFFFFF"/>
          </a:solidFill>
        </p:grpSpPr>
        <p:sp>
          <p:nvSpPr>
            <p:cNvPr id="85" name="任意多边形: 形状 84">
              <a:extLst>
                <a:ext uri="{FF2B5EF4-FFF2-40B4-BE49-F238E27FC236}">
                  <a16:creationId xmlns:a16="http://schemas.microsoft.com/office/drawing/2014/main" id="{11376023-A2F0-656D-7359-B744B720E9D4}"/>
                </a:ext>
              </a:extLst>
            </p:cNvPr>
            <p:cNvSpPr/>
            <p:nvPr/>
          </p:nvSpPr>
          <p:spPr>
            <a:xfrm>
              <a:off x="4718304" y="3035998"/>
              <a:ext cx="1930241" cy="1601723"/>
            </a:xfrm>
            <a:custGeom>
              <a:avLst/>
              <a:gdLst>
                <a:gd name="connsiteX0" fmla="*/ 1868615 w 1930241"/>
                <a:gd name="connsiteY0" fmla="*/ 0 h 1601723"/>
                <a:gd name="connsiteX1" fmla="*/ 61627 w 1930241"/>
                <a:gd name="connsiteY1" fmla="*/ 0 h 1601723"/>
                <a:gd name="connsiteX2" fmla="*/ 0 w 1930241"/>
                <a:gd name="connsiteY2" fmla="*/ 61627 h 1601723"/>
                <a:gd name="connsiteX3" fmla="*/ 0 w 1930241"/>
                <a:gd name="connsiteY3" fmla="*/ 472250 h 1601723"/>
                <a:gd name="connsiteX4" fmla="*/ 61627 w 1930241"/>
                <a:gd name="connsiteY4" fmla="*/ 533876 h 1601723"/>
                <a:gd name="connsiteX5" fmla="*/ 164306 w 1930241"/>
                <a:gd name="connsiteY5" fmla="*/ 533876 h 1601723"/>
                <a:gd name="connsiteX6" fmla="*/ 164306 w 1930241"/>
                <a:gd name="connsiteY6" fmla="*/ 882968 h 1601723"/>
                <a:gd name="connsiteX7" fmla="*/ 225838 w 1930241"/>
                <a:gd name="connsiteY7" fmla="*/ 944594 h 1601723"/>
                <a:gd name="connsiteX8" fmla="*/ 410623 w 1930241"/>
                <a:gd name="connsiteY8" fmla="*/ 944594 h 1601723"/>
                <a:gd name="connsiteX9" fmla="*/ 410623 w 1930241"/>
                <a:gd name="connsiteY9" fmla="*/ 1540097 h 1601723"/>
                <a:gd name="connsiteX10" fmla="*/ 472250 w 1930241"/>
                <a:gd name="connsiteY10" fmla="*/ 1601724 h 1601723"/>
                <a:gd name="connsiteX11" fmla="*/ 1457897 w 1930241"/>
                <a:gd name="connsiteY11" fmla="*/ 1601724 h 1601723"/>
                <a:gd name="connsiteX12" fmla="*/ 1519523 w 1930241"/>
                <a:gd name="connsiteY12" fmla="*/ 1540097 h 1601723"/>
                <a:gd name="connsiteX13" fmla="*/ 1519523 w 1930241"/>
                <a:gd name="connsiteY13" fmla="*/ 944594 h 1601723"/>
                <a:gd name="connsiteX14" fmla="*/ 1704308 w 1930241"/>
                <a:gd name="connsiteY14" fmla="*/ 944594 h 1601723"/>
                <a:gd name="connsiteX15" fmla="*/ 1765935 w 1930241"/>
                <a:gd name="connsiteY15" fmla="*/ 882968 h 1601723"/>
                <a:gd name="connsiteX16" fmla="*/ 1765935 w 1930241"/>
                <a:gd name="connsiteY16" fmla="*/ 533876 h 1601723"/>
                <a:gd name="connsiteX17" fmla="*/ 1868615 w 1930241"/>
                <a:gd name="connsiteY17" fmla="*/ 533876 h 1601723"/>
                <a:gd name="connsiteX18" fmla="*/ 1930241 w 1930241"/>
                <a:gd name="connsiteY18" fmla="*/ 472250 h 1601723"/>
                <a:gd name="connsiteX19" fmla="*/ 1930241 w 1930241"/>
                <a:gd name="connsiteY19" fmla="*/ 61627 h 1601723"/>
                <a:gd name="connsiteX20" fmla="*/ 1868615 w 1930241"/>
                <a:gd name="connsiteY20" fmla="*/ 0 h 1601723"/>
                <a:gd name="connsiteX21" fmla="*/ 1868615 w 1930241"/>
                <a:gd name="connsiteY21" fmla="*/ 0 h 1601723"/>
                <a:gd name="connsiteX22" fmla="*/ 410718 w 1930241"/>
                <a:gd name="connsiteY22" fmla="*/ 821341 h 1601723"/>
                <a:gd name="connsiteX23" fmla="*/ 287465 w 1930241"/>
                <a:gd name="connsiteY23" fmla="*/ 821341 h 1601723"/>
                <a:gd name="connsiteX24" fmla="*/ 287465 w 1930241"/>
                <a:gd name="connsiteY24" fmla="*/ 533876 h 1601723"/>
                <a:gd name="connsiteX25" fmla="*/ 410623 w 1930241"/>
                <a:gd name="connsiteY25" fmla="*/ 533876 h 1601723"/>
                <a:gd name="connsiteX26" fmla="*/ 410623 w 1930241"/>
                <a:gd name="connsiteY26" fmla="*/ 821341 h 1601723"/>
                <a:gd name="connsiteX27" fmla="*/ 1396365 w 1930241"/>
                <a:gd name="connsiteY27" fmla="*/ 1478470 h 1601723"/>
                <a:gd name="connsiteX28" fmla="*/ 587407 w 1930241"/>
                <a:gd name="connsiteY28" fmla="*/ 1478470 h 1601723"/>
                <a:gd name="connsiteX29" fmla="*/ 1016318 w 1930241"/>
                <a:gd name="connsiteY29" fmla="*/ 835057 h 1601723"/>
                <a:gd name="connsiteX30" fmla="*/ 1014222 w 1930241"/>
                <a:gd name="connsiteY30" fmla="*/ 763810 h 1601723"/>
                <a:gd name="connsiteX31" fmla="*/ 840867 w 1930241"/>
                <a:gd name="connsiteY31" fmla="*/ 533972 h 1601723"/>
                <a:gd name="connsiteX32" fmla="*/ 1396270 w 1930241"/>
                <a:gd name="connsiteY32" fmla="*/ 533972 h 1601723"/>
                <a:gd name="connsiteX33" fmla="*/ 1396270 w 1930241"/>
                <a:gd name="connsiteY33" fmla="*/ 1478470 h 1601723"/>
                <a:gd name="connsiteX34" fmla="*/ 533876 w 1930241"/>
                <a:gd name="connsiteY34" fmla="*/ 1336548 h 1601723"/>
                <a:gd name="connsiteX35" fmla="*/ 533876 w 1930241"/>
                <a:gd name="connsiteY35" fmla="*/ 533876 h 1601723"/>
                <a:gd name="connsiteX36" fmla="*/ 686562 w 1930241"/>
                <a:gd name="connsiteY36" fmla="*/ 533876 h 1601723"/>
                <a:gd name="connsiteX37" fmla="*/ 889540 w 1930241"/>
                <a:gd name="connsiteY37" fmla="*/ 802957 h 1601723"/>
                <a:gd name="connsiteX38" fmla="*/ 533876 w 1930241"/>
                <a:gd name="connsiteY38" fmla="*/ 1336548 h 1601723"/>
                <a:gd name="connsiteX39" fmla="*/ 1642682 w 1930241"/>
                <a:gd name="connsiteY39" fmla="*/ 821341 h 1601723"/>
                <a:gd name="connsiteX40" fmla="*/ 1519523 w 1930241"/>
                <a:gd name="connsiteY40" fmla="*/ 821341 h 1601723"/>
                <a:gd name="connsiteX41" fmla="*/ 1519523 w 1930241"/>
                <a:gd name="connsiteY41" fmla="*/ 533876 h 1601723"/>
                <a:gd name="connsiteX42" fmla="*/ 1642682 w 1930241"/>
                <a:gd name="connsiteY42" fmla="*/ 533876 h 1601723"/>
                <a:gd name="connsiteX43" fmla="*/ 1642682 w 1930241"/>
                <a:gd name="connsiteY43" fmla="*/ 821341 h 1601723"/>
                <a:gd name="connsiteX44" fmla="*/ 1806988 w 1930241"/>
                <a:gd name="connsiteY44" fmla="*/ 410718 h 1601723"/>
                <a:gd name="connsiteX45" fmla="*/ 123254 w 1930241"/>
                <a:gd name="connsiteY45" fmla="*/ 410718 h 1601723"/>
                <a:gd name="connsiteX46" fmla="*/ 123254 w 1930241"/>
                <a:gd name="connsiteY46" fmla="*/ 123253 h 1601723"/>
                <a:gd name="connsiteX47" fmla="*/ 1806988 w 1930241"/>
                <a:gd name="connsiteY47" fmla="*/ 123253 h 1601723"/>
                <a:gd name="connsiteX48" fmla="*/ 1806988 w 1930241"/>
                <a:gd name="connsiteY48" fmla="*/ 410718 h 16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30241" h="1601723">
                  <a:moveTo>
                    <a:pt x="1868615" y="0"/>
                  </a:moveTo>
                  <a:lnTo>
                    <a:pt x="61627" y="0"/>
                  </a:lnTo>
                  <a:cubicBezTo>
                    <a:pt x="27622" y="0"/>
                    <a:pt x="0" y="27527"/>
                    <a:pt x="0" y="61627"/>
                  </a:cubicBezTo>
                  <a:lnTo>
                    <a:pt x="0" y="472250"/>
                  </a:lnTo>
                  <a:cubicBezTo>
                    <a:pt x="0" y="506254"/>
                    <a:pt x="27622" y="533876"/>
                    <a:pt x="61627" y="533876"/>
                  </a:cubicBezTo>
                  <a:lnTo>
                    <a:pt x="164306" y="533876"/>
                  </a:lnTo>
                  <a:lnTo>
                    <a:pt x="164306" y="882968"/>
                  </a:lnTo>
                  <a:cubicBezTo>
                    <a:pt x="164306" y="916972"/>
                    <a:pt x="191929" y="944594"/>
                    <a:pt x="225838" y="944594"/>
                  </a:cubicBezTo>
                  <a:lnTo>
                    <a:pt x="410623" y="944594"/>
                  </a:lnTo>
                  <a:lnTo>
                    <a:pt x="410623" y="1540097"/>
                  </a:lnTo>
                  <a:cubicBezTo>
                    <a:pt x="410623" y="1574102"/>
                    <a:pt x="438245" y="1601724"/>
                    <a:pt x="472250" y="1601724"/>
                  </a:cubicBezTo>
                  <a:lnTo>
                    <a:pt x="1457897" y="1601724"/>
                  </a:lnTo>
                  <a:cubicBezTo>
                    <a:pt x="1491901" y="1601724"/>
                    <a:pt x="1519523" y="1574102"/>
                    <a:pt x="1519523" y="1540097"/>
                  </a:cubicBezTo>
                  <a:lnTo>
                    <a:pt x="1519523" y="944594"/>
                  </a:lnTo>
                  <a:lnTo>
                    <a:pt x="1704308" y="944594"/>
                  </a:lnTo>
                  <a:cubicBezTo>
                    <a:pt x="1738313" y="944594"/>
                    <a:pt x="1765935" y="916972"/>
                    <a:pt x="1765935" y="882968"/>
                  </a:cubicBezTo>
                  <a:lnTo>
                    <a:pt x="1765935" y="533876"/>
                  </a:lnTo>
                  <a:lnTo>
                    <a:pt x="1868615" y="533876"/>
                  </a:lnTo>
                  <a:cubicBezTo>
                    <a:pt x="1902619" y="533876"/>
                    <a:pt x="1930241" y="506349"/>
                    <a:pt x="1930241" y="472250"/>
                  </a:cubicBezTo>
                  <a:lnTo>
                    <a:pt x="1930241" y="61627"/>
                  </a:lnTo>
                  <a:cubicBezTo>
                    <a:pt x="1930241" y="27527"/>
                    <a:pt x="1902619" y="0"/>
                    <a:pt x="1868615" y="0"/>
                  </a:cubicBezTo>
                  <a:lnTo>
                    <a:pt x="1868615" y="0"/>
                  </a:lnTo>
                  <a:close/>
                  <a:moveTo>
                    <a:pt x="410718" y="821341"/>
                  </a:moveTo>
                  <a:lnTo>
                    <a:pt x="287465" y="821341"/>
                  </a:lnTo>
                  <a:lnTo>
                    <a:pt x="287465" y="533876"/>
                  </a:lnTo>
                  <a:lnTo>
                    <a:pt x="410623" y="533876"/>
                  </a:lnTo>
                  <a:lnTo>
                    <a:pt x="410623" y="821341"/>
                  </a:lnTo>
                  <a:close/>
                  <a:moveTo>
                    <a:pt x="1396365" y="1478470"/>
                  </a:moveTo>
                  <a:lnTo>
                    <a:pt x="587407" y="1478470"/>
                  </a:lnTo>
                  <a:lnTo>
                    <a:pt x="1016318" y="835057"/>
                  </a:lnTo>
                  <a:cubicBezTo>
                    <a:pt x="1030796" y="813244"/>
                    <a:pt x="1030034" y="784669"/>
                    <a:pt x="1014222" y="763810"/>
                  </a:cubicBezTo>
                  <a:lnTo>
                    <a:pt x="840867" y="533972"/>
                  </a:lnTo>
                  <a:lnTo>
                    <a:pt x="1396270" y="533972"/>
                  </a:lnTo>
                  <a:lnTo>
                    <a:pt x="1396270" y="1478470"/>
                  </a:lnTo>
                  <a:close/>
                  <a:moveTo>
                    <a:pt x="533876" y="1336548"/>
                  </a:moveTo>
                  <a:lnTo>
                    <a:pt x="533876" y="533876"/>
                  </a:lnTo>
                  <a:lnTo>
                    <a:pt x="686562" y="533876"/>
                  </a:lnTo>
                  <a:lnTo>
                    <a:pt x="889540" y="802957"/>
                  </a:lnTo>
                  <a:lnTo>
                    <a:pt x="533876" y="1336548"/>
                  </a:lnTo>
                  <a:close/>
                  <a:moveTo>
                    <a:pt x="1642682" y="821341"/>
                  </a:moveTo>
                  <a:lnTo>
                    <a:pt x="1519523" y="821341"/>
                  </a:lnTo>
                  <a:lnTo>
                    <a:pt x="1519523" y="533876"/>
                  </a:lnTo>
                  <a:lnTo>
                    <a:pt x="1642682" y="533876"/>
                  </a:lnTo>
                  <a:lnTo>
                    <a:pt x="1642682" y="821341"/>
                  </a:lnTo>
                  <a:close/>
                  <a:moveTo>
                    <a:pt x="1806988" y="410718"/>
                  </a:moveTo>
                  <a:lnTo>
                    <a:pt x="123254" y="410718"/>
                  </a:lnTo>
                  <a:lnTo>
                    <a:pt x="123254" y="123253"/>
                  </a:lnTo>
                  <a:lnTo>
                    <a:pt x="1806988" y="123253"/>
                  </a:lnTo>
                  <a:lnTo>
                    <a:pt x="1806988" y="41071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86" name="任意多边形: 形状 85">
              <a:extLst>
                <a:ext uri="{FF2B5EF4-FFF2-40B4-BE49-F238E27FC236}">
                  <a16:creationId xmlns:a16="http://schemas.microsoft.com/office/drawing/2014/main" id="{C7D7CA00-9EF6-58A0-551C-A1165BA47641}"/>
                </a:ext>
              </a:extLst>
            </p:cNvPr>
            <p:cNvSpPr/>
            <p:nvPr/>
          </p:nvSpPr>
          <p:spPr>
            <a:xfrm>
              <a:off x="4143375" y="1475422"/>
              <a:ext cx="3080003" cy="3901344"/>
            </a:xfrm>
            <a:custGeom>
              <a:avLst/>
              <a:gdLst>
                <a:gd name="connsiteX0" fmla="*/ 1786414 w 3080003"/>
                <a:gd name="connsiteY0" fmla="*/ 0 h 3901344"/>
                <a:gd name="connsiteX1" fmla="*/ 1293590 w 3080003"/>
                <a:gd name="connsiteY1" fmla="*/ 0 h 3901344"/>
                <a:gd name="connsiteX2" fmla="*/ 0 w 3080003"/>
                <a:gd name="connsiteY2" fmla="*/ 1293590 h 3901344"/>
                <a:gd name="connsiteX3" fmla="*/ 61627 w 3080003"/>
                <a:gd name="connsiteY3" fmla="*/ 1355217 h 3901344"/>
                <a:gd name="connsiteX4" fmla="*/ 328517 w 3080003"/>
                <a:gd name="connsiteY4" fmla="*/ 1355217 h 3901344"/>
                <a:gd name="connsiteX5" fmla="*/ 328517 w 3080003"/>
                <a:gd name="connsiteY5" fmla="*/ 3839813 h 3901344"/>
                <a:gd name="connsiteX6" fmla="*/ 390144 w 3080003"/>
                <a:gd name="connsiteY6" fmla="*/ 3901345 h 3901344"/>
                <a:gd name="connsiteX7" fmla="*/ 2689955 w 3080003"/>
                <a:gd name="connsiteY7" fmla="*/ 3901345 h 3901344"/>
                <a:gd name="connsiteX8" fmla="*/ 2751487 w 3080003"/>
                <a:gd name="connsiteY8" fmla="*/ 3839813 h 3901344"/>
                <a:gd name="connsiteX9" fmla="*/ 2751487 w 3080003"/>
                <a:gd name="connsiteY9" fmla="*/ 1355217 h 3901344"/>
                <a:gd name="connsiteX10" fmla="*/ 3018473 w 3080003"/>
                <a:gd name="connsiteY10" fmla="*/ 1355217 h 3901344"/>
                <a:gd name="connsiteX11" fmla="*/ 3080004 w 3080003"/>
                <a:gd name="connsiteY11" fmla="*/ 1293590 h 3901344"/>
                <a:gd name="connsiteX12" fmla="*/ 1786414 w 3080003"/>
                <a:gd name="connsiteY12" fmla="*/ 0 h 3901344"/>
                <a:gd name="connsiteX13" fmla="*/ 1786414 w 3080003"/>
                <a:gd name="connsiteY13" fmla="*/ 0 h 3901344"/>
                <a:gd name="connsiteX14" fmla="*/ 2169795 w 3080003"/>
                <a:gd name="connsiteY14" fmla="*/ 1232059 h 3901344"/>
                <a:gd name="connsiteX15" fmla="*/ 2108168 w 3080003"/>
                <a:gd name="connsiteY15" fmla="*/ 1293686 h 3901344"/>
                <a:gd name="connsiteX16" fmla="*/ 2169795 w 3080003"/>
                <a:gd name="connsiteY16" fmla="*/ 1355312 h 3901344"/>
                <a:gd name="connsiteX17" fmla="*/ 2628329 w 3080003"/>
                <a:gd name="connsiteY17" fmla="*/ 1355312 h 3901344"/>
                <a:gd name="connsiteX18" fmla="*/ 2628329 w 3080003"/>
                <a:gd name="connsiteY18" fmla="*/ 3531870 h 3901344"/>
                <a:gd name="connsiteX19" fmla="*/ 2364010 w 3080003"/>
                <a:gd name="connsiteY19" fmla="*/ 3531870 h 3901344"/>
                <a:gd name="connsiteX20" fmla="*/ 2299811 w 3080003"/>
                <a:gd name="connsiteY20" fmla="*/ 3591592 h 3901344"/>
                <a:gd name="connsiteX21" fmla="*/ 2361343 w 3080003"/>
                <a:gd name="connsiteY21" fmla="*/ 3655124 h 3901344"/>
                <a:gd name="connsiteX22" fmla="*/ 2628329 w 3080003"/>
                <a:gd name="connsiteY22" fmla="*/ 3655124 h 3901344"/>
                <a:gd name="connsiteX23" fmla="*/ 2628329 w 3080003"/>
                <a:gd name="connsiteY23" fmla="*/ 3778282 h 3901344"/>
                <a:gd name="connsiteX24" fmla="*/ 451771 w 3080003"/>
                <a:gd name="connsiteY24" fmla="*/ 3778282 h 3901344"/>
                <a:gd name="connsiteX25" fmla="*/ 451771 w 3080003"/>
                <a:gd name="connsiteY25" fmla="*/ 3655124 h 3901344"/>
                <a:gd name="connsiteX26" fmla="*/ 2030349 w 3080003"/>
                <a:gd name="connsiteY26" fmla="*/ 3655124 h 3901344"/>
                <a:gd name="connsiteX27" fmla="*/ 2094548 w 3080003"/>
                <a:gd name="connsiteY27" fmla="*/ 3595402 h 3901344"/>
                <a:gd name="connsiteX28" fmla="*/ 2033016 w 3080003"/>
                <a:gd name="connsiteY28" fmla="*/ 3531965 h 3901344"/>
                <a:gd name="connsiteX29" fmla="*/ 451866 w 3080003"/>
                <a:gd name="connsiteY29" fmla="*/ 3531965 h 3901344"/>
                <a:gd name="connsiteX30" fmla="*/ 451866 w 3080003"/>
                <a:gd name="connsiteY30" fmla="*/ 1355217 h 3901344"/>
                <a:gd name="connsiteX31" fmla="*/ 1833563 w 3080003"/>
                <a:gd name="connsiteY31" fmla="*/ 1355217 h 3901344"/>
                <a:gd name="connsiteX32" fmla="*/ 1895094 w 3080003"/>
                <a:gd name="connsiteY32" fmla="*/ 1293590 h 3901344"/>
                <a:gd name="connsiteX33" fmla="*/ 1833563 w 3080003"/>
                <a:gd name="connsiteY33" fmla="*/ 1231964 h 3901344"/>
                <a:gd name="connsiteX34" fmla="*/ 124778 w 3080003"/>
                <a:gd name="connsiteY34" fmla="*/ 1231964 h 3901344"/>
                <a:gd name="connsiteX35" fmla="*/ 1293590 w 3080003"/>
                <a:gd name="connsiteY35" fmla="*/ 123158 h 3901344"/>
                <a:gd name="connsiteX36" fmla="*/ 1786414 w 3080003"/>
                <a:gd name="connsiteY36" fmla="*/ 123158 h 3901344"/>
                <a:gd name="connsiteX37" fmla="*/ 2955227 w 3080003"/>
                <a:gd name="connsiteY37" fmla="*/ 1231964 h 3901344"/>
                <a:gd name="connsiteX38" fmla="*/ 2169795 w 3080003"/>
                <a:gd name="connsiteY38" fmla="*/ 1231964 h 390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003" h="3901344">
                  <a:moveTo>
                    <a:pt x="1786414" y="0"/>
                  </a:moveTo>
                  <a:lnTo>
                    <a:pt x="1293590" y="0"/>
                  </a:lnTo>
                  <a:cubicBezTo>
                    <a:pt x="580358" y="0"/>
                    <a:pt x="0" y="580358"/>
                    <a:pt x="0" y="1293590"/>
                  </a:cubicBezTo>
                  <a:cubicBezTo>
                    <a:pt x="0" y="1327595"/>
                    <a:pt x="27527" y="1355217"/>
                    <a:pt x="61627" y="1355217"/>
                  </a:cubicBezTo>
                  <a:lnTo>
                    <a:pt x="328517" y="1355217"/>
                  </a:lnTo>
                  <a:lnTo>
                    <a:pt x="328517" y="3839813"/>
                  </a:lnTo>
                  <a:cubicBezTo>
                    <a:pt x="328517" y="3873818"/>
                    <a:pt x="356140" y="3901345"/>
                    <a:pt x="390144" y="3901345"/>
                  </a:cubicBezTo>
                  <a:lnTo>
                    <a:pt x="2689955" y="3901345"/>
                  </a:lnTo>
                  <a:cubicBezTo>
                    <a:pt x="2723960" y="3901345"/>
                    <a:pt x="2751487" y="3873818"/>
                    <a:pt x="2751487" y="3839813"/>
                  </a:cubicBezTo>
                  <a:lnTo>
                    <a:pt x="2751487" y="1355217"/>
                  </a:lnTo>
                  <a:lnTo>
                    <a:pt x="3018473" y="1355217"/>
                  </a:lnTo>
                  <a:cubicBezTo>
                    <a:pt x="3052477" y="1355217"/>
                    <a:pt x="3080004" y="1327690"/>
                    <a:pt x="3080004" y="1293590"/>
                  </a:cubicBezTo>
                  <a:cubicBezTo>
                    <a:pt x="3080099" y="580358"/>
                    <a:pt x="2499741" y="0"/>
                    <a:pt x="1786414" y="0"/>
                  </a:cubicBezTo>
                  <a:lnTo>
                    <a:pt x="1786414" y="0"/>
                  </a:lnTo>
                  <a:close/>
                  <a:moveTo>
                    <a:pt x="2169795" y="1232059"/>
                  </a:moveTo>
                  <a:cubicBezTo>
                    <a:pt x="2135696" y="1232059"/>
                    <a:pt x="2108168" y="1259681"/>
                    <a:pt x="2108168" y="1293686"/>
                  </a:cubicBezTo>
                  <a:cubicBezTo>
                    <a:pt x="2108168" y="1327690"/>
                    <a:pt x="2135791" y="1355312"/>
                    <a:pt x="2169795" y="1355312"/>
                  </a:cubicBezTo>
                  <a:lnTo>
                    <a:pt x="2628329" y="1355312"/>
                  </a:lnTo>
                  <a:lnTo>
                    <a:pt x="2628329" y="3531870"/>
                  </a:lnTo>
                  <a:lnTo>
                    <a:pt x="2364010" y="3531870"/>
                  </a:lnTo>
                  <a:cubicBezTo>
                    <a:pt x="2330291" y="3531870"/>
                    <a:pt x="2300859" y="3557873"/>
                    <a:pt x="2299811" y="3591592"/>
                  </a:cubicBezTo>
                  <a:cubicBezTo>
                    <a:pt x="2298764" y="3626453"/>
                    <a:pt x="2326672" y="3655124"/>
                    <a:pt x="2361343" y="3655124"/>
                  </a:cubicBezTo>
                  <a:lnTo>
                    <a:pt x="2628329" y="3655124"/>
                  </a:lnTo>
                  <a:lnTo>
                    <a:pt x="2628329" y="3778282"/>
                  </a:lnTo>
                  <a:lnTo>
                    <a:pt x="451771" y="3778282"/>
                  </a:lnTo>
                  <a:lnTo>
                    <a:pt x="451771" y="3655124"/>
                  </a:lnTo>
                  <a:lnTo>
                    <a:pt x="2030349" y="3655124"/>
                  </a:lnTo>
                  <a:cubicBezTo>
                    <a:pt x="2064068" y="3655124"/>
                    <a:pt x="2093500" y="3629120"/>
                    <a:pt x="2094548" y="3595402"/>
                  </a:cubicBezTo>
                  <a:cubicBezTo>
                    <a:pt x="2095595" y="3560540"/>
                    <a:pt x="2067592" y="3531965"/>
                    <a:pt x="2033016" y="3531965"/>
                  </a:cubicBezTo>
                  <a:lnTo>
                    <a:pt x="451866" y="3531965"/>
                  </a:lnTo>
                  <a:lnTo>
                    <a:pt x="451866" y="1355217"/>
                  </a:lnTo>
                  <a:lnTo>
                    <a:pt x="1833563" y="1355217"/>
                  </a:lnTo>
                  <a:cubicBezTo>
                    <a:pt x="1867567" y="1355217"/>
                    <a:pt x="1895094" y="1327690"/>
                    <a:pt x="1895094" y="1293590"/>
                  </a:cubicBezTo>
                  <a:cubicBezTo>
                    <a:pt x="1895094" y="1259586"/>
                    <a:pt x="1867567" y="1231964"/>
                    <a:pt x="1833563" y="1231964"/>
                  </a:cubicBezTo>
                  <a:lnTo>
                    <a:pt x="124778" y="1231964"/>
                  </a:lnTo>
                  <a:cubicBezTo>
                    <a:pt x="156972" y="615220"/>
                    <a:pt x="668941" y="123158"/>
                    <a:pt x="1293590" y="123158"/>
                  </a:cubicBezTo>
                  <a:lnTo>
                    <a:pt x="1786414" y="123158"/>
                  </a:lnTo>
                  <a:cubicBezTo>
                    <a:pt x="2411063" y="123158"/>
                    <a:pt x="2923128" y="615220"/>
                    <a:pt x="2955227" y="1231964"/>
                  </a:cubicBezTo>
                  <a:lnTo>
                    <a:pt x="2169795" y="1231964"/>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87" name="图形 2">
            <a:extLst>
              <a:ext uri="{FF2B5EF4-FFF2-40B4-BE49-F238E27FC236}">
                <a16:creationId xmlns:a16="http://schemas.microsoft.com/office/drawing/2014/main" id="{DF89292D-407C-8FA6-93CA-14E29EFCC12B}"/>
              </a:ext>
            </a:extLst>
          </p:cNvPr>
          <p:cNvGrpSpPr/>
          <p:nvPr/>
        </p:nvGrpSpPr>
        <p:grpSpPr>
          <a:xfrm>
            <a:off x="6749180" y="2961308"/>
            <a:ext cx="755518" cy="612380"/>
            <a:chOff x="4143375" y="2214657"/>
            <a:chExt cx="3901344" cy="3162204"/>
          </a:xfrm>
          <a:solidFill>
            <a:sysClr val="window" lastClr="FFFFFF"/>
          </a:solidFill>
        </p:grpSpPr>
        <p:sp>
          <p:nvSpPr>
            <p:cNvPr id="88" name="任意多边形: 形状 87">
              <a:extLst>
                <a:ext uri="{FF2B5EF4-FFF2-40B4-BE49-F238E27FC236}">
                  <a16:creationId xmlns:a16="http://schemas.microsoft.com/office/drawing/2014/main" id="{FA4BC2AC-8F52-7A30-4FDE-9671DAF575EF}"/>
                </a:ext>
              </a:extLst>
            </p:cNvPr>
            <p:cNvSpPr/>
            <p:nvPr/>
          </p:nvSpPr>
          <p:spPr>
            <a:xfrm>
              <a:off x="4143375" y="2214657"/>
              <a:ext cx="3901344" cy="3162204"/>
            </a:xfrm>
            <a:custGeom>
              <a:avLst/>
              <a:gdLst>
                <a:gd name="connsiteX0" fmla="*/ 3656743 w 3901344"/>
                <a:gd name="connsiteY0" fmla="*/ 0 h 3162204"/>
                <a:gd name="connsiteX1" fmla="*/ 244697 w 3901344"/>
                <a:gd name="connsiteY1" fmla="*/ 0 h 3162204"/>
                <a:gd name="connsiteX2" fmla="*/ 0 w 3901344"/>
                <a:gd name="connsiteY2" fmla="*/ 244697 h 3162204"/>
                <a:gd name="connsiteX3" fmla="*/ 0 w 3901344"/>
                <a:gd name="connsiteY3" fmla="*/ 2178272 h 3162204"/>
                <a:gd name="connsiteX4" fmla="*/ 244697 w 3901344"/>
                <a:gd name="connsiteY4" fmla="*/ 2422970 h 3162204"/>
                <a:gd name="connsiteX5" fmla="*/ 1396270 w 3901344"/>
                <a:gd name="connsiteY5" fmla="*/ 2422970 h 3162204"/>
                <a:gd name="connsiteX6" fmla="*/ 1396270 w 3901344"/>
                <a:gd name="connsiteY6" fmla="*/ 2835497 h 3162204"/>
                <a:gd name="connsiteX7" fmla="*/ 1242346 w 3901344"/>
                <a:gd name="connsiteY7" fmla="*/ 3066383 h 3162204"/>
                <a:gd name="connsiteX8" fmla="*/ 1239298 w 3901344"/>
                <a:gd name="connsiteY8" fmla="*/ 3129629 h 3162204"/>
                <a:gd name="connsiteX9" fmla="*/ 1293590 w 3901344"/>
                <a:gd name="connsiteY9" fmla="*/ 3162205 h 3162204"/>
                <a:gd name="connsiteX10" fmla="*/ 2607755 w 3901344"/>
                <a:gd name="connsiteY10" fmla="*/ 3162205 h 3162204"/>
                <a:gd name="connsiteX11" fmla="*/ 2662047 w 3901344"/>
                <a:gd name="connsiteY11" fmla="*/ 3129629 h 3162204"/>
                <a:gd name="connsiteX12" fmla="*/ 2658999 w 3901344"/>
                <a:gd name="connsiteY12" fmla="*/ 3066383 h 3162204"/>
                <a:gd name="connsiteX13" fmla="*/ 2505075 w 3901344"/>
                <a:gd name="connsiteY13" fmla="*/ 2835497 h 3162204"/>
                <a:gd name="connsiteX14" fmla="*/ 2505075 w 3901344"/>
                <a:gd name="connsiteY14" fmla="*/ 2422970 h 3162204"/>
                <a:gd name="connsiteX15" fmla="*/ 3656648 w 3901344"/>
                <a:gd name="connsiteY15" fmla="*/ 2422970 h 3162204"/>
                <a:gd name="connsiteX16" fmla="*/ 3901345 w 3901344"/>
                <a:gd name="connsiteY16" fmla="*/ 2178272 h 3162204"/>
                <a:gd name="connsiteX17" fmla="*/ 3901345 w 3901344"/>
                <a:gd name="connsiteY17" fmla="*/ 244697 h 3162204"/>
                <a:gd name="connsiteX18" fmla="*/ 3656743 w 3901344"/>
                <a:gd name="connsiteY18" fmla="*/ 0 h 3162204"/>
                <a:gd name="connsiteX19" fmla="*/ 3656743 w 3901344"/>
                <a:gd name="connsiteY19" fmla="*/ 0 h 3162204"/>
                <a:gd name="connsiteX20" fmla="*/ 1408748 w 3901344"/>
                <a:gd name="connsiteY20" fmla="*/ 3039047 h 3162204"/>
                <a:gd name="connsiteX21" fmla="*/ 1490948 w 3901344"/>
                <a:gd name="connsiteY21" fmla="*/ 2915793 h 3162204"/>
                <a:gd name="connsiteX22" fmla="*/ 2115026 w 3901344"/>
                <a:gd name="connsiteY22" fmla="*/ 2915793 h 3162204"/>
                <a:gd name="connsiteX23" fmla="*/ 2176558 w 3901344"/>
                <a:gd name="connsiteY23" fmla="*/ 2854262 h 3162204"/>
                <a:gd name="connsiteX24" fmla="*/ 2115026 w 3901344"/>
                <a:gd name="connsiteY24" fmla="*/ 2792635 h 3162204"/>
                <a:gd name="connsiteX25" fmla="*/ 1519523 w 3901344"/>
                <a:gd name="connsiteY25" fmla="*/ 2792635 h 3162204"/>
                <a:gd name="connsiteX26" fmla="*/ 1519523 w 3901344"/>
                <a:gd name="connsiteY26" fmla="*/ 2423065 h 3162204"/>
                <a:gd name="connsiteX27" fmla="*/ 2381917 w 3901344"/>
                <a:gd name="connsiteY27" fmla="*/ 2423065 h 3162204"/>
                <a:gd name="connsiteX28" fmla="*/ 2381917 w 3901344"/>
                <a:gd name="connsiteY28" fmla="*/ 2854262 h 3162204"/>
                <a:gd name="connsiteX29" fmla="*/ 2392299 w 3901344"/>
                <a:gd name="connsiteY29" fmla="*/ 2888456 h 3162204"/>
                <a:gd name="connsiteX30" fmla="*/ 2492693 w 3901344"/>
                <a:gd name="connsiteY30" fmla="*/ 3039142 h 3162204"/>
                <a:gd name="connsiteX31" fmla="*/ 1408748 w 3901344"/>
                <a:gd name="connsiteY31" fmla="*/ 3039142 h 3162204"/>
                <a:gd name="connsiteX32" fmla="*/ 3778187 w 3901344"/>
                <a:gd name="connsiteY32" fmla="*/ 1806988 h 3162204"/>
                <a:gd name="connsiteX33" fmla="*/ 3202305 w 3901344"/>
                <a:gd name="connsiteY33" fmla="*/ 1806988 h 3162204"/>
                <a:gd name="connsiteX34" fmla="*/ 3140678 w 3901344"/>
                <a:gd name="connsiteY34" fmla="*/ 1868519 h 3162204"/>
                <a:gd name="connsiteX35" fmla="*/ 3202305 w 3901344"/>
                <a:gd name="connsiteY35" fmla="*/ 1930146 h 3162204"/>
                <a:gd name="connsiteX36" fmla="*/ 3778282 w 3901344"/>
                <a:gd name="connsiteY36" fmla="*/ 1930146 h 3162204"/>
                <a:gd name="connsiteX37" fmla="*/ 3778282 w 3901344"/>
                <a:gd name="connsiteY37" fmla="*/ 2178272 h 3162204"/>
                <a:gd name="connsiteX38" fmla="*/ 3656743 w 3901344"/>
                <a:gd name="connsiteY38" fmla="*/ 2299811 h 3162204"/>
                <a:gd name="connsiteX39" fmla="*/ 244697 w 3901344"/>
                <a:gd name="connsiteY39" fmla="*/ 2299811 h 3162204"/>
                <a:gd name="connsiteX40" fmla="*/ 123158 w 3901344"/>
                <a:gd name="connsiteY40" fmla="*/ 2178272 h 3162204"/>
                <a:gd name="connsiteX41" fmla="*/ 123158 w 3901344"/>
                <a:gd name="connsiteY41" fmla="*/ 1930146 h 3162204"/>
                <a:gd name="connsiteX42" fmla="*/ 2849309 w 3901344"/>
                <a:gd name="connsiteY42" fmla="*/ 1930146 h 3162204"/>
                <a:gd name="connsiteX43" fmla="*/ 2910935 w 3901344"/>
                <a:gd name="connsiteY43" fmla="*/ 1868519 h 3162204"/>
                <a:gd name="connsiteX44" fmla="*/ 2849309 w 3901344"/>
                <a:gd name="connsiteY44" fmla="*/ 1806988 h 3162204"/>
                <a:gd name="connsiteX45" fmla="*/ 123158 w 3901344"/>
                <a:gd name="connsiteY45" fmla="*/ 1806988 h 3162204"/>
                <a:gd name="connsiteX46" fmla="*/ 123158 w 3901344"/>
                <a:gd name="connsiteY46" fmla="*/ 244697 h 3162204"/>
                <a:gd name="connsiteX47" fmla="*/ 244697 w 3901344"/>
                <a:gd name="connsiteY47" fmla="*/ 123158 h 3162204"/>
                <a:gd name="connsiteX48" fmla="*/ 3656743 w 3901344"/>
                <a:gd name="connsiteY48" fmla="*/ 123158 h 3162204"/>
                <a:gd name="connsiteX49" fmla="*/ 3778282 w 3901344"/>
                <a:gd name="connsiteY49" fmla="*/ 244697 h 3162204"/>
                <a:gd name="connsiteX50" fmla="*/ 3778282 w 3901344"/>
                <a:gd name="connsiteY50" fmla="*/ 1806988 h 316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01344" h="3162204">
                  <a:moveTo>
                    <a:pt x="3656743" y="0"/>
                  </a:moveTo>
                  <a:lnTo>
                    <a:pt x="244697" y="0"/>
                  </a:lnTo>
                  <a:cubicBezTo>
                    <a:pt x="109823" y="0"/>
                    <a:pt x="0" y="109728"/>
                    <a:pt x="0" y="244697"/>
                  </a:cubicBezTo>
                  <a:lnTo>
                    <a:pt x="0" y="2178272"/>
                  </a:lnTo>
                  <a:cubicBezTo>
                    <a:pt x="0" y="2313242"/>
                    <a:pt x="109823" y="2422970"/>
                    <a:pt x="244697" y="2422970"/>
                  </a:cubicBezTo>
                  <a:lnTo>
                    <a:pt x="1396270" y="2422970"/>
                  </a:lnTo>
                  <a:lnTo>
                    <a:pt x="1396270" y="2835497"/>
                  </a:lnTo>
                  <a:lnTo>
                    <a:pt x="1242346" y="3066383"/>
                  </a:lnTo>
                  <a:cubicBezTo>
                    <a:pt x="1229678" y="3085338"/>
                    <a:pt x="1228535" y="3109627"/>
                    <a:pt x="1239298" y="3129629"/>
                  </a:cubicBezTo>
                  <a:cubicBezTo>
                    <a:pt x="1250061" y="3149727"/>
                    <a:pt x="1270921" y="3162205"/>
                    <a:pt x="1293590" y="3162205"/>
                  </a:cubicBezTo>
                  <a:lnTo>
                    <a:pt x="2607755" y="3162205"/>
                  </a:lnTo>
                  <a:cubicBezTo>
                    <a:pt x="2630424" y="3162205"/>
                    <a:pt x="2651379" y="3149727"/>
                    <a:pt x="2662047" y="3129629"/>
                  </a:cubicBezTo>
                  <a:cubicBezTo>
                    <a:pt x="2672810" y="3109627"/>
                    <a:pt x="2671572" y="3085338"/>
                    <a:pt x="2658999" y="3066383"/>
                  </a:cubicBezTo>
                  <a:lnTo>
                    <a:pt x="2505075" y="2835497"/>
                  </a:lnTo>
                  <a:lnTo>
                    <a:pt x="2505075" y="2422970"/>
                  </a:lnTo>
                  <a:lnTo>
                    <a:pt x="3656648" y="2422970"/>
                  </a:lnTo>
                  <a:cubicBezTo>
                    <a:pt x="3791617" y="2422970"/>
                    <a:pt x="3901345" y="2313242"/>
                    <a:pt x="3901345" y="2178272"/>
                  </a:cubicBezTo>
                  <a:lnTo>
                    <a:pt x="3901345" y="244697"/>
                  </a:lnTo>
                  <a:cubicBezTo>
                    <a:pt x="3901440" y="109728"/>
                    <a:pt x="3791617" y="0"/>
                    <a:pt x="3656743" y="0"/>
                  </a:cubicBezTo>
                  <a:lnTo>
                    <a:pt x="3656743" y="0"/>
                  </a:lnTo>
                  <a:close/>
                  <a:moveTo>
                    <a:pt x="1408748" y="3039047"/>
                  </a:moveTo>
                  <a:lnTo>
                    <a:pt x="1490948" y="2915793"/>
                  </a:lnTo>
                  <a:lnTo>
                    <a:pt x="2115026" y="2915793"/>
                  </a:lnTo>
                  <a:cubicBezTo>
                    <a:pt x="2149031" y="2915793"/>
                    <a:pt x="2176558" y="2888266"/>
                    <a:pt x="2176558" y="2854262"/>
                  </a:cubicBezTo>
                  <a:cubicBezTo>
                    <a:pt x="2176558" y="2820257"/>
                    <a:pt x="2149031" y="2792635"/>
                    <a:pt x="2115026" y="2792635"/>
                  </a:cubicBezTo>
                  <a:lnTo>
                    <a:pt x="1519523" y="2792635"/>
                  </a:lnTo>
                  <a:lnTo>
                    <a:pt x="1519523" y="2423065"/>
                  </a:lnTo>
                  <a:lnTo>
                    <a:pt x="2381917" y="2423065"/>
                  </a:lnTo>
                  <a:lnTo>
                    <a:pt x="2381917" y="2854262"/>
                  </a:lnTo>
                  <a:cubicBezTo>
                    <a:pt x="2381917" y="2866358"/>
                    <a:pt x="2385536" y="2878265"/>
                    <a:pt x="2392299" y="2888456"/>
                  </a:cubicBezTo>
                  <a:lnTo>
                    <a:pt x="2492693" y="3039142"/>
                  </a:lnTo>
                  <a:lnTo>
                    <a:pt x="1408748" y="3039142"/>
                  </a:lnTo>
                  <a:close/>
                  <a:moveTo>
                    <a:pt x="3778187" y="1806988"/>
                  </a:moveTo>
                  <a:lnTo>
                    <a:pt x="3202305" y="1806988"/>
                  </a:lnTo>
                  <a:cubicBezTo>
                    <a:pt x="3168301" y="1806988"/>
                    <a:pt x="3140678" y="1834515"/>
                    <a:pt x="3140678" y="1868519"/>
                  </a:cubicBezTo>
                  <a:cubicBezTo>
                    <a:pt x="3140678" y="1902524"/>
                    <a:pt x="3168301" y="1930146"/>
                    <a:pt x="3202305" y="1930146"/>
                  </a:cubicBezTo>
                  <a:lnTo>
                    <a:pt x="3778282" y="1930146"/>
                  </a:lnTo>
                  <a:lnTo>
                    <a:pt x="3778282" y="2178272"/>
                  </a:lnTo>
                  <a:cubicBezTo>
                    <a:pt x="3778282" y="2245424"/>
                    <a:pt x="3723894" y="2299811"/>
                    <a:pt x="3656743" y="2299811"/>
                  </a:cubicBezTo>
                  <a:lnTo>
                    <a:pt x="244697" y="2299811"/>
                  </a:lnTo>
                  <a:cubicBezTo>
                    <a:pt x="177546" y="2299811"/>
                    <a:pt x="123158" y="2245424"/>
                    <a:pt x="123158" y="2178272"/>
                  </a:cubicBezTo>
                  <a:lnTo>
                    <a:pt x="123158" y="1930146"/>
                  </a:lnTo>
                  <a:lnTo>
                    <a:pt x="2849309" y="1930146"/>
                  </a:lnTo>
                  <a:cubicBezTo>
                    <a:pt x="2883313" y="1930146"/>
                    <a:pt x="2910935" y="1902524"/>
                    <a:pt x="2910935" y="1868519"/>
                  </a:cubicBezTo>
                  <a:cubicBezTo>
                    <a:pt x="2910935" y="1834515"/>
                    <a:pt x="2883408" y="1806988"/>
                    <a:pt x="2849309" y="1806988"/>
                  </a:cubicBezTo>
                  <a:lnTo>
                    <a:pt x="123158" y="1806988"/>
                  </a:lnTo>
                  <a:lnTo>
                    <a:pt x="123158" y="244697"/>
                  </a:lnTo>
                  <a:cubicBezTo>
                    <a:pt x="123158" y="177546"/>
                    <a:pt x="177546" y="123158"/>
                    <a:pt x="244697" y="123158"/>
                  </a:cubicBezTo>
                  <a:lnTo>
                    <a:pt x="3656743" y="123158"/>
                  </a:lnTo>
                  <a:cubicBezTo>
                    <a:pt x="3723894" y="123158"/>
                    <a:pt x="3778282" y="177546"/>
                    <a:pt x="3778282" y="244697"/>
                  </a:cubicBezTo>
                  <a:lnTo>
                    <a:pt x="3778282" y="180698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89" name="任意多边形: 形状 88">
              <a:extLst>
                <a:ext uri="{FF2B5EF4-FFF2-40B4-BE49-F238E27FC236}">
                  <a16:creationId xmlns:a16="http://schemas.microsoft.com/office/drawing/2014/main" id="{1A223AF9-FF30-F983-DF5F-B360E90499E9}"/>
                </a:ext>
              </a:extLst>
            </p:cNvPr>
            <p:cNvSpPr/>
            <p:nvPr/>
          </p:nvSpPr>
          <p:spPr>
            <a:xfrm>
              <a:off x="5046821" y="2625375"/>
              <a:ext cx="2094547" cy="1190910"/>
            </a:xfrm>
            <a:custGeom>
              <a:avLst/>
              <a:gdLst>
                <a:gd name="connsiteX0" fmla="*/ 1830991 w 2094547"/>
                <a:gd name="connsiteY0" fmla="*/ 0 h 1190910"/>
                <a:gd name="connsiteX1" fmla="*/ 263557 w 2094547"/>
                <a:gd name="connsiteY1" fmla="*/ 0 h 1190910"/>
                <a:gd name="connsiteX2" fmla="*/ 0 w 2094547"/>
                <a:gd name="connsiteY2" fmla="*/ 263461 h 1190910"/>
                <a:gd name="connsiteX3" fmla="*/ 0 w 2094547"/>
                <a:gd name="connsiteY3" fmla="*/ 927354 h 1190910"/>
                <a:gd name="connsiteX4" fmla="*/ 263557 w 2094547"/>
                <a:gd name="connsiteY4" fmla="*/ 1190911 h 1190910"/>
                <a:gd name="connsiteX5" fmla="*/ 1830991 w 2094547"/>
                <a:gd name="connsiteY5" fmla="*/ 1190911 h 1190910"/>
                <a:gd name="connsiteX6" fmla="*/ 2094548 w 2094547"/>
                <a:gd name="connsiteY6" fmla="*/ 927354 h 1190910"/>
                <a:gd name="connsiteX7" fmla="*/ 2094548 w 2094547"/>
                <a:gd name="connsiteY7" fmla="*/ 263461 h 1190910"/>
                <a:gd name="connsiteX8" fmla="*/ 1830991 w 2094547"/>
                <a:gd name="connsiteY8" fmla="*/ 0 h 1190910"/>
                <a:gd name="connsiteX9" fmla="*/ 1830991 w 2094547"/>
                <a:gd name="connsiteY9" fmla="*/ 0 h 1190910"/>
                <a:gd name="connsiteX10" fmla="*/ 1673257 w 2094547"/>
                <a:gd name="connsiteY10" fmla="*/ 123158 h 1190910"/>
                <a:gd name="connsiteX11" fmla="*/ 1047369 w 2094547"/>
                <a:gd name="connsiteY11" fmla="*/ 561308 h 1190910"/>
                <a:gd name="connsiteX12" fmla="*/ 421386 w 2094547"/>
                <a:gd name="connsiteY12" fmla="*/ 123158 h 1190910"/>
                <a:gd name="connsiteX13" fmla="*/ 1673257 w 2094547"/>
                <a:gd name="connsiteY13" fmla="*/ 123158 h 1190910"/>
                <a:gd name="connsiteX14" fmla="*/ 123254 w 2094547"/>
                <a:gd name="connsiteY14" fmla="*/ 263461 h 1190910"/>
                <a:gd name="connsiteX15" fmla="*/ 217742 w 2094547"/>
                <a:gd name="connsiteY15" fmla="*/ 130969 h 1190910"/>
                <a:gd name="connsiteX16" fmla="*/ 784193 w 2094547"/>
                <a:gd name="connsiteY16" fmla="*/ 527495 h 1190910"/>
                <a:gd name="connsiteX17" fmla="*/ 123254 w 2094547"/>
                <a:gd name="connsiteY17" fmla="*/ 791813 h 1190910"/>
                <a:gd name="connsiteX18" fmla="*/ 123254 w 2094547"/>
                <a:gd name="connsiteY18" fmla="*/ 263461 h 1190910"/>
                <a:gd name="connsiteX19" fmla="*/ 1830991 w 2094547"/>
                <a:gd name="connsiteY19" fmla="*/ 1067753 h 1190910"/>
                <a:gd name="connsiteX20" fmla="*/ 263557 w 2094547"/>
                <a:gd name="connsiteY20" fmla="*/ 1067753 h 1190910"/>
                <a:gd name="connsiteX21" fmla="*/ 123254 w 2094547"/>
                <a:gd name="connsiteY21" fmla="*/ 927354 h 1190910"/>
                <a:gd name="connsiteX22" fmla="*/ 123254 w 2094547"/>
                <a:gd name="connsiteY22" fmla="*/ 924592 h 1190910"/>
                <a:gd name="connsiteX23" fmla="*/ 904780 w 2094547"/>
                <a:gd name="connsiteY23" fmla="*/ 611981 h 1190910"/>
                <a:gd name="connsiteX24" fmla="*/ 1011936 w 2094547"/>
                <a:gd name="connsiteY24" fmla="*/ 686943 h 1190910"/>
                <a:gd name="connsiteX25" fmla="*/ 1047274 w 2094547"/>
                <a:gd name="connsiteY25" fmla="*/ 698087 h 1190910"/>
                <a:gd name="connsiteX26" fmla="*/ 1082612 w 2094547"/>
                <a:gd name="connsiteY26" fmla="*/ 686943 h 1190910"/>
                <a:gd name="connsiteX27" fmla="*/ 1179005 w 2094547"/>
                <a:gd name="connsiteY27" fmla="*/ 619506 h 1190910"/>
                <a:gd name="connsiteX28" fmla="*/ 1190625 w 2094547"/>
                <a:gd name="connsiteY28" fmla="*/ 627698 h 1190910"/>
                <a:gd name="connsiteX29" fmla="*/ 1930813 w 2094547"/>
                <a:gd name="connsiteY29" fmla="*/ 1025938 h 1190910"/>
                <a:gd name="connsiteX30" fmla="*/ 1830991 w 2094547"/>
                <a:gd name="connsiteY30" fmla="*/ 1067753 h 1190910"/>
                <a:gd name="connsiteX31" fmla="*/ 1830991 w 2094547"/>
                <a:gd name="connsiteY31" fmla="*/ 1067753 h 1190910"/>
                <a:gd name="connsiteX32" fmla="*/ 1971294 w 2094547"/>
                <a:gd name="connsiteY32" fmla="*/ 907828 h 1190910"/>
                <a:gd name="connsiteX33" fmla="*/ 1290447 w 2094547"/>
                <a:gd name="connsiteY33" fmla="*/ 541496 h 1190910"/>
                <a:gd name="connsiteX34" fmla="*/ 1876901 w 2094547"/>
                <a:gd name="connsiteY34" fmla="*/ 130969 h 1190910"/>
                <a:gd name="connsiteX35" fmla="*/ 1971294 w 2094547"/>
                <a:gd name="connsiteY35" fmla="*/ 263461 h 1190910"/>
                <a:gd name="connsiteX36" fmla="*/ 1971294 w 2094547"/>
                <a:gd name="connsiteY36" fmla="*/ 907828 h 1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94547" h="1190910">
                  <a:moveTo>
                    <a:pt x="1830991" y="0"/>
                  </a:moveTo>
                  <a:lnTo>
                    <a:pt x="263557" y="0"/>
                  </a:lnTo>
                  <a:cubicBezTo>
                    <a:pt x="118205" y="0"/>
                    <a:pt x="0" y="118205"/>
                    <a:pt x="0" y="263461"/>
                  </a:cubicBezTo>
                  <a:lnTo>
                    <a:pt x="0" y="927354"/>
                  </a:lnTo>
                  <a:cubicBezTo>
                    <a:pt x="0" y="1072610"/>
                    <a:pt x="118205" y="1190911"/>
                    <a:pt x="263557" y="1190911"/>
                  </a:cubicBezTo>
                  <a:lnTo>
                    <a:pt x="1830991" y="1190911"/>
                  </a:lnTo>
                  <a:cubicBezTo>
                    <a:pt x="1976342" y="1190911"/>
                    <a:pt x="2094548" y="1072706"/>
                    <a:pt x="2094548" y="927354"/>
                  </a:cubicBezTo>
                  <a:lnTo>
                    <a:pt x="2094548" y="263461"/>
                  </a:lnTo>
                  <a:cubicBezTo>
                    <a:pt x="2094548" y="118110"/>
                    <a:pt x="1976247" y="0"/>
                    <a:pt x="1830991" y="0"/>
                  </a:cubicBezTo>
                  <a:lnTo>
                    <a:pt x="1830991" y="0"/>
                  </a:lnTo>
                  <a:close/>
                  <a:moveTo>
                    <a:pt x="1673257" y="123158"/>
                  </a:moveTo>
                  <a:lnTo>
                    <a:pt x="1047369" y="561308"/>
                  </a:lnTo>
                  <a:lnTo>
                    <a:pt x="421386" y="123158"/>
                  </a:lnTo>
                  <a:lnTo>
                    <a:pt x="1673257" y="123158"/>
                  </a:lnTo>
                  <a:close/>
                  <a:moveTo>
                    <a:pt x="123254" y="263461"/>
                  </a:moveTo>
                  <a:cubicBezTo>
                    <a:pt x="123254" y="202216"/>
                    <a:pt x="162877" y="150019"/>
                    <a:pt x="217742" y="130969"/>
                  </a:cubicBezTo>
                  <a:lnTo>
                    <a:pt x="784193" y="527495"/>
                  </a:lnTo>
                  <a:lnTo>
                    <a:pt x="123254" y="791813"/>
                  </a:lnTo>
                  <a:lnTo>
                    <a:pt x="123254" y="263461"/>
                  </a:lnTo>
                  <a:close/>
                  <a:moveTo>
                    <a:pt x="1830991" y="1067753"/>
                  </a:moveTo>
                  <a:lnTo>
                    <a:pt x="263557" y="1067753"/>
                  </a:lnTo>
                  <a:cubicBezTo>
                    <a:pt x="186214" y="1067753"/>
                    <a:pt x="123254" y="1004792"/>
                    <a:pt x="123254" y="927354"/>
                  </a:cubicBezTo>
                  <a:lnTo>
                    <a:pt x="123254" y="924592"/>
                  </a:lnTo>
                  <a:lnTo>
                    <a:pt x="904780" y="611981"/>
                  </a:lnTo>
                  <a:lnTo>
                    <a:pt x="1011936" y="686943"/>
                  </a:lnTo>
                  <a:cubicBezTo>
                    <a:pt x="1022509" y="694373"/>
                    <a:pt x="1034891" y="698087"/>
                    <a:pt x="1047274" y="698087"/>
                  </a:cubicBezTo>
                  <a:cubicBezTo>
                    <a:pt x="1059656" y="698087"/>
                    <a:pt x="1071944" y="694373"/>
                    <a:pt x="1082612" y="686943"/>
                  </a:cubicBezTo>
                  <a:lnTo>
                    <a:pt x="1179005" y="619506"/>
                  </a:lnTo>
                  <a:cubicBezTo>
                    <a:pt x="1182529" y="622554"/>
                    <a:pt x="1186339" y="625411"/>
                    <a:pt x="1190625" y="627698"/>
                  </a:cubicBezTo>
                  <a:lnTo>
                    <a:pt x="1930813" y="1025938"/>
                  </a:lnTo>
                  <a:cubicBezTo>
                    <a:pt x="1905286" y="1051655"/>
                    <a:pt x="1869948" y="1067753"/>
                    <a:pt x="1830991" y="1067753"/>
                  </a:cubicBezTo>
                  <a:lnTo>
                    <a:pt x="1830991" y="1067753"/>
                  </a:lnTo>
                  <a:close/>
                  <a:moveTo>
                    <a:pt x="1971294" y="907828"/>
                  </a:moveTo>
                  <a:lnTo>
                    <a:pt x="1290447" y="541496"/>
                  </a:lnTo>
                  <a:lnTo>
                    <a:pt x="1876901" y="130969"/>
                  </a:lnTo>
                  <a:cubicBezTo>
                    <a:pt x="1931765" y="150019"/>
                    <a:pt x="1971294" y="202121"/>
                    <a:pt x="1971294" y="263461"/>
                  </a:cubicBezTo>
                  <a:lnTo>
                    <a:pt x="1971294" y="90782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90" name="图形 2">
            <a:extLst>
              <a:ext uri="{FF2B5EF4-FFF2-40B4-BE49-F238E27FC236}">
                <a16:creationId xmlns:a16="http://schemas.microsoft.com/office/drawing/2014/main" id="{4AC886AB-9206-143B-4BD6-DF84BC94C39C}"/>
              </a:ext>
            </a:extLst>
          </p:cNvPr>
          <p:cNvGrpSpPr/>
          <p:nvPr/>
        </p:nvGrpSpPr>
        <p:grpSpPr>
          <a:xfrm>
            <a:off x="4668320" y="4653836"/>
            <a:ext cx="646642" cy="755536"/>
            <a:chOff x="4143375" y="1475422"/>
            <a:chExt cx="3339130" cy="3901439"/>
          </a:xfrm>
          <a:solidFill>
            <a:sysClr val="window" lastClr="FFFFFF"/>
          </a:solidFill>
        </p:grpSpPr>
        <p:sp>
          <p:nvSpPr>
            <p:cNvPr id="91" name="任意多边形: 形状 90">
              <a:extLst>
                <a:ext uri="{FF2B5EF4-FFF2-40B4-BE49-F238E27FC236}">
                  <a16:creationId xmlns:a16="http://schemas.microsoft.com/office/drawing/2014/main" id="{6736B05A-97B1-8E88-B14B-21DBF6B1782E}"/>
                </a:ext>
              </a:extLst>
            </p:cNvPr>
            <p:cNvSpPr/>
            <p:nvPr/>
          </p:nvSpPr>
          <p:spPr>
            <a:xfrm>
              <a:off x="4750784" y="2904076"/>
              <a:ext cx="239256" cy="239267"/>
            </a:xfrm>
            <a:custGeom>
              <a:avLst/>
              <a:gdLst>
                <a:gd name="connsiteX0" fmla="*/ 221170 w 239256"/>
                <a:gd name="connsiteY0" fmla="*/ 134112 h 239267"/>
                <a:gd name="connsiteX1" fmla="*/ 105061 w 239256"/>
                <a:gd name="connsiteY1" fmla="*/ 18002 h 239267"/>
                <a:gd name="connsiteX2" fmla="*/ 18002 w 239256"/>
                <a:gd name="connsiteY2" fmla="*/ 18002 h 239267"/>
                <a:gd name="connsiteX3" fmla="*/ 18002 w 239256"/>
                <a:gd name="connsiteY3" fmla="*/ 105061 h 239267"/>
                <a:gd name="connsiteX4" fmla="*/ 134207 w 239256"/>
                <a:gd name="connsiteY4" fmla="*/ 221266 h 239267"/>
                <a:gd name="connsiteX5" fmla="*/ 177737 w 239256"/>
                <a:gd name="connsiteY5" fmla="*/ 239268 h 239267"/>
                <a:gd name="connsiteX6" fmla="*/ 221266 w 239256"/>
                <a:gd name="connsiteY6" fmla="*/ 221266 h 239267"/>
                <a:gd name="connsiteX7" fmla="*/ 221170 w 239256"/>
                <a:gd name="connsiteY7" fmla="*/ 134112 h 239267"/>
                <a:gd name="connsiteX8" fmla="*/ 221170 w 239256"/>
                <a:gd name="connsiteY8" fmla="*/ 134112 h 23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256" h="239267">
                  <a:moveTo>
                    <a:pt x="221170" y="134112"/>
                  </a:moveTo>
                  <a:lnTo>
                    <a:pt x="105061" y="18002"/>
                  </a:lnTo>
                  <a:cubicBezTo>
                    <a:pt x="81058" y="-6001"/>
                    <a:pt x="42005" y="-6001"/>
                    <a:pt x="18002" y="18002"/>
                  </a:cubicBezTo>
                  <a:cubicBezTo>
                    <a:pt x="-6001" y="42101"/>
                    <a:pt x="-6001" y="81058"/>
                    <a:pt x="18002" y="105061"/>
                  </a:cubicBezTo>
                  <a:lnTo>
                    <a:pt x="134207" y="221266"/>
                  </a:lnTo>
                  <a:cubicBezTo>
                    <a:pt x="146209" y="233267"/>
                    <a:pt x="162020" y="239268"/>
                    <a:pt x="177737" y="239268"/>
                  </a:cubicBezTo>
                  <a:cubicBezTo>
                    <a:pt x="193453" y="239268"/>
                    <a:pt x="209264" y="233267"/>
                    <a:pt x="221266" y="221266"/>
                  </a:cubicBezTo>
                  <a:cubicBezTo>
                    <a:pt x="245269" y="197168"/>
                    <a:pt x="245269" y="158210"/>
                    <a:pt x="221170" y="134112"/>
                  </a:cubicBezTo>
                  <a:lnTo>
                    <a:pt x="221170" y="13411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2" name="任意多边形: 形状 91">
              <a:extLst>
                <a:ext uri="{FF2B5EF4-FFF2-40B4-BE49-F238E27FC236}">
                  <a16:creationId xmlns:a16="http://schemas.microsoft.com/office/drawing/2014/main" id="{8EEAC05E-C9DE-E9CA-5081-37A78B5C62EE}"/>
                </a:ext>
              </a:extLst>
            </p:cNvPr>
            <p:cNvSpPr/>
            <p:nvPr/>
          </p:nvSpPr>
          <p:spPr>
            <a:xfrm>
              <a:off x="4389881" y="3775233"/>
              <a:ext cx="287464" cy="123158"/>
            </a:xfrm>
            <a:custGeom>
              <a:avLst/>
              <a:gdLst>
                <a:gd name="connsiteX0" fmla="*/ 225743 w 287464"/>
                <a:gd name="connsiteY0" fmla="*/ 0 h 123158"/>
                <a:gd name="connsiteX1" fmla="*/ 61532 w 287464"/>
                <a:gd name="connsiteY1" fmla="*/ 0 h 123158"/>
                <a:gd name="connsiteX2" fmla="*/ 0 w 287464"/>
                <a:gd name="connsiteY2" fmla="*/ 61531 h 123158"/>
                <a:gd name="connsiteX3" fmla="*/ 61532 w 287464"/>
                <a:gd name="connsiteY3" fmla="*/ 123158 h 123158"/>
                <a:gd name="connsiteX4" fmla="*/ 225838 w 287464"/>
                <a:gd name="connsiteY4" fmla="*/ 123158 h 123158"/>
                <a:gd name="connsiteX5" fmla="*/ 287465 w 287464"/>
                <a:gd name="connsiteY5" fmla="*/ 61531 h 123158"/>
                <a:gd name="connsiteX6" fmla="*/ 225743 w 287464"/>
                <a:gd name="connsiteY6" fmla="*/ 0 h 123158"/>
                <a:gd name="connsiteX7" fmla="*/ 225743 w 287464"/>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464" h="123158">
                  <a:moveTo>
                    <a:pt x="225743" y="0"/>
                  </a:moveTo>
                  <a:lnTo>
                    <a:pt x="61532" y="0"/>
                  </a:lnTo>
                  <a:cubicBezTo>
                    <a:pt x="27527" y="0"/>
                    <a:pt x="0" y="27622"/>
                    <a:pt x="0" y="61531"/>
                  </a:cubicBezTo>
                  <a:cubicBezTo>
                    <a:pt x="0" y="95536"/>
                    <a:pt x="27527" y="123158"/>
                    <a:pt x="61532" y="123158"/>
                  </a:cubicBezTo>
                  <a:lnTo>
                    <a:pt x="225838" y="123158"/>
                  </a:lnTo>
                  <a:cubicBezTo>
                    <a:pt x="259842" y="123158"/>
                    <a:pt x="287465" y="95536"/>
                    <a:pt x="287465" y="61531"/>
                  </a:cubicBezTo>
                  <a:cubicBezTo>
                    <a:pt x="287369" y="27527"/>
                    <a:pt x="259842" y="0"/>
                    <a:pt x="225743" y="0"/>
                  </a:cubicBezTo>
                  <a:lnTo>
                    <a:pt x="22574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3" name="任意多边形: 形状 92">
              <a:extLst>
                <a:ext uri="{FF2B5EF4-FFF2-40B4-BE49-F238E27FC236}">
                  <a16:creationId xmlns:a16="http://schemas.microsoft.com/office/drawing/2014/main" id="{D8C2AC17-13A8-D48A-37C7-281CC32F0A6A}"/>
                </a:ext>
              </a:extLst>
            </p:cNvPr>
            <p:cNvSpPr/>
            <p:nvPr/>
          </p:nvSpPr>
          <p:spPr>
            <a:xfrm>
              <a:off x="4750689" y="4530279"/>
              <a:ext cx="239327" cy="239363"/>
            </a:xfrm>
            <a:custGeom>
              <a:avLst/>
              <a:gdLst>
                <a:gd name="connsiteX0" fmla="*/ 221266 w 239327"/>
                <a:gd name="connsiteY0" fmla="*/ 18002 h 239363"/>
                <a:gd name="connsiteX1" fmla="*/ 134207 w 239327"/>
                <a:gd name="connsiteY1" fmla="*/ 18002 h 239363"/>
                <a:gd name="connsiteX2" fmla="*/ 18002 w 239327"/>
                <a:gd name="connsiteY2" fmla="*/ 134207 h 239363"/>
                <a:gd name="connsiteX3" fmla="*/ 18002 w 239327"/>
                <a:gd name="connsiteY3" fmla="*/ 221361 h 239363"/>
                <a:gd name="connsiteX4" fmla="*/ 61532 w 239327"/>
                <a:gd name="connsiteY4" fmla="*/ 239363 h 239363"/>
                <a:gd name="connsiteX5" fmla="*/ 105061 w 239327"/>
                <a:gd name="connsiteY5" fmla="*/ 221361 h 239363"/>
                <a:gd name="connsiteX6" fmla="*/ 221171 w 239327"/>
                <a:gd name="connsiteY6" fmla="*/ 105156 h 239363"/>
                <a:gd name="connsiteX7" fmla="*/ 221266 w 239327"/>
                <a:gd name="connsiteY7" fmla="*/ 18002 h 239363"/>
                <a:gd name="connsiteX8" fmla="*/ 221266 w 239327"/>
                <a:gd name="connsiteY8" fmla="*/ 18002 h 2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327" h="239363">
                  <a:moveTo>
                    <a:pt x="221266" y="18002"/>
                  </a:moveTo>
                  <a:cubicBezTo>
                    <a:pt x="197263" y="-6001"/>
                    <a:pt x="158210" y="-6001"/>
                    <a:pt x="134207" y="18002"/>
                  </a:cubicBezTo>
                  <a:lnTo>
                    <a:pt x="18002" y="134207"/>
                  </a:lnTo>
                  <a:cubicBezTo>
                    <a:pt x="-6001" y="158305"/>
                    <a:pt x="-6001" y="197263"/>
                    <a:pt x="18002" y="221361"/>
                  </a:cubicBezTo>
                  <a:cubicBezTo>
                    <a:pt x="30004" y="233363"/>
                    <a:pt x="45815" y="239363"/>
                    <a:pt x="61532" y="239363"/>
                  </a:cubicBezTo>
                  <a:cubicBezTo>
                    <a:pt x="77248" y="239363"/>
                    <a:pt x="93059" y="233363"/>
                    <a:pt x="105061" y="221361"/>
                  </a:cubicBezTo>
                  <a:lnTo>
                    <a:pt x="221171" y="105156"/>
                  </a:lnTo>
                  <a:cubicBezTo>
                    <a:pt x="245364" y="81058"/>
                    <a:pt x="245364" y="42101"/>
                    <a:pt x="221266" y="18002"/>
                  </a:cubicBezTo>
                  <a:lnTo>
                    <a:pt x="221266" y="1800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4" name="任意多边形: 形状 93">
              <a:extLst>
                <a:ext uri="{FF2B5EF4-FFF2-40B4-BE49-F238E27FC236}">
                  <a16:creationId xmlns:a16="http://schemas.microsoft.com/office/drawing/2014/main" id="{FBE9CC40-B442-C476-8438-4095CD2C29EC}"/>
                </a:ext>
              </a:extLst>
            </p:cNvPr>
            <p:cNvSpPr/>
            <p:nvPr/>
          </p:nvSpPr>
          <p:spPr>
            <a:xfrm>
              <a:off x="5621750" y="4842985"/>
              <a:ext cx="123253" cy="287464"/>
            </a:xfrm>
            <a:custGeom>
              <a:avLst/>
              <a:gdLst>
                <a:gd name="connsiteX0" fmla="*/ 61627 w 123253"/>
                <a:gd name="connsiteY0" fmla="*/ 0 h 287464"/>
                <a:gd name="connsiteX1" fmla="*/ 0 w 123253"/>
                <a:gd name="connsiteY1" fmla="*/ 61531 h 287464"/>
                <a:gd name="connsiteX2" fmla="*/ 0 w 123253"/>
                <a:gd name="connsiteY2" fmla="*/ 225838 h 287464"/>
                <a:gd name="connsiteX3" fmla="*/ 61627 w 123253"/>
                <a:gd name="connsiteY3" fmla="*/ 287464 h 287464"/>
                <a:gd name="connsiteX4" fmla="*/ 123253 w 123253"/>
                <a:gd name="connsiteY4" fmla="*/ 225838 h 287464"/>
                <a:gd name="connsiteX5" fmla="*/ 123253 w 123253"/>
                <a:gd name="connsiteY5" fmla="*/ 61531 h 287464"/>
                <a:gd name="connsiteX6" fmla="*/ 61627 w 123253"/>
                <a:gd name="connsiteY6" fmla="*/ 0 h 287464"/>
                <a:gd name="connsiteX7" fmla="*/ 61627 w 123253"/>
                <a:gd name="connsiteY7" fmla="*/ 0 h 28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253" h="287464">
                  <a:moveTo>
                    <a:pt x="61627" y="0"/>
                  </a:moveTo>
                  <a:cubicBezTo>
                    <a:pt x="27622" y="0"/>
                    <a:pt x="0" y="27527"/>
                    <a:pt x="0" y="61531"/>
                  </a:cubicBezTo>
                  <a:lnTo>
                    <a:pt x="0" y="225838"/>
                  </a:lnTo>
                  <a:cubicBezTo>
                    <a:pt x="0" y="259842"/>
                    <a:pt x="27527" y="287464"/>
                    <a:pt x="61627" y="287464"/>
                  </a:cubicBezTo>
                  <a:cubicBezTo>
                    <a:pt x="95631" y="287464"/>
                    <a:pt x="123253" y="259937"/>
                    <a:pt x="123253" y="225838"/>
                  </a:cubicBezTo>
                  <a:lnTo>
                    <a:pt x="123253" y="61531"/>
                  </a:lnTo>
                  <a:cubicBezTo>
                    <a:pt x="123253" y="27622"/>
                    <a:pt x="95726" y="0"/>
                    <a:pt x="61627" y="0"/>
                  </a:cubicBezTo>
                  <a:lnTo>
                    <a:pt x="6162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5" name="任意多边形: 形状 94">
              <a:extLst>
                <a:ext uri="{FF2B5EF4-FFF2-40B4-BE49-F238E27FC236}">
                  <a16:creationId xmlns:a16="http://schemas.microsoft.com/office/drawing/2014/main" id="{B2636D1F-EAFF-F9D0-DE24-3B79062C6832}"/>
                </a:ext>
              </a:extLst>
            </p:cNvPr>
            <p:cNvSpPr/>
            <p:nvPr/>
          </p:nvSpPr>
          <p:spPr>
            <a:xfrm>
              <a:off x="5621750" y="2543174"/>
              <a:ext cx="1355121" cy="2226373"/>
            </a:xfrm>
            <a:custGeom>
              <a:avLst/>
              <a:gdLst>
                <a:gd name="connsiteX0" fmla="*/ 62008 w 1355121"/>
                <a:gd name="connsiteY0" fmla="*/ 0 h 2226373"/>
                <a:gd name="connsiteX1" fmla="*/ 95 w 1355121"/>
                <a:gd name="connsiteY1" fmla="*/ 61531 h 2226373"/>
                <a:gd name="connsiteX2" fmla="*/ 95 w 1355121"/>
                <a:gd name="connsiteY2" fmla="*/ 558546 h 2226373"/>
                <a:gd name="connsiteX3" fmla="*/ 61722 w 1355121"/>
                <a:gd name="connsiteY3" fmla="*/ 620173 h 2226373"/>
                <a:gd name="connsiteX4" fmla="*/ 123349 w 1355121"/>
                <a:gd name="connsiteY4" fmla="*/ 558546 h 2226373"/>
                <a:gd name="connsiteX5" fmla="*/ 123349 w 1355121"/>
                <a:gd name="connsiteY5" fmla="*/ 124777 h 2226373"/>
                <a:gd name="connsiteX6" fmla="*/ 1232154 w 1355121"/>
                <a:gd name="connsiteY6" fmla="*/ 1293590 h 2226373"/>
                <a:gd name="connsiteX7" fmla="*/ 931735 w 1355121"/>
                <a:gd name="connsiteY7" fmla="*/ 2076545 h 2226373"/>
                <a:gd name="connsiteX8" fmla="*/ 123253 w 1355121"/>
                <a:gd name="connsiteY8" fmla="*/ 1268063 h 2226373"/>
                <a:gd name="connsiteX9" fmla="*/ 123253 w 1355121"/>
                <a:gd name="connsiteY9" fmla="*/ 911543 h 2226373"/>
                <a:gd name="connsiteX10" fmla="*/ 61627 w 1355121"/>
                <a:gd name="connsiteY10" fmla="*/ 849916 h 2226373"/>
                <a:gd name="connsiteX11" fmla="*/ 0 w 1355121"/>
                <a:gd name="connsiteY11" fmla="*/ 911543 h 2226373"/>
                <a:gd name="connsiteX12" fmla="*/ 0 w 1355121"/>
                <a:gd name="connsiteY12" fmla="*/ 1293686 h 2226373"/>
                <a:gd name="connsiteX13" fmla="*/ 18002 w 1355121"/>
                <a:gd name="connsiteY13" fmla="*/ 1337215 h 2226373"/>
                <a:gd name="connsiteX14" fmla="*/ 889159 w 1355121"/>
                <a:gd name="connsiteY14" fmla="*/ 2208371 h 2226373"/>
                <a:gd name="connsiteX15" fmla="*/ 932688 w 1355121"/>
                <a:gd name="connsiteY15" fmla="*/ 2226374 h 2226373"/>
                <a:gd name="connsiteX16" fmla="*/ 976217 w 1355121"/>
                <a:gd name="connsiteY16" fmla="*/ 2208371 h 2226373"/>
                <a:gd name="connsiteX17" fmla="*/ 1355122 w 1355121"/>
                <a:gd name="connsiteY17" fmla="*/ 1293590 h 2226373"/>
                <a:gd name="connsiteX18" fmla="*/ 62008 w 1355121"/>
                <a:gd name="connsiteY18" fmla="*/ 0 h 2226373"/>
                <a:gd name="connsiteX19" fmla="*/ 62008 w 1355121"/>
                <a:gd name="connsiteY19" fmla="*/ 0 h 222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5121" h="2226373">
                  <a:moveTo>
                    <a:pt x="62008" y="0"/>
                  </a:moveTo>
                  <a:cubicBezTo>
                    <a:pt x="28003" y="0"/>
                    <a:pt x="95" y="27527"/>
                    <a:pt x="95" y="61531"/>
                  </a:cubicBezTo>
                  <a:lnTo>
                    <a:pt x="95" y="558546"/>
                  </a:lnTo>
                  <a:cubicBezTo>
                    <a:pt x="95" y="592550"/>
                    <a:pt x="27622" y="620173"/>
                    <a:pt x="61722" y="620173"/>
                  </a:cubicBezTo>
                  <a:cubicBezTo>
                    <a:pt x="95726" y="620173"/>
                    <a:pt x="123349" y="592550"/>
                    <a:pt x="123349" y="558546"/>
                  </a:cubicBezTo>
                  <a:lnTo>
                    <a:pt x="123349" y="124777"/>
                  </a:lnTo>
                  <a:cubicBezTo>
                    <a:pt x="740188" y="156972"/>
                    <a:pt x="1232154" y="668941"/>
                    <a:pt x="1232154" y="1293590"/>
                  </a:cubicBezTo>
                  <a:cubicBezTo>
                    <a:pt x="1232154" y="1585627"/>
                    <a:pt x="1125950" y="1861376"/>
                    <a:pt x="931735" y="2076545"/>
                  </a:cubicBezTo>
                  <a:lnTo>
                    <a:pt x="123253" y="1268063"/>
                  </a:lnTo>
                  <a:lnTo>
                    <a:pt x="123253" y="911543"/>
                  </a:lnTo>
                  <a:cubicBezTo>
                    <a:pt x="123253" y="877538"/>
                    <a:pt x="95726" y="849916"/>
                    <a:pt x="61627" y="849916"/>
                  </a:cubicBezTo>
                  <a:cubicBezTo>
                    <a:pt x="27622" y="849916"/>
                    <a:pt x="0" y="877538"/>
                    <a:pt x="0" y="911543"/>
                  </a:cubicBezTo>
                  <a:lnTo>
                    <a:pt x="0" y="1293686"/>
                  </a:lnTo>
                  <a:cubicBezTo>
                    <a:pt x="0" y="1310068"/>
                    <a:pt x="6477" y="1325689"/>
                    <a:pt x="18002" y="1337215"/>
                  </a:cubicBezTo>
                  <a:lnTo>
                    <a:pt x="889159" y="2208371"/>
                  </a:lnTo>
                  <a:cubicBezTo>
                    <a:pt x="901160" y="2220373"/>
                    <a:pt x="916972" y="2226374"/>
                    <a:pt x="932688" y="2226374"/>
                  </a:cubicBezTo>
                  <a:cubicBezTo>
                    <a:pt x="948404" y="2226374"/>
                    <a:pt x="964216" y="2220373"/>
                    <a:pt x="976217" y="2208371"/>
                  </a:cubicBezTo>
                  <a:cubicBezTo>
                    <a:pt x="1220534" y="1964055"/>
                    <a:pt x="1355122" y="1639157"/>
                    <a:pt x="1355122" y="1293590"/>
                  </a:cubicBezTo>
                  <a:cubicBezTo>
                    <a:pt x="1355312" y="580454"/>
                    <a:pt x="775144" y="190"/>
                    <a:pt x="62008" y="0"/>
                  </a:cubicBezTo>
                  <a:lnTo>
                    <a:pt x="62008"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6" name="任意多边形: 形状 95">
              <a:extLst>
                <a:ext uri="{FF2B5EF4-FFF2-40B4-BE49-F238E27FC236}">
                  <a16:creationId xmlns:a16="http://schemas.microsoft.com/office/drawing/2014/main" id="{88EE1CB8-1BE5-85B7-DE9D-B4428028DC43}"/>
                </a:ext>
              </a:extLst>
            </p:cNvPr>
            <p:cNvSpPr/>
            <p:nvPr/>
          </p:nvSpPr>
          <p:spPr>
            <a:xfrm>
              <a:off x="4143375" y="1475422"/>
              <a:ext cx="3339130" cy="3901439"/>
            </a:xfrm>
            <a:custGeom>
              <a:avLst/>
              <a:gdLst>
                <a:gd name="connsiteX0" fmla="*/ 3301079 w 3339130"/>
                <a:gd name="connsiteY0" fmla="*/ 1023461 h 3901439"/>
                <a:gd name="connsiteX1" fmla="*/ 2951036 w 3339130"/>
                <a:gd name="connsiteY1" fmla="*/ 658273 h 3901439"/>
                <a:gd name="connsiteX2" fmla="*/ 2854833 w 3339130"/>
                <a:gd name="connsiteY2" fmla="*/ 616077 h 3901439"/>
                <a:gd name="connsiteX3" fmla="*/ 2757011 w 3339130"/>
                <a:gd name="connsiteY3" fmla="*/ 654272 h 3901439"/>
                <a:gd name="connsiteX4" fmla="*/ 2628995 w 3339130"/>
                <a:gd name="connsiteY4" fmla="*/ 776954 h 3901439"/>
                <a:gd name="connsiteX5" fmla="*/ 2586799 w 3339130"/>
                <a:gd name="connsiteY5" fmla="*/ 873157 h 3901439"/>
                <a:gd name="connsiteX6" fmla="*/ 2624899 w 3339130"/>
                <a:gd name="connsiteY6" fmla="*/ 970978 h 3901439"/>
                <a:gd name="connsiteX7" fmla="*/ 2643569 w 3339130"/>
                <a:gd name="connsiteY7" fmla="*/ 990505 h 3901439"/>
                <a:gd name="connsiteX8" fmla="*/ 2482787 w 3339130"/>
                <a:gd name="connsiteY8" fmla="*/ 1144619 h 3901439"/>
                <a:gd name="connsiteX9" fmla="*/ 1765840 w 3339130"/>
                <a:gd name="connsiteY9" fmla="*/ 838010 h 3901439"/>
                <a:gd name="connsiteX10" fmla="*/ 1765840 w 3339130"/>
                <a:gd name="connsiteY10" fmla="*/ 451771 h 3901439"/>
                <a:gd name="connsiteX11" fmla="*/ 1792891 w 3339130"/>
                <a:gd name="connsiteY11" fmla="*/ 451771 h 3901439"/>
                <a:gd name="connsiteX12" fmla="*/ 1930146 w 3339130"/>
                <a:gd name="connsiteY12" fmla="*/ 314515 h 3901439"/>
                <a:gd name="connsiteX13" fmla="*/ 1930146 w 3339130"/>
                <a:gd name="connsiteY13" fmla="*/ 137255 h 3901439"/>
                <a:gd name="connsiteX14" fmla="*/ 1792891 w 3339130"/>
                <a:gd name="connsiteY14" fmla="*/ 0 h 3901439"/>
                <a:gd name="connsiteX15" fmla="*/ 1287018 w 3339130"/>
                <a:gd name="connsiteY15" fmla="*/ 0 h 3901439"/>
                <a:gd name="connsiteX16" fmla="*/ 1149763 w 3339130"/>
                <a:gd name="connsiteY16" fmla="*/ 137255 h 3901439"/>
                <a:gd name="connsiteX17" fmla="*/ 1149763 w 3339130"/>
                <a:gd name="connsiteY17" fmla="*/ 314515 h 3901439"/>
                <a:gd name="connsiteX18" fmla="*/ 1287018 w 3339130"/>
                <a:gd name="connsiteY18" fmla="*/ 451771 h 3901439"/>
                <a:gd name="connsiteX19" fmla="*/ 1314069 w 3339130"/>
                <a:gd name="connsiteY19" fmla="*/ 451771 h 3901439"/>
                <a:gd name="connsiteX20" fmla="*/ 1314069 w 3339130"/>
                <a:gd name="connsiteY20" fmla="*/ 838010 h 3901439"/>
                <a:gd name="connsiteX21" fmla="*/ 0 w 3339130"/>
                <a:gd name="connsiteY21" fmla="*/ 2361343 h 3901439"/>
                <a:gd name="connsiteX22" fmla="*/ 1540002 w 3339130"/>
                <a:gd name="connsiteY22" fmla="*/ 3901440 h 3901439"/>
                <a:gd name="connsiteX23" fmla="*/ 3080004 w 3339130"/>
                <a:gd name="connsiteY23" fmla="*/ 2361343 h 3901439"/>
                <a:gd name="connsiteX24" fmla="*/ 2795588 w 3339130"/>
                <a:gd name="connsiteY24" fmla="*/ 1470565 h 3901439"/>
                <a:gd name="connsiteX25" fmla="*/ 2956179 w 3339130"/>
                <a:gd name="connsiteY25" fmla="*/ 1316546 h 3901439"/>
                <a:gd name="connsiteX26" fmla="*/ 2974848 w 3339130"/>
                <a:gd name="connsiteY26" fmla="*/ 1336072 h 3901439"/>
                <a:gd name="connsiteX27" fmla="*/ 3073908 w 3339130"/>
                <a:gd name="connsiteY27" fmla="*/ 1378268 h 3901439"/>
                <a:gd name="connsiteX28" fmla="*/ 3168872 w 3339130"/>
                <a:gd name="connsiteY28" fmla="*/ 1340168 h 3901439"/>
                <a:gd name="connsiteX29" fmla="*/ 3296888 w 3339130"/>
                <a:gd name="connsiteY29" fmla="*/ 1217486 h 3901439"/>
                <a:gd name="connsiteX30" fmla="*/ 3339084 w 3339130"/>
                <a:gd name="connsiteY30" fmla="*/ 1121283 h 3901439"/>
                <a:gd name="connsiteX31" fmla="*/ 3301079 w 3339130"/>
                <a:gd name="connsiteY31" fmla="*/ 1023461 h 3901439"/>
                <a:gd name="connsiteX32" fmla="*/ 3301079 w 3339130"/>
                <a:gd name="connsiteY32" fmla="*/ 1023461 h 3901439"/>
                <a:gd name="connsiteX33" fmla="*/ 1287113 w 3339130"/>
                <a:gd name="connsiteY33" fmla="*/ 328517 h 3901439"/>
                <a:gd name="connsiteX34" fmla="*/ 1273112 w 3339130"/>
                <a:gd name="connsiteY34" fmla="*/ 314515 h 3901439"/>
                <a:gd name="connsiteX35" fmla="*/ 1273112 w 3339130"/>
                <a:gd name="connsiteY35" fmla="*/ 137255 h 3901439"/>
                <a:gd name="connsiteX36" fmla="*/ 1287113 w 3339130"/>
                <a:gd name="connsiteY36" fmla="*/ 123254 h 3901439"/>
                <a:gd name="connsiteX37" fmla="*/ 1792986 w 3339130"/>
                <a:gd name="connsiteY37" fmla="*/ 123254 h 3901439"/>
                <a:gd name="connsiteX38" fmla="*/ 1806988 w 3339130"/>
                <a:gd name="connsiteY38" fmla="*/ 137255 h 3901439"/>
                <a:gd name="connsiteX39" fmla="*/ 1806988 w 3339130"/>
                <a:gd name="connsiteY39" fmla="*/ 314515 h 3901439"/>
                <a:gd name="connsiteX40" fmla="*/ 1792986 w 3339130"/>
                <a:gd name="connsiteY40" fmla="*/ 328517 h 3901439"/>
                <a:gd name="connsiteX41" fmla="*/ 1287113 w 3339130"/>
                <a:gd name="connsiteY41" fmla="*/ 328517 h 3901439"/>
                <a:gd name="connsiteX42" fmla="*/ 1642682 w 3339130"/>
                <a:gd name="connsiteY42" fmla="*/ 451771 h 3901439"/>
                <a:gd name="connsiteX43" fmla="*/ 1642682 w 3339130"/>
                <a:gd name="connsiteY43" fmla="*/ 824865 h 3901439"/>
                <a:gd name="connsiteX44" fmla="*/ 1540002 w 3339130"/>
                <a:gd name="connsiteY44" fmla="*/ 821341 h 3901439"/>
                <a:gd name="connsiteX45" fmla="*/ 1437323 w 3339130"/>
                <a:gd name="connsiteY45" fmla="*/ 824865 h 3901439"/>
                <a:gd name="connsiteX46" fmla="*/ 1437323 w 3339130"/>
                <a:gd name="connsiteY46" fmla="*/ 451771 h 3901439"/>
                <a:gd name="connsiteX47" fmla="*/ 1642682 w 3339130"/>
                <a:gd name="connsiteY47" fmla="*/ 451771 h 3901439"/>
                <a:gd name="connsiteX48" fmla="*/ 2956846 w 3339130"/>
                <a:gd name="connsiteY48" fmla="*/ 2361343 h 3901439"/>
                <a:gd name="connsiteX49" fmla="*/ 1540002 w 3339130"/>
                <a:gd name="connsiteY49" fmla="*/ 3778187 h 3901439"/>
                <a:gd name="connsiteX50" fmla="*/ 123158 w 3339130"/>
                <a:gd name="connsiteY50" fmla="*/ 2361343 h 3901439"/>
                <a:gd name="connsiteX51" fmla="*/ 1540002 w 3339130"/>
                <a:gd name="connsiteY51" fmla="*/ 944499 h 3901439"/>
                <a:gd name="connsiteX52" fmla="*/ 2956846 w 3339130"/>
                <a:gd name="connsiteY52" fmla="*/ 2361343 h 3901439"/>
                <a:gd name="connsiteX53" fmla="*/ 2956846 w 3339130"/>
                <a:gd name="connsiteY53" fmla="*/ 2361343 h 3901439"/>
                <a:gd name="connsiteX54" fmla="*/ 2719769 w 3339130"/>
                <a:gd name="connsiteY54" fmla="*/ 1372648 h 3901439"/>
                <a:gd name="connsiteX55" fmla="*/ 2577656 w 3339130"/>
                <a:gd name="connsiteY55" fmla="*/ 1224439 h 3901439"/>
                <a:gd name="connsiteX56" fmla="*/ 2728913 w 3339130"/>
                <a:gd name="connsiteY56" fmla="*/ 1079468 h 3901439"/>
                <a:gd name="connsiteX57" fmla="*/ 2871026 w 3339130"/>
                <a:gd name="connsiteY57" fmla="*/ 1227677 h 3901439"/>
                <a:gd name="connsiteX58" fmla="*/ 2719769 w 3339130"/>
                <a:gd name="connsiteY58" fmla="*/ 1372648 h 3901439"/>
                <a:gd name="connsiteX59" fmla="*/ 3211735 w 3339130"/>
                <a:gd name="connsiteY59" fmla="*/ 1128522 h 3901439"/>
                <a:gd name="connsiteX60" fmla="*/ 3083814 w 3339130"/>
                <a:gd name="connsiteY60" fmla="*/ 1251204 h 3901439"/>
                <a:gd name="connsiteX61" fmla="*/ 3064002 w 3339130"/>
                <a:gd name="connsiteY61" fmla="*/ 1250823 h 3901439"/>
                <a:gd name="connsiteX62" fmla="*/ 3002661 w 3339130"/>
                <a:gd name="connsiteY62" fmla="*/ 1186910 h 3901439"/>
                <a:gd name="connsiteX63" fmla="*/ 3002661 w 3339130"/>
                <a:gd name="connsiteY63" fmla="*/ 1186910 h 3901439"/>
                <a:gd name="connsiteX64" fmla="*/ 3002661 w 3339130"/>
                <a:gd name="connsiteY64" fmla="*/ 1186910 h 3901439"/>
                <a:gd name="connsiteX65" fmla="*/ 2775395 w 3339130"/>
                <a:gd name="connsiteY65" fmla="*/ 949833 h 3901439"/>
                <a:gd name="connsiteX66" fmla="*/ 2775395 w 3339130"/>
                <a:gd name="connsiteY66" fmla="*/ 949833 h 3901439"/>
                <a:gd name="connsiteX67" fmla="*/ 2775395 w 3339130"/>
                <a:gd name="connsiteY67" fmla="*/ 949833 h 3901439"/>
                <a:gd name="connsiteX68" fmla="*/ 2714054 w 3339130"/>
                <a:gd name="connsiteY68" fmla="*/ 885825 h 3901439"/>
                <a:gd name="connsiteX69" fmla="*/ 2710148 w 3339130"/>
                <a:gd name="connsiteY69" fmla="*/ 875824 h 3901439"/>
                <a:gd name="connsiteX70" fmla="*/ 2714435 w 3339130"/>
                <a:gd name="connsiteY70" fmla="*/ 866013 h 3901439"/>
                <a:gd name="connsiteX71" fmla="*/ 2842451 w 3339130"/>
                <a:gd name="connsiteY71" fmla="*/ 743331 h 3901439"/>
                <a:gd name="connsiteX72" fmla="*/ 2852452 w 3339130"/>
                <a:gd name="connsiteY72" fmla="*/ 739426 h 3901439"/>
                <a:gd name="connsiteX73" fmla="*/ 2862263 w 3339130"/>
                <a:gd name="connsiteY73" fmla="*/ 743712 h 3901439"/>
                <a:gd name="connsiteX74" fmla="*/ 3212306 w 3339130"/>
                <a:gd name="connsiteY74" fmla="*/ 1108901 h 3901439"/>
                <a:gd name="connsiteX75" fmla="*/ 3216212 w 3339130"/>
                <a:gd name="connsiteY75" fmla="*/ 1118902 h 3901439"/>
                <a:gd name="connsiteX76" fmla="*/ 3211735 w 3339130"/>
                <a:gd name="connsiteY76" fmla="*/ 1128522 h 3901439"/>
                <a:gd name="connsiteX77" fmla="*/ 3211735 w 3339130"/>
                <a:gd name="connsiteY77" fmla="*/ 1128522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39130" h="3901439">
                  <a:moveTo>
                    <a:pt x="3301079" y="1023461"/>
                  </a:moveTo>
                  <a:lnTo>
                    <a:pt x="2951036" y="658273"/>
                  </a:lnTo>
                  <a:cubicBezTo>
                    <a:pt x="2925699" y="631793"/>
                    <a:pt x="2891504" y="616839"/>
                    <a:pt x="2854833" y="616077"/>
                  </a:cubicBezTo>
                  <a:cubicBezTo>
                    <a:pt x="2818257" y="615125"/>
                    <a:pt x="2783396" y="628841"/>
                    <a:pt x="2757011" y="654272"/>
                  </a:cubicBezTo>
                  <a:lnTo>
                    <a:pt x="2628995" y="776954"/>
                  </a:lnTo>
                  <a:cubicBezTo>
                    <a:pt x="2602516" y="802291"/>
                    <a:pt x="2587562" y="836486"/>
                    <a:pt x="2586799" y="873157"/>
                  </a:cubicBezTo>
                  <a:cubicBezTo>
                    <a:pt x="2586038" y="909828"/>
                    <a:pt x="2599563" y="944594"/>
                    <a:pt x="2624899" y="970978"/>
                  </a:cubicBezTo>
                  <a:lnTo>
                    <a:pt x="2643569" y="990505"/>
                  </a:lnTo>
                  <a:lnTo>
                    <a:pt x="2482787" y="1144619"/>
                  </a:lnTo>
                  <a:cubicBezTo>
                    <a:pt x="2278380" y="985933"/>
                    <a:pt x="2033207" y="877443"/>
                    <a:pt x="1765840" y="838010"/>
                  </a:cubicBezTo>
                  <a:lnTo>
                    <a:pt x="1765840" y="451771"/>
                  </a:lnTo>
                  <a:lnTo>
                    <a:pt x="1792891" y="451771"/>
                  </a:lnTo>
                  <a:cubicBezTo>
                    <a:pt x="1868519" y="451771"/>
                    <a:pt x="1930146" y="390239"/>
                    <a:pt x="1930146" y="314515"/>
                  </a:cubicBezTo>
                  <a:lnTo>
                    <a:pt x="1930146" y="137255"/>
                  </a:lnTo>
                  <a:cubicBezTo>
                    <a:pt x="1930146" y="61532"/>
                    <a:pt x="1868614" y="0"/>
                    <a:pt x="1792891" y="0"/>
                  </a:cubicBezTo>
                  <a:lnTo>
                    <a:pt x="1287018" y="0"/>
                  </a:lnTo>
                  <a:cubicBezTo>
                    <a:pt x="1211390" y="0"/>
                    <a:pt x="1149763" y="61627"/>
                    <a:pt x="1149763" y="137255"/>
                  </a:cubicBezTo>
                  <a:lnTo>
                    <a:pt x="1149763" y="314515"/>
                  </a:lnTo>
                  <a:cubicBezTo>
                    <a:pt x="1149763" y="390239"/>
                    <a:pt x="1211294" y="451771"/>
                    <a:pt x="1287018" y="451771"/>
                  </a:cubicBezTo>
                  <a:lnTo>
                    <a:pt x="1314069" y="451771"/>
                  </a:lnTo>
                  <a:lnTo>
                    <a:pt x="1314069" y="838010"/>
                  </a:lnTo>
                  <a:cubicBezTo>
                    <a:pt x="571691" y="947547"/>
                    <a:pt x="0" y="1588961"/>
                    <a:pt x="0" y="2361343"/>
                  </a:cubicBezTo>
                  <a:cubicBezTo>
                    <a:pt x="0" y="3210592"/>
                    <a:pt x="690848" y="3901440"/>
                    <a:pt x="1540002" y="3901440"/>
                  </a:cubicBezTo>
                  <a:cubicBezTo>
                    <a:pt x="2389251" y="3901440"/>
                    <a:pt x="3080004" y="3210592"/>
                    <a:pt x="3080004" y="2361343"/>
                  </a:cubicBezTo>
                  <a:cubicBezTo>
                    <a:pt x="3080004" y="2029682"/>
                    <a:pt x="2974658" y="1722215"/>
                    <a:pt x="2795588" y="1470565"/>
                  </a:cubicBezTo>
                  <a:lnTo>
                    <a:pt x="2956179" y="1316546"/>
                  </a:lnTo>
                  <a:lnTo>
                    <a:pt x="2974848" y="1336072"/>
                  </a:lnTo>
                  <a:cubicBezTo>
                    <a:pt x="3001709" y="1364171"/>
                    <a:pt x="3037808" y="1378268"/>
                    <a:pt x="3073908" y="1378268"/>
                  </a:cubicBezTo>
                  <a:cubicBezTo>
                    <a:pt x="3108103" y="1378268"/>
                    <a:pt x="3142298" y="1365599"/>
                    <a:pt x="3168872" y="1340168"/>
                  </a:cubicBezTo>
                  <a:lnTo>
                    <a:pt x="3296888" y="1217486"/>
                  </a:lnTo>
                  <a:cubicBezTo>
                    <a:pt x="3323368" y="1192149"/>
                    <a:pt x="3338322" y="1157954"/>
                    <a:pt x="3339084" y="1121283"/>
                  </a:cubicBezTo>
                  <a:cubicBezTo>
                    <a:pt x="3340037" y="1084612"/>
                    <a:pt x="3326416" y="1049941"/>
                    <a:pt x="3301079" y="1023461"/>
                  </a:cubicBezTo>
                  <a:lnTo>
                    <a:pt x="3301079" y="1023461"/>
                  </a:lnTo>
                  <a:close/>
                  <a:moveTo>
                    <a:pt x="1287113" y="328517"/>
                  </a:moveTo>
                  <a:cubicBezTo>
                    <a:pt x="1279398" y="328517"/>
                    <a:pt x="1273112" y="322231"/>
                    <a:pt x="1273112" y="314515"/>
                  </a:cubicBezTo>
                  <a:lnTo>
                    <a:pt x="1273112" y="137255"/>
                  </a:lnTo>
                  <a:cubicBezTo>
                    <a:pt x="1273112" y="129540"/>
                    <a:pt x="1279398" y="123254"/>
                    <a:pt x="1287113" y="123254"/>
                  </a:cubicBezTo>
                  <a:lnTo>
                    <a:pt x="1792986" y="123254"/>
                  </a:lnTo>
                  <a:cubicBezTo>
                    <a:pt x="1800701" y="123254"/>
                    <a:pt x="1806988" y="129540"/>
                    <a:pt x="1806988" y="137255"/>
                  </a:cubicBezTo>
                  <a:lnTo>
                    <a:pt x="1806988" y="314515"/>
                  </a:lnTo>
                  <a:cubicBezTo>
                    <a:pt x="1806988" y="322231"/>
                    <a:pt x="1800701" y="328517"/>
                    <a:pt x="1792986" y="328517"/>
                  </a:cubicBezTo>
                  <a:lnTo>
                    <a:pt x="1287113" y="328517"/>
                  </a:lnTo>
                  <a:close/>
                  <a:moveTo>
                    <a:pt x="1642682" y="451771"/>
                  </a:moveTo>
                  <a:lnTo>
                    <a:pt x="1642682" y="824865"/>
                  </a:lnTo>
                  <a:cubicBezTo>
                    <a:pt x="1608677" y="822579"/>
                    <a:pt x="1574483" y="821341"/>
                    <a:pt x="1540002" y="821341"/>
                  </a:cubicBezTo>
                  <a:cubicBezTo>
                    <a:pt x="1505522" y="821341"/>
                    <a:pt x="1471232" y="822579"/>
                    <a:pt x="1437323" y="824865"/>
                  </a:cubicBezTo>
                  <a:lnTo>
                    <a:pt x="1437323" y="451771"/>
                  </a:lnTo>
                  <a:lnTo>
                    <a:pt x="1642682" y="451771"/>
                  </a:lnTo>
                  <a:close/>
                  <a:moveTo>
                    <a:pt x="2956846" y="2361343"/>
                  </a:moveTo>
                  <a:cubicBezTo>
                    <a:pt x="2956846" y="3142583"/>
                    <a:pt x="2321243" y="3778187"/>
                    <a:pt x="1540002" y="3778187"/>
                  </a:cubicBezTo>
                  <a:cubicBezTo>
                    <a:pt x="758762" y="3778187"/>
                    <a:pt x="123158" y="3142583"/>
                    <a:pt x="123158" y="2361343"/>
                  </a:cubicBezTo>
                  <a:cubicBezTo>
                    <a:pt x="123158" y="1580102"/>
                    <a:pt x="758762" y="944499"/>
                    <a:pt x="1540002" y="944499"/>
                  </a:cubicBezTo>
                  <a:cubicBezTo>
                    <a:pt x="2321338" y="944594"/>
                    <a:pt x="2956846" y="1580102"/>
                    <a:pt x="2956846" y="2361343"/>
                  </a:cubicBezTo>
                  <a:lnTo>
                    <a:pt x="2956846" y="2361343"/>
                  </a:lnTo>
                  <a:close/>
                  <a:moveTo>
                    <a:pt x="2719769" y="1372648"/>
                  </a:moveTo>
                  <a:cubicBezTo>
                    <a:pt x="2675668" y="1320165"/>
                    <a:pt x="2628233" y="1270635"/>
                    <a:pt x="2577656" y="1224439"/>
                  </a:cubicBezTo>
                  <a:lnTo>
                    <a:pt x="2728913" y="1079468"/>
                  </a:lnTo>
                  <a:lnTo>
                    <a:pt x="2871026" y="1227677"/>
                  </a:lnTo>
                  <a:lnTo>
                    <a:pt x="2719769" y="1372648"/>
                  </a:lnTo>
                  <a:close/>
                  <a:moveTo>
                    <a:pt x="3211735" y="1128522"/>
                  </a:moveTo>
                  <a:lnTo>
                    <a:pt x="3083814" y="1251204"/>
                  </a:lnTo>
                  <a:cubicBezTo>
                    <a:pt x="3078195" y="1256538"/>
                    <a:pt x="3069336" y="1256348"/>
                    <a:pt x="3064002" y="1250823"/>
                  </a:cubicBezTo>
                  <a:lnTo>
                    <a:pt x="3002661" y="1186910"/>
                  </a:lnTo>
                  <a:cubicBezTo>
                    <a:pt x="3002661" y="1186910"/>
                    <a:pt x="3002661" y="1186910"/>
                    <a:pt x="3002661" y="1186910"/>
                  </a:cubicBezTo>
                  <a:cubicBezTo>
                    <a:pt x="3002661" y="1186910"/>
                    <a:pt x="3002661" y="1186910"/>
                    <a:pt x="3002661" y="1186910"/>
                  </a:cubicBezTo>
                  <a:lnTo>
                    <a:pt x="2775395" y="949833"/>
                  </a:lnTo>
                  <a:cubicBezTo>
                    <a:pt x="2775395" y="949833"/>
                    <a:pt x="2775395" y="949833"/>
                    <a:pt x="2775395" y="949833"/>
                  </a:cubicBezTo>
                  <a:cubicBezTo>
                    <a:pt x="2775395" y="949833"/>
                    <a:pt x="2775395" y="949833"/>
                    <a:pt x="2775395" y="949833"/>
                  </a:cubicBezTo>
                  <a:lnTo>
                    <a:pt x="2714054" y="885825"/>
                  </a:lnTo>
                  <a:cubicBezTo>
                    <a:pt x="2710720" y="882396"/>
                    <a:pt x="2710148" y="878491"/>
                    <a:pt x="2710148" y="875824"/>
                  </a:cubicBezTo>
                  <a:cubicBezTo>
                    <a:pt x="2710244" y="873157"/>
                    <a:pt x="2711006" y="869347"/>
                    <a:pt x="2714435" y="866013"/>
                  </a:cubicBezTo>
                  <a:lnTo>
                    <a:pt x="2842451" y="743331"/>
                  </a:lnTo>
                  <a:cubicBezTo>
                    <a:pt x="2845880" y="739997"/>
                    <a:pt x="2849595" y="739235"/>
                    <a:pt x="2852452" y="739426"/>
                  </a:cubicBezTo>
                  <a:cubicBezTo>
                    <a:pt x="2855119" y="739521"/>
                    <a:pt x="2858929" y="740283"/>
                    <a:pt x="2862263" y="743712"/>
                  </a:cubicBezTo>
                  <a:lnTo>
                    <a:pt x="3212306" y="1108901"/>
                  </a:lnTo>
                  <a:cubicBezTo>
                    <a:pt x="3215640" y="1112330"/>
                    <a:pt x="3216212" y="1116235"/>
                    <a:pt x="3216212" y="1118902"/>
                  </a:cubicBezTo>
                  <a:cubicBezTo>
                    <a:pt x="3216021" y="1121378"/>
                    <a:pt x="3215164" y="1125188"/>
                    <a:pt x="3211735" y="1128522"/>
                  </a:cubicBezTo>
                  <a:lnTo>
                    <a:pt x="3211735" y="112852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97" name="图形 2">
            <a:extLst>
              <a:ext uri="{FF2B5EF4-FFF2-40B4-BE49-F238E27FC236}">
                <a16:creationId xmlns:a16="http://schemas.microsoft.com/office/drawing/2014/main" id="{B9573190-0718-84DB-6A51-CBA57F035F2C}"/>
              </a:ext>
            </a:extLst>
          </p:cNvPr>
          <p:cNvGrpSpPr/>
          <p:nvPr/>
        </p:nvGrpSpPr>
        <p:grpSpPr>
          <a:xfrm>
            <a:off x="6843746" y="4704128"/>
            <a:ext cx="583733" cy="755536"/>
            <a:chOff x="4143375" y="1475326"/>
            <a:chExt cx="3014281" cy="3901439"/>
          </a:xfrm>
          <a:solidFill>
            <a:sysClr val="window" lastClr="FFFFFF"/>
          </a:solidFill>
        </p:grpSpPr>
        <p:sp>
          <p:nvSpPr>
            <p:cNvPr id="98" name="任意多边形: 形状 97">
              <a:extLst>
                <a:ext uri="{FF2B5EF4-FFF2-40B4-BE49-F238E27FC236}">
                  <a16:creationId xmlns:a16="http://schemas.microsoft.com/office/drawing/2014/main" id="{E8E5CFC2-B469-1DC1-E2E6-4F422008E8E4}"/>
                </a:ext>
              </a:extLst>
            </p:cNvPr>
            <p:cNvSpPr/>
            <p:nvPr/>
          </p:nvSpPr>
          <p:spPr>
            <a:xfrm>
              <a:off x="4143375" y="1475326"/>
              <a:ext cx="3014281" cy="3901439"/>
            </a:xfrm>
            <a:custGeom>
              <a:avLst/>
              <a:gdLst>
                <a:gd name="connsiteX0" fmla="*/ 2755773 w 3014281"/>
                <a:gd name="connsiteY0" fmla="*/ 1276541 h 3901439"/>
                <a:gd name="connsiteX1" fmla="*/ 2585085 w 3014281"/>
                <a:gd name="connsiteY1" fmla="*/ 1082135 h 3901439"/>
                <a:gd name="connsiteX2" fmla="*/ 2496884 w 3014281"/>
                <a:gd name="connsiteY2" fmla="*/ 827723 h 3901439"/>
                <a:gd name="connsiteX3" fmla="*/ 2260949 w 3014281"/>
                <a:gd name="connsiteY3" fmla="*/ 399002 h 3901439"/>
                <a:gd name="connsiteX4" fmla="*/ 1865090 w 3014281"/>
                <a:gd name="connsiteY4" fmla="*/ 386715 h 3901439"/>
                <a:gd name="connsiteX5" fmla="*/ 1882997 w 3014281"/>
                <a:gd name="connsiteY5" fmla="*/ 207264 h 3901439"/>
                <a:gd name="connsiteX6" fmla="*/ 1835182 w 3014281"/>
                <a:gd name="connsiteY6" fmla="*/ 62008 h 3901439"/>
                <a:gd name="connsiteX7" fmla="*/ 1695450 w 3014281"/>
                <a:gd name="connsiteY7" fmla="*/ 0 h 3901439"/>
                <a:gd name="connsiteX8" fmla="*/ 1318736 w 3014281"/>
                <a:gd name="connsiteY8" fmla="*/ 0 h 3901439"/>
                <a:gd name="connsiteX9" fmla="*/ 1179005 w 3014281"/>
                <a:gd name="connsiteY9" fmla="*/ 62008 h 3901439"/>
                <a:gd name="connsiteX10" fmla="*/ 1131189 w 3014281"/>
                <a:gd name="connsiteY10" fmla="*/ 207264 h 3901439"/>
                <a:gd name="connsiteX11" fmla="*/ 1149287 w 3014281"/>
                <a:gd name="connsiteY11" fmla="*/ 386810 h 3901439"/>
                <a:gd name="connsiteX12" fmla="*/ 753428 w 3014281"/>
                <a:gd name="connsiteY12" fmla="*/ 399098 h 3901439"/>
                <a:gd name="connsiteX13" fmla="*/ 517493 w 3014281"/>
                <a:gd name="connsiteY13" fmla="*/ 827818 h 3901439"/>
                <a:gd name="connsiteX14" fmla="*/ 429387 w 3014281"/>
                <a:gd name="connsiteY14" fmla="*/ 1082231 h 3901439"/>
                <a:gd name="connsiteX15" fmla="*/ 258699 w 3014281"/>
                <a:gd name="connsiteY15" fmla="*/ 1276636 h 3901439"/>
                <a:gd name="connsiteX16" fmla="*/ 0 w 3014281"/>
                <a:gd name="connsiteY16" fmla="*/ 1704404 h 3901439"/>
                <a:gd name="connsiteX17" fmla="*/ 258604 w 3014281"/>
                <a:gd name="connsiteY17" fmla="*/ 2132267 h 3901439"/>
                <a:gd name="connsiteX18" fmla="*/ 429292 w 3014281"/>
                <a:gd name="connsiteY18" fmla="*/ 2326577 h 3901439"/>
                <a:gd name="connsiteX19" fmla="*/ 517398 w 3014281"/>
                <a:gd name="connsiteY19" fmla="*/ 2580989 h 3901439"/>
                <a:gd name="connsiteX20" fmla="*/ 601694 w 3014281"/>
                <a:gd name="connsiteY20" fmla="*/ 2836640 h 3901439"/>
                <a:gd name="connsiteX21" fmla="*/ 281369 w 3014281"/>
                <a:gd name="connsiteY21" fmla="*/ 3633026 h 3901439"/>
                <a:gd name="connsiteX22" fmla="*/ 290894 w 3014281"/>
                <a:gd name="connsiteY22" fmla="*/ 3695033 h 3901439"/>
                <a:gd name="connsiteX23" fmla="*/ 349853 w 3014281"/>
                <a:gd name="connsiteY23" fmla="*/ 3716560 h 3901439"/>
                <a:gd name="connsiteX24" fmla="*/ 629126 w 3014281"/>
                <a:gd name="connsiteY24" fmla="*/ 3664649 h 3901439"/>
                <a:gd name="connsiteX25" fmla="*/ 741902 w 3014281"/>
                <a:gd name="connsiteY25" fmla="*/ 3869532 h 3901439"/>
                <a:gd name="connsiteX26" fmla="*/ 795814 w 3014281"/>
                <a:gd name="connsiteY26" fmla="*/ 3901440 h 3901439"/>
                <a:gd name="connsiteX27" fmla="*/ 799529 w 3014281"/>
                <a:gd name="connsiteY27" fmla="*/ 3901345 h 3901439"/>
                <a:gd name="connsiteX28" fmla="*/ 852964 w 3014281"/>
                <a:gd name="connsiteY28" fmla="*/ 3862864 h 3901439"/>
                <a:gd name="connsiteX29" fmla="*/ 1196054 w 3014281"/>
                <a:gd name="connsiteY29" fmla="*/ 3009900 h 3901439"/>
                <a:gd name="connsiteX30" fmla="*/ 1232059 w 3014281"/>
                <a:gd name="connsiteY30" fmla="*/ 3000280 h 3901439"/>
                <a:gd name="connsiteX31" fmla="*/ 1507141 w 3014281"/>
                <a:gd name="connsiteY31" fmla="*/ 2948750 h 3901439"/>
                <a:gd name="connsiteX32" fmla="*/ 1782223 w 3014281"/>
                <a:gd name="connsiteY32" fmla="*/ 3000280 h 3901439"/>
                <a:gd name="connsiteX33" fmla="*/ 1818323 w 3014281"/>
                <a:gd name="connsiteY33" fmla="*/ 3009900 h 3901439"/>
                <a:gd name="connsiteX34" fmla="*/ 2161413 w 3014281"/>
                <a:gd name="connsiteY34" fmla="*/ 3862864 h 3901439"/>
                <a:gd name="connsiteX35" fmla="*/ 2214848 w 3014281"/>
                <a:gd name="connsiteY35" fmla="*/ 3901345 h 3901439"/>
                <a:gd name="connsiteX36" fmla="*/ 2218563 w 3014281"/>
                <a:gd name="connsiteY36" fmla="*/ 3901440 h 3901439"/>
                <a:gd name="connsiteX37" fmla="*/ 2272475 w 3014281"/>
                <a:gd name="connsiteY37" fmla="*/ 3869532 h 3901439"/>
                <a:gd name="connsiteX38" fmla="*/ 2385251 w 3014281"/>
                <a:gd name="connsiteY38" fmla="*/ 3664649 h 3901439"/>
                <a:gd name="connsiteX39" fmla="*/ 2664524 w 3014281"/>
                <a:gd name="connsiteY39" fmla="*/ 3716560 h 3901439"/>
                <a:gd name="connsiteX40" fmla="*/ 2723388 w 3014281"/>
                <a:gd name="connsiteY40" fmla="*/ 3695033 h 3901439"/>
                <a:gd name="connsiteX41" fmla="*/ 2732913 w 3014281"/>
                <a:gd name="connsiteY41" fmla="*/ 3633026 h 3901439"/>
                <a:gd name="connsiteX42" fmla="*/ 2412587 w 3014281"/>
                <a:gd name="connsiteY42" fmla="*/ 2836640 h 3901439"/>
                <a:gd name="connsiteX43" fmla="*/ 2496884 w 3014281"/>
                <a:gd name="connsiteY43" fmla="*/ 2581085 h 3901439"/>
                <a:gd name="connsiteX44" fmla="*/ 2584990 w 3014281"/>
                <a:gd name="connsiteY44" fmla="*/ 2326672 h 3901439"/>
                <a:gd name="connsiteX45" fmla="*/ 2755678 w 3014281"/>
                <a:gd name="connsiteY45" fmla="*/ 2132362 h 3901439"/>
                <a:gd name="connsiteX46" fmla="*/ 3014282 w 3014281"/>
                <a:gd name="connsiteY46" fmla="*/ 1704499 h 3901439"/>
                <a:gd name="connsiteX47" fmla="*/ 2755773 w 3014281"/>
                <a:gd name="connsiteY47" fmla="*/ 1276541 h 3901439"/>
                <a:gd name="connsiteX48" fmla="*/ 2755773 w 3014281"/>
                <a:gd name="connsiteY48" fmla="*/ 1276541 h 3901439"/>
                <a:gd name="connsiteX49" fmla="*/ 1270445 w 3014281"/>
                <a:gd name="connsiteY49" fmla="*/ 144780 h 3901439"/>
                <a:gd name="connsiteX50" fmla="*/ 1318832 w 3014281"/>
                <a:gd name="connsiteY50" fmla="*/ 123254 h 3901439"/>
                <a:gd name="connsiteX51" fmla="*/ 1695545 w 3014281"/>
                <a:gd name="connsiteY51" fmla="*/ 123254 h 3901439"/>
                <a:gd name="connsiteX52" fmla="*/ 1743932 w 3014281"/>
                <a:gd name="connsiteY52" fmla="*/ 144780 h 3901439"/>
                <a:gd name="connsiteX53" fmla="*/ 1760506 w 3014281"/>
                <a:gd name="connsiteY53" fmla="*/ 195072 h 3901439"/>
                <a:gd name="connsiteX54" fmla="*/ 1737932 w 3014281"/>
                <a:gd name="connsiteY54" fmla="*/ 420434 h 3901439"/>
                <a:gd name="connsiteX55" fmla="*/ 1507141 w 3014281"/>
                <a:gd name="connsiteY55" fmla="*/ 460058 h 3901439"/>
                <a:gd name="connsiteX56" fmla="*/ 1276350 w 3014281"/>
                <a:gd name="connsiteY56" fmla="*/ 420434 h 3901439"/>
                <a:gd name="connsiteX57" fmla="*/ 1253776 w 3014281"/>
                <a:gd name="connsiteY57" fmla="*/ 195072 h 3901439"/>
                <a:gd name="connsiteX58" fmla="*/ 1270445 w 3014281"/>
                <a:gd name="connsiteY58" fmla="*/ 144780 h 3901439"/>
                <a:gd name="connsiteX59" fmla="*/ 1270445 w 3014281"/>
                <a:gd name="connsiteY59" fmla="*/ 144780 h 3901439"/>
                <a:gd name="connsiteX60" fmla="*/ 787146 w 3014281"/>
                <a:gd name="connsiteY60" fmla="*/ 3696367 h 3901439"/>
                <a:gd name="connsiteX61" fmla="*/ 715613 w 3014281"/>
                <a:gd name="connsiteY61" fmla="*/ 3566351 h 3901439"/>
                <a:gd name="connsiteX62" fmla="*/ 650367 w 3014281"/>
                <a:gd name="connsiteY62" fmla="*/ 3535490 h 3901439"/>
                <a:gd name="connsiteX63" fmla="*/ 437579 w 3014281"/>
                <a:gd name="connsiteY63" fmla="*/ 3575018 h 3901439"/>
                <a:gd name="connsiteX64" fmla="*/ 685800 w 3014281"/>
                <a:gd name="connsiteY64" fmla="*/ 2957894 h 3901439"/>
                <a:gd name="connsiteX65" fmla="*/ 753332 w 3014281"/>
                <a:gd name="connsiteY65" fmla="*/ 3009805 h 3901439"/>
                <a:gd name="connsiteX66" fmla="*/ 934784 w 3014281"/>
                <a:gd name="connsiteY66" fmla="*/ 3054572 h 3901439"/>
                <a:gd name="connsiteX67" fmla="*/ 1049655 w 3014281"/>
                <a:gd name="connsiteY67" fmla="*/ 3043619 h 3901439"/>
                <a:gd name="connsiteX68" fmla="*/ 787146 w 3014281"/>
                <a:gd name="connsiteY68" fmla="*/ 3696367 h 3901439"/>
                <a:gd name="connsiteX69" fmla="*/ 2576798 w 3014281"/>
                <a:gd name="connsiteY69" fmla="*/ 3575018 h 3901439"/>
                <a:gd name="connsiteX70" fmla="*/ 2364010 w 3014281"/>
                <a:gd name="connsiteY70" fmla="*/ 3535490 h 3901439"/>
                <a:gd name="connsiteX71" fmla="*/ 2298764 w 3014281"/>
                <a:gd name="connsiteY71" fmla="*/ 3566351 h 3901439"/>
                <a:gd name="connsiteX72" fmla="*/ 2227231 w 3014281"/>
                <a:gd name="connsiteY72" fmla="*/ 3696367 h 3901439"/>
                <a:gd name="connsiteX73" fmla="*/ 1964722 w 3014281"/>
                <a:gd name="connsiteY73" fmla="*/ 3043524 h 3901439"/>
                <a:gd name="connsiteX74" fmla="*/ 2261045 w 3014281"/>
                <a:gd name="connsiteY74" fmla="*/ 3009710 h 3901439"/>
                <a:gd name="connsiteX75" fmla="*/ 2328577 w 3014281"/>
                <a:gd name="connsiteY75" fmla="*/ 2957799 h 3901439"/>
                <a:gd name="connsiteX76" fmla="*/ 2576798 w 3014281"/>
                <a:gd name="connsiteY76" fmla="*/ 3575018 h 3901439"/>
                <a:gd name="connsiteX77" fmla="*/ 2669858 w 3014281"/>
                <a:gd name="connsiteY77" fmla="*/ 2043970 h 3901439"/>
                <a:gd name="connsiteX78" fmla="*/ 2478500 w 3014281"/>
                <a:gd name="connsiteY78" fmla="*/ 2264950 h 3901439"/>
                <a:gd name="connsiteX79" fmla="*/ 2377821 w 3014281"/>
                <a:gd name="connsiteY79" fmla="*/ 2549938 h 3901439"/>
                <a:gd name="connsiteX80" fmla="*/ 2199418 w 3014281"/>
                <a:gd name="connsiteY80" fmla="*/ 2903125 h 3901439"/>
                <a:gd name="connsiteX81" fmla="*/ 1814417 w 3014281"/>
                <a:gd name="connsiteY81" fmla="*/ 2881313 h 3901439"/>
                <a:gd name="connsiteX82" fmla="*/ 1507236 w 3014281"/>
                <a:gd name="connsiteY82" fmla="*/ 2825591 h 3901439"/>
                <a:gd name="connsiteX83" fmla="*/ 1200055 w 3014281"/>
                <a:gd name="connsiteY83" fmla="*/ 2881313 h 3901439"/>
                <a:gd name="connsiteX84" fmla="*/ 815054 w 3014281"/>
                <a:gd name="connsiteY84" fmla="*/ 2903125 h 3901439"/>
                <a:gd name="connsiteX85" fmla="*/ 636651 w 3014281"/>
                <a:gd name="connsiteY85" fmla="*/ 2549938 h 3901439"/>
                <a:gd name="connsiteX86" fmla="*/ 535972 w 3014281"/>
                <a:gd name="connsiteY86" fmla="*/ 2264950 h 3901439"/>
                <a:gd name="connsiteX87" fmla="*/ 344519 w 3014281"/>
                <a:gd name="connsiteY87" fmla="*/ 2043970 h 3901439"/>
                <a:gd name="connsiteX88" fmla="*/ 123158 w 3014281"/>
                <a:gd name="connsiteY88" fmla="*/ 1704404 h 3901439"/>
                <a:gd name="connsiteX89" fmla="*/ 344519 w 3014281"/>
                <a:gd name="connsiteY89" fmla="*/ 1364837 h 3901439"/>
                <a:gd name="connsiteX90" fmla="*/ 535972 w 3014281"/>
                <a:gd name="connsiteY90" fmla="*/ 1143857 h 3901439"/>
                <a:gd name="connsiteX91" fmla="*/ 636651 w 3014281"/>
                <a:gd name="connsiteY91" fmla="*/ 858869 h 3901439"/>
                <a:gd name="connsiteX92" fmla="*/ 815054 w 3014281"/>
                <a:gd name="connsiteY92" fmla="*/ 505587 h 3901439"/>
                <a:gd name="connsiteX93" fmla="*/ 935641 w 3014281"/>
                <a:gd name="connsiteY93" fmla="*/ 477393 h 3901439"/>
                <a:gd name="connsiteX94" fmla="*/ 1200055 w 3014281"/>
                <a:gd name="connsiteY94" fmla="*/ 527495 h 3901439"/>
                <a:gd name="connsiteX95" fmla="*/ 1507236 w 3014281"/>
                <a:gd name="connsiteY95" fmla="*/ 583216 h 3901439"/>
                <a:gd name="connsiteX96" fmla="*/ 1814417 w 3014281"/>
                <a:gd name="connsiteY96" fmla="*/ 527495 h 3901439"/>
                <a:gd name="connsiteX97" fmla="*/ 2199418 w 3014281"/>
                <a:gd name="connsiteY97" fmla="*/ 505587 h 3901439"/>
                <a:gd name="connsiteX98" fmla="*/ 2377821 w 3014281"/>
                <a:gd name="connsiteY98" fmla="*/ 858869 h 3901439"/>
                <a:gd name="connsiteX99" fmla="*/ 2478500 w 3014281"/>
                <a:gd name="connsiteY99" fmla="*/ 1143857 h 3901439"/>
                <a:gd name="connsiteX100" fmla="*/ 2669858 w 3014281"/>
                <a:gd name="connsiteY100" fmla="*/ 1364837 h 3901439"/>
                <a:gd name="connsiteX101" fmla="*/ 2891219 w 3014281"/>
                <a:gd name="connsiteY101" fmla="*/ 1704404 h 3901439"/>
                <a:gd name="connsiteX102" fmla="*/ 2669858 w 3014281"/>
                <a:gd name="connsiteY102" fmla="*/ 2043970 h 3901439"/>
                <a:gd name="connsiteX103" fmla="*/ 2669858 w 3014281"/>
                <a:gd name="connsiteY103" fmla="*/ 2043970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014281" h="3901439">
                  <a:moveTo>
                    <a:pt x="2755773" y="1276541"/>
                  </a:moveTo>
                  <a:cubicBezTo>
                    <a:pt x="2687288" y="1209866"/>
                    <a:pt x="2622518" y="1146810"/>
                    <a:pt x="2585085" y="1082135"/>
                  </a:cubicBezTo>
                  <a:cubicBezTo>
                    <a:pt x="2545461" y="1013651"/>
                    <a:pt x="2521839" y="923354"/>
                    <a:pt x="2496884" y="827723"/>
                  </a:cubicBezTo>
                  <a:cubicBezTo>
                    <a:pt x="2452688" y="658463"/>
                    <a:pt x="2407063" y="483394"/>
                    <a:pt x="2260949" y="399002"/>
                  </a:cubicBezTo>
                  <a:cubicBezTo>
                    <a:pt x="2143411" y="330994"/>
                    <a:pt x="2004346" y="351949"/>
                    <a:pt x="1865090" y="386715"/>
                  </a:cubicBezTo>
                  <a:lnTo>
                    <a:pt x="1882997" y="207264"/>
                  </a:lnTo>
                  <a:cubicBezTo>
                    <a:pt x="1888331" y="154305"/>
                    <a:pt x="1870901" y="101441"/>
                    <a:pt x="1835182" y="62008"/>
                  </a:cubicBezTo>
                  <a:cubicBezTo>
                    <a:pt x="1799558" y="22574"/>
                    <a:pt x="1748600" y="0"/>
                    <a:pt x="1695450" y="0"/>
                  </a:cubicBezTo>
                  <a:lnTo>
                    <a:pt x="1318736" y="0"/>
                  </a:lnTo>
                  <a:cubicBezTo>
                    <a:pt x="1265587" y="0"/>
                    <a:pt x="1214628" y="22574"/>
                    <a:pt x="1179005" y="62008"/>
                  </a:cubicBezTo>
                  <a:cubicBezTo>
                    <a:pt x="1143381" y="101441"/>
                    <a:pt x="1125950" y="154305"/>
                    <a:pt x="1131189" y="207264"/>
                  </a:cubicBezTo>
                  <a:lnTo>
                    <a:pt x="1149287" y="386810"/>
                  </a:lnTo>
                  <a:cubicBezTo>
                    <a:pt x="1010031" y="351949"/>
                    <a:pt x="870966" y="330994"/>
                    <a:pt x="753428" y="399098"/>
                  </a:cubicBezTo>
                  <a:cubicBezTo>
                    <a:pt x="607409" y="483584"/>
                    <a:pt x="561689" y="658559"/>
                    <a:pt x="517493" y="827818"/>
                  </a:cubicBezTo>
                  <a:cubicBezTo>
                    <a:pt x="492538" y="923449"/>
                    <a:pt x="468916" y="1013746"/>
                    <a:pt x="429387" y="1082231"/>
                  </a:cubicBezTo>
                  <a:cubicBezTo>
                    <a:pt x="391954" y="1146905"/>
                    <a:pt x="327184" y="1209866"/>
                    <a:pt x="258699" y="1276636"/>
                  </a:cubicBezTo>
                  <a:cubicBezTo>
                    <a:pt x="137446" y="1394460"/>
                    <a:pt x="0" y="1528191"/>
                    <a:pt x="0" y="1704404"/>
                  </a:cubicBezTo>
                  <a:cubicBezTo>
                    <a:pt x="0" y="1880616"/>
                    <a:pt x="137446" y="2014347"/>
                    <a:pt x="258604" y="2132267"/>
                  </a:cubicBezTo>
                  <a:cubicBezTo>
                    <a:pt x="327184" y="2198942"/>
                    <a:pt x="391859" y="2261902"/>
                    <a:pt x="429292" y="2326577"/>
                  </a:cubicBezTo>
                  <a:cubicBezTo>
                    <a:pt x="468916" y="2395061"/>
                    <a:pt x="492443" y="2485358"/>
                    <a:pt x="517398" y="2580989"/>
                  </a:cubicBezTo>
                  <a:cubicBezTo>
                    <a:pt x="540353" y="2669191"/>
                    <a:pt x="563880" y="2758916"/>
                    <a:pt x="601694" y="2836640"/>
                  </a:cubicBezTo>
                  <a:lnTo>
                    <a:pt x="281369" y="3633026"/>
                  </a:lnTo>
                  <a:cubicBezTo>
                    <a:pt x="272987" y="3653885"/>
                    <a:pt x="276606" y="3677603"/>
                    <a:pt x="290894" y="3695033"/>
                  </a:cubicBezTo>
                  <a:cubicBezTo>
                    <a:pt x="305181" y="3712464"/>
                    <a:pt x="327755" y="3720656"/>
                    <a:pt x="349853" y="3716560"/>
                  </a:cubicBezTo>
                  <a:lnTo>
                    <a:pt x="629126" y="3664649"/>
                  </a:lnTo>
                  <a:lnTo>
                    <a:pt x="741902" y="3869532"/>
                  </a:lnTo>
                  <a:cubicBezTo>
                    <a:pt x="752761" y="3889248"/>
                    <a:pt x="773525" y="3901440"/>
                    <a:pt x="795814" y="3901440"/>
                  </a:cubicBezTo>
                  <a:cubicBezTo>
                    <a:pt x="797052" y="3901440"/>
                    <a:pt x="798290" y="3901440"/>
                    <a:pt x="799529" y="3901345"/>
                  </a:cubicBezTo>
                  <a:cubicBezTo>
                    <a:pt x="823246" y="3899916"/>
                    <a:pt x="844106" y="3884867"/>
                    <a:pt x="852964" y="3862864"/>
                  </a:cubicBezTo>
                  <a:lnTo>
                    <a:pt x="1196054" y="3009900"/>
                  </a:lnTo>
                  <a:cubicBezTo>
                    <a:pt x="1208056" y="3006662"/>
                    <a:pt x="1220153" y="3003423"/>
                    <a:pt x="1232059" y="3000280"/>
                  </a:cubicBezTo>
                  <a:cubicBezTo>
                    <a:pt x="1325975" y="2974943"/>
                    <a:pt x="1423035" y="2948750"/>
                    <a:pt x="1507141" y="2948750"/>
                  </a:cubicBezTo>
                  <a:cubicBezTo>
                    <a:pt x="1591342" y="2948750"/>
                    <a:pt x="1688306" y="2974943"/>
                    <a:pt x="1782223" y="3000280"/>
                  </a:cubicBezTo>
                  <a:cubicBezTo>
                    <a:pt x="1794224" y="3003518"/>
                    <a:pt x="1806226" y="3006757"/>
                    <a:pt x="1818323" y="3009900"/>
                  </a:cubicBezTo>
                  <a:lnTo>
                    <a:pt x="2161413" y="3862864"/>
                  </a:lnTo>
                  <a:cubicBezTo>
                    <a:pt x="2170271" y="3884962"/>
                    <a:pt x="2191131" y="3899916"/>
                    <a:pt x="2214848" y="3901345"/>
                  </a:cubicBezTo>
                  <a:cubicBezTo>
                    <a:pt x="2216087" y="3901440"/>
                    <a:pt x="2217325" y="3901440"/>
                    <a:pt x="2218563" y="3901440"/>
                  </a:cubicBezTo>
                  <a:cubicBezTo>
                    <a:pt x="2240852" y="3901440"/>
                    <a:pt x="2261616" y="3889248"/>
                    <a:pt x="2272475" y="3869532"/>
                  </a:cubicBezTo>
                  <a:lnTo>
                    <a:pt x="2385251" y="3664649"/>
                  </a:lnTo>
                  <a:lnTo>
                    <a:pt x="2664524" y="3716560"/>
                  </a:lnTo>
                  <a:cubicBezTo>
                    <a:pt x="2686622" y="3720656"/>
                    <a:pt x="2709196" y="3712369"/>
                    <a:pt x="2723388" y="3695033"/>
                  </a:cubicBezTo>
                  <a:cubicBezTo>
                    <a:pt x="2737676" y="3677603"/>
                    <a:pt x="2741295" y="3653885"/>
                    <a:pt x="2732913" y="3633026"/>
                  </a:cubicBezTo>
                  <a:lnTo>
                    <a:pt x="2412587" y="2836640"/>
                  </a:lnTo>
                  <a:cubicBezTo>
                    <a:pt x="2450402" y="2758916"/>
                    <a:pt x="2473833" y="2669286"/>
                    <a:pt x="2496884" y="2581085"/>
                  </a:cubicBezTo>
                  <a:cubicBezTo>
                    <a:pt x="2521839" y="2485453"/>
                    <a:pt x="2545461" y="2395061"/>
                    <a:pt x="2584990" y="2326672"/>
                  </a:cubicBezTo>
                  <a:cubicBezTo>
                    <a:pt x="2622423" y="2261997"/>
                    <a:pt x="2687193" y="2199037"/>
                    <a:pt x="2755678" y="2132362"/>
                  </a:cubicBezTo>
                  <a:cubicBezTo>
                    <a:pt x="2876931" y="2014347"/>
                    <a:pt x="3014282" y="1880711"/>
                    <a:pt x="3014282" y="1704499"/>
                  </a:cubicBezTo>
                  <a:cubicBezTo>
                    <a:pt x="3014377" y="1528191"/>
                    <a:pt x="2876931" y="1394460"/>
                    <a:pt x="2755773" y="1276541"/>
                  </a:cubicBezTo>
                  <a:lnTo>
                    <a:pt x="2755773" y="1276541"/>
                  </a:lnTo>
                  <a:close/>
                  <a:moveTo>
                    <a:pt x="1270445" y="144780"/>
                  </a:moveTo>
                  <a:cubicBezTo>
                    <a:pt x="1283018" y="130874"/>
                    <a:pt x="1300163" y="123254"/>
                    <a:pt x="1318832" y="123254"/>
                  </a:cubicBezTo>
                  <a:lnTo>
                    <a:pt x="1695545" y="123254"/>
                  </a:lnTo>
                  <a:cubicBezTo>
                    <a:pt x="1714214" y="123254"/>
                    <a:pt x="1731359" y="130874"/>
                    <a:pt x="1743932" y="144780"/>
                  </a:cubicBezTo>
                  <a:cubicBezTo>
                    <a:pt x="1756505" y="158591"/>
                    <a:pt x="1762316" y="176498"/>
                    <a:pt x="1760506" y="195072"/>
                  </a:cubicBezTo>
                  <a:lnTo>
                    <a:pt x="1737932" y="420434"/>
                  </a:lnTo>
                  <a:cubicBezTo>
                    <a:pt x="1658303" y="441484"/>
                    <a:pt x="1578102" y="460058"/>
                    <a:pt x="1507141" y="460058"/>
                  </a:cubicBezTo>
                  <a:cubicBezTo>
                    <a:pt x="1436180" y="460058"/>
                    <a:pt x="1356074" y="441484"/>
                    <a:pt x="1276350" y="420434"/>
                  </a:cubicBezTo>
                  <a:lnTo>
                    <a:pt x="1253776" y="195072"/>
                  </a:lnTo>
                  <a:cubicBezTo>
                    <a:pt x="1251966" y="176498"/>
                    <a:pt x="1257872" y="158591"/>
                    <a:pt x="1270445" y="144780"/>
                  </a:cubicBezTo>
                  <a:lnTo>
                    <a:pt x="1270445" y="144780"/>
                  </a:lnTo>
                  <a:close/>
                  <a:moveTo>
                    <a:pt x="787146" y="3696367"/>
                  </a:moveTo>
                  <a:lnTo>
                    <a:pt x="715613" y="3566351"/>
                  </a:lnTo>
                  <a:cubicBezTo>
                    <a:pt x="702850" y="3543014"/>
                    <a:pt x="676561" y="3530632"/>
                    <a:pt x="650367" y="3535490"/>
                  </a:cubicBezTo>
                  <a:lnTo>
                    <a:pt x="437579" y="3575018"/>
                  </a:lnTo>
                  <a:lnTo>
                    <a:pt x="685800" y="2957894"/>
                  </a:lnTo>
                  <a:cubicBezTo>
                    <a:pt x="705612" y="2977610"/>
                    <a:pt x="727996" y="2995041"/>
                    <a:pt x="753332" y="3009805"/>
                  </a:cubicBezTo>
                  <a:cubicBezTo>
                    <a:pt x="809625" y="3042476"/>
                    <a:pt x="870966" y="3054572"/>
                    <a:pt x="934784" y="3054572"/>
                  </a:cubicBezTo>
                  <a:cubicBezTo>
                    <a:pt x="972312" y="3054572"/>
                    <a:pt x="1010793" y="3050382"/>
                    <a:pt x="1049655" y="3043619"/>
                  </a:cubicBezTo>
                  <a:lnTo>
                    <a:pt x="787146" y="3696367"/>
                  </a:lnTo>
                  <a:close/>
                  <a:moveTo>
                    <a:pt x="2576798" y="3575018"/>
                  </a:moveTo>
                  <a:lnTo>
                    <a:pt x="2364010" y="3535490"/>
                  </a:lnTo>
                  <a:cubicBezTo>
                    <a:pt x="2337911" y="3530632"/>
                    <a:pt x="2311622" y="3543110"/>
                    <a:pt x="2298764" y="3566351"/>
                  </a:cubicBezTo>
                  <a:lnTo>
                    <a:pt x="2227231" y="3696367"/>
                  </a:lnTo>
                  <a:lnTo>
                    <a:pt x="1964722" y="3043524"/>
                  </a:lnTo>
                  <a:cubicBezTo>
                    <a:pt x="2069687" y="3061716"/>
                    <a:pt x="2171605" y="3061526"/>
                    <a:pt x="2261045" y="3009710"/>
                  </a:cubicBezTo>
                  <a:cubicBezTo>
                    <a:pt x="2286476" y="2995041"/>
                    <a:pt x="2308765" y="2977515"/>
                    <a:pt x="2328577" y="2957799"/>
                  </a:cubicBezTo>
                  <a:lnTo>
                    <a:pt x="2576798" y="3575018"/>
                  </a:lnTo>
                  <a:close/>
                  <a:moveTo>
                    <a:pt x="2669858" y="2043970"/>
                  </a:moveTo>
                  <a:cubicBezTo>
                    <a:pt x="2598325" y="2113598"/>
                    <a:pt x="2524411" y="2185511"/>
                    <a:pt x="2478500" y="2264950"/>
                  </a:cubicBezTo>
                  <a:cubicBezTo>
                    <a:pt x="2430590" y="2347817"/>
                    <a:pt x="2403729" y="2450592"/>
                    <a:pt x="2377821" y="2549938"/>
                  </a:cubicBezTo>
                  <a:cubicBezTo>
                    <a:pt x="2338292" y="2701385"/>
                    <a:pt x="2300954" y="2844451"/>
                    <a:pt x="2199418" y="2903125"/>
                  </a:cubicBezTo>
                  <a:cubicBezTo>
                    <a:pt x="2102834" y="2959037"/>
                    <a:pt x="1962722" y="2921318"/>
                    <a:pt x="1814417" y="2881313"/>
                  </a:cubicBezTo>
                  <a:cubicBezTo>
                    <a:pt x="1712786" y="2853881"/>
                    <a:pt x="1607725" y="2825591"/>
                    <a:pt x="1507236" y="2825591"/>
                  </a:cubicBezTo>
                  <a:cubicBezTo>
                    <a:pt x="1406747" y="2825591"/>
                    <a:pt x="1301687" y="2853881"/>
                    <a:pt x="1200055" y="2881313"/>
                  </a:cubicBezTo>
                  <a:cubicBezTo>
                    <a:pt x="1051751" y="2921318"/>
                    <a:pt x="911733" y="2959037"/>
                    <a:pt x="815054" y="2903125"/>
                  </a:cubicBezTo>
                  <a:cubicBezTo>
                    <a:pt x="713518" y="2844451"/>
                    <a:pt x="676180" y="2701385"/>
                    <a:pt x="636651" y="2549938"/>
                  </a:cubicBezTo>
                  <a:cubicBezTo>
                    <a:pt x="610743" y="2450592"/>
                    <a:pt x="583883" y="2347817"/>
                    <a:pt x="535972" y="2264950"/>
                  </a:cubicBezTo>
                  <a:cubicBezTo>
                    <a:pt x="489966" y="2185511"/>
                    <a:pt x="416052" y="2113598"/>
                    <a:pt x="344519" y="2043970"/>
                  </a:cubicBezTo>
                  <a:cubicBezTo>
                    <a:pt x="230696" y="1933194"/>
                    <a:pt x="123158" y="1828610"/>
                    <a:pt x="123158" y="1704404"/>
                  </a:cubicBezTo>
                  <a:cubicBezTo>
                    <a:pt x="123158" y="1580293"/>
                    <a:pt x="230696" y="1475613"/>
                    <a:pt x="344519" y="1364837"/>
                  </a:cubicBezTo>
                  <a:cubicBezTo>
                    <a:pt x="416052" y="1295305"/>
                    <a:pt x="489966" y="1223296"/>
                    <a:pt x="535972" y="1143857"/>
                  </a:cubicBezTo>
                  <a:cubicBezTo>
                    <a:pt x="583883" y="1060990"/>
                    <a:pt x="610743" y="958215"/>
                    <a:pt x="636651" y="858869"/>
                  </a:cubicBezTo>
                  <a:cubicBezTo>
                    <a:pt x="676180" y="707422"/>
                    <a:pt x="713518" y="564356"/>
                    <a:pt x="815054" y="505587"/>
                  </a:cubicBezTo>
                  <a:cubicBezTo>
                    <a:pt x="850106" y="485299"/>
                    <a:pt x="890778" y="477393"/>
                    <a:pt x="935641" y="477393"/>
                  </a:cubicBezTo>
                  <a:cubicBezTo>
                    <a:pt x="1014317" y="477393"/>
                    <a:pt x="1105567" y="501968"/>
                    <a:pt x="1200055" y="527495"/>
                  </a:cubicBezTo>
                  <a:cubicBezTo>
                    <a:pt x="1301687" y="554831"/>
                    <a:pt x="1406747" y="583216"/>
                    <a:pt x="1507236" y="583216"/>
                  </a:cubicBezTo>
                  <a:cubicBezTo>
                    <a:pt x="1607725" y="583216"/>
                    <a:pt x="1712786" y="554831"/>
                    <a:pt x="1814417" y="527495"/>
                  </a:cubicBezTo>
                  <a:cubicBezTo>
                    <a:pt x="1962722" y="487490"/>
                    <a:pt x="2102834" y="449771"/>
                    <a:pt x="2199418" y="505587"/>
                  </a:cubicBezTo>
                  <a:cubicBezTo>
                    <a:pt x="2300954" y="564356"/>
                    <a:pt x="2338292" y="707422"/>
                    <a:pt x="2377821" y="858869"/>
                  </a:cubicBezTo>
                  <a:cubicBezTo>
                    <a:pt x="2403729" y="958215"/>
                    <a:pt x="2430590" y="1060990"/>
                    <a:pt x="2478500" y="1143857"/>
                  </a:cubicBezTo>
                  <a:cubicBezTo>
                    <a:pt x="2524411" y="1223296"/>
                    <a:pt x="2598420" y="1295210"/>
                    <a:pt x="2669858" y="1364837"/>
                  </a:cubicBezTo>
                  <a:cubicBezTo>
                    <a:pt x="2783681" y="1475613"/>
                    <a:pt x="2891219" y="1580197"/>
                    <a:pt x="2891219" y="1704404"/>
                  </a:cubicBezTo>
                  <a:cubicBezTo>
                    <a:pt x="2891219" y="1828610"/>
                    <a:pt x="2783681" y="1933194"/>
                    <a:pt x="2669858" y="2043970"/>
                  </a:cubicBezTo>
                  <a:lnTo>
                    <a:pt x="2669858" y="204397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99" name="任意多边形: 形状 98">
              <a:extLst>
                <a:ext uri="{FF2B5EF4-FFF2-40B4-BE49-F238E27FC236}">
                  <a16:creationId xmlns:a16="http://schemas.microsoft.com/office/drawing/2014/main" id="{47EE42B4-1D20-1815-BCB4-548B4FEFF21F}"/>
                </a:ext>
              </a:extLst>
            </p:cNvPr>
            <p:cNvSpPr/>
            <p:nvPr/>
          </p:nvSpPr>
          <p:spPr>
            <a:xfrm>
              <a:off x="4603475" y="2132452"/>
              <a:ext cx="2094483" cy="2094473"/>
            </a:xfrm>
            <a:custGeom>
              <a:avLst/>
              <a:gdLst>
                <a:gd name="connsiteX0" fmla="*/ 1741413 w 2094483"/>
                <a:gd name="connsiteY0" fmla="*/ 264037 h 2094473"/>
                <a:gd name="connsiteX1" fmla="*/ 1656831 w 2094483"/>
                <a:gd name="connsiteY1" fmla="*/ 266419 h 2094473"/>
                <a:gd name="connsiteX2" fmla="*/ 1659974 w 2094483"/>
                <a:gd name="connsiteY2" fmla="*/ 356430 h 2094473"/>
                <a:gd name="connsiteX3" fmla="*/ 1970775 w 2094483"/>
                <a:gd name="connsiteY3" fmla="*/ 1074329 h 2094473"/>
                <a:gd name="connsiteX4" fmla="*/ 1078283 w 2094483"/>
                <a:gd name="connsiteY4" fmla="*/ 1970822 h 2094473"/>
                <a:gd name="connsiteX5" fmla="*/ 123592 w 2094483"/>
                <a:gd name="connsiteY5" fmla="*/ 1017370 h 2094473"/>
                <a:gd name="connsiteX6" fmla="*/ 1008560 w 2094483"/>
                <a:gd name="connsiteY6" fmla="*/ 124020 h 2094473"/>
                <a:gd name="connsiteX7" fmla="*/ 1382987 w 2094483"/>
                <a:gd name="connsiteY7" fmla="*/ 186504 h 2094473"/>
                <a:gd name="connsiteX8" fmla="*/ 1448900 w 2094483"/>
                <a:gd name="connsiteY8" fmla="*/ 173074 h 2094473"/>
                <a:gd name="connsiteX9" fmla="*/ 1449853 w 2094483"/>
                <a:gd name="connsiteY9" fmla="*/ 172121 h 2094473"/>
                <a:gd name="connsiteX10" fmla="*/ 1429470 w 2094483"/>
                <a:gd name="connsiteY10" fmla="*/ 72299 h 2094473"/>
                <a:gd name="connsiteX11" fmla="*/ 1018370 w 2094483"/>
                <a:gd name="connsiteY11" fmla="*/ 385 h 2094473"/>
                <a:gd name="connsiteX12" fmla="*/ 53 w 2094483"/>
                <a:gd name="connsiteY12" fmla="*/ 1036705 h 2094473"/>
                <a:gd name="connsiteX13" fmla="*/ 1082759 w 2094483"/>
                <a:gd name="connsiteY13" fmla="*/ 2093885 h 2094473"/>
                <a:gd name="connsiteX14" fmla="*/ 2093838 w 2094483"/>
                <a:gd name="connsiteY14" fmla="*/ 1084997 h 2094473"/>
                <a:gd name="connsiteX15" fmla="*/ 1741413 w 2094483"/>
                <a:gd name="connsiteY15" fmla="*/ 264037 h 2094473"/>
                <a:gd name="connsiteX16" fmla="*/ 1741413 w 2094483"/>
                <a:gd name="connsiteY16" fmla="*/ 264037 h 209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4483" h="2094473">
                  <a:moveTo>
                    <a:pt x="1741413" y="264037"/>
                  </a:moveTo>
                  <a:cubicBezTo>
                    <a:pt x="1716934" y="242416"/>
                    <a:pt x="1679882" y="243368"/>
                    <a:pt x="1656831" y="266419"/>
                  </a:cubicBezTo>
                  <a:cubicBezTo>
                    <a:pt x="1631590" y="291660"/>
                    <a:pt x="1633304" y="332713"/>
                    <a:pt x="1659974" y="356430"/>
                  </a:cubicBezTo>
                  <a:cubicBezTo>
                    <a:pt x="1856951" y="531404"/>
                    <a:pt x="1978871" y="788960"/>
                    <a:pt x="1970775" y="1074329"/>
                  </a:cubicBezTo>
                  <a:cubicBezTo>
                    <a:pt x="1956869" y="1559818"/>
                    <a:pt x="1563677" y="1954820"/>
                    <a:pt x="1078283" y="1970822"/>
                  </a:cubicBezTo>
                  <a:cubicBezTo>
                    <a:pt x="544597" y="1988444"/>
                    <a:pt x="106733" y="1550865"/>
                    <a:pt x="123592" y="1017370"/>
                  </a:cubicBezTo>
                  <a:cubicBezTo>
                    <a:pt x="138927" y="535881"/>
                    <a:pt x="527261" y="143832"/>
                    <a:pt x="1008560" y="124020"/>
                  </a:cubicBezTo>
                  <a:cubicBezTo>
                    <a:pt x="1140957" y="118591"/>
                    <a:pt x="1267545" y="141260"/>
                    <a:pt x="1382987" y="186504"/>
                  </a:cubicBezTo>
                  <a:cubicBezTo>
                    <a:pt x="1405752" y="195457"/>
                    <a:pt x="1431660" y="190409"/>
                    <a:pt x="1448900" y="173074"/>
                  </a:cubicBezTo>
                  <a:lnTo>
                    <a:pt x="1449853" y="172121"/>
                  </a:lnTo>
                  <a:cubicBezTo>
                    <a:pt x="1480809" y="141165"/>
                    <a:pt x="1470141" y="88396"/>
                    <a:pt x="1429470" y="72299"/>
                  </a:cubicBezTo>
                  <a:cubicBezTo>
                    <a:pt x="1302596" y="22388"/>
                    <a:pt x="1163627" y="-3520"/>
                    <a:pt x="1018370" y="385"/>
                  </a:cubicBezTo>
                  <a:cubicBezTo>
                    <a:pt x="469064" y="15244"/>
                    <a:pt x="5482" y="487208"/>
                    <a:pt x="53" y="1036705"/>
                  </a:cubicBezTo>
                  <a:cubicBezTo>
                    <a:pt x="-5853" y="1630780"/>
                    <a:pt x="485637" y="2113697"/>
                    <a:pt x="1082759" y="2093885"/>
                  </a:cubicBezTo>
                  <a:cubicBezTo>
                    <a:pt x="1630161" y="2075692"/>
                    <a:pt x="2074503" y="1632304"/>
                    <a:pt x="2093838" y="1084997"/>
                  </a:cubicBezTo>
                  <a:cubicBezTo>
                    <a:pt x="2105173" y="758671"/>
                    <a:pt x="1966489" y="463681"/>
                    <a:pt x="1741413" y="264037"/>
                  </a:cubicBezTo>
                  <a:lnTo>
                    <a:pt x="1741413" y="264037"/>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00" name="任意多边形: 形状 99">
              <a:extLst>
                <a:ext uri="{FF2B5EF4-FFF2-40B4-BE49-F238E27FC236}">
                  <a16:creationId xmlns:a16="http://schemas.microsoft.com/office/drawing/2014/main" id="{1DA86915-6C8A-8327-D38E-3DBA896DC9BA}"/>
                </a:ext>
              </a:extLst>
            </p:cNvPr>
            <p:cNvSpPr/>
            <p:nvPr/>
          </p:nvSpPr>
          <p:spPr>
            <a:xfrm>
              <a:off x="4849749" y="2378963"/>
              <a:ext cx="862393" cy="862393"/>
            </a:xfrm>
            <a:custGeom>
              <a:avLst/>
              <a:gdLst>
                <a:gd name="connsiteX0" fmla="*/ 800767 w 862393"/>
                <a:gd name="connsiteY0" fmla="*/ 0 h 862393"/>
                <a:gd name="connsiteX1" fmla="*/ 0 w 862393"/>
                <a:gd name="connsiteY1" fmla="*/ 800767 h 862393"/>
                <a:gd name="connsiteX2" fmla="*/ 61531 w 862393"/>
                <a:gd name="connsiteY2" fmla="*/ 862394 h 862393"/>
                <a:gd name="connsiteX3" fmla="*/ 123158 w 862393"/>
                <a:gd name="connsiteY3" fmla="*/ 800767 h 862393"/>
                <a:gd name="connsiteX4" fmla="*/ 800767 w 862393"/>
                <a:gd name="connsiteY4" fmla="*/ 123158 h 862393"/>
                <a:gd name="connsiteX5" fmla="*/ 862393 w 862393"/>
                <a:gd name="connsiteY5" fmla="*/ 61627 h 862393"/>
                <a:gd name="connsiteX6" fmla="*/ 800767 w 862393"/>
                <a:gd name="connsiteY6" fmla="*/ 0 h 862393"/>
                <a:gd name="connsiteX7" fmla="*/ 800767 w 862393"/>
                <a:gd name="connsiteY7" fmla="*/ 0 h 86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393">
                  <a:moveTo>
                    <a:pt x="800767" y="0"/>
                  </a:moveTo>
                  <a:cubicBezTo>
                    <a:pt x="359188" y="0"/>
                    <a:pt x="0" y="359188"/>
                    <a:pt x="0" y="800767"/>
                  </a:cubicBezTo>
                  <a:cubicBezTo>
                    <a:pt x="0" y="834771"/>
                    <a:pt x="27622" y="862394"/>
                    <a:pt x="61531" y="862394"/>
                  </a:cubicBezTo>
                  <a:cubicBezTo>
                    <a:pt x="95536" y="862394"/>
                    <a:pt x="123158" y="834771"/>
                    <a:pt x="123158" y="800767"/>
                  </a:cubicBezTo>
                  <a:cubicBezTo>
                    <a:pt x="123158" y="427101"/>
                    <a:pt x="427101" y="123158"/>
                    <a:pt x="800767" y="123158"/>
                  </a:cubicBezTo>
                  <a:cubicBezTo>
                    <a:pt x="834771" y="123158"/>
                    <a:pt x="862393" y="95631"/>
                    <a:pt x="862393" y="61627"/>
                  </a:cubicBezTo>
                  <a:cubicBezTo>
                    <a:pt x="862393" y="27527"/>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101" name="任意多边形: 形状 100">
              <a:extLst>
                <a:ext uri="{FF2B5EF4-FFF2-40B4-BE49-F238E27FC236}">
                  <a16:creationId xmlns:a16="http://schemas.microsoft.com/office/drawing/2014/main" id="{297375DB-0287-4D9D-7659-9DCDD1142E63}"/>
                </a:ext>
              </a:extLst>
            </p:cNvPr>
            <p:cNvSpPr/>
            <p:nvPr/>
          </p:nvSpPr>
          <p:spPr>
            <a:xfrm>
              <a:off x="5588984" y="3118103"/>
              <a:ext cx="862393" cy="862298"/>
            </a:xfrm>
            <a:custGeom>
              <a:avLst/>
              <a:gdLst>
                <a:gd name="connsiteX0" fmla="*/ 800767 w 862393"/>
                <a:gd name="connsiteY0" fmla="*/ 0 h 862298"/>
                <a:gd name="connsiteX1" fmla="*/ 739140 w 862393"/>
                <a:gd name="connsiteY1" fmla="*/ 61532 h 862298"/>
                <a:gd name="connsiteX2" fmla="*/ 61531 w 862393"/>
                <a:gd name="connsiteY2" fmla="*/ 739140 h 862298"/>
                <a:gd name="connsiteX3" fmla="*/ 0 w 862393"/>
                <a:gd name="connsiteY3" fmla="*/ 800767 h 862298"/>
                <a:gd name="connsiteX4" fmla="*/ 61531 w 862393"/>
                <a:gd name="connsiteY4" fmla="*/ 862298 h 862298"/>
                <a:gd name="connsiteX5" fmla="*/ 862393 w 862393"/>
                <a:gd name="connsiteY5" fmla="*/ 61532 h 862298"/>
                <a:gd name="connsiteX6" fmla="*/ 800767 w 862393"/>
                <a:gd name="connsiteY6" fmla="*/ 0 h 862298"/>
                <a:gd name="connsiteX7" fmla="*/ 800767 w 862393"/>
                <a:gd name="connsiteY7" fmla="*/ 0 h 86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298">
                  <a:moveTo>
                    <a:pt x="800767" y="0"/>
                  </a:moveTo>
                  <a:cubicBezTo>
                    <a:pt x="766763" y="0"/>
                    <a:pt x="739140" y="27622"/>
                    <a:pt x="739140" y="61532"/>
                  </a:cubicBezTo>
                  <a:cubicBezTo>
                    <a:pt x="739140" y="435197"/>
                    <a:pt x="435197" y="739140"/>
                    <a:pt x="61531" y="739140"/>
                  </a:cubicBezTo>
                  <a:cubicBezTo>
                    <a:pt x="27527" y="739140"/>
                    <a:pt x="0" y="766763"/>
                    <a:pt x="0" y="800767"/>
                  </a:cubicBezTo>
                  <a:cubicBezTo>
                    <a:pt x="0" y="834771"/>
                    <a:pt x="27527" y="862298"/>
                    <a:pt x="61531" y="862298"/>
                  </a:cubicBezTo>
                  <a:cubicBezTo>
                    <a:pt x="503110" y="862298"/>
                    <a:pt x="862393" y="503110"/>
                    <a:pt x="862393" y="61532"/>
                  </a:cubicBezTo>
                  <a:cubicBezTo>
                    <a:pt x="862393" y="27622"/>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37" name="文本框 36">
            <a:extLst>
              <a:ext uri="{FF2B5EF4-FFF2-40B4-BE49-F238E27FC236}">
                <a16:creationId xmlns:a16="http://schemas.microsoft.com/office/drawing/2014/main" id="{51F72C4C-21CE-015F-C3E8-DD05FBCC8C1D}"/>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38" name="文本框 37">
            <a:extLst>
              <a:ext uri="{FF2B5EF4-FFF2-40B4-BE49-F238E27FC236}">
                <a16:creationId xmlns:a16="http://schemas.microsoft.com/office/drawing/2014/main" id="{AB093C6E-F94A-CD8D-AD7F-F3850FC43BEE}"/>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39" name="文本框 38">
            <a:extLst>
              <a:ext uri="{FF2B5EF4-FFF2-40B4-BE49-F238E27FC236}">
                <a16:creationId xmlns:a16="http://schemas.microsoft.com/office/drawing/2014/main" id="{13B8C712-22F9-B4D0-ABB7-BE9842D24A40}"/>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2287016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B866EAA-D200-DAEB-FE6F-C086E8176B8C}"/>
              </a:ext>
            </a:extLst>
          </p:cNvPr>
          <p:cNvCxnSpPr>
            <a:stCxn id="7" idx="4"/>
          </p:cNvCxnSpPr>
          <p:nvPr/>
        </p:nvCxnSpPr>
        <p:spPr>
          <a:xfrm flipH="1">
            <a:off x="1886450" y="3429000"/>
            <a:ext cx="1" cy="1022684"/>
          </a:xfrm>
          <a:prstGeom prst="line">
            <a:avLst/>
          </a:prstGeom>
          <a:ln w="44450" cap="rnd">
            <a:solidFill>
              <a:schemeClr val="bg2">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6" name="箭头: 五边形 5">
            <a:extLst>
              <a:ext uri="{FF2B5EF4-FFF2-40B4-BE49-F238E27FC236}">
                <a16:creationId xmlns:a16="http://schemas.microsoft.com/office/drawing/2014/main" id="{119CDC3F-F829-B574-3C79-FBA41435EEE4}"/>
              </a:ext>
            </a:extLst>
          </p:cNvPr>
          <p:cNvSpPr/>
          <p:nvPr/>
        </p:nvSpPr>
        <p:spPr>
          <a:xfrm>
            <a:off x="695325" y="4451684"/>
            <a:ext cx="2382253" cy="787042"/>
          </a:xfrm>
          <a:prstGeom prst="homePlate">
            <a:avLst>
              <a:gd name="adj" fmla="val 44872"/>
            </a:avLst>
          </a:prstGeom>
          <a:gradFill flip="none" rotWithShape="1">
            <a:gsLst>
              <a:gs pos="24000">
                <a:schemeClr val="bg1">
                  <a:lumMod val="65000"/>
                </a:schemeClr>
              </a:gs>
              <a:gs pos="88000">
                <a:schemeClr val="bg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箭头: 五边形 20">
            <a:extLst>
              <a:ext uri="{FF2B5EF4-FFF2-40B4-BE49-F238E27FC236}">
                <a16:creationId xmlns:a16="http://schemas.microsoft.com/office/drawing/2014/main" id="{8E4E8088-FC91-DFAE-2D5F-F159E596C008}"/>
              </a:ext>
            </a:extLst>
          </p:cNvPr>
          <p:cNvSpPr/>
          <p:nvPr/>
        </p:nvSpPr>
        <p:spPr>
          <a:xfrm>
            <a:off x="3402644" y="4451684"/>
            <a:ext cx="2382253" cy="787042"/>
          </a:xfrm>
          <a:prstGeom prst="homePlate">
            <a:avLst>
              <a:gd name="adj" fmla="val 44872"/>
            </a:avLst>
          </a:prstGeom>
          <a:gradFill flip="none" rotWithShape="1">
            <a:gsLst>
              <a:gs pos="24000">
                <a:schemeClr val="bg1">
                  <a:lumMod val="65000"/>
                </a:schemeClr>
              </a:gs>
              <a:gs pos="88000">
                <a:schemeClr val="bg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五边形 21">
            <a:extLst>
              <a:ext uri="{FF2B5EF4-FFF2-40B4-BE49-F238E27FC236}">
                <a16:creationId xmlns:a16="http://schemas.microsoft.com/office/drawing/2014/main" id="{26069FAE-4C18-9266-BBA7-06F29812ADF5}"/>
              </a:ext>
            </a:extLst>
          </p:cNvPr>
          <p:cNvSpPr/>
          <p:nvPr/>
        </p:nvSpPr>
        <p:spPr>
          <a:xfrm>
            <a:off x="6109963" y="4451684"/>
            <a:ext cx="2382253" cy="787042"/>
          </a:xfrm>
          <a:prstGeom prst="homePlate">
            <a:avLst>
              <a:gd name="adj" fmla="val 44872"/>
            </a:avLst>
          </a:prstGeom>
          <a:gradFill>
            <a:gsLst>
              <a:gs pos="24000">
                <a:schemeClr val="accent1">
                  <a:lumMod val="75000"/>
                </a:schemeClr>
              </a:gs>
              <a:gs pos="83000">
                <a:schemeClr val="accent2">
                  <a:lumMod val="60000"/>
                  <a:lumOff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箭头: 五边形 22">
            <a:extLst>
              <a:ext uri="{FF2B5EF4-FFF2-40B4-BE49-F238E27FC236}">
                <a16:creationId xmlns:a16="http://schemas.microsoft.com/office/drawing/2014/main" id="{205F7874-2A67-E535-1F9D-C51A14669B88}"/>
              </a:ext>
            </a:extLst>
          </p:cNvPr>
          <p:cNvSpPr/>
          <p:nvPr/>
        </p:nvSpPr>
        <p:spPr>
          <a:xfrm>
            <a:off x="8817282" y="4451684"/>
            <a:ext cx="2382253" cy="787042"/>
          </a:xfrm>
          <a:prstGeom prst="homePlate">
            <a:avLst>
              <a:gd name="adj" fmla="val 44872"/>
            </a:avLst>
          </a:prstGeom>
          <a:gradFill flip="none" rotWithShape="1">
            <a:gsLst>
              <a:gs pos="24000">
                <a:schemeClr val="bg1">
                  <a:lumMod val="65000"/>
                </a:schemeClr>
              </a:gs>
              <a:gs pos="88000">
                <a:schemeClr val="bg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8A786892-48EB-07FF-05B6-B434A80AE366}"/>
              </a:ext>
            </a:extLst>
          </p:cNvPr>
          <p:cNvSpPr/>
          <p:nvPr/>
        </p:nvSpPr>
        <p:spPr>
          <a:xfrm>
            <a:off x="1477377" y="2610853"/>
            <a:ext cx="818147" cy="818147"/>
          </a:xfrm>
          <a:prstGeom prst="ellipse">
            <a:avLst/>
          </a:prstGeom>
          <a:gradFill flip="none" rotWithShape="1">
            <a:gsLst>
              <a:gs pos="24000">
                <a:schemeClr val="bg1">
                  <a:lumMod val="65000"/>
                </a:schemeClr>
              </a:gs>
              <a:gs pos="88000">
                <a:schemeClr val="bg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25" name="椭圆 24">
            <a:extLst>
              <a:ext uri="{FF2B5EF4-FFF2-40B4-BE49-F238E27FC236}">
                <a16:creationId xmlns:a16="http://schemas.microsoft.com/office/drawing/2014/main" id="{C2A87BFD-9E34-AE9C-9539-FB21F2A48B4E}"/>
              </a:ext>
            </a:extLst>
          </p:cNvPr>
          <p:cNvSpPr/>
          <p:nvPr/>
        </p:nvSpPr>
        <p:spPr>
          <a:xfrm>
            <a:off x="4184696" y="2201779"/>
            <a:ext cx="818147" cy="818147"/>
          </a:xfrm>
          <a:prstGeom prst="ellipse">
            <a:avLst/>
          </a:prstGeom>
          <a:gradFill flip="none" rotWithShape="1">
            <a:gsLst>
              <a:gs pos="24000">
                <a:schemeClr val="bg1">
                  <a:lumMod val="65000"/>
                </a:schemeClr>
              </a:gs>
              <a:gs pos="88000">
                <a:schemeClr val="bg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26" name="椭圆 25">
            <a:extLst>
              <a:ext uri="{FF2B5EF4-FFF2-40B4-BE49-F238E27FC236}">
                <a16:creationId xmlns:a16="http://schemas.microsoft.com/office/drawing/2014/main" id="{03FDE929-EBB1-971D-8834-897FDBC8CC8F}"/>
              </a:ext>
            </a:extLst>
          </p:cNvPr>
          <p:cNvSpPr/>
          <p:nvPr/>
        </p:nvSpPr>
        <p:spPr>
          <a:xfrm>
            <a:off x="6827484" y="3019926"/>
            <a:ext cx="818147" cy="818147"/>
          </a:xfrm>
          <a:prstGeom prst="ellipse">
            <a:avLst/>
          </a:prstGeom>
          <a:gradFill flip="none" rotWithShape="1">
            <a:gsLst>
              <a:gs pos="24000">
                <a:schemeClr val="accent1"/>
              </a:gs>
              <a:gs pos="88000">
                <a:schemeClr val="accent2">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03</a:t>
            </a:r>
            <a:endParaRPr lang="zh-CN" altLang="en-US" sz="2800" dirty="0"/>
          </a:p>
        </p:txBody>
      </p:sp>
      <p:sp>
        <p:nvSpPr>
          <p:cNvPr id="27" name="椭圆 26">
            <a:extLst>
              <a:ext uri="{FF2B5EF4-FFF2-40B4-BE49-F238E27FC236}">
                <a16:creationId xmlns:a16="http://schemas.microsoft.com/office/drawing/2014/main" id="{26ABC400-CA1B-F5C7-7C90-013D59AD89E4}"/>
              </a:ext>
            </a:extLst>
          </p:cNvPr>
          <p:cNvSpPr/>
          <p:nvPr/>
        </p:nvSpPr>
        <p:spPr>
          <a:xfrm>
            <a:off x="9558205" y="2610852"/>
            <a:ext cx="818147" cy="818147"/>
          </a:xfrm>
          <a:prstGeom prst="ellipse">
            <a:avLst/>
          </a:prstGeom>
          <a:gradFill flip="none" rotWithShape="1">
            <a:gsLst>
              <a:gs pos="24000">
                <a:schemeClr val="bg1">
                  <a:lumMod val="65000"/>
                </a:schemeClr>
              </a:gs>
              <a:gs pos="88000">
                <a:schemeClr val="bg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
        <p:nvSpPr>
          <p:cNvPr id="28" name="文本框 27">
            <a:extLst>
              <a:ext uri="{FF2B5EF4-FFF2-40B4-BE49-F238E27FC236}">
                <a16:creationId xmlns:a16="http://schemas.microsoft.com/office/drawing/2014/main" id="{5C6E77B6-32EC-8E48-8A4D-94E5AEA357AE}"/>
              </a:ext>
            </a:extLst>
          </p:cNvPr>
          <p:cNvSpPr txBox="1"/>
          <p:nvPr/>
        </p:nvSpPr>
        <p:spPr>
          <a:xfrm>
            <a:off x="580348" y="5505098"/>
            <a:ext cx="2383515" cy="91460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a:t>
            </a:r>
          </a:p>
        </p:txBody>
      </p:sp>
      <p:sp>
        <p:nvSpPr>
          <p:cNvPr id="29" name="文本框 28">
            <a:extLst>
              <a:ext uri="{FF2B5EF4-FFF2-40B4-BE49-F238E27FC236}">
                <a16:creationId xmlns:a16="http://schemas.microsoft.com/office/drawing/2014/main" id="{7C0A6E30-485A-BA31-961F-F5F0EA66CE4E}"/>
              </a:ext>
            </a:extLst>
          </p:cNvPr>
          <p:cNvSpPr txBox="1"/>
          <p:nvPr/>
        </p:nvSpPr>
        <p:spPr>
          <a:xfrm>
            <a:off x="3356430" y="5505098"/>
            <a:ext cx="2383515" cy="91460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a:t>
            </a:r>
          </a:p>
        </p:txBody>
      </p:sp>
      <p:sp>
        <p:nvSpPr>
          <p:cNvPr id="30" name="文本框 29">
            <a:extLst>
              <a:ext uri="{FF2B5EF4-FFF2-40B4-BE49-F238E27FC236}">
                <a16:creationId xmlns:a16="http://schemas.microsoft.com/office/drawing/2014/main" id="{17A9DB72-F5ED-F2BD-6158-8E4876A528E8}"/>
              </a:ext>
            </a:extLst>
          </p:cNvPr>
          <p:cNvSpPr txBox="1"/>
          <p:nvPr/>
        </p:nvSpPr>
        <p:spPr>
          <a:xfrm>
            <a:off x="6132513" y="5505098"/>
            <a:ext cx="2383515" cy="91460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a:t>
            </a:r>
          </a:p>
        </p:txBody>
      </p:sp>
      <p:sp>
        <p:nvSpPr>
          <p:cNvPr id="31" name="文本框 30">
            <a:extLst>
              <a:ext uri="{FF2B5EF4-FFF2-40B4-BE49-F238E27FC236}">
                <a16:creationId xmlns:a16="http://schemas.microsoft.com/office/drawing/2014/main" id="{155A27D6-0F9E-2300-FAFC-BDFB959A8496}"/>
              </a:ext>
            </a:extLst>
          </p:cNvPr>
          <p:cNvSpPr txBox="1"/>
          <p:nvPr/>
        </p:nvSpPr>
        <p:spPr>
          <a:xfrm>
            <a:off x="8863644" y="5505098"/>
            <a:ext cx="2383515" cy="91460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dirty="0"/>
              <a:t>这里请填入正文这里请填入正文这里请填入正文这里请填入正文</a:t>
            </a:r>
          </a:p>
        </p:txBody>
      </p:sp>
      <p:cxnSp>
        <p:nvCxnSpPr>
          <p:cNvPr id="12" name="直接连接符 11">
            <a:extLst>
              <a:ext uri="{FF2B5EF4-FFF2-40B4-BE49-F238E27FC236}">
                <a16:creationId xmlns:a16="http://schemas.microsoft.com/office/drawing/2014/main" id="{5888F7F8-8653-11EB-169A-1A72D09EBD0E}"/>
              </a:ext>
            </a:extLst>
          </p:cNvPr>
          <p:cNvCxnSpPr>
            <a:stCxn id="25" idx="4"/>
          </p:cNvCxnSpPr>
          <p:nvPr/>
        </p:nvCxnSpPr>
        <p:spPr>
          <a:xfrm flipH="1">
            <a:off x="4593769" y="3019926"/>
            <a:ext cx="1" cy="1431758"/>
          </a:xfrm>
          <a:prstGeom prst="line">
            <a:avLst/>
          </a:prstGeom>
          <a:ln w="44450" cap="rnd">
            <a:solidFill>
              <a:schemeClr val="bg2">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9649BE8-0D88-F7F9-65EB-3134BF1BA7C5}"/>
              </a:ext>
            </a:extLst>
          </p:cNvPr>
          <p:cNvCxnSpPr>
            <a:stCxn id="26" idx="4"/>
          </p:cNvCxnSpPr>
          <p:nvPr/>
        </p:nvCxnSpPr>
        <p:spPr>
          <a:xfrm flipH="1">
            <a:off x="7236557" y="3838073"/>
            <a:ext cx="1" cy="613611"/>
          </a:xfrm>
          <a:prstGeom prst="line">
            <a:avLst/>
          </a:prstGeom>
          <a:ln w="44450" cap="rnd">
            <a:solidFill>
              <a:schemeClr val="bg2">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7DEEC08-146D-1D70-6F7F-1A267F281398}"/>
              </a:ext>
            </a:extLst>
          </p:cNvPr>
          <p:cNvCxnSpPr>
            <a:stCxn id="27" idx="4"/>
          </p:cNvCxnSpPr>
          <p:nvPr/>
        </p:nvCxnSpPr>
        <p:spPr>
          <a:xfrm flipH="1">
            <a:off x="9967278" y="3428999"/>
            <a:ext cx="1" cy="1022685"/>
          </a:xfrm>
          <a:prstGeom prst="line">
            <a:avLst/>
          </a:prstGeom>
          <a:ln w="44450" cap="rnd">
            <a:solidFill>
              <a:schemeClr val="bg2">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7E324795-21B5-F475-BD65-0627EA66EF1B}"/>
              </a:ext>
            </a:extLst>
          </p:cNvPr>
          <p:cNvSpPr txBox="1"/>
          <p:nvPr/>
        </p:nvSpPr>
        <p:spPr>
          <a:xfrm>
            <a:off x="942962" y="4587082"/>
            <a:ext cx="1832895" cy="523220"/>
          </a:xfrm>
          <a:prstGeom prst="rect">
            <a:avLst/>
          </a:prstGeom>
          <a:noFill/>
        </p:spPr>
        <p:txBody>
          <a:bodyPr wrap="square" rtlCol="0">
            <a:spAutoFit/>
          </a:bodyPr>
          <a:lstStyle/>
          <a:p>
            <a:pPr algn="ctr"/>
            <a:r>
              <a:rPr lang="zh-CN" altLang="en-US" sz="2800" dirty="0">
                <a:solidFill>
                  <a:schemeClr val="bg1"/>
                </a:solidFill>
                <a:latin typeface="+mn-ea"/>
              </a:rPr>
              <a:t>标题</a:t>
            </a:r>
            <a:r>
              <a:rPr lang="en-US" altLang="zh-CN" sz="2800" dirty="0">
                <a:solidFill>
                  <a:schemeClr val="bg1"/>
                </a:solidFill>
                <a:latin typeface="+mn-ea"/>
              </a:rPr>
              <a:t>1</a:t>
            </a:r>
            <a:endParaRPr lang="zh-CN" altLang="en-US" sz="2800" dirty="0">
              <a:solidFill>
                <a:schemeClr val="bg1"/>
              </a:solidFill>
              <a:latin typeface="+mn-ea"/>
            </a:endParaRPr>
          </a:p>
        </p:txBody>
      </p:sp>
      <p:sp>
        <p:nvSpPr>
          <p:cNvPr id="43" name="文本框 42">
            <a:extLst>
              <a:ext uri="{FF2B5EF4-FFF2-40B4-BE49-F238E27FC236}">
                <a16:creationId xmlns:a16="http://schemas.microsoft.com/office/drawing/2014/main" id="{A0DBD781-6E1D-D6CB-63D8-DC416F3D6F8F}"/>
              </a:ext>
            </a:extLst>
          </p:cNvPr>
          <p:cNvSpPr txBox="1"/>
          <p:nvPr/>
        </p:nvSpPr>
        <p:spPr>
          <a:xfrm>
            <a:off x="3677321" y="4587082"/>
            <a:ext cx="1832895" cy="523220"/>
          </a:xfrm>
          <a:prstGeom prst="rect">
            <a:avLst/>
          </a:prstGeom>
          <a:noFill/>
        </p:spPr>
        <p:txBody>
          <a:bodyPr wrap="square" rtlCol="0">
            <a:spAutoFit/>
          </a:bodyPr>
          <a:lstStyle/>
          <a:p>
            <a:pPr algn="ctr"/>
            <a:r>
              <a:rPr lang="zh-CN" altLang="en-US" sz="2800" dirty="0">
                <a:solidFill>
                  <a:schemeClr val="bg1"/>
                </a:solidFill>
                <a:latin typeface="+mn-ea"/>
              </a:rPr>
              <a:t>标题</a:t>
            </a:r>
            <a:r>
              <a:rPr lang="en-US" altLang="zh-CN" sz="2800" dirty="0">
                <a:solidFill>
                  <a:schemeClr val="bg1"/>
                </a:solidFill>
                <a:latin typeface="+mn-ea"/>
              </a:rPr>
              <a:t>2</a:t>
            </a:r>
            <a:endParaRPr lang="zh-CN" altLang="en-US" sz="2800" dirty="0">
              <a:solidFill>
                <a:schemeClr val="bg1"/>
              </a:solidFill>
              <a:latin typeface="+mn-ea"/>
            </a:endParaRPr>
          </a:p>
        </p:txBody>
      </p:sp>
      <p:sp>
        <p:nvSpPr>
          <p:cNvPr id="44" name="文本框 43">
            <a:extLst>
              <a:ext uri="{FF2B5EF4-FFF2-40B4-BE49-F238E27FC236}">
                <a16:creationId xmlns:a16="http://schemas.microsoft.com/office/drawing/2014/main" id="{588FFCD7-3460-F2BD-A7ED-75238079E6A1}"/>
              </a:ext>
            </a:extLst>
          </p:cNvPr>
          <p:cNvSpPr txBox="1"/>
          <p:nvPr/>
        </p:nvSpPr>
        <p:spPr>
          <a:xfrm>
            <a:off x="6320109" y="4587082"/>
            <a:ext cx="1832895" cy="523220"/>
          </a:xfrm>
          <a:prstGeom prst="rect">
            <a:avLst/>
          </a:prstGeom>
          <a:noFill/>
        </p:spPr>
        <p:txBody>
          <a:bodyPr wrap="square" rtlCol="0">
            <a:spAutoFit/>
          </a:bodyPr>
          <a:lstStyle/>
          <a:p>
            <a:pPr algn="ctr"/>
            <a:r>
              <a:rPr lang="zh-CN" altLang="en-US" sz="2800" dirty="0">
                <a:solidFill>
                  <a:schemeClr val="bg1"/>
                </a:solidFill>
                <a:latin typeface="+mn-ea"/>
              </a:rPr>
              <a:t>标题</a:t>
            </a:r>
            <a:r>
              <a:rPr lang="en-US" altLang="zh-CN" sz="2800" dirty="0">
                <a:solidFill>
                  <a:schemeClr val="bg1"/>
                </a:solidFill>
                <a:latin typeface="+mn-ea"/>
              </a:rPr>
              <a:t>3</a:t>
            </a:r>
            <a:endParaRPr lang="zh-CN" altLang="en-US" sz="2800" dirty="0">
              <a:solidFill>
                <a:schemeClr val="bg1"/>
              </a:solidFill>
              <a:latin typeface="+mn-ea"/>
            </a:endParaRPr>
          </a:p>
        </p:txBody>
      </p:sp>
      <p:sp>
        <p:nvSpPr>
          <p:cNvPr id="45" name="文本框 44">
            <a:extLst>
              <a:ext uri="{FF2B5EF4-FFF2-40B4-BE49-F238E27FC236}">
                <a16:creationId xmlns:a16="http://schemas.microsoft.com/office/drawing/2014/main" id="{8C39B8D4-F01C-9E00-9ED2-041F2BB3F33B}"/>
              </a:ext>
            </a:extLst>
          </p:cNvPr>
          <p:cNvSpPr txBox="1"/>
          <p:nvPr/>
        </p:nvSpPr>
        <p:spPr>
          <a:xfrm>
            <a:off x="9050830" y="4587082"/>
            <a:ext cx="1832895" cy="523220"/>
          </a:xfrm>
          <a:prstGeom prst="rect">
            <a:avLst/>
          </a:prstGeom>
          <a:noFill/>
        </p:spPr>
        <p:txBody>
          <a:bodyPr wrap="square" rtlCol="0">
            <a:spAutoFit/>
          </a:bodyPr>
          <a:lstStyle/>
          <a:p>
            <a:pPr algn="ctr"/>
            <a:r>
              <a:rPr lang="zh-CN" altLang="en-US" sz="2800" dirty="0">
                <a:solidFill>
                  <a:schemeClr val="bg1"/>
                </a:solidFill>
                <a:latin typeface="+mn-ea"/>
              </a:rPr>
              <a:t>标题</a:t>
            </a:r>
            <a:r>
              <a:rPr lang="en-US" altLang="zh-CN" sz="2800" dirty="0">
                <a:solidFill>
                  <a:schemeClr val="bg1"/>
                </a:solidFill>
                <a:latin typeface="+mn-ea"/>
              </a:rPr>
              <a:t>4</a:t>
            </a:r>
            <a:endParaRPr lang="zh-CN" altLang="en-US" sz="2800" dirty="0">
              <a:solidFill>
                <a:schemeClr val="bg1"/>
              </a:solidFill>
              <a:latin typeface="+mn-ea"/>
            </a:endParaRPr>
          </a:p>
        </p:txBody>
      </p:sp>
      <p:sp>
        <p:nvSpPr>
          <p:cNvPr id="32" name="文本框 31">
            <a:extLst>
              <a:ext uri="{FF2B5EF4-FFF2-40B4-BE49-F238E27FC236}">
                <a16:creationId xmlns:a16="http://schemas.microsoft.com/office/drawing/2014/main" id="{0BB7493B-D9D1-A11F-ABAD-94ACFF506FD6}"/>
              </a:ext>
            </a:extLst>
          </p:cNvPr>
          <p:cNvSpPr txBox="1"/>
          <p:nvPr/>
        </p:nvSpPr>
        <p:spPr>
          <a:xfrm>
            <a:off x="1597253" y="523920"/>
            <a:ext cx="3635828" cy="584775"/>
          </a:xfrm>
          <a:prstGeom prst="rect">
            <a:avLst/>
          </a:prstGeom>
          <a:noFill/>
        </p:spPr>
        <p:txBody>
          <a:bodyPr wrap="square" rtlCol="0">
            <a:spAutoFit/>
          </a:bodyPr>
          <a:lstStyle/>
          <a:p>
            <a:r>
              <a:rPr lang="zh-CN" altLang="en-US" sz="3200" dirty="0">
                <a:gradFill>
                  <a:gsLst>
                    <a:gs pos="25000">
                      <a:schemeClr val="accent2">
                        <a:lumMod val="60000"/>
                        <a:lumOff val="40000"/>
                      </a:schemeClr>
                    </a:gs>
                    <a:gs pos="87000">
                      <a:schemeClr val="accent1"/>
                    </a:gs>
                  </a:gsLst>
                  <a:lin ang="8100000" scaled="1"/>
                </a:gradFill>
                <a:latin typeface="+mj-ea"/>
                <a:ea typeface="+mj-ea"/>
              </a:rPr>
              <a:t>这里请插入标题</a:t>
            </a:r>
          </a:p>
        </p:txBody>
      </p:sp>
      <p:sp>
        <p:nvSpPr>
          <p:cNvPr id="33" name="文本框 32">
            <a:extLst>
              <a:ext uri="{FF2B5EF4-FFF2-40B4-BE49-F238E27FC236}">
                <a16:creationId xmlns:a16="http://schemas.microsoft.com/office/drawing/2014/main" id="{9A425DD3-7E04-2D7E-2F9D-4772144EE54D}"/>
              </a:ext>
            </a:extLst>
          </p:cNvPr>
          <p:cNvSpPr txBox="1"/>
          <p:nvPr/>
        </p:nvSpPr>
        <p:spPr>
          <a:xfrm>
            <a:off x="838199" y="1272563"/>
            <a:ext cx="8577943" cy="466859"/>
          </a:xfrm>
          <a:prstGeom prst="rect">
            <a:avLst/>
          </a:prstGeom>
          <a:noFill/>
        </p:spPr>
        <p:txBody>
          <a:bodyPr wrap="square" rtlCol="0">
            <a:spAutoFit/>
          </a:bodyPr>
          <a:lstStyle>
            <a:defPPr>
              <a:defRPr lang="zh-CN"/>
            </a:defPPr>
            <a:lvl1pPr>
              <a:lnSpc>
                <a:spcPct val="130000"/>
              </a:lnSpc>
              <a:defRPr sz="1400">
                <a:solidFill>
                  <a:schemeClr val="bg2">
                    <a:lumMod val="50000"/>
                  </a:schemeClr>
                </a:solidFill>
                <a:latin typeface="+mn-ea"/>
              </a:defRPr>
            </a:lvl1pPr>
          </a:lstStyle>
          <a:p>
            <a:r>
              <a:rPr lang="zh-CN" altLang="en-US" sz="2000" dirty="0"/>
              <a:t>这里请填入正文这里请填入正文这里请填入正文</a:t>
            </a:r>
          </a:p>
        </p:txBody>
      </p:sp>
      <p:sp>
        <p:nvSpPr>
          <p:cNvPr id="34" name="文本框 33">
            <a:extLst>
              <a:ext uri="{FF2B5EF4-FFF2-40B4-BE49-F238E27FC236}">
                <a16:creationId xmlns:a16="http://schemas.microsoft.com/office/drawing/2014/main" id="{56B1A286-9308-E584-1F5E-ADB9F9FBC4D1}"/>
              </a:ext>
            </a:extLst>
          </p:cNvPr>
          <p:cNvSpPr txBox="1"/>
          <p:nvPr/>
        </p:nvSpPr>
        <p:spPr>
          <a:xfrm>
            <a:off x="10072540" y="471991"/>
            <a:ext cx="1613745" cy="584775"/>
          </a:xfrm>
          <a:prstGeom prst="rect">
            <a:avLst/>
          </a:prstGeom>
          <a:noFill/>
        </p:spPr>
        <p:txBody>
          <a:bodyPr wrap="square" rtlCol="0">
            <a:spAutoFit/>
          </a:bodyPr>
          <a:lstStyle>
            <a:defPPr>
              <a:defRPr lang="zh-CN"/>
            </a:defPPr>
            <a:lvl1pPr>
              <a:defRPr sz="3200">
                <a:gradFill>
                  <a:gsLst>
                    <a:gs pos="25000">
                      <a:schemeClr val="accent2">
                        <a:lumMod val="60000"/>
                        <a:lumOff val="40000"/>
                      </a:schemeClr>
                    </a:gs>
                    <a:gs pos="87000">
                      <a:schemeClr val="accent1"/>
                    </a:gs>
                  </a:gsLst>
                  <a:lin ang="8100000" scaled="1"/>
                </a:gradFill>
                <a:latin typeface="+mj-ea"/>
                <a:ea typeface="+mj-ea"/>
              </a:defRPr>
            </a:lvl1pPr>
          </a:lstStyle>
          <a:p>
            <a:r>
              <a:rPr lang="en-US" altLang="zh-CN" dirty="0"/>
              <a:t>LOGO</a:t>
            </a:r>
            <a:endParaRPr lang="zh-CN" altLang="en-US" dirty="0"/>
          </a:p>
        </p:txBody>
      </p:sp>
    </p:spTree>
    <p:extLst>
      <p:ext uri="{BB962C8B-B14F-4D97-AF65-F5344CB8AC3E}">
        <p14:creationId xmlns:p14="http://schemas.microsoft.com/office/powerpoint/2010/main" val="16343731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李伟（P界达人）">
  <a:themeElements>
    <a:clrScheme name="02-双色05-旁门左道">
      <a:dk1>
        <a:sysClr val="windowText" lastClr="000000"/>
      </a:dk1>
      <a:lt1>
        <a:sysClr val="window" lastClr="FFFFFF"/>
      </a:lt1>
      <a:dk2>
        <a:srgbClr val="44546A"/>
      </a:dk2>
      <a:lt2>
        <a:srgbClr val="E7E6E6"/>
      </a:lt2>
      <a:accent1>
        <a:srgbClr val="6B48FF"/>
      </a:accent1>
      <a:accent2>
        <a:srgbClr val="1EE3CF"/>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mbria"/>
        <a:ea typeface="OPPOSans H"/>
        <a:cs typeface=""/>
      </a:majorFont>
      <a:minorFont>
        <a:latin typeface="Cambria"/>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2749</TotalTime>
  <Words>1110</Words>
  <Application>Microsoft Office PowerPoint</Application>
  <PresentationFormat>宽屏</PresentationFormat>
  <Paragraphs>191</Paragraphs>
  <Slides>14</Slides>
  <Notes>14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14</vt:i4>
      </vt:variant>
    </vt:vector>
  </HeadingPairs>
  <TitlesOfParts>
    <vt:vector size="28" baseType="lpstr">
      <vt:lpstr>Roboto</vt:lpstr>
      <vt:lpstr>OPPOSans M</vt:lpstr>
      <vt:lpstr>Bahnschrift SemiLight</vt:lpstr>
      <vt:lpstr>OPPOSans H</vt:lpstr>
      <vt:lpstr>汉仪雅酷黑 45W</vt:lpstr>
      <vt:lpstr>Bahnschrift SemiBold</vt:lpstr>
      <vt:lpstr>等线</vt:lpstr>
      <vt:lpstr>Segoe UI Light</vt:lpstr>
      <vt:lpstr>Cambria</vt:lpstr>
      <vt:lpstr>阿里巴巴普惠体 2.0 55 Regular</vt:lpstr>
      <vt:lpstr>Calibri</vt:lpstr>
      <vt:lpstr>Arial</vt:lpstr>
      <vt:lpstr>李伟（P界达人）</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蓝紫商务简约年终汇报ppt模板</dc:title>
  <dc:creator>李伟</dc:creator>
  <cp:keywords>P界达人</cp:keywords>
  <dc:description>www.51pptmoban.com</dc:description>
  <cp:lastModifiedBy>Win user</cp:lastModifiedBy>
  <cp:revision>68</cp:revision>
  <dcterms:created xsi:type="dcterms:W3CDTF">2022-04-14T03:25:00Z</dcterms:created>
  <dcterms:modified xsi:type="dcterms:W3CDTF">2022-11-07T13:07:57Z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0A04B033D14A4EC980903218E4B67E13</vt:lpwstr>
  </property>
  <property fmtid="{D5CDD505-2E9C-101B-9397-08002B2CF9AE}" pid="3" name="KSOProductBuildVer">
    <vt:lpwstr>2052-11.1.0.11000</vt:lpwstr>
  </property>
</Properties>
</file>