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15"/>
  </p:notesMasterIdLst>
  <p:sldIdLst>
    <p:sldId id="498" r:id="rId3"/>
    <p:sldId id="504" r:id="rId4"/>
    <p:sldId id="509" r:id="rId5"/>
    <p:sldId id="510" r:id="rId6"/>
    <p:sldId id="511" r:id="rId7"/>
    <p:sldId id="512" r:id="rId8"/>
    <p:sldId id="500" r:id="rId9"/>
    <p:sldId id="515" r:id="rId10"/>
    <p:sldId id="516" r:id="rId11"/>
    <p:sldId id="517" r:id="rId12"/>
    <p:sldId id="518" r:id="rId13"/>
    <p:sldId id="51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700"/>
    <a:srgbClr val="0236A4"/>
    <a:srgbClr val="0B7BA3"/>
    <a:srgbClr val="1B4F9C"/>
    <a:srgbClr val="0D1B5D"/>
    <a:srgbClr val="463816"/>
    <a:srgbClr val="0E1B5F"/>
    <a:srgbClr val="DBD866"/>
    <a:srgbClr val="0A104E"/>
    <a:srgbClr val="FCFE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07" autoAdjust="0"/>
    <p:restoredTop sz="94430" autoAdjust="0"/>
  </p:normalViewPr>
  <p:slideViewPr>
    <p:cSldViewPr snapToGrid="0" showGuides="1">
      <p:cViewPr>
        <p:scale>
          <a:sx n="66" d="100"/>
          <a:sy n="66" d="100"/>
        </p:scale>
        <p:origin x="1092" y="846"/>
      </p:cViewPr>
      <p:guideLst>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HarmonyOS Sans SC" panose="00000800000000000000" pitchFamily="2" charset="-122"/>
                <a:ea typeface="HarmonyOS Sans SC" panose="000008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HarmonyOS Sans SC" panose="00000800000000000000" pitchFamily="2" charset="-122"/>
                <a:ea typeface="HarmonyOS Sans SC" panose="00000800000000000000" pitchFamily="2" charset="-122"/>
              </a:defRPr>
            </a:lvl1pPr>
          </a:lstStyle>
          <a:p>
            <a:fld id="{A13833F8-47C7-4712-9221-9D514856B8BE}" type="datetimeFigureOut">
              <a:rPr lang="zh-CN" altLang="en-US" smtClean="0"/>
              <a:pPr/>
              <a:t>2022/11/7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HarmonyOS Sans SC" panose="00000800000000000000" pitchFamily="2" charset="-122"/>
                <a:ea typeface="HarmonyOS Sans SC" panose="000008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HarmonyOS Sans SC" panose="00000800000000000000" pitchFamily="2" charset="-122"/>
                <a:ea typeface="HarmonyOS Sans SC" panose="00000800000000000000" pitchFamily="2" charset="-122"/>
              </a:defRPr>
            </a:lvl1pPr>
          </a:lstStyle>
          <a:p>
            <a:fld id="{1299B2C1-1A01-4D5B-8E10-7FCABBB8AF6A}" type="slidenum">
              <a:rPr lang="zh-CN" altLang="en-US" smtClean="0"/>
              <a:pPr/>
              <a:t>‹#›</a:t>
            </a:fld>
            <a:endParaRPr lang="zh-CN" altLang="en-US" dirty="0"/>
          </a:p>
        </p:txBody>
      </p:sp>
    </p:spTree>
    <p:extLst>
      <p:ext uri="{BB962C8B-B14F-4D97-AF65-F5344CB8AC3E}">
        <p14:creationId xmlns:p14="http://schemas.microsoft.com/office/powerpoint/2010/main" val="2769259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1pPr>
    <a:lvl2pPr marL="4572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2pPr>
    <a:lvl3pPr marL="9144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3pPr>
    <a:lvl4pPr marL="13716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4pPr>
    <a:lvl5pPr marL="1828800" algn="l" defTabSz="914400" rtl="0" eaLnBrk="1" latinLnBrk="0" hangingPunct="1">
      <a:defRPr sz="1200" kern="1200">
        <a:solidFill>
          <a:schemeClr val="tx1"/>
        </a:solidFill>
        <a:latin typeface="HarmonyOS Sans SC" panose="00000800000000000000" pitchFamily="2" charset="-122"/>
        <a:ea typeface="HarmonyOS Sans SC" panose="000008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1</a:t>
            </a:fld>
            <a:endParaRPr lang="zh-CN" altLang="en-US" dirty="0"/>
          </a:p>
        </p:txBody>
      </p:sp>
    </p:spTree>
    <p:extLst>
      <p:ext uri="{BB962C8B-B14F-4D97-AF65-F5344CB8AC3E}">
        <p14:creationId xmlns:p14="http://schemas.microsoft.com/office/powerpoint/2010/main" val="402991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10</a:t>
            </a:fld>
            <a:endParaRPr lang="zh-CN" altLang="en-US" dirty="0"/>
          </a:p>
        </p:txBody>
      </p:sp>
    </p:spTree>
    <p:extLst>
      <p:ext uri="{BB962C8B-B14F-4D97-AF65-F5344CB8AC3E}">
        <p14:creationId xmlns:p14="http://schemas.microsoft.com/office/powerpoint/2010/main" val="10836853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11</a:t>
            </a:fld>
            <a:endParaRPr lang="zh-CN" altLang="en-US" dirty="0"/>
          </a:p>
        </p:txBody>
      </p:sp>
    </p:spTree>
    <p:extLst>
      <p:ext uri="{BB962C8B-B14F-4D97-AF65-F5344CB8AC3E}">
        <p14:creationId xmlns:p14="http://schemas.microsoft.com/office/powerpoint/2010/main" val="2046881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12</a:t>
            </a:fld>
            <a:endParaRPr lang="zh-CN" altLang="en-US" dirty="0"/>
          </a:p>
        </p:txBody>
      </p:sp>
    </p:spTree>
    <p:extLst>
      <p:ext uri="{BB962C8B-B14F-4D97-AF65-F5344CB8AC3E}">
        <p14:creationId xmlns:p14="http://schemas.microsoft.com/office/powerpoint/2010/main" val="2308032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2</a:t>
            </a:fld>
            <a:endParaRPr lang="zh-CN" altLang="en-US" dirty="0"/>
          </a:p>
        </p:txBody>
      </p:sp>
    </p:spTree>
    <p:extLst>
      <p:ext uri="{BB962C8B-B14F-4D97-AF65-F5344CB8AC3E}">
        <p14:creationId xmlns:p14="http://schemas.microsoft.com/office/powerpoint/2010/main" val="4136667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3</a:t>
            </a:fld>
            <a:endParaRPr lang="zh-CN" altLang="en-US" dirty="0"/>
          </a:p>
        </p:txBody>
      </p:sp>
    </p:spTree>
    <p:extLst>
      <p:ext uri="{BB962C8B-B14F-4D97-AF65-F5344CB8AC3E}">
        <p14:creationId xmlns:p14="http://schemas.microsoft.com/office/powerpoint/2010/main" val="1440102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4</a:t>
            </a:fld>
            <a:endParaRPr lang="zh-CN" altLang="en-US" dirty="0"/>
          </a:p>
        </p:txBody>
      </p:sp>
    </p:spTree>
    <p:extLst>
      <p:ext uri="{BB962C8B-B14F-4D97-AF65-F5344CB8AC3E}">
        <p14:creationId xmlns:p14="http://schemas.microsoft.com/office/powerpoint/2010/main" val="608829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5</a:t>
            </a:fld>
            <a:endParaRPr lang="zh-CN" altLang="en-US" dirty="0"/>
          </a:p>
        </p:txBody>
      </p:sp>
    </p:spTree>
    <p:extLst>
      <p:ext uri="{BB962C8B-B14F-4D97-AF65-F5344CB8AC3E}">
        <p14:creationId xmlns:p14="http://schemas.microsoft.com/office/powerpoint/2010/main" val="2377199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6</a:t>
            </a:fld>
            <a:endParaRPr lang="zh-CN" altLang="en-US" dirty="0"/>
          </a:p>
        </p:txBody>
      </p:sp>
    </p:spTree>
    <p:extLst>
      <p:ext uri="{BB962C8B-B14F-4D97-AF65-F5344CB8AC3E}">
        <p14:creationId xmlns:p14="http://schemas.microsoft.com/office/powerpoint/2010/main" val="2749067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7</a:t>
            </a:fld>
            <a:endParaRPr lang="zh-CN" altLang="en-US" dirty="0"/>
          </a:p>
        </p:txBody>
      </p:sp>
    </p:spTree>
    <p:extLst>
      <p:ext uri="{BB962C8B-B14F-4D97-AF65-F5344CB8AC3E}">
        <p14:creationId xmlns:p14="http://schemas.microsoft.com/office/powerpoint/2010/main" val="4094049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8</a:t>
            </a:fld>
            <a:endParaRPr lang="zh-CN" altLang="en-US" dirty="0"/>
          </a:p>
        </p:txBody>
      </p:sp>
    </p:spTree>
    <p:extLst>
      <p:ext uri="{BB962C8B-B14F-4D97-AF65-F5344CB8AC3E}">
        <p14:creationId xmlns:p14="http://schemas.microsoft.com/office/powerpoint/2010/main" val="601271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299B2C1-1A01-4D5B-8E10-7FCABBB8AF6A}" type="slidenum">
              <a:rPr lang="zh-CN" altLang="en-US" smtClean="0"/>
              <a:pPr/>
              <a:t>9</a:t>
            </a:fld>
            <a:endParaRPr lang="zh-CN" altLang="en-US" dirty="0"/>
          </a:p>
        </p:txBody>
      </p:sp>
    </p:spTree>
    <p:extLst>
      <p:ext uri="{BB962C8B-B14F-4D97-AF65-F5344CB8AC3E}">
        <p14:creationId xmlns:p14="http://schemas.microsoft.com/office/powerpoint/2010/main" val="2063109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p>
            <a:fld id="{D8E48170-234A-45A9-BA18-EB5F9F299700}" type="datetimeFigureOut">
              <a:rPr lang="zh-CN" altLang="en-US" smtClean="0"/>
              <a:t>2022/11/7</a:t>
            </a:fld>
            <a:endParaRPr lang="zh-CN" altLang="en-US"/>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3821674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438">
          <p15:clr>
            <a:srgbClr val="FBAE40"/>
          </p15:clr>
        </p15:guide>
        <p15:guide id="4" pos="7242">
          <p15:clr>
            <a:srgbClr val="FBAE40"/>
          </p15:clr>
        </p15:guide>
        <p15:guide id="5" orient="horz" pos="482">
          <p15:clr>
            <a:srgbClr val="FBAE40"/>
          </p15:clr>
        </p15:guide>
        <p15:guide id="6" orient="horz" pos="618">
          <p15:clr>
            <a:srgbClr val="FBAE40"/>
          </p15:clr>
        </p15:guide>
        <p15:guide id="7" orient="horz" pos="3997">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204160"/>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orient="horz" pos="216">
          <p15:clr>
            <a:srgbClr val="F26B43"/>
          </p15:clr>
        </p15:guide>
        <p15:guide id="4" orient="horz" pos="4056">
          <p15:clr>
            <a:srgbClr val="F26B43"/>
          </p15:clr>
        </p15:guide>
        <p15:guide id="5" pos="224">
          <p15:clr>
            <a:srgbClr val="F26B43"/>
          </p15:clr>
        </p15:guide>
        <p15:guide id="6" pos="7448">
          <p15:clr>
            <a:srgbClr val="F26B43"/>
          </p15:clr>
        </p15:guide>
        <p15:guide id="7" orient="horz" pos="51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E48170-234A-45A9-BA18-EB5F9F299700}" type="datetimeFigureOut">
              <a:rPr lang="zh-CN" altLang="en-US" smtClean="0"/>
              <a:t>2022/11/7</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EB98F-7A2F-46AB-AD99-CC9999768B61}" type="slidenum">
              <a:rPr lang="zh-CN" altLang="en-US" smtClean="0"/>
              <a:t>‹#›</a:t>
            </a:fld>
            <a:endParaRPr lang="zh-CN" altLang="en-US"/>
          </a:p>
        </p:txBody>
      </p:sp>
    </p:spTree>
    <p:extLst>
      <p:ext uri="{BB962C8B-B14F-4D97-AF65-F5344CB8AC3E}">
        <p14:creationId xmlns:p14="http://schemas.microsoft.com/office/powerpoint/2010/main" val="3951372849"/>
      </p:ext>
    </p:extLst>
  </p:cSld>
  <p:clrMap bg1="lt1" tx1="dk1" bg2="lt2" tx2="dk2" accent1="accent1" accent2="accent2" accent3="accent3" accent4="accent4" accent5="accent5" accent6="accent6" hlink="hlink" folHlink="folHlink"/>
  <p:sldLayoutIdLst>
    <p:sldLayoutId id="2147483669" r:id="rId1"/>
  </p:sldLayoutIdLst>
  <p:txStyles>
    <p:titleStyle>
      <a:lvl1pPr algn="l" defTabSz="914400" rtl="0" eaLnBrk="1" latinLnBrk="0" hangingPunct="1">
        <a:lnSpc>
          <a:spcPct val="90000"/>
        </a:lnSpc>
        <a:spcBef>
          <a:spcPct val="0"/>
        </a:spcBef>
        <a:buNone/>
        <a:defRPr sz="4400" kern="1200">
          <a:solidFill>
            <a:schemeClr val="tx1"/>
          </a:solidFill>
          <a:latin typeface="HarmonyOS Sans SC Black" panose="00000A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27.xml"/><Relationship Id="rId7" Type="http://schemas.openxmlformats.org/officeDocument/2006/relationships/image" Target="../media/image5.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4.png"/><Relationship Id="rId5" Type="http://schemas.openxmlformats.org/officeDocument/2006/relationships/notesSlide" Target="../notesSlides/notesSlide10.xml"/><Relationship Id="rId4" Type="http://schemas.openxmlformats.org/officeDocument/2006/relationships/slideLayout" Target="../slideLayouts/slideLayout1.xml"/><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4.png"/><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4.png"/><Relationship Id="rId5" Type="http://schemas.openxmlformats.org/officeDocument/2006/relationships/notesSlide" Target="../notesSlides/notesSlide5.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4.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1.xml"/><Relationship Id="rId7" Type="http://schemas.openxmlformats.org/officeDocument/2006/relationships/image" Target="../media/image5.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4.png"/><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4.xml"/><Relationship Id="rId7" Type="http://schemas.openxmlformats.org/officeDocument/2006/relationships/image" Target="../media/image5.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4.png"/><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6F8F8B3D-DDDC-09C8-465B-56F4C3B7BF2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44" name="矩形 43">
            <a:extLst>
              <a:ext uri="{FF2B5EF4-FFF2-40B4-BE49-F238E27FC236}">
                <a16:creationId xmlns:a16="http://schemas.microsoft.com/office/drawing/2014/main" id="{5A47B91C-6A00-6EFE-F6B7-EDFB26D7E1A9}"/>
              </a:ext>
            </a:extLst>
          </p:cNvPr>
          <p:cNvSpPr/>
          <p:nvPr/>
        </p:nvSpPr>
        <p:spPr>
          <a:xfrm>
            <a:off x="0" y="0"/>
            <a:ext cx="12192000" cy="6877879"/>
          </a:xfrm>
          <a:prstGeom prst="rect">
            <a:avLst/>
          </a:prstGeom>
          <a:solidFill>
            <a:schemeClr val="accent1">
              <a:alpha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HarmonyOS Sans SC"/>
              <a:cs typeface="+mn-cs"/>
            </a:endParaRPr>
          </a:p>
        </p:txBody>
      </p:sp>
      <p:sp>
        <p:nvSpPr>
          <p:cNvPr id="42" name="矩形: 圆角 41">
            <a:extLst>
              <a:ext uri="{FF2B5EF4-FFF2-40B4-BE49-F238E27FC236}">
                <a16:creationId xmlns:a16="http://schemas.microsoft.com/office/drawing/2014/main" id="{93C7FA25-5BE4-15CA-F84E-14577E73D19A}"/>
              </a:ext>
            </a:extLst>
          </p:cNvPr>
          <p:cNvSpPr/>
          <p:nvPr/>
        </p:nvSpPr>
        <p:spPr>
          <a:xfrm>
            <a:off x="511758" y="3880877"/>
            <a:ext cx="8571282" cy="690870"/>
          </a:xfrm>
          <a:prstGeom prst="roundRect">
            <a:avLst>
              <a:gd name="adj" fmla="val 50000"/>
            </a:avLst>
          </a:prstGeom>
          <a:gradFill>
            <a:gsLst>
              <a:gs pos="2000">
                <a:schemeClr val="accent1">
                  <a:lumMod val="5000"/>
                  <a:lumOff val="95000"/>
                  <a:alpha val="12000"/>
                </a:schemeClr>
              </a:gs>
              <a:gs pos="100000">
                <a:srgbClr val="4DB3F9">
                  <a:alpha val="40000"/>
                </a:srgbClr>
              </a:gs>
            </a:gsLst>
            <a:lin ang="5400000" scaled="1"/>
          </a:gradFill>
          <a:ln w="15875">
            <a:gradFill>
              <a:gsLst>
                <a:gs pos="2000">
                  <a:schemeClr val="accent1">
                    <a:lumMod val="5000"/>
                    <a:lumOff val="95000"/>
                    <a:alpha val="12000"/>
                  </a:schemeClr>
                </a:gs>
                <a:gs pos="100000">
                  <a:srgbClr val="4DB3F9">
                    <a:alpha val="40000"/>
                  </a:srgbClr>
                </a:gs>
              </a:gsLst>
              <a:lin ang="5400000" scaled="1"/>
            </a:gradFill>
          </a:ln>
          <a:effectLst>
            <a:outerShdw blurRad="165100" dist="63500" dir="5400000" sx="96000" sy="96000" algn="t" rotWithShape="0">
              <a:srgbClr val="01154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HarmonyOS Sans SC"/>
              <a:ea typeface="HarmonyOS Sans SC"/>
              <a:cs typeface="+mn-cs"/>
            </a:endParaRPr>
          </a:p>
        </p:txBody>
      </p:sp>
      <p:sp>
        <p:nvSpPr>
          <p:cNvPr id="43" name="文本框 42">
            <a:extLst>
              <a:ext uri="{FF2B5EF4-FFF2-40B4-BE49-F238E27FC236}">
                <a16:creationId xmlns:a16="http://schemas.microsoft.com/office/drawing/2014/main" id="{1F03A7AB-D598-6E85-87FD-861635B30686}"/>
              </a:ext>
            </a:extLst>
          </p:cNvPr>
          <p:cNvSpPr txBox="1"/>
          <p:nvPr/>
        </p:nvSpPr>
        <p:spPr>
          <a:xfrm>
            <a:off x="956224" y="3903147"/>
            <a:ext cx="7682359" cy="646331"/>
          </a:xfrm>
          <a:prstGeom prst="rect">
            <a:avLst/>
          </a:prstGeom>
          <a:noFill/>
        </p:spPr>
        <p:txBody>
          <a:bodyPr wrap="non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outerShdw blurRad="88900" dist="76200" dir="5400000" algn="t" rotWithShape="0">
                    <a:srgbClr val="1295D8">
                      <a:lumMod val="50000"/>
                      <a:alpha val="25000"/>
                    </a:srgbClr>
                  </a:outerShdw>
                </a:effectLst>
                <a:uLnTx/>
                <a:uFillTx/>
                <a:latin typeface="+mj-ea"/>
                <a:ea typeface="+mj-ea"/>
                <a:cs typeface="+mn-cs"/>
              </a:rPr>
              <a:t>基于大数据区域环境监测</a:t>
            </a:r>
            <a:r>
              <a:rPr lang="zh-CN" altLang="en-US" sz="3600" dirty="0">
                <a:solidFill>
                  <a:prstClr val="white"/>
                </a:solidFill>
                <a:effectLst>
                  <a:outerShdw blurRad="88900" dist="76200" dir="5400000" algn="t" rotWithShape="0">
                    <a:srgbClr val="1295D8">
                      <a:lumMod val="50000"/>
                      <a:alpha val="25000"/>
                    </a:srgbClr>
                  </a:outerShdw>
                </a:effectLst>
                <a:latin typeface="+mj-ea"/>
                <a:ea typeface="+mj-ea"/>
              </a:rPr>
              <a:t>方案提供者</a:t>
            </a:r>
            <a:endParaRPr kumimoji="0" lang="zh-CN" altLang="en-US" sz="3600" b="0" i="0" u="none" strike="noStrike" kern="1200" cap="none" spc="0" normalizeH="0" baseline="0" noProof="0" dirty="0">
              <a:ln>
                <a:noFill/>
              </a:ln>
              <a:solidFill>
                <a:prstClr val="white"/>
              </a:solidFill>
              <a:effectLst>
                <a:outerShdw blurRad="88900" dist="76200" dir="5400000" algn="t" rotWithShape="0">
                  <a:srgbClr val="1295D8">
                    <a:lumMod val="50000"/>
                    <a:alpha val="25000"/>
                  </a:srgbClr>
                </a:outerShdw>
              </a:effectLst>
              <a:uLnTx/>
              <a:uFillTx/>
              <a:latin typeface="+mj-ea"/>
              <a:ea typeface="+mj-ea"/>
              <a:cs typeface="+mn-cs"/>
            </a:endParaRPr>
          </a:p>
        </p:txBody>
      </p:sp>
      <p:pic>
        <p:nvPicPr>
          <p:cNvPr id="99" name="图片 98" descr="图片包含 游戏机&#10;&#10;描述已自动生成">
            <a:extLst>
              <a:ext uri="{FF2B5EF4-FFF2-40B4-BE49-F238E27FC236}">
                <a16:creationId xmlns:a16="http://schemas.microsoft.com/office/drawing/2014/main" id="{87C7C26B-77E9-2475-7FA1-E0A5A74A144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85334" y="0"/>
            <a:ext cx="6727399" cy="2997929"/>
          </a:xfrm>
          <a:custGeom>
            <a:avLst/>
            <a:gdLst>
              <a:gd name="connsiteX0" fmla="*/ 0 w 10044473"/>
              <a:gd name="connsiteY0" fmla="*/ 0 h 2997929"/>
              <a:gd name="connsiteX1" fmla="*/ 10044473 w 10044473"/>
              <a:gd name="connsiteY1" fmla="*/ 0 h 2997929"/>
              <a:gd name="connsiteX2" fmla="*/ 10044473 w 10044473"/>
              <a:gd name="connsiteY2" fmla="*/ 2997929 h 2997929"/>
              <a:gd name="connsiteX3" fmla="*/ 0 w 10044473"/>
              <a:gd name="connsiteY3" fmla="*/ 2997929 h 2997929"/>
            </a:gdLst>
            <a:ahLst/>
            <a:cxnLst>
              <a:cxn ang="0">
                <a:pos x="connsiteX0" y="connsiteY0"/>
              </a:cxn>
              <a:cxn ang="0">
                <a:pos x="connsiteX1" y="connsiteY1"/>
              </a:cxn>
              <a:cxn ang="0">
                <a:pos x="connsiteX2" y="connsiteY2"/>
              </a:cxn>
              <a:cxn ang="0">
                <a:pos x="connsiteX3" y="connsiteY3"/>
              </a:cxn>
            </a:cxnLst>
            <a:rect l="l" t="t" r="r" b="b"/>
            <a:pathLst>
              <a:path w="10044473" h="2997929">
                <a:moveTo>
                  <a:pt x="0" y="0"/>
                </a:moveTo>
                <a:lnTo>
                  <a:pt x="10044473" y="0"/>
                </a:lnTo>
                <a:lnTo>
                  <a:pt x="10044473" y="2997929"/>
                </a:lnTo>
                <a:lnTo>
                  <a:pt x="0" y="2997929"/>
                </a:lnTo>
                <a:close/>
              </a:path>
            </a:pathLst>
          </a:custGeom>
        </p:spPr>
      </p:pic>
      <p:grpSp>
        <p:nvGrpSpPr>
          <p:cNvPr id="103" name="组合 102">
            <a:extLst>
              <a:ext uri="{FF2B5EF4-FFF2-40B4-BE49-F238E27FC236}">
                <a16:creationId xmlns:a16="http://schemas.microsoft.com/office/drawing/2014/main" id="{A521E82A-83E6-DB58-23EF-0A00D64A1284}"/>
              </a:ext>
            </a:extLst>
          </p:cNvPr>
          <p:cNvGrpSpPr/>
          <p:nvPr/>
        </p:nvGrpSpPr>
        <p:grpSpPr>
          <a:xfrm>
            <a:off x="321833" y="436580"/>
            <a:ext cx="5241668" cy="433235"/>
            <a:chOff x="368300" y="327454"/>
            <a:chExt cx="5241668" cy="433235"/>
          </a:xfrm>
        </p:grpSpPr>
        <p:pic>
          <p:nvPicPr>
            <p:cNvPr id="104" name="图片 63" descr="12312312312">
              <a:extLst>
                <a:ext uri="{FF2B5EF4-FFF2-40B4-BE49-F238E27FC236}">
                  <a16:creationId xmlns:a16="http://schemas.microsoft.com/office/drawing/2014/main" id="{6843CD44-54F6-D4A7-FE3F-5A93D2C623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8300" y="327454"/>
              <a:ext cx="648537" cy="433235"/>
            </a:xfrm>
            <a:prstGeom prst="rect">
              <a:avLst/>
            </a:prstGeom>
          </p:spPr>
        </p:pic>
        <p:sp>
          <p:nvSpPr>
            <p:cNvPr id="105" name="文本框 104">
              <a:extLst>
                <a:ext uri="{FF2B5EF4-FFF2-40B4-BE49-F238E27FC236}">
                  <a16:creationId xmlns:a16="http://schemas.microsoft.com/office/drawing/2014/main" id="{AD657F09-CA60-BFB5-49F7-463EF4877C82}"/>
                </a:ext>
              </a:extLst>
            </p:cNvPr>
            <p:cNvSpPr txBox="1"/>
            <p:nvPr/>
          </p:nvSpPr>
          <p:spPr>
            <a:xfrm>
              <a:off x="1016837" y="422135"/>
              <a:ext cx="4593131" cy="338554"/>
            </a:xfrm>
            <a:prstGeom prst="rect">
              <a:avLst/>
            </a:prstGeom>
            <a:noFill/>
          </p:spPr>
          <p:txBody>
            <a:bodyPr wrap="square" lIns="91440" tIns="45720" rIns="91440" bIns="45720">
              <a:spAutoFit/>
            </a:bodyPr>
            <a:lstStyle>
              <a:defPPr>
                <a:defRPr lang="zh-CN"/>
              </a:defPPr>
              <a:lvl1pPr marR="0" lvl="0" indent="0" fontAlgn="auto">
                <a:lnSpc>
                  <a:spcPct val="100000"/>
                </a:lnSpc>
                <a:spcBef>
                  <a:spcPts val="0"/>
                </a:spcBef>
                <a:spcAft>
                  <a:spcPts val="0"/>
                </a:spcAft>
                <a:buClrTx/>
                <a:buSzTx/>
                <a:buFontTx/>
                <a:buNone/>
                <a:tabLst/>
                <a:defRPr kumimoji="0" sz="2000" b="0" i="0" u="none" strike="noStrike" cap="none" spc="0" normalizeH="0" baseline="0">
                  <a:ln>
                    <a:noFill/>
                  </a:ln>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rPr>
                <a:t>第</a:t>
              </a:r>
              <a:r>
                <a:rPr kumimoji="0" lang="en-US" altLang="zh-CN" sz="16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rPr>
                <a:t>X</a:t>
              </a:r>
              <a:r>
                <a:rPr kumimoji="0" lang="zh-CN" altLang="en-US" sz="16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rPr>
                <a:t>届中国国际“互联网</a:t>
              </a:r>
              <a:r>
                <a:rPr kumimoji="0" lang="en-US" altLang="zh-CN" sz="16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rPr>
                <a:t>+”</a:t>
              </a:r>
              <a:r>
                <a:rPr kumimoji="0" lang="zh-CN" altLang="en-US" sz="1600" b="0" i="0" u="none" strike="noStrike" kern="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rPr>
                <a:t>大学生创新创业大赛</a:t>
              </a:r>
            </a:p>
          </p:txBody>
        </p:sp>
      </p:grpSp>
      <p:sp>
        <p:nvSpPr>
          <p:cNvPr id="108" name="文本框 107">
            <a:extLst>
              <a:ext uri="{FF2B5EF4-FFF2-40B4-BE49-F238E27FC236}">
                <a16:creationId xmlns:a16="http://schemas.microsoft.com/office/drawing/2014/main" id="{C33B20B8-3204-C354-291C-0A118808A49A}"/>
              </a:ext>
            </a:extLst>
          </p:cNvPr>
          <p:cNvSpPr txBox="1"/>
          <p:nvPr/>
        </p:nvSpPr>
        <p:spPr>
          <a:xfrm>
            <a:off x="688805" y="1388571"/>
            <a:ext cx="7202547" cy="221599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alpha val="15000"/>
                  </a:prstClr>
                </a:soli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rPr>
              <a:t>污</a:t>
            </a:r>
            <a:r>
              <a:rPr lang="zh-CN" altLang="en-US" sz="13800" dirty="0">
                <a:solidFill>
                  <a:prstClr val="white">
                    <a:alpha val="15000"/>
                  </a:prstClr>
                </a:solidFill>
                <a:effectLst>
                  <a:outerShdw blurRad="88900" dist="76200" dir="5400000" algn="t" rotWithShape="0">
                    <a:srgbClr val="1295D8">
                      <a:lumMod val="50000"/>
                      <a:alpha val="25000"/>
                    </a:srgbClr>
                  </a:outerShdw>
                </a:effectLst>
                <a:latin typeface="思源宋体 CN Heavy" panose="02020900000000000000" pitchFamily="18" charset="-122"/>
                <a:ea typeface="思源宋体 CN Heavy" panose="02020900000000000000" pitchFamily="18" charset="-122"/>
              </a:rPr>
              <a:t>水打击</a:t>
            </a:r>
            <a:endParaRPr kumimoji="0" lang="en-US" altLang="zh-CN" sz="13800" b="0" i="0" u="none" strike="noStrike" kern="1200" cap="none" spc="0" normalizeH="0" baseline="0" noProof="0" dirty="0">
              <a:ln>
                <a:noFill/>
              </a:ln>
              <a:solidFill>
                <a:prstClr val="white">
                  <a:alpha val="15000"/>
                </a:prstClr>
              </a:soli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endParaRPr>
          </a:p>
        </p:txBody>
      </p:sp>
      <p:grpSp>
        <p:nvGrpSpPr>
          <p:cNvPr id="35" name="组合 34">
            <a:extLst>
              <a:ext uri="{FF2B5EF4-FFF2-40B4-BE49-F238E27FC236}">
                <a16:creationId xmlns:a16="http://schemas.microsoft.com/office/drawing/2014/main" id="{E56D69F1-D754-35B1-685E-D6DBCD1BA987}"/>
              </a:ext>
            </a:extLst>
          </p:cNvPr>
          <p:cNvGrpSpPr/>
          <p:nvPr/>
        </p:nvGrpSpPr>
        <p:grpSpPr>
          <a:xfrm>
            <a:off x="-10660" y="5715704"/>
            <a:ext cx="12213320" cy="1163257"/>
            <a:chOff x="0" y="4544604"/>
            <a:chExt cx="12192000" cy="2432129"/>
          </a:xfrm>
          <a:effectLst/>
        </p:grpSpPr>
        <p:sp>
          <p:nvSpPr>
            <p:cNvPr id="36" name="任意多边形: 形状 35">
              <a:extLst>
                <a:ext uri="{FF2B5EF4-FFF2-40B4-BE49-F238E27FC236}">
                  <a16:creationId xmlns:a16="http://schemas.microsoft.com/office/drawing/2014/main" id="{8592F1F1-9CFF-E897-EF36-A4545095BCE8}"/>
                </a:ext>
              </a:extLst>
            </p:cNvPr>
            <p:cNvSpPr/>
            <p:nvPr/>
          </p:nvSpPr>
          <p:spPr>
            <a:xfrm>
              <a:off x="0" y="4544604"/>
              <a:ext cx="12192000" cy="2432129"/>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rgbClr val="6DB9AE"/>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sp>
          <p:nvSpPr>
            <p:cNvPr id="38" name="任意多边形: 形状 37">
              <a:extLst>
                <a:ext uri="{FF2B5EF4-FFF2-40B4-BE49-F238E27FC236}">
                  <a16:creationId xmlns:a16="http://schemas.microsoft.com/office/drawing/2014/main" id="{7BD6DC24-B55C-0788-1DEC-393AF02107BB}"/>
                </a:ext>
              </a:extLst>
            </p:cNvPr>
            <p:cNvSpPr/>
            <p:nvPr/>
          </p:nvSpPr>
          <p:spPr>
            <a:xfrm>
              <a:off x="0" y="5785922"/>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rgbClr val="2F68AE"/>
                </a:gs>
                <a:gs pos="0">
                  <a:srgbClr val="1B4F9C"/>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grpSp>
      <p:sp>
        <p:nvSpPr>
          <p:cNvPr id="39" name="矩形 38">
            <a:extLst>
              <a:ext uri="{FF2B5EF4-FFF2-40B4-BE49-F238E27FC236}">
                <a16:creationId xmlns:a16="http://schemas.microsoft.com/office/drawing/2014/main" id="{24028C28-0C48-F719-49B9-64BCFB8993D8}"/>
              </a:ext>
            </a:extLst>
          </p:cNvPr>
          <p:cNvSpPr/>
          <p:nvPr/>
        </p:nvSpPr>
        <p:spPr>
          <a:xfrm>
            <a:off x="2861872" y="4897006"/>
            <a:ext cx="1025922"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参赛命题</a:t>
            </a:r>
          </a:p>
        </p:txBody>
      </p:sp>
      <p:sp>
        <p:nvSpPr>
          <p:cNvPr id="40" name="矩形 39">
            <a:extLst>
              <a:ext uri="{FF2B5EF4-FFF2-40B4-BE49-F238E27FC236}">
                <a16:creationId xmlns:a16="http://schemas.microsoft.com/office/drawing/2014/main" id="{C94D1EE0-C451-F0C8-5DB0-348C2EAA2070}"/>
              </a:ext>
            </a:extLst>
          </p:cNvPr>
          <p:cNvSpPr/>
          <p:nvPr/>
        </p:nvSpPr>
        <p:spPr>
          <a:xfrm>
            <a:off x="2845606" y="5319857"/>
            <a:ext cx="1332096"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请输入内容</a:t>
            </a:r>
          </a:p>
        </p:txBody>
      </p:sp>
      <p:sp>
        <p:nvSpPr>
          <p:cNvPr id="41" name="矩形 40">
            <a:extLst>
              <a:ext uri="{FF2B5EF4-FFF2-40B4-BE49-F238E27FC236}">
                <a16:creationId xmlns:a16="http://schemas.microsoft.com/office/drawing/2014/main" id="{4BFA8189-4A1A-0384-15CC-90F2919F5429}"/>
              </a:ext>
            </a:extLst>
          </p:cNvPr>
          <p:cNvSpPr/>
          <p:nvPr/>
        </p:nvSpPr>
        <p:spPr>
          <a:xfrm>
            <a:off x="1047033" y="4897306"/>
            <a:ext cx="769441"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汇报人</a:t>
            </a:r>
          </a:p>
        </p:txBody>
      </p:sp>
      <p:sp>
        <p:nvSpPr>
          <p:cNvPr id="48" name="矩形 47">
            <a:extLst>
              <a:ext uri="{FF2B5EF4-FFF2-40B4-BE49-F238E27FC236}">
                <a16:creationId xmlns:a16="http://schemas.microsoft.com/office/drawing/2014/main" id="{FD3ACCAF-BF3A-321F-2A29-D0F6A0319CE7}"/>
              </a:ext>
            </a:extLst>
          </p:cNvPr>
          <p:cNvSpPr/>
          <p:nvPr/>
        </p:nvSpPr>
        <p:spPr>
          <a:xfrm>
            <a:off x="1047033" y="5319558"/>
            <a:ext cx="1163973"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mn-ea"/>
                <a:cs typeface="+mn-ea"/>
                <a:sym typeface="+mn-lt"/>
              </a:rPr>
              <a:t>请输入内容</a:t>
            </a:r>
            <a:endParaRPr kumimoji="0" lang="zh-CN" altLang="en-US" sz="2000" b="0" i="0" u="none" strike="noStrike" kern="1200" cap="none" spc="0" normalizeH="0" baseline="0" noProof="0" dirty="0">
              <a:ln>
                <a:noFill/>
              </a:ln>
              <a:solidFill>
                <a:schemeClr val="bg1"/>
              </a:solidFill>
              <a:effectLst/>
              <a:uLnTx/>
              <a:uFillTx/>
              <a:latin typeface="+mn-ea"/>
              <a:cs typeface="+mn-ea"/>
              <a:sym typeface="+mn-lt"/>
            </a:endParaRPr>
          </a:p>
        </p:txBody>
      </p:sp>
      <p:sp>
        <p:nvSpPr>
          <p:cNvPr id="51" name="矩形 50">
            <a:extLst>
              <a:ext uri="{FF2B5EF4-FFF2-40B4-BE49-F238E27FC236}">
                <a16:creationId xmlns:a16="http://schemas.microsoft.com/office/drawing/2014/main" id="{6E1C2063-C256-84F6-E0F7-494044BA97E0}"/>
              </a:ext>
            </a:extLst>
          </p:cNvPr>
          <p:cNvSpPr/>
          <p:nvPr/>
        </p:nvSpPr>
        <p:spPr>
          <a:xfrm>
            <a:off x="4763904" y="4903955"/>
            <a:ext cx="1025922"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n-ea"/>
                <a:cs typeface="+mn-ea"/>
                <a:sym typeface="+mn-lt"/>
              </a:rPr>
              <a:t>指导老师</a:t>
            </a:r>
          </a:p>
        </p:txBody>
      </p:sp>
      <p:sp>
        <p:nvSpPr>
          <p:cNvPr id="52" name="矩形 51">
            <a:extLst>
              <a:ext uri="{FF2B5EF4-FFF2-40B4-BE49-F238E27FC236}">
                <a16:creationId xmlns:a16="http://schemas.microsoft.com/office/drawing/2014/main" id="{281360F3-2435-2037-FAB4-777F9F9625F3}"/>
              </a:ext>
            </a:extLst>
          </p:cNvPr>
          <p:cNvSpPr/>
          <p:nvPr/>
        </p:nvSpPr>
        <p:spPr>
          <a:xfrm>
            <a:off x="4763904" y="5312908"/>
            <a:ext cx="1332096" cy="307777"/>
          </a:xfrm>
          <a:prstGeom prst="rect">
            <a:avLst/>
          </a:prstGeom>
        </p:spPr>
        <p:txBody>
          <a:bodyPr wrap="none" lIns="0" tIns="0" rIns="0" bIns="0">
            <a:no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mn-ea"/>
                <a:cs typeface="+mn-ea"/>
                <a:sym typeface="+mn-lt"/>
              </a:rPr>
              <a:t>请输入内容</a:t>
            </a:r>
            <a:endParaRPr kumimoji="0" lang="zh-CN" altLang="en-US" sz="2000" b="0" i="0" u="none" strike="noStrike" kern="1200" cap="none" spc="0" normalizeH="0" baseline="0" noProof="0" dirty="0">
              <a:ln>
                <a:noFill/>
              </a:ln>
              <a:solidFill>
                <a:schemeClr val="bg1"/>
              </a:solidFill>
              <a:effectLst/>
              <a:uLnTx/>
              <a:uFillTx/>
              <a:latin typeface="+mn-ea"/>
              <a:cs typeface="+mn-ea"/>
              <a:sym typeface="+mn-lt"/>
            </a:endParaRPr>
          </a:p>
        </p:txBody>
      </p:sp>
      <p:cxnSp>
        <p:nvCxnSpPr>
          <p:cNvPr id="53" name="直接连接符 52">
            <a:extLst>
              <a:ext uri="{FF2B5EF4-FFF2-40B4-BE49-F238E27FC236}">
                <a16:creationId xmlns:a16="http://schemas.microsoft.com/office/drawing/2014/main" id="{1C5EB2F7-3B03-CAF0-D376-1445A5D2745D}"/>
              </a:ext>
            </a:extLst>
          </p:cNvPr>
          <p:cNvCxnSpPr>
            <a:cxnSpLocks/>
          </p:cNvCxnSpPr>
          <p:nvPr/>
        </p:nvCxnSpPr>
        <p:spPr>
          <a:xfrm>
            <a:off x="2483937" y="4954543"/>
            <a:ext cx="0" cy="7167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904C1804-F93A-19F0-842B-E0063B81DDB1}"/>
              </a:ext>
            </a:extLst>
          </p:cNvPr>
          <p:cNvCxnSpPr>
            <a:cxnSpLocks/>
          </p:cNvCxnSpPr>
          <p:nvPr/>
        </p:nvCxnSpPr>
        <p:spPr>
          <a:xfrm>
            <a:off x="4479470" y="4903955"/>
            <a:ext cx="0" cy="7167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B25D1637-CABB-3503-DB7E-2BCE020F467A}"/>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
        <p:nvSpPr>
          <p:cNvPr id="31" name="文本框 30">
            <a:extLst>
              <a:ext uri="{FF2B5EF4-FFF2-40B4-BE49-F238E27FC236}">
                <a16:creationId xmlns:a16="http://schemas.microsoft.com/office/drawing/2014/main" id="{A0D25378-7280-4DCC-4B66-A8868AF28F9D}"/>
              </a:ext>
            </a:extLst>
          </p:cNvPr>
          <p:cNvSpPr txBox="1"/>
          <p:nvPr/>
        </p:nvSpPr>
        <p:spPr>
          <a:xfrm>
            <a:off x="503246" y="1397467"/>
            <a:ext cx="7202547" cy="221599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soli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rPr>
              <a:t>污</a:t>
            </a:r>
            <a:r>
              <a:rPr lang="zh-CN" altLang="en-US" sz="13800" dirty="0">
                <a:solidFill>
                  <a:prstClr val="white"/>
                </a:solidFill>
                <a:effectLst>
                  <a:outerShdw blurRad="88900" dist="76200" dir="5400000" algn="t" rotWithShape="0">
                    <a:srgbClr val="1295D8">
                      <a:lumMod val="50000"/>
                      <a:alpha val="25000"/>
                    </a:srgbClr>
                  </a:outerShdw>
                </a:effectLst>
                <a:latin typeface="思源宋体 CN Heavy" panose="02020900000000000000" pitchFamily="18" charset="-122"/>
                <a:ea typeface="思源宋体 CN Heavy" panose="02020900000000000000" pitchFamily="18" charset="-122"/>
              </a:rPr>
              <a:t>水打击</a:t>
            </a:r>
            <a:endParaRPr kumimoji="0" lang="en-US" altLang="zh-CN" sz="13800" b="0" i="0" u="none" strike="noStrike" kern="1200" cap="none" spc="0" normalizeH="0" baseline="0" noProof="0" dirty="0">
              <a:ln>
                <a:noFill/>
              </a:ln>
              <a:solidFill>
                <a:prstClr val="white"/>
              </a:solidFill>
              <a:effectLst>
                <a:outerShdw blurRad="88900" dist="76200" dir="5400000" algn="t" rotWithShape="0">
                  <a:srgbClr val="1295D8">
                    <a:lumMod val="50000"/>
                    <a:alpha val="25000"/>
                  </a:srgbClr>
                </a:outerShdw>
              </a:effectLst>
              <a:uLnTx/>
              <a:uFillTx/>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33617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146" name="组合 145">
            <a:extLst>
              <a:ext uri="{FF2B5EF4-FFF2-40B4-BE49-F238E27FC236}">
                <a16:creationId xmlns:a16="http://schemas.microsoft.com/office/drawing/2014/main" id="{D7558AD2-FCFD-9FDE-7299-834B5EA75A2E}"/>
              </a:ext>
            </a:extLst>
          </p:cNvPr>
          <p:cNvGrpSpPr/>
          <p:nvPr/>
        </p:nvGrpSpPr>
        <p:grpSpPr>
          <a:xfrm flipH="1">
            <a:off x="6215394" y="2732433"/>
            <a:ext cx="5512049" cy="3607814"/>
            <a:chOff x="874714" y="1237888"/>
            <a:chExt cx="10442573" cy="5293355"/>
          </a:xfrm>
        </p:grpSpPr>
        <p:sp>
          <p:nvSpPr>
            <p:cNvPr id="147" name="任意多边形: 形状 146">
              <a:extLst>
                <a:ext uri="{FF2B5EF4-FFF2-40B4-BE49-F238E27FC236}">
                  <a16:creationId xmlns:a16="http://schemas.microsoft.com/office/drawing/2014/main" id="{7574A249-9585-60DA-E050-FF99061CD654}"/>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8" name="任意多边形: 形状 147">
              <a:extLst>
                <a:ext uri="{FF2B5EF4-FFF2-40B4-BE49-F238E27FC236}">
                  <a16:creationId xmlns:a16="http://schemas.microsoft.com/office/drawing/2014/main" id="{6E7DA4DE-384D-4369-8CDF-EAF329E67798}"/>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149" name="组合 148">
              <a:extLst>
                <a:ext uri="{FF2B5EF4-FFF2-40B4-BE49-F238E27FC236}">
                  <a16:creationId xmlns:a16="http://schemas.microsoft.com/office/drawing/2014/main" id="{B20FD95B-919C-967D-1BA9-18E7324FF531}"/>
                </a:ext>
              </a:extLst>
            </p:cNvPr>
            <p:cNvGrpSpPr/>
            <p:nvPr/>
          </p:nvGrpSpPr>
          <p:grpSpPr>
            <a:xfrm>
              <a:off x="4508801" y="1237888"/>
              <a:ext cx="2471120" cy="241239"/>
              <a:chOff x="4508800" y="1191796"/>
              <a:chExt cx="2943267" cy="287331"/>
            </a:xfrm>
          </p:grpSpPr>
          <p:sp>
            <p:nvSpPr>
              <p:cNvPr id="150" name="任意多边形: 形状 149">
                <a:extLst>
                  <a:ext uri="{FF2B5EF4-FFF2-40B4-BE49-F238E27FC236}">
                    <a16:creationId xmlns:a16="http://schemas.microsoft.com/office/drawing/2014/main" id="{7FD3ACA6-033D-DE10-039C-6E689AE3B6C6}"/>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1" name="任意多边形: 形状 150">
                <a:extLst>
                  <a:ext uri="{FF2B5EF4-FFF2-40B4-BE49-F238E27FC236}">
                    <a16:creationId xmlns:a16="http://schemas.microsoft.com/office/drawing/2014/main" id="{6F32E5F3-6E07-3509-C421-890A295797CB}"/>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2" name="任意多边形: 形状 151">
                <a:extLst>
                  <a:ext uri="{FF2B5EF4-FFF2-40B4-BE49-F238E27FC236}">
                    <a16:creationId xmlns:a16="http://schemas.microsoft.com/office/drawing/2014/main" id="{D3644EEE-5AB2-D9A4-16C8-CFBCBB32B820}"/>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3" name="任意多边形: 形状 152">
                <a:extLst>
                  <a:ext uri="{FF2B5EF4-FFF2-40B4-BE49-F238E27FC236}">
                    <a16:creationId xmlns:a16="http://schemas.microsoft.com/office/drawing/2014/main" id="{428B7759-C455-034E-01FD-657F5AD1DE4E}"/>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4" name="任意多边形: 形状 153">
                <a:extLst>
                  <a:ext uri="{FF2B5EF4-FFF2-40B4-BE49-F238E27FC236}">
                    <a16:creationId xmlns:a16="http://schemas.microsoft.com/office/drawing/2014/main" id="{8BBFD7C4-FCD1-3007-9E98-F37A4EE0DB17}"/>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5" name="任意多边形: 形状 154">
                <a:extLst>
                  <a:ext uri="{FF2B5EF4-FFF2-40B4-BE49-F238E27FC236}">
                    <a16:creationId xmlns:a16="http://schemas.microsoft.com/office/drawing/2014/main" id="{F4EE1EA2-D450-34DF-CF99-743752F1AF15}"/>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6" name="任意多边形: 形状 155">
                <a:extLst>
                  <a:ext uri="{FF2B5EF4-FFF2-40B4-BE49-F238E27FC236}">
                    <a16:creationId xmlns:a16="http://schemas.microsoft.com/office/drawing/2014/main" id="{215B9995-0717-F118-E550-A26AEE0313FC}"/>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7" name="任意多边形: 形状 156">
                <a:extLst>
                  <a:ext uri="{FF2B5EF4-FFF2-40B4-BE49-F238E27FC236}">
                    <a16:creationId xmlns:a16="http://schemas.microsoft.com/office/drawing/2014/main" id="{7570024B-9783-F382-17A2-2E41925E8881}"/>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8" name="任意多边形: 形状 157">
                <a:extLst>
                  <a:ext uri="{FF2B5EF4-FFF2-40B4-BE49-F238E27FC236}">
                    <a16:creationId xmlns:a16="http://schemas.microsoft.com/office/drawing/2014/main" id="{ABB9EA25-C10C-9BC4-FED4-5DB801B17D83}"/>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grpSp>
        <p:nvGrpSpPr>
          <p:cNvPr id="98" name="组合 97">
            <a:extLst>
              <a:ext uri="{FF2B5EF4-FFF2-40B4-BE49-F238E27FC236}">
                <a16:creationId xmlns:a16="http://schemas.microsoft.com/office/drawing/2014/main" id="{D7F1CF21-C6C0-9F91-8927-BE491A813FC2}"/>
              </a:ext>
            </a:extLst>
          </p:cNvPr>
          <p:cNvGrpSpPr/>
          <p:nvPr/>
        </p:nvGrpSpPr>
        <p:grpSpPr>
          <a:xfrm>
            <a:off x="483672" y="1727570"/>
            <a:ext cx="5512049" cy="3607814"/>
            <a:chOff x="874714" y="1237888"/>
            <a:chExt cx="10442573" cy="5293355"/>
          </a:xfrm>
        </p:grpSpPr>
        <p:sp>
          <p:nvSpPr>
            <p:cNvPr id="99" name="任意多边形: 形状 98">
              <a:extLst>
                <a:ext uri="{FF2B5EF4-FFF2-40B4-BE49-F238E27FC236}">
                  <a16:creationId xmlns:a16="http://schemas.microsoft.com/office/drawing/2014/main" id="{54DA1CCE-8CBB-33F4-DEFD-E95E1403A710}"/>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00" name="任意多边形: 形状 99">
              <a:extLst>
                <a:ext uri="{FF2B5EF4-FFF2-40B4-BE49-F238E27FC236}">
                  <a16:creationId xmlns:a16="http://schemas.microsoft.com/office/drawing/2014/main" id="{1E2A1B49-EF7A-9B3A-C4C2-CAA533C47A15}"/>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101" name="组合 100">
              <a:extLst>
                <a:ext uri="{FF2B5EF4-FFF2-40B4-BE49-F238E27FC236}">
                  <a16:creationId xmlns:a16="http://schemas.microsoft.com/office/drawing/2014/main" id="{6B899BA7-5E56-E58B-D3C0-173E245E31E9}"/>
                </a:ext>
              </a:extLst>
            </p:cNvPr>
            <p:cNvGrpSpPr/>
            <p:nvPr/>
          </p:nvGrpSpPr>
          <p:grpSpPr>
            <a:xfrm>
              <a:off x="4508801" y="1237888"/>
              <a:ext cx="2471120" cy="241239"/>
              <a:chOff x="4508800" y="1191796"/>
              <a:chExt cx="2943267" cy="287331"/>
            </a:xfrm>
          </p:grpSpPr>
          <p:sp>
            <p:nvSpPr>
              <p:cNvPr id="102" name="任意多边形: 形状 101">
                <a:extLst>
                  <a:ext uri="{FF2B5EF4-FFF2-40B4-BE49-F238E27FC236}">
                    <a16:creationId xmlns:a16="http://schemas.microsoft.com/office/drawing/2014/main" id="{774EC1F2-FD0B-A48A-4947-B4D1D9C63EBA}"/>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05" name="任意多边形: 形状 104">
                <a:extLst>
                  <a:ext uri="{FF2B5EF4-FFF2-40B4-BE49-F238E27FC236}">
                    <a16:creationId xmlns:a16="http://schemas.microsoft.com/office/drawing/2014/main" id="{B77D51E9-A992-5658-DDDD-B57CB9E03281}"/>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06" name="任意多边形: 形状 105">
                <a:extLst>
                  <a:ext uri="{FF2B5EF4-FFF2-40B4-BE49-F238E27FC236}">
                    <a16:creationId xmlns:a16="http://schemas.microsoft.com/office/drawing/2014/main" id="{7EFD3B05-FD3B-9CD7-276B-C65B68C0F7A7}"/>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30" name="任意多边形: 形状 129">
                <a:extLst>
                  <a:ext uri="{FF2B5EF4-FFF2-40B4-BE49-F238E27FC236}">
                    <a16:creationId xmlns:a16="http://schemas.microsoft.com/office/drawing/2014/main" id="{C6D4BFA4-6520-FFCA-5196-C83A9D7A88AA}"/>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34" name="任意多边形: 形状 133">
                <a:extLst>
                  <a:ext uri="{FF2B5EF4-FFF2-40B4-BE49-F238E27FC236}">
                    <a16:creationId xmlns:a16="http://schemas.microsoft.com/office/drawing/2014/main" id="{09F3148B-B9AD-0BE3-BA12-E96AD896AB7C}"/>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2" name="任意多边形: 形状 141">
                <a:extLst>
                  <a:ext uri="{FF2B5EF4-FFF2-40B4-BE49-F238E27FC236}">
                    <a16:creationId xmlns:a16="http://schemas.microsoft.com/office/drawing/2014/main" id="{6A3AAA74-8833-B099-ED87-7D614D165F56}"/>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3" name="任意多边形: 形状 142">
                <a:extLst>
                  <a:ext uri="{FF2B5EF4-FFF2-40B4-BE49-F238E27FC236}">
                    <a16:creationId xmlns:a16="http://schemas.microsoft.com/office/drawing/2014/main" id="{D44279CC-F9CE-2C13-B1ED-A1B6B9271FEA}"/>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4" name="任意多边形: 形状 143">
                <a:extLst>
                  <a:ext uri="{FF2B5EF4-FFF2-40B4-BE49-F238E27FC236}">
                    <a16:creationId xmlns:a16="http://schemas.microsoft.com/office/drawing/2014/main" id="{EB808BCB-8C6B-8D97-E141-EB19A72C8DE8}"/>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5" name="任意多边形: 形状 144">
                <a:extLst>
                  <a:ext uri="{FF2B5EF4-FFF2-40B4-BE49-F238E27FC236}">
                    <a16:creationId xmlns:a16="http://schemas.microsoft.com/office/drawing/2014/main" id="{78CF6770-0D06-90E3-FF5F-6F4BDCF9A7E1}"/>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grpSp>
        <p:nvGrpSpPr>
          <p:cNvPr id="111" name="组合 110">
            <a:extLst>
              <a:ext uri="{FF2B5EF4-FFF2-40B4-BE49-F238E27FC236}">
                <a16:creationId xmlns:a16="http://schemas.microsoft.com/office/drawing/2014/main" id="{04E763E6-73D4-8694-FD9D-9A88E062CFB5}"/>
              </a:ext>
            </a:extLst>
          </p:cNvPr>
          <p:cNvGrpSpPr/>
          <p:nvPr/>
        </p:nvGrpSpPr>
        <p:grpSpPr>
          <a:xfrm>
            <a:off x="-548640" y="465902"/>
            <a:ext cx="3972560" cy="840761"/>
            <a:chOff x="-548640" y="465902"/>
            <a:chExt cx="5953760" cy="840761"/>
          </a:xfrm>
        </p:grpSpPr>
        <p:sp>
          <p:nvSpPr>
            <p:cNvPr id="112" name="1">
              <a:extLst>
                <a:ext uri="{FF2B5EF4-FFF2-40B4-BE49-F238E27FC236}">
                  <a16:creationId xmlns:a16="http://schemas.microsoft.com/office/drawing/2014/main" id="{41522C88-1614-D55B-DB51-B34086C069AF}"/>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13" name="图片 112" descr="图片包含 前, 水, 夜空, 日落&#10;&#10;描述已自动生成">
              <a:extLst>
                <a:ext uri="{FF2B5EF4-FFF2-40B4-BE49-F238E27FC236}">
                  <a16:creationId xmlns:a16="http://schemas.microsoft.com/office/drawing/2014/main" id="{29C7303D-1252-66A0-F7F5-6A2633E3E84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114" name="1">
              <a:extLst>
                <a:ext uri="{FF2B5EF4-FFF2-40B4-BE49-F238E27FC236}">
                  <a16:creationId xmlns:a16="http://schemas.microsoft.com/office/drawing/2014/main" id="{B325AD06-9385-7F50-91AA-7709C3A6847D}"/>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15" name="1">
              <a:extLst>
                <a:ext uri="{FF2B5EF4-FFF2-40B4-BE49-F238E27FC236}">
                  <a16:creationId xmlns:a16="http://schemas.microsoft.com/office/drawing/2014/main" id="{B6312EDD-20E1-1F2D-2152-06A813A8DAE0}"/>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16" name="îśľídè">
            <a:extLst>
              <a:ext uri="{FF2B5EF4-FFF2-40B4-BE49-F238E27FC236}">
                <a16:creationId xmlns:a16="http://schemas.microsoft.com/office/drawing/2014/main" id="{79F6CF07-E063-35C5-B726-ACB27067EFC5}"/>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3200" b="1" dirty="0">
                <a:solidFill>
                  <a:prstClr val="white"/>
                </a:solidFill>
                <a:latin typeface="HarmonyOS Sans SC Black" panose="00000A00000000000000" pitchFamily="2" charset="-122"/>
                <a:ea typeface="HarmonyOS Sans SC Black" panose="00000A00000000000000" pitchFamily="2" charset="-122"/>
                <a:cs typeface="+mn-ea"/>
                <a:sym typeface="+mn-lt"/>
              </a:rPr>
              <a:t>合作企业</a:t>
            </a:r>
            <a:endParaRPr kumimoji="0" lang="en-US" altLang="zh-CN"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endParaRPr>
          </a:p>
        </p:txBody>
      </p:sp>
      <p:sp>
        <p:nvSpPr>
          <p:cNvPr id="75" name="文本框 74">
            <a:extLst>
              <a:ext uri="{FF2B5EF4-FFF2-40B4-BE49-F238E27FC236}">
                <a16:creationId xmlns:a16="http://schemas.microsoft.com/office/drawing/2014/main" id="{1ACBCCDD-5033-CA03-2513-35A841B0FFC6}"/>
              </a:ext>
            </a:extLst>
          </p:cNvPr>
          <p:cNvSpPr txBox="1"/>
          <p:nvPr/>
        </p:nvSpPr>
        <p:spPr>
          <a:xfrm>
            <a:off x="9782061" y="2712936"/>
            <a:ext cx="1809637" cy="746871"/>
          </a:xfrm>
          <a:prstGeom prst="rect">
            <a:avLst/>
          </a:prstGeom>
          <a:noFill/>
          <a:ln w="9525">
            <a:noFill/>
          </a:ln>
        </p:spPr>
        <p:txBody>
          <a:bodyPr wrap="square">
            <a:spAutoFit/>
          </a:bodyPr>
          <a:lstStyle>
            <a:defPPr>
              <a:defRPr lang="zh-CN"/>
            </a:defPPr>
            <a:lvl1pPr>
              <a:lnSpc>
                <a:spcPct val="150000"/>
              </a:lnSpc>
              <a:defRPr sz="3200" b="1">
                <a:gradFill flip="none" rotWithShape="1">
                  <a:gsLst>
                    <a:gs pos="100000">
                      <a:srgbClr val="FFC000"/>
                    </a:gs>
                    <a:gs pos="0">
                      <a:srgbClr val="FFFF00"/>
                    </a:gs>
                  </a:gsLst>
                  <a:lin ang="2700000" scaled="1"/>
                  <a:tileRect/>
                </a:gradFill>
                <a:latin typeface="+mj-ea"/>
                <a:ea typeface="+mj-ea"/>
              </a:defRPr>
            </a:lvl1pPr>
          </a:lstStyle>
          <a:p>
            <a:r>
              <a:rPr lang="zh-CN" altLang="en-US" dirty="0"/>
              <a:t>合作模式</a:t>
            </a:r>
          </a:p>
        </p:txBody>
      </p:sp>
      <p:sp>
        <p:nvSpPr>
          <p:cNvPr id="141" name="文本框 140">
            <a:extLst>
              <a:ext uri="{FF2B5EF4-FFF2-40B4-BE49-F238E27FC236}">
                <a16:creationId xmlns:a16="http://schemas.microsoft.com/office/drawing/2014/main" id="{33318529-7FFC-67B7-E30B-D0EE241287AA}"/>
              </a:ext>
            </a:extLst>
          </p:cNvPr>
          <p:cNvSpPr txBox="1"/>
          <p:nvPr/>
        </p:nvSpPr>
        <p:spPr>
          <a:xfrm>
            <a:off x="4871549" y="5695590"/>
            <a:ext cx="1385001" cy="378693"/>
          </a:xfrm>
          <a:prstGeom prst="rect">
            <a:avLst/>
          </a:prstGeom>
          <a:noFill/>
        </p:spPr>
        <p:txBody>
          <a:bodyPr wrap="square">
            <a:spAutoFit/>
          </a:bodyPr>
          <a:lstStyle/>
          <a:p>
            <a:pPr>
              <a:lnSpc>
                <a:spcPct val="150000"/>
              </a:lnSpc>
            </a:pPr>
            <a:r>
              <a:rPr lang="zh-CN" altLang="en-US" sz="1400" b="1" dirty="0">
                <a:solidFill>
                  <a:schemeClr val="bg1"/>
                </a:solidFill>
              </a:rPr>
              <a:t>合作协议书</a:t>
            </a:r>
          </a:p>
        </p:txBody>
      </p:sp>
      <p:sp>
        <p:nvSpPr>
          <p:cNvPr id="69" name="文本框 68">
            <a:extLst>
              <a:ext uri="{FF2B5EF4-FFF2-40B4-BE49-F238E27FC236}">
                <a16:creationId xmlns:a16="http://schemas.microsoft.com/office/drawing/2014/main" id="{09E154B7-34B1-8802-D241-9AE16606F639}"/>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
        <p:nvSpPr>
          <p:cNvPr id="97" name="文本框 96">
            <a:extLst>
              <a:ext uri="{FF2B5EF4-FFF2-40B4-BE49-F238E27FC236}">
                <a16:creationId xmlns:a16="http://schemas.microsoft.com/office/drawing/2014/main" id="{7FEB3158-FC43-951A-01D4-5F954AE4E450}"/>
              </a:ext>
            </a:extLst>
          </p:cNvPr>
          <p:cNvSpPr txBox="1"/>
          <p:nvPr/>
        </p:nvSpPr>
        <p:spPr>
          <a:xfrm>
            <a:off x="6053138" y="1176050"/>
            <a:ext cx="1089379" cy="378693"/>
          </a:xfrm>
          <a:prstGeom prst="rect">
            <a:avLst/>
          </a:prstGeom>
          <a:noFill/>
        </p:spPr>
        <p:txBody>
          <a:bodyPr wrap="square">
            <a:spAutoFit/>
          </a:bodyPr>
          <a:lstStyle/>
          <a:p>
            <a:pPr>
              <a:lnSpc>
                <a:spcPct val="150000"/>
              </a:lnSpc>
            </a:pPr>
            <a:r>
              <a:rPr lang="zh-CN" altLang="en-US" sz="1400" b="1" dirty="0">
                <a:solidFill>
                  <a:schemeClr val="bg1"/>
                </a:solidFill>
              </a:rPr>
              <a:t>合作协议书</a:t>
            </a:r>
          </a:p>
        </p:txBody>
      </p:sp>
      <p:pic>
        <p:nvPicPr>
          <p:cNvPr id="162" name="图片 161" descr="电脑屏幕&#10;&#10;描述已自动生成">
            <a:extLst>
              <a:ext uri="{FF2B5EF4-FFF2-40B4-BE49-F238E27FC236}">
                <a16:creationId xmlns:a16="http://schemas.microsoft.com/office/drawing/2014/main" id="{EC703884-40D8-DDF6-09BC-A55E6897D8D1}"/>
              </a:ext>
            </a:extLst>
          </p:cNvPr>
          <p:cNvPicPr>
            <a:picLocks noChangeAspect="1"/>
          </p:cNvPicPr>
          <p:nvPr/>
        </p:nvPicPr>
        <p:blipFill>
          <a:blip r:embed="rId8" cstate="screen">
            <a:duotone>
              <a:schemeClr val="accent3">
                <a:shade val="45000"/>
                <a:satMod val="135000"/>
              </a:schemeClr>
              <a:prstClr val="white"/>
            </a:duotone>
            <a:extLst>
              <a:ext uri="{BEBA8EAE-BF5A-486C-A8C5-ECC9F3942E4B}">
                <a14:imgProps xmlns:a14="http://schemas.microsoft.com/office/drawing/2010/main">
                  <a14:imgLayer r:embed="rId9">
                    <a14:imgEffect>
                      <a14:brightnessContrast bright="23000"/>
                    </a14:imgEffect>
                  </a14:imgLayer>
                </a14:imgProps>
              </a:ext>
              <a:ext uri="{28A0092B-C50C-407E-A947-70E740481C1C}">
                <a14:useLocalDpi xmlns:a14="http://schemas.microsoft.com/office/drawing/2010/main"/>
              </a:ext>
            </a:extLst>
          </a:blip>
          <a:stretch>
            <a:fillRect/>
          </a:stretch>
        </p:blipFill>
        <p:spPr>
          <a:xfrm>
            <a:off x="5358935" y="1591763"/>
            <a:ext cx="2404683" cy="3254183"/>
          </a:xfrm>
          <a:prstGeom prst="rect">
            <a:avLst/>
          </a:prstGeom>
          <a:scene3d>
            <a:camera prst="orthographicFront"/>
            <a:lightRig rig="contrasting" dir="t"/>
          </a:scene3d>
        </p:spPr>
      </p:pic>
      <p:sp>
        <p:nvSpPr>
          <p:cNvPr id="163" name="矩形 162">
            <a:extLst>
              <a:ext uri="{FF2B5EF4-FFF2-40B4-BE49-F238E27FC236}">
                <a16:creationId xmlns:a16="http://schemas.microsoft.com/office/drawing/2014/main" id="{CC62571A-86E5-4AAE-5550-4FD4491D716E}"/>
              </a:ext>
            </a:extLst>
          </p:cNvPr>
          <p:cNvSpPr/>
          <p:nvPr/>
        </p:nvSpPr>
        <p:spPr>
          <a:xfrm>
            <a:off x="5453388" y="1683385"/>
            <a:ext cx="2214853" cy="3091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文本框 158">
            <a:extLst>
              <a:ext uri="{FF2B5EF4-FFF2-40B4-BE49-F238E27FC236}">
                <a16:creationId xmlns:a16="http://schemas.microsoft.com/office/drawing/2014/main" id="{F39B95D0-2A41-BCFE-70B0-9EE99CD4B371}"/>
              </a:ext>
            </a:extLst>
          </p:cNvPr>
          <p:cNvSpPr txBox="1"/>
          <p:nvPr/>
        </p:nvSpPr>
        <p:spPr>
          <a:xfrm>
            <a:off x="606980" y="1694535"/>
            <a:ext cx="1809637" cy="746871"/>
          </a:xfrm>
          <a:prstGeom prst="rect">
            <a:avLst/>
          </a:prstGeom>
          <a:noFill/>
          <a:ln w="9525">
            <a:noFill/>
          </a:ln>
        </p:spPr>
        <p:txBody>
          <a:bodyPr wrap="square">
            <a:spAutoFit/>
          </a:bodyPr>
          <a:lstStyle>
            <a:defPPr>
              <a:defRPr lang="zh-CN"/>
            </a:defPPr>
            <a:lvl1pPr>
              <a:lnSpc>
                <a:spcPct val="150000"/>
              </a:lnSpc>
              <a:defRPr sz="3200" b="1">
                <a:gradFill flip="none" rotWithShape="1">
                  <a:gsLst>
                    <a:gs pos="100000">
                      <a:srgbClr val="FFC000"/>
                    </a:gs>
                    <a:gs pos="0">
                      <a:srgbClr val="FFFF00"/>
                    </a:gs>
                  </a:gsLst>
                  <a:lin ang="2700000" scaled="1"/>
                  <a:tileRect/>
                </a:gradFill>
                <a:latin typeface="+mj-ea"/>
                <a:ea typeface="+mj-ea"/>
              </a:defRPr>
            </a:lvl1pPr>
          </a:lstStyle>
          <a:p>
            <a:r>
              <a:rPr lang="zh-CN" altLang="en-US" dirty="0"/>
              <a:t>合作模式</a:t>
            </a:r>
          </a:p>
        </p:txBody>
      </p:sp>
      <p:pic>
        <p:nvPicPr>
          <p:cNvPr id="81" name="图片 80" descr="电脑屏幕&#10;&#10;描述已自动生成">
            <a:extLst>
              <a:ext uri="{FF2B5EF4-FFF2-40B4-BE49-F238E27FC236}">
                <a16:creationId xmlns:a16="http://schemas.microsoft.com/office/drawing/2014/main" id="{815570D5-5780-8F8F-03A7-EE417BDE9F17}"/>
              </a:ext>
            </a:extLst>
          </p:cNvPr>
          <p:cNvPicPr>
            <a:picLocks noChangeAspect="1"/>
          </p:cNvPicPr>
          <p:nvPr/>
        </p:nvPicPr>
        <p:blipFill>
          <a:blip r:embed="rId8" cstate="screen">
            <a:duotone>
              <a:schemeClr val="accent3">
                <a:shade val="45000"/>
                <a:satMod val="135000"/>
              </a:schemeClr>
              <a:prstClr val="white"/>
            </a:duotone>
            <a:extLst>
              <a:ext uri="{BEBA8EAE-BF5A-486C-A8C5-ECC9F3942E4B}">
                <a14:imgProps xmlns:a14="http://schemas.microsoft.com/office/drawing/2010/main">
                  <a14:imgLayer r:embed="rId9">
                    <a14:imgEffect>
                      <a14:brightnessContrast bright="23000"/>
                    </a14:imgEffect>
                  </a14:imgLayer>
                </a14:imgProps>
              </a:ext>
              <a:ext uri="{28A0092B-C50C-407E-A947-70E740481C1C}">
                <a14:useLocalDpi xmlns:a14="http://schemas.microsoft.com/office/drawing/2010/main"/>
              </a:ext>
            </a:extLst>
          </a:blip>
          <a:stretch>
            <a:fillRect/>
          </a:stretch>
        </p:blipFill>
        <p:spPr>
          <a:xfrm>
            <a:off x="4268778" y="2441406"/>
            <a:ext cx="2404683" cy="3254183"/>
          </a:xfrm>
          <a:prstGeom prst="rect">
            <a:avLst/>
          </a:prstGeom>
          <a:scene3d>
            <a:camera prst="orthographicFront"/>
            <a:lightRig rig="contrasting" dir="t"/>
          </a:scene3d>
        </p:spPr>
      </p:pic>
      <p:sp>
        <p:nvSpPr>
          <p:cNvPr id="160" name="文本框 159">
            <a:extLst>
              <a:ext uri="{FF2B5EF4-FFF2-40B4-BE49-F238E27FC236}">
                <a16:creationId xmlns:a16="http://schemas.microsoft.com/office/drawing/2014/main" id="{706D7CB3-E4B8-EB2D-5B2B-462302BA298D}"/>
              </a:ext>
            </a:extLst>
          </p:cNvPr>
          <p:cNvSpPr txBox="1"/>
          <p:nvPr/>
        </p:nvSpPr>
        <p:spPr>
          <a:xfrm>
            <a:off x="571489" y="2518401"/>
            <a:ext cx="3886180" cy="2266261"/>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p:txBody>
      </p:sp>
      <p:sp>
        <p:nvSpPr>
          <p:cNvPr id="161" name="文本框 160">
            <a:extLst>
              <a:ext uri="{FF2B5EF4-FFF2-40B4-BE49-F238E27FC236}">
                <a16:creationId xmlns:a16="http://schemas.microsoft.com/office/drawing/2014/main" id="{41DE93B8-83FD-4804-373F-A04C217F3ACC}"/>
              </a:ext>
            </a:extLst>
          </p:cNvPr>
          <p:cNvSpPr txBox="1"/>
          <p:nvPr/>
        </p:nvSpPr>
        <p:spPr>
          <a:xfrm>
            <a:off x="7837738" y="3694139"/>
            <a:ext cx="3886180" cy="2266261"/>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p:txBody>
      </p:sp>
      <p:sp>
        <p:nvSpPr>
          <p:cNvPr id="4" name="矩形 3">
            <a:extLst>
              <a:ext uri="{FF2B5EF4-FFF2-40B4-BE49-F238E27FC236}">
                <a16:creationId xmlns:a16="http://schemas.microsoft.com/office/drawing/2014/main" id="{4A9B07A1-3DC0-C7B6-3E2D-36B4512278DC}"/>
              </a:ext>
            </a:extLst>
          </p:cNvPr>
          <p:cNvSpPr/>
          <p:nvPr/>
        </p:nvSpPr>
        <p:spPr>
          <a:xfrm>
            <a:off x="4363231" y="2533028"/>
            <a:ext cx="2214853" cy="3091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文本框 163">
            <a:extLst>
              <a:ext uri="{FF2B5EF4-FFF2-40B4-BE49-F238E27FC236}">
                <a16:creationId xmlns:a16="http://schemas.microsoft.com/office/drawing/2014/main" id="{08C18489-AF1D-586E-B08E-878C63AF6F98}"/>
              </a:ext>
            </a:extLst>
          </p:cNvPr>
          <p:cNvSpPr txBox="1"/>
          <p:nvPr/>
        </p:nvSpPr>
        <p:spPr>
          <a:xfrm>
            <a:off x="4712160" y="3773383"/>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165" name="文本框 164">
            <a:extLst>
              <a:ext uri="{FF2B5EF4-FFF2-40B4-BE49-F238E27FC236}">
                <a16:creationId xmlns:a16="http://schemas.microsoft.com/office/drawing/2014/main" id="{C1CEF528-3607-E06D-74D4-7DDAC545D895}"/>
              </a:ext>
            </a:extLst>
          </p:cNvPr>
          <p:cNvSpPr txBox="1"/>
          <p:nvPr/>
        </p:nvSpPr>
        <p:spPr>
          <a:xfrm>
            <a:off x="5775984" y="1943432"/>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Tree>
    <p:extLst>
      <p:ext uri="{BB962C8B-B14F-4D97-AF65-F5344CB8AC3E}">
        <p14:creationId xmlns:p14="http://schemas.microsoft.com/office/powerpoint/2010/main" val="3816590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820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CF99D8E-A5BD-57D4-E4A3-17322A356EFA}"/>
              </a:ext>
            </a:extLst>
          </p:cNvPr>
          <p:cNvSpPr/>
          <p:nvPr/>
        </p:nvSpPr>
        <p:spPr>
          <a:xfrm>
            <a:off x="695325" y="5110052"/>
            <a:ext cx="398057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鹿游原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DB21FC6-9728-0A28-A51F-2060BB5D32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01087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HarmonyOS Sans SC"/>
              <a:cs typeface="+mn-cs"/>
            </a:endParaRPr>
          </a:p>
        </p:txBody>
      </p:sp>
      <p:sp>
        <p:nvSpPr>
          <p:cNvPr id="21" name="矩形 274">
            <a:extLst>
              <a:ext uri="{FF2B5EF4-FFF2-40B4-BE49-F238E27FC236}">
                <a16:creationId xmlns:a16="http://schemas.microsoft.com/office/drawing/2014/main" id="{5763504B-77B7-A8E7-B29D-9C0F22559754}"/>
              </a:ext>
            </a:extLst>
          </p:cNvPr>
          <p:cNvSpPr/>
          <p:nvPr/>
        </p:nvSpPr>
        <p:spPr>
          <a:xfrm>
            <a:off x="2053868" y="1221845"/>
            <a:ext cx="8084264" cy="523220"/>
          </a:xfrm>
          <a:prstGeom prst="rect">
            <a:avLst/>
          </a:prstGeom>
          <a:noFill/>
        </p:spPr>
        <p:txBody>
          <a:bodyPr wrap="none" rtlCol="0">
            <a:spAutoFit/>
          </a:bodyPr>
          <a:lstStyle/>
          <a:p>
            <a:r>
              <a:rPr lang="zh-CN" altLang="en-US" sz="2800" b="1" dirty="0">
                <a:gradFill flip="none" rotWithShape="1">
                  <a:gsLst>
                    <a:gs pos="100000">
                      <a:srgbClr val="FFC000"/>
                    </a:gs>
                    <a:gs pos="0">
                      <a:srgbClr val="FFFF00"/>
                    </a:gs>
                  </a:gsLst>
                  <a:lin ang="2700000" scaled="1"/>
                  <a:tileRect/>
                </a:gradFill>
                <a:latin typeface="+mn-ea"/>
                <a:sym typeface="+mn-lt"/>
              </a:rPr>
              <a:t>请在这里输入总结性话语请在这里输入总结性话语</a:t>
            </a:r>
            <a:endParaRPr lang="en-US" altLang="zh-CN" sz="2800" b="1" dirty="0">
              <a:gradFill flip="none" rotWithShape="1">
                <a:gsLst>
                  <a:gs pos="100000">
                    <a:srgbClr val="FFC000"/>
                  </a:gs>
                  <a:gs pos="0">
                    <a:srgbClr val="FFFF00"/>
                  </a:gs>
                </a:gsLst>
                <a:lin ang="2700000" scaled="1"/>
                <a:tileRect/>
              </a:gradFill>
              <a:latin typeface="+mn-ea"/>
              <a:sym typeface="+mn-lt"/>
            </a:endParaRPr>
          </a:p>
        </p:txBody>
      </p:sp>
      <p:grpSp>
        <p:nvGrpSpPr>
          <p:cNvPr id="19" name="组合 18">
            <a:extLst>
              <a:ext uri="{FF2B5EF4-FFF2-40B4-BE49-F238E27FC236}">
                <a16:creationId xmlns:a16="http://schemas.microsoft.com/office/drawing/2014/main" id="{383BEDA4-5D42-2244-FC36-55734D08753A}"/>
              </a:ext>
            </a:extLst>
          </p:cNvPr>
          <p:cNvGrpSpPr/>
          <p:nvPr/>
        </p:nvGrpSpPr>
        <p:grpSpPr>
          <a:xfrm>
            <a:off x="-548640" y="465902"/>
            <a:ext cx="3972560" cy="840761"/>
            <a:chOff x="-548640" y="465902"/>
            <a:chExt cx="5953760" cy="840761"/>
          </a:xfrm>
        </p:grpSpPr>
        <p:sp>
          <p:nvSpPr>
            <p:cNvPr id="27" name="1">
              <a:extLst>
                <a:ext uri="{FF2B5EF4-FFF2-40B4-BE49-F238E27FC236}">
                  <a16:creationId xmlns:a16="http://schemas.microsoft.com/office/drawing/2014/main" id="{E3FBB412-6602-975F-DC1D-DED081749DD3}"/>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28" name="图片 27" descr="图片包含 前, 水, 夜空, 日落&#10;&#10;描述已自动生成">
              <a:extLst>
                <a:ext uri="{FF2B5EF4-FFF2-40B4-BE49-F238E27FC236}">
                  <a16:creationId xmlns:a16="http://schemas.microsoft.com/office/drawing/2014/main" id="{CBED19A1-6FE9-B7EE-73DF-EEF44F2BE602}"/>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29" name="1">
              <a:extLst>
                <a:ext uri="{FF2B5EF4-FFF2-40B4-BE49-F238E27FC236}">
                  <a16:creationId xmlns:a16="http://schemas.microsoft.com/office/drawing/2014/main" id="{49F3B094-F4B2-0C37-6047-51FFAE3A5370}"/>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30" name="1">
              <a:extLst>
                <a:ext uri="{FF2B5EF4-FFF2-40B4-BE49-F238E27FC236}">
                  <a16:creationId xmlns:a16="http://schemas.microsoft.com/office/drawing/2014/main" id="{F46628C4-2D96-907B-0BC2-D6C9D81A0A25}"/>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0" name="îśľídè">
            <a:extLst>
              <a:ext uri="{FF2B5EF4-FFF2-40B4-BE49-F238E27FC236}">
                <a16:creationId xmlns:a16="http://schemas.microsoft.com/office/drawing/2014/main" id="{1396A1E1-F25A-BA8A-1E83-57DF5BD80A2B}"/>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mj-ea"/>
                <a:ea typeface="+mj-ea"/>
                <a:cs typeface="+mn-ea"/>
                <a:sym typeface="+mn-lt"/>
              </a:rPr>
              <a:t>行业痛点</a:t>
            </a:r>
            <a:endParaRPr kumimoji="0" lang="en-US" altLang="zh-CN" sz="3200" b="1" i="0" u="none" strike="noStrike" kern="1200" cap="none" spc="0" normalizeH="0" baseline="0" noProof="0" dirty="0">
              <a:ln>
                <a:noFill/>
              </a:ln>
              <a:solidFill>
                <a:prstClr val="white"/>
              </a:solidFill>
              <a:effectLst/>
              <a:uLnTx/>
              <a:uFillTx/>
              <a:latin typeface="+mj-ea"/>
              <a:ea typeface="+mj-ea"/>
              <a:cs typeface="+mn-ea"/>
              <a:sym typeface="+mn-lt"/>
            </a:endParaRPr>
          </a:p>
        </p:txBody>
      </p:sp>
      <p:grpSp>
        <p:nvGrpSpPr>
          <p:cNvPr id="9" name="组合 8">
            <a:extLst>
              <a:ext uri="{FF2B5EF4-FFF2-40B4-BE49-F238E27FC236}">
                <a16:creationId xmlns:a16="http://schemas.microsoft.com/office/drawing/2014/main" id="{4C029399-1F67-3F25-E2BB-7B570797D7CA}"/>
              </a:ext>
            </a:extLst>
          </p:cNvPr>
          <p:cNvGrpSpPr/>
          <p:nvPr/>
        </p:nvGrpSpPr>
        <p:grpSpPr>
          <a:xfrm>
            <a:off x="-5726" y="3905288"/>
            <a:ext cx="12192000" cy="2738834"/>
            <a:chOff x="-5726" y="4199887"/>
            <a:chExt cx="12192000" cy="2658112"/>
          </a:xfrm>
        </p:grpSpPr>
        <p:sp>
          <p:nvSpPr>
            <p:cNvPr id="43" name="任意多边形: 形状 42">
              <a:extLst>
                <a:ext uri="{FF2B5EF4-FFF2-40B4-BE49-F238E27FC236}">
                  <a16:creationId xmlns:a16="http://schemas.microsoft.com/office/drawing/2014/main" id="{33D7D8C7-B5F6-7617-F65A-D6B38ACF4AAC}"/>
                </a:ext>
              </a:extLst>
            </p:cNvPr>
            <p:cNvSpPr/>
            <p:nvPr/>
          </p:nvSpPr>
          <p:spPr>
            <a:xfrm>
              <a:off x="0" y="4374207"/>
              <a:ext cx="903192" cy="2482699"/>
            </a:xfrm>
            <a:custGeom>
              <a:avLst/>
              <a:gdLst>
                <a:gd name="connsiteX0" fmla="*/ 619760 w 1239520"/>
                <a:gd name="connsiteY0" fmla="*/ 10160 h 3525520"/>
                <a:gd name="connsiteX1" fmla="*/ 0 w 1239520"/>
                <a:gd name="connsiteY1" fmla="*/ 447040 h 3525520"/>
                <a:gd name="connsiteX2" fmla="*/ 0 w 1239520"/>
                <a:gd name="connsiteY2" fmla="*/ 3525520 h 3525520"/>
                <a:gd name="connsiteX3" fmla="*/ 1239520 w 1239520"/>
                <a:gd name="connsiteY3" fmla="*/ 2052320 h 3525520"/>
                <a:gd name="connsiteX4" fmla="*/ 568960 w 1239520"/>
                <a:gd name="connsiteY4" fmla="*/ 0 h 3525520"/>
                <a:gd name="connsiteX5" fmla="*/ 619760 w 1239520"/>
                <a:gd name="connsiteY5" fmla="*/ 10160 h 3525520"/>
                <a:gd name="connsiteX0" fmla="*/ 624840 w 1244600"/>
                <a:gd name="connsiteY0" fmla="*/ 10160 h 3535680"/>
                <a:gd name="connsiteX1" fmla="*/ 5080 w 1244600"/>
                <a:gd name="connsiteY1" fmla="*/ 447040 h 3535680"/>
                <a:gd name="connsiteX2" fmla="*/ 0 w 1244600"/>
                <a:gd name="connsiteY2" fmla="*/ 3535680 h 3535680"/>
                <a:gd name="connsiteX3" fmla="*/ 1244600 w 1244600"/>
                <a:gd name="connsiteY3" fmla="*/ 2052320 h 3535680"/>
                <a:gd name="connsiteX4" fmla="*/ 574040 w 1244600"/>
                <a:gd name="connsiteY4" fmla="*/ 0 h 3535680"/>
                <a:gd name="connsiteX5" fmla="*/ 624840 w 1244600"/>
                <a:gd name="connsiteY5" fmla="*/ 10160 h 3535680"/>
                <a:gd name="connsiteX0" fmla="*/ 624840 w 1148080"/>
                <a:gd name="connsiteY0" fmla="*/ 10160 h 3535680"/>
                <a:gd name="connsiteX1" fmla="*/ 5080 w 1148080"/>
                <a:gd name="connsiteY1" fmla="*/ 447040 h 3535680"/>
                <a:gd name="connsiteX2" fmla="*/ 0 w 1148080"/>
                <a:gd name="connsiteY2" fmla="*/ 3535680 h 3535680"/>
                <a:gd name="connsiteX3" fmla="*/ 1148080 w 1148080"/>
                <a:gd name="connsiteY3" fmla="*/ 2077720 h 3535680"/>
                <a:gd name="connsiteX4" fmla="*/ 574040 w 1148080"/>
                <a:gd name="connsiteY4" fmla="*/ 0 h 3535680"/>
                <a:gd name="connsiteX5" fmla="*/ 624840 w 1148080"/>
                <a:gd name="connsiteY5" fmla="*/ 10160 h 3535680"/>
                <a:gd name="connsiteX0" fmla="*/ 624840 w 624840"/>
                <a:gd name="connsiteY0" fmla="*/ 10160 h 3535680"/>
                <a:gd name="connsiteX1" fmla="*/ 5080 w 624840"/>
                <a:gd name="connsiteY1" fmla="*/ 447040 h 3535680"/>
                <a:gd name="connsiteX2" fmla="*/ 0 w 624840"/>
                <a:gd name="connsiteY2" fmla="*/ 3535680 h 3535680"/>
                <a:gd name="connsiteX3" fmla="*/ 604520 w 624840"/>
                <a:gd name="connsiteY3" fmla="*/ 2758440 h 3535680"/>
                <a:gd name="connsiteX4" fmla="*/ 574040 w 624840"/>
                <a:gd name="connsiteY4" fmla="*/ 0 h 3535680"/>
                <a:gd name="connsiteX5" fmla="*/ 624840 w 624840"/>
                <a:gd name="connsiteY5" fmla="*/ 10160 h 3535680"/>
                <a:gd name="connsiteX0" fmla="*/ 574040 w 604520"/>
                <a:gd name="connsiteY0" fmla="*/ 0 h 3535680"/>
                <a:gd name="connsiteX1" fmla="*/ 5080 w 604520"/>
                <a:gd name="connsiteY1" fmla="*/ 447040 h 3535680"/>
                <a:gd name="connsiteX2" fmla="*/ 0 w 604520"/>
                <a:gd name="connsiteY2" fmla="*/ 3535680 h 3535680"/>
                <a:gd name="connsiteX3" fmla="*/ 604520 w 604520"/>
                <a:gd name="connsiteY3" fmla="*/ 2758440 h 3535680"/>
                <a:gd name="connsiteX4" fmla="*/ 574040 w 604520"/>
                <a:gd name="connsiteY4" fmla="*/ 0 h 3535680"/>
                <a:gd name="connsiteX0" fmla="*/ 812800 w 812800"/>
                <a:gd name="connsiteY0" fmla="*/ 0 h 3606800"/>
                <a:gd name="connsiteX1" fmla="*/ 5080 w 812800"/>
                <a:gd name="connsiteY1" fmla="*/ 518160 h 3606800"/>
                <a:gd name="connsiteX2" fmla="*/ 0 w 812800"/>
                <a:gd name="connsiteY2" fmla="*/ 3606800 h 3606800"/>
                <a:gd name="connsiteX3" fmla="*/ 604520 w 812800"/>
                <a:gd name="connsiteY3" fmla="*/ 2829560 h 3606800"/>
                <a:gd name="connsiteX4" fmla="*/ 812800 w 81280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4440 h 3606800"/>
                <a:gd name="connsiteX4" fmla="*/ 812800 w 85852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8250 h 3606800"/>
                <a:gd name="connsiteX4" fmla="*/ 812800 w 858520"/>
                <a:gd name="connsiteY4" fmla="*/ 0 h 3606800"/>
                <a:gd name="connsiteX0" fmla="*/ 812800 w 854710"/>
                <a:gd name="connsiteY0" fmla="*/ 0 h 3606800"/>
                <a:gd name="connsiteX1" fmla="*/ 5080 w 854710"/>
                <a:gd name="connsiteY1" fmla="*/ 518160 h 3606800"/>
                <a:gd name="connsiteX2" fmla="*/ 0 w 854710"/>
                <a:gd name="connsiteY2" fmla="*/ 3606800 h 3606800"/>
                <a:gd name="connsiteX3" fmla="*/ 854710 w 854710"/>
                <a:gd name="connsiteY3" fmla="*/ 2531110 h 3606800"/>
                <a:gd name="connsiteX4" fmla="*/ 812800 w 854710"/>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710" h="3606800">
                  <a:moveTo>
                    <a:pt x="812800" y="0"/>
                  </a:moveTo>
                  <a:lnTo>
                    <a:pt x="5080" y="518160"/>
                  </a:lnTo>
                  <a:cubicBezTo>
                    <a:pt x="3387" y="1547707"/>
                    <a:pt x="1693" y="2577253"/>
                    <a:pt x="0" y="3606800"/>
                  </a:cubicBezTo>
                  <a:lnTo>
                    <a:pt x="854710" y="2531110"/>
                  </a:lnTo>
                  <a:lnTo>
                    <a:pt x="812800" y="0"/>
                  </a:lnTo>
                  <a:close/>
                </a:path>
              </a:pathLst>
            </a:custGeom>
            <a:gradFill flip="none" rotWithShape="1">
              <a:gsLst>
                <a:gs pos="0">
                  <a:schemeClr val="accent3">
                    <a:lumMod val="20000"/>
                    <a:lumOff val="80000"/>
                    <a:alpha val="0"/>
                  </a:schemeClr>
                </a:gs>
                <a:gs pos="100000">
                  <a:schemeClr val="accent1">
                    <a:lumMod val="20000"/>
                    <a:lumOff val="80000"/>
                    <a:alpha val="3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梯形 43">
              <a:extLst>
                <a:ext uri="{FF2B5EF4-FFF2-40B4-BE49-F238E27FC236}">
                  <a16:creationId xmlns:a16="http://schemas.microsoft.com/office/drawing/2014/main" id="{E327022D-71FB-3DCF-B0D9-A5E66E74C8EA}"/>
                </a:ext>
              </a:extLst>
            </p:cNvPr>
            <p:cNvSpPr/>
            <p:nvPr/>
          </p:nvSpPr>
          <p:spPr>
            <a:xfrm>
              <a:off x="-5726" y="6283254"/>
              <a:ext cx="12192000" cy="574745"/>
            </a:xfrm>
            <a:prstGeom prst="trapezoid">
              <a:avLst>
                <a:gd name="adj" fmla="val 121631"/>
              </a:avLst>
            </a:prstGeom>
            <a:gradFill flip="none" rotWithShape="1">
              <a:gsLst>
                <a:gs pos="0">
                  <a:schemeClr val="accent3">
                    <a:lumMod val="20000"/>
                    <a:lumOff val="80000"/>
                    <a:alpha val="0"/>
                  </a:schemeClr>
                </a:gs>
                <a:gs pos="100000">
                  <a:schemeClr val="accent1">
                    <a:lumMod val="20000"/>
                    <a:lumOff val="80000"/>
                    <a:alpha val="3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梯形 44">
              <a:extLst>
                <a:ext uri="{FF2B5EF4-FFF2-40B4-BE49-F238E27FC236}">
                  <a16:creationId xmlns:a16="http://schemas.microsoft.com/office/drawing/2014/main" id="{0E86B581-6821-A128-C0B4-BB4633F300CC}"/>
                </a:ext>
              </a:extLst>
            </p:cNvPr>
            <p:cNvSpPr/>
            <p:nvPr/>
          </p:nvSpPr>
          <p:spPr>
            <a:xfrm>
              <a:off x="0" y="4199887"/>
              <a:ext cx="12186274" cy="546786"/>
            </a:xfrm>
            <a:prstGeom prst="trapezoid">
              <a:avLst>
                <a:gd name="adj" fmla="val 235430"/>
              </a:avLst>
            </a:prstGeom>
            <a:gradFill flip="none" rotWithShape="1">
              <a:gsLst>
                <a:gs pos="0">
                  <a:schemeClr val="accent3">
                    <a:lumMod val="20000"/>
                    <a:lumOff val="80000"/>
                    <a:alpha val="0"/>
                  </a:schemeClr>
                </a:gs>
                <a:gs pos="100000">
                  <a:schemeClr val="accent1">
                    <a:lumMod val="20000"/>
                    <a:lumOff val="80000"/>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AC03E16B-81D3-0F30-A592-9F8014EC201A}"/>
                </a:ext>
              </a:extLst>
            </p:cNvPr>
            <p:cNvSpPr/>
            <p:nvPr/>
          </p:nvSpPr>
          <p:spPr>
            <a:xfrm flipH="1">
              <a:off x="11283082" y="4374207"/>
              <a:ext cx="903192" cy="2482699"/>
            </a:xfrm>
            <a:custGeom>
              <a:avLst/>
              <a:gdLst>
                <a:gd name="connsiteX0" fmla="*/ 619760 w 1239520"/>
                <a:gd name="connsiteY0" fmla="*/ 10160 h 3525520"/>
                <a:gd name="connsiteX1" fmla="*/ 0 w 1239520"/>
                <a:gd name="connsiteY1" fmla="*/ 447040 h 3525520"/>
                <a:gd name="connsiteX2" fmla="*/ 0 w 1239520"/>
                <a:gd name="connsiteY2" fmla="*/ 3525520 h 3525520"/>
                <a:gd name="connsiteX3" fmla="*/ 1239520 w 1239520"/>
                <a:gd name="connsiteY3" fmla="*/ 2052320 h 3525520"/>
                <a:gd name="connsiteX4" fmla="*/ 568960 w 1239520"/>
                <a:gd name="connsiteY4" fmla="*/ 0 h 3525520"/>
                <a:gd name="connsiteX5" fmla="*/ 619760 w 1239520"/>
                <a:gd name="connsiteY5" fmla="*/ 10160 h 3525520"/>
                <a:gd name="connsiteX0" fmla="*/ 624840 w 1244600"/>
                <a:gd name="connsiteY0" fmla="*/ 10160 h 3535680"/>
                <a:gd name="connsiteX1" fmla="*/ 5080 w 1244600"/>
                <a:gd name="connsiteY1" fmla="*/ 447040 h 3535680"/>
                <a:gd name="connsiteX2" fmla="*/ 0 w 1244600"/>
                <a:gd name="connsiteY2" fmla="*/ 3535680 h 3535680"/>
                <a:gd name="connsiteX3" fmla="*/ 1244600 w 1244600"/>
                <a:gd name="connsiteY3" fmla="*/ 2052320 h 3535680"/>
                <a:gd name="connsiteX4" fmla="*/ 574040 w 1244600"/>
                <a:gd name="connsiteY4" fmla="*/ 0 h 3535680"/>
                <a:gd name="connsiteX5" fmla="*/ 624840 w 1244600"/>
                <a:gd name="connsiteY5" fmla="*/ 10160 h 3535680"/>
                <a:gd name="connsiteX0" fmla="*/ 624840 w 1148080"/>
                <a:gd name="connsiteY0" fmla="*/ 10160 h 3535680"/>
                <a:gd name="connsiteX1" fmla="*/ 5080 w 1148080"/>
                <a:gd name="connsiteY1" fmla="*/ 447040 h 3535680"/>
                <a:gd name="connsiteX2" fmla="*/ 0 w 1148080"/>
                <a:gd name="connsiteY2" fmla="*/ 3535680 h 3535680"/>
                <a:gd name="connsiteX3" fmla="*/ 1148080 w 1148080"/>
                <a:gd name="connsiteY3" fmla="*/ 2077720 h 3535680"/>
                <a:gd name="connsiteX4" fmla="*/ 574040 w 1148080"/>
                <a:gd name="connsiteY4" fmla="*/ 0 h 3535680"/>
                <a:gd name="connsiteX5" fmla="*/ 624840 w 1148080"/>
                <a:gd name="connsiteY5" fmla="*/ 10160 h 3535680"/>
                <a:gd name="connsiteX0" fmla="*/ 624840 w 624840"/>
                <a:gd name="connsiteY0" fmla="*/ 10160 h 3535680"/>
                <a:gd name="connsiteX1" fmla="*/ 5080 w 624840"/>
                <a:gd name="connsiteY1" fmla="*/ 447040 h 3535680"/>
                <a:gd name="connsiteX2" fmla="*/ 0 w 624840"/>
                <a:gd name="connsiteY2" fmla="*/ 3535680 h 3535680"/>
                <a:gd name="connsiteX3" fmla="*/ 604520 w 624840"/>
                <a:gd name="connsiteY3" fmla="*/ 2758440 h 3535680"/>
                <a:gd name="connsiteX4" fmla="*/ 574040 w 624840"/>
                <a:gd name="connsiteY4" fmla="*/ 0 h 3535680"/>
                <a:gd name="connsiteX5" fmla="*/ 624840 w 624840"/>
                <a:gd name="connsiteY5" fmla="*/ 10160 h 3535680"/>
                <a:gd name="connsiteX0" fmla="*/ 574040 w 604520"/>
                <a:gd name="connsiteY0" fmla="*/ 0 h 3535680"/>
                <a:gd name="connsiteX1" fmla="*/ 5080 w 604520"/>
                <a:gd name="connsiteY1" fmla="*/ 447040 h 3535680"/>
                <a:gd name="connsiteX2" fmla="*/ 0 w 604520"/>
                <a:gd name="connsiteY2" fmla="*/ 3535680 h 3535680"/>
                <a:gd name="connsiteX3" fmla="*/ 604520 w 604520"/>
                <a:gd name="connsiteY3" fmla="*/ 2758440 h 3535680"/>
                <a:gd name="connsiteX4" fmla="*/ 574040 w 604520"/>
                <a:gd name="connsiteY4" fmla="*/ 0 h 3535680"/>
                <a:gd name="connsiteX0" fmla="*/ 812800 w 812800"/>
                <a:gd name="connsiteY0" fmla="*/ 0 h 3606800"/>
                <a:gd name="connsiteX1" fmla="*/ 5080 w 812800"/>
                <a:gd name="connsiteY1" fmla="*/ 518160 h 3606800"/>
                <a:gd name="connsiteX2" fmla="*/ 0 w 812800"/>
                <a:gd name="connsiteY2" fmla="*/ 3606800 h 3606800"/>
                <a:gd name="connsiteX3" fmla="*/ 604520 w 812800"/>
                <a:gd name="connsiteY3" fmla="*/ 2829560 h 3606800"/>
                <a:gd name="connsiteX4" fmla="*/ 812800 w 81280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4440 h 3606800"/>
                <a:gd name="connsiteX4" fmla="*/ 812800 w 85852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8250 h 3606800"/>
                <a:gd name="connsiteX4" fmla="*/ 812800 w 858520"/>
                <a:gd name="connsiteY4" fmla="*/ 0 h 3606800"/>
                <a:gd name="connsiteX0" fmla="*/ 812800 w 854710"/>
                <a:gd name="connsiteY0" fmla="*/ 0 h 3606800"/>
                <a:gd name="connsiteX1" fmla="*/ 5080 w 854710"/>
                <a:gd name="connsiteY1" fmla="*/ 518160 h 3606800"/>
                <a:gd name="connsiteX2" fmla="*/ 0 w 854710"/>
                <a:gd name="connsiteY2" fmla="*/ 3606800 h 3606800"/>
                <a:gd name="connsiteX3" fmla="*/ 854710 w 854710"/>
                <a:gd name="connsiteY3" fmla="*/ 2531110 h 3606800"/>
                <a:gd name="connsiteX4" fmla="*/ 812800 w 854710"/>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710" h="3606800">
                  <a:moveTo>
                    <a:pt x="812800" y="0"/>
                  </a:moveTo>
                  <a:lnTo>
                    <a:pt x="5080" y="518160"/>
                  </a:lnTo>
                  <a:cubicBezTo>
                    <a:pt x="3387" y="1547707"/>
                    <a:pt x="1693" y="2577253"/>
                    <a:pt x="0" y="3606800"/>
                  </a:cubicBezTo>
                  <a:lnTo>
                    <a:pt x="854710" y="2531110"/>
                  </a:lnTo>
                  <a:lnTo>
                    <a:pt x="812800" y="0"/>
                  </a:lnTo>
                  <a:close/>
                </a:path>
              </a:pathLst>
            </a:custGeom>
            <a:gradFill flip="none" rotWithShape="1">
              <a:gsLst>
                <a:gs pos="0">
                  <a:schemeClr val="accent3">
                    <a:lumMod val="20000"/>
                    <a:lumOff val="80000"/>
                    <a:alpha val="0"/>
                  </a:schemeClr>
                </a:gs>
                <a:gs pos="100000">
                  <a:schemeClr val="accent1">
                    <a:lumMod val="20000"/>
                    <a:lumOff val="80000"/>
                    <a:alpha val="3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4EF646E0-4649-9A67-616A-241A5EC24149}"/>
                </a:ext>
              </a:extLst>
            </p:cNvPr>
            <p:cNvGrpSpPr/>
            <p:nvPr/>
          </p:nvGrpSpPr>
          <p:grpSpPr>
            <a:xfrm>
              <a:off x="668176" y="4857151"/>
              <a:ext cx="10828500" cy="1281872"/>
              <a:chOff x="668175" y="4857151"/>
              <a:chExt cx="12984457" cy="1281872"/>
            </a:xfrm>
          </p:grpSpPr>
          <p:sp>
            <p:nvSpPr>
              <p:cNvPr id="48" name="任意多边形: 形状 47">
                <a:extLst>
                  <a:ext uri="{FF2B5EF4-FFF2-40B4-BE49-F238E27FC236}">
                    <a16:creationId xmlns:a16="http://schemas.microsoft.com/office/drawing/2014/main" id="{FFAB6D7F-F86A-7A3F-D0CF-2316EBE5C9D8}"/>
                  </a:ext>
                </a:extLst>
              </p:cNvPr>
              <p:cNvSpPr/>
              <p:nvPr/>
            </p:nvSpPr>
            <p:spPr>
              <a:xfrm>
                <a:off x="668175" y="4857151"/>
                <a:ext cx="2369552" cy="1281872"/>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3">
                      <a:lumMod val="20000"/>
                      <a:lumOff val="80000"/>
                      <a:alpha val="0"/>
                    </a:schemeClr>
                  </a:gs>
                  <a:gs pos="0">
                    <a:schemeClr val="accent3">
                      <a:lumMod val="20000"/>
                      <a:lumOff val="80000"/>
                      <a:alpha val="50000"/>
                    </a:schemeClr>
                  </a:gs>
                  <a:gs pos="100000">
                    <a:schemeClr val="accent3">
                      <a:alpha val="36000"/>
                    </a:schemeClr>
                  </a:gs>
                </a:gsLst>
                <a:lin ang="2700000" scaled="1"/>
                <a:tileRect/>
              </a:gradFill>
              <a:ln w="9525" cap="flat">
                <a:solidFill>
                  <a:schemeClr val="accent1"/>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601EA4DF-F07C-A509-9379-8FBDF92CC903}"/>
                  </a:ext>
                </a:extLst>
              </p:cNvPr>
              <p:cNvSpPr/>
              <p:nvPr/>
            </p:nvSpPr>
            <p:spPr>
              <a:xfrm>
                <a:off x="3294214" y="4857151"/>
                <a:ext cx="2369552" cy="1281872"/>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3">
                      <a:lumMod val="20000"/>
                      <a:lumOff val="80000"/>
                      <a:alpha val="0"/>
                    </a:schemeClr>
                  </a:gs>
                  <a:gs pos="0">
                    <a:schemeClr val="accent3">
                      <a:lumMod val="20000"/>
                      <a:lumOff val="80000"/>
                      <a:alpha val="50000"/>
                    </a:schemeClr>
                  </a:gs>
                  <a:gs pos="100000">
                    <a:schemeClr val="accent3">
                      <a:alpha val="36000"/>
                    </a:schemeClr>
                  </a:gs>
                </a:gsLst>
                <a:lin ang="2700000" scaled="1"/>
                <a:tileRect/>
              </a:gradFill>
              <a:ln w="9525" cap="flat">
                <a:solidFill>
                  <a:schemeClr val="accent1"/>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166E9A9-CA93-1B45-4C80-A70A6D7E0BAB}"/>
                  </a:ext>
                </a:extLst>
              </p:cNvPr>
              <p:cNvSpPr/>
              <p:nvPr/>
            </p:nvSpPr>
            <p:spPr>
              <a:xfrm>
                <a:off x="5920253" y="4857151"/>
                <a:ext cx="2369552" cy="1281872"/>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3">
                      <a:lumMod val="20000"/>
                      <a:lumOff val="80000"/>
                      <a:alpha val="0"/>
                    </a:schemeClr>
                  </a:gs>
                  <a:gs pos="0">
                    <a:schemeClr val="accent3">
                      <a:lumMod val="20000"/>
                      <a:lumOff val="80000"/>
                      <a:alpha val="50000"/>
                    </a:schemeClr>
                  </a:gs>
                  <a:gs pos="100000">
                    <a:schemeClr val="accent3">
                      <a:alpha val="36000"/>
                    </a:schemeClr>
                  </a:gs>
                </a:gsLst>
                <a:lin ang="2700000" scaled="1"/>
                <a:tileRect/>
              </a:gradFill>
              <a:ln w="9525" cap="flat">
                <a:solidFill>
                  <a:schemeClr val="accent1"/>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534A1E56-A2B5-E7A7-5238-4C6802287BF0}"/>
                  </a:ext>
                </a:extLst>
              </p:cNvPr>
              <p:cNvSpPr/>
              <p:nvPr/>
            </p:nvSpPr>
            <p:spPr>
              <a:xfrm>
                <a:off x="8601667" y="4857151"/>
                <a:ext cx="2369552" cy="1281872"/>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3">
                      <a:lumMod val="20000"/>
                      <a:lumOff val="80000"/>
                      <a:alpha val="0"/>
                    </a:schemeClr>
                  </a:gs>
                  <a:gs pos="0">
                    <a:schemeClr val="accent3">
                      <a:lumMod val="20000"/>
                      <a:lumOff val="80000"/>
                      <a:alpha val="50000"/>
                    </a:schemeClr>
                  </a:gs>
                  <a:gs pos="100000">
                    <a:schemeClr val="accent3">
                      <a:alpha val="36000"/>
                    </a:schemeClr>
                  </a:gs>
                </a:gsLst>
                <a:lin ang="2700000" scaled="1"/>
                <a:tileRect/>
              </a:gradFill>
              <a:ln w="9525" cap="flat">
                <a:solidFill>
                  <a:schemeClr val="accent1"/>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B1300233-FFE6-DC2A-1BFF-60A94ED6E47D}"/>
                  </a:ext>
                </a:extLst>
              </p:cNvPr>
              <p:cNvSpPr/>
              <p:nvPr/>
            </p:nvSpPr>
            <p:spPr>
              <a:xfrm>
                <a:off x="11283080" y="4857151"/>
                <a:ext cx="2369552" cy="1281872"/>
              </a:xfrm>
              <a:custGeom>
                <a:avLst/>
                <a:gdLst>
                  <a:gd name="connsiteX0" fmla="*/ 156917 w 3219769"/>
                  <a:gd name="connsiteY0" fmla="*/ 0 h 2246382"/>
                  <a:gd name="connsiteX1" fmla="*/ 1756441 w 3219769"/>
                  <a:gd name="connsiteY1" fmla="*/ 0 h 2246382"/>
                  <a:gd name="connsiteX2" fmla="*/ 1804390 w 3219769"/>
                  <a:gd name="connsiteY2" fmla="*/ 47950 h 2246382"/>
                  <a:gd name="connsiteX3" fmla="*/ 3146750 w 3219769"/>
                  <a:gd name="connsiteY3" fmla="*/ 47950 h 2246382"/>
                  <a:gd name="connsiteX4" fmla="*/ 3192514 w 3219769"/>
                  <a:gd name="connsiteY4" fmla="*/ 93713 h 2246382"/>
                  <a:gd name="connsiteX5" fmla="*/ 3192514 w 3219769"/>
                  <a:gd name="connsiteY5" fmla="*/ 395440 h 2246382"/>
                  <a:gd name="connsiteX6" fmla="*/ 3192514 w 3219769"/>
                  <a:gd name="connsiteY6" fmla="*/ 886941 h 2246382"/>
                  <a:gd name="connsiteX7" fmla="*/ 3219769 w 3219769"/>
                  <a:gd name="connsiteY7" fmla="*/ 914170 h 2246382"/>
                  <a:gd name="connsiteX8" fmla="*/ 3219769 w 3219769"/>
                  <a:gd name="connsiteY8" fmla="*/ 1215897 h 2246382"/>
                  <a:gd name="connsiteX9" fmla="*/ 3219769 w 3219769"/>
                  <a:gd name="connsiteY9" fmla="*/ 1497116 h 2246382"/>
                  <a:gd name="connsiteX10" fmla="*/ 3219769 w 3219769"/>
                  <a:gd name="connsiteY10" fmla="*/ 1798843 h 2246382"/>
                  <a:gd name="connsiteX11" fmla="*/ 3187633 w 3219769"/>
                  <a:gd name="connsiteY11" fmla="*/ 1830979 h 2246382"/>
                  <a:gd name="connsiteX12" fmla="*/ 3187633 w 3219769"/>
                  <a:gd name="connsiteY12" fmla="*/ 1856688 h 2246382"/>
                  <a:gd name="connsiteX13" fmla="*/ 3187633 w 3219769"/>
                  <a:gd name="connsiteY13" fmla="*/ 2158415 h 2246382"/>
                  <a:gd name="connsiteX14" fmla="*/ 3099640 w 3219769"/>
                  <a:gd name="connsiteY14" fmla="*/ 2246382 h 2246382"/>
                  <a:gd name="connsiteX15" fmla="*/ 117688 w 3219769"/>
                  <a:gd name="connsiteY15" fmla="*/ 2246382 h 2246382"/>
                  <a:gd name="connsiteX16" fmla="*/ 687 w 3219769"/>
                  <a:gd name="connsiteY16" fmla="*/ 2129406 h 2246382"/>
                  <a:gd name="connsiteX17" fmla="*/ 0 w 3219769"/>
                  <a:gd name="connsiteY17" fmla="*/ 458618 h 2246382"/>
                  <a:gd name="connsiteX18" fmla="*/ 124 w 3219769"/>
                  <a:gd name="connsiteY18" fmla="*/ 458494 h 2246382"/>
                  <a:gd name="connsiteX19" fmla="*/ 0 w 3219769"/>
                  <a:gd name="connsiteY19" fmla="*/ 156891 h 224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19769" h="2246382">
                    <a:moveTo>
                      <a:pt x="156917" y="0"/>
                    </a:moveTo>
                    <a:lnTo>
                      <a:pt x="1756441" y="0"/>
                    </a:lnTo>
                    <a:lnTo>
                      <a:pt x="1804390" y="47950"/>
                    </a:lnTo>
                    <a:lnTo>
                      <a:pt x="3146750" y="47950"/>
                    </a:lnTo>
                    <a:lnTo>
                      <a:pt x="3192514" y="93713"/>
                    </a:lnTo>
                    <a:lnTo>
                      <a:pt x="3192514" y="395440"/>
                    </a:lnTo>
                    <a:lnTo>
                      <a:pt x="3192514" y="886941"/>
                    </a:lnTo>
                    <a:lnTo>
                      <a:pt x="3219769" y="914170"/>
                    </a:lnTo>
                    <a:lnTo>
                      <a:pt x="3219769" y="1215897"/>
                    </a:lnTo>
                    <a:lnTo>
                      <a:pt x="3219769" y="1497116"/>
                    </a:lnTo>
                    <a:lnTo>
                      <a:pt x="3219769" y="1798843"/>
                    </a:lnTo>
                    <a:lnTo>
                      <a:pt x="3187633" y="1830979"/>
                    </a:lnTo>
                    <a:lnTo>
                      <a:pt x="3187633" y="1856688"/>
                    </a:lnTo>
                    <a:lnTo>
                      <a:pt x="3187633" y="2158415"/>
                    </a:lnTo>
                    <a:lnTo>
                      <a:pt x="3099640" y="2246382"/>
                    </a:lnTo>
                    <a:lnTo>
                      <a:pt x="117688" y="2246382"/>
                    </a:lnTo>
                    <a:lnTo>
                      <a:pt x="687" y="2129406"/>
                    </a:lnTo>
                    <a:lnTo>
                      <a:pt x="0" y="458618"/>
                    </a:lnTo>
                    <a:lnTo>
                      <a:pt x="124" y="458494"/>
                    </a:lnTo>
                    <a:lnTo>
                      <a:pt x="0" y="156891"/>
                    </a:lnTo>
                    <a:close/>
                  </a:path>
                </a:pathLst>
              </a:custGeom>
              <a:gradFill flip="none" rotWithShape="1">
                <a:gsLst>
                  <a:gs pos="47000">
                    <a:schemeClr val="accent3">
                      <a:lumMod val="20000"/>
                      <a:lumOff val="80000"/>
                      <a:alpha val="0"/>
                    </a:schemeClr>
                  </a:gs>
                  <a:gs pos="0">
                    <a:schemeClr val="accent3">
                      <a:lumMod val="20000"/>
                      <a:lumOff val="80000"/>
                      <a:alpha val="50000"/>
                    </a:schemeClr>
                  </a:gs>
                  <a:gs pos="100000">
                    <a:schemeClr val="accent3">
                      <a:alpha val="36000"/>
                    </a:schemeClr>
                  </a:gs>
                </a:gsLst>
                <a:lin ang="2700000" scaled="1"/>
                <a:tileRect/>
              </a:gradFill>
              <a:ln w="9525" cap="flat">
                <a:solidFill>
                  <a:schemeClr val="accent1"/>
                </a:solidFill>
                <a:prstDash val="solid"/>
                <a:miter/>
              </a:ln>
            </p:spPr>
            <p:txBody>
              <a:bodyPr rtlCol="0" anchor="ctr"/>
              <a:lstStyle/>
              <a:p>
                <a:endParaRPr lang="zh-CN" altLang="en-US"/>
              </a:p>
            </p:txBody>
          </p:sp>
        </p:grpSp>
      </p:grpSp>
      <p:grpSp>
        <p:nvGrpSpPr>
          <p:cNvPr id="6" name="组合 5">
            <a:extLst>
              <a:ext uri="{FF2B5EF4-FFF2-40B4-BE49-F238E27FC236}">
                <a16:creationId xmlns:a16="http://schemas.microsoft.com/office/drawing/2014/main" id="{3BF66C3A-8325-B61A-B4D7-88B30B42E449}"/>
              </a:ext>
            </a:extLst>
          </p:cNvPr>
          <p:cNvGrpSpPr/>
          <p:nvPr/>
        </p:nvGrpSpPr>
        <p:grpSpPr>
          <a:xfrm>
            <a:off x="661578" y="1588269"/>
            <a:ext cx="5196839" cy="4477134"/>
            <a:chOff x="294929" y="2204573"/>
            <a:chExt cx="5196839" cy="4477134"/>
          </a:xfrm>
        </p:grpSpPr>
        <p:sp>
          <p:nvSpPr>
            <p:cNvPr id="98" name="椭圆 97">
              <a:extLst>
                <a:ext uri="{FF2B5EF4-FFF2-40B4-BE49-F238E27FC236}">
                  <a16:creationId xmlns:a16="http://schemas.microsoft.com/office/drawing/2014/main" id="{0927D277-7208-20D2-9B54-F4067789D26E}"/>
                </a:ext>
              </a:extLst>
            </p:cNvPr>
            <p:cNvSpPr/>
            <p:nvPr/>
          </p:nvSpPr>
          <p:spPr>
            <a:xfrm>
              <a:off x="547670" y="2204573"/>
              <a:ext cx="4477137" cy="4477134"/>
            </a:xfrm>
            <a:prstGeom prst="ellipse">
              <a:avLst/>
            </a:prstGeom>
            <a:gradFill>
              <a:gsLst>
                <a:gs pos="63000">
                  <a:schemeClr val="accent1">
                    <a:lumMod val="20000"/>
                    <a:lumOff val="80000"/>
                    <a:alpha val="0"/>
                  </a:schemeClr>
                </a:gs>
                <a:gs pos="100000">
                  <a:schemeClr val="accent1">
                    <a:lumMod val="20000"/>
                    <a:lumOff val="80000"/>
                    <a:alpha val="35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99" name="椭圆 98">
              <a:extLst>
                <a:ext uri="{FF2B5EF4-FFF2-40B4-BE49-F238E27FC236}">
                  <a16:creationId xmlns:a16="http://schemas.microsoft.com/office/drawing/2014/main" id="{E868086C-6901-0BF2-E828-32D5666D7546}"/>
                </a:ext>
              </a:extLst>
            </p:cNvPr>
            <p:cNvSpPr/>
            <p:nvPr/>
          </p:nvSpPr>
          <p:spPr>
            <a:xfrm>
              <a:off x="1240452" y="2748625"/>
              <a:ext cx="3210303" cy="3210301"/>
            </a:xfrm>
            <a:prstGeom prst="ellipse">
              <a:avLst/>
            </a:prstGeom>
            <a:gradFill flip="none" rotWithShape="1">
              <a:gsLst>
                <a:gs pos="0">
                  <a:schemeClr val="accent1">
                    <a:lumMod val="20000"/>
                    <a:lumOff val="80000"/>
                  </a:schemeClr>
                </a:gs>
                <a:gs pos="100000">
                  <a:schemeClr val="accent1">
                    <a:lumMod val="20000"/>
                    <a:lumOff val="80000"/>
                    <a:alpha val="0"/>
                  </a:schemeClr>
                </a:gs>
                <a:gs pos="42000">
                  <a:schemeClr val="accent1">
                    <a:lumMod val="20000"/>
                    <a:lumOff val="80000"/>
                    <a:alpha val="25000"/>
                  </a:schemeClr>
                </a:gs>
              </a:gsLst>
              <a:lin ang="18900000" scaled="1"/>
              <a:tileRect/>
            </a:gradFill>
            <a:ln>
              <a:gradFill flip="none" rotWithShape="1">
                <a:gsLst>
                  <a:gs pos="40000">
                    <a:schemeClr val="accent1">
                      <a:lumMod val="20000"/>
                      <a:lumOff val="80000"/>
                    </a:schemeClr>
                  </a:gs>
                  <a:gs pos="75000">
                    <a:schemeClr val="accent1">
                      <a:lumMod val="20000"/>
                      <a:lumOff val="80000"/>
                      <a:alpha val="0"/>
                    </a:schemeClr>
                  </a:gs>
                </a:gsLst>
                <a:lin ang="18900000" scaled="1"/>
                <a:tileRect/>
              </a:gradFill>
            </a:ln>
            <a:effectLst/>
            <a:scene3d>
              <a:camera prst="isometricTopUp">
                <a:rot lat="19015212" lon="17445209" rev="4529344"/>
              </a:camera>
              <a:lightRig rig="contrasting" dir="t">
                <a:rot lat="0" lon="0" rev="2400000"/>
              </a:lightRig>
            </a:scene3d>
            <a:sp3d extrusionH="19050"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52000">
                      <a:srgbClr val="EEC5A3"/>
                    </a:gs>
                    <a:gs pos="0">
                      <a:srgbClr val="FCDEBF"/>
                    </a:gs>
                    <a:gs pos="100000">
                      <a:srgbClr val="D2906B"/>
                    </a:gs>
                  </a:gsLst>
                  <a:lin ang="5400000" scaled="0"/>
                </a:gradFill>
              </a:endParaRPr>
            </a:p>
          </p:txBody>
        </p:sp>
        <p:cxnSp>
          <p:nvCxnSpPr>
            <p:cNvPr id="100" name="直接连接符 99">
              <a:extLst>
                <a:ext uri="{FF2B5EF4-FFF2-40B4-BE49-F238E27FC236}">
                  <a16:creationId xmlns:a16="http://schemas.microsoft.com/office/drawing/2014/main" id="{A6DC5059-3977-1B5F-80BD-39E650A220B0}"/>
                </a:ext>
              </a:extLst>
            </p:cNvPr>
            <p:cNvCxnSpPr>
              <a:cxnSpLocks/>
            </p:cNvCxnSpPr>
            <p:nvPr/>
          </p:nvCxnSpPr>
          <p:spPr>
            <a:xfrm>
              <a:off x="4544681" y="3976993"/>
              <a:ext cx="0" cy="1185320"/>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C824F14E-A935-4F5A-5A0F-F7B30DDAFF9F}"/>
                </a:ext>
              </a:extLst>
            </p:cNvPr>
            <p:cNvCxnSpPr>
              <a:cxnSpLocks/>
            </p:cNvCxnSpPr>
            <p:nvPr/>
          </p:nvCxnSpPr>
          <p:spPr>
            <a:xfrm flipH="1">
              <a:off x="4795326" y="4326934"/>
              <a:ext cx="0" cy="404502"/>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2758B3FE-B699-A848-2D2C-519F6F7AB835}"/>
                </a:ext>
              </a:extLst>
            </p:cNvPr>
            <p:cNvCxnSpPr>
              <a:cxnSpLocks/>
            </p:cNvCxnSpPr>
            <p:nvPr/>
          </p:nvCxnSpPr>
          <p:spPr>
            <a:xfrm>
              <a:off x="1018511" y="3734274"/>
              <a:ext cx="0" cy="1185320"/>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FF562C65-8F27-9C7D-CE48-1BBE35C3559F}"/>
                </a:ext>
              </a:extLst>
            </p:cNvPr>
            <p:cNvCxnSpPr>
              <a:cxnSpLocks/>
            </p:cNvCxnSpPr>
            <p:nvPr/>
          </p:nvCxnSpPr>
          <p:spPr>
            <a:xfrm>
              <a:off x="777150" y="4084216"/>
              <a:ext cx="0" cy="590237"/>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108" name="矩形: 圆角 107">
              <a:extLst>
                <a:ext uri="{FF2B5EF4-FFF2-40B4-BE49-F238E27FC236}">
                  <a16:creationId xmlns:a16="http://schemas.microsoft.com/office/drawing/2014/main" id="{F7121B1C-7BED-6162-084A-24EC3E907DD7}"/>
                </a:ext>
              </a:extLst>
            </p:cNvPr>
            <p:cNvSpPr/>
            <p:nvPr/>
          </p:nvSpPr>
          <p:spPr>
            <a:xfrm>
              <a:off x="1094978" y="2586467"/>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26" name="文本框 277">
              <a:extLst>
                <a:ext uri="{FF2B5EF4-FFF2-40B4-BE49-F238E27FC236}">
                  <a16:creationId xmlns:a16="http://schemas.microsoft.com/office/drawing/2014/main" id="{FC82BFCB-ED71-6EB3-D8BB-99E409D052F2}"/>
                </a:ext>
              </a:extLst>
            </p:cNvPr>
            <p:cNvSpPr txBox="1"/>
            <p:nvPr/>
          </p:nvSpPr>
          <p:spPr>
            <a:xfrm>
              <a:off x="1419028" y="3787820"/>
              <a:ext cx="2960596" cy="832277"/>
            </a:xfrm>
            <a:prstGeom prst="rect">
              <a:avLst/>
            </a:prstGeom>
            <a:noFill/>
          </p:spPr>
          <p:txBody>
            <a:bodyPr wrap="square" lIns="68570" tIns="34289" rIns="68570" bIns="34289"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lang="zh-CN" altLang="en-US" sz="2000" b="1" dirty="0">
                  <a:gradFill flip="none" rotWithShape="1">
                    <a:gsLst>
                      <a:gs pos="100000">
                        <a:srgbClr val="FFC000"/>
                      </a:gs>
                      <a:gs pos="0">
                        <a:srgbClr val="FFFF00"/>
                      </a:gs>
                    </a:gsLst>
                    <a:lin ang="2700000" scaled="1"/>
                    <a:tileRect/>
                  </a:gradFill>
                  <a:latin typeface="+mj-ea"/>
                  <a:ea typeface="+mj-ea"/>
                  <a:sym typeface="+mn-lt"/>
                </a:rPr>
                <a:t>请在这里输入内容</a:t>
              </a:r>
              <a:endParaRPr lang="en-US" altLang="zh-CN" sz="2000" b="1" dirty="0">
                <a:gradFill flip="none" rotWithShape="1">
                  <a:gsLst>
                    <a:gs pos="100000">
                      <a:srgbClr val="FFC000"/>
                    </a:gs>
                    <a:gs pos="0">
                      <a:srgbClr val="FFFF00"/>
                    </a:gs>
                  </a:gsLst>
                  <a:lin ang="2700000" scaled="1"/>
                  <a:tileRect/>
                </a:gradFill>
                <a:latin typeface="+mj-ea"/>
                <a:ea typeface="+mj-ea"/>
                <a:sym typeface="+mn-lt"/>
              </a:endParaRPr>
            </a:p>
            <a:p>
              <a:pPr marL="0" marR="0" lvl="0" indent="0" algn="ctr" defTabSz="685800" rtl="0" eaLnBrk="1" fontAlgn="auto" latinLnBrk="0" hangingPunct="1">
                <a:lnSpc>
                  <a:spcPct val="130000"/>
                </a:lnSpc>
                <a:spcBef>
                  <a:spcPts val="0"/>
                </a:spcBef>
                <a:spcAft>
                  <a:spcPts val="0"/>
                </a:spcAft>
                <a:buClrTx/>
                <a:buSzTx/>
                <a:buFontTx/>
                <a:buNone/>
                <a:tabLst/>
                <a:defRPr/>
              </a:pPr>
              <a:r>
                <a:rPr lang="zh-CN" altLang="en-US" sz="2000" b="1" dirty="0">
                  <a:gradFill flip="none" rotWithShape="1">
                    <a:gsLst>
                      <a:gs pos="100000">
                        <a:srgbClr val="FFC000"/>
                      </a:gs>
                      <a:gs pos="0">
                        <a:srgbClr val="FFFF00"/>
                      </a:gs>
                    </a:gsLst>
                    <a:lin ang="2700000" scaled="1"/>
                    <a:tileRect/>
                  </a:gradFill>
                  <a:latin typeface="+mj-ea"/>
                  <a:ea typeface="+mj-ea"/>
                  <a:sym typeface="+mn-lt"/>
                </a:rPr>
                <a:t>请在这里输入内容</a:t>
              </a:r>
            </a:p>
          </p:txBody>
        </p:sp>
        <p:sp>
          <p:nvSpPr>
            <p:cNvPr id="72" name="矩形: 圆角 71">
              <a:extLst>
                <a:ext uri="{FF2B5EF4-FFF2-40B4-BE49-F238E27FC236}">
                  <a16:creationId xmlns:a16="http://schemas.microsoft.com/office/drawing/2014/main" id="{42CFFE2B-FCD7-F11F-F5C1-EEA093115995}"/>
                </a:ext>
              </a:extLst>
            </p:cNvPr>
            <p:cNvSpPr/>
            <p:nvPr/>
          </p:nvSpPr>
          <p:spPr>
            <a:xfrm>
              <a:off x="2894111" y="2586467"/>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73" name="矩形: 圆角 72">
              <a:extLst>
                <a:ext uri="{FF2B5EF4-FFF2-40B4-BE49-F238E27FC236}">
                  <a16:creationId xmlns:a16="http://schemas.microsoft.com/office/drawing/2014/main" id="{A9BE3ECA-777D-AF43-50D8-948C3D153E3B}"/>
                </a:ext>
              </a:extLst>
            </p:cNvPr>
            <p:cNvSpPr/>
            <p:nvPr/>
          </p:nvSpPr>
          <p:spPr>
            <a:xfrm>
              <a:off x="294929"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74" name="矩形: 圆角 73">
              <a:extLst>
                <a:ext uri="{FF2B5EF4-FFF2-40B4-BE49-F238E27FC236}">
                  <a16:creationId xmlns:a16="http://schemas.microsoft.com/office/drawing/2014/main" id="{12105938-B582-EB3C-8817-12B06DC991F8}"/>
                </a:ext>
              </a:extLst>
            </p:cNvPr>
            <p:cNvSpPr/>
            <p:nvPr/>
          </p:nvSpPr>
          <p:spPr>
            <a:xfrm>
              <a:off x="2094062"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75" name="矩形: 圆角 74">
              <a:extLst>
                <a:ext uri="{FF2B5EF4-FFF2-40B4-BE49-F238E27FC236}">
                  <a16:creationId xmlns:a16="http://schemas.microsoft.com/office/drawing/2014/main" id="{5624E0B0-8CFF-214A-536C-45EE86CED403}"/>
                </a:ext>
              </a:extLst>
            </p:cNvPr>
            <p:cNvSpPr/>
            <p:nvPr/>
          </p:nvSpPr>
          <p:spPr>
            <a:xfrm>
              <a:off x="3892462"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grpSp>
      <p:sp>
        <p:nvSpPr>
          <p:cNvPr id="18" name="文本框 17">
            <a:extLst>
              <a:ext uri="{FF2B5EF4-FFF2-40B4-BE49-F238E27FC236}">
                <a16:creationId xmlns:a16="http://schemas.microsoft.com/office/drawing/2014/main" id="{D306D596-4F04-4F38-9E15-29B8E6248629}"/>
              </a:ext>
            </a:extLst>
          </p:cNvPr>
          <p:cNvSpPr txBox="1"/>
          <p:nvPr/>
        </p:nvSpPr>
        <p:spPr>
          <a:xfrm>
            <a:off x="2038712" y="6060793"/>
            <a:ext cx="8114576"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latin typeface="+mj-ea"/>
                <a:ea typeface="+mj-ea"/>
                <a:cs typeface="+mn-cs"/>
                <a:sym typeface="+mn-ea"/>
              </a:rPr>
              <a:t>请在这里输入总结性话语请在这里输入总结性话语</a:t>
            </a:r>
            <a:endParaRPr kumimoji="0" lang="zh-CN" altLang="en-US" sz="2800" b="0" i="0" u="none" strike="noStrike" kern="1200" cap="none" spc="0" normalizeH="0" baseline="0" noProof="0" dirty="0">
              <a:ln w="0"/>
              <a:solidFill>
                <a:schemeClr val="bg1"/>
              </a:solidFill>
              <a:effectLst>
                <a:outerShdw blurRad="38100" dist="25400" dir="5400000" algn="ctr" rotWithShape="0">
                  <a:srgbClr val="6E747A">
                    <a:alpha val="43000"/>
                  </a:srgbClr>
                </a:outerShdw>
              </a:effectLst>
              <a:uLnTx/>
              <a:uFillTx/>
              <a:latin typeface="+mj-ea"/>
              <a:ea typeface="+mj-ea"/>
              <a:cs typeface="+mn-cs"/>
              <a:sym typeface="+mn-ea"/>
            </a:endParaRPr>
          </a:p>
        </p:txBody>
      </p:sp>
      <p:grpSp>
        <p:nvGrpSpPr>
          <p:cNvPr id="76" name="组合 75">
            <a:extLst>
              <a:ext uri="{FF2B5EF4-FFF2-40B4-BE49-F238E27FC236}">
                <a16:creationId xmlns:a16="http://schemas.microsoft.com/office/drawing/2014/main" id="{EA5634DA-3ECD-4034-7E05-C923B2738959}"/>
              </a:ext>
            </a:extLst>
          </p:cNvPr>
          <p:cNvGrpSpPr/>
          <p:nvPr/>
        </p:nvGrpSpPr>
        <p:grpSpPr>
          <a:xfrm>
            <a:off x="6291770" y="1588269"/>
            <a:ext cx="5196839" cy="4477134"/>
            <a:chOff x="294929" y="2204573"/>
            <a:chExt cx="5196839" cy="4477134"/>
          </a:xfrm>
        </p:grpSpPr>
        <p:sp>
          <p:nvSpPr>
            <p:cNvPr id="77" name="椭圆 76">
              <a:extLst>
                <a:ext uri="{FF2B5EF4-FFF2-40B4-BE49-F238E27FC236}">
                  <a16:creationId xmlns:a16="http://schemas.microsoft.com/office/drawing/2014/main" id="{7C89462A-530C-9ABB-EDCD-718C812D0F8F}"/>
                </a:ext>
              </a:extLst>
            </p:cNvPr>
            <p:cNvSpPr/>
            <p:nvPr/>
          </p:nvSpPr>
          <p:spPr>
            <a:xfrm>
              <a:off x="547670" y="2204573"/>
              <a:ext cx="4477137" cy="4477134"/>
            </a:xfrm>
            <a:prstGeom prst="ellipse">
              <a:avLst/>
            </a:prstGeom>
            <a:gradFill>
              <a:gsLst>
                <a:gs pos="63000">
                  <a:schemeClr val="accent1">
                    <a:lumMod val="20000"/>
                    <a:lumOff val="80000"/>
                    <a:alpha val="0"/>
                  </a:schemeClr>
                </a:gs>
                <a:gs pos="100000">
                  <a:schemeClr val="accent1">
                    <a:lumMod val="20000"/>
                    <a:lumOff val="80000"/>
                    <a:alpha val="35000"/>
                  </a:schemeClr>
                </a:gs>
              </a:gsLst>
              <a:lin ang="8100000" scaled="1"/>
            </a:gradFill>
            <a:ln w="22225">
              <a:gradFill flip="none" rotWithShape="1">
                <a:gsLst>
                  <a:gs pos="27000">
                    <a:schemeClr val="accent1">
                      <a:alpha val="0"/>
                    </a:schemeClr>
                  </a:gs>
                  <a:gs pos="100000">
                    <a:schemeClr val="accent1"/>
                  </a:gs>
                </a:gsLst>
                <a:lin ang="8100000" scaled="1"/>
                <a:tileRect/>
              </a:gradFill>
              <a:prstDash val="sysDash"/>
            </a:ln>
            <a:effectLst/>
            <a:scene3d>
              <a:camera prst="isometricTopUp">
                <a:rot lat="19015212" lon="17445209" rev="4529344"/>
              </a:camera>
              <a:lightRig rig="contrasting" dir="t">
                <a:rot lat="0" lon="0" rev="240000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78" name="椭圆 77">
              <a:extLst>
                <a:ext uri="{FF2B5EF4-FFF2-40B4-BE49-F238E27FC236}">
                  <a16:creationId xmlns:a16="http://schemas.microsoft.com/office/drawing/2014/main" id="{82336BF5-9510-B068-A760-5C14948C1784}"/>
                </a:ext>
              </a:extLst>
            </p:cNvPr>
            <p:cNvSpPr/>
            <p:nvPr/>
          </p:nvSpPr>
          <p:spPr>
            <a:xfrm>
              <a:off x="1240452" y="2748625"/>
              <a:ext cx="3210303" cy="3210301"/>
            </a:xfrm>
            <a:prstGeom prst="ellipse">
              <a:avLst/>
            </a:prstGeom>
            <a:gradFill flip="none" rotWithShape="1">
              <a:gsLst>
                <a:gs pos="0">
                  <a:schemeClr val="accent1">
                    <a:lumMod val="20000"/>
                    <a:lumOff val="80000"/>
                  </a:schemeClr>
                </a:gs>
                <a:gs pos="100000">
                  <a:schemeClr val="accent1">
                    <a:lumMod val="20000"/>
                    <a:lumOff val="80000"/>
                    <a:alpha val="0"/>
                  </a:schemeClr>
                </a:gs>
                <a:gs pos="42000">
                  <a:schemeClr val="accent1">
                    <a:lumMod val="20000"/>
                    <a:lumOff val="80000"/>
                    <a:alpha val="25000"/>
                  </a:schemeClr>
                </a:gs>
              </a:gsLst>
              <a:lin ang="18900000" scaled="1"/>
              <a:tileRect/>
            </a:gradFill>
            <a:ln>
              <a:gradFill flip="none" rotWithShape="1">
                <a:gsLst>
                  <a:gs pos="40000">
                    <a:schemeClr val="accent1">
                      <a:lumMod val="20000"/>
                      <a:lumOff val="80000"/>
                    </a:schemeClr>
                  </a:gs>
                  <a:gs pos="75000">
                    <a:schemeClr val="accent1">
                      <a:lumMod val="20000"/>
                      <a:lumOff val="80000"/>
                      <a:alpha val="0"/>
                    </a:schemeClr>
                  </a:gs>
                </a:gsLst>
                <a:lin ang="18900000" scaled="1"/>
                <a:tileRect/>
              </a:gradFill>
            </a:ln>
            <a:effectLst/>
            <a:scene3d>
              <a:camera prst="isometricTopUp">
                <a:rot lat="19015212" lon="17445209" rev="4529344"/>
              </a:camera>
              <a:lightRig rig="contrasting" dir="t">
                <a:rot lat="0" lon="0" rev="2400000"/>
              </a:lightRig>
            </a:scene3d>
            <a:sp3d extrusionH="19050"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52000">
                      <a:srgbClr val="EEC5A3"/>
                    </a:gs>
                    <a:gs pos="0">
                      <a:srgbClr val="FCDEBF"/>
                    </a:gs>
                    <a:gs pos="100000">
                      <a:srgbClr val="D2906B"/>
                    </a:gs>
                  </a:gsLst>
                  <a:lin ang="5400000" scaled="0"/>
                </a:gradFill>
              </a:endParaRPr>
            </a:p>
          </p:txBody>
        </p:sp>
        <p:cxnSp>
          <p:nvCxnSpPr>
            <p:cNvPr id="79" name="直接连接符 78">
              <a:extLst>
                <a:ext uri="{FF2B5EF4-FFF2-40B4-BE49-F238E27FC236}">
                  <a16:creationId xmlns:a16="http://schemas.microsoft.com/office/drawing/2014/main" id="{87704641-29B2-ED35-1AC8-FA239EF9D76F}"/>
                </a:ext>
              </a:extLst>
            </p:cNvPr>
            <p:cNvCxnSpPr>
              <a:cxnSpLocks/>
            </p:cNvCxnSpPr>
            <p:nvPr/>
          </p:nvCxnSpPr>
          <p:spPr>
            <a:xfrm>
              <a:off x="4544681" y="3976993"/>
              <a:ext cx="0" cy="1185320"/>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B0411464-DA29-24AA-9DEA-076A0D90FC8E}"/>
                </a:ext>
              </a:extLst>
            </p:cNvPr>
            <p:cNvCxnSpPr>
              <a:cxnSpLocks/>
            </p:cNvCxnSpPr>
            <p:nvPr/>
          </p:nvCxnSpPr>
          <p:spPr>
            <a:xfrm flipH="1">
              <a:off x="4795326" y="4326934"/>
              <a:ext cx="0" cy="404502"/>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75DF2C39-8497-7B17-67CE-C93CF5D52BDC}"/>
                </a:ext>
              </a:extLst>
            </p:cNvPr>
            <p:cNvCxnSpPr>
              <a:cxnSpLocks/>
            </p:cNvCxnSpPr>
            <p:nvPr/>
          </p:nvCxnSpPr>
          <p:spPr>
            <a:xfrm>
              <a:off x="1018511" y="3734274"/>
              <a:ext cx="0" cy="1185320"/>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F13E0E9A-6D1B-A867-2CBA-9178D5A4BE51}"/>
                </a:ext>
              </a:extLst>
            </p:cNvPr>
            <p:cNvCxnSpPr>
              <a:cxnSpLocks/>
            </p:cNvCxnSpPr>
            <p:nvPr/>
          </p:nvCxnSpPr>
          <p:spPr>
            <a:xfrm>
              <a:off x="777150" y="4084216"/>
              <a:ext cx="0" cy="590237"/>
            </a:xfrm>
            <a:prstGeom prst="line">
              <a:avLst/>
            </a:prstGeom>
            <a:ln w="12700">
              <a:gradFill>
                <a:gsLst>
                  <a:gs pos="0">
                    <a:schemeClr val="accent3">
                      <a:lumMod val="20000"/>
                      <a:lumOff val="80000"/>
                      <a:alpha val="60000"/>
                    </a:schemeClr>
                  </a:gs>
                  <a:gs pos="99000">
                    <a:schemeClr val="accent3">
                      <a:lumMod val="20000"/>
                      <a:lumOff val="80000"/>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sp>
          <p:nvSpPr>
            <p:cNvPr id="83" name="矩形: 圆角 82">
              <a:extLst>
                <a:ext uri="{FF2B5EF4-FFF2-40B4-BE49-F238E27FC236}">
                  <a16:creationId xmlns:a16="http://schemas.microsoft.com/office/drawing/2014/main" id="{B0B604BA-A6CD-CF59-3862-34B432FC2B75}"/>
                </a:ext>
              </a:extLst>
            </p:cNvPr>
            <p:cNvSpPr/>
            <p:nvPr/>
          </p:nvSpPr>
          <p:spPr>
            <a:xfrm>
              <a:off x="1094978" y="2586467"/>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84" name="文本框 277">
              <a:extLst>
                <a:ext uri="{FF2B5EF4-FFF2-40B4-BE49-F238E27FC236}">
                  <a16:creationId xmlns:a16="http://schemas.microsoft.com/office/drawing/2014/main" id="{87D2A374-0F86-C06C-33A4-176118A33862}"/>
                </a:ext>
              </a:extLst>
            </p:cNvPr>
            <p:cNvSpPr txBox="1"/>
            <p:nvPr/>
          </p:nvSpPr>
          <p:spPr>
            <a:xfrm>
              <a:off x="1354605" y="3772277"/>
              <a:ext cx="2960596" cy="832277"/>
            </a:xfrm>
            <a:prstGeom prst="rect">
              <a:avLst/>
            </a:prstGeom>
            <a:noFill/>
          </p:spPr>
          <p:txBody>
            <a:bodyPr wrap="square" lIns="68570" tIns="34289" rIns="68570" bIns="34289"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lang="zh-CN" altLang="en-US" sz="2000" b="1" dirty="0">
                  <a:gradFill flip="none" rotWithShape="1">
                    <a:gsLst>
                      <a:gs pos="100000">
                        <a:srgbClr val="FFC000"/>
                      </a:gs>
                      <a:gs pos="0">
                        <a:srgbClr val="FFFF00"/>
                      </a:gs>
                    </a:gsLst>
                    <a:lin ang="2700000" scaled="1"/>
                    <a:tileRect/>
                  </a:gradFill>
                  <a:latin typeface="+mj-ea"/>
                  <a:ea typeface="+mj-ea"/>
                  <a:sym typeface="+mn-lt"/>
                </a:rPr>
                <a:t>请在这里输入内容</a:t>
              </a:r>
              <a:endParaRPr lang="en-US" altLang="zh-CN" sz="2000" b="1" dirty="0">
                <a:gradFill flip="none" rotWithShape="1">
                  <a:gsLst>
                    <a:gs pos="100000">
                      <a:srgbClr val="FFC000"/>
                    </a:gs>
                    <a:gs pos="0">
                      <a:srgbClr val="FFFF00"/>
                    </a:gs>
                  </a:gsLst>
                  <a:lin ang="2700000" scaled="1"/>
                  <a:tileRect/>
                </a:gradFill>
                <a:latin typeface="+mj-ea"/>
                <a:ea typeface="+mj-ea"/>
                <a:sym typeface="+mn-lt"/>
              </a:endParaRPr>
            </a:p>
            <a:p>
              <a:pPr marL="0" marR="0" lvl="0" indent="0" algn="ctr" defTabSz="685800" rtl="0" eaLnBrk="1" fontAlgn="auto" latinLnBrk="0" hangingPunct="1">
                <a:lnSpc>
                  <a:spcPct val="130000"/>
                </a:lnSpc>
                <a:spcBef>
                  <a:spcPts val="0"/>
                </a:spcBef>
                <a:spcAft>
                  <a:spcPts val="0"/>
                </a:spcAft>
                <a:buClrTx/>
                <a:buSzTx/>
                <a:buFontTx/>
                <a:buNone/>
                <a:tabLst/>
                <a:defRPr/>
              </a:pPr>
              <a:r>
                <a:rPr lang="zh-CN" altLang="en-US" sz="2000" b="1" dirty="0">
                  <a:gradFill flip="none" rotWithShape="1">
                    <a:gsLst>
                      <a:gs pos="100000">
                        <a:srgbClr val="FFC000"/>
                      </a:gs>
                      <a:gs pos="0">
                        <a:srgbClr val="FFFF00"/>
                      </a:gs>
                    </a:gsLst>
                    <a:lin ang="2700000" scaled="1"/>
                    <a:tileRect/>
                  </a:gradFill>
                  <a:latin typeface="+mj-ea"/>
                  <a:ea typeface="+mj-ea"/>
                  <a:sym typeface="+mn-lt"/>
                </a:rPr>
                <a:t>请在这里输入内容</a:t>
              </a:r>
            </a:p>
          </p:txBody>
        </p:sp>
        <p:sp>
          <p:nvSpPr>
            <p:cNvPr id="85" name="矩形: 圆角 84">
              <a:extLst>
                <a:ext uri="{FF2B5EF4-FFF2-40B4-BE49-F238E27FC236}">
                  <a16:creationId xmlns:a16="http://schemas.microsoft.com/office/drawing/2014/main" id="{F2AAC2C2-7D97-10E9-EFA2-CBD8875D7FAE}"/>
                </a:ext>
              </a:extLst>
            </p:cNvPr>
            <p:cNvSpPr/>
            <p:nvPr/>
          </p:nvSpPr>
          <p:spPr>
            <a:xfrm>
              <a:off x="2894111" y="2586467"/>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86" name="矩形: 圆角 85">
              <a:extLst>
                <a:ext uri="{FF2B5EF4-FFF2-40B4-BE49-F238E27FC236}">
                  <a16:creationId xmlns:a16="http://schemas.microsoft.com/office/drawing/2014/main" id="{466130A9-FB7A-7527-2AD1-0A5854F7762B}"/>
                </a:ext>
              </a:extLst>
            </p:cNvPr>
            <p:cNvSpPr/>
            <p:nvPr/>
          </p:nvSpPr>
          <p:spPr>
            <a:xfrm>
              <a:off x="294929"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87" name="矩形: 圆角 86">
              <a:extLst>
                <a:ext uri="{FF2B5EF4-FFF2-40B4-BE49-F238E27FC236}">
                  <a16:creationId xmlns:a16="http://schemas.microsoft.com/office/drawing/2014/main" id="{8286B9F8-FD8D-DFD5-8ED2-CE329CA1A270}"/>
                </a:ext>
              </a:extLst>
            </p:cNvPr>
            <p:cNvSpPr/>
            <p:nvPr/>
          </p:nvSpPr>
          <p:spPr>
            <a:xfrm>
              <a:off x="2094062"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sp>
          <p:nvSpPr>
            <p:cNvPr id="88" name="矩形: 圆角 87">
              <a:extLst>
                <a:ext uri="{FF2B5EF4-FFF2-40B4-BE49-F238E27FC236}">
                  <a16:creationId xmlns:a16="http://schemas.microsoft.com/office/drawing/2014/main" id="{6E487FD0-969A-3DCE-6997-B95DBA61B987}"/>
                </a:ext>
              </a:extLst>
            </p:cNvPr>
            <p:cNvSpPr/>
            <p:nvPr/>
          </p:nvSpPr>
          <p:spPr>
            <a:xfrm>
              <a:off x="3892462" y="3279456"/>
              <a:ext cx="1599306" cy="471584"/>
            </a:xfrm>
            <a:prstGeom prst="roundRect">
              <a:avLst>
                <a:gd name="adj" fmla="val 50000"/>
              </a:avLst>
            </a:prstGeom>
            <a:gradFill flip="none" rotWithShape="1">
              <a:gsLst>
                <a:gs pos="0">
                  <a:schemeClr val="accent1"/>
                </a:gs>
                <a:gs pos="100000">
                  <a:schemeClr val="accent1"/>
                </a:gs>
                <a:gs pos="55000">
                  <a:schemeClr val="accent3">
                    <a:lumMod val="20000"/>
                    <a:lumOff val="80000"/>
                    <a:alpha val="0"/>
                  </a:schemeClr>
                </a:gs>
              </a:gsLst>
              <a:lin ang="2700000" scaled="1"/>
              <a:tileRect/>
            </a:gra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a:t>请输入内容</a:t>
              </a:r>
            </a:p>
          </p:txBody>
        </p:sp>
      </p:grpSp>
      <p:sp>
        <p:nvSpPr>
          <p:cNvPr id="89" name="文本框 88">
            <a:extLst>
              <a:ext uri="{FF2B5EF4-FFF2-40B4-BE49-F238E27FC236}">
                <a16:creationId xmlns:a16="http://schemas.microsoft.com/office/drawing/2014/main" id="{202FF3C9-9987-9684-F49D-A3E92C1F189C}"/>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
        <p:nvSpPr>
          <p:cNvPr id="2" name="矩形 1">
            <a:extLst>
              <a:ext uri="{FF2B5EF4-FFF2-40B4-BE49-F238E27FC236}">
                <a16:creationId xmlns:a16="http://schemas.microsoft.com/office/drawing/2014/main" id="{8BEC383A-3B41-DD34-7118-F194B6A0B6C3}"/>
              </a:ext>
            </a:extLst>
          </p:cNvPr>
          <p:cNvSpPr/>
          <p:nvPr/>
        </p:nvSpPr>
        <p:spPr>
          <a:xfrm>
            <a:off x="751841" y="4791919"/>
            <a:ext cx="1792708" cy="101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id="{4B57419C-67FE-A7E1-68C9-907294B70004}"/>
              </a:ext>
            </a:extLst>
          </p:cNvPr>
          <p:cNvSpPr/>
          <p:nvPr/>
        </p:nvSpPr>
        <p:spPr>
          <a:xfrm>
            <a:off x="2940201" y="4791919"/>
            <a:ext cx="1792708" cy="101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a16="http://schemas.microsoft.com/office/drawing/2014/main" id="{07424DF6-FC59-1F5D-5797-DC22AF16C0D7}"/>
              </a:ext>
            </a:extLst>
          </p:cNvPr>
          <p:cNvSpPr/>
          <p:nvPr/>
        </p:nvSpPr>
        <p:spPr>
          <a:xfrm>
            <a:off x="5128561" y="4791919"/>
            <a:ext cx="1792708" cy="101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id="{C2B376B6-77DD-C2B6-AC5F-D4EF43F9D32F}"/>
              </a:ext>
            </a:extLst>
          </p:cNvPr>
          <p:cNvSpPr/>
          <p:nvPr/>
        </p:nvSpPr>
        <p:spPr>
          <a:xfrm>
            <a:off x="7384813" y="4791919"/>
            <a:ext cx="1792708" cy="101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id="{E149A869-511F-87F3-71E9-0CAE1A54A0DA}"/>
              </a:ext>
            </a:extLst>
          </p:cNvPr>
          <p:cNvSpPr/>
          <p:nvPr/>
        </p:nvSpPr>
        <p:spPr>
          <a:xfrm>
            <a:off x="9612268" y="4791919"/>
            <a:ext cx="1792708" cy="1017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a:extLst>
              <a:ext uri="{FF2B5EF4-FFF2-40B4-BE49-F238E27FC236}">
                <a16:creationId xmlns:a16="http://schemas.microsoft.com/office/drawing/2014/main" id="{8EA9BB3F-30BD-4B9E-B23C-8447FF298BA9}"/>
              </a:ext>
            </a:extLst>
          </p:cNvPr>
          <p:cNvSpPr txBox="1"/>
          <p:nvPr/>
        </p:nvSpPr>
        <p:spPr>
          <a:xfrm>
            <a:off x="871400" y="5182697"/>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5" name="文本框 94">
            <a:extLst>
              <a:ext uri="{FF2B5EF4-FFF2-40B4-BE49-F238E27FC236}">
                <a16:creationId xmlns:a16="http://schemas.microsoft.com/office/drawing/2014/main" id="{D4FD71ED-D755-3000-109A-B05056A58A52}"/>
              </a:ext>
            </a:extLst>
          </p:cNvPr>
          <p:cNvSpPr txBox="1"/>
          <p:nvPr/>
        </p:nvSpPr>
        <p:spPr>
          <a:xfrm>
            <a:off x="3064978" y="5182697"/>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6" name="文本框 95">
            <a:extLst>
              <a:ext uri="{FF2B5EF4-FFF2-40B4-BE49-F238E27FC236}">
                <a16:creationId xmlns:a16="http://schemas.microsoft.com/office/drawing/2014/main" id="{A6A529AA-97CF-1C42-753F-2F8981099383}"/>
              </a:ext>
            </a:extLst>
          </p:cNvPr>
          <p:cNvSpPr txBox="1"/>
          <p:nvPr/>
        </p:nvSpPr>
        <p:spPr>
          <a:xfrm>
            <a:off x="5258556" y="5182697"/>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7" name="文本框 96">
            <a:extLst>
              <a:ext uri="{FF2B5EF4-FFF2-40B4-BE49-F238E27FC236}">
                <a16:creationId xmlns:a16="http://schemas.microsoft.com/office/drawing/2014/main" id="{3EF04D4C-E4C8-AD63-77C6-B053075334E0}"/>
              </a:ext>
            </a:extLst>
          </p:cNvPr>
          <p:cNvSpPr txBox="1"/>
          <p:nvPr/>
        </p:nvSpPr>
        <p:spPr>
          <a:xfrm>
            <a:off x="7529155" y="5182697"/>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104" name="文本框 103">
            <a:extLst>
              <a:ext uri="{FF2B5EF4-FFF2-40B4-BE49-F238E27FC236}">
                <a16:creationId xmlns:a16="http://schemas.microsoft.com/office/drawing/2014/main" id="{5A0239DC-D321-1798-FBBB-D4C0DC1627E5}"/>
              </a:ext>
            </a:extLst>
          </p:cNvPr>
          <p:cNvSpPr txBox="1"/>
          <p:nvPr/>
        </p:nvSpPr>
        <p:spPr>
          <a:xfrm>
            <a:off x="9764436" y="5182697"/>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Tree>
    <p:extLst>
      <p:ext uri="{BB962C8B-B14F-4D97-AF65-F5344CB8AC3E}">
        <p14:creationId xmlns:p14="http://schemas.microsoft.com/office/powerpoint/2010/main" val="2438309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75" name="组合 74">
            <a:extLst>
              <a:ext uri="{FF2B5EF4-FFF2-40B4-BE49-F238E27FC236}">
                <a16:creationId xmlns:a16="http://schemas.microsoft.com/office/drawing/2014/main" id="{0E9C9485-0BBC-194A-871C-CBFC103E2DF5}"/>
              </a:ext>
            </a:extLst>
          </p:cNvPr>
          <p:cNvGrpSpPr/>
          <p:nvPr/>
        </p:nvGrpSpPr>
        <p:grpSpPr>
          <a:xfrm>
            <a:off x="401071" y="1237889"/>
            <a:ext cx="5512049" cy="2614508"/>
            <a:chOff x="874714" y="1237888"/>
            <a:chExt cx="10442573" cy="5293355"/>
          </a:xfrm>
        </p:grpSpPr>
        <p:sp>
          <p:nvSpPr>
            <p:cNvPr id="76" name="任意多边形: 形状 75">
              <a:extLst>
                <a:ext uri="{FF2B5EF4-FFF2-40B4-BE49-F238E27FC236}">
                  <a16:creationId xmlns:a16="http://schemas.microsoft.com/office/drawing/2014/main" id="{B82BAA67-80DD-C9B8-F718-CB7675B2783E}"/>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77" name="任意多边形: 形状 76">
              <a:extLst>
                <a:ext uri="{FF2B5EF4-FFF2-40B4-BE49-F238E27FC236}">
                  <a16:creationId xmlns:a16="http://schemas.microsoft.com/office/drawing/2014/main" id="{10179257-6E41-9696-0570-FB197C84A78B}"/>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78" name="组合 77">
              <a:extLst>
                <a:ext uri="{FF2B5EF4-FFF2-40B4-BE49-F238E27FC236}">
                  <a16:creationId xmlns:a16="http://schemas.microsoft.com/office/drawing/2014/main" id="{EC2E2C8B-71F1-344C-60ED-686CFD19D1BA}"/>
                </a:ext>
              </a:extLst>
            </p:cNvPr>
            <p:cNvGrpSpPr/>
            <p:nvPr/>
          </p:nvGrpSpPr>
          <p:grpSpPr>
            <a:xfrm>
              <a:off x="4508801" y="1237888"/>
              <a:ext cx="2471120" cy="241239"/>
              <a:chOff x="4508800" y="1191796"/>
              <a:chExt cx="2943267" cy="287331"/>
            </a:xfrm>
          </p:grpSpPr>
          <p:sp>
            <p:nvSpPr>
              <p:cNvPr id="79" name="任意多边形: 形状 78">
                <a:extLst>
                  <a:ext uri="{FF2B5EF4-FFF2-40B4-BE49-F238E27FC236}">
                    <a16:creationId xmlns:a16="http://schemas.microsoft.com/office/drawing/2014/main" id="{C973495A-66B6-DB20-3846-4FC094F475AA}"/>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88" name="任意多边形: 形状 87">
                <a:extLst>
                  <a:ext uri="{FF2B5EF4-FFF2-40B4-BE49-F238E27FC236}">
                    <a16:creationId xmlns:a16="http://schemas.microsoft.com/office/drawing/2014/main" id="{3B0ACE06-09C0-9E6C-0B9F-C7FAC0E86A52}"/>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89" name="任意多边形: 形状 88">
                <a:extLst>
                  <a:ext uri="{FF2B5EF4-FFF2-40B4-BE49-F238E27FC236}">
                    <a16:creationId xmlns:a16="http://schemas.microsoft.com/office/drawing/2014/main" id="{603EE431-CA06-F42E-7C9C-131481BBEEC6}"/>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95" name="任意多边形: 形状 94">
                <a:extLst>
                  <a:ext uri="{FF2B5EF4-FFF2-40B4-BE49-F238E27FC236}">
                    <a16:creationId xmlns:a16="http://schemas.microsoft.com/office/drawing/2014/main" id="{2E9ACA93-775B-C84A-0548-FA2E484BC9E2}"/>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96" name="任意多边形: 形状 95">
                <a:extLst>
                  <a:ext uri="{FF2B5EF4-FFF2-40B4-BE49-F238E27FC236}">
                    <a16:creationId xmlns:a16="http://schemas.microsoft.com/office/drawing/2014/main" id="{4812BD04-5C93-F5AD-0C7C-62B8AA2A10A4}"/>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97" name="任意多边形: 形状 96">
                <a:extLst>
                  <a:ext uri="{FF2B5EF4-FFF2-40B4-BE49-F238E27FC236}">
                    <a16:creationId xmlns:a16="http://schemas.microsoft.com/office/drawing/2014/main" id="{F0675865-C8B2-434A-1D77-11DA97A6B19B}"/>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98" name="任意多边形: 形状 97">
                <a:extLst>
                  <a:ext uri="{FF2B5EF4-FFF2-40B4-BE49-F238E27FC236}">
                    <a16:creationId xmlns:a16="http://schemas.microsoft.com/office/drawing/2014/main" id="{DDE5A794-08AA-24D7-E68C-A357E76A8F87}"/>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99" name="任意多边形: 形状 98">
                <a:extLst>
                  <a:ext uri="{FF2B5EF4-FFF2-40B4-BE49-F238E27FC236}">
                    <a16:creationId xmlns:a16="http://schemas.microsoft.com/office/drawing/2014/main" id="{896A21B6-499C-B6F3-8768-EC5F69880051}"/>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00" name="任意多边形: 形状 99">
                <a:extLst>
                  <a:ext uri="{FF2B5EF4-FFF2-40B4-BE49-F238E27FC236}">
                    <a16:creationId xmlns:a16="http://schemas.microsoft.com/office/drawing/2014/main" id="{085DE790-801D-04BA-F818-3D281389ACCC}"/>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grpSp>
        <p:nvGrpSpPr>
          <p:cNvPr id="19" name="组合 18">
            <a:extLst>
              <a:ext uri="{FF2B5EF4-FFF2-40B4-BE49-F238E27FC236}">
                <a16:creationId xmlns:a16="http://schemas.microsoft.com/office/drawing/2014/main" id="{383BEDA4-5D42-2244-FC36-55734D08753A}"/>
              </a:ext>
            </a:extLst>
          </p:cNvPr>
          <p:cNvGrpSpPr/>
          <p:nvPr/>
        </p:nvGrpSpPr>
        <p:grpSpPr>
          <a:xfrm>
            <a:off x="-548640" y="465902"/>
            <a:ext cx="3972560" cy="840761"/>
            <a:chOff x="-548640" y="465902"/>
            <a:chExt cx="5953760" cy="840761"/>
          </a:xfrm>
        </p:grpSpPr>
        <p:sp>
          <p:nvSpPr>
            <p:cNvPr id="27" name="1">
              <a:extLst>
                <a:ext uri="{FF2B5EF4-FFF2-40B4-BE49-F238E27FC236}">
                  <a16:creationId xmlns:a16="http://schemas.microsoft.com/office/drawing/2014/main" id="{E3FBB412-6602-975F-DC1D-DED081749DD3}"/>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28" name="图片 27" descr="图片包含 前, 水, 夜空, 日落&#10;&#10;描述已自动生成">
              <a:extLst>
                <a:ext uri="{FF2B5EF4-FFF2-40B4-BE49-F238E27FC236}">
                  <a16:creationId xmlns:a16="http://schemas.microsoft.com/office/drawing/2014/main" id="{CBED19A1-6FE9-B7EE-73DF-EEF44F2BE602}"/>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29" name="1">
              <a:extLst>
                <a:ext uri="{FF2B5EF4-FFF2-40B4-BE49-F238E27FC236}">
                  <a16:creationId xmlns:a16="http://schemas.microsoft.com/office/drawing/2014/main" id="{49F3B094-F4B2-0C37-6047-51FFAE3A5370}"/>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30" name="1">
              <a:extLst>
                <a:ext uri="{FF2B5EF4-FFF2-40B4-BE49-F238E27FC236}">
                  <a16:creationId xmlns:a16="http://schemas.microsoft.com/office/drawing/2014/main" id="{F46628C4-2D96-907B-0BC2-D6C9D81A0A25}"/>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0" name="îśľídè">
            <a:extLst>
              <a:ext uri="{FF2B5EF4-FFF2-40B4-BE49-F238E27FC236}">
                <a16:creationId xmlns:a16="http://schemas.microsoft.com/office/drawing/2014/main" id="{1396A1E1-F25A-BA8A-1E83-57DF5BD80A2B}"/>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sz="3200" b="1" dirty="0">
                <a:solidFill>
                  <a:prstClr val="white"/>
                </a:solidFill>
                <a:latin typeface="+mj-ea"/>
                <a:ea typeface="+mj-ea"/>
                <a:cs typeface="+mn-ea"/>
                <a:sym typeface="+mn-lt"/>
              </a:rPr>
              <a:t>PSET</a:t>
            </a:r>
            <a:r>
              <a:rPr lang="zh-CN" altLang="en-US" sz="3200" b="1" dirty="0">
                <a:solidFill>
                  <a:prstClr val="white"/>
                </a:solidFill>
                <a:latin typeface="+mj-ea"/>
                <a:ea typeface="+mj-ea"/>
                <a:cs typeface="+mn-ea"/>
                <a:sym typeface="+mn-lt"/>
              </a:rPr>
              <a:t>分析</a:t>
            </a:r>
            <a:endParaRPr kumimoji="0" lang="en-US" altLang="zh-CN" sz="3200" b="1"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91" name="矩形 274">
            <a:extLst>
              <a:ext uri="{FF2B5EF4-FFF2-40B4-BE49-F238E27FC236}">
                <a16:creationId xmlns:a16="http://schemas.microsoft.com/office/drawing/2014/main" id="{7CBD4A59-A5CB-9FCB-B554-F6B34AB1BB4A}"/>
              </a:ext>
            </a:extLst>
          </p:cNvPr>
          <p:cNvSpPr/>
          <p:nvPr/>
        </p:nvSpPr>
        <p:spPr>
          <a:xfrm>
            <a:off x="4136970" y="442009"/>
            <a:ext cx="3918060" cy="646331"/>
          </a:xfrm>
          <a:prstGeom prst="rect">
            <a:avLst/>
          </a:prstGeom>
          <a:noFill/>
        </p:spPr>
        <p:txBody>
          <a:bodyPr wrap="none" rtlCol="0">
            <a:spAutoFit/>
          </a:bodyPr>
          <a:lstStyle/>
          <a:p>
            <a:pPr algn="ctr"/>
            <a:r>
              <a:rPr lang="zh-CN" altLang="en-US" sz="3600" b="1" dirty="0">
                <a:gradFill flip="none" rotWithShape="1">
                  <a:gsLst>
                    <a:gs pos="100000">
                      <a:srgbClr val="FFC000"/>
                    </a:gs>
                    <a:gs pos="0">
                      <a:srgbClr val="FFFF00"/>
                    </a:gs>
                  </a:gsLst>
                  <a:lin ang="2700000" scaled="1"/>
                  <a:tileRect/>
                </a:gradFill>
                <a:latin typeface="+mn-ea"/>
                <a:sym typeface="+mn-lt"/>
              </a:rPr>
              <a:t>请在这里输入内容</a:t>
            </a:r>
            <a:endParaRPr lang="en-US" altLang="zh-CN" sz="3600" b="1" dirty="0">
              <a:gradFill flip="none" rotWithShape="1">
                <a:gsLst>
                  <a:gs pos="100000">
                    <a:srgbClr val="FFC000"/>
                  </a:gs>
                  <a:gs pos="0">
                    <a:srgbClr val="FFFF00"/>
                  </a:gs>
                </a:gsLst>
                <a:lin ang="2700000" scaled="1"/>
                <a:tileRect/>
              </a:gradFill>
              <a:latin typeface="+mn-ea"/>
              <a:sym typeface="+mn-lt"/>
            </a:endParaRPr>
          </a:p>
        </p:txBody>
      </p:sp>
      <p:sp>
        <p:nvSpPr>
          <p:cNvPr id="101" name="文本框 100">
            <a:extLst>
              <a:ext uri="{FF2B5EF4-FFF2-40B4-BE49-F238E27FC236}">
                <a16:creationId xmlns:a16="http://schemas.microsoft.com/office/drawing/2014/main" id="{97399BB6-C6FD-F4B1-475B-B92036C22590}"/>
              </a:ext>
            </a:extLst>
          </p:cNvPr>
          <p:cNvSpPr txBox="1"/>
          <p:nvPr/>
        </p:nvSpPr>
        <p:spPr>
          <a:xfrm>
            <a:off x="599047" y="1381376"/>
            <a:ext cx="1826141" cy="584775"/>
          </a:xfrm>
          <a:prstGeom prst="rect">
            <a:avLst/>
          </a:prstGeom>
          <a:noFill/>
        </p:spPr>
        <p:txBody>
          <a:bodyPr wrap="none" rtlCol="0">
            <a:spAutoFit/>
          </a:bodyPr>
          <a:lstStyle>
            <a:defPPr>
              <a:defRPr lang="zh-CN"/>
            </a:defPPr>
            <a:lvl1pPr>
              <a:defRPr sz="2800" b="1">
                <a:gradFill flip="none" rotWithShape="1">
                  <a:gsLst>
                    <a:gs pos="100000">
                      <a:srgbClr val="FFC000"/>
                    </a:gs>
                    <a:gs pos="0">
                      <a:srgbClr val="FFFF00"/>
                    </a:gs>
                  </a:gsLst>
                  <a:lin ang="2700000" scaled="1"/>
                  <a:tileRect/>
                </a:gradFill>
                <a:latin typeface="+mn-ea"/>
              </a:defRPr>
            </a:lvl1pPr>
          </a:lstStyle>
          <a:p>
            <a:r>
              <a:rPr lang="zh-CN" altLang="en-US" sz="3200" dirty="0">
                <a:latin typeface="+mj-ea"/>
                <a:ea typeface="+mj-ea"/>
              </a:rPr>
              <a:t>政治分析</a:t>
            </a:r>
            <a:endParaRPr lang="zh-CN" altLang="zh-CN" sz="3200" dirty="0">
              <a:latin typeface="+mj-ea"/>
              <a:ea typeface="+mj-ea"/>
            </a:endParaRPr>
          </a:p>
        </p:txBody>
      </p:sp>
      <p:grpSp>
        <p:nvGrpSpPr>
          <p:cNvPr id="143" name="组合 142">
            <a:extLst>
              <a:ext uri="{FF2B5EF4-FFF2-40B4-BE49-F238E27FC236}">
                <a16:creationId xmlns:a16="http://schemas.microsoft.com/office/drawing/2014/main" id="{B8976AF3-7722-0497-6FBF-9F96A9A05C5E}"/>
              </a:ext>
            </a:extLst>
          </p:cNvPr>
          <p:cNvGrpSpPr/>
          <p:nvPr/>
        </p:nvGrpSpPr>
        <p:grpSpPr>
          <a:xfrm flipH="1">
            <a:off x="6278879" y="1237888"/>
            <a:ext cx="5512049" cy="2611621"/>
            <a:chOff x="874714" y="1237888"/>
            <a:chExt cx="10442573" cy="5293355"/>
          </a:xfrm>
        </p:grpSpPr>
        <p:sp>
          <p:nvSpPr>
            <p:cNvPr id="144" name="任意多边形: 形状 143">
              <a:extLst>
                <a:ext uri="{FF2B5EF4-FFF2-40B4-BE49-F238E27FC236}">
                  <a16:creationId xmlns:a16="http://schemas.microsoft.com/office/drawing/2014/main" id="{396F5764-FC62-1F4B-9004-04A4C88141BB}"/>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5" name="任意多边形: 形状 144">
              <a:extLst>
                <a:ext uri="{FF2B5EF4-FFF2-40B4-BE49-F238E27FC236}">
                  <a16:creationId xmlns:a16="http://schemas.microsoft.com/office/drawing/2014/main" id="{19A681BD-1D26-B159-7964-7573383C832A}"/>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146" name="组合 145">
              <a:extLst>
                <a:ext uri="{FF2B5EF4-FFF2-40B4-BE49-F238E27FC236}">
                  <a16:creationId xmlns:a16="http://schemas.microsoft.com/office/drawing/2014/main" id="{FD726965-7328-5327-5EC9-E728115B2B6C}"/>
                </a:ext>
              </a:extLst>
            </p:cNvPr>
            <p:cNvGrpSpPr/>
            <p:nvPr/>
          </p:nvGrpSpPr>
          <p:grpSpPr>
            <a:xfrm>
              <a:off x="4508801" y="1237888"/>
              <a:ext cx="2471120" cy="241239"/>
              <a:chOff x="4508800" y="1191796"/>
              <a:chExt cx="2943267" cy="287331"/>
            </a:xfrm>
          </p:grpSpPr>
          <p:sp>
            <p:nvSpPr>
              <p:cNvPr id="147" name="任意多边形: 形状 146">
                <a:extLst>
                  <a:ext uri="{FF2B5EF4-FFF2-40B4-BE49-F238E27FC236}">
                    <a16:creationId xmlns:a16="http://schemas.microsoft.com/office/drawing/2014/main" id="{AB99FBCA-047F-E48C-52FD-EB833666A2F2}"/>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8" name="任意多边形: 形状 147">
                <a:extLst>
                  <a:ext uri="{FF2B5EF4-FFF2-40B4-BE49-F238E27FC236}">
                    <a16:creationId xmlns:a16="http://schemas.microsoft.com/office/drawing/2014/main" id="{B55EE0DA-2314-2ED5-67F5-8ACE9FE6F317}"/>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49" name="任意多边形: 形状 148">
                <a:extLst>
                  <a:ext uri="{FF2B5EF4-FFF2-40B4-BE49-F238E27FC236}">
                    <a16:creationId xmlns:a16="http://schemas.microsoft.com/office/drawing/2014/main" id="{4F900422-0143-87B7-9210-0A11C251141E}"/>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0" name="任意多边形: 形状 149">
                <a:extLst>
                  <a:ext uri="{FF2B5EF4-FFF2-40B4-BE49-F238E27FC236}">
                    <a16:creationId xmlns:a16="http://schemas.microsoft.com/office/drawing/2014/main" id="{5FCCF033-40DD-6756-4E5C-739EF71DFEE1}"/>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1" name="任意多边形: 形状 150">
                <a:extLst>
                  <a:ext uri="{FF2B5EF4-FFF2-40B4-BE49-F238E27FC236}">
                    <a16:creationId xmlns:a16="http://schemas.microsoft.com/office/drawing/2014/main" id="{F031EE4B-61D0-56C7-EBD7-EF99BB41A4BC}"/>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2" name="任意多边形: 形状 151">
                <a:extLst>
                  <a:ext uri="{FF2B5EF4-FFF2-40B4-BE49-F238E27FC236}">
                    <a16:creationId xmlns:a16="http://schemas.microsoft.com/office/drawing/2014/main" id="{D1D4A89E-AF90-F03A-B528-A1032154B8BC}"/>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3" name="任意多边形: 形状 152">
                <a:extLst>
                  <a:ext uri="{FF2B5EF4-FFF2-40B4-BE49-F238E27FC236}">
                    <a16:creationId xmlns:a16="http://schemas.microsoft.com/office/drawing/2014/main" id="{956F3A3B-EB39-2F35-977E-D58EC1BA19AA}"/>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4" name="任意多边形: 形状 153">
                <a:extLst>
                  <a:ext uri="{FF2B5EF4-FFF2-40B4-BE49-F238E27FC236}">
                    <a16:creationId xmlns:a16="http://schemas.microsoft.com/office/drawing/2014/main" id="{D9C58174-58D0-A35D-8B4E-1DF492D56981}"/>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55" name="任意多边形: 形状 154">
                <a:extLst>
                  <a:ext uri="{FF2B5EF4-FFF2-40B4-BE49-F238E27FC236}">
                    <a16:creationId xmlns:a16="http://schemas.microsoft.com/office/drawing/2014/main" id="{0F9B910C-B2C8-434D-3487-19A48AD2FB7E}"/>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sp>
        <p:nvSpPr>
          <p:cNvPr id="169" name="文本框 168">
            <a:extLst>
              <a:ext uri="{FF2B5EF4-FFF2-40B4-BE49-F238E27FC236}">
                <a16:creationId xmlns:a16="http://schemas.microsoft.com/office/drawing/2014/main" id="{EFBB9290-D0EF-4F1C-371C-A7230FB714B9}"/>
              </a:ext>
            </a:extLst>
          </p:cNvPr>
          <p:cNvSpPr txBox="1"/>
          <p:nvPr/>
        </p:nvSpPr>
        <p:spPr>
          <a:xfrm>
            <a:off x="599047" y="4196516"/>
            <a:ext cx="1826141" cy="584775"/>
          </a:xfrm>
          <a:prstGeom prst="rect">
            <a:avLst/>
          </a:prstGeom>
          <a:noFill/>
        </p:spPr>
        <p:txBody>
          <a:bodyPr wrap="none" rtlCol="0">
            <a:spAutoFit/>
          </a:bodyPr>
          <a:lstStyle>
            <a:defPPr>
              <a:defRPr lang="zh-CN"/>
            </a:defPPr>
            <a:lvl1pPr>
              <a:defRPr sz="3200" b="1">
                <a:gradFill flip="none" rotWithShape="1">
                  <a:gsLst>
                    <a:gs pos="100000">
                      <a:srgbClr val="FFC000"/>
                    </a:gs>
                    <a:gs pos="0">
                      <a:srgbClr val="FFFF00"/>
                    </a:gs>
                  </a:gsLst>
                  <a:lin ang="2700000" scaled="1"/>
                  <a:tileRect/>
                </a:gradFill>
                <a:latin typeface="+mj-ea"/>
                <a:ea typeface="+mj-ea"/>
              </a:defRPr>
            </a:lvl1pPr>
          </a:lstStyle>
          <a:p>
            <a:r>
              <a:rPr lang="zh-CN" altLang="en-US" dirty="0"/>
              <a:t>社会分析</a:t>
            </a:r>
            <a:endParaRPr lang="zh-CN" altLang="zh-CN" dirty="0"/>
          </a:p>
        </p:txBody>
      </p:sp>
      <p:sp>
        <p:nvSpPr>
          <p:cNvPr id="170" name="文本框 169">
            <a:extLst>
              <a:ext uri="{FF2B5EF4-FFF2-40B4-BE49-F238E27FC236}">
                <a16:creationId xmlns:a16="http://schemas.microsoft.com/office/drawing/2014/main" id="{521C0514-14C7-A65F-FDDB-AAD07236F31B}"/>
              </a:ext>
            </a:extLst>
          </p:cNvPr>
          <p:cNvSpPr txBox="1"/>
          <p:nvPr/>
        </p:nvSpPr>
        <p:spPr>
          <a:xfrm>
            <a:off x="9781264" y="1381376"/>
            <a:ext cx="1826141" cy="584775"/>
          </a:xfrm>
          <a:prstGeom prst="rect">
            <a:avLst/>
          </a:prstGeom>
          <a:noFill/>
        </p:spPr>
        <p:txBody>
          <a:bodyPr wrap="none" rtlCol="0">
            <a:spAutoFit/>
          </a:bodyPr>
          <a:lstStyle>
            <a:defPPr>
              <a:defRPr lang="zh-CN"/>
            </a:defPPr>
            <a:lvl1pPr>
              <a:defRPr sz="3200" b="1">
                <a:gradFill flip="none" rotWithShape="1">
                  <a:gsLst>
                    <a:gs pos="100000">
                      <a:srgbClr val="FFC000"/>
                    </a:gs>
                    <a:gs pos="0">
                      <a:srgbClr val="FFFF00"/>
                    </a:gs>
                  </a:gsLst>
                  <a:lin ang="2700000" scaled="1"/>
                  <a:tileRect/>
                </a:gradFill>
                <a:latin typeface="+mj-ea"/>
                <a:ea typeface="+mj-ea"/>
              </a:defRPr>
            </a:lvl1pPr>
          </a:lstStyle>
          <a:p>
            <a:r>
              <a:rPr lang="zh-CN" altLang="en-US" dirty="0"/>
              <a:t>经济分析</a:t>
            </a:r>
            <a:endParaRPr lang="zh-CN" altLang="zh-CN" dirty="0"/>
          </a:p>
        </p:txBody>
      </p:sp>
      <p:sp>
        <p:nvSpPr>
          <p:cNvPr id="171" name="文本框 170">
            <a:extLst>
              <a:ext uri="{FF2B5EF4-FFF2-40B4-BE49-F238E27FC236}">
                <a16:creationId xmlns:a16="http://schemas.microsoft.com/office/drawing/2014/main" id="{0BE1C45D-B752-3A89-FA0B-ACE8EEF41013}"/>
              </a:ext>
            </a:extLst>
          </p:cNvPr>
          <p:cNvSpPr txBox="1"/>
          <p:nvPr/>
        </p:nvSpPr>
        <p:spPr>
          <a:xfrm>
            <a:off x="9781264" y="4196516"/>
            <a:ext cx="1826141" cy="584775"/>
          </a:xfrm>
          <a:prstGeom prst="rect">
            <a:avLst/>
          </a:prstGeom>
          <a:noFill/>
        </p:spPr>
        <p:txBody>
          <a:bodyPr wrap="none" rtlCol="0">
            <a:spAutoFit/>
          </a:bodyPr>
          <a:lstStyle>
            <a:defPPr>
              <a:defRPr lang="zh-CN"/>
            </a:defPPr>
            <a:lvl1pPr>
              <a:defRPr sz="3200" b="1">
                <a:gradFill flip="none" rotWithShape="1">
                  <a:gsLst>
                    <a:gs pos="100000">
                      <a:srgbClr val="FFC000"/>
                    </a:gs>
                    <a:gs pos="0">
                      <a:srgbClr val="FFFF00"/>
                    </a:gs>
                  </a:gsLst>
                  <a:lin ang="2700000" scaled="1"/>
                  <a:tileRect/>
                </a:gradFill>
                <a:latin typeface="+mj-ea"/>
                <a:ea typeface="+mj-ea"/>
              </a:defRPr>
            </a:lvl1pPr>
          </a:lstStyle>
          <a:p>
            <a:r>
              <a:rPr lang="zh-CN" altLang="en-US" dirty="0"/>
              <a:t>技术分析</a:t>
            </a:r>
            <a:endParaRPr lang="zh-CN" altLang="zh-CN" dirty="0"/>
          </a:p>
        </p:txBody>
      </p:sp>
      <p:sp>
        <p:nvSpPr>
          <p:cNvPr id="172" name="文本框 171">
            <a:extLst>
              <a:ext uri="{FF2B5EF4-FFF2-40B4-BE49-F238E27FC236}">
                <a16:creationId xmlns:a16="http://schemas.microsoft.com/office/drawing/2014/main" id="{17636790-1C14-B680-A79E-9D72344F7598}"/>
              </a:ext>
            </a:extLst>
          </p:cNvPr>
          <p:cNvSpPr txBox="1"/>
          <p:nvPr/>
        </p:nvSpPr>
        <p:spPr>
          <a:xfrm>
            <a:off x="614840" y="1984061"/>
            <a:ext cx="4373850"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sp>
        <p:nvSpPr>
          <p:cNvPr id="173" name="文本框 172">
            <a:extLst>
              <a:ext uri="{FF2B5EF4-FFF2-40B4-BE49-F238E27FC236}">
                <a16:creationId xmlns:a16="http://schemas.microsoft.com/office/drawing/2014/main" id="{87F136B2-1438-031E-DB4B-FE1CD75369DA}"/>
              </a:ext>
            </a:extLst>
          </p:cNvPr>
          <p:cNvSpPr txBox="1"/>
          <p:nvPr/>
        </p:nvSpPr>
        <p:spPr>
          <a:xfrm>
            <a:off x="614840" y="4711515"/>
            <a:ext cx="4373850"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sp>
        <p:nvSpPr>
          <p:cNvPr id="174" name="文本框 173">
            <a:extLst>
              <a:ext uri="{FF2B5EF4-FFF2-40B4-BE49-F238E27FC236}">
                <a16:creationId xmlns:a16="http://schemas.microsoft.com/office/drawing/2014/main" id="{AFCC9784-CB51-5FA3-9CCB-05091A14BFE7}"/>
              </a:ext>
            </a:extLst>
          </p:cNvPr>
          <p:cNvSpPr txBox="1"/>
          <p:nvPr/>
        </p:nvSpPr>
        <p:spPr>
          <a:xfrm>
            <a:off x="7408159" y="1984061"/>
            <a:ext cx="4373850"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sp>
        <p:nvSpPr>
          <p:cNvPr id="175" name="文本框 174">
            <a:extLst>
              <a:ext uri="{FF2B5EF4-FFF2-40B4-BE49-F238E27FC236}">
                <a16:creationId xmlns:a16="http://schemas.microsoft.com/office/drawing/2014/main" id="{71FCFCC2-242B-32DB-FEEF-F97DBAE5F4BB}"/>
              </a:ext>
            </a:extLst>
          </p:cNvPr>
          <p:cNvSpPr txBox="1"/>
          <p:nvPr/>
        </p:nvSpPr>
        <p:spPr>
          <a:xfrm>
            <a:off x="7408159" y="4711515"/>
            <a:ext cx="4373850"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grpSp>
        <p:nvGrpSpPr>
          <p:cNvPr id="176" name="组合 175">
            <a:extLst>
              <a:ext uri="{FF2B5EF4-FFF2-40B4-BE49-F238E27FC236}">
                <a16:creationId xmlns:a16="http://schemas.microsoft.com/office/drawing/2014/main" id="{F2D70A99-3330-5470-7169-D72844BD52A5}"/>
              </a:ext>
            </a:extLst>
          </p:cNvPr>
          <p:cNvGrpSpPr/>
          <p:nvPr/>
        </p:nvGrpSpPr>
        <p:grpSpPr>
          <a:xfrm>
            <a:off x="401071" y="4041127"/>
            <a:ext cx="5512049" cy="2614508"/>
            <a:chOff x="874714" y="1237888"/>
            <a:chExt cx="10442573" cy="5293355"/>
          </a:xfrm>
        </p:grpSpPr>
        <p:sp>
          <p:nvSpPr>
            <p:cNvPr id="177" name="任意多边形: 形状 176">
              <a:extLst>
                <a:ext uri="{FF2B5EF4-FFF2-40B4-BE49-F238E27FC236}">
                  <a16:creationId xmlns:a16="http://schemas.microsoft.com/office/drawing/2014/main" id="{80FDD1B1-2896-4E94-9E34-81BA483D87D0}"/>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78" name="任意多边形: 形状 177">
              <a:extLst>
                <a:ext uri="{FF2B5EF4-FFF2-40B4-BE49-F238E27FC236}">
                  <a16:creationId xmlns:a16="http://schemas.microsoft.com/office/drawing/2014/main" id="{298193BE-BDAA-3159-EDF6-51D5F11843B2}"/>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179" name="组合 178">
              <a:extLst>
                <a:ext uri="{FF2B5EF4-FFF2-40B4-BE49-F238E27FC236}">
                  <a16:creationId xmlns:a16="http://schemas.microsoft.com/office/drawing/2014/main" id="{BF42151F-ECEE-D9CD-323D-6EAB92FAFCEB}"/>
                </a:ext>
              </a:extLst>
            </p:cNvPr>
            <p:cNvGrpSpPr/>
            <p:nvPr/>
          </p:nvGrpSpPr>
          <p:grpSpPr>
            <a:xfrm>
              <a:off x="4508801" y="1237888"/>
              <a:ext cx="2471120" cy="241239"/>
              <a:chOff x="4508800" y="1191796"/>
              <a:chExt cx="2943267" cy="287331"/>
            </a:xfrm>
          </p:grpSpPr>
          <p:sp>
            <p:nvSpPr>
              <p:cNvPr id="180" name="任意多边形: 形状 179">
                <a:extLst>
                  <a:ext uri="{FF2B5EF4-FFF2-40B4-BE49-F238E27FC236}">
                    <a16:creationId xmlns:a16="http://schemas.microsoft.com/office/drawing/2014/main" id="{B272B698-64EF-66BA-48FF-980A0F157708}"/>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1" name="任意多边形: 形状 180">
                <a:extLst>
                  <a:ext uri="{FF2B5EF4-FFF2-40B4-BE49-F238E27FC236}">
                    <a16:creationId xmlns:a16="http://schemas.microsoft.com/office/drawing/2014/main" id="{29FD6CAF-6229-092A-E8F4-59D376342BD3}"/>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2" name="任意多边形: 形状 181">
                <a:extLst>
                  <a:ext uri="{FF2B5EF4-FFF2-40B4-BE49-F238E27FC236}">
                    <a16:creationId xmlns:a16="http://schemas.microsoft.com/office/drawing/2014/main" id="{5254C2DB-0732-CFAF-4B6D-ECC09BBCB6CA}"/>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3" name="任意多边形: 形状 182">
                <a:extLst>
                  <a:ext uri="{FF2B5EF4-FFF2-40B4-BE49-F238E27FC236}">
                    <a16:creationId xmlns:a16="http://schemas.microsoft.com/office/drawing/2014/main" id="{FD12A5F4-2E71-62AB-C8CB-2FEB79ACE2A0}"/>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4" name="任意多边形: 形状 183">
                <a:extLst>
                  <a:ext uri="{FF2B5EF4-FFF2-40B4-BE49-F238E27FC236}">
                    <a16:creationId xmlns:a16="http://schemas.microsoft.com/office/drawing/2014/main" id="{0F16E9A9-BAF7-8EA4-DD3D-DD924CFCEB7D}"/>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5" name="任意多边形: 形状 184">
                <a:extLst>
                  <a:ext uri="{FF2B5EF4-FFF2-40B4-BE49-F238E27FC236}">
                    <a16:creationId xmlns:a16="http://schemas.microsoft.com/office/drawing/2014/main" id="{33424193-D38E-9363-2E5B-6A88230E9FD3}"/>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6" name="任意多边形: 形状 185">
                <a:extLst>
                  <a:ext uri="{FF2B5EF4-FFF2-40B4-BE49-F238E27FC236}">
                    <a16:creationId xmlns:a16="http://schemas.microsoft.com/office/drawing/2014/main" id="{68DE450B-0011-799E-EACB-2890C5BB58A7}"/>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7" name="任意多边形: 形状 186">
                <a:extLst>
                  <a:ext uri="{FF2B5EF4-FFF2-40B4-BE49-F238E27FC236}">
                    <a16:creationId xmlns:a16="http://schemas.microsoft.com/office/drawing/2014/main" id="{517B8C6A-F6A1-2595-230D-830517C8AB0D}"/>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88" name="任意多边形: 形状 187">
                <a:extLst>
                  <a:ext uri="{FF2B5EF4-FFF2-40B4-BE49-F238E27FC236}">
                    <a16:creationId xmlns:a16="http://schemas.microsoft.com/office/drawing/2014/main" id="{2436920E-9C3F-4ABC-F52B-8EBE8305564B}"/>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grpSp>
        <p:nvGrpSpPr>
          <p:cNvPr id="189" name="组合 188">
            <a:extLst>
              <a:ext uri="{FF2B5EF4-FFF2-40B4-BE49-F238E27FC236}">
                <a16:creationId xmlns:a16="http://schemas.microsoft.com/office/drawing/2014/main" id="{4D9C1E03-D0B9-2285-28EC-9286789971CB}"/>
              </a:ext>
            </a:extLst>
          </p:cNvPr>
          <p:cNvGrpSpPr/>
          <p:nvPr/>
        </p:nvGrpSpPr>
        <p:grpSpPr>
          <a:xfrm flipH="1">
            <a:off x="6278879" y="4041126"/>
            <a:ext cx="5512049" cy="2611621"/>
            <a:chOff x="874714" y="1237888"/>
            <a:chExt cx="10442573" cy="5293355"/>
          </a:xfrm>
        </p:grpSpPr>
        <p:sp>
          <p:nvSpPr>
            <p:cNvPr id="190" name="任意多边形: 形状 189">
              <a:extLst>
                <a:ext uri="{FF2B5EF4-FFF2-40B4-BE49-F238E27FC236}">
                  <a16:creationId xmlns:a16="http://schemas.microsoft.com/office/drawing/2014/main" id="{6E8D4538-7362-92C9-05AE-0A4B9C328292}"/>
                </a:ext>
              </a:extLst>
            </p:cNvPr>
            <p:cNvSpPr/>
            <p:nvPr/>
          </p:nvSpPr>
          <p:spPr>
            <a:xfrm rot="16200000">
              <a:off x="3452247" y="-1333798"/>
              <a:ext cx="5287507" cy="1044257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1" name="任意多边形: 形状 190">
              <a:extLst>
                <a:ext uri="{FF2B5EF4-FFF2-40B4-BE49-F238E27FC236}">
                  <a16:creationId xmlns:a16="http://schemas.microsoft.com/office/drawing/2014/main" id="{90A5AAC5-6B1E-441E-B744-6FF699D1761B}"/>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nvGrpSpPr>
            <p:cNvPr id="192" name="组合 191">
              <a:extLst>
                <a:ext uri="{FF2B5EF4-FFF2-40B4-BE49-F238E27FC236}">
                  <a16:creationId xmlns:a16="http://schemas.microsoft.com/office/drawing/2014/main" id="{D88A78B3-AF96-BD74-25E8-1516309775AE}"/>
                </a:ext>
              </a:extLst>
            </p:cNvPr>
            <p:cNvGrpSpPr/>
            <p:nvPr/>
          </p:nvGrpSpPr>
          <p:grpSpPr>
            <a:xfrm>
              <a:off x="4508801" y="1237888"/>
              <a:ext cx="2471120" cy="241239"/>
              <a:chOff x="4508800" y="1191796"/>
              <a:chExt cx="2943267" cy="287331"/>
            </a:xfrm>
          </p:grpSpPr>
          <p:sp>
            <p:nvSpPr>
              <p:cNvPr id="193" name="任意多边形: 形状 192">
                <a:extLst>
                  <a:ext uri="{FF2B5EF4-FFF2-40B4-BE49-F238E27FC236}">
                    <a16:creationId xmlns:a16="http://schemas.microsoft.com/office/drawing/2014/main" id="{05DA2849-8C94-81CC-5D85-D1E0003709F1}"/>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4" name="任意多边形: 形状 193">
                <a:extLst>
                  <a:ext uri="{FF2B5EF4-FFF2-40B4-BE49-F238E27FC236}">
                    <a16:creationId xmlns:a16="http://schemas.microsoft.com/office/drawing/2014/main" id="{A8EB05F8-6AD2-5F62-9622-E66EF0197C3A}"/>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5" name="任意多边形: 形状 194">
                <a:extLst>
                  <a:ext uri="{FF2B5EF4-FFF2-40B4-BE49-F238E27FC236}">
                    <a16:creationId xmlns:a16="http://schemas.microsoft.com/office/drawing/2014/main" id="{6139A6C5-CF68-D90C-B6D2-24840FD059F5}"/>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6" name="任意多边形: 形状 195">
                <a:extLst>
                  <a:ext uri="{FF2B5EF4-FFF2-40B4-BE49-F238E27FC236}">
                    <a16:creationId xmlns:a16="http://schemas.microsoft.com/office/drawing/2014/main" id="{629202AF-6715-A3BE-8892-18D5A00B9CD2}"/>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7" name="任意多边形: 形状 196">
                <a:extLst>
                  <a:ext uri="{FF2B5EF4-FFF2-40B4-BE49-F238E27FC236}">
                    <a16:creationId xmlns:a16="http://schemas.microsoft.com/office/drawing/2014/main" id="{A3048396-5451-ACCB-8E9E-17AF7A4E907E}"/>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8" name="任意多边形: 形状 197">
                <a:extLst>
                  <a:ext uri="{FF2B5EF4-FFF2-40B4-BE49-F238E27FC236}">
                    <a16:creationId xmlns:a16="http://schemas.microsoft.com/office/drawing/2014/main" id="{619FCFFE-587E-F73C-D483-5612803DAE30}"/>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199" name="任意多边形: 形状 198">
                <a:extLst>
                  <a:ext uri="{FF2B5EF4-FFF2-40B4-BE49-F238E27FC236}">
                    <a16:creationId xmlns:a16="http://schemas.microsoft.com/office/drawing/2014/main" id="{C9757C01-3C4B-6771-D312-79E547F32E21}"/>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200" name="任意多边形: 形状 199">
                <a:extLst>
                  <a:ext uri="{FF2B5EF4-FFF2-40B4-BE49-F238E27FC236}">
                    <a16:creationId xmlns:a16="http://schemas.microsoft.com/office/drawing/2014/main" id="{8501C771-F4B6-85A1-A63E-E516513A6F86}"/>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sp>
            <p:nvSpPr>
              <p:cNvPr id="201" name="任意多边形: 形状 200">
                <a:extLst>
                  <a:ext uri="{FF2B5EF4-FFF2-40B4-BE49-F238E27FC236}">
                    <a16:creationId xmlns:a16="http://schemas.microsoft.com/office/drawing/2014/main" id="{ECA2E811-C894-27C2-015E-F0CFF9C3F8C1}"/>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dirty="0"/>
              </a:p>
            </p:txBody>
          </p:sp>
        </p:grpSp>
      </p:grpSp>
      <p:sp>
        <p:nvSpPr>
          <p:cNvPr id="202" name="文本框 201">
            <a:extLst>
              <a:ext uri="{FF2B5EF4-FFF2-40B4-BE49-F238E27FC236}">
                <a16:creationId xmlns:a16="http://schemas.microsoft.com/office/drawing/2014/main" id="{BD384FAD-AC82-B3E5-1D71-7DB1D9B57A90}"/>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Tree>
    <p:extLst>
      <p:ext uri="{BB962C8B-B14F-4D97-AF65-F5344CB8AC3E}">
        <p14:creationId xmlns:p14="http://schemas.microsoft.com/office/powerpoint/2010/main" val="2704077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89" name="组合 88">
            <a:extLst>
              <a:ext uri="{FF2B5EF4-FFF2-40B4-BE49-F238E27FC236}">
                <a16:creationId xmlns:a16="http://schemas.microsoft.com/office/drawing/2014/main" id="{1CF41005-A177-4DEE-6645-2A3F43CF5E1E}"/>
              </a:ext>
            </a:extLst>
          </p:cNvPr>
          <p:cNvGrpSpPr/>
          <p:nvPr/>
        </p:nvGrpSpPr>
        <p:grpSpPr>
          <a:xfrm>
            <a:off x="-5726" y="6209451"/>
            <a:ext cx="12192000" cy="1085422"/>
            <a:chOff x="-5726" y="4199887"/>
            <a:chExt cx="12192000" cy="2658112"/>
          </a:xfrm>
        </p:grpSpPr>
        <p:sp>
          <p:nvSpPr>
            <p:cNvPr id="140" name="任意多边形: 形状 139">
              <a:extLst>
                <a:ext uri="{FF2B5EF4-FFF2-40B4-BE49-F238E27FC236}">
                  <a16:creationId xmlns:a16="http://schemas.microsoft.com/office/drawing/2014/main" id="{186461E0-3D88-DBE2-4217-F9F97D990169}"/>
                </a:ext>
              </a:extLst>
            </p:cNvPr>
            <p:cNvSpPr/>
            <p:nvPr/>
          </p:nvSpPr>
          <p:spPr>
            <a:xfrm>
              <a:off x="0" y="4374207"/>
              <a:ext cx="903192" cy="2482699"/>
            </a:xfrm>
            <a:custGeom>
              <a:avLst/>
              <a:gdLst>
                <a:gd name="connsiteX0" fmla="*/ 619760 w 1239520"/>
                <a:gd name="connsiteY0" fmla="*/ 10160 h 3525520"/>
                <a:gd name="connsiteX1" fmla="*/ 0 w 1239520"/>
                <a:gd name="connsiteY1" fmla="*/ 447040 h 3525520"/>
                <a:gd name="connsiteX2" fmla="*/ 0 w 1239520"/>
                <a:gd name="connsiteY2" fmla="*/ 3525520 h 3525520"/>
                <a:gd name="connsiteX3" fmla="*/ 1239520 w 1239520"/>
                <a:gd name="connsiteY3" fmla="*/ 2052320 h 3525520"/>
                <a:gd name="connsiteX4" fmla="*/ 568960 w 1239520"/>
                <a:gd name="connsiteY4" fmla="*/ 0 h 3525520"/>
                <a:gd name="connsiteX5" fmla="*/ 619760 w 1239520"/>
                <a:gd name="connsiteY5" fmla="*/ 10160 h 3525520"/>
                <a:gd name="connsiteX0" fmla="*/ 624840 w 1244600"/>
                <a:gd name="connsiteY0" fmla="*/ 10160 h 3535680"/>
                <a:gd name="connsiteX1" fmla="*/ 5080 w 1244600"/>
                <a:gd name="connsiteY1" fmla="*/ 447040 h 3535680"/>
                <a:gd name="connsiteX2" fmla="*/ 0 w 1244600"/>
                <a:gd name="connsiteY2" fmla="*/ 3535680 h 3535680"/>
                <a:gd name="connsiteX3" fmla="*/ 1244600 w 1244600"/>
                <a:gd name="connsiteY3" fmla="*/ 2052320 h 3535680"/>
                <a:gd name="connsiteX4" fmla="*/ 574040 w 1244600"/>
                <a:gd name="connsiteY4" fmla="*/ 0 h 3535680"/>
                <a:gd name="connsiteX5" fmla="*/ 624840 w 1244600"/>
                <a:gd name="connsiteY5" fmla="*/ 10160 h 3535680"/>
                <a:gd name="connsiteX0" fmla="*/ 624840 w 1148080"/>
                <a:gd name="connsiteY0" fmla="*/ 10160 h 3535680"/>
                <a:gd name="connsiteX1" fmla="*/ 5080 w 1148080"/>
                <a:gd name="connsiteY1" fmla="*/ 447040 h 3535680"/>
                <a:gd name="connsiteX2" fmla="*/ 0 w 1148080"/>
                <a:gd name="connsiteY2" fmla="*/ 3535680 h 3535680"/>
                <a:gd name="connsiteX3" fmla="*/ 1148080 w 1148080"/>
                <a:gd name="connsiteY3" fmla="*/ 2077720 h 3535680"/>
                <a:gd name="connsiteX4" fmla="*/ 574040 w 1148080"/>
                <a:gd name="connsiteY4" fmla="*/ 0 h 3535680"/>
                <a:gd name="connsiteX5" fmla="*/ 624840 w 1148080"/>
                <a:gd name="connsiteY5" fmla="*/ 10160 h 3535680"/>
                <a:gd name="connsiteX0" fmla="*/ 624840 w 624840"/>
                <a:gd name="connsiteY0" fmla="*/ 10160 h 3535680"/>
                <a:gd name="connsiteX1" fmla="*/ 5080 w 624840"/>
                <a:gd name="connsiteY1" fmla="*/ 447040 h 3535680"/>
                <a:gd name="connsiteX2" fmla="*/ 0 w 624840"/>
                <a:gd name="connsiteY2" fmla="*/ 3535680 h 3535680"/>
                <a:gd name="connsiteX3" fmla="*/ 604520 w 624840"/>
                <a:gd name="connsiteY3" fmla="*/ 2758440 h 3535680"/>
                <a:gd name="connsiteX4" fmla="*/ 574040 w 624840"/>
                <a:gd name="connsiteY4" fmla="*/ 0 h 3535680"/>
                <a:gd name="connsiteX5" fmla="*/ 624840 w 624840"/>
                <a:gd name="connsiteY5" fmla="*/ 10160 h 3535680"/>
                <a:gd name="connsiteX0" fmla="*/ 574040 w 604520"/>
                <a:gd name="connsiteY0" fmla="*/ 0 h 3535680"/>
                <a:gd name="connsiteX1" fmla="*/ 5080 w 604520"/>
                <a:gd name="connsiteY1" fmla="*/ 447040 h 3535680"/>
                <a:gd name="connsiteX2" fmla="*/ 0 w 604520"/>
                <a:gd name="connsiteY2" fmla="*/ 3535680 h 3535680"/>
                <a:gd name="connsiteX3" fmla="*/ 604520 w 604520"/>
                <a:gd name="connsiteY3" fmla="*/ 2758440 h 3535680"/>
                <a:gd name="connsiteX4" fmla="*/ 574040 w 604520"/>
                <a:gd name="connsiteY4" fmla="*/ 0 h 3535680"/>
                <a:gd name="connsiteX0" fmla="*/ 812800 w 812800"/>
                <a:gd name="connsiteY0" fmla="*/ 0 h 3606800"/>
                <a:gd name="connsiteX1" fmla="*/ 5080 w 812800"/>
                <a:gd name="connsiteY1" fmla="*/ 518160 h 3606800"/>
                <a:gd name="connsiteX2" fmla="*/ 0 w 812800"/>
                <a:gd name="connsiteY2" fmla="*/ 3606800 h 3606800"/>
                <a:gd name="connsiteX3" fmla="*/ 604520 w 812800"/>
                <a:gd name="connsiteY3" fmla="*/ 2829560 h 3606800"/>
                <a:gd name="connsiteX4" fmla="*/ 812800 w 81280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4440 h 3606800"/>
                <a:gd name="connsiteX4" fmla="*/ 812800 w 85852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8250 h 3606800"/>
                <a:gd name="connsiteX4" fmla="*/ 812800 w 858520"/>
                <a:gd name="connsiteY4" fmla="*/ 0 h 3606800"/>
                <a:gd name="connsiteX0" fmla="*/ 812800 w 854710"/>
                <a:gd name="connsiteY0" fmla="*/ 0 h 3606800"/>
                <a:gd name="connsiteX1" fmla="*/ 5080 w 854710"/>
                <a:gd name="connsiteY1" fmla="*/ 518160 h 3606800"/>
                <a:gd name="connsiteX2" fmla="*/ 0 w 854710"/>
                <a:gd name="connsiteY2" fmla="*/ 3606800 h 3606800"/>
                <a:gd name="connsiteX3" fmla="*/ 854710 w 854710"/>
                <a:gd name="connsiteY3" fmla="*/ 2531110 h 3606800"/>
                <a:gd name="connsiteX4" fmla="*/ 812800 w 854710"/>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710" h="3606800">
                  <a:moveTo>
                    <a:pt x="812800" y="0"/>
                  </a:moveTo>
                  <a:lnTo>
                    <a:pt x="5080" y="518160"/>
                  </a:lnTo>
                  <a:cubicBezTo>
                    <a:pt x="3387" y="1547707"/>
                    <a:pt x="1693" y="2577253"/>
                    <a:pt x="0" y="3606800"/>
                  </a:cubicBezTo>
                  <a:lnTo>
                    <a:pt x="854710" y="2531110"/>
                  </a:lnTo>
                  <a:lnTo>
                    <a:pt x="812800" y="0"/>
                  </a:lnTo>
                  <a:close/>
                </a:path>
              </a:pathLst>
            </a:custGeom>
            <a:gradFill flip="none" rotWithShape="1">
              <a:gsLst>
                <a:gs pos="0">
                  <a:schemeClr val="accent3">
                    <a:lumMod val="20000"/>
                    <a:lumOff val="80000"/>
                    <a:alpha val="0"/>
                  </a:schemeClr>
                </a:gs>
                <a:gs pos="100000">
                  <a:schemeClr val="accent1">
                    <a:lumMod val="20000"/>
                    <a:lumOff val="80000"/>
                    <a:alpha val="3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梯形 140">
              <a:extLst>
                <a:ext uri="{FF2B5EF4-FFF2-40B4-BE49-F238E27FC236}">
                  <a16:creationId xmlns:a16="http://schemas.microsoft.com/office/drawing/2014/main" id="{0D3284C8-CC46-A8A3-2365-81E680453325}"/>
                </a:ext>
              </a:extLst>
            </p:cNvPr>
            <p:cNvSpPr/>
            <p:nvPr/>
          </p:nvSpPr>
          <p:spPr>
            <a:xfrm>
              <a:off x="-5726" y="6283254"/>
              <a:ext cx="12192000" cy="574745"/>
            </a:xfrm>
            <a:prstGeom prst="trapezoid">
              <a:avLst>
                <a:gd name="adj" fmla="val 121631"/>
              </a:avLst>
            </a:prstGeom>
            <a:gradFill flip="none" rotWithShape="1">
              <a:gsLst>
                <a:gs pos="0">
                  <a:schemeClr val="accent3">
                    <a:lumMod val="20000"/>
                    <a:lumOff val="80000"/>
                    <a:alpha val="0"/>
                  </a:schemeClr>
                </a:gs>
                <a:gs pos="100000">
                  <a:schemeClr val="accent1">
                    <a:lumMod val="20000"/>
                    <a:lumOff val="80000"/>
                    <a:alpha val="3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梯形 141">
              <a:extLst>
                <a:ext uri="{FF2B5EF4-FFF2-40B4-BE49-F238E27FC236}">
                  <a16:creationId xmlns:a16="http://schemas.microsoft.com/office/drawing/2014/main" id="{0FB16620-9B87-4F64-7DD1-F1199D0A2755}"/>
                </a:ext>
              </a:extLst>
            </p:cNvPr>
            <p:cNvSpPr/>
            <p:nvPr/>
          </p:nvSpPr>
          <p:spPr>
            <a:xfrm>
              <a:off x="0" y="4199887"/>
              <a:ext cx="12186274" cy="546786"/>
            </a:xfrm>
            <a:prstGeom prst="trapezoid">
              <a:avLst>
                <a:gd name="adj" fmla="val 511868"/>
              </a:avLst>
            </a:prstGeom>
            <a:gradFill flip="none" rotWithShape="1">
              <a:gsLst>
                <a:gs pos="0">
                  <a:schemeClr val="accent3">
                    <a:lumMod val="20000"/>
                    <a:lumOff val="80000"/>
                    <a:alpha val="0"/>
                  </a:schemeClr>
                </a:gs>
                <a:gs pos="100000">
                  <a:schemeClr val="accent1">
                    <a:lumMod val="20000"/>
                    <a:lumOff val="80000"/>
                    <a:alpha val="52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形状 142">
              <a:extLst>
                <a:ext uri="{FF2B5EF4-FFF2-40B4-BE49-F238E27FC236}">
                  <a16:creationId xmlns:a16="http://schemas.microsoft.com/office/drawing/2014/main" id="{D37E3097-8C43-78B4-A53F-EB4892AA5A52}"/>
                </a:ext>
              </a:extLst>
            </p:cNvPr>
            <p:cNvSpPr/>
            <p:nvPr/>
          </p:nvSpPr>
          <p:spPr>
            <a:xfrm flipH="1">
              <a:off x="11283082" y="4374207"/>
              <a:ext cx="903192" cy="2482699"/>
            </a:xfrm>
            <a:custGeom>
              <a:avLst/>
              <a:gdLst>
                <a:gd name="connsiteX0" fmla="*/ 619760 w 1239520"/>
                <a:gd name="connsiteY0" fmla="*/ 10160 h 3525520"/>
                <a:gd name="connsiteX1" fmla="*/ 0 w 1239520"/>
                <a:gd name="connsiteY1" fmla="*/ 447040 h 3525520"/>
                <a:gd name="connsiteX2" fmla="*/ 0 w 1239520"/>
                <a:gd name="connsiteY2" fmla="*/ 3525520 h 3525520"/>
                <a:gd name="connsiteX3" fmla="*/ 1239520 w 1239520"/>
                <a:gd name="connsiteY3" fmla="*/ 2052320 h 3525520"/>
                <a:gd name="connsiteX4" fmla="*/ 568960 w 1239520"/>
                <a:gd name="connsiteY4" fmla="*/ 0 h 3525520"/>
                <a:gd name="connsiteX5" fmla="*/ 619760 w 1239520"/>
                <a:gd name="connsiteY5" fmla="*/ 10160 h 3525520"/>
                <a:gd name="connsiteX0" fmla="*/ 624840 w 1244600"/>
                <a:gd name="connsiteY0" fmla="*/ 10160 h 3535680"/>
                <a:gd name="connsiteX1" fmla="*/ 5080 w 1244600"/>
                <a:gd name="connsiteY1" fmla="*/ 447040 h 3535680"/>
                <a:gd name="connsiteX2" fmla="*/ 0 w 1244600"/>
                <a:gd name="connsiteY2" fmla="*/ 3535680 h 3535680"/>
                <a:gd name="connsiteX3" fmla="*/ 1244600 w 1244600"/>
                <a:gd name="connsiteY3" fmla="*/ 2052320 h 3535680"/>
                <a:gd name="connsiteX4" fmla="*/ 574040 w 1244600"/>
                <a:gd name="connsiteY4" fmla="*/ 0 h 3535680"/>
                <a:gd name="connsiteX5" fmla="*/ 624840 w 1244600"/>
                <a:gd name="connsiteY5" fmla="*/ 10160 h 3535680"/>
                <a:gd name="connsiteX0" fmla="*/ 624840 w 1148080"/>
                <a:gd name="connsiteY0" fmla="*/ 10160 h 3535680"/>
                <a:gd name="connsiteX1" fmla="*/ 5080 w 1148080"/>
                <a:gd name="connsiteY1" fmla="*/ 447040 h 3535680"/>
                <a:gd name="connsiteX2" fmla="*/ 0 w 1148080"/>
                <a:gd name="connsiteY2" fmla="*/ 3535680 h 3535680"/>
                <a:gd name="connsiteX3" fmla="*/ 1148080 w 1148080"/>
                <a:gd name="connsiteY3" fmla="*/ 2077720 h 3535680"/>
                <a:gd name="connsiteX4" fmla="*/ 574040 w 1148080"/>
                <a:gd name="connsiteY4" fmla="*/ 0 h 3535680"/>
                <a:gd name="connsiteX5" fmla="*/ 624840 w 1148080"/>
                <a:gd name="connsiteY5" fmla="*/ 10160 h 3535680"/>
                <a:gd name="connsiteX0" fmla="*/ 624840 w 624840"/>
                <a:gd name="connsiteY0" fmla="*/ 10160 h 3535680"/>
                <a:gd name="connsiteX1" fmla="*/ 5080 w 624840"/>
                <a:gd name="connsiteY1" fmla="*/ 447040 h 3535680"/>
                <a:gd name="connsiteX2" fmla="*/ 0 w 624840"/>
                <a:gd name="connsiteY2" fmla="*/ 3535680 h 3535680"/>
                <a:gd name="connsiteX3" fmla="*/ 604520 w 624840"/>
                <a:gd name="connsiteY3" fmla="*/ 2758440 h 3535680"/>
                <a:gd name="connsiteX4" fmla="*/ 574040 w 624840"/>
                <a:gd name="connsiteY4" fmla="*/ 0 h 3535680"/>
                <a:gd name="connsiteX5" fmla="*/ 624840 w 624840"/>
                <a:gd name="connsiteY5" fmla="*/ 10160 h 3535680"/>
                <a:gd name="connsiteX0" fmla="*/ 574040 w 604520"/>
                <a:gd name="connsiteY0" fmla="*/ 0 h 3535680"/>
                <a:gd name="connsiteX1" fmla="*/ 5080 w 604520"/>
                <a:gd name="connsiteY1" fmla="*/ 447040 h 3535680"/>
                <a:gd name="connsiteX2" fmla="*/ 0 w 604520"/>
                <a:gd name="connsiteY2" fmla="*/ 3535680 h 3535680"/>
                <a:gd name="connsiteX3" fmla="*/ 604520 w 604520"/>
                <a:gd name="connsiteY3" fmla="*/ 2758440 h 3535680"/>
                <a:gd name="connsiteX4" fmla="*/ 574040 w 604520"/>
                <a:gd name="connsiteY4" fmla="*/ 0 h 3535680"/>
                <a:gd name="connsiteX0" fmla="*/ 812800 w 812800"/>
                <a:gd name="connsiteY0" fmla="*/ 0 h 3606800"/>
                <a:gd name="connsiteX1" fmla="*/ 5080 w 812800"/>
                <a:gd name="connsiteY1" fmla="*/ 518160 h 3606800"/>
                <a:gd name="connsiteX2" fmla="*/ 0 w 812800"/>
                <a:gd name="connsiteY2" fmla="*/ 3606800 h 3606800"/>
                <a:gd name="connsiteX3" fmla="*/ 604520 w 812800"/>
                <a:gd name="connsiteY3" fmla="*/ 2829560 h 3606800"/>
                <a:gd name="connsiteX4" fmla="*/ 812800 w 81280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4440 h 3606800"/>
                <a:gd name="connsiteX4" fmla="*/ 812800 w 858520"/>
                <a:gd name="connsiteY4" fmla="*/ 0 h 3606800"/>
                <a:gd name="connsiteX0" fmla="*/ 812800 w 858520"/>
                <a:gd name="connsiteY0" fmla="*/ 0 h 3606800"/>
                <a:gd name="connsiteX1" fmla="*/ 5080 w 858520"/>
                <a:gd name="connsiteY1" fmla="*/ 518160 h 3606800"/>
                <a:gd name="connsiteX2" fmla="*/ 0 w 858520"/>
                <a:gd name="connsiteY2" fmla="*/ 3606800 h 3606800"/>
                <a:gd name="connsiteX3" fmla="*/ 858520 w 858520"/>
                <a:gd name="connsiteY3" fmla="*/ 2508250 h 3606800"/>
                <a:gd name="connsiteX4" fmla="*/ 812800 w 858520"/>
                <a:gd name="connsiteY4" fmla="*/ 0 h 3606800"/>
                <a:gd name="connsiteX0" fmla="*/ 812800 w 854710"/>
                <a:gd name="connsiteY0" fmla="*/ 0 h 3606800"/>
                <a:gd name="connsiteX1" fmla="*/ 5080 w 854710"/>
                <a:gd name="connsiteY1" fmla="*/ 518160 h 3606800"/>
                <a:gd name="connsiteX2" fmla="*/ 0 w 854710"/>
                <a:gd name="connsiteY2" fmla="*/ 3606800 h 3606800"/>
                <a:gd name="connsiteX3" fmla="*/ 854710 w 854710"/>
                <a:gd name="connsiteY3" fmla="*/ 2531110 h 3606800"/>
                <a:gd name="connsiteX4" fmla="*/ 812800 w 854710"/>
                <a:gd name="connsiteY4" fmla="*/ 0 h 360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710" h="3606800">
                  <a:moveTo>
                    <a:pt x="812800" y="0"/>
                  </a:moveTo>
                  <a:lnTo>
                    <a:pt x="5080" y="518160"/>
                  </a:lnTo>
                  <a:cubicBezTo>
                    <a:pt x="3387" y="1547707"/>
                    <a:pt x="1693" y="2577253"/>
                    <a:pt x="0" y="3606800"/>
                  </a:cubicBezTo>
                  <a:lnTo>
                    <a:pt x="854710" y="2531110"/>
                  </a:lnTo>
                  <a:lnTo>
                    <a:pt x="812800" y="0"/>
                  </a:lnTo>
                  <a:close/>
                </a:path>
              </a:pathLst>
            </a:custGeom>
            <a:gradFill flip="none" rotWithShape="1">
              <a:gsLst>
                <a:gs pos="0">
                  <a:schemeClr val="accent3">
                    <a:lumMod val="20000"/>
                    <a:lumOff val="80000"/>
                    <a:alpha val="0"/>
                  </a:schemeClr>
                </a:gs>
                <a:gs pos="100000">
                  <a:schemeClr val="accent1">
                    <a:lumMod val="20000"/>
                    <a:lumOff val="80000"/>
                    <a:alpha val="3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梯形 52">
            <a:extLst>
              <a:ext uri="{FF2B5EF4-FFF2-40B4-BE49-F238E27FC236}">
                <a16:creationId xmlns:a16="http://schemas.microsoft.com/office/drawing/2014/main" id="{4E9BB577-5559-BBDE-FF21-AE8D00B64C8F}"/>
              </a:ext>
            </a:extLst>
          </p:cNvPr>
          <p:cNvSpPr/>
          <p:nvPr/>
        </p:nvSpPr>
        <p:spPr>
          <a:xfrm>
            <a:off x="4346568" y="4786450"/>
            <a:ext cx="3498864" cy="1459939"/>
          </a:xfrm>
          <a:prstGeom prst="trapezoid">
            <a:avLst>
              <a:gd name="adj" fmla="val 86461"/>
            </a:avLst>
          </a:prstGeom>
          <a:gradFill flip="none" rotWithShape="1">
            <a:gsLst>
              <a:gs pos="100000">
                <a:schemeClr val="accent3">
                  <a:lumMod val="20000"/>
                  <a:lumOff val="80000"/>
                  <a:alpha val="42000"/>
                </a:schemeClr>
              </a:gs>
              <a:gs pos="63000">
                <a:schemeClr val="accent3">
                  <a:lumMod val="20000"/>
                  <a:lumOff val="80000"/>
                  <a:alpha val="0"/>
                </a:schemeClr>
              </a:gs>
            </a:gsLst>
            <a:lin ang="5400000" scaled="1"/>
            <a:tileRect/>
          </a:gradFill>
          <a:ln w="6350">
            <a:gradFill>
              <a:gsLst>
                <a:gs pos="74000">
                  <a:schemeClr val="accent2">
                    <a:alpha val="0"/>
                  </a:schemeClr>
                </a:gs>
                <a:gs pos="100000">
                  <a:schemeClr val="accent1">
                    <a:alpha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id="{A2A2CCDA-C035-B489-8F56-D31429962D86}"/>
              </a:ext>
            </a:extLst>
          </p:cNvPr>
          <p:cNvSpPr/>
          <p:nvPr/>
        </p:nvSpPr>
        <p:spPr>
          <a:xfrm>
            <a:off x="4090851" y="1410461"/>
            <a:ext cx="913856" cy="4854377"/>
          </a:xfrm>
          <a:custGeom>
            <a:avLst/>
            <a:gdLst>
              <a:gd name="connsiteX0" fmla="*/ 0 w 906236"/>
              <a:gd name="connsiteY0" fmla="*/ 0 h 5053693"/>
              <a:gd name="connsiteX1" fmla="*/ 906236 w 906236"/>
              <a:gd name="connsiteY1" fmla="*/ 522514 h 5053693"/>
              <a:gd name="connsiteX2" fmla="*/ 906236 w 906236"/>
              <a:gd name="connsiteY2" fmla="*/ 4547507 h 5053693"/>
              <a:gd name="connsiteX3" fmla="*/ 236765 w 906236"/>
              <a:gd name="connsiteY3" fmla="*/ 5053693 h 5053693"/>
              <a:gd name="connsiteX4" fmla="*/ 236765 w 906236"/>
              <a:gd name="connsiteY4" fmla="*/ 244928 h 5053693"/>
              <a:gd name="connsiteX5" fmla="*/ 0 w 906236"/>
              <a:gd name="connsiteY5" fmla="*/ 0 h 5053693"/>
              <a:gd name="connsiteX0" fmla="*/ 0 w 913856"/>
              <a:gd name="connsiteY0" fmla="*/ 0 h 5046073"/>
              <a:gd name="connsiteX1" fmla="*/ 913856 w 913856"/>
              <a:gd name="connsiteY1" fmla="*/ 514894 h 5046073"/>
              <a:gd name="connsiteX2" fmla="*/ 913856 w 913856"/>
              <a:gd name="connsiteY2" fmla="*/ 4539887 h 5046073"/>
              <a:gd name="connsiteX3" fmla="*/ 244385 w 913856"/>
              <a:gd name="connsiteY3" fmla="*/ 5046073 h 5046073"/>
              <a:gd name="connsiteX4" fmla="*/ 244385 w 913856"/>
              <a:gd name="connsiteY4" fmla="*/ 237308 h 5046073"/>
              <a:gd name="connsiteX5" fmla="*/ 0 w 913856"/>
              <a:gd name="connsiteY5" fmla="*/ 0 h 5046073"/>
              <a:gd name="connsiteX0" fmla="*/ 0 w 913856"/>
              <a:gd name="connsiteY0" fmla="*/ 0 h 5046073"/>
              <a:gd name="connsiteX1" fmla="*/ 913856 w 913856"/>
              <a:gd name="connsiteY1" fmla="*/ 514894 h 5046073"/>
              <a:gd name="connsiteX2" fmla="*/ 913856 w 913856"/>
              <a:gd name="connsiteY2" fmla="*/ 4539887 h 5046073"/>
              <a:gd name="connsiteX3" fmla="*/ 244385 w 913856"/>
              <a:gd name="connsiteY3" fmla="*/ 5046073 h 5046073"/>
              <a:gd name="connsiteX4" fmla="*/ 244385 w 913856"/>
              <a:gd name="connsiteY4" fmla="*/ 237308 h 5046073"/>
              <a:gd name="connsiteX5" fmla="*/ 0 w 913856"/>
              <a:gd name="connsiteY5" fmla="*/ 0 h 5046073"/>
              <a:gd name="connsiteX0" fmla="*/ 0 w 913856"/>
              <a:gd name="connsiteY0" fmla="*/ 0 h 5046073"/>
              <a:gd name="connsiteX1" fmla="*/ 913856 w 913856"/>
              <a:gd name="connsiteY1" fmla="*/ 514894 h 5046073"/>
              <a:gd name="connsiteX2" fmla="*/ 810224 w 913856"/>
              <a:gd name="connsiteY2" fmla="*/ 4411871 h 5046073"/>
              <a:gd name="connsiteX3" fmla="*/ 244385 w 913856"/>
              <a:gd name="connsiteY3" fmla="*/ 5046073 h 5046073"/>
              <a:gd name="connsiteX4" fmla="*/ 244385 w 913856"/>
              <a:gd name="connsiteY4" fmla="*/ 237308 h 5046073"/>
              <a:gd name="connsiteX5" fmla="*/ 0 w 913856"/>
              <a:gd name="connsiteY5" fmla="*/ 0 h 504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856" h="5046073">
                <a:moveTo>
                  <a:pt x="0" y="0"/>
                </a:moveTo>
                <a:lnTo>
                  <a:pt x="913856" y="514894"/>
                </a:lnTo>
                <a:lnTo>
                  <a:pt x="810224" y="4411871"/>
                </a:lnTo>
                <a:lnTo>
                  <a:pt x="244385" y="5046073"/>
                </a:lnTo>
                <a:lnTo>
                  <a:pt x="244385" y="237308"/>
                </a:lnTo>
                <a:lnTo>
                  <a:pt x="0" y="0"/>
                </a:lnTo>
                <a:close/>
              </a:path>
            </a:pathLst>
          </a:custGeom>
          <a:gradFill flip="none" rotWithShape="1">
            <a:gsLst>
              <a:gs pos="9000">
                <a:schemeClr val="accent3">
                  <a:lumMod val="20000"/>
                  <a:lumOff val="80000"/>
                  <a:alpha val="42000"/>
                </a:schemeClr>
              </a:gs>
              <a:gs pos="71000">
                <a:schemeClr val="accent3">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形状 54">
            <a:extLst>
              <a:ext uri="{FF2B5EF4-FFF2-40B4-BE49-F238E27FC236}">
                <a16:creationId xmlns:a16="http://schemas.microsoft.com/office/drawing/2014/main" id="{D59AC88E-0E53-1FB5-DB4C-C3A20CB93C5C}"/>
              </a:ext>
            </a:extLst>
          </p:cNvPr>
          <p:cNvSpPr/>
          <p:nvPr/>
        </p:nvSpPr>
        <p:spPr>
          <a:xfrm flipH="1">
            <a:off x="7184113" y="1339679"/>
            <a:ext cx="913856" cy="4925159"/>
          </a:xfrm>
          <a:custGeom>
            <a:avLst/>
            <a:gdLst>
              <a:gd name="connsiteX0" fmla="*/ 0 w 906236"/>
              <a:gd name="connsiteY0" fmla="*/ 0 h 5053693"/>
              <a:gd name="connsiteX1" fmla="*/ 906236 w 906236"/>
              <a:gd name="connsiteY1" fmla="*/ 522514 h 5053693"/>
              <a:gd name="connsiteX2" fmla="*/ 906236 w 906236"/>
              <a:gd name="connsiteY2" fmla="*/ 4547507 h 5053693"/>
              <a:gd name="connsiteX3" fmla="*/ 236765 w 906236"/>
              <a:gd name="connsiteY3" fmla="*/ 5053693 h 5053693"/>
              <a:gd name="connsiteX4" fmla="*/ 236765 w 906236"/>
              <a:gd name="connsiteY4" fmla="*/ 244928 h 5053693"/>
              <a:gd name="connsiteX5" fmla="*/ 0 w 906236"/>
              <a:gd name="connsiteY5" fmla="*/ 0 h 5053693"/>
              <a:gd name="connsiteX0" fmla="*/ 0 w 913856"/>
              <a:gd name="connsiteY0" fmla="*/ 0 h 5046073"/>
              <a:gd name="connsiteX1" fmla="*/ 913856 w 913856"/>
              <a:gd name="connsiteY1" fmla="*/ 514894 h 5046073"/>
              <a:gd name="connsiteX2" fmla="*/ 913856 w 913856"/>
              <a:gd name="connsiteY2" fmla="*/ 4539887 h 5046073"/>
              <a:gd name="connsiteX3" fmla="*/ 244385 w 913856"/>
              <a:gd name="connsiteY3" fmla="*/ 5046073 h 5046073"/>
              <a:gd name="connsiteX4" fmla="*/ 244385 w 913856"/>
              <a:gd name="connsiteY4" fmla="*/ 237308 h 5046073"/>
              <a:gd name="connsiteX5" fmla="*/ 0 w 913856"/>
              <a:gd name="connsiteY5" fmla="*/ 0 h 5046073"/>
              <a:gd name="connsiteX0" fmla="*/ 0 w 913856"/>
              <a:gd name="connsiteY0" fmla="*/ 0 h 5046073"/>
              <a:gd name="connsiteX1" fmla="*/ 913856 w 913856"/>
              <a:gd name="connsiteY1" fmla="*/ 514894 h 5046073"/>
              <a:gd name="connsiteX2" fmla="*/ 913856 w 913856"/>
              <a:gd name="connsiteY2" fmla="*/ 4539887 h 5046073"/>
              <a:gd name="connsiteX3" fmla="*/ 244385 w 913856"/>
              <a:gd name="connsiteY3" fmla="*/ 5046073 h 5046073"/>
              <a:gd name="connsiteX4" fmla="*/ 244385 w 913856"/>
              <a:gd name="connsiteY4" fmla="*/ 237308 h 5046073"/>
              <a:gd name="connsiteX5" fmla="*/ 0 w 913856"/>
              <a:gd name="connsiteY5" fmla="*/ 0 h 5046073"/>
              <a:gd name="connsiteX0" fmla="*/ 0 w 913856"/>
              <a:gd name="connsiteY0" fmla="*/ 0 h 5046073"/>
              <a:gd name="connsiteX1" fmla="*/ 913856 w 913856"/>
              <a:gd name="connsiteY1" fmla="*/ 514894 h 5046073"/>
              <a:gd name="connsiteX2" fmla="*/ 810224 w 913856"/>
              <a:gd name="connsiteY2" fmla="*/ 4411871 h 5046073"/>
              <a:gd name="connsiteX3" fmla="*/ 244385 w 913856"/>
              <a:gd name="connsiteY3" fmla="*/ 5046073 h 5046073"/>
              <a:gd name="connsiteX4" fmla="*/ 244385 w 913856"/>
              <a:gd name="connsiteY4" fmla="*/ 237308 h 5046073"/>
              <a:gd name="connsiteX5" fmla="*/ 0 w 913856"/>
              <a:gd name="connsiteY5" fmla="*/ 0 h 504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3856" h="5046073">
                <a:moveTo>
                  <a:pt x="0" y="0"/>
                </a:moveTo>
                <a:lnTo>
                  <a:pt x="913856" y="514894"/>
                </a:lnTo>
                <a:lnTo>
                  <a:pt x="810224" y="4411871"/>
                </a:lnTo>
                <a:lnTo>
                  <a:pt x="244385" y="5046073"/>
                </a:lnTo>
                <a:lnTo>
                  <a:pt x="244385" y="237308"/>
                </a:lnTo>
                <a:lnTo>
                  <a:pt x="0" y="0"/>
                </a:lnTo>
                <a:close/>
              </a:path>
            </a:pathLst>
          </a:custGeom>
          <a:gradFill flip="none" rotWithShape="1">
            <a:gsLst>
              <a:gs pos="9000">
                <a:schemeClr val="accent3">
                  <a:lumMod val="20000"/>
                  <a:lumOff val="80000"/>
                  <a:alpha val="42000"/>
                </a:schemeClr>
              </a:gs>
              <a:gs pos="71000">
                <a:schemeClr val="accent3">
                  <a:lumMod val="20000"/>
                  <a:lumOff val="8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id="{BA1CA58A-578A-999E-7DF3-D587BA27D91C}"/>
              </a:ext>
            </a:extLst>
          </p:cNvPr>
          <p:cNvGrpSpPr/>
          <p:nvPr/>
        </p:nvGrpSpPr>
        <p:grpSpPr>
          <a:xfrm>
            <a:off x="7851208" y="1348950"/>
            <a:ext cx="3466080" cy="4921784"/>
            <a:chOff x="7851208" y="1266110"/>
            <a:chExt cx="3466080" cy="5042615"/>
          </a:xfrm>
        </p:grpSpPr>
        <p:sp>
          <p:nvSpPr>
            <p:cNvPr id="57" name="任意多边形: 形状 56">
              <a:extLst>
                <a:ext uri="{FF2B5EF4-FFF2-40B4-BE49-F238E27FC236}">
                  <a16:creationId xmlns:a16="http://schemas.microsoft.com/office/drawing/2014/main" id="{81686D60-D6FC-DF9B-5F79-6C7B476F7E9A}"/>
                </a:ext>
              </a:extLst>
            </p:cNvPr>
            <p:cNvSpPr/>
            <p:nvPr/>
          </p:nvSpPr>
          <p:spPr>
            <a:xfrm flipV="1">
              <a:off x="7851208" y="1266110"/>
              <a:ext cx="3466080" cy="5042615"/>
            </a:xfrm>
            <a:custGeom>
              <a:avLst/>
              <a:gdLst>
                <a:gd name="connsiteX0" fmla="*/ 236552 w 3466080"/>
                <a:gd name="connsiteY0" fmla="*/ 5042615 h 5042615"/>
                <a:gd name="connsiteX1" fmla="*/ 2240738 w 3466080"/>
                <a:gd name="connsiteY1" fmla="*/ 5042615 h 5042615"/>
                <a:gd name="connsiteX2" fmla="*/ 2359015 w 3466080"/>
                <a:gd name="connsiteY2" fmla="*/ 4924338 h 5042615"/>
                <a:gd name="connsiteX3" fmla="*/ 3093379 w 3466080"/>
                <a:gd name="connsiteY3" fmla="*/ 4924338 h 5042615"/>
                <a:gd name="connsiteX4" fmla="*/ 3225322 w 3466080"/>
                <a:gd name="connsiteY4" fmla="*/ 4792435 h 5042615"/>
                <a:gd name="connsiteX5" fmla="*/ 3225322 w 3466080"/>
                <a:gd name="connsiteY5" fmla="*/ 4779295 h 5042615"/>
                <a:gd name="connsiteX6" fmla="*/ 3225322 w 3466080"/>
                <a:gd name="connsiteY6" fmla="*/ 3685822 h 5042615"/>
                <a:gd name="connsiteX7" fmla="*/ 3225322 w 3466080"/>
                <a:gd name="connsiteY7" fmla="*/ 2512026 h 5042615"/>
                <a:gd name="connsiteX8" fmla="*/ 3466080 w 3466080"/>
                <a:gd name="connsiteY8" fmla="*/ 2271227 h 5042615"/>
                <a:gd name="connsiteX9" fmla="*/ 3466080 w 3466080"/>
                <a:gd name="connsiteY9" fmla="*/ 286855 h 5042615"/>
                <a:gd name="connsiteX10" fmla="*/ 3179225 w 3466080"/>
                <a:gd name="connsiteY10" fmla="*/ 0 h 5042615"/>
                <a:gd name="connsiteX11" fmla="*/ 1131651 w 3466080"/>
                <a:gd name="connsiteY11" fmla="*/ 0 h 5042615"/>
                <a:gd name="connsiteX12" fmla="*/ 986485 w 3466080"/>
                <a:gd name="connsiteY12" fmla="*/ 145166 h 5042615"/>
                <a:gd name="connsiteX13" fmla="*/ 109178 w 3466080"/>
                <a:gd name="connsiteY13" fmla="*/ 151677 h 5042615"/>
                <a:gd name="connsiteX14" fmla="*/ 0 w 3466080"/>
                <a:gd name="connsiteY14" fmla="*/ 260855 h 5042615"/>
                <a:gd name="connsiteX15" fmla="*/ 0 w 3466080"/>
                <a:gd name="connsiteY15" fmla="*/ 3685822 h 5042615"/>
                <a:gd name="connsiteX16" fmla="*/ 0 w 3466080"/>
                <a:gd name="connsiteY16" fmla="*/ 4779295 h 5042615"/>
                <a:gd name="connsiteX17" fmla="*/ 0 w 3466080"/>
                <a:gd name="connsiteY17" fmla="*/ 4806062 h 504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6080" h="5042615">
                  <a:moveTo>
                    <a:pt x="236552" y="5042615"/>
                  </a:moveTo>
                  <a:lnTo>
                    <a:pt x="2240738" y="5042615"/>
                  </a:lnTo>
                  <a:lnTo>
                    <a:pt x="2359015" y="4924338"/>
                  </a:lnTo>
                  <a:lnTo>
                    <a:pt x="3093379" y="4924338"/>
                  </a:lnTo>
                  <a:lnTo>
                    <a:pt x="3225322" y="4792435"/>
                  </a:lnTo>
                  <a:lnTo>
                    <a:pt x="3225322" y="4779295"/>
                  </a:lnTo>
                  <a:lnTo>
                    <a:pt x="3225322" y="3685822"/>
                  </a:lnTo>
                  <a:lnTo>
                    <a:pt x="3225322" y="2512026"/>
                  </a:lnTo>
                  <a:lnTo>
                    <a:pt x="3466080" y="2271227"/>
                  </a:lnTo>
                  <a:lnTo>
                    <a:pt x="3466080" y="286855"/>
                  </a:lnTo>
                  <a:lnTo>
                    <a:pt x="3179225" y="0"/>
                  </a:lnTo>
                  <a:lnTo>
                    <a:pt x="1131651" y="0"/>
                  </a:lnTo>
                  <a:lnTo>
                    <a:pt x="986485" y="145166"/>
                  </a:lnTo>
                  <a:lnTo>
                    <a:pt x="109178" y="151677"/>
                  </a:lnTo>
                  <a:lnTo>
                    <a:pt x="0" y="260855"/>
                  </a:lnTo>
                  <a:lnTo>
                    <a:pt x="0" y="3685822"/>
                  </a:lnTo>
                  <a:lnTo>
                    <a:pt x="0" y="4779295"/>
                  </a:lnTo>
                  <a:lnTo>
                    <a:pt x="0" y="4806062"/>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58" name="任意多边形: 形状 57">
              <a:extLst>
                <a:ext uri="{FF2B5EF4-FFF2-40B4-BE49-F238E27FC236}">
                  <a16:creationId xmlns:a16="http://schemas.microsoft.com/office/drawing/2014/main" id="{EB2D6864-1177-D1EF-F04D-AE0094841634}"/>
                </a:ext>
              </a:extLst>
            </p:cNvPr>
            <p:cNvSpPr/>
            <p:nvPr/>
          </p:nvSpPr>
          <p:spPr>
            <a:xfrm flipV="1">
              <a:off x="7851208" y="6140146"/>
              <a:ext cx="977386" cy="168579"/>
            </a:xfrm>
            <a:custGeom>
              <a:avLst/>
              <a:gdLst>
                <a:gd name="connsiteX0" fmla="*/ 0 w 977386"/>
                <a:gd name="connsiteY0" fmla="*/ 144964 h 168579"/>
                <a:gd name="connsiteX1" fmla="*/ 0 w 977386"/>
                <a:gd name="connsiteY1" fmla="*/ 0 h 168579"/>
                <a:gd name="connsiteX2" fmla="*/ 977386 w 977386"/>
                <a:gd name="connsiteY2" fmla="*/ 0 h 168579"/>
                <a:gd name="connsiteX3" fmla="*/ 894371 w 977386"/>
                <a:gd name="connsiteY3" fmla="*/ 83016 h 168579"/>
                <a:gd name="connsiteX4" fmla="*/ 86655 w 977386"/>
                <a:gd name="connsiteY4" fmla="*/ 83016 h 168579"/>
                <a:gd name="connsiteX5" fmla="*/ 1092 w 977386"/>
                <a:gd name="connsiteY5" fmla="*/ 168579 h 168579"/>
                <a:gd name="connsiteX6" fmla="*/ 0 w 977386"/>
                <a:gd name="connsiteY6" fmla="*/ 144964 h 16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386" h="168579">
                  <a:moveTo>
                    <a:pt x="0" y="144964"/>
                  </a:moveTo>
                  <a:lnTo>
                    <a:pt x="0" y="0"/>
                  </a:lnTo>
                  <a:lnTo>
                    <a:pt x="977386" y="0"/>
                  </a:lnTo>
                  <a:lnTo>
                    <a:pt x="894371" y="83016"/>
                  </a:lnTo>
                  <a:lnTo>
                    <a:pt x="86655" y="83016"/>
                  </a:lnTo>
                  <a:lnTo>
                    <a:pt x="1092" y="168579"/>
                  </a:lnTo>
                  <a:lnTo>
                    <a:pt x="0" y="144964"/>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59" name="任意多边形: 形状 58">
              <a:extLst>
                <a:ext uri="{FF2B5EF4-FFF2-40B4-BE49-F238E27FC236}">
                  <a16:creationId xmlns:a16="http://schemas.microsoft.com/office/drawing/2014/main" id="{6878611B-FE65-A740-4568-0F26D9A0C8AF}"/>
                </a:ext>
              </a:extLst>
            </p:cNvPr>
            <p:cNvSpPr/>
            <p:nvPr/>
          </p:nvSpPr>
          <p:spPr>
            <a:xfrm flipV="1">
              <a:off x="11128936" y="3623794"/>
              <a:ext cx="188352" cy="302706"/>
            </a:xfrm>
            <a:custGeom>
              <a:avLst/>
              <a:gdLst>
                <a:gd name="connsiteX0" fmla="*/ 187220 w 188352"/>
                <a:gd name="connsiteY0" fmla="*/ 0 h 302706"/>
                <a:gd name="connsiteX1" fmla="*/ 0 w 188352"/>
                <a:gd name="connsiteY1" fmla="*/ 187261 h 302706"/>
                <a:gd name="connsiteX2" fmla="*/ 0 w 188352"/>
                <a:gd name="connsiteY2" fmla="*/ 302706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61"/>
                  </a:lnTo>
                  <a:lnTo>
                    <a:pt x="0" y="30270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0" name="任意多边形: 形状 59">
              <a:extLst>
                <a:ext uri="{FF2B5EF4-FFF2-40B4-BE49-F238E27FC236}">
                  <a16:creationId xmlns:a16="http://schemas.microsoft.com/office/drawing/2014/main" id="{C81BD130-4D53-F475-BB6F-339F1E7FD490}"/>
                </a:ext>
              </a:extLst>
            </p:cNvPr>
            <p:cNvSpPr/>
            <p:nvPr/>
          </p:nvSpPr>
          <p:spPr>
            <a:xfrm flipV="1">
              <a:off x="11128936" y="3420440"/>
              <a:ext cx="188352" cy="302706"/>
            </a:xfrm>
            <a:custGeom>
              <a:avLst/>
              <a:gdLst>
                <a:gd name="connsiteX0" fmla="*/ 187220 w 188352"/>
                <a:gd name="connsiteY0" fmla="*/ 0 h 302706"/>
                <a:gd name="connsiteX1" fmla="*/ 0 w 188352"/>
                <a:gd name="connsiteY1" fmla="*/ 187220 h 302706"/>
                <a:gd name="connsiteX2" fmla="*/ 0 w 188352"/>
                <a:gd name="connsiteY2" fmla="*/ 302707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20"/>
                  </a:lnTo>
                  <a:lnTo>
                    <a:pt x="0" y="302707"/>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1" name="任意多边形: 形状 60">
              <a:extLst>
                <a:ext uri="{FF2B5EF4-FFF2-40B4-BE49-F238E27FC236}">
                  <a16:creationId xmlns:a16="http://schemas.microsoft.com/office/drawing/2014/main" id="{1AC1D4C0-A98E-CAF6-4144-71597EA5D904}"/>
                </a:ext>
              </a:extLst>
            </p:cNvPr>
            <p:cNvSpPr/>
            <p:nvPr/>
          </p:nvSpPr>
          <p:spPr>
            <a:xfrm flipV="1">
              <a:off x="11128936" y="3217126"/>
              <a:ext cx="188352" cy="302665"/>
            </a:xfrm>
            <a:custGeom>
              <a:avLst/>
              <a:gdLst>
                <a:gd name="connsiteX0" fmla="*/ 187220 w 188352"/>
                <a:gd name="connsiteY0" fmla="*/ 0 h 302665"/>
                <a:gd name="connsiteX1" fmla="*/ 0 w 188352"/>
                <a:gd name="connsiteY1" fmla="*/ 187220 h 302665"/>
                <a:gd name="connsiteX2" fmla="*/ 0 w 188352"/>
                <a:gd name="connsiteY2" fmla="*/ 302666 h 302665"/>
                <a:gd name="connsiteX3" fmla="*/ 188352 w 188352"/>
                <a:gd name="connsiteY3" fmla="*/ 114354 h 302665"/>
                <a:gd name="connsiteX4" fmla="*/ 187220 w 188352"/>
                <a:gd name="connsiteY4" fmla="*/ 0 h 30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665">
                  <a:moveTo>
                    <a:pt x="187220" y="0"/>
                  </a:moveTo>
                  <a:lnTo>
                    <a:pt x="0" y="187220"/>
                  </a:lnTo>
                  <a:lnTo>
                    <a:pt x="0" y="30266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2" name="任意多边形: 形状 61">
              <a:extLst>
                <a:ext uri="{FF2B5EF4-FFF2-40B4-BE49-F238E27FC236}">
                  <a16:creationId xmlns:a16="http://schemas.microsoft.com/office/drawing/2014/main" id="{DBB94750-15D9-5FE0-CC53-C39F7D3AF44D}"/>
                </a:ext>
              </a:extLst>
            </p:cNvPr>
            <p:cNvSpPr/>
            <p:nvPr/>
          </p:nvSpPr>
          <p:spPr>
            <a:xfrm flipV="1">
              <a:off x="11128936" y="3013772"/>
              <a:ext cx="188352" cy="302706"/>
            </a:xfrm>
            <a:custGeom>
              <a:avLst/>
              <a:gdLst>
                <a:gd name="connsiteX0" fmla="*/ 187220 w 188352"/>
                <a:gd name="connsiteY0" fmla="*/ 0 h 302706"/>
                <a:gd name="connsiteX1" fmla="*/ 0 w 188352"/>
                <a:gd name="connsiteY1" fmla="*/ 187220 h 302706"/>
                <a:gd name="connsiteX2" fmla="*/ 0 w 188352"/>
                <a:gd name="connsiteY2" fmla="*/ 302706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20"/>
                  </a:lnTo>
                  <a:lnTo>
                    <a:pt x="0" y="30270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3" name="任意多边形: 形状 62">
              <a:extLst>
                <a:ext uri="{FF2B5EF4-FFF2-40B4-BE49-F238E27FC236}">
                  <a16:creationId xmlns:a16="http://schemas.microsoft.com/office/drawing/2014/main" id="{152D6ECA-1760-1876-DD46-F5D5E25C75BB}"/>
                </a:ext>
              </a:extLst>
            </p:cNvPr>
            <p:cNvSpPr/>
            <p:nvPr/>
          </p:nvSpPr>
          <p:spPr>
            <a:xfrm flipV="1">
              <a:off x="11128936" y="2810458"/>
              <a:ext cx="188352" cy="302665"/>
            </a:xfrm>
            <a:custGeom>
              <a:avLst/>
              <a:gdLst>
                <a:gd name="connsiteX0" fmla="*/ 187220 w 188352"/>
                <a:gd name="connsiteY0" fmla="*/ 0 h 302665"/>
                <a:gd name="connsiteX1" fmla="*/ 0 w 188352"/>
                <a:gd name="connsiteY1" fmla="*/ 187220 h 302665"/>
                <a:gd name="connsiteX2" fmla="*/ 0 w 188352"/>
                <a:gd name="connsiteY2" fmla="*/ 302666 h 302665"/>
                <a:gd name="connsiteX3" fmla="*/ 188352 w 188352"/>
                <a:gd name="connsiteY3" fmla="*/ 114354 h 302665"/>
                <a:gd name="connsiteX4" fmla="*/ 187220 w 188352"/>
                <a:gd name="connsiteY4" fmla="*/ 0 h 30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665">
                  <a:moveTo>
                    <a:pt x="187220" y="0"/>
                  </a:moveTo>
                  <a:lnTo>
                    <a:pt x="0" y="187220"/>
                  </a:lnTo>
                  <a:lnTo>
                    <a:pt x="0" y="30266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grpSp>
      <p:sp>
        <p:nvSpPr>
          <p:cNvPr id="64" name="矩形: 剪去对角 63">
            <a:extLst>
              <a:ext uri="{FF2B5EF4-FFF2-40B4-BE49-F238E27FC236}">
                <a16:creationId xmlns:a16="http://schemas.microsoft.com/office/drawing/2014/main" id="{A8B64176-419E-3A75-5119-AC952958137C}"/>
              </a:ext>
            </a:extLst>
          </p:cNvPr>
          <p:cNvSpPr/>
          <p:nvPr/>
        </p:nvSpPr>
        <p:spPr>
          <a:xfrm>
            <a:off x="4860473" y="1519042"/>
            <a:ext cx="2471056" cy="4549003"/>
          </a:xfrm>
          <a:prstGeom prst="snip2DiagRect">
            <a:avLst>
              <a:gd name="adj1" fmla="val 6682"/>
              <a:gd name="adj2" fmla="val 6490"/>
            </a:avLst>
          </a:prstGeom>
          <a:gradFill flip="none" rotWithShape="1">
            <a:gsLst>
              <a:gs pos="100000">
                <a:schemeClr val="accent3">
                  <a:lumMod val="20000"/>
                  <a:lumOff val="80000"/>
                  <a:alpha val="0"/>
                </a:schemeClr>
              </a:gs>
              <a:gs pos="100000">
                <a:schemeClr val="accent3">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grpSp>
        <p:nvGrpSpPr>
          <p:cNvPr id="65" name="组合 64">
            <a:extLst>
              <a:ext uri="{FF2B5EF4-FFF2-40B4-BE49-F238E27FC236}">
                <a16:creationId xmlns:a16="http://schemas.microsoft.com/office/drawing/2014/main" id="{B63E2425-6373-E4EB-AE4A-DB38E3D42B6C}"/>
              </a:ext>
            </a:extLst>
          </p:cNvPr>
          <p:cNvGrpSpPr/>
          <p:nvPr/>
        </p:nvGrpSpPr>
        <p:grpSpPr>
          <a:xfrm flipH="1">
            <a:off x="874713" y="1419684"/>
            <a:ext cx="3466080" cy="4851050"/>
            <a:chOff x="7851208" y="1266110"/>
            <a:chExt cx="3466080" cy="5042615"/>
          </a:xfrm>
        </p:grpSpPr>
        <p:sp>
          <p:nvSpPr>
            <p:cNvPr id="66" name="任意多边形: 形状 65">
              <a:extLst>
                <a:ext uri="{FF2B5EF4-FFF2-40B4-BE49-F238E27FC236}">
                  <a16:creationId xmlns:a16="http://schemas.microsoft.com/office/drawing/2014/main" id="{E680BE1E-C76F-CE6F-0FA3-99929F6B5700}"/>
                </a:ext>
              </a:extLst>
            </p:cNvPr>
            <p:cNvSpPr/>
            <p:nvPr/>
          </p:nvSpPr>
          <p:spPr>
            <a:xfrm flipV="1">
              <a:off x="7851208" y="1266110"/>
              <a:ext cx="3466080" cy="5042615"/>
            </a:xfrm>
            <a:custGeom>
              <a:avLst/>
              <a:gdLst>
                <a:gd name="connsiteX0" fmla="*/ 236552 w 3466080"/>
                <a:gd name="connsiteY0" fmla="*/ 5042615 h 5042615"/>
                <a:gd name="connsiteX1" fmla="*/ 2240738 w 3466080"/>
                <a:gd name="connsiteY1" fmla="*/ 5042615 h 5042615"/>
                <a:gd name="connsiteX2" fmla="*/ 2359015 w 3466080"/>
                <a:gd name="connsiteY2" fmla="*/ 4924338 h 5042615"/>
                <a:gd name="connsiteX3" fmla="*/ 3093379 w 3466080"/>
                <a:gd name="connsiteY3" fmla="*/ 4924338 h 5042615"/>
                <a:gd name="connsiteX4" fmla="*/ 3225322 w 3466080"/>
                <a:gd name="connsiteY4" fmla="*/ 4792435 h 5042615"/>
                <a:gd name="connsiteX5" fmla="*/ 3225322 w 3466080"/>
                <a:gd name="connsiteY5" fmla="*/ 4779295 h 5042615"/>
                <a:gd name="connsiteX6" fmla="*/ 3225322 w 3466080"/>
                <a:gd name="connsiteY6" fmla="*/ 3685822 h 5042615"/>
                <a:gd name="connsiteX7" fmla="*/ 3225322 w 3466080"/>
                <a:gd name="connsiteY7" fmla="*/ 2512026 h 5042615"/>
                <a:gd name="connsiteX8" fmla="*/ 3466080 w 3466080"/>
                <a:gd name="connsiteY8" fmla="*/ 2271227 h 5042615"/>
                <a:gd name="connsiteX9" fmla="*/ 3466080 w 3466080"/>
                <a:gd name="connsiteY9" fmla="*/ 286855 h 5042615"/>
                <a:gd name="connsiteX10" fmla="*/ 3179225 w 3466080"/>
                <a:gd name="connsiteY10" fmla="*/ 0 h 5042615"/>
                <a:gd name="connsiteX11" fmla="*/ 1131651 w 3466080"/>
                <a:gd name="connsiteY11" fmla="*/ 0 h 5042615"/>
                <a:gd name="connsiteX12" fmla="*/ 986485 w 3466080"/>
                <a:gd name="connsiteY12" fmla="*/ 145166 h 5042615"/>
                <a:gd name="connsiteX13" fmla="*/ 109178 w 3466080"/>
                <a:gd name="connsiteY13" fmla="*/ 151677 h 5042615"/>
                <a:gd name="connsiteX14" fmla="*/ 0 w 3466080"/>
                <a:gd name="connsiteY14" fmla="*/ 260855 h 5042615"/>
                <a:gd name="connsiteX15" fmla="*/ 0 w 3466080"/>
                <a:gd name="connsiteY15" fmla="*/ 3685822 h 5042615"/>
                <a:gd name="connsiteX16" fmla="*/ 0 w 3466080"/>
                <a:gd name="connsiteY16" fmla="*/ 4779295 h 5042615"/>
                <a:gd name="connsiteX17" fmla="*/ 0 w 3466080"/>
                <a:gd name="connsiteY17" fmla="*/ 4806062 h 504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66080" h="5042615">
                  <a:moveTo>
                    <a:pt x="236552" y="5042615"/>
                  </a:moveTo>
                  <a:lnTo>
                    <a:pt x="2240738" y="5042615"/>
                  </a:lnTo>
                  <a:lnTo>
                    <a:pt x="2359015" y="4924338"/>
                  </a:lnTo>
                  <a:lnTo>
                    <a:pt x="3093379" y="4924338"/>
                  </a:lnTo>
                  <a:lnTo>
                    <a:pt x="3225322" y="4792435"/>
                  </a:lnTo>
                  <a:lnTo>
                    <a:pt x="3225322" y="4779295"/>
                  </a:lnTo>
                  <a:lnTo>
                    <a:pt x="3225322" y="3685822"/>
                  </a:lnTo>
                  <a:lnTo>
                    <a:pt x="3225322" y="2512026"/>
                  </a:lnTo>
                  <a:lnTo>
                    <a:pt x="3466080" y="2271227"/>
                  </a:lnTo>
                  <a:lnTo>
                    <a:pt x="3466080" y="286855"/>
                  </a:lnTo>
                  <a:lnTo>
                    <a:pt x="3179225" y="0"/>
                  </a:lnTo>
                  <a:lnTo>
                    <a:pt x="1131651" y="0"/>
                  </a:lnTo>
                  <a:lnTo>
                    <a:pt x="986485" y="145166"/>
                  </a:lnTo>
                  <a:lnTo>
                    <a:pt x="109178" y="151677"/>
                  </a:lnTo>
                  <a:lnTo>
                    <a:pt x="0" y="260855"/>
                  </a:lnTo>
                  <a:lnTo>
                    <a:pt x="0" y="3685822"/>
                  </a:lnTo>
                  <a:lnTo>
                    <a:pt x="0" y="4779295"/>
                  </a:lnTo>
                  <a:lnTo>
                    <a:pt x="0" y="4806062"/>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7" name="任意多边形: 形状 66">
              <a:extLst>
                <a:ext uri="{FF2B5EF4-FFF2-40B4-BE49-F238E27FC236}">
                  <a16:creationId xmlns:a16="http://schemas.microsoft.com/office/drawing/2014/main" id="{17F448D7-FBA9-C789-7602-1A9630CC86DC}"/>
                </a:ext>
              </a:extLst>
            </p:cNvPr>
            <p:cNvSpPr/>
            <p:nvPr/>
          </p:nvSpPr>
          <p:spPr>
            <a:xfrm flipV="1">
              <a:off x="7851208" y="6140146"/>
              <a:ext cx="977386" cy="168579"/>
            </a:xfrm>
            <a:custGeom>
              <a:avLst/>
              <a:gdLst>
                <a:gd name="connsiteX0" fmla="*/ 0 w 977386"/>
                <a:gd name="connsiteY0" fmla="*/ 144964 h 168579"/>
                <a:gd name="connsiteX1" fmla="*/ 0 w 977386"/>
                <a:gd name="connsiteY1" fmla="*/ 0 h 168579"/>
                <a:gd name="connsiteX2" fmla="*/ 977386 w 977386"/>
                <a:gd name="connsiteY2" fmla="*/ 0 h 168579"/>
                <a:gd name="connsiteX3" fmla="*/ 894371 w 977386"/>
                <a:gd name="connsiteY3" fmla="*/ 83016 h 168579"/>
                <a:gd name="connsiteX4" fmla="*/ 86655 w 977386"/>
                <a:gd name="connsiteY4" fmla="*/ 83016 h 168579"/>
                <a:gd name="connsiteX5" fmla="*/ 1092 w 977386"/>
                <a:gd name="connsiteY5" fmla="*/ 168579 h 168579"/>
                <a:gd name="connsiteX6" fmla="*/ 0 w 977386"/>
                <a:gd name="connsiteY6" fmla="*/ 144964 h 16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386" h="168579">
                  <a:moveTo>
                    <a:pt x="0" y="144964"/>
                  </a:moveTo>
                  <a:lnTo>
                    <a:pt x="0" y="0"/>
                  </a:lnTo>
                  <a:lnTo>
                    <a:pt x="977386" y="0"/>
                  </a:lnTo>
                  <a:lnTo>
                    <a:pt x="894371" y="83016"/>
                  </a:lnTo>
                  <a:lnTo>
                    <a:pt x="86655" y="83016"/>
                  </a:lnTo>
                  <a:lnTo>
                    <a:pt x="1092" y="168579"/>
                  </a:lnTo>
                  <a:lnTo>
                    <a:pt x="0" y="144964"/>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68" name="任意多边形: 形状 67">
              <a:extLst>
                <a:ext uri="{FF2B5EF4-FFF2-40B4-BE49-F238E27FC236}">
                  <a16:creationId xmlns:a16="http://schemas.microsoft.com/office/drawing/2014/main" id="{BD570087-2C33-7A64-7C9C-36572CED5191}"/>
                </a:ext>
              </a:extLst>
            </p:cNvPr>
            <p:cNvSpPr/>
            <p:nvPr/>
          </p:nvSpPr>
          <p:spPr>
            <a:xfrm flipV="1">
              <a:off x="11128936" y="3623794"/>
              <a:ext cx="188352" cy="302706"/>
            </a:xfrm>
            <a:custGeom>
              <a:avLst/>
              <a:gdLst>
                <a:gd name="connsiteX0" fmla="*/ 187220 w 188352"/>
                <a:gd name="connsiteY0" fmla="*/ 0 h 302706"/>
                <a:gd name="connsiteX1" fmla="*/ 0 w 188352"/>
                <a:gd name="connsiteY1" fmla="*/ 187261 h 302706"/>
                <a:gd name="connsiteX2" fmla="*/ 0 w 188352"/>
                <a:gd name="connsiteY2" fmla="*/ 302706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61"/>
                  </a:lnTo>
                  <a:lnTo>
                    <a:pt x="0" y="30270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73" name="任意多边形: 形状 72">
              <a:extLst>
                <a:ext uri="{FF2B5EF4-FFF2-40B4-BE49-F238E27FC236}">
                  <a16:creationId xmlns:a16="http://schemas.microsoft.com/office/drawing/2014/main" id="{2F72865A-7615-D7DE-80C0-09ED35F048C4}"/>
                </a:ext>
              </a:extLst>
            </p:cNvPr>
            <p:cNvSpPr/>
            <p:nvPr/>
          </p:nvSpPr>
          <p:spPr>
            <a:xfrm flipV="1">
              <a:off x="11128936" y="3420440"/>
              <a:ext cx="188352" cy="302706"/>
            </a:xfrm>
            <a:custGeom>
              <a:avLst/>
              <a:gdLst>
                <a:gd name="connsiteX0" fmla="*/ 187220 w 188352"/>
                <a:gd name="connsiteY0" fmla="*/ 0 h 302706"/>
                <a:gd name="connsiteX1" fmla="*/ 0 w 188352"/>
                <a:gd name="connsiteY1" fmla="*/ 187220 h 302706"/>
                <a:gd name="connsiteX2" fmla="*/ 0 w 188352"/>
                <a:gd name="connsiteY2" fmla="*/ 302707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20"/>
                  </a:lnTo>
                  <a:lnTo>
                    <a:pt x="0" y="302707"/>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75" name="任意多边形: 形状 74">
              <a:extLst>
                <a:ext uri="{FF2B5EF4-FFF2-40B4-BE49-F238E27FC236}">
                  <a16:creationId xmlns:a16="http://schemas.microsoft.com/office/drawing/2014/main" id="{1F083E0E-34A4-BCC5-FE91-084B8F9484E0}"/>
                </a:ext>
              </a:extLst>
            </p:cNvPr>
            <p:cNvSpPr/>
            <p:nvPr/>
          </p:nvSpPr>
          <p:spPr>
            <a:xfrm flipV="1">
              <a:off x="11128936" y="3217126"/>
              <a:ext cx="188352" cy="302665"/>
            </a:xfrm>
            <a:custGeom>
              <a:avLst/>
              <a:gdLst>
                <a:gd name="connsiteX0" fmla="*/ 187220 w 188352"/>
                <a:gd name="connsiteY0" fmla="*/ 0 h 302665"/>
                <a:gd name="connsiteX1" fmla="*/ 0 w 188352"/>
                <a:gd name="connsiteY1" fmla="*/ 187220 h 302665"/>
                <a:gd name="connsiteX2" fmla="*/ 0 w 188352"/>
                <a:gd name="connsiteY2" fmla="*/ 302666 h 302665"/>
                <a:gd name="connsiteX3" fmla="*/ 188352 w 188352"/>
                <a:gd name="connsiteY3" fmla="*/ 114354 h 302665"/>
                <a:gd name="connsiteX4" fmla="*/ 187220 w 188352"/>
                <a:gd name="connsiteY4" fmla="*/ 0 h 30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665">
                  <a:moveTo>
                    <a:pt x="187220" y="0"/>
                  </a:moveTo>
                  <a:lnTo>
                    <a:pt x="0" y="187220"/>
                  </a:lnTo>
                  <a:lnTo>
                    <a:pt x="0" y="30266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76" name="任意多边形: 形状 75">
              <a:extLst>
                <a:ext uri="{FF2B5EF4-FFF2-40B4-BE49-F238E27FC236}">
                  <a16:creationId xmlns:a16="http://schemas.microsoft.com/office/drawing/2014/main" id="{1B5AAFDC-4AFE-5576-FDAA-77D32E4EE378}"/>
                </a:ext>
              </a:extLst>
            </p:cNvPr>
            <p:cNvSpPr/>
            <p:nvPr/>
          </p:nvSpPr>
          <p:spPr>
            <a:xfrm flipV="1">
              <a:off x="11128936" y="3013772"/>
              <a:ext cx="188352" cy="302706"/>
            </a:xfrm>
            <a:custGeom>
              <a:avLst/>
              <a:gdLst>
                <a:gd name="connsiteX0" fmla="*/ 187220 w 188352"/>
                <a:gd name="connsiteY0" fmla="*/ 0 h 302706"/>
                <a:gd name="connsiteX1" fmla="*/ 0 w 188352"/>
                <a:gd name="connsiteY1" fmla="*/ 187220 h 302706"/>
                <a:gd name="connsiteX2" fmla="*/ 0 w 188352"/>
                <a:gd name="connsiteY2" fmla="*/ 302706 h 302706"/>
                <a:gd name="connsiteX3" fmla="*/ 188352 w 188352"/>
                <a:gd name="connsiteY3" fmla="*/ 114354 h 302706"/>
                <a:gd name="connsiteX4" fmla="*/ 187220 w 188352"/>
                <a:gd name="connsiteY4" fmla="*/ 0 h 3027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706">
                  <a:moveTo>
                    <a:pt x="187220" y="0"/>
                  </a:moveTo>
                  <a:lnTo>
                    <a:pt x="0" y="187220"/>
                  </a:lnTo>
                  <a:lnTo>
                    <a:pt x="0" y="30270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sp>
          <p:nvSpPr>
            <p:cNvPr id="77" name="任意多边形: 形状 76">
              <a:extLst>
                <a:ext uri="{FF2B5EF4-FFF2-40B4-BE49-F238E27FC236}">
                  <a16:creationId xmlns:a16="http://schemas.microsoft.com/office/drawing/2014/main" id="{4CA3FF76-1980-3E6C-AE5D-967A621930D5}"/>
                </a:ext>
              </a:extLst>
            </p:cNvPr>
            <p:cNvSpPr/>
            <p:nvPr/>
          </p:nvSpPr>
          <p:spPr>
            <a:xfrm flipV="1">
              <a:off x="11128936" y="2810458"/>
              <a:ext cx="188352" cy="302665"/>
            </a:xfrm>
            <a:custGeom>
              <a:avLst/>
              <a:gdLst>
                <a:gd name="connsiteX0" fmla="*/ 187220 w 188352"/>
                <a:gd name="connsiteY0" fmla="*/ 0 h 302665"/>
                <a:gd name="connsiteX1" fmla="*/ 0 w 188352"/>
                <a:gd name="connsiteY1" fmla="*/ 187220 h 302665"/>
                <a:gd name="connsiteX2" fmla="*/ 0 w 188352"/>
                <a:gd name="connsiteY2" fmla="*/ 302666 h 302665"/>
                <a:gd name="connsiteX3" fmla="*/ 188352 w 188352"/>
                <a:gd name="connsiteY3" fmla="*/ 114354 h 302665"/>
                <a:gd name="connsiteX4" fmla="*/ 187220 w 188352"/>
                <a:gd name="connsiteY4" fmla="*/ 0 h 30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352" h="302665">
                  <a:moveTo>
                    <a:pt x="187220" y="0"/>
                  </a:moveTo>
                  <a:lnTo>
                    <a:pt x="0" y="187220"/>
                  </a:lnTo>
                  <a:lnTo>
                    <a:pt x="0" y="302666"/>
                  </a:lnTo>
                  <a:lnTo>
                    <a:pt x="188352" y="114354"/>
                  </a:lnTo>
                  <a:lnTo>
                    <a:pt x="187220" y="0"/>
                  </a:lnTo>
                  <a:close/>
                </a:path>
              </a:pathLst>
            </a:custGeom>
            <a:gradFill flip="none" rotWithShape="1">
              <a:gsLst>
                <a:gs pos="51000">
                  <a:schemeClr val="accent3">
                    <a:lumMod val="20000"/>
                    <a:lumOff val="80000"/>
                    <a:alpha val="0"/>
                  </a:schemeClr>
                </a:gs>
                <a:gs pos="100000">
                  <a:schemeClr val="accent3">
                    <a:lumMod val="20000"/>
                    <a:lumOff val="80000"/>
                    <a:alpha val="30000"/>
                  </a:schemeClr>
                </a:gs>
                <a:gs pos="0">
                  <a:schemeClr val="accent3">
                    <a:lumMod val="20000"/>
                    <a:lumOff val="80000"/>
                    <a:alpha val="37000"/>
                  </a:schemeClr>
                </a:gs>
              </a:gsLst>
              <a:lin ang="13500000" scaled="1"/>
              <a:tileRect/>
            </a:gradFill>
            <a:ln w="6350" cap="flat">
              <a:solidFill>
                <a:schemeClr val="accent3">
                  <a:lumMod val="20000"/>
                  <a:lumOff val="80000"/>
                </a:schemeClr>
              </a:solidFill>
              <a:prstDash val="solid"/>
              <a:miter/>
            </a:ln>
            <a:effectLst>
              <a:innerShdw blurRad="571500">
                <a:schemeClr val="accent1">
                  <a:alpha val="64000"/>
                </a:schemeClr>
              </a:innerShdw>
            </a:effectLst>
          </p:spPr>
          <p:txBody>
            <a:bodyPr rtlCol="0" anchor="ctr"/>
            <a:lstStyle/>
            <a:p>
              <a:endParaRPr lang="zh-CN" altLang="en-US"/>
            </a:p>
          </p:txBody>
        </p:sp>
      </p:grpSp>
      <p:sp>
        <p:nvSpPr>
          <p:cNvPr id="78" name="文本框 77">
            <a:extLst>
              <a:ext uri="{FF2B5EF4-FFF2-40B4-BE49-F238E27FC236}">
                <a16:creationId xmlns:a16="http://schemas.microsoft.com/office/drawing/2014/main" id="{85F45509-D0BE-E4F0-C987-3E4FD0E0E6F1}"/>
              </a:ext>
            </a:extLst>
          </p:cNvPr>
          <p:cNvSpPr txBox="1"/>
          <p:nvPr/>
        </p:nvSpPr>
        <p:spPr>
          <a:xfrm>
            <a:off x="1246733" y="1847334"/>
            <a:ext cx="3216560" cy="523220"/>
          </a:xfrm>
          <a:prstGeom prst="rect">
            <a:avLst/>
          </a:prstGeom>
          <a:noFill/>
        </p:spPr>
        <p:txBody>
          <a:bodyPr wrap="square" rtlCol="0">
            <a:spAutoFit/>
          </a:bodyPr>
          <a:lstStyle>
            <a:defPPr>
              <a:defRPr lang="zh-CN"/>
            </a:defPPr>
            <a:lvl1pPr algn="ctr">
              <a:defRPr b="1">
                <a:gradFill flip="none" rotWithShape="1">
                  <a:gsLst>
                    <a:gs pos="100000">
                      <a:srgbClr val="FFC000"/>
                    </a:gs>
                    <a:gs pos="0">
                      <a:srgbClr val="FFFF00"/>
                    </a:gs>
                  </a:gsLst>
                  <a:lin ang="2700000" scaled="1"/>
                  <a:tileRect/>
                </a:gradFill>
                <a:latin typeface="+mn-ea"/>
              </a:defRPr>
            </a:lvl1pPr>
          </a:lstStyle>
          <a:p>
            <a:pPr algn="just"/>
            <a:r>
              <a:rPr lang="zh-CN" altLang="en-US" sz="2800" dirty="0">
                <a:latin typeface="+mj-ea"/>
                <a:ea typeface="+mj-ea"/>
              </a:rPr>
              <a:t>请输入文字内容</a:t>
            </a:r>
          </a:p>
        </p:txBody>
      </p:sp>
      <p:sp>
        <p:nvSpPr>
          <p:cNvPr id="139" name="文本框 138">
            <a:extLst>
              <a:ext uri="{FF2B5EF4-FFF2-40B4-BE49-F238E27FC236}">
                <a16:creationId xmlns:a16="http://schemas.microsoft.com/office/drawing/2014/main" id="{01873D08-A78F-21B4-B6A2-F6A8A729C7D2}"/>
              </a:ext>
            </a:extLst>
          </p:cNvPr>
          <p:cNvSpPr txBox="1"/>
          <p:nvPr/>
        </p:nvSpPr>
        <p:spPr>
          <a:xfrm>
            <a:off x="7863878" y="1847334"/>
            <a:ext cx="3216560" cy="523220"/>
          </a:xfrm>
          <a:prstGeom prst="rect">
            <a:avLst/>
          </a:prstGeom>
          <a:noFill/>
        </p:spPr>
        <p:txBody>
          <a:bodyPr wrap="square" rtlCol="0">
            <a:spAutoFit/>
          </a:bodyPr>
          <a:lstStyle>
            <a:defPPr>
              <a:defRPr lang="zh-CN"/>
            </a:defPPr>
            <a:lvl1pPr algn="ctr">
              <a:defRPr b="1">
                <a:gradFill flip="none" rotWithShape="1">
                  <a:gsLst>
                    <a:gs pos="100000">
                      <a:srgbClr val="FFC000"/>
                    </a:gs>
                    <a:gs pos="0">
                      <a:srgbClr val="FFFF00"/>
                    </a:gs>
                  </a:gsLst>
                  <a:lin ang="2700000" scaled="1"/>
                  <a:tileRect/>
                </a:gradFill>
                <a:latin typeface="+mn-ea"/>
              </a:defRPr>
            </a:lvl1pPr>
          </a:lstStyle>
          <a:p>
            <a:r>
              <a:rPr lang="zh-CN" altLang="en-US" sz="2800" dirty="0">
                <a:latin typeface="+mj-ea"/>
                <a:ea typeface="+mj-ea"/>
              </a:rPr>
              <a:t>请输入文字内容</a:t>
            </a:r>
          </a:p>
        </p:txBody>
      </p:sp>
      <p:grpSp>
        <p:nvGrpSpPr>
          <p:cNvPr id="150" name="组合 149">
            <a:extLst>
              <a:ext uri="{FF2B5EF4-FFF2-40B4-BE49-F238E27FC236}">
                <a16:creationId xmlns:a16="http://schemas.microsoft.com/office/drawing/2014/main" id="{96B0CF06-B08F-B755-0619-E8CB811CB694}"/>
              </a:ext>
            </a:extLst>
          </p:cNvPr>
          <p:cNvGrpSpPr/>
          <p:nvPr/>
        </p:nvGrpSpPr>
        <p:grpSpPr>
          <a:xfrm>
            <a:off x="-548640" y="465902"/>
            <a:ext cx="3972560" cy="840761"/>
            <a:chOff x="-548640" y="465902"/>
            <a:chExt cx="5953760" cy="840761"/>
          </a:xfrm>
        </p:grpSpPr>
        <p:sp>
          <p:nvSpPr>
            <p:cNvPr id="151" name="1">
              <a:extLst>
                <a:ext uri="{FF2B5EF4-FFF2-40B4-BE49-F238E27FC236}">
                  <a16:creationId xmlns:a16="http://schemas.microsoft.com/office/drawing/2014/main" id="{1A0B3279-A300-BFA7-A8D1-A989F789632D}"/>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52" name="图片 151" descr="图片包含 前, 水, 夜空, 日落&#10;&#10;描述已自动生成">
              <a:extLst>
                <a:ext uri="{FF2B5EF4-FFF2-40B4-BE49-F238E27FC236}">
                  <a16:creationId xmlns:a16="http://schemas.microsoft.com/office/drawing/2014/main" id="{BDDB74ED-3400-215D-1E10-D9079A450855}"/>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153" name="1">
              <a:extLst>
                <a:ext uri="{FF2B5EF4-FFF2-40B4-BE49-F238E27FC236}">
                  <a16:creationId xmlns:a16="http://schemas.microsoft.com/office/drawing/2014/main" id="{1056F7CE-0DBF-EDA4-565D-C8C10BA73290}"/>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54" name="1">
              <a:extLst>
                <a:ext uri="{FF2B5EF4-FFF2-40B4-BE49-F238E27FC236}">
                  <a16:creationId xmlns:a16="http://schemas.microsoft.com/office/drawing/2014/main" id="{0F137D41-35BF-A755-9B0F-C8D9AEBB586B}"/>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55" name="îśľídè">
            <a:extLst>
              <a:ext uri="{FF2B5EF4-FFF2-40B4-BE49-F238E27FC236}">
                <a16:creationId xmlns:a16="http://schemas.microsoft.com/office/drawing/2014/main" id="{25D252E6-1177-835D-5161-513AAB08F7E8}"/>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3200" b="1" dirty="0">
                <a:solidFill>
                  <a:prstClr val="white"/>
                </a:solidFill>
                <a:latin typeface="+mj-ea"/>
                <a:ea typeface="+mj-ea"/>
                <a:cs typeface="+mn-ea"/>
                <a:sym typeface="+mn-lt"/>
              </a:rPr>
              <a:t>解决方案</a:t>
            </a:r>
            <a:endParaRPr kumimoji="0" lang="en-US" altLang="zh-CN" sz="3200" b="1"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56" name="文本框 155">
            <a:extLst>
              <a:ext uri="{FF2B5EF4-FFF2-40B4-BE49-F238E27FC236}">
                <a16:creationId xmlns:a16="http://schemas.microsoft.com/office/drawing/2014/main" id="{016F6677-3222-4681-FA2D-09AB4CE9A521}"/>
              </a:ext>
            </a:extLst>
          </p:cNvPr>
          <p:cNvSpPr txBox="1"/>
          <p:nvPr/>
        </p:nvSpPr>
        <p:spPr>
          <a:xfrm>
            <a:off x="1316678" y="2499999"/>
            <a:ext cx="2475242" cy="3368999"/>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sp>
        <p:nvSpPr>
          <p:cNvPr id="157" name="文本框 156">
            <a:extLst>
              <a:ext uri="{FF2B5EF4-FFF2-40B4-BE49-F238E27FC236}">
                <a16:creationId xmlns:a16="http://schemas.microsoft.com/office/drawing/2014/main" id="{692F6426-7104-48A7-35A0-848989657996}"/>
              </a:ext>
            </a:extLst>
          </p:cNvPr>
          <p:cNvSpPr txBox="1"/>
          <p:nvPr/>
        </p:nvSpPr>
        <p:spPr>
          <a:xfrm>
            <a:off x="8216841" y="2499999"/>
            <a:ext cx="2475242" cy="3368999"/>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请在这里输入内容请在这里输入内容</a:t>
            </a:r>
          </a:p>
        </p:txBody>
      </p:sp>
      <p:grpSp>
        <p:nvGrpSpPr>
          <p:cNvPr id="3" name="组合 2">
            <a:extLst>
              <a:ext uri="{FF2B5EF4-FFF2-40B4-BE49-F238E27FC236}">
                <a16:creationId xmlns:a16="http://schemas.microsoft.com/office/drawing/2014/main" id="{028DE6E0-F10D-8EDF-CEA9-F9A1FED91D61}"/>
              </a:ext>
            </a:extLst>
          </p:cNvPr>
          <p:cNvGrpSpPr/>
          <p:nvPr/>
        </p:nvGrpSpPr>
        <p:grpSpPr>
          <a:xfrm>
            <a:off x="5047573" y="5026276"/>
            <a:ext cx="2146507" cy="746112"/>
            <a:chOff x="5047573" y="5026276"/>
            <a:chExt cx="2146507" cy="746112"/>
          </a:xfrm>
        </p:grpSpPr>
        <p:grpSp>
          <p:nvGrpSpPr>
            <p:cNvPr id="250" name="组合 249">
              <a:extLst>
                <a:ext uri="{FF2B5EF4-FFF2-40B4-BE49-F238E27FC236}">
                  <a16:creationId xmlns:a16="http://schemas.microsoft.com/office/drawing/2014/main" id="{6A28AAC9-8200-49F3-918A-7CE7FB94D33C}"/>
                </a:ext>
              </a:extLst>
            </p:cNvPr>
            <p:cNvGrpSpPr/>
            <p:nvPr/>
          </p:nvGrpSpPr>
          <p:grpSpPr>
            <a:xfrm>
              <a:off x="5047573" y="5026276"/>
              <a:ext cx="2146507" cy="746112"/>
              <a:chOff x="5022751" y="4146608"/>
              <a:chExt cx="2146507" cy="746112"/>
            </a:xfrm>
            <a:solidFill>
              <a:srgbClr val="FFF700"/>
            </a:solidFill>
          </p:grpSpPr>
          <p:grpSp>
            <p:nvGrpSpPr>
              <p:cNvPr id="251" name="组合 250">
                <a:extLst>
                  <a:ext uri="{FF2B5EF4-FFF2-40B4-BE49-F238E27FC236}">
                    <a16:creationId xmlns:a16="http://schemas.microsoft.com/office/drawing/2014/main" id="{95214741-8363-7693-0AD5-E8AF310EE0DB}"/>
                  </a:ext>
                </a:extLst>
              </p:cNvPr>
              <p:cNvGrpSpPr/>
              <p:nvPr/>
            </p:nvGrpSpPr>
            <p:grpSpPr>
              <a:xfrm>
                <a:off x="5022751" y="4146610"/>
                <a:ext cx="424146" cy="746110"/>
                <a:chOff x="4995642" y="6419524"/>
                <a:chExt cx="634672" cy="1116448"/>
              </a:xfrm>
              <a:grpFill/>
            </p:grpSpPr>
            <p:sp>
              <p:nvSpPr>
                <p:cNvPr id="274" name="Freeform 26">
                  <a:extLst>
                    <a:ext uri="{FF2B5EF4-FFF2-40B4-BE49-F238E27FC236}">
                      <a16:creationId xmlns:a16="http://schemas.microsoft.com/office/drawing/2014/main" id="{C4C6FD26-9965-E1C9-049F-C4C05CE7DB54}"/>
                    </a:ext>
                  </a:extLst>
                </p:cNvPr>
                <p:cNvSpPr>
                  <a:spLocks/>
                </p:cNvSpPr>
                <p:nvPr/>
              </p:nvSpPr>
              <p:spPr bwMode="auto">
                <a:xfrm>
                  <a:off x="5167289" y="7401825"/>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5" name="Freeform 27">
                  <a:extLst>
                    <a:ext uri="{FF2B5EF4-FFF2-40B4-BE49-F238E27FC236}">
                      <a16:creationId xmlns:a16="http://schemas.microsoft.com/office/drawing/2014/main" id="{E6A2F0CE-03A7-84AD-E463-24A3ACAFD3FE}"/>
                    </a:ext>
                  </a:extLst>
                </p:cNvPr>
                <p:cNvSpPr>
                  <a:spLocks/>
                </p:cNvSpPr>
                <p:nvPr/>
              </p:nvSpPr>
              <p:spPr bwMode="auto">
                <a:xfrm>
                  <a:off x="5301434" y="7256138"/>
                  <a:ext cx="59140"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6" name="Freeform 28">
                  <a:extLst>
                    <a:ext uri="{FF2B5EF4-FFF2-40B4-BE49-F238E27FC236}">
                      <a16:creationId xmlns:a16="http://schemas.microsoft.com/office/drawing/2014/main" id="{045A481C-F5D3-63F1-3A94-40B3E9A67240}"/>
                    </a:ext>
                  </a:extLst>
                </p:cNvPr>
                <p:cNvSpPr>
                  <a:spLocks/>
                </p:cNvSpPr>
                <p:nvPr/>
              </p:nvSpPr>
              <p:spPr bwMode="auto">
                <a:xfrm>
                  <a:off x="5085069" y="7305181"/>
                  <a:ext cx="168766"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7" name="Freeform 29">
                  <a:extLst>
                    <a:ext uri="{FF2B5EF4-FFF2-40B4-BE49-F238E27FC236}">
                      <a16:creationId xmlns:a16="http://schemas.microsoft.com/office/drawing/2014/main" id="{6435DF54-ED7D-35A5-6F71-218652115ED2}"/>
                    </a:ext>
                  </a:extLst>
                </p:cNvPr>
                <p:cNvSpPr>
                  <a:spLocks/>
                </p:cNvSpPr>
                <p:nvPr/>
              </p:nvSpPr>
              <p:spPr bwMode="auto">
                <a:xfrm>
                  <a:off x="5233640" y="7176804"/>
                  <a:ext cx="57698" cy="175976"/>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8" name="Freeform 30">
                  <a:extLst>
                    <a:ext uri="{FF2B5EF4-FFF2-40B4-BE49-F238E27FC236}">
                      <a16:creationId xmlns:a16="http://schemas.microsoft.com/office/drawing/2014/main" id="{26C58EF5-381F-36C5-C6D4-D59DE3127421}"/>
                    </a:ext>
                  </a:extLst>
                </p:cNvPr>
                <p:cNvSpPr>
                  <a:spLocks/>
                </p:cNvSpPr>
                <p:nvPr/>
              </p:nvSpPr>
              <p:spPr bwMode="auto">
                <a:xfrm>
                  <a:off x="5030257" y="7179689"/>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9" name="Freeform 31">
                  <a:extLst>
                    <a:ext uri="{FF2B5EF4-FFF2-40B4-BE49-F238E27FC236}">
                      <a16:creationId xmlns:a16="http://schemas.microsoft.com/office/drawing/2014/main" id="{CC89F1DC-DBF6-2821-832A-B465A705D925}"/>
                    </a:ext>
                  </a:extLst>
                </p:cNvPr>
                <p:cNvSpPr>
                  <a:spLocks/>
                </p:cNvSpPr>
                <p:nvPr/>
              </p:nvSpPr>
              <p:spPr bwMode="auto">
                <a:xfrm>
                  <a:off x="5171615" y="7087373"/>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0" name="Freeform 32">
                  <a:extLst>
                    <a:ext uri="{FF2B5EF4-FFF2-40B4-BE49-F238E27FC236}">
                      <a16:creationId xmlns:a16="http://schemas.microsoft.com/office/drawing/2014/main" id="{AB0FB2C6-4726-319B-B93A-3CAC088C3DB8}"/>
                    </a:ext>
                  </a:extLst>
                </p:cNvPr>
                <p:cNvSpPr>
                  <a:spLocks/>
                </p:cNvSpPr>
                <p:nvPr/>
              </p:nvSpPr>
              <p:spPr bwMode="auto">
                <a:xfrm>
                  <a:off x="4998522" y="7045542"/>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1" name="Freeform 33">
                  <a:extLst>
                    <a:ext uri="{FF2B5EF4-FFF2-40B4-BE49-F238E27FC236}">
                      <a16:creationId xmlns:a16="http://schemas.microsoft.com/office/drawing/2014/main" id="{CAE840CD-A230-CE65-F2AF-BA02DBFDBA09}"/>
                    </a:ext>
                  </a:extLst>
                </p:cNvPr>
                <p:cNvSpPr>
                  <a:spLocks/>
                </p:cNvSpPr>
                <p:nvPr/>
              </p:nvSpPr>
              <p:spPr bwMode="auto">
                <a:xfrm>
                  <a:off x="5132669" y="6993614"/>
                  <a:ext cx="83663"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2" name="Freeform 34">
                  <a:extLst>
                    <a:ext uri="{FF2B5EF4-FFF2-40B4-BE49-F238E27FC236}">
                      <a16:creationId xmlns:a16="http://schemas.microsoft.com/office/drawing/2014/main" id="{EBAF5E25-E955-D8AA-87B7-BB68C703BB08}"/>
                    </a:ext>
                  </a:extLst>
                </p:cNvPr>
                <p:cNvSpPr>
                  <a:spLocks/>
                </p:cNvSpPr>
                <p:nvPr/>
              </p:nvSpPr>
              <p:spPr bwMode="auto">
                <a:xfrm>
                  <a:off x="4995642" y="6907068"/>
                  <a:ext cx="99528"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3" name="Freeform 35">
                  <a:extLst>
                    <a:ext uri="{FF2B5EF4-FFF2-40B4-BE49-F238E27FC236}">
                      <a16:creationId xmlns:a16="http://schemas.microsoft.com/office/drawing/2014/main" id="{12410C69-62C0-7449-1626-8B56175D9333}"/>
                    </a:ext>
                  </a:extLst>
                </p:cNvPr>
                <p:cNvSpPr>
                  <a:spLocks/>
                </p:cNvSpPr>
                <p:nvPr/>
              </p:nvSpPr>
              <p:spPr bwMode="auto">
                <a:xfrm>
                  <a:off x="5115365" y="6896972"/>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4" name="Freeform 36">
                  <a:extLst>
                    <a:ext uri="{FF2B5EF4-FFF2-40B4-BE49-F238E27FC236}">
                      <a16:creationId xmlns:a16="http://schemas.microsoft.com/office/drawing/2014/main" id="{347E5B14-2D20-D330-17DB-9B14199A51E6}"/>
                    </a:ext>
                  </a:extLst>
                </p:cNvPr>
                <p:cNvSpPr>
                  <a:spLocks/>
                </p:cNvSpPr>
                <p:nvPr/>
              </p:nvSpPr>
              <p:spPr bwMode="auto">
                <a:xfrm>
                  <a:off x="5012950" y="6772922"/>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5" name="Freeform 37">
                  <a:extLst>
                    <a:ext uri="{FF2B5EF4-FFF2-40B4-BE49-F238E27FC236}">
                      <a16:creationId xmlns:a16="http://schemas.microsoft.com/office/drawing/2014/main" id="{DBE80CC5-B17F-B9EB-82F1-57693E813BED}"/>
                    </a:ext>
                  </a:extLst>
                </p:cNvPr>
                <p:cNvSpPr>
                  <a:spLocks/>
                </p:cNvSpPr>
                <p:nvPr/>
              </p:nvSpPr>
              <p:spPr bwMode="auto">
                <a:xfrm>
                  <a:off x="5112480" y="6807540"/>
                  <a:ext cx="116838"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6" name="Freeform 38">
                  <a:extLst>
                    <a:ext uri="{FF2B5EF4-FFF2-40B4-BE49-F238E27FC236}">
                      <a16:creationId xmlns:a16="http://schemas.microsoft.com/office/drawing/2014/main" id="{5E8DA1B0-9D51-9DAA-78DA-C3D550A1B2F4}"/>
                    </a:ext>
                  </a:extLst>
                </p:cNvPr>
                <p:cNvSpPr>
                  <a:spLocks/>
                </p:cNvSpPr>
                <p:nvPr/>
              </p:nvSpPr>
              <p:spPr bwMode="auto">
                <a:xfrm>
                  <a:off x="5053339" y="6644543"/>
                  <a:ext cx="76450" cy="175976"/>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7" name="Freeform 39">
                  <a:extLst>
                    <a:ext uri="{FF2B5EF4-FFF2-40B4-BE49-F238E27FC236}">
                      <a16:creationId xmlns:a16="http://schemas.microsoft.com/office/drawing/2014/main" id="{D3DBD5E8-27D0-0EB7-95E9-15F27ADAAAB6}"/>
                    </a:ext>
                  </a:extLst>
                </p:cNvPr>
                <p:cNvSpPr>
                  <a:spLocks/>
                </p:cNvSpPr>
                <p:nvPr/>
              </p:nvSpPr>
              <p:spPr bwMode="auto">
                <a:xfrm>
                  <a:off x="5129788" y="6720994"/>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8" name="Freeform 40">
                  <a:extLst>
                    <a:ext uri="{FF2B5EF4-FFF2-40B4-BE49-F238E27FC236}">
                      <a16:creationId xmlns:a16="http://schemas.microsoft.com/office/drawing/2014/main" id="{D260EF7F-7208-9912-4F50-10BB149AF676}"/>
                    </a:ext>
                  </a:extLst>
                </p:cNvPr>
                <p:cNvSpPr>
                  <a:spLocks/>
                </p:cNvSpPr>
                <p:nvPr/>
              </p:nvSpPr>
              <p:spPr bwMode="auto">
                <a:xfrm>
                  <a:off x="5119691" y="6533478"/>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9" name="Freeform 41">
                  <a:extLst>
                    <a:ext uri="{FF2B5EF4-FFF2-40B4-BE49-F238E27FC236}">
                      <a16:creationId xmlns:a16="http://schemas.microsoft.com/office/drawing/2014/main" id="{C57CF374-C887-3572-BC05-769F1CB68824}"/>
                    </a:ext>
                  </a:extLst>
                </p:cNvPr>
                <p:cNvSpPr>
                  <a:spLocks/>
                </p:cNvSpPr>
                <p:nvPr/>
              </p:nvSpPr>
              <p:spPr bwMode="auto">
                <a:xfrm>
                  <a:off x="5171619" y="6647428"/>
                  <a:ext cx="158667"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0" name="Freeform 42">
                  <a:extLst>
                    <a:ext uri="{FF2B5EF4-FFF2-40B4-BE49-F238E27FC236}">
                      <a16:creationId xmlns:a16="http://schemas.microsoft.com/office/drawing/2014/main" id="{4F0D765B-FC10-E93E-0568-3E2ED2A9C6C5}"/>
                    </a:ext>
                  </a:extLst>
                </p:cNvPr>
                <p:cNvSpPr>
                  <a:spLocks/>
                </p:cNvSpPr>
                <p:nvPr/>
              </p:nvSpPr>
              <p:spPr bwMode="auto">
                <a:xfrm>
                  <a:off x="5212007" y="6441161"/>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1" name="Freeform 43">
                  <a:extLst>
                    <a:ext uri="{FF2B5EF4-FFF2-40B4-BE49-F238E27FC236}">
                      <a16:creationId xmlns:a16="http://schemas.microsoft.com/office/drawing/2014/main" id="{5F3E77BA-3A4B-5588-222F-EA351AF36707}"/>
                    </a:ext>
                  </a:extLst>
                </p:cNvPr>
                <p:cNvSpPr>
                  <a:spLocks/>
                </p:cNvSpPr>
                <p:nvPr/>
              </p:nvSpPr>
              <p:spPr bwMode="auto">
                <a:xfrm>
                  <a:off x="5229317" y="6582519"/>
                  <a:ext cx="175977"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2" name="Freeform 44">
                  <a:extLst>
                    <a:ext uri="{FF2B5EF4-FFF2-40B4-BE49-F238E27FC236}">
                      <a16:creationId xmlns:a16="http://schemas.microsoft.com/office/drawing/2014/main" id="{FE47896D-87D2-0B9D-E7DD-6B3378EA3B23}"/>
                    </a:ext>
                  </a:extLst>
                </p:cNvPr>
                <p:cNvSpPr>
                  <a:spLocks/>
                </p:cNvSpPr>
                <p:nvPr/>
              </p:nvSpPr>
              <p:spPr bwMode="auto">
                <a:xfrm>
                  <a:off x="5370676" y="7442213"/>
                  <a:ext cx="259638"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3" name="Freeform 45">
                  <a:extLst>
                    <a:ext uri="{FF2B5EF4-FFF2-40B4-BE49-F238E27FC236}">
                      <a16:creationId xmlns:a16="http://schemas.microsoft.com/office/drawing/2014/main" id="{8F63D894-27BA-EF48-FC42-B89870C7592F}"/>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4" name="Freeform 46">
                  <a:extLst>
                    <a:ext uri="{FF2B5EF4-FFF2-40B4-BE49-F238E27FC236}">
                      <a16:creationId xmlns:a16="http://schemas.microsoft.com/office/drawing/2014/main" id="{ED753C4F-8D7E-BF45-2451-F93B19B07CD1}"/>
                    </a:ext>
                  </a:extLst>
                </p:cNvPr>
                <p:cNvSpPr>
                  <a:spLocks/>
                </p:cNvSpPr>
                <p:nvPr/>
              </p:nvSpPr>
              <p:spPr bwMode="auto">
                <a:xfrm>
                  <a:off x="5295674" y="6527708"/>
                  <a:ext cx="126936" cy="3461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nvGrpSpPr>
              <p:cNvPr id="252" name="组合 251">
                <a:extLst>
                  <a:ext uri="{FF2B5EF4-FFF2-40B4-BE49-F238E27FC236}">
                    <a16:creationId xmlns:a16="http://schemas.microsoft.com/office/drawing/2014/main" id="{381B4ABB-7FC1-2FD9-295A-5382EC6B270B}"/>
                  </a:ext>
                </a:extLst>
              </p:cNvPr>
              <p:cNvGrpSpPr/>
              <p:nvPr/>
            </p:nvGrpSpPr>
            <p:grpSpPr>
              <a:xfrm flipH="1">
                <a:off x="6745112" y="4146608"/>
                <a:ext cx="424146" cy="746109"/>
                <a:chOff x="4995645" y="6419524"/>
                <a:chExt cx="634674" cy="1116447"/>
              </a:xfrm>
              <a:grpFill/>
            </p:grpSpPr>
            <p:sp>
              <p:nvSpPr>
                <p:cNvPr id="253" name="Freeform 26">
                  <a:extLst>
                    <a:ext uri="{FF2B5EF4-FFF2-40B4-BE49-F238E27FC236}">
                      <a16:creationId xmlns:a16="http://schemas.microsoft.com/office/drawing/2014/main" id="{9C2EDEEA-4B35-B591-251C-384572125C39}"/>
                    </a:ext>
                  </a:extLst>
                </p:cNvPr>
                <p:cNvSpPr>
                  <a:spLocks/>
                </p:cNvSpPr>
                <p:nvPr/>
              </p:nvSpPr>
              <p:spPr bwMode="auto">
                <a:xfrm>
                  <a:off x="5167306" y="7401827"/>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4" name="Freeform 27">
                  <a:extLst>
                    <a:ext uri="{FF2B5EF4-FFF2-40B4-BE49-F238E27FC236}">
                      <a16:creationId xmlns:a16="http://schemas.microsoft.com/office/drawing/2014/main" id="{76E91B32-BCB7-9AE6-8138-796A9D3A6090}"/>
                    </a:ext>
                  </a:extLst>
                </p:cNvPr>
                <p:cNvSpPr>
                  <a:spLocks/>
                </p:cNvSpPr>
                <p:nvPr/>
              </p:nvSpPr>
              <p:spPr bwMode="auto">
                <a:xfrm>
                  <a:off x="5301451" y="7256140"/>
                  <a:ext cx="59141"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5" name="Freeform 28">
                  <a:extLst>
                    <a:ext uri="{FF2B5EF4-FFF2-40B4-BE49-F238E27FC236}">
                      <a16:creationId xmlns:a16="http://schemas.microsoft.com/office/drawing/2014/main" id="{A76AE19E-C85B-C2F2-1864-B019E2FBE70D}"/>
                    </a:ext>
                  </a:extLst>
                </p:cNvPr>
                <p:cNvSpPr>
                  <a:spLocks/>
                </p:cNvSpPr>
                <p:nvPr/>
              </p:nvSpPr>
              <p:spPr bwMode="auto">
                <a:xfrm>
                  <a:off x="5085080" y="7305183"/>
                  <a:ext cx="168767"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6" name="Freeform 29">
                  <a:extLst>
                    <a:ext uri="{FF2B5EF4-FFF2-40B4-BE49-F238E27FC236}">
                      <a16:creationId xmlns:a16="http://schemas.microsoft.com/office/drawing/2014/main" id="{997DF60D-740B-3677-CBD3-C4E8F9A8B803}"/>
                    </a:ext>
                  </a:extLst>
                </p:cNvPr>
                <p:cNvSpPr>
                  <a:spLocks/>
                </p:cNvSpPr>
                <p:nvPr/>
              </p:nvSpPr>
              <p:spPr bwMode="auto">
                <a:xfrm>
                  <a:off x="5233649" y="7176806"/>
                  <a:ext cx="57698" cy="175978"/>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7" name="Freeform 30">
                  <a:extLst>
                    <a:ext uri="{FF2B5EF4-FFF2-40B4-BE49-F238E27FC236}">
                      <a16:creationId xmlns:a16="http://schemas.microsoft.com/office/drawing/2014/main" id="{7F35A6C7-8568-F6B5-7652-82E8FC3BEE23}"/>
                    </a:ext>
                  </a:extLst>
                </p:cNvPr>
                <p:cNvSpPr>
                  <a:spLocks/>
                </p:cNvSpPr>
                <p:nvPr/>
              </p:nvSpPr>
              <p:spPr bwMode="auto">
                <a:xfrm>
                  <a:off x="5030267" y="7179691"/>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8" name="Freeform 31">
                  <a:extLst>
                    <a:ext uri="{FF2B5EF4-FFF2-40B4-BE49-F238E27FC236}">
                      <a16:creationId xmlns:a16="http://schemas.microsoft.com/office/drawing/2014/main" id="{8D4AFF3C-7224-CAA1-1B85-D7FBE3C4DE9E}"/>
                    </a:ext>
                  </a:extLst>
                </p:cNvPr>
                <p:cNvSpPr>
                  <a:spLocks/>
                </p:cNvSpPr>
                <p:nvPr/>
              </p:nvSpPr>
              <p:spPr bwMode="auto">
                <a:xfrm>
                  <a:off x="5171624" y="7087374"/>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59" name="Freeform 32">
                  <a:extLst>
                    <a:ext uri="{FF2B5EF4-FFF2-40B4-BE49-F238E27FC236}">
                      <a16:creationId xmlns:a16="http://schemas.microsoft.com/office/drawing/2014/main" id="{A794EF7D-BAFB-9334-7D56-72D60349CFC2}"/>
                    </a:ext>
                  </a:extLst>
                </p:cNvPr>
                <p:cNvSpPr>
                  <a:spLocks/>
                </p:cNvSpPr>
                <p:nvPr/>
              </p:nvSpPr>
              <p:spPr bwMode="auto">
                <a:xfrm>
                  <a:off x="4998533" y="7045544"/>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0" name="Freeform 33">
                  <a:extLst>
                    <a:ext uri="{FF2B5EF4-FFF2-40B4-BE49-F238E27FC236}">
                      <a16:creationId xmlns:a16="http://schemas.microsoft.com/office/drawing/2014/main" id="{CD723751-E46B-555F-D144-02A670A78C1A}"/>
                    </a:ext>
                  </a:extLst>
                </p:cNvPr>
                <p:cNvSpPr>
                  <a:spLocks/>
                </p:cNvSpPr>
                <p:nvPr/>
              </p:nvSpPr>
              <p:spPr bwMode="auto">
                <a:xfrm>
                  <a:off x="5132679" y="6993616"/>
                  <a:ext cx="83661"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1" name="Freeform 34">
                  <a:extLst>
                    <a:ext uri="{FF2B5EF4-FFF2-40B4-BE49-F238E27FC236}">
                      <a16:creationId xmlns:a16="http://schemas.microsoft.com/office/drawing/2014/main" id="{5D8A5F47-6424-CC8F-FA5B-48B52EF8225D}"/>
                    </a:ext>
                  </a:extLst>
                </p:cNvPr>
                <p:cNvSpPr>
                  <a:spLocks/>
                </p:cNvSpPr>
                <p:nvPr/>
              </p:nvSpPr>
              <p:spPr bwMode="auto">
                <a:xfrm>
                  <a:off x="4995645" y="6907069"/>
                  <a:ext cx="99529"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2" name="Freeform 35">
                  <a:extLst>
                    <a:ext uri="{FF2B5EF4-FFF2-40B4-BE49-F238E27FC236}">
                      <a16:creationId xmlns:a16="http://schemas.microsoft.com/office/drawing/2014/main" id="{82DCE6F9-A697-3C55-032F-BA96D4C471ED}"/>
                    </a:ext>
                  </a:extLst>
                </p:cNvPr>
                <p:cNvSpPr>
                  <a:spLocks/>
                </p:cNvSpPr>
                <p:nvPr/>
              </p:nvSpPr>
              <p:spPr bwMode="auto">
                <a:xfrm>
                  <a:off x="5115369" y="6896973"/>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3" name="Freeform 36">
                  <a:extLst>
                    <a:ext uri="{FF2B5EF4-FFF2-40B4-BE49-F238E27FC236}">
                      <a16:creationId xmlns:a16="http://schemas.microsoft.com/office/drawing/2014/main" id="{7290D8BE-7FBD-FEFB-364F-655A5EA8F111}"/>
                    </a:ext>
                  </a:extLst>
                </p:cNvPr>
                <p:cNvSpPr>
                  <a:spLocks/>
                </p:cNvSpPr>
                <p:nvPr/>
              </p:nvSpPr>
              <p:spPr bwMode="auto">
                <a:xfrm>
                  <a:off x="5012955" y="6772924"/>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4" name="Freeform 37">
                  <a:extLst>
                    <a:ext uri="{FF2B5EF4-FFF2-40B4-BE49-F238E27FC236}">
                      <a16:creationId xmlns:a16="http://schemas.microsoft.com/office/drawing/2014/main" id="{0BF2BF9A-9B05-704A-BEDE-105799AC517E}"/>
                    </a:ext>
                  </a:extLst>
                </p:cNvPr>
                <p:cNvSpPr>
                  <a:spLocks/>
                </p:cNvSpPr>
                <p:nvPr/>
              </p:nvSpPr>
              <p:spPr bwMode="auto">
                <a:xfrm>
                  <a:off x="5112484" y="6807542"/>
                  <a:ext cx="116839"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5" name="Freeform 38">
                  <a:extLst>
                    <a:ext uri="{FF2B5EF4-FFF2-40B4-BE49-F238E27FC236}">
                      <a16:creationId xmlns:a16="http://schemas.microsoft.com/office/drawing/2014/main" id="{93044B99-C029-9679-C267-EC06FECACCFD}"/>
                    </a:ext>
                  </a:extLst>
                </p:cNvPr>
                <p:cNvSpPr>
                  <a:spLocks/>
                </p:cNvSpPr>
                <p:nvPr/>
              </p:nvSpPr>
              <p:spPr bwMode="auto">
                <a:xfrm>
                  <a:off x="5053343" y="6644545"/>
                  <a:ext cx="76450" cy="175978"/>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6" name="Freeform 39">
                  <a:extLst>
                    <a:ext uri="{FF2B5EF4-FFF2-40B4-BE49-F238E27FC236}">
                      <a16:creationId xmlns:a16="http://schemas.microsoft.com/office/drawing/2014/main" id="{5B750FD2-8436-A2FF-9580-A07272C1B526}"/>
                    </a:ext>
                  </a:extLst>
                </p:cNvPr>
                <p:cNvSpPr>
                  <a:spLocks/>
                </p:cNvSpPr>
                <p:nvPr/>
              </p:nvSpPr>
              <p:spPr bwMode="auto">
                <a:xfrm>
                  <a:off x="5129792" y="6720995"/>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7" name="Freeform 40">
                  <a:extLst>
                    <a:ext uri="{FF2B5EF4-FFF2-40B4-BE49-F238E27FC236}">
                      <a16:creationId xmlns:a16="http://schemas.microsoft.com/office/drawing/2014/main" id="{C45F7808-2571-3984-7E88-4917D53627F0}"/>
                    </a:ext>
                  </a:extLst>
                </p:cNvPr>
                <p:cNvSpPr>
                  <a:spLocks/>
                </p:cNvSpPr>
                <p:nvPr/>
              </p:nvSpPr>
              <p:spPr bwMode="auto">
                <a:xfrm>
                  <a:off x="5119696" y="6533479"/>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8" name="Freeform 41">
                  <a:extLst>
                    <a:ext uri="{FF2B5EF4-FFF2-40B4-BE49-F238E27FC236}">
                      <a16:creationId xmlns:a16="http://schemas.microsoft.com/office/drawing/2014/main" id="{992978EB-640F-D46E-F717-463B9772740C}"/>
                    </a:ext>
                  </a:extLst>
                </p:cNvPr>
                <p:cNvSpPr>
                  <a:spLocks/>
                </p:cNvSpPr>
                <p:nvPr/>
              </p:nvSpPr>
              <p:spPr bwMode="auto">
                <a:xfrm>
                  <a:off x="5171624" y="6647430"/>
                  <a:ext cx="158668"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69" name="Freeform 42">
                  <a:extLst>
                    <a:ext uri="{FF2B5EF4-FFF2-40B4-BE49-F238E27FC236}">
                      <a16:creationId xmlns:a16="http://schemas.microsoft.com/office/drawing/2014/main" id="{A8C8DA81-1562-4518-B102-ED0B15944F35}"/>
                    </a:ext>
                  </a:extLst>
                </p:cNvPr>
                <p:cNvSpPr>
                  <a:spLocks/>
                </p:cNvSpPr>
                <p:nvPr/>
              </p:nvSpPr>
              <p:spPr bwMode="auto">
                <a:xfrm>
                  <a:off x="5212012" y="6441163"/>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0" name="Freeform 43">
                  <a:extLst>
                    <a:ext uri="{FF2B5EF4-FFF2-40B4-BE49-F238E27FC236}">
                      <a16:creationId xmlns:a16="http://schemas.microsoft.com/office/drawing/2014/main" id="{4EA78A3D-7805-CFAF-7002-D8F067F03836}"/>
                    </a:ext>
                  </a:extLst>
                </p:cNvPr>
                <p:cNvSpPr>
                  <a:spLocks/>
                </p:cNvSpPr>
                <p:nvPr/>
              </p:nvSpPr>
              <p:spPr bwMode="auto">
                <a:xfrm>
                  <a:off x="5229321" y="6582521"/>
                  <a:ext cx="175978"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1" name="Freeform 44">
                  <a:extLst>
                    <a:ext uri="{FF2B5EF4-FFF2-40B4-BE49-F238E27FC236}">
                      <a16:creationId xmlns:a16="http://schemas.microsoft.com/office/drawing/2014/main" id="{6D721841-8C54-38BE-9C48-20B5A20999F2}"/>
                    </a:ext>
                  </a:extLst>
                </p:cNvPr>
                <p:cNvSpPr>
                  <a:spLocks/>
                </p:cNvSpPr>
                <p:nvPr/>
              </p:nvSpPr>
              <p:spPr bwMode="auto">
                <a:xfrm>
                  <a:off x="5370680" y="7442212"/>
                  <a:ext cx="259639"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2" name="Freeform 45">
                  <a:extLst>
                    <a:ext uri="{FF2B5EF4-FFF2-40B4-BE49-F238E27FC236}">
                      <a16:creationId xmlns:a16="http://schemas.microsoft.com/office/drawing/2014/main" id="{0135FA35-1A5F-B8EA-144D-AB7FFEF98BA5}"/>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3" name="Freeform 46">
                  <a:extLst>
                    <a:ext uri="{FF2B5EF4-FFF2-40B4-BE49-F238E27FC236}">
                      <a16:creationId xmlns:a16="http://schemas.microsoft.com/office/drawing/2014/main" id="{C898F61F-1DEF-B21C-2AB9-3BF55CDF1C1F}"/>
                    </a:ext>
                  </a:extLst>
                </p:cNvPr>
                <p:cNvSpPr>
                  <a:spLocks/>
                </p:cNvSpPr>
                <p:nvPr/>
              </p:nvSpPr>
              <p:spPr bwMode="auto">
                <a:xfrm>
                  <a:off x="5295675" y="6527708"/>
                  <a:ext cx="126934" cy="3462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295" name="文本框 294">
              <a:extLst>
                <a:ext uri="{FF2B5EF4-FFF2-40B4-BE49-F238E27FC236}">
                  <a16:creationId xmlns:a16="http://schemas.microsoft.com/office/drawing/2014/main" id="{2996DF3E-27FD-5F60-5970-F26BB0D81DD3}"/>
                </a:ext>
              </a:extLst>
            </p:cNvPr>
            <p:cNvSpPr txBox="1"/>
            <p:nvPr/>
          </p:nvSpPr>
          <p:spPr>
            <a:xfrm>
              <a:off x="5261658" y="5076167"/>
              <a:ext cx="1718337" cy="646331"/>
            </a:xfrm>
            <a:prstGeom prst="rect">
              <a:avLst/>
            </a:prstGeom>
            <a:noFill/>
          </p:spPr>
          <p:txBody>
            <a:bodyPr wrap="square" rtlCol="0">
              <a:spAutoFit/>
            </a:bodyPr>
            <a:lstStyle>
              <a:defPPr>
                <a:defRPr lang="zh-CN"/>
              </a:defPPr>
              <a:lvl1pPr>
                <a:defRPr sz="3600" b="1">
                  <a:gradFill flip="none" rotWithShape="1">
                    <a:gsLst>
                      <a:gs pos="100000">
                        <a:srgbClr val="FFC000"/>
                      </a:gs>
                      <a:gs pos="0">
                        <a:srgbClr val="FFFF00"/>
                      </a:gs>
                    </a:gsLst>
                    <a:lin ang="2700000" scaled="1"/>
                    <a:tileRect/>
                  </a:gradFill>
                  <a:latin typeface="+mn-ea"/>
                </a:defRPr>
              </a:lvl1pPr>
            </a:lstStyle>
            <a:p>
              <a:pPr algn="ctr"/>
              <a:r>
                <a:rPr lang="zh-CN" altLang="en-US" sz="1800" dirty="0"/>
                <a:t>请输入</a:t>
              </a:r>
              <a:endParaRPr lang="en-US" altLang="zh-CN" sz="1800" dirty="0"/>
            </a:p>
            <a:p>
              <a:pPr algn="ctr"/>
              <a:r>
                <a:rPr lang="zh-CN" altLang="en-US" sz="1800" dirty="0"/>
                <a:t>获奖荣誉</a:t>
              </a:r>
            </a:p>
          </p:txBody>
        </p:sp>
      </p:grpSp>
      <p:grpSp>
        <p:nvGrpSpPr>
          <p:cNvPr id="437" name="组合 436">
            <a:extLst>
              <a:ext uri="{FF2B5EF4-FFF2-40B4-BE49-F238E27FC236}">
                <a16:creationId xmlns:a16="http://schemas.microsoft.com/office/drawing/2014/main" id="{98572AC8-7BE9-FC4C-5969-72BA6A0DDC26}"/>
              </a:ext>
            </a:extLst>
          </p:cNvPr>
          <p:cNvGrpSpPr/>
          <p:nvPr/>
        </p:nvGrpSpPr>
        <p:grpSpPr>
          <a:xfrm>
            <a:off x="5047573" y="3975061"/>
            <a:ext cx="2146507" cy="746112"/>
            <a:chOff x="5047573" y="5026276"/>
            <a:chExt cx="2146507" cy="746112"/>
          </a:xfrm>
        </p:grpSpPr>
        <p:grpSp>
          <p:nvGrpSpPr>
            <p:cNvPr id="438" name="组合 437">
              <a:extLst>
                <a:ext uri="{FF2B5EF4-FFF2-40B4-BE49-F238E27FC236}">
                  <a16:creationId xmlns:a16="http://schemas.microsoft.com/office/drawing/2014/main" id="{F694F113-749F-4B12-F388-166158B4BC86}"/>
                </a:ext>
              </a:extLst>
            </p:cNvPr>
            <p:cNvGrpSpPr/>
            <p:nvPr/>
          </p:nvGrpSpPr>
          <p:grpSpPr>
            <a:xfrm>
              <a:off x="5047573" y="5026276"/>
              <a:ext cx="2146507" cy="746112"/>
              <a:chOff x="5022751" y="4146608"/>
              <a:chExt cx="2146507" cy="746112"/>
            </a:xfrm>
            <a:solidFill>
              <a:srgbClr val="FFF700"/>
            </a:solidFill>
          </p:grpSpPr>
          <p:grpSp>
            <p:nvGrpSpPr>
              <p:cNvPr id="440" name="组合 439">
                <a:extLst>
                  <a:ext uri="{FF2B5EF4-FFF2-40B4-BE49-F238E27FC236}">
                    <a16:creationId xmlns:a16="http://schemas.microsoft.com/office/drawing/2014/main" id="{0A0A1823-304D-9690-DCC4-5301CD73D8D0}"/>
                  </a:ext>
                </a:extLst>
              </p:cNvPr>
              <p:cNvGrpSpPr/>
              <p:nvPr/>
            </p:nvGrpSpPr>
            <p:grpSpPr>
              <a:xfrm>
                <a:off x="5022751" y="4146610"/>
                <a:ext cx="424146" cy="746110"/>
                <a:chOff x="4995642" y="6419524"/>
                <a:chExt cx="634672" cy="1116448"/>
              </a:xfrm>
              <a:grpFill/>
            </p:grpSpPr>
            <p:sp>
              <p:nvSpPr>
                <p:cNvPr id="463" name="Freeform 26">
                  <a:extLst>
                    <a:ext uri="{FF2B5EF4-FFF2-40B4-BE49-F238E27FC236}">
                      <a16:creationId xmlns:a16="http://schemas.microsoft.com/office/drawing/2014/main" id="{7CC9FF00-9B5E-08FD-D8E3-86DE56AACB8C}"/>
                    </a:ext>
                  </a:extLst>
                </p:cNvPr>
                <p:cNvSpPr>
                  <a:spLocks/>
                </p:cNvSpPr>
                <p:nvPr/>
              </p:nvSpPr>
              <p:spPr bwMode="auto">
                <a:xfrm>
                  <a:off x="5167289" y="7401825"/>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4" name="Freeform 27">
                  <a:extLst>
                    <a:ext uri="{FF2B5EF4-FFF2-40B4-BE49-F238E27FC236}">
                      <a16:creationId xmlns:a16="http://schemas.microsoft.com/office/drawing/2014/main" id="{9D7A0A53-0F5E-4073-3916-1C3A881E10AD}"/>
                    </a:ext>
                  </a:extLst>
                </p:cNvPr>
                <p:cNvSpPr>
                  <a:spLocks/>
                </p:cNvSpPr>
                <p:nvPr/>
              </p:nvSpPr>
              <p:spPr bwMode="auto">
                <a:xfrm>
                  <a:off x="5301434" y="7256138"/>
                  <a:ext cx="59140"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5" name="Freeform 28">
                  <a:extLst>
                    <a:ext uri="{FF2B5EF4-FFF2-40B4-BE49-F238E27FC236}">
                      <a16:creationId xmlns:a16="http://schemas.microsoft.com/office/drawing/2014/main" id="{E46604F9-42A7-DCD9-BC89-989EC5D42757}"/>
                    </a:ext>
                  </a:extLst>
                </p:cNvPr>
                <p:cNvSpPr>
                  <a:spLocks/>
                </p:cNvSpPr>
                <p:nvPr/>
              </p:nvSpPr>
              <p:spPr bwMode="auto">
                <a:xfrm>
                  <a:off x="5085069" y="7305181"/>
                  <a:ext cx="168766"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6" name="Freeform 29">
                  <a:extLst>
                    <a:ext uri="{FF2B5EF4-FFF2-40B4-BE49-F238E27FC236}">
                      <a16:creationId xmlns:a16="http://schemas.microsoft.com/office/drawing/2014/main" id="{8D308769-D20B-9B2A-E1EB-AB72EEBF7923}"/>
                    </a:ext>
                  </a:extLst>
                </p:cNvPr>
                <p:cNvSpPr>
                  <a:spLocks/>
                </p:cNvSpPr>
                <p:nvPr/>
              </p:nvSpPr>
              <p:spPr bwMode="auto">
                <a:xfrm>
                  <a:off x="5233640" y="7176804"/>
                  <a:ext cx="57698" cy="175976"/>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7" name="Freeform 30">
                  <a:extLst>
                    <a:ext uri="{FF2B5EF4-FFF2-40B4-BE49-F238E27FC236}">
                      <a16:creationId xmlns:a16="http://schemas.microsoft.com/office/drawing/2014/main" id="{7ECB87C5-FDBD-A0B4-A992-E55C2E7BA665}"/>
                    </a:ext>
                  </a:extLst>
                </p:cNvPr>
                <p:cNvSpPr>
                  <a:spLocks/>
                </p:cNvSpPr>
                <p:nvPr/>
              </p:nvSpPr>
              <p:spPr bwMode="auto">
                <a:xfrm>
                  <a:off x="5030257" y="7179689"/>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8" name="Freeform 31">
                  <a:extLst>
                    <a:ext uri="{FF2B5EF4-FFF2-40B4-BE49-F238E27FC236}">
                      <a16:creationId xmlns:a16="http://schemas.microsoft.com/office/drawing/2014/main" id="{AA64797B-FAE0-3A4B-491E-E5873A83459F}"/>
                    </a:ext>
                  </a:extLst>
                </p:cNvPr>
                <p:cNvSpPr>
                  <a:spLocks/>
                </p:cNvSpPr>
                <p:nvPr/>
              </p:nvSpPr>
              <p:spPr bwMode="auto">
                <a:xfrm>
                  <a:off x="5171615" y="7087373"/>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9" name="Freeform 32">
                  <a:extLst>
                    <a:ext uri="{FF2B5EF4-FFF2-40B4-BE49-F238E27FC236}">
                      <a16:creationId xmlns:a16="http://schemas.microsoft.com/office/drawing/2014/main" id="{2F05085A-5D64-C38D-447B-154563380912}"/>
                    </a:ext>
                  </a:extLst>
                </p:cNvPr>
                <p:cNvSpPr>
                  <a:spLocks/>
                </p:cNvSpPr>
                <p:nvPr/>
              </p:nvSpPr>
              <p:spPr bwMode="auto">
                <a:xfrm>
                  <a:off x="4998522" y="7045542"/>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0" name="Freeform 33">
                  <a:extLst>
                    <a:ext uri="{FF2B5EF4-FFF2-40B4-BE49-F238E27FC236}">
                      <a16:creationId xmlns:a16="http://schemas.microsoft.com/office/drawing/2014/main" id="{0C73C111-395E-62C0-2912-062F3DCF0B97}"/>
                    </a:ext>
                  </a:extLst>
                </p:cNvPr>
                <p:cNvSpPr>
                  <a:spLocks/>
                </p:cNvSpPr>
                <p:nvPr/>
              </p:nvSpPr>
              <p:spPr bwMode="auto">
                <a:xfrm>
                  <a:off x="5132669" y="6993614"/>
                  <a:ext cx="83663"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1" name="Freeform 34">
                  <a:extLst>
                    <a:ext uri="{FF2B5EF4-FFF2-40B4-BE49-F238E27FC236}">
                      <a16:creationId xmlns:a16="http://schemas.microsoft.com/office/drawing/2014/main" id="{8C9558CE-7EFD-E7DF-8B43-D9A24A0344B2}"/>
                    </a:ext>
                  </a:extLst>
                </p:cNvPr>
                <p:cNvSpPr>
                  <a:spLocks/>
                </p:cNvSpPr>
                <p:nvPr/>
              </p:nvSpPr>
              <p:spPr bwMode="auto">
                <a:xfrm>
                  <a:off x="4995642" y="6907068"/>
                  <a:ext cx="99528"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2" name="Freeform 35">
                  <a:extLst>
                    <a:ext uri="{FF2B5EF4-FFF2-40B4-BE49-F238E27FC236}">
                      <a16:creationId xmlns:a16="http://schemas.microsoft.com/office/drawing/2014/main" id="{A9D9699D-5F23-EABF-6C3F-884563548A6B}"/>
                    </a:ext>
                  </a:extLst>
                </p:cNvPr>
                <p:cNvSpPr>
                  <a:spLocks/>
                </p:cNvSpPr>
                <p:nvPr/>
              </p:nvSpPr>
              <p:spPr bwMode="auto">
                <a:xfrm>
                  <a:off x="5115365" y="6896972"/>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3" name="Freeform 36">
                  <a:extLst>
                    <a:ext uri="{FF2B5EF4-FFF2-40B4-BE49-F238E27FC236}">
                      <a16:creationId xmlns:a16="http://schemas.microsoft.com/office/drawing/2014/main" id="{2A53FAC8-43DC-9A5E-B75D-A5FB98A91E17}"/>
                    </a:ext>
                  </a:extLst>
                </p:cNvPr>
                <p:cNvSpPr>
                  <a:spLocks/>
                </p:cNvSpPr>
                <p:nvPr/>
              </p:nvSpPr>
              <p:spPr bwMode="auto">
                <a:xfrm>
                  <a:off x="5012950" y="6772922"/>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4" name="Freeform 37">
                  <a:extLst>
                    <a:ext uri="{FF2B5EF4-FFF2-40B4-BE49-F238E27FC236}">
                      <a16:creationId xmlns:a16="http://schemas.microsoft.com/office/drawing/2014/main" id="{4308CAA6-2C95-302A-271B-D6AA7C24D726}"/>
                    </a:ext>
                  </a:extLst>
                </p:cNvPr>
                <p:cNvSpPr>
                  <a:spLocks/>
                </p:cNvSpPr>
                <p:nvPr/>
              </p:nvSpPr>
              <p:spPr bwMode="auto">
                <a:xfrm>
                  <a:off x="5112480" y="6807540"/>
                  <a:ext cx="116838"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5" name="Freeform 38">
                  <a:extLst>
                    <a:ext uri="{FF2B5EF4-FFF2-40B4-BE49-F238E27FC236}">
                      <a16:creationId xmlns:a16="http://schemas.microsoft.com/office/drawing/2014/main" id="{44200726-9581-1A19-3C57-2FAC8D2A5D1E}"/>
                    </a:ext>
                  </a:extLst>
                </p:cNvPr>
                <p:cNvSpPr>
                  <a:spLocks/>
                </p:cNvSpPr>
                <p:nvPr/>
              </p:nvSpPr>
              <p:spPr bwMode="auto">
                <a:xfrm>
                  <a:off x="5053339" y="6644543"/>
                  <a:ext cx="76450" cy="175976"/>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6" name="Freeform 39">
                  <a:extLst>
                    <a:ext uri="{FF2B5EF4-FFF2-40B4-BE49-F238E27FC236}">
                      <a16:creationId xmlns:a16="http://schemas.microsoft.com/office/drawing/2014/main" id="{85791599-1EC0-0AD0-2EBC-C1D0456E456A}"/>
                    </a:ext>
                  </a:extLst>
                </p:cNvPr>
                <p:cNvSpPr>
                  <a:spLocks/>
                </p:cNvSpPr>
                <p:nvPr/>
              </p:nvSpPr>
              <p:spPr bwMode="auto">
                <a:xfrm>
                  <a:off x="5129788" y="6720994"/>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7" name="Freeform 40">
                  <a:extLst>
                    <a:ext uri="{FF2B5EF4-FFF2-40B4-BE49-F238E27FC236}">
                      <a16:creationId xmlns:a16="http://schemas.microsoft.com/office/drawing/2014/main" id="{8CCDA1FA-EB6B-9A1E-3C0B-52A06FF637D3}"/>
                    </a:ext>
                  </a:extLst>
                </p:cNvPr>
                <p:cNvSpPr>
                  <a:spLocks/>
                </p:cNvSpPr>
                <p:nvPr/>
              </p:nvSpPr>
              <p:spPr bwMode="auto">
                <a:xfrm>
                  <a:off x="5119691" y="6533478"/>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8" name="Freeform 41">
                  <a:extLst>
                    <a:ext uri="{FF2B5EF4-FFF2-40B4-BE49-F238E27FC236}">
                      <a16:creationId xmlns:a16="http://schemas.microsoft.com/office/drawing/2014/main" id="{DF1A6F1F-15DF-B896-237D-A49E0732B828}"/>
                    </a:ext>
                  </a:extLst>
                </p:cNvPr>
                <p:cNvSpPr>
                  <a:spLocks/>
                </p:cNvSpPr>
                <p:nvPr/>
              </p:nvSpPr>
              <p:spPr bwMode="auto">
                <a:xfrm>
                  <a:off x="5171619" y="6647428"/>
                  <a:ext cx="158667"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79" name="Freeform 42">
                  <a:extLst>
                    <a:ext uri="{FF2B5EF4-FFF2-40B4-BE49-F238E27FC236}">
                      <a16:creationId xmlns:a16="http://schemas.microsoft.com/office/drawing/2014/main" id="{62BF0B2B-A2E7-E750-E7FC-8045C80014F4}"/>
                    </a:ext>
                  </a:extLst>
                </p:cNvPr>
                <p:cNvSpPr>
                  <a:spLocks/>
                </p:cNvSpPr>
                <p:nvPr/>
              </p:nvSpPr>
              <p:spPr bwMode="auto">
                <a:xfrm>
                  <a:off x="5212007" y="6441161"/>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80" name="Freeform 43">
                  <a:extLst>
                    <a:ext uri="{FF2B5EF4-FFF2-40B4-BE49-F238E27FC236}">
                      <a16:creationId xmlns:a16="http://schemas.microsoft.com/office/drawing/2014/main" id="{DB4EB6BD-4880-BD8D-5AC5-A6B8EFA1854C}"/>
                    </a:ext>
                  </a:extLst>
                </p:cNvPr>
                <p:cNvSpPr>
                  <a:spLocks/>
                </p:cNvSpPr>
                <p:nvPr/>
              </p:nvSpPr>
              <p:spPr bwMode="auto">
                <a:xfrm>
                  <a:off x="5229317" y="6582519"/>
                  <a:ext cx="175977"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81" name="Freeform 44">
                  <a:extLst>
                    <a:ext uri="{FF2B5EF4-FFF2-40B4-BE49-F238E27FC236}">
                      <a16:creationId xmlns:a16="http://schemas.microsoft.com/office/drawing/2014/main" id="{63842918-4CBD-EC8E-C7CF-F7AD84532465}"/>
                    </a:ext>
                  </a:extLst>
                </p:cNvPr>
                <p:cNvSpPr>
                  <a:spLocks/>
                </p:cNvSpPr>
                <p:nvPr/>
              </p:nvSpPr>
              <p:spPr bwMode="auto">
                <a:xfrm>
                  <a:off x="5370676" y="7442213"/>
                  <a:ext cx="259638"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82" name="Freeform 45">
                  <a:extLst>
                    <a:ext uri="{FF2B5EF4-FFF2-40B4-BE49-F238E27FC236}">
                      <a16:creationId xmlns:a16="http://schemas.microsoft.com/office/drawing/2014/main" id="{7F02B440-2811-C004-0DFB-A1B32DB23342}"/>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83" name="Freeform 46">
                  <a:extLst>
                    <a:ext uri="{FF2B5EF4-FFF2-40B4-BE49-F238E27FC236}">
                      <a16:creationId xmlns:a16="http://schemas.microsoft.com/office/drawing/2014/main" id="{794D56C3-C5E1-A67E-7526-83360C177342}"/>
                    </a:ext>
                  </a:extLst>
                </p:cNvPr>
                <p:cNvSpPr>
                  <a:spLocks/>
                </p:cNvSpPr>
                <p:nvPr/>
              </p:nvSpPr>
              <p:spPr bwMode="auto">
                <a:xfrm>
                  <a:off x="5295674" y="6527708"/>
                  <a:ext cx="126936" cy="3461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nvGrpSpPr>
              <p:cNvPr id="441" name="组合 440">
                <a:extLst>
                  <a:ext uri="{FF2B5EF4-FFF2-40B4-BE49-F238E27FC236}">
                    <a16:creationId xmlns:a16="http://schemas.microsoft.com/office/drawing/2014/main" id="{5A81108C-9DCE-6DBA-54B8-8F9282FD1C2D}"/>
                  </a:ext>
                </a:extLst>
              </p:cNvPr>
              <p:cNvGrpSpPr/>
              <p:nvPr/>
            </p:nvGrpSpPr>
            <p:grpSpPr>
              <a:xfrm flipH="1">
                <a:off x="6745112" y="4146608"/>
                <a:ext cx="424146" cy="746109"/>
                <a:chOff x="4995645" y="6419524"/>
                <a:chExt cx="634674" cy="1116447"/>
              </a:xfrm>
              <a:grpFill/>
            </p:grpSpPr>
            <p:sp>
              <p:nvSpPr>
                <p:cNvPr id="442" name="Freeform 26">
                  <a:extLst>
                    <a:ext uri="{FF2B5EF4-FFF2-40B4-BE49-F238E27FC236}">
                      <a16:creationId xmlns:a16="http://schemas.microsoft.com/office/drawing/2014/main" id="{02464E76-1CB7-71C6-FE06-FCC8087584C4}"/>
                    </a:ext>
                  </a:extLst>
                </p:cNvPr>
                <p:cNvSpPr>
                  <a:spLocks/>
                </p:cNvSpPr>
                <p:nvPr/>
              </p:nvSpPr>
              <p:spPr bwMode="auto">
                <a:xfrm>
                  <a:off x="5167306" y="7401827"/>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3" name="Freeform 27">
                  <a:extLst>
                    <a:ext uri="{FF2B5EF4-FFF2-40B4-BE49-F238E27FC236}">
                      <a16:creationId xmlns:a16="http://schemas.microsoft.com/office/drawing/2014/main" id="{3A49C8A8-576C-11FB-AB19-C85312A86E3F}"/>
                    </a:ext>
                  </a:extLst>
                </p:cNvPr>
                <p:cNvSpPr>
                  <a:spLocks/>
                </p:cNvSpPr>
                <p:nvPr/>
              </p:nvSpPr>
              <p:spPr bwMode="auto">
                <a:xfrm>
                  <a:off x="5301451" y="7256140"/>
                  <a:ext cx="59141"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4" name="Freeform 28">
                  <a:extLst>
                    <a:ext uri="{FF2B5EF4-FFF2-40B4-BE49-F238E27FC236}">
                      <a16:creationId xmlns:a16="http://schemas.microsoft.com/office/drawing/2014/main" id="{85E2E946-4C5C-47C4-DD12-277217BB295B}"/>
                    </a:ext>
                  </a:extLst>
                </p:cNvPr>
                <p:cNvSpPr>
                  <a:spLocks/>
                </p:cNvSpPr>
                <p:nvPr/>
              </p:nvSpPr>
              <p:spPr bwMode="auto">
                <a:xfrm>
                  <a:off x="5085080" y="7305183"/>
                  <a:ext cx="168767"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5" name="Freeform 29">
                  <a:extLst>
                    <a:ext uri="{FF2B5EF4-FFF2-40B4-BE49-F238E27FC236}">
                      <a16:creationId xmlns:a16="http://schemas.microsoft.com/office/drawing/2014/main" id="{99BF5EF2-5287-CBBA-5BF9-B0AA5ABB7027}"/>
                    </a:ext>
                  </a:extLst>
                </p:cNvPr>
                <p:cNvSpPr>
                  <a:spLocks/>
                </p:cNvSpPr>
                <p:nvPr/>
              </p:nvSpPr>
              <p:spPr bwMode="auto">
                <a:xfrm>
                  <a:off x="5233649" y="7176806"/>
                  <a:ext cx="57698" cy="175978"/>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6" name="Freeform 30">
                  <a:extLst>
                    <a:ext uri="{FF2B5EF4-FFF2-40B4-BE49-F238E27FC236}">
                      <a16:creationId xmlns:a16="http://schemas.microsoft.com/office/drawing/2014/main" id="{0A98AB4F-7C38-77FA-9C94-E41CA4D27285}"/>
                    </a:ext>
                  </a:extLst>
                </p:cNvPr>
                <p:cNvSpPr>
                  <a:spLocks/>
                </p:cNvSpPr>
                <p:nvPr/>
              </p:nvSpPr>
              <p:spPr bwMode="auto">
                <a:xfrm>
                  <a:off x="5030267" y="7179691"/>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7" name="Freeform 31">
                  <a:extLst>
                    <a:ext uri="{FF2B5EF4-FFF2-40B4-BE49-F238E27FC236}">
                      <a16:creationId xmlns:a16="http://schemas.microsoft.com/office/drawing/2014/main" id="{8A7CDEB0-B6DB-968D-190A-91130CF177D0}"/>
                    </a:ext>
                  </a:extLst>
                </p:cNvPr>
                <p:cNvSpPr>
                  <a:spLocks/>
                </p:cNvSpPr>
                <p:nvPr/>
              </p:nvSpPr>
              <p:spPr bwMode="auto">
                <a:xfrm>
                  <a:off x="5171624" y="7087374"/>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8" name="Freeform 32">
                  <a:extLst>
                    <a:ext uri="{FF2B5EF4-FFF2-40B4-BE49-F238E27FC236}">
                      <a16:creationId xmlns:a16="http://schemas.microsoft.com/office/drawing/2014/main" id="{A9CDC860-3391-EDD4-E3DE-FA609714CF9C}"/>
                    </a:ext>
                  </a:extLst>
                </p:cNvPr>
                <p:cNvSpPr>
                  <a:spLocks/>
                </p:cNvSpPr>
                <p:nvPr/>
              </p:nvSpPr>
              <p:spPr bwMode="auto">
                <a:xfrm>
                  <a:off x="4998533" y="7045544"/>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9" name="Freeform 33">
                  <a:extLst>
                    <a:ext uri="{FF2B5EF4-FFF2-40B4-BE49-F238E27FC236}">
                      <a16:creationId xmlns:a16="http://schemas.microsoft.com/office/drawing/2014/main" id="{ED9244C1-2852-BF6B-58ED-D80713528205}"/>
                    </a:ext>
                  </a:extLst>
                </p:cNvPr>
                <p:cNvSpPr>
                  <a:spLocks/>
                </p:cNvSpPr>
                <p:nvPr/>
              </p:nvSpPr>
              <p:spPr bwMode="auto">
                <a:xfrm>
                  <a:off x="5132679" y="6993616"/>
                  <a:ext cx="83661"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0" name="Freeform 34">
                  <a:extLst>
                    <a:ext uri="{FF2B5EF4-FFF2-40B4-BE49-F238E27FC236}">
                      <a16:creationId xmlns:a16="http://schemas.microsoft.com/office/drawing/2014/main" id="{9406841C-60CB-D4A2-B315-D29FCF6693CF}"/>
                    </a:ext>
                  </a:extLst>
                </p:cNvPr>
                <p:cNvSpPr>
                  <a:spLocks/>
                </p:cNvSpPr>
                <p:nvPr/>
              </p:nvSpPr>
              <p:spPr bwMode="auto">
                <a:xfrm>
                  <a:off x="4995645" y="6907069"/>
                  <a:ext cx="99529"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1" name="Freeform 35">
                  <a:extLst>
                    <a:ext uri="{FF2B5EF4-FFF2-40B4-BE49-F238E27FC236}">
                      <a16:creationId xmlns:a16="http://schemas.microsoft.com/office/drawing/2014/main" id="{1E42BB8E-2D83-AFEC-0666-EC0122B8F331}"/>
                    </a:ext>
                  </a:extLst>
                </p:cNvPr>
                <p:cNvSpPr>
                  <a:spLocks/>
                </p:cNvSpPr>
                <p:nvPr/>
              </p:nvSpPr>
              <p:spPr bwMode="auto">
                <a:xfrm>
                  <a:off x="5115369" y="6896973"/>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2" name="Freeform 36">
                  <a:extLst>
                    <a:ext uri="{FF2B5EF4-FFF2-40B4-BE49-F238E27FC236}">
                      <a16:creationId xmlns:a16="http://schemas.microsoft.com/office/drawing/2014/main" id="{8DEF79CF-2B6A-3763-B8EE-C6D8E7C29177}"/>
                    </a:ext>
                  </a:extLst>
                </p:cNvPr>
                <p:cNvSpPr>
                  <a:spLocks/>
                </p:cNvSpPr>
                <p:nvPr/>
              </p:nvSpPr>
              <p:spPr bwMode="auto">
                <a:xfrm>
                  <a:off x="5012955" y="6772924"/>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3" name="Freeform 37">
                  <a:extLst>
                    <a:ext uri="{FF2B5EF4-FFF2-40B4-BE49-F238E27FC236}">
                      <a16:creationId xmlns:a16="http://schemas.microsoft.com/office/drawing/2014/main" id="{E99225DB-7F4F-C456-D08F-6DA85885F6A1}"/>
                    </a:ext>
                  </a:extLst>
                </p:cNvPr>
                <p:cNvSpPr>
                  <a:spLocks/>
                </p:cNvSpPr>
                <p:nvPr/>
              </p:nvSpPr>
              <p:spPr bwMode="auto">
                <a:xfrm>
                  <a:off x="5112484" y="6807542"/>
                  <a:ext cx="116839"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4" name="Freeform 38">
                  <a:extLst>
                    <a:ext uri="{FF2B5EF4-FFF2-40B4-BE49-F238E27FC236}">
                      <a16:creationId xmlns:a16="http://schemas.microsoft.com/office/drawing/2014/main" id="{6E27A9FB-7F41-CE1F-3859-18A5881B42CE}"/>
                    </a:ext>
                  </a:extLst>
                </p:cNvPr>
                <p:cNvSpPr>
                  <a:spLocks/>
                </p:cNvSpPr>
                <p:nvPr/>
              </p:nvSpPr>
              <p:spPr bwMode="auto">
                <a:xfrm>
                  <a:off x="5053343" y="6644545"/>
                  <a:ext cx="76450" cy="175978"/>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5" name="Freeform 39">
                  <a:extLst>
                    <a:ext uri="{FF2B5EF4-FFF2-40B4-BE49-F238E27FC236}">
                      <a16:creationId xmlns:a16="http://schemas.microsoft.com/office/drawing/2014/main" id="{AAE73A24-0B73-3B61-7333-F1AD2936BA13}"/>
                    </a:ext>
                  </a:extLst>
                </p:cNvPr>
                <p:cNvSpPr>
                  <a:spLocks/>
                </p:cNvSpPr>
                <p:nvPr/>
              </p:nvSpPr>
              <p:spPr bwMode="auto">
                <a:xfrm>
                  <a:off x="5129792" y="6720995"/>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6" name="Freeform 40">
                  <a:extLst>
                    <a:ext uri="{FF2B5EF4-FFF2-40B4-BE49-F238E27FC236}">
                      <a16:creationId xmlns:a16="http://schemas.microsoft.com/office/drawing/2014/main" id="{AC277EC2-03C9-28B0-B5D8-3FB7F49CB27A}"/>
                    </a:ext>
                  </a:extLst>
                </p:cNvPr>
                <p:cNvSpPr>
                  <a:spLocks/>
                </p:cNvSpPr>
                <p:nvPr/>
              </p:nvSpPr>
              <p:spPr bwMode="auto">
                <a:xfrm>
                  <a:off x="5119696" y="6533479"/>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7" name="Freeform 41">
                  <a:extLst>
                    <a:ext uri="{FF2B5EF4-FFF2-40B4-BE49-F238E27FC236}">
                      <a16:creationId xmlns:a16="http://schemas.microsoft.com/office/drawing/2014/main" id="{3283B4AA-E656-B670-10ED-4D2FD2A13004}"/>
                    </a:ext>
                  </a:extLst>
                </p:cNvPr>
                <p:cNvSpPr>
                  <a:spLocks/>
                </p:cNvSpPr>
                <p:nvPr/>
              </p:nvSpPr>
              <p:spPr bwMode="auto">
                <a:xfrm>
                  <a:off x="5171624" y="6647430"/>
                  <a:ext cx="158668"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8" name="Freeform 42">
                  <a:extLst>
                    <a:ext uri="{FF2B5EF4-FFF2-40B4-BE49-F238E27FC236}">
                      <a16:creationId xmlns:a16="http://schemas.microsoft.com/office/drawing/2014/main" id="{17415B6E-4A6E-791A-29DD-7D97BD104F1E}"/>
                    </a:ext>
                  </a:extLst>
                </p:cNvPr>
                <p:cNvSpPr>
                  <a:spLocks/>
                </p:cNvSpPr>
                <p:nvPr/>
              </p:nvSpPr>
              <p:spPr bwMode="auto">
                <a:xfrm>
                  <a:off x="5212012" y="6441163"/>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59" name="Freeform 43">
                  <a:extLst>
                    <a:ext uri="{FF2B5EF4-FFF2-40B4-BE49-F238E27FC236}">
                      <a16:creationId xmlns:a16="http://schemas.microsoft.com/office/drawing/2014/main" id="{3E1738E9-16F0-9A3C-C6FC-D94E61424E56}"/>
                    </a:ext>
                  </a:extLst>
                </p:cNvPr>
                <p:cNvSpPr>
                  <a:spLocks/>
                </p:cNvSpPr>
                <p:nvPr/>
              </p:nvSpPr>
              <p:spPr bwMode="auto">
                <a:xfrm>
                  <a:off x="5229321" y="6582521"/>
                  <a:ext cx="175978"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0" name="Freeform 44">
                  <a:extLst>
                    <a:ext uri="{FF2B5EF4-FFF2-40B4-BE49-F238E27FC236}">
                      <a16:creationId xmlns:a16="http://schemas.microsoft.com/office/drawing/2014/main" id="{33B37ADB-7585-BDCC-4E8B-2BFEF06380C2}"/>
                    </a:ext>
                  </a:extLst>
                </p:cNvPr>
                <p:cNvSpPr>
                  <a:spLocks/>
                </p:cNvSpPr>
                <p:nvPr/>
              </p:nvSpPr>
              <p:spPr bwMode="auto">
                <a:xfrm>
                  <a:off x="5370680" y="7442212"/>
                  <a:ext cx="259639"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1" name="Freeform 45">
                  <a:extLst>
                    <a:ext uri="{FF2B5EF4-FFF2-40B4-BE49-F238E27FC236}">
                      <a16:creationId xmlns:a16="http://schemas.microsoft.com/office/drawing/2014/main" id="{C1BE2F04-67D6-FD31-E7D5-00E4CF989CF8}"/>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62" name="Freeform 46">
                  <a:extLst>
                    <a:ext uri="{FF2B5EF4-FFF2-40B4-BE49-F238E27FC236}">
                      <a16:creationId xmlns:a16="http://schemas.microsoft.com/office/drawing/2014/main" id="{B9A13269-E780-8F73-FC4E-1B3DB762495A}"/>
                    </a:ext>
                  </a:extLst>
                </p:cNvPr>
                <p:cNvSpPr>
                  <a:spLocks/>
                </p:cNvSpPr>
                <p:nvPr/>
              </p:nvSpPr>
              <p:spPr bwMode="auto">
                <a:xfrm>
                  <a:off x="5295675" y="6527708"/>
                  <a:ext cx="126934" cy="3462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439" name="文本框 438">
              <a:extLst>
                <a:ext uri="{FF2B5EF4-FFF2-40B4-BE49-F238E27FC236}">
                  <a16:creationId xmlns:a16="http://schemas.microsoft.com/office/drawing/2014/main" id="{6DD1FA96-6092-6E20-4487-33B4656ACEB1}"/>
                </a:ext>
              </a:extLst>
            </p:cNvPr>
            <p:cNvSpPr txBox="1"/>
            <p:nvPr/>
          </p:nvSpPr>
          <p:spPr>
            <a:xfrm>
              <a:off x="5261658" y="5076167"/>
              <a:ext cx="1718337" cy="646331"/>
            </a:xfrm>
            <a:prstGeom prst="rect">
              <a:avLst/>
            </a:prstGeom>
            <a:noFill/>
          </p:spPr>
          <p:txBody>
            <a:bodyPr wrap="square" rtlCol="0">
              <a:spAutoFit/>
            </a:bodyPr>
            <a:lstStyle>
              <a:defPPr>
                <a:defRPr lang="zh-CN"/>
              </a:defPPr>
              <a:lvl1pPr>
                <a:defRPr sz="3600" b="1">
                  <a:gradFill flip="none" rotWithShape="1">
                    <a:gsLst>
                      <a:gs pos="100000">
                        <a:srgbClr val="FFC000"/>
                      </a:gs>
                      <a:gs pos="0">
                        <a:srgbClr val="FFFF00"/>
                      </a:gs>
                    </a:gsLst>
                    <a:lin ang="2700000" scaled="1"/>
                    <a:tileRect/>
                  </a:gradFill>
                  <a:latin typeface="+mn-ea"/>
                </a:defRPr>
              </a:lvl1pPr>
            </a:lstStyle>
            <a:p>
              <a:pPr algn="ctr"/>
              <a:r>
                <a:rPr lang="zh-CN" altLang="en-US" sz="1800" dirty="0"/>
                <a:t>请输入</a:t>
              </a:r>
              <a:endParaRPr lang="en-US" altLang="zh-CN" sz="1800" dirty="0"/>
            </a:p>
            <a:p>
              <a:pPr algn="ctr"/>
              <a:r>
                <a:rPr lang="zh-CN" altLang="en-US" sz="1800" dirty="0"/>
                <a:t>获奖荣誉</a:t>
              </a:r>
            </a:p>
          </p:txBody>
        </p:sp>
      </p:grpSp>
      <p:grpSp>
        <p:nvGrpSpPr>
          <p:cNvPr id="484" name="组合 483">
            <a:extLst>
              <a:ext uri="{FF2B5EF4-FFF2-40B4-BE49-F238E27FC236}">
                <a16:creationId xmlns:a16="http://schemas.microsoft.com/office/drawing/2014/main" id="{BA4154ED-6301-D164-773F-B0F91E316D0C}"/>
              </a:ext>
            </a:extLst>
          </p:cNvPr>
          <p:cNvGrpSpPr/>
          <p:nvPr/>
        </p:nvGrpSpPr>
        <p:grpSpPr>
          <a:xfrm>
            <a:off x="5047573" y="2923846"/>
            <a:ext cx="2146507" cy="746112"/>
            <a:chOff x="5047573" y="5026276"/>
            <a:chExt cx="2146507" cy="746112"/>
          </a:xfrm>
        </p:grpSpPr>
        <p:grpSp>
          <p:nvGrpSpPr>
            <p:cNvPr id="485" name="组合 484">
              <a:extLst>
                <a:ext uri="{FF2B5EF4-FFF2-40B4-BE49-F238E27FC236}">
                  <a16:creationId xmlns:a16="http://schemas.microsoft.com/office/drawing/2014/main" id="{B4AFDE20-E384-2D83-F2BC-C4FC3C4F4AEC}"/>
                </a:ext>
              </a:extLst>
            </p:cNvPr>
            <p:cNvGrpSpPr/>
            <p:nvPr/>
          </p:nvGrpSpPr>
          <p:grpSpPr>
            <a:xfrm>
              <a:off x="5047573" y="5026276"/>
              <a:ext cx="2146507" cy="746112"/>
              <a:chOff x="5022751" y="4146608"/>
              <a:chExt cx="2146507" cy="746112"/>
            </a:xfrm>
            <a:solidFill>
              <a:srgbClr val="FFF700"/>
            </a:solidFill>
          </p:grpSpPr>
          <p:grpSp>
            <p:nvGrpSpPr>
              <p:cNvPr id="487" name="组合 486">
                <a:extLst>
                  <a:ext uri="{FF2B5EF4-FFF2-40B4-BE49-F238E27FC236}">
                    <a16:creationId xmlns:a16="http://schemas.microsoft.com/office/drawing/2014/main" id="{06108084-7191-A1D8-9E8E-7BDEA468A82F}"/>
                  </a:ext>
                </a:extLst>
              </p:cNvPr>
              <p:cNvGrpSpPr/>
              <p:nvPr/>
            </p:nvGrpSpPr>
            <p:grpSpPr>
              <a:xfrm>
                <a:off x="5022751" y="4146610"/>
                <a:ext cx="424146" cy="746110"/>
                <a:chOff x="4995642" y="6419524"/>
                <a:chExt cx="634672" cy="1116448"/>
              </a:xfrm>
              <a:grpFill/>
            </p:grpSpPr>
            <p:sp>
              <p:nvSpPr>
                <p:cNvPr id="510" name="Freeform 26">
                  <a:extLst>
                    <a:ext uri="{FF2B5EF4-FFF2-40B4-BE49-F238E27FC236}">
                      <a16:creationId xmlns:a16="http://schemas.microsoft.com/office/drawing/2014/main" id="{7B336C04-2246-B8F6-B5CE-6D80C18976DC}"/>
                    </a:ext>
                  </a:extLst>
                </p:cNvPr>
                <p:cNvSpPr>
                  <a:spLocks/>
                </p:cNvSpPr>
                <p:nvPr/>
              </p:nvSpPr>
              <p:spPr bwMode="auto">
                <a:xfrm>
                  <a:off x="5167289" y="7401825"/>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1" name="Freeform 27">
                  <a:extLst>
                    <a:ext uri="{FF2B5EF4-FFF2-40B4-BE49-F238E27FC236}">
                      <a16:creationId xmlns:a16="http://schemas.microsoft.com/office/drawing/2014/main" id="{95B99300-E874-1A0E-541F-C622F9D02348}"/>
                    </a:ext>
                  </a:extLst>
                </p:cNvPr>
                <p:cNvSpPr>
                  <a:spLocks/>
                </p:cNvSpPr>
                <p:nvPr/>
              </p:nvSpPr>
              <p:spPr bwMode="auto">
                <a:xfrm>
                  <a:off x="5301434" y="7256138"/>
                  <a:ext cx="59140"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2" name="Freeform 28">
                  <a:extLst>
                    <a:ext uri="{FF2B5EF4-FFF2-40B4-BE49-F238E27FC236}">
                      <a16:creationId xmlns:a16="http://schemas.microsoft.com/office/drawing/2014/main" id="{2F432EE9-1696-0BF1-E2B1-6D1DF593DD18}"/>
                    </a:ext>
                  </a:extLst>
                </p:cNvPr>
                <p:cNvSpPr>
                  <a:spLocks/>
                </p:cNvSpPr>
                <p:nvPr/>
              </p:nvSpPr>
              <p:spPr bwMode="auto">
                <a:xfrm>
                  <a:off x="5085069" y="7305181"/>
                  <a:ext cx="168766"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3" name="Freeform 29">
                  <a:extLst>
                    <a:ext uri="{FF2B5EF4-FFF2-40B4-BE49-F238E27FC236}">
                      <a16:creationId xmlns:a16="http://schemas.microsoft.com/office/drawing/2014/main" id="{CBB9C24A-5A46-102D-ACF8-E9D8B0C256AD}"/>
                    </a:ext>
                  </a:extLst>
                </p:cNvPr>
                <p:cNvSpPr>
                  <a:spLocks/>
                </p:cNvSpPr>
                <p:nvPr/>
              </p:nvSpPr>
              <p:spPr bwMode="auto">
                <a:xfrm>
                  <a:off x="5233640" y="7176804"/>
                  <a:ext cx="57698" cy="175976"/>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4" name="Freeform 30">
                  <a:extLst>
                    <a:ext uri="{FF2B5EF4-FFF2-40B4-BE49-F238E27FC236}">
                      <a16:creationId xmlns:a16="http://schemas.microsoft.com/office/drawing/2014/main" id="{5027821E-6128-9D48-741D-162C9130E849}"/>
                    </a:ext>
                  </a:extLst>
                </p:cNvPr>
                <p:cNvSpPr>
                  <a:spLocks/>
                </p:cNvSpPr>
                <p:nvPr/>
              </p:nvSpPr>
              <p:spPr bwMode="auto">
                <a:xfrm>
                  <a:off x="5030257" y="7179689"/>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5" name="Freeform 31">
                  <a:extLst>
                    <a:ext uri="{FF2B5EF4-FFF2-40B4-BE49-F238E27FC236}">
                      <a16:creationId xmlns:a16="http://schemas.microsoft.com/office/drawing/2014/main" id="{A1CD8401-34A3-6896-6C7F-23A33A19AB00}"/>
                    </a:ext>
                  </a:extLst>
                </p:cNvPr>
                <p:cNvSpPr>
                  <a:spLocks/>
                </p:cNvSpPr>
                <p:nvPr/>
              </p:nvSpPr>
              <p:spPr bwMode="auto">
                <a:xfrm>
                  <a:off x="5171615" y="7087373"/>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6" name="Freeform 32">
                  <a:extLst>
                    <a:ext uri="{FF2B5EF4-FFF2-40B4-BE49-F238E27FC236}">
                      <a16:creationId xmlns:a16="http://schemas.microsoft.com/office/drawing/2014/main" id="{8A062BB9-ECDD-C394-4B3E-1937961F7138}"/>
                    </a:ext>
                  </a:extLst>
                </p:cNvPr>
                <p:cNvSpPr>
                  <a:spLocks/>
                </p:cNvSpPr>
                <p:nvPr/>
              </p:nvSpPr>
              <p:spPr bwMode="auto">
                <a:xfrm>
                  <a:off x="4998522" y="7045542"/>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7" name="Freeform 33">
                  <a:extLst>
                    <a:ext uri="{FF2B5EF4-FFF2-40B4-BE49-F238E27FC236}">
                      <a16:creationId xmlns:a16="http://schemas.microsoft.com/office/drawing/2014/main" id="{0A16CBF6-D74A-E097-4D33-7D8AB5FAECF7}"/>
                    </a:ext>
                  </a:extLst>
                </p:cNvPr>
                <p:cNvSpPr>
                  <a:spLocks/>
                </p:cNvSpPr>
                <p:nvPr/>
              </p:nvSpPr>
              <p:spPr bwMode="auto">
                <a:xfrm>
                  <a:off x="5132669" y="6993614"/>
                  <a:ext cx="83663"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8" name="Freeform 34">
                  <a:extLst>
                    <a:ext uri="{FF2B5EF4-FFF2-40B4-BE49-F238E27FC236}">
                      <a16:creationId xmlns:a16="http://schemas.microsoft.com/office/drawing/2014/main" id="{DB2DB964-9D93-F9D3-D41C-FBE6327910F3}"/>
                    </a:ext>
                  </a:extLst>
                </p:cNvPr>
                <p:cNvSpPr>
                  <a:spLocks/>
                </p:cNvSpPr>
                <p:nvPr/>
              </p:nvSpPr>
              <p:spPr bwMode="auto">
                <a:xfrm>
                  <a:off x="4995642" y="6907068"/>
                  <a:ext cx="99528"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19" name="Freeform 35">
                  <a:extLst>
                    <a:ext uri="{FF2B5EF4-FFF2-40B4-BE49-F238E27FC236}">
                      <a16:creationId xmlns:a16="http://schemas.microsoft.com/office/drawing/2014/main" id="{9FA6087E-8174-AE19-EC0F-8C14D71EA119}"/>
                    </a:ext>
                  </a:extLst>
                </p:cNvPr>
                <p:cNvSpPr>
                  <a:spLocks/>
                </p:cNvSpPr>
                <p:nvPr/>
              </p:nvSpPr>
              <p:spPr bwMode="auto">
                <a:xfrm>
                  <a:off x="5115365" y="6896972"/>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0" name="Freeform 36">
                  <a:extLst>
                    <a:ext uri="{FF2B5EF4-FFF2-40B4-BE49-F238E27FC236}">
                      <a16:creationId xmlns:a16="http://schemas.microsoft.com/office/drawing/2014/main" id="{A6104023-991C-4408-6867-86B00D3F80CE}"/>
                    </a:ext>
                  </a:extLst>
                </p:cNvPr>
                <p:cNvSpPr>
                  <a:spLocks/>
                </p:cNvSpPr>
                <p:nvPr/>
              </p:nvSpPr>
              <p:spPr bwMode="auto">
                <a:xfrm>
                  <a:off x="5012950" y="6772922"/>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1" name="Freeform 37">
                  <a:extLst>
                    <a:ext uri="{FF2B5EF4-FFF2-40B4-BE49-F238E27FC236}">
                      <a16:creationId xmlns:a16="http://schemas.microsoft.com/office/drawing/2014/main" id="{92EBC53C-543E-D55C-DC85-08DEE6D341D2}"/>
                    </a:ext>
                  </a:extLst>
                </p:cNvPr>
                <p:cNvSpPr>
                  <a:spLocks/>
                </p:cNvSpPr>
                <p:nvPr/>
              </p:nvSpPr>
              <p:spPr bwMode="auto">
                <a:xfrm>
                  <a:off x="5112480" y="6807540"/>
                  <a:ext cx="116838"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2" name="Freeform 38">
                  <a:extLst>
                    <a:ext uri="{FF2B5EF4-FFF2-40B4-BE49-F238E27FC236}">
                      <a16:creationId xmlns:a16="http://schemas.microsoft.com/office/drawing/2014/main" id="{2D20A19C-90F9-24EC-A289-2F5AE5882E0C}"/>
                    </a:ext>
                  </a:extLst>
                </p:cNvPr>
                <p:cNvSpPr>
                  <a:spLocks/>
                </p:cNvSpPr>
                <p:nvPr/>
              </p:nvSpPr>
              <p:spPr bwMode="auto">
                <a:xfrm>
                  <a:off x="5053339" y="6644543"/>
                  <a:ext cx="76450" cy="175976"/>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3" name="Freeform 39">
                  <a:extLst>
                    <a:ext uri="{FF2B5EF4-FFF2-40B4-BE49-F238E27FC236}">
                      <a16:creationId xmlns:a16="http://schemas.microsoft.com/office/drawing/2014/main" id="{AC382167-155D-A13C-D49F-F95EFF72467D}"/>
                    </a:ext>
                  </a:extLst>
                </p:cNvPr>
                <p:cNvSpPr>
                  <a:spLocks/>
                </p:cNvSpPr>
                <p:nvPr/>
              </p:nvSpPr>
              <p:spPr bwMode="auto">
                <a:xfrm>
                  <a:off x="5129788" y="6720994"/>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4" name="Freeform 40">
                  <a:extLst>
                    <a:ext uri="{FF2B5EF4-FFF2-40B4-BE49-F238E27FC236}">
                      <a16:creationId xmlns:a16="http://schemas.microsoft.com/office/drawing/2014/main" id="{5347806A-4BA5-4BC9-041D-BFB2CF5B7A16}"/>
                    </a:ext>
                  </a:extLst>
                </p:cNvPr>
                <p:cNvSpPr>
                  <a:spLocks/>
                </p:cNvSpPr>
                <p:nvPr/>
              </p:nvSpPr>
              <p:spPr bwMode="auto">
                <a:xfrm>
                  <a:off x="5119691" y="6533478"/>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5" name="Freeform 41">
                  <a:extLst>
                    <a:ext uri="{FF2B5EF4-FFF2-40B4-BE49-F238E27FC236}">
                      <a16:creationId xmlns:a16="http://schemas.microsoft.com/office/drawing/2014/main" id="{B7953CA6-4932-44BD-0F94-6BB42621AB34}"/>
                    </a:ext>
                  </a:extLst>
                </p:cNvPr>
                <p:cNvSpPr>
                  <a:spLocks/>
                </p:cNvSpPr>
                <p:nvPr/>
              </p:nvSpPr>
              <p:spPr bwMode="auto">
                <a:xfrm>
                  <a:off x="5171619" y="6647428"/>
                  <a:ext cx="158667"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6" name="Freeform 42">
                  <a:extLst>
                    <a:ext uri="{FF2B5EF4-FFF2-40B4-BE49-F238E27FC236}">
                      <a16:creationId xmlns:a16="http://schemas.microsoft.com/office/drawing/2014/main" id="{CC170EDC-6643-5059-FDD8-B47A787FCBC2}"/>
                    </a:ext>
                  </a:extLst>
                </p:cNvPr>
                <p:cNvSpPr>
                  <a:spLocks/>
                </p:cNvSpPr>
                <p:nvPr/>
              </p:nvSpPr>
              <p:spPr bwMode="auto">
                <a:xfrm>
                  <a:off x="5212007" y="6441161"/>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7" name="Freeform 43">
                  <a:extLst>
                    <a:ext uri="{FF2B5EF4-FFF2-40B4-BE49-F238E27FC236}">
                      <a16:creationId xmlns:a16="http://schemas.microsoft.com/office/drawing/2014/main" id="{EA3873D7-3426-AD49-35B8-31B9839498FF}"/>
                    </a:ext>
                  </a:extLst>
                </p:cNvPr>
                <p:cNvSpPr>
                  <a:spLocks/>
                </p:cNvSpPr>
                <p:nvPr/>
              </p:nvSpPr>
              <p:spPr bwMode="auto">
                <a:xfrm>
                  <a:off x="5229317" y="6582519"/>
                  <a:ext cx="175977"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8" name="Freeform 44">
                  <a:extLst>
                    <a:ext uri="{FF2B5EF4-FFF2-40B4-BE49-F238E27FC236}">
                      <a16:creationId xmlns:a16="http://schemas.microsoft.com/office/drawing/2014/main" id="{2C70EC7A-8AFB-67FE-BE5B-721F07E8DD3C}"/>
                    </a:ext>
                  </a:extLst>
                </p:cNvPr>
                <p:cNvSpPr>
                  <a:spLocks/>
                </p:cNvSpPr>
                <p:nvPr/>
              </p:nvSpPr>
              <p:spPr bwMode="auto">
                <a:xfrm>
                  <a:off x="5370676" y="7442213"/>
                  <a:ext cx="259638"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29" name="Freeform 45">
                  <a:extLst>
                    <a:ext uri="{FF2B5EF4-FFF2-40B4-BE49-F238E27FC236}">
                      <a16:creationId xmlns:a16="http://schemas.microsoft.com/office/drawing/2014/main" id="{B38E15C9-DF26-B17F-E2A6-41DC10160F9D}"/>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30" name="Freeform 46">
                  <a:extLst>
                    <a:ext uri="{FF2B5EF4-FFF2-40B4-BE49-F238E27FC236}">
                      <a16:creationId xmlns:a16="http://schemas.microsoft.com/office/drawing/2014/main" id="{8C3B7C21-15FB-EB55-07D7-AA8BBD04B3B0}"/>
                    </a:ext>
                  </a:extLst>
                </p:cNvPr>
                <p:cNvSpPr>
                  <a:spLocks/>
                </p:cNvSpPr>
                <p:nvPr/>
              </p:nvSpPr>
              <p:spPr bwMode="auto">
                <a:xfrm>
                  <a:off x="5295674" y="6527708"/>
                  <a:ext cx="126936" cy="3461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nvGrpSpPr>
              <p:cNvPr id="488" name="组合 487">
                <a:extLst>
                  <a:ext uri="{FF2B5EF4-FFF2-40B4-BE49-F238E27FC236}">
                    <a16:creationId xmlns:a16="http://schemas.microsoft.com/office/drawing/2014/main" id="{E59CA3EE-525E-CA2A-0990-CF3CAE546F2F}"/>
                  </a:ext>
                </a:extLst>
              </p:cNvPr>
              <p:cNvGrpSpPr/>
              <p:nvPr/>
            </p:nvGrpSpPr>
            <p:grpSpPr>
              <a:xfrm flipH="1">
                <a:off x="6745112" y="4146608"/>
                <a:ext cx="424146" cy="746109"/>
                <a:chOff x="4995645" y="6419524"/>
                <a:chExt cx="634674" cy="1116447"/>
              </a:xfrm>
              <a:grpFill/>
            </p:grpSpPr>
            <p:sp>
              <p:nvSpPr>
                <p:cNvPr id="489" name="Freeform 26">
                  <a:extLst>
                    <a:ext uri="{FF2B5EF4-FFF2-40B4-BE49-F238E27FC236}">
                      <a16:creationId xmlns:a16="http://schemas.microsoft.com/office/drawing/2014/main" id="{32B39569-BABE-3D08-2E44-BBA1DBF1C0D2}"/>
                    </a:ext>
                  </a:extLst>
                </p:cNvPr>
                <p:cNvSpPr>
                  <a:spLocks/>
                </p:cNvSpPr>
                <p:nvPr/>
              </p:nvSpPr>
              <p:spPr bwMode="auto">
                <a:xfrm>
                  <a:off x="5167306" y="7401827"/>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0" name="Freeform 27">
                  <a:extLst>
                    <a:ext uri="{FF2B5EF4-FFF2-40B4-BE49-F238E27FC236}">
                      <a16:creationId xmlns:a16="http://schemas.microsoft.com/office/drawing/2014/main" id="{E979A8D3-E40D-95CD-4A54-9F36D34D56BC}"/>
                    </a:ext>
                  </a:extLst>
                </p:cNvPr>
                <p:cNvSpPr>
                  <a:spLocks/>
                </p:cNvSpPr>
                <p:nvPr/>
              </p:nvSpPr>
              <p:spPr bwMode="auto">
                <a:xfrm>
                  <a:off x="5301451" y="7256140"/>
                  <a:ext cx="59141"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1" name="Freeform 28">
                  <a:extLst>
                    <a:ext uri="{FF2B5EF4-FFF2-40B4-BE49-F238E27FC236}">
                      <a16:creationId xmlns:a16="http://schemas.microsoft.com/office/drawing/2014/main" id="{33BB5A71-206C-7E6A-9F97-3543E6BBBF73}"/>
                    </a:ext>
                  </a:extLst>
                </p:cNvPr>
                <p:cNvSpPr>
                  <a:spLocks/>
                </p:cNvSpPr>
                <p:nvPr/>
              </p:nvSpPr>
              <p:spPr bwMode="auto">
                <a:xfrm>
                  <a:off x="5085080" y="7305183"/>
                  <a:ext cx="168767"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2" name="Freeform 29">
                  <a:extLst>
                    <a:ext uri="{FF2B5EF4-FFF2-40B4-BE49-F238E27FC236}">
                      <a16:creationId xmlns:a16="http://schemas.microsoft.com/office/drawing/2014/main" id="{95FCBA45-140A-7533-D767-F2F5EFB89BA1}"/>
                    </a:ext>
                  </a:extLst>
                </p:cNvPr>
                <p:cNvSpPr>
                  <a:spLocks/>
                </p:cNvSpPr>
                <p:nvPr/>
              </p:nvSpPr>
              <p:spPr bwMode="auto">
                <a:xfrm>
                  <a:off x="5233649" y="7176806"/>
                  <a:ext cx="57698" cy="175978"/>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3" name="Freeform 30">
                  <a:extLst>
                    <a:ext uri="{FF2B5EF4-FFF2-40B4-BE49-F238E27FC236}">
                      <a16:creationId xmlns:a16="http://schemas.microsoft.com/office/drawing/2014/main" id="{A0436B15-ED45-255D-C404-269D68FA3A31}"/>
                    </a:ext>
                  </a:extLst>
                </p:cNvPr>
                <p:cNvSpPr>
                  <a:spLocks/>
                </p:cNvSpPr>
                <p:nvPr/>
              </p:nvSpPr>
              <p:spPr bwMode="auto">
                <a:xfrm>
                  <a:off x="5030267" y="7179691"/>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4" name="Freeform 31">
                  <a:extLst>
                    <a:ext uri="{FF2B5EF4-FFF2-40B4-BE49-F238E27FC236}">
                      <a16:creationId xmlns:a16="http://schemas.microsoft.com/office/drawing/2014/main" id="{896FB471-48C2-0E94-BD49-B5A0C3168EAE}"/>
                    </a:ext>
                  </a:extLst>
                </p:cNvPr>
                <p:cNvSpPr>
                  <a:spLocks/>
                </p:cNvSpPr>
                <p:nvPr/>
              </p:nvSpPr>
              <p:spPr bwMode="auto">
                <a:xfrm>
                  <a:off x="5171624" y="7087374"/>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5" name="Freeform 32">
                  <a:extLst>
                    <a:ext uri="{FF2B5EF4-FFF2-40B4-BE49-F238E27FC236}">
                      <a16:creationId xmlns:a16="http://schemas.microsoft.com/office/drawing/2014/main" id="{C41782CA-CA59-2B29-1D83-884DF332E5F5}"/>
                    </a:ext>
                  </a:extLst>
                </p:cNvPr>
                <p:cNvSpPr>
                  <a:spLocks/>
                </p:cNvSpPr>
                <p:nvPr/>
              </p:nvSpPr>
              <p:spPr bwMode="auto">
                <a:xfrm>
                  <a:off x="4998533" y="7045544"/>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6" name="Freeform 33">
                  <a:extLst>
                    <a:ext uri="{FF2B5EF4-FFF2-40B4-BE49-F238E27FC236}">
                      <a16:creationId xmlns:a16="http://schemas.microsoft.com/office/drawing/2014/main" id="{536C2F0B-8434-96AC-F85D-56878DAED666}"/>
                    </a:ext>
                  </a:extLst>
                </p:cNvPr>
                <p:cNvSpPr>
                  <a:spLocks/>
                </p:cNvSpPr>
                <p:nvPr/>
              </p:nvSpPr>
              <p:spPr bwMode="auto">
                <a:xfrm>
                  <a:off x="5132679" y="6993616"/>
                  <a:ext cx="83661"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7" name="Freeform 34">
                  <a:extLst>
                    <a:ext uri="{FF2B5EF4-FFF2-40B4-BE49-F238E27FC236}">
                      <a16:creationId xmlns:a16="http://schemas.microsoft.com/office/drawing/2014/main" id="{32380114-F87F-8965-A7CC-320C0B79C4D6}"/>
                    </a:ext>
                  </a:extLst>
                </p:cNvPr>
                <p:cNvSpPr>
                  <a:spLocks/>
                </p:cNvSpPr>
                <p:nvPr/>
              </p:nvSpPr>
              <p:spPr bwMode="auto">
                <a:xfrm>
                  <a:off x="4995645" y="6907069"/>
                  <a:ext cx="99529"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8" name="Freeform 35">
                  <a:extLst>
                    <a:ext uri="{FF2B5EF4-FFF2-40B4-BE49-F238E27FC236}">
                      <a16:creationId xmlns:a16="http://schemas.microsoft.com/office/drawing/2014/main" id="{1D7B8F06-7080-4B09-CCED-FD02DB65DD76}"/>
                    </a:ext>
                  </a:extLst>
                </p:cNvPr>
                <p:cNvSpPr>
                  <a:spLocks/>
                </p:cNvSpPr>
                <p:nvPr/>
              </p:nvSpPr>
              <p:spPr bwMode="auto">
                <a:xfrm>
                  <a:off x="5115369" y="6896973"/>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99" name="Freeform 36">
                  <a:extLst>
                    <a:ext uri="{FF2B5EF4-FFF2-40B4-BE49-F238E27FC236}">
                      <a16:creationId xmlns:a16="http://schemas.microsoft.com/office/drawing/2014/main" id="{0C82837A-8511-011F-7FD2-F5B283BAFF9E}"/>
                    </a:ext>
                  </a:extLst>
                </p:cNvPr>
                <p:cNvSpPr>
                  <a:spLocks/>
                </p:cNvSpPr>
                <p:nvPr/>
              </p:nvSpPr>
              <p:spPr bwMode="auto">
                <a:xfrm>
                  <a:off x="5012955" y="6772924"/>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0" name="Freeform 37">
                  <a:extLst>
                    <a:ext uri="{FF2B5EF4-FFF2-40B4-BE49-F238E27FC236}">
                      <a16:creationId xmlns:a16="http://schemas.microsoft.com/office/drawing/2014/main" id="{EF255073-EF01-2CD7-5F21-2277B8A300BA}"/>
                    </a:ext>
                  </a:extLst>
                </p:cNvPr>
                <p:cNvSpPr>
                  <a:spLocks/>
                </p:cNvSpPr>
                <p:nvPr/>
              </p:nvSpPr>
              <p:spPr bwMode="auto">
                <a:xfrm>
                  <a:off x="5112484" y="6807542"/>
                  <a:ext cx="116839"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1" name="Freeform 38">
                  <a:extLst>
                    <a:ext uri="{FF2B5EF4-FFF2-40B4-BE49-F238E27FC236}">
                      <a16:creationId xmlns:a16="http://schemas.microsoft.com/office/drawing/2014/main" id="{896743DF-18B7-C36A-753C-6F1EC96BC0A3}"/>
                    </a:ext>
                  </a:extLst>
                </p:cNvPr>
                <p:cNvSpPr>
                  <a:spLocks/>
                </p:cNvSpPr>
                <p:nvPr/>
              </p:nvSpPr>
              <p:spPr bwMode="auto">
                <a:xfrm>
                  <a:off x="5053343" y="6644545"/>
                  <a:ext cx="76450" cy="175978"/>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2" name="Freeform 39">
                  <a:extLst>
                    <a:ext uri="{FF2B5EF4-FFF2-40B4-BE49-F238E27FC236}">
                      <a16:creationId xmlns:a16="http://schemas.microsoft.com/office/drawing/2014/main" id="{8C84C417-3A8D-E957-74BA-BAFFF8C16D1E}"/>
                    </a:ext>
                  </a:extLst>
                </p:cNvPr>
                <p:cNvSpPr>
                  <a:spLocks/>
                </p:cNvSpPr>
                <p:nvPr/>
              </p:nvSpPr>
              <p:spPr bwMode="auto">
                <a:xfrm>
                  <a:off x="5129792" y="6720995"/>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3" name="Freeform 40">
                  <a:extLst>
                    <a:ext uri="{FF2B5EF4-FFF2-40B4-BE49-F238E27FC236}">
                      <a16:creationId xmlns:a16="http://schemas.microsoft.com/office/drawing/2014/main" id="{0D376807-583A-9448-D464-EDB510F74104}"/>
                    </a:ext>
                  </a:extLst>
                </p:cNvPr>
                <p:cNvSpPr>
                  <a:spLocks/>
                </p:cNvSpPr>
                <p:nvPr/>
              </p:nvSpPr>
              <p:spPr bwMode="auto">
                <a:xfrm>
                  <a:off x="5119696" y="6533479"/>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4" name="Freeform 41">
                  <a:extLst>
                    <a:ext uri="{FF2B5EF4-FFF2-40B4-BE49-F238E27FC236}">
                      <a16:creationId xmlns:a16="http://schemas.microsoft.com/office/drawing/2014/main" id="{C9AE9283-86BE-D689-7C6A-AE8E1F30BF7B}"/>
                    </a:ext>
                  </a:extLst>
                </p:cNvPr>
                <p:cNvSpPr>
                  <a:spLocks/>
                </p:cNvSpPr>
                <p:nvPr/>
              </p:nvSpPr>
              <p:spPr bwMode="auto">
                <a:xfrm>
                  <a:off x="5171624" y="6647430"/>
                  <a:ext cx="158668"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5" name="Freeform 42">
                  <a:extLst>
                    <a:ext uri="{FF2B5EF4-FFF2-40B4-BE49-F238E27FC236}">
                      <a16:creationId xmlns:a16="http://schemas.microsoft.com/office/drawing/2014/main" id="{6B4F8D87-9018-7475-9BA4-1F0CC4DFC7DC}"/>
                    </a:ext>
                  </a:extLst>
                </p:cNvPr>
                <p:cNvSpPr>
                  <a:spLocks/>
                </p:cNvSpPr>
                <p:nvPr/>
              </p:nvSpPr>
              <p:spPr bwMode="auto">
                <a:xfrm>
                  <a:off x="5212012" y="6441163"/>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6" name="Freeform 43">
                  <a:extLst>
                    <a:ext uri="{FF2B5EF4-FFF2-40B4-BE49-F238E27FC236}">
                      <a16:creationId xmlns:a16="http://schemas.microsoft.com/office/drawing/2014/main" id="{E562D4CD-959A-74B3-2D49-6D04B1FFB88F}"/>
                    </a:ext>
                  </a:extLst>
                </p:cNvPr>
                <p:cNvSpPr>
                  <a:spLocks/>
                </p:cNvSpPr>
                <p:nvPr/>
              </p:nvSpPr>
              <p:spPr bwMode="auto">
                <a:xfrm>
                  <a:off x="5229321" y="6582521"/>
                  <a:ext cx="175978"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7" name="Freeform 44">
                  <a:extLst>
                    <a:ext uri="{FF2B5EF4-FFF2-40B4-BE49-F238E27FC236}">
                      <a16:creationId xmlns:a16="http://schemas.microsoft.com/office/drawing/2014/main" id="{43C1D438-3E2E-B446-0FA5-A03342DAFA3D}"/>
                    </a:ext>
                  </a:extLst>
                </p:cNvPr>
                <p:cNvSpPr>
                  <a:spLocks/>
                </p:cNvSpPr>
                <p:nvPr/>
              </p:nvSpPr>
              <p:spPr bwMode="auto">
                <a:xfrm>
                  <a:off x="5370680" y="7442212"/>
                  <a:ext cx="259639"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8" name="Freeform 45">
                  <a:extLst>
                    <a:ext uri="{FF2B5EF4-FFF2-40B4-BE49-F238E27FC236}">
                      <a16:creationId xmlns:a16="http://schemas.microsoft.com/office/drawing/2014/main" id="{9BC5B03C-749A-A30C-EB7A-9E7896735124}"/>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09" name="Freeform 46">
                  <a:extLst>
                    <a:ext uri="{FF2B5EF4-FFF2-40B4-BE49-F238E27FC236}">
                      <a16:creationId xmlns:a16="http://schemas.microsoft.com/office/drawing/2014/main" id="{CF7AAFF4-C8E4-5960-9ED0-E94DA92E122F}"/>
                    </a:ext>
                  </a:extLst>
                </p:cNvPr>
                <p:cNvSpPr>
                  <a:spLocks/>
                </p:cNvSpPr>
                <p:nvPr/>
              </p:nvSpPr>
              <p:spPr bwMode="auto">
                <a:xfrm>
                  <a:off x="5295675" y="6527708"/>
                  <a:ext cx="126934" cy="3462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486" name="文本框 485">
              <a:extLst>
                <a:ext uri="{FF2B5EF4-FFF2-40B4-BE49-F238E27FC236}">
                  <a16:creationId xmlns:a16="http://schemas.microsoft.com/office/drawing/2014/main" id="{AC3DC9AE-D0DD-2F35-FD13-CA3623315C73}"/>
                </a:ext>
              </a:extLst>
            </p:cNvPr>
            <p:cNvSpPr txBox="1"/>
            <p:nvPr/>
          </p:nvSpPr>
          <p:spPr>
            <a:xfrm>
              <a:off x="5261658" y="5076167"/>
              <a:ext cx="1718337" cy="646331"/>
            </a:xfrm>
            <a:prstGeom prst="rect">
              <a:avLst/>
            </a:prstGeom>
            <a:noFill/>
          </p:spPr>
          <p:txBody>
            <a:bodyPr wrap="square" rtlCol="0">
              <a:spAutoFit/>
            </a:bodyPr>
            <a:lstStyle>
              <a:defPPr>
                <a:defRPr lang="zh-CN"/>
              </a:defPPr>
              <a:lvl1pPr>
                <a:defRPr sz="3600" b="1">
                  <a:gradFill flip="none" rotWithShape="1">
                    <a:gsLst>
                      <a:gs pos="100000">
                        <a:srgbClr val="FFC000"/>
                      </a:gs>
                      <a:gs pos="0">
                        <a:srgbClr val="FFFF00"/>
                      </a:gs>
                    </a:gsLst>
                    <a:lin ang="2700000" scaled="1"/>
                    <a:tileRect/>
                  </a:gradFill>
                  <a:latin typeface="+mn-ea"/>
                </a:defRPr>
              </a:lvl1pPr>
            </a:lstStyle>
            <a:p>
              <a:pPr algn="ctr"/>
              <a:r>
                <a:rPr lang="zh-CN" altLang="en-US" sz="1800" dirty="0"/>
                <a:t>请输入</a:t>
              </a:r>
              <a:endParaRPr lang="en-US" altLang="zh-CN" sz="1800" dirty="0"/>
            </a:p>
            <a:p>
              <a:pPr algn="ctr"/>
              <a:r>
                <a:rPr lang="zh-CN" altLang="en-US" sz="1800" dirty="0"/>
                <a:t>获奖荣誉</a:t>
              </a:r>
            </a:p>
          </p:txBody>
        </p:sp>
      </p:grpSp>
      <p:grpSp>
        <p:nvGrpSpPr>
          <p:cNvPr id="531" name="组合 530">
            <a:extLst>
              <a:ext uri="{FF2B5EF4-FFF2-40B4-BE49-F238E27FC236}">
                <a16:creationId xmlns:a16="http://schemas.microsoft.com/office/drawing/2014/main" id="{DB0EF8E9-9DFC-D7DC-C9E1-1965259F8343}"/>
              </a:ext>
            </a:extLst>
          </p:cNvPr>
          <p:cNvGrpSpPr/>
          <p:nvPr/>
        </p:nvGrpSpPr>
        <p:grpSpPr>
          <a:xfrm>
            <a:off x="5047573" y="1872631"/>
            <a:ext cx="2146507" cy="746112"/>
            <a:chOff x="5047573" y="5026276"/>
            <a:chExt cx="2146507" cy="746112"/>
          </a:xfrm>
        </p:grpSpPr>
        <p:grpSp>
          <p:nvGrpSpPr>
            <p:cNvPr id="532" name="组合 531">
              <a:extLst>
                <a:ext uri="{FF2B5EF4-FFF2-40B4-BE49-F238E27FC236}">
                  <a16:creationId xmlns:a16="http://schemas.microsoft.com/office/drawing/2014/main" id="{CBF87B0C-765D-F932-CA31-2975A9380CB1}"/>
                </a:ext>
              </a:extLst>
            </p:cNvPr>
            <p:cNvGrpSpPr/>
            <p:nvPr/>
          </p:nvGrpSpPr>
          <p:grpSpPr>
            <a:xfrm>
              <a:off x="5047573" y="5026276"/>
              <a:ext cx="2146507" cy="746112"/>
              <a:chOff x="5022751" y="4146608"/>
              <a:chExt cx="2146507" cy="746112"/>
            </a:xfrm>
            <a:solidFill>
              <a:srgbClr val="FFF700"/>
            </a:solidFill>
          </p:grpSpPr>
          <p:grpSp>
            <p:nvGrpSpPr>
              <p:cNvPr id="534" name="组合 533">
                <a:extLst>
                  <a:ext uri="{FF2B5EF4-FFF2-40B4-BE49-F238E27FC236}">
                    <a16:creationId xmlns:a16="http://schemas.microsoft.com/office/drawing/2014/main" id="{95175D8D-8129-0D98-2436-80114D9995F3}"/>
                  </a:ext>
                </a:extLst>
              </p:cNvPr>
              <p:cNvGrpSpPr/>
              <p:nvPr/>
            </p:nvGrpSpPr>
            <p:grpSpPr>
              <a:xfrm>
                <a:off x="5022751" y="4146610"/>
                <a:ext cx="424146" cy="746110"/>
                <a:chOff x="4995642" y="6419524"/>
                <a:chExt cx="634672" cy="1116448"/>
              </a:xfrm>
              <a:grpFill/>
            </p:grpSpPr>
            <p:sp>
              <p:nvSpPr>
                <p:cNvPr id="557" name="Freeform 26">
                  <a:extLst>
                    <a:ext uri="{FF2B5EF4-FFF2-40B4-BE49-F238E27FC236}">
                      <a16:creationId xmlns:a16="http://schemas.microsoft.com/office/drawing/2014/main" id="{FA91B136-7A42-133C-E9E5-D7AC4FE63CA1}"/>
                    </a:ext>
                  </a:extLst>
                </p:cNvPr>
                <p:cNvSpPr>
                  <a:spLocks/>
                </p:cNvSpPr>
                <p:nvPr/>
              </p:nvSpPr>
              <p:spPr bwMode="auto">
                <a:xfrm>
                  <a:off x="5167289" y="7401825"/>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8" name="Freeform 27">
                  <a:extLst>
                    <a:ext uri="{FF2B5EF4-FFF2-40B4-BE49-F238E27FC236}">
                      <a16:creationId xmlns:a16="http://schemas.microsoft.com/office/drawing/2014/main" id="{8BA64899-B7BE-B0AE-C386-4ADB9B4E6BA2}"/>
                    </a:ext>
                  </a:extLst>
                </p:cNvPr>
                <p:cNvSpPr>
                  <a:spLocks/>
                </p:cNvSpPr>
                <p:nvPr/>
              </p:nvSpPr>
              <p:spPr bwMode="auto">
                <a:xfrm>
                  <a:off x="5301434" y="7256138"/>
                  <a:ext cx="59140"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9" name="Freeform 28">
                  <a:extLst>
                    <a:ext uri="{FF2B5EF4-FFF2-40B4-BE49-F238E27FC236}">
                      <a16:creationId xmlns:a16="http://schemas.microsoft.com/office/drawing/2014/main" id="{33129F8F-2CB3-F3ED-53AE-797EA5B5C07A}"/>
                    </a:ext>
                  </a:extLst>
                </p:cNvPr>
                <p:cNvSpPr>
                  <a:spLocks/>
                </p:cNvSpPr>
                <p:nvPr/>
              </p:nvSpPr>
              <p:spPr bwMode="auto">
                <a:xfrm>
                  <a:off x="5085069" y="7305181"/>
                  <a:ext cx="168766"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0" name="Freeform 29">
                  <a:extLst>
                    <a:ext uri="{FF2B5EF4-FFF2-40B4-BE49-F238E27FC236}">
                      <a16:creationId xmlns:a16="http://schemas.microsoft.com/office/drawing/2014/main" id="{628B6310-EFEC-6AE5-408F-42CF52323975}"/>
                    </a:ext>
                  </a:extLst>
                </p:cNvPr>
                <p:cNvSpPr>
                  <a:spLocks/>
                </p:cNvSpPr>
                <p:nvPr/>
              </p:nvSpPr>
              <p:spPr bwMode="auto">
                <a:xfrm>
                  <a:off x="5233640" y="7176804"/>
                  <a:ext cx="57698" cy="175976"/>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1" name="Freeform 30">
                  <a:extLst>
                    <a:ext uri="{FF2B5EF4-FFF2-40B4-BE49-F238E27FC236}">
                      <a16:creationId xmlns:a16="http://schemas.microsoft.com/office/drawing/2014/main" id="{648C4328-763C-B68C-213E-FBCB618184B7}"/>
                    </a:ext>
                  </a:extLst>
                </p:cNvPr>
                <p:cNvSpPr>
                  <a:spLocks/>
                </p:cNvSpPr>
                <p:nvPr/>
              </p:nvSpPr>
              <p:spPr bwMode="auto">
                <a:xfrm>
                  <a:off x="5030257" y="7179689"/>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2" name="Freeform 31">
                  <a:extLst>
                    <a:ext uri="{FF2B5EF4-FFF2-40B4-BE49-F238E27FC236}">
                      <a16:creationId xmlns:a16="http://schemas.microsoft.com/office/drawing/2014/main" id="{F007456B-E4DD-2758-95D3-D765BBA7580A}"/>
                    </a:ext>
                  </a:extLst>
                </p:cNvPr>
                <p:cNvSpPr>
                  <a:spLocks/>
                </p:cNvSpPr>
                <p:nvPr/>
              </p:nvSpPr>
              <p:spPr bwMode="auto">
                <a:xfrm>
                  <a:off x="5171615" y="7087373"/>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3" name="Freeform 32">
                  <a:extLst>
                    <a:ext uri="{FF2B5EF4-FFF2-40B4-BE49-F238E27FC236}">
                      <a16:creationId xmlns:a16="http://schemas.microsoft.com/office/drawing/2014/main" id="{B1C01EC3-CB29-414C-EF98-422C71B88159}"/>
                    </a:ext>
                  </a:extLst>
                </p:cNvPr>
                <p:cNvSpPr>
                  <a:spLocks/>
                </p:cNvSpPr>
                <p:nvPr/>
              </p:nvSpPr>
              <p:spPr bwMode="auto">
                <a:xfrm>
                  <a:off x="4998522" y="7045542"/>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4" name="Freeform 33">
                  <a:extLst>
                    <a:ext uri="{FF2B5EF4-FFF2-40B4-BE49-F238E27FC236}">
                      <a16:creationId xmlns:a16="http://schemas.microsoft.com/office/drawing/2014/main" id="{27FCB73D-1DBC-5542-B3B3-9DD663DCE2B3}"/>
                    </a:ext>
                  </a:extLst>
                </p:cNvPr>
                <p:cNvSpPr>
                  <a:spLocks/>
                </p:cNvSpPr>
                <p:nvPr/>
              </p:nvSpPr>
              <p:spPr bwMode="auto">
                <a:xfrm>
                  <a:off x="5132669" y="6993614"/>
                  <a:ext cx="83663"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5" name="Freeform 34">
                  <a:extLst>
                    <a:ext uri="{FF2B5EF4-FFF2-40B4-BE49-F238E27FC236}">
                      <a16:creationId xmlns:a16="http://schemas.microsoft.com/office/drawing/2014/main" id="{E5BDE299-847A-62BF-8F80-DB85BA4F3442}"/>
                    </a:ext>
                  </a:extLst>
                </p:cNvPr>
                <p:cNvSpPr>
                  <a:spLocks/>
                </p:cNvSpPr>
                <p:nvPr/>
              </p:nvSpPr>
              <p:spPr bwMode="auto">
                <a:xfrm>
                  <a:off x="4995642" y="6907068"/>
                  <a:ext cx="99528"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6" name="Freeform 35">
                  <a:extLst>
                    <a:ext uri="{FF2B5EF4-FFF2-40B4-BE49-F238E27FC236}">
                      <a16:creationId xmlns:a16="http://schemas.microsoft.com/office/drawing/2014/main" id="{1FF732A5-F7E8-F448-585E-95A043461985}"/>
                    </a:ext>
                  </a:extLst>
                </p:cNvPr>
                <p:cNvSpPr>
                  <a:spLocks/>
                </p:cNvSpPr>
                <p:nvPr/>
              </p:nvSpPr>
              <p:spPr bwMode="auto">
                <a:xfrm>
                  <a:off x="5115365" y="6896972"/>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7" name="Freeform 36">
                  <a:extLst>
                    <a:ext uri="{FF2B5EF4-FFF2-40B4-BE49-F238E27FC236}">
                      <a16:creationId xmlns:a16="http://schemas.microsoft.com/office/drawing/2014/main" id="{EBAA7F2F-845A-718F-59E5-3050FF9B049B}"/>
                    </a:ext>
                  </a:extLst>
                </p:cNvPr>
                <p:cNvSpPr>
                  <a:spLocks/>
                </p:cNvSpPr>
                <p:nvPr/>
              </p:nvSpPr>
              <p:spPr bwMode="auto">
                <a:xfrm>
                  <a:off x="5012950" y="6772922"/>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8" name="Freeform 37">
                  <a:extLst>
                    <a:ext uri="{FF2B5EF4-FFF2-40B4-BE49-F238E27FC236}">
                      <a16:creationId xmlns:a16="http://schemas.microsoft.com/office/drawing/2014/main" id="{0D564BD8-A63D-B67D-FAFE-FF10D136F510}"/>
                    </a:ext>
                  </a:extLst>
                </p:cNvPr>
                <p:cNvSpPr>
                  <a:spLocks/>
                </p:cNvSpPr>
                <p:nvPr/>
              </p:nvSpPr>
              <p:spPr bwMode="auto">
                <a:xfrm>
                  <a:off x="5112480" y="6807540"/>
                  <a:ext cx="116838"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69" name="Freeform 38">
                  <a:extLst>
                    <a:ext uri="{FF2B5EF4-FFF2-40B4-BE49-F238E27FC236}">
                      <a16:creationId xmlns:a16="http://schemas.microsoft.com/office/drawing/2014/main" id="{3100E493-A3C0-B7A2-B7B3-E8AF632833BB}"/>
                    </a:ext>
                  </a:extLst>
                </p:cNvPr>
                <p:cNvSpPr>
                  <a:spLocks/>
                </p:cNvSpPr>
                <p:nvPr/>
              </p:nvSpPr>
              <p:spPr bwMode="auto">
                <a:xfrm>
                  <a:off x="5053339" y="6644543"/>
                  <a:ext cx="76450" cy="175976"/>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0" name="Freeform 39">
                  <a:extLst>
                    <a:ext uri="{FF2B5EF4-FFF2-40B4-BE49-F238E27FC236}">
                      <a16:creationId xmlns:a16="http://schemas.microsoft.com/office/drawing/2014/main" id="{629BEF08-782B-BE12-89B6-3A3288D7F739}"/>
                    </a:ext>
                  </a:extLst>
                </p:cNvPr>
                <p:cNvSpPr>
                  <a:spLocks/>
                </p:cNvSpPr>
                <p:nvPr/>
              </p:nvSpPr>
              <p:spPr bwMode="auto">
                <a:xfrm>
                  <a:off x="5129788" y="6720994"/>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1" name="Freeform 40">
                  <a:extLst>
                    <a:ext uri="{FF2B5EF4-FFF2-40B4-BE49-F238E27FC236}">
                      <a16:creationId xmlns:a16="http://schemas.microsoft.com/office/drawing/2014/main" id="{DCB6E1D2-D92A-11DA-4DAA-D2E6601DC614}"/>
                    </a:ext>
                  </a:extLst>
                </p:cNvPr>
                <p:cNvSpPr>
                  <a:spLocks/>
                </p:cNvSpPr>
                <p:nvPr/>
              </p:nvSpPr>
              <p:spPr bwMode="auto">
                <a:xfrm>
                  <a:off x="5119691" y="6533478"/>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2" name="Freeform 41">
                  <a:extLst>
                    <a:ext uri="{FF2B5EF4-FFF2-40B4-BE49-F238E27FC236}">
                      <a16:creationId xmlns:a16="http://schemas.microsoft.com/office/drawing/2014/main" id="{89C9DF02-8686-3500-8F93-401EAEB02008}"/>
                    </a:ext>
                  </a:extLst>
                </p:cNvPr>
                <p:cNvSpPr>
                  <a:spLocks/>
                </p:cNvSpPr>
                <p:nvPr/>
              </p:nvSpPr>
              <p:spPr bwMode="auto">
                <a:xfrm>
                  <a:off x="5171619" y="6647428"/>
                  <a:ext cx="158667"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3" name="Freeform 42">
                  <a:extLst>
                    <a:ext uri="{FF2B5EF4-FFF2-40B4-BE49-F238E27FC236}">
                      <a16:creationId xmlns:a16="http://schemas.microsoft.com/office/drawing/2014/main" id="{B0EAAFA7-FB62-97B3-57DD-16FD209DAF39}"/>
                    </a:ext>
                  </a:extLst>
                </p:cNvPr>
                <p:cNvSpPr>
                  <a:spLocks/>
                </p:cNvSpPr>
                <p:nvPr/>
              </p:nvSpPr>
              <p:spPr bwMode="auto">
                <a:xfrm>
                  <a:off x="5212007" y="6441161"/>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4" name="Freeform 43">
                  <a:extLst>
                    <a:ext uri="{FF2B5EF4-FFF2-40B4-BE49-F238E27FC236}">
                      <a16:creationId xmlns:a16="http://schemas.microsoft.com/office/drawing/2014/main" id="{9DD235E0-F4B5-6B05-3C51-6CCD92E0DE78}"/>
                    </a:ext>
                  </a:extLst>
                </p:cNvPr>
                <p:cNvSpPr>
                  <a:spLocks/>
                </p:cNvSpPr>
                <p:nvPr/>
              </p:nvSpPr>
              <p:spPr bwMode="auto">
                <a:xfrm>
                  <a:off x="5229317" y="6582519"/>
                  <a:ext cx="175977"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5" name="Freeform 44">
                  <a:extLst>
                    <a:ext uri="{FF2B5EF4-FFF2-40B4-BE49-F238E27FC236}">
                      <a16:creationId xmlns:a16="http://schemas.microsoft.com/office/drawing/2014/main" id="{F8AC6093-2402-67B0-B9F5-72A5DBA92546}"/>
                    </a:ext>
                  </a:extLst>
                </p:cNvPr>
                <p:cNvSpPr>
                  <a:spLocks/>
                </p:cNvSpPr>
                <p:nvPr/>
              </p:nvSpPr>
              <p:spPr bwMode="auto">
                <a:xfrm>
                  <a:off x="5370676" y="7442213"/>
                  <a:ext cx="259638"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6" name="Freeform 45">
                  <a:extLst>
                    <a:ext uri="{FF2B5EF4-FFF2-40B4-BE49-F238E27FC236}">
                      <a16:creationId xmlns:a16="http://schemas.microsoft.com/office/drawing/2014/main" id="{0370B4BC-DB21-117A-6314-B178CD04CAF0}"/>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77" name="Freeform 46">
                  <a:extLst>
                    <a:ext uri="{FF2B5EF4-FFF2-40B4-BE49-F238E27FC236}">
                      <a16:creationId xmlns:a16="http://schemas.microsoft.com/office/drawing/2014/main" id="{742732FC-CB73-7F83-387A-2E3E8566225C}"/>
                    </a:ext>
                  </a:extLst>
                </p:cNvPr>
                <p:cNvSpPr>
                  <a:spLocks/>
                </p:cNvSpPr>
                <p:nvPr/>
              </p:nvSpPr>
              <p:spPr bwMode="auto">
                <a:xfrm>
                  <a:off x="5295674" y="6527708"/>
                  <a:ext cx="126936" cy="34618"/>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nvGrpSpPr>
              <p:cNvPr id="535" name="组合 534">
                <a:extLst>
                  <a:ext uri="{FF2B5EF4-FFF2-40B4-BE49-F238E27FC236}">
                    <a16:creationId xmlns:a16="http://schemas.microsoft.com/office/drawing/2014/main" id="{93C5743E-9D7F-01B9-72D9-BAA0CE105408}"/>
                  </a:ext>
                </a:extLst>
              </p:cNvPr>
              <p:cNvGrpSpPr/>
              <p:nvPr/>
            </p:nvGrpSpPr>
            <p:grpSpPr>
              <a:xfrm flipH="1">
                <a:off x="6745112" y="4146608"/>
                <a:ext cx="424146" cy="746109"/>
                <a:chOff x="4995645" y="6419524"/>
                <a:chExt cx="634674" cy="1116447"/>
              </a:xfrm>
              <a:grpFill/>
            </p:grpSpPr>
            <p:sp>
              <p:nvSpPr>
                <p:cNvPr id="536" name="Freeform 26">
                  <a:extLst>
                    <a:ext uri="{FF2B5EF4-FFF2-40B4-BE49-F238E27FC236}">
                      <a16:creationId xmlns:a16="http://schemas.microsoft.com/office/drawing/2014/main" id="{24049C3B-A1A5-EBEE-EFFA-6FA7D4940427}"/>
                    </a:ext>
                  </a:extLst>
                </p:cNvPr>
                <p:cNvSpPr>
                  <a:spLocks/>
                </p:cNvSpPr>
                <p:nvPr/>
              </p:nvSpPr>
              <p:spPr bwMode="auto">
                <a:xfrm>
                  <a:off x="5167306" y="7401827"/>
                  <a:ext cx="180305" cy="57698"/>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37" name="Freeform 27">
                  <a:extLst>
                    <a:ext uri="{FF2B5EF4-FFF2-40B4-BE49-F238E27FC236}">
                      <a16:creationId xmlns:a16="http://schemas.microsoft.com/office/drawing/2014/main" id="{98C0FE99-4682-BC4C-E24B-D35AD53D0CC8}"/>
                    </a:ext>
                  </a:extLst>
                </p:cNvPr>
                <p:cNvSpPr>
                  <a:spLocks/>
                </p:cNvSpPr>
                <p:nvPr/>
              </p:nvSpPr>
              <p:spPr bwMode="auto">
                <a:xfrm>
                  <a:off x="5301451" y="7256140"/>
                  <a:ext cx="59141" cy="168765"/>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38" name="Freeform 28">
                  <a:extLst>
                    <a:ext uri="{FF2B5EF4-FFF2-40B4-BE49-F238E27FC236}">
                      <a16:creationId xmlns:a16="http://schemas.microsoft.com/office/drawing/2014/main" id="{4EA6819D-AE18-14FE-24A1-E48101877FDE}"/>
                    </a:ext>
                  </a:extLst>
                </p:cNvPr>
                <p:cNvSpPr>
                  <a:spLocks/>
                </p:cNvSpPr>
                <p:nvPr/>
              </p:nvSpPr>
              <p:spPr bwMode="auto">
                <a:xfrm>
                  <a:off x="5085080" y="7305183"/>
                  <a:ext cx="168767" cy="64911"/>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39" name="Freeform 29">
                  <a:extLst>
                    <a:ext uri="{FF2B5EF4-FFF2-40B4-BE49-F238E27FC236}">
                      <a16:creationId xmlns:a16="http://schemas.microsoft.com/office/drawing/2014/main" id="{093198E3-7327-6DF9-54C0-8F29A0C3B3E6}"/>
                    </a:ext>
                  </a:extLst>
                </p:cNvPr>
                <p:cNvSpPr>
                  <a:spLocks/>
                </p:cNvSpPr>
                <p:nvPr/>
              </p:nvSpPr>
              <p:spPr bwMode="auto">
                <a:xfrm>
                  <a:off x="5233649" y="7176806"/>
                  <a:ext cx="57698" cy="175978"/>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0" name="Freeform 30">
                  <a:extLst>
                    <a:ext uri="{FF2B5EF4-FFF2-40B4-BE49-F238E27FC236}">
                      <a16:creationId xmlns:a16="http://schemas.microsoft.com/office/drawing/2014/main" id="{A6650B24-F882-ED26-DC9E-7426B8E5263D}"/>
                    </a:ext>
                  </a:extLst>
                </p:cNvPr>
                <p:cNvSpPr>
                  <a:spLocks/>
                </p:cNvSpPr>
                <p:nvPr/>
              </p:nvSpPr>
              <p:spPr bwMode="auto">
                <a:xfrm>
                  <a:off x="5030267" y="7179691"/>
                  <a:ext cx="147129" cy="96644"/>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1" name="Freeform 31">
                  <a:extLst>
                    <a:ext uri="{FF2B5EF4-FFF2-40B4-BE49-F238E27FC236}">
                      <a16:creationId xmlns:a16="http://schemas.microsoft.com/office/drawing/2014/main" id="{C6E9EB75-9C84-475A-4CB1-5173B98D1068}"/>
                    </a:ext>
                  </a:extLst>
                </p:cNvPr>
                <p:cNvSpPr>
                  <a:spLocks/>
                </p:cNvSpPr>
                <p:nvPr/>
              </p:nvSpPr>
              <p:spPr bwMode="auto">
                <a:xfrm>
                  <a:off x="5171624" y="7087374"/>
                  <a:ext cx="72121" cy="178863"/>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2" name="Freeform 32">
                  <a:extLst>
                    <a:ext uri="{FF2B5EF4-FFF2-40B4-BE49-F238E27FC236}">
                      <a16:creationId xmlns:a16="http://schemas.microsoft.com/office/drawing/2014/main" id="{E5558865-671E-17D6-4485-D7C5CBC0B76B}"/>
                    </a:ext>
                  </a:extLst>
                </p:cNvPr>
                <p:cNvSpPr>
                  <a:spLocks/>
                </p:cNvSpPr>
                <p:nvPr/>
              </p:nvSpPr>
              <p:spPr bwMode="auto">
                <a:xfrm>
                  <a:off x="4998533" y="7045544"/>
                  <a:ext cx="128378" cy="128377"/>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3" name="Freeform 33">
                  <a:extLst>
                    <a:ext uri="{FF2B5EF4-FFF2-40B4-BE49-F238E27FC236}">
                      <a16:creationId xmlns:a16="http://schemas.microsoft.com/office/drawing/2014/main" id="{4CF0DFFA-4CB0-F526-9C87-B6A58F726979}"/>
                    </a:ext>
                  </a:extLst>
                </p:cNvPr>
                <p:cNvSpPr>
                  <a:spLocks/>
                </p:cNvSpPr>
                <p:nvPr/>
              </p:nvSpPr>
              <p:spPr bwMode="auto">
                <a:xfrm>
                  <a:off x="5132679" y="6993616"/>
                  <a:ext cx="83661" cy="173093"/>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4" name="Freeform 34">
                  <a:extLst>
                    <a:ext uri="{FF2B5EF4-FFF2-40B4-BE49-F238E27FC236}">
                      <a16:creationId xmlns:a16="http://schemas.microsoft.com/office/drawing/2014/main" id="{ED904FC6-D43B-E3ED-73FC-77C8DD0BAE11}"/>
                    </a:ext>
                  </a:extLst>
                </p:cNvPr>
                <p:cNvSpPr>
                  <a:spLocks/>
                </p:cNvSpPr>
                <p:nvPr/>
              </p:nvSpPr>
              <p:spPr bwMode="auto">
                <a:xfrm>
                  <a:off x="4995645" y="6907069"/>
                  <a:ext cx="99529" cy="151455"/>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5" name="Freeform 35">
                  <a:extLst>
                    <a:ext uri="{FF2B5EF4-FFF2-40B4-BE49-F238E27FC236}">
                      <a16:creationId xmlns:a16="http://schemas.microsoft.com/office/drawing/2014/main" id="{22E234A5-AB3C-7BF2-2425-3C1F0B499608}"/>
                    </a:ext>
                  </a:extLst>
                </p:cNvPr>
                <p:cNvSpPr>
                  <a:spLocks/>
                </p:cNvSpPr>
                <p:nvPr/>
              </p:nvSpPr>
              <p:spPr bwMode="auto">
                <a:xfrm>
                  <a:off x="5115369" y="6896973"/>
                  <a:ext cx="90874" cy="158668"/>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6" name="Freeform 36">
                  <a:extLst>
                    <a:ext uri="{FF2B5EF4-FFF2-40B4-BE49-F238E27FC236}">
                      <a16:creationId xmlns:a16="http://schemas.microsoft.com/office/drawing/2014/main" id="{DD8C4735-C828-E17E-3F50-EBA1C311D9A4}"/>
                    </a:ext>
                  </a:extLst>
                </p:cNvPr>
                <p:cNvSpPr>
                  <a:spLocks/>
                </p:cNvSpPr>
                <p:nvPr/>
              </p:nvSpPr>
              <p:spPr bwMode="auto">
                <a:xfrm>
                  <a:off x="5012955" y="6772924"/>
                  <a:ext cx="85104" cy="16588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7" name="Freeform 37">
                  <a:extLst>
                    <a:ext uri="{FF2B5EF4-FFF2-40B4-BE49-F238E27FC236}">
                      <a16:creationId xmlns:a16="http://schemas.microsoft.com/office/drawing/2014/main" id="{59EDAC46-6AC4-436C-D631-DA51FB6F7541}"/>
                    </a:ext>
                  </a:extLst>
                </p:cNvPr>
                <p:cNvSpPr>
                  <a:spLocks/>
                </p:cNvSpPr>
                <p:nvPr/>
              </p:nvSpPr>
              <p:spPr bwMode="auto">
                <a:xfrm>
                  <a:off x="5112484" y="6807542"/>
                  <a:ext cx="116839" cy="137032"/>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8" name="Freeform 38">
                  <a:extLst>
                    <a:ext uri="{FF2B5EF4-FFF2-40B4-BE49-F238E27FC236}">
                      <a16:creationId xmlns:a16="http://schemas.microsoft.com/office/drawing/2014/main" id="{B2144201-944D-5898-11AE-47E6EA19C273}"/>
                    </a:ext>
                  </a:extLst>
                </p:cNvPr>
                <p:cNvSpPr>
                  <a:spLocks/>
                </p:cNvSpPr>
                <p:nvPr/>
              </p:nvSpPr>
              <p:spPr bwMode="auto">
                <a:xfrm>
                  <a:off x="5053343" y="6644545"/>
                  <a:ext cx="76450" cy="175978"/>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49" name="Freeform 39">
                  <a:extLst>
                    <a:ext uri="{FF2B5EF4-FFF2-40B4-BE49-F238E27FC236}">
                      <a16:creationId xmlns:a16="http://schemas.microsoft.com/office/drawing/2014/main" id="{A89AC9EC-D3E5-253B-1F61-405744506615}"/>
                    </a:ext>
                  </a:extLst>
                </p:cNvPr>
                <p:cNvSpPr>
                  <a:spLocks/>
                </p:cNvSpPr>
                <p:nvPr/>
              </p:nvSpPr>
              <p:spPr bwMode="auto">
                <a:xfrm>
                  <a:off x="5129792" y="6720995"/>
                  <a:ext cx="141359" cy="109625"/>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0" name="Freeform 40">
                  <a:extLst>
                    <a:ext uri="{FF2B5EF4-FFF2-40B4-BE49-F238E27FC236}">
                      <a16:creationId xmlns:a16="http://schemas.microsoft.com/office/drawing/2014/main" id="{BA881326-57D7-E84D-CF55-90110BD7CE32}"/>
                    </a:ext>
                  </a:extLst>
                </p:cNvPr>
                <p:cNvSpPr>
                  <a:spLocks/>
                </p:cNvSpPr>
                <p:nvPr/>
              </p:nvSpPr>
              <p:spPr bwMode="auto">
                <a:xfrm>
                  <a:off x="5119696" y="6533479"/>
                  <a:ext cx="64910" cy="17742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1" name="Freeform 41">
                  <a:extLst>
                    <a:ext uri="{FF2B5EF4-FFF2-40B4-BE49-F238E27FC236}">
                      <a16:creationId xmlns:a16="http://schemas.microsoft.com/office/drawing/2014/main" id="{17703C40-A8E0-4158-FE45-A5EF02FEB700}"/>
                    </a:ext>
                  </a:extLst>
                </p:cNvPr>
                <p:cNvSpPr>
                  <a:spLocks/>
                </p:cNvSpPr>
                <p:nvPr/>
              </p:nvSpPr>
              <p:spPr bwMode="auto">
                <a:xfrm>
                  <a:off x="5171624" y="6647430"/>
                  <a:ext cx="158668" cy="80776"/>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2" name="Freeform 42">
                  <a:extLst>
                    <a:ext uri="{FF2B5EF4-FFF2-40B4-BE49-F238E27FC236}">
                      <a16:creationId xmlns:a16="http://schemas.microsoft.com/office/drawing/2014/main" id="{DA2C7569-90C1-FF7B-186E-16C5540662A0}"/>
                    </a:ext>
                  </a:extLst>
                </p:cNvPr>
                <p:cNvSpPr>
                  <a:spLocks/>
                </p:cNvSpPr>
                <p:nvPr/>
              </p:nvSpPr>
              <p:spPr bwMode="auto">
                <a:xfrm>
                  <a:off x="5212012" y="6441163"/>
                  <a:ext cx="49043" cy="173093"/>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3" name="Freeform 43">
                  <a:extLst>
                    <a:ext uri="{FF2B5EF4-FFF2-40B4-BE49-F238E27FC236}">
                      <a16:creationId xmlns:a16="http://schemas.microsoft.com/office/drawing/2014/main" id="{F38EDC35-4DD7-9958-71A9-91031A073829}"/>
                    </a:ext>
                  </a:extLst>
                </p:cNvPr>
                <p:cNvSpPr>
                  <a:spLocks/>
                </p:cNvSpPr>
                <p:nvPr/>
              </p:nvSpPr>
              <p:spPr bwMode="auto">
                <a:xfrm>
                  <a:off x="5229321" y="6582521"/>
                  <a:ext cx="175978" cy="51928"/>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4" name="Freeform 44">
                  <a:extLst>
                    <a:ext uri="{FF2B5EF4-FFF2-40B4-BE49-F238E27FC236}">
                      <a16:creationId xmlns:a16="http://schemas.microsoft.com/office/drawing/2014/main" id="{3187A910-4F90-A8B2-8BAF-C1270E1915F0}"/>
                    </a:ext>
                  </a:extLst>
                </p:cNvPr>
                <p:cNvSpPr>
                  <a:spLocks/>
                </p:cNvSpPr>
                <p:nvPr/>
              </p:nvSpPr>
              <p:spPr bwMode="auto">
                <a:xfrm>
                  <a:off x="5370680" y="7442212"/>
                  <a:ext cx="259639" cy="93759"/>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5" name="Freeform 45">
                  <a:extLst>
                    <a:ext uri="{FF2B5EF4-FFF2-40B4-BE49-F238E27FC236}">
                      <a16:creationId xmlns:a16="http://schemas.microsoft.com/office/drawing/2014/main" id="{E4B4D0DD-CC2E-C560-9004-25A4641E868D}"/>
                    </a:ext>
                  </a:extLst>
                </p:cNvPr>
                <p:cNvSpPr>
                  <a:spLocks/>
                </p:cNvSpPr>
                <p:nvPr/>
              </p:nvSpPr>
              <p:spPr bwMode="auto">
                <a:xfrm>
                  <a:off x="5281249" y="6419524"/>
                  <a:ext cx="34620" cy="128377"/>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56" name="Freeform 46">
                  <a:extLst>
                    <a:ext uri="{FF2B5EF4-FFF2-40B4-BE49-F238E27FC236}">
                      <a16:creationId xmlns:a16="http://schemas.microsoft.com/office/drawing/2014/main" id="{7335398D-7C55-6A51-780C-F6B7ABF60209}"/>
                    </a:ext>
                  </a:extLst>
                </p:cNvPr>
                <p:cNvSpPr>
                  <a:spLocks/>
                </p:cNvSpPr>
                <p:nvPr/>
              </p:nvSpPr>
              <p:spPr bwMode="auto">
                <a:xfrm>
                  <a:off x="5295675" y="6527708"/>
                  <a:ext cx="126934" cy="3462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533" name="文本框 532">
              <a:extLst>
                <a:ext uri="{FF2B5EF4-FFF2-40B4-BE49-F238E27FC236}">
                  <a16:creationId xmlns:a16="http://schemas.microsoft.com/office/drawing/2014/main" id="{53BDA321-25EF-A813-F8C9-A735AD082DE6}"/>
                </a:ext>
              </a:extLst>
            </p:cNvPr>
            <p:cNvSpPr txBox="1"/>
            <p:nvPr/>
          </p:nvSpPr>
          <p:spPr>
            <a:xfrm>
              <a:off x="5261658" y="5076167"/>
              <a:ext cx="1718337" cy="646331"/>
            </a:xfrm>
            <a:prstGeom prst="rect">
              <a:avLst/>
            </a:prstGeom>
            <a:noFill/>
          </p:spPr>
          <p:txBody>
            <a:bodyPr wrap="square" rtlCol="0">
              <a:spAutoFit/>
            </a:bodyPr>
            <a:lstStyle>
              <a:defPPr>
                <a:defRPr lang="zh-CN"/>
              </a:defPPr>
              <a:lvl1pPr>
                <a:defRPr sz="3600" b="1">
                  <a:gradFill flip="none" rotWithShape="1">
                    <a:gsLst>
                      <a:gs pos="100000">
                        <a:srgbClr val="FFC000"/>
                      </a:gs>
                      <a:gs pos="0">
                        <a:srgbClr val="FFFF00"/>
                      </a:gs>
                    </a:gsLst>
                    <a:lin ang="2700000" scaled="1"/>
                    <a:tileRect/>
                  </a:gradFill>
                  <a:latin typeface="+mn-ea"/>
                </a:defRPr>
              </a:lvl1pPr>
            </a:lstStyle>
            <a:p>
              <a:pPr algn="ctr"/>
              <a:r>
                <a:rPr lang="zh-CN" altLang="en-US" sz="1800" dirty="0"/>
                <a:t>请输入</a:t>
              </a:r>
              <a:endParaRPr lang="en-US" altLang="zh-CN" sz="1800" dirty="0"/>
            </a:p>
            <a:p>
              <a:pPr algn="ctr"/>
              <a:r>
                <a:rPr lang="zh-CN" altLang="en-US" sz="1800" dirty="0"/>
                <a:t>获奖荣誉</a:t>
              </a:r>
            </a:p>
          </p:txBody>
        </p:sp>
      </p:grpSp>
      <p:sp>
        <p:nvSpPr>
          <p:cNvPr id="578" name="文本框 577">
            <a:extLst>
              <a:ext uri="{FF2B5EF4-FFF2-40B4-BE49-F238E27FC236}">
                <a16:creationId xmlns:a16="http://schemas.microsoft.com/office/drawing/2014/main" id="{5913AD0F-FD35-A1DE-03F7-8DB402FFAFBE}"/>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Tree>
    <p:extLst>
      <p:ext uri="{BB962C8B-B14F-4D97-AF65-F5344CB8AC3E}">
        <p14:creationId xmlns:p14="http://schemas.microsoft.com/office/powerpoint/2010/main" val="1570378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166" name="组合 165">
            <a:extLst>
              <a:ext uri="{FF2B5EF4-FFF2-40B4-BE49-F238E27FC236}">
                <a16:creationId xmlns:a16="http://schemas.microsoft.com/office/drawing/2014/main" id="{114BCC31-F513-A679-2F13-B6A0F8B9E5C9}"/>
              </a:ext>
            </a:extLst>
          </p:cNvPr>
          <p:cNvGrpSpPr/>
          <p:nvPr/>
        </p:nvGrpSpPr>
        <p:grpSpPr>
          <a:xfrm>
            <a:off x="664645" y="4065046"/>
            <a:ext cx="10827996" cy="4190993"/>
            <a:chOff x="3523102" y="1475996"/>
            <a:chExt cx="7746146" cy="4729065"/>
          </a:xfrm>
        </p:grpSpPr>
        <p:sp>
          <p:nvSpPr>
            <p:cNvPr id="167" name="矩形 166">
              <a:extLst>
                <a:ext uri="{FF2B5EF4-FFF2-40B4-BE49-F238E27FC236}">
                  <a16:creationId xmlns:a16="http://schemas.microsoft.com/office/drawing/2014/main" id="{D69B8C64-C66A-757E-A086-58ADBD85E9CA}"/>
                </a:ext>
              </a:extLst>
            </p:cNvPr>
            <p:cNvSpPr/>
            <p:nvPr/>
          </p:nvSpPr>
          <p:spPr>
            <a:xfrm>
              <a:off x="6171491" y="2064881"/>
              <a:ext cx="2494614" cy="4140180"/>
            </a:xfrm>
            <a:prstGeom prst="rect">
              <a:avLst/>
            </a:prstGeom>
            <a:gradFill flip="none" rotWithShape="1">
              <a:gsLst>
                <a:gs pos="0">
                  <a:srgbClr val="016DFF">
                    <a:alpha val="25000"/>
                  </a:srgbClr>
                </a:gs>
                <a:gs pos="100000">
                  <a:srgbClr val="016DFF">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sp>
          <p:nvSpPr>
            <p:cNvPr id="168" name="矩形 167">
              <a:extLst>
                <a:ext uri="{FF2B5EF4-FFF2-40B4-BE49-F238E27FC236}">
                  <a16:creationId xmlns:a16="http://schemas.microsoft.com/office/drawing/2014/main" id="{832E9834-049D-609D-57BA-20634594451F}"/>
                </a:ext>
              </a:extLst>
            </p:cNvPr>
            <p:cNvSpPr/>
            <p:nvPr/>
          </p:nvSpPr>
          <p:spPr>
            <a:xfrm>
              <a:off x="3523102" y="2064881"/>
              <a:ext cx="2494614" cy="4140177"/>
            </a:xfrm>
            <a:prstGeom prst="rect">
              <a:avLst/>
            </a:prstGeom>
            <a:gradFill flip="none" rotWithShape="1">
              <a:gsLst>
                <a:gs pos="0">
                  <a:srgbClr val="016DFF">
                    <a:alpha val="25000"/>
                  </a:srgbClr>
                </a:gs>
                <a:gs pos="100000">
                  <a:srgbClr val="016DFF">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sp>
          <p:nvSpPr>
            <p:cNvPr id="169" name="矩形 168">
              <a:extLst>
                <a:ext uri="{FF2B5EF4-FFF2-40B4-BE49-F238E27FC236}">
                  <a16:creationId xmlns:a16="http://schemas.microsoft.com/office/drawing/2014/main" id="{DFD2F9EB-41F7-7F72-88CD-BB71A9A0AD80}"/>
                </a:ext>
              </a:extLst>
            </p:cNvPr>
            <p:cNvSpPr/>
            <p:nvPr/>
          </p:nvSpPr>
          <p:spPr>
            <a:xfrm>
              <a:off x="6171491" y="1475996"/>
              <a:ext cx="2494614" cy="591127"/>
            </a:xfrm>
            <a:prstGeom prst="rect">
              <a:avLst/>
            </a:prstGeom>
            <a:gradFill flip="none" rotWithShape="1">
              <a:gsLst>
                <a:gs pos="0">
                  <a:srgbClr val="00FFFF">
                    <a:lumMod val="80000"/>
                  </a:srgbClr>
                </a:gs>
                <a:gs pos="100000">
                  <a:srgbClr val="016DFF"/>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sp>
          <p:nvSpPr>
            <p:cNvPr id="170" name="矩形 169">
              <a:extLst>
                <a:ext uri="{FF2B5EF4-FFF2-40B4-BE49-F238E27FC236}">
                  <a16:creationId xmlns:a16="http://schemas.microsoft.com/office/drawing/2014/main" id="{BC1AB433-5623-37CA-3AC2-D292BA7F2471}"/>
                </a:ext>
              </a:extLst>
            </p:cNvPr>
            <p:cNvSpPr/>
            <p:nvPr/>
          </p:nvSpPr>
          <p:spPr>
            <a:xfrm>
              <a:off x="3525896" y="1475996"/>
              <a:ext cx="2494614" cy="591127"/>
            </a:xfrm>
            <a:prstGeom prst="rect">
              <a:avLst/>
            </a:prstGeom>
            <a:gradFill flip="none" rotWithShape="1">
              <a:gsLst>
                <a:gs pos="0">
                  <a:srgbClr val="00FFFF">
                    <a:lumMod val="80000"/>
                  </a:srgbClr>
                </a:gs>
                <a:gs pos="100000">
                  <a:srgbClr val="016DFF"/>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sp>
          <p:nvSpPr>
            <p:cNvPr id="171" name="矩形 170">
              <a:extLst>
                <a:ext uri="{FF2B5EF4-FFF2-40B4-BE49-F238E27FC236}">
                  <a16:creationId xmlns:a16="http://schemas.microsoft.com/office/drawing/2014/main" id="{0ABD4EC2-7611-73C6-BCEC-8F83B875D9FB}"/>
                </a:ext>
              </a:extLst>
            </p:cNvPr>
            <p:cNvSpPr/>
            <p:nvPr/>
          </p:nvSpPr>
          <p:spPr>
            <a:xfrm>
              <a:off x="8774634" y="1475996"/>
              <a:ext cx="2494614" cy="591127"/>
            </a:xfrm>
            <a:prstGeom prst="rect">
              <a:avLst/>
            </a:prstGeom>
            <a:gradFill flip="none" rotWithShape="1">
              <a:gsLst>
                <a:gs pos="0">
                  <a:srgbClr val="00FFFF">
                    <a:lumMod val="80000"/>
                  </a:srgbClr>
                </a:gs>
                <a:gs pos="100000">
                  <a:srgbClr val="016DFF"/>
                </a:gs>
              </a:gsLst>
              <a:lin ang="108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sp>
          <p:nvSpPr>
            <p:cNvPr id="172" name="矩形 171">
              <a:extLst>
                <a:ext uri="{FF2B5EF4-FFF2-40B4-BE49-F238E27FC236}">
                  <a16:creationId xmlns:a16="http://schemas.microsoft.com/office/drawing/2014/main" id="{E531E642-6A63-1427-3CA0-3C86E2D76111}"/>
                </a:ext>
              </a:extLst>
            </p:cNvPr>
            <p:cNvSpPr/>
            <p:nvPr/>
          </p:nvSpPr>
          <p:spPr>
            <a:xfrm>
              <a:off x="8774634" y="2064881"/>
              <a:ext cx="2494614" cy="4140180"/>
            </a:xfrm>
            <a:prstGeom prst="rect">
              <a:avLst/>
            </a:prstGeom>
            <a:gradFill flip="none" rotWithShape="1">
              <a:gsLst>
                <a:gs pos="0">
                  <a:srgbClr val="016DFF">
                    <a:alpha val="25000"/>
                  </a:srgbClr>
                </a:gs>
                <a:gs pos="100000">
                  <a:srgbClr val="016DFF">
                    <a:alpha val="0"/>
                  </a:srgb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panose="020B0604020202020204" pitchFamily="34" charset="0"/>
                <a:ea typeface="HarmonyOS Sans SC" panose="00000800000000000000" pitchFamily="2" charset="-122"/>
                <a:cs typeface="+mn-cs"/>
              </a:endParaRPr>
            </a:p>
          </p:txBody>
        </p:sp>
      </p:grpSp>
      <p:grpSp>
        <p:nvGrpSpPr>
          <p:cNvPr id="4" name="组合 3">
            <a:extLst>
              <a:ext uri="{FF2B5EF4-FFF2-40B4-BE49-F238E27FC236}">
                <a16:creationId xmlns:a16="http://schemas.microsoft.com/office/drawing/2014/main" id="{6EC9F01C-B8F2-D249-F0B0-240AFC30282A}"/>
              </a:ext>
            </a:extLst>
          </p:cNvPr>
          <p:cNvGrpSpPr/>
          <p:nvPr/>
        </p:nvGrpSpPr>
        <p:grpSpPr>
          <a:xfrm>
            <a:off x="527525" y="1972730"/>
            <a:ext cx="11125995" cy="580560"/>
            <a:chOff x="1095770" y="3053055"/>
            <a:chExt cx="9731939" cy="580560"/>
          </a:xfrm>
        </p:grpSpPr>
        <p:grpSp>
          <p:nvGrpSpPr>
            <p:cNvPr id="3" name="组合 2">
              <a:extLst>
                <a:ext uri="{FF2B5EF4-FFF2-40B4-BE49-F238E27FC236}">
                  <a16:creationId xmlns:a16="http://schemas.microsoft.com/office/drawing/2014/main" id="{5DADDEAB-8DC8-EBD8-30DD-3ED270C0BFDE}"/>
                </a:ext>
              </a:extLst>
            </p:cNvPr>
            <p:cNvGrpSpPr/>
            <p:nvPr/>
          </p:nvGrpSpPr>
          <p:grpSpPr>
            <a:xfrm>
              <a:off x="1244856" y="3053055"/>
              <a:ext cx="9442132" cy="580560"/>
              <a:chOff x="1244856" y="3053055"/>
              <a:chExt cx="9442132" cy="580560"/>
            </a:xfrm>
          </p:grpSpPr>
          <p:sp>
            <p:nvSpPr>
              <p:cNvPr id="26" name="任意多边形: 形状 25">
                <a:extLst>
                  <a:ext uri="{FF2B5EF4-FFF2-40B4-BE49-F238E27FC236}">
                    <a16:creationId xmlns:a16="http://schemas.microsoft.com/office/drawing/2014/main" id="{434AC861-A387-14C4-9F4D-29A20E63B9B5}"/>
                  </a:ext>
                </a:extLst>
              </p:cNvPr>
              <p:cNvSpPr/>
              <p:nvPr/>
            </p:nvSpPr>
            <p:spPr>
              <a:xfrm>
                <a:off x="1244856" y="3053055"/>
                <a:ext cx="1525007" cy="580560"/>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100000">
                    <a:schemeClr val="accent3">
                      <a:lumMod val="20000"/>
                      <a:lumOff val="80000"/>
                    </a:schemeClr>
                  </a:gs>
                  <a:gs pos="0">
                    <a:schemeClr val="accent3">
                      <a:lumMod val="20000"/>
                      <a:lumOff val="80000"/>
                      <a:alpha val="0"/>
                    </a:schemeClr>
                  </a:gs>
                </a:gsLst>
                <a:lin ang="2700000" scaled="1"/>
                <a:tileRect/>
              </a:gradFill>
              <a:ln w="9525">
                <a:solidFill>
                  <a:schemeClr val="accent3">
                    <a:lumMod val="20000"/>
                    <a:lumOff val="80000"/>
                  </a:schemeClr>
                </a:solidFill>
              </a:ln>
              <a:effectLst>
                <a:outerShdw blurRad="127000" dist="63500" dir="5400000" sx="89000" sy="89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chemeClr val="bg1"/>
                  </a:solidFill>
                  <a:effectLst/>
                  <a:uLnTx/>
                  <a:uFillTx/>
                  <a:latin typeface="HarmonyOS Sans SC Black" panose="00000A00000000000000" pitchFamily="2" charset="-122"/>
                  <a:ea typeface="+mj-ea"/>
                  <a:cs typeface="+mn-cs"/>
                </a:endParaRPr>
              </a:p>
            </p:txBody>
          </p:sp>
          <p:sp>
            <p:nvSpPr>
              <p:cNvPr id="34" name="任意多边形: 形状 33">
                <a:extLst>
                  <a:ext uri="{FF2B5EF4-FFF2-40B4-BE49-F238E27FC236}">
                    <a16:creationId xmlns:a16="http://schemas.microsoft.com/office/drawing/2014/main" id="{6F81AC35-F2F3-2A42-F5BA-BF7803B613F6}"/>
                  </a:ext>
                </a:extLst>
              </p:cNvPr>
              <p:cNvSpPr/>
              <p:nvPr/>
            </p:nvSpPr>
            <p:spPr>
              <a:xfrm>
                <a:off x="3224137" y="3053055"/>
                <a:ext cx="1525007" cy="580560"/>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100000">
                    <a:schemeClr val="accent3">
                      <a:lumMod val="20000"/>
                      <a:lumOff val="80000"/>
                    </a:schemeClr>
                  </a:gs>
                  <a:gs pos="0">
                    <a:schemeClr val="accent3">
                      <a:lumMod val="20000"/>
                      <a:lumOff val="80000"/>
                      <a:alpha val="0"/>
                    </a:schemeClr>
                  </a:gs>
                </a:gsLst>
                <a:lin ang="2700000" scaled="1"/>
                <a:tileRect/>
              </a:gradFill>
              <a:ln w="9525">
                <a:solidFill>
                  <a:schemeClr val="accent3">
                    <a:lumMod val="20000"/>
                    <a:lumOff val="80000"/>
                  </a:schemeClr>
                </a:solidFill>
              </a:ln>
              <a:effectLst>
                <a:outerShdw blurRad="127000" dist="63500" dir="5400000" sx="89000" sy="89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HarmonyOS Sans SC Black" panose="00000A00000000000000" pitchFamily="2" charset="-122"/>
                  <a:ea typeface="+mj-ea"/>
                </a:endParaRPr>
              </a:p>
            </p:txBody>
          </p:sp>
          <p:sp>
            <p:nvSpPr>
              <p:cNvPr id="35" name="任意多边形: 形状 34">
                <a:extLst>
                  <a:ext uri="{FF2B5EF4-FFF2-40B4-BE49-F238E27FC236}">
                    <a16:creationId xmlns:a16="http://schemas.microsoft.com/office/drawing/2014/main" id="{AF7EFA24-8E09-F98A-A8E9-77980E048FB3}"/>
                  </a:ext>
                </a:extLst>
              </p:cNvPr>
              <p:cNvSpPr/>
              <p:nvPr/>
            </p:nvSpPr>
            <p:spPr>
              <a:xfrm>
                <a:off x="5203418" y="3053055"/>
                <a:ext cx="1525007" cy="580560"/>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100000">
                    <a:schemeClr val="accent3">
                      <a:lumMod val="20000"/>
                      <a:lumOff val="80000"/>
                    </a:schemeClr>
                  </a:gs>
                  <a:gs pos="0">
                    <a:schemeClr val="accent3">
                      <a:lumMod val="20000"/>
                      <a:lumOff val="80000"/>
                      <a:alpha val="0"/>
                    </a:schemeClr>
                  </a:gs>
                </a:gsLst>
                <a:lin ang="2700000" scaled="1"/>
                <a:tileRect/>
              </a:gradFill>
              <a:ln w="9525">
                <a:solidFill>
                  <a:schemeClr val="accent3">
                    <a:lumMod val="20000"/>
                    <a:lumOff val="80000"/>
                  </a:schemeClr>
                </a:solidFill>
              </a:ln>
              <a:effectLst>
                <a:outerShdw blurRad="127000" dist="63500" dir="5400000" sx="89000" sy="89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HarmonyOS Sans SC Black" panose="00000A00000000000000" pitchFamily="2" charset="-122"/>
                  <a:ea typeface="+mj-ea"/>
                </a:endParaRPr>
              </a:p>
            </p:txBody>
          </p:sp>
          <p:sp>
            <p:nvSpPr>
              <p:cNvPr id="36" name="任意多边形: 形状 35">
                <a:extLst>
                  <a:ext uri="{FF2B5EF4-FFF2-40B4-BE49-F238E27FC236}">
                    <a16:creationId xmlns:a16="http://schemas.microsoft.com/office/drawing/2014/main" id="{19A66DF2-9F99-E6FB-4746-C0E17E4C8329}"/>
                  </a:ext>
                </a:extLst>
              </p:cNvPr>
              <p:cNvSpPr/>
              <p:nvPr/>
            </p:nvSpPr>
            <p:spPr>
              <a:xfrm>
                <a:off x="7182699" y="3053055"/>
                <a:ext cx="1525007" cy="580560"/>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100000">
                    <a:schemeClr val="accent3">
                      <a:lumMod val="20000"/>
                      <a:lumOff val="80000"/>
                    </a:schemeClr>
                  </a:gs>
                  <a:gs pos="0">
                    <a:schemeClr val="accent3">
                      <a:lumMod val="20000"/>
                      <a:lumOff val="80000"/>
                      <a:alpha val="0"/>
                    </a:schemeClr>
                  </a:gs>
                </a:gsLst>
                <a:lin ang="2700000" scaled="1"/>
                <a:tileRect/>
              </a:gradFill>
              <a:ln w="9525">
                <a:solidFill>
                  <a:schemeClr val="accent3">
                    <a:lumMod val="20000"/>
                    <a:lumOff val="80000"/>
                  </a:schemeClr>
                </a:solidFill>
              </a:ln>
              <a:effectLst>
                <a:outerShdw blurRad="127000" dist="63500" dir="5400000" sx="89000" sy="89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HarmonyOS Sans SC Black" panose="00000A00000000000000" pitchFamily="2" charset="-122"/>
                  <a:ea typeface="+mj-ea"/>
                </a:endParaRPr>
              </a:p>
            </p:txBody>
          </p:sp>
          <p:sp>
            <p:nvSpPr>
              <p:cNvPr id="37" name="任意多边形: 形状 36">
                <a:extLst>
                  <a:ext uri="{FF2B5EF4-FFF2-40B4-BE49-F238E27FC236}">
                    <a16:creationId xmlns:a16="http://schemas.microsoft.com/office/drawing/2014/main" id="{FBA61508-412D-D5CF-A5CB-3AB017B079ED}"/>
                  </a:ext>
                </a:extLst>
              </p:cNvPr>
              <p:cNvSpPr/>
              <p:nvPr/>
            </p:nvSpPr>
            <p:spPr>
              <a:xfrm>
                <a:off x="9161981" y="3053055"/>
                <a:ext cx="1525007" cy="580560"/>
              </a:xfrm>
              <a:custGeom>
                <a:avLst/>
                <a:gdLst>
                  <a:gd name="connsiteX0" fmla="*/ 0 w 3332480"/>
                  <a:gd name="connsiteY0" fmla="*/ 0 h 1172245"/>
                  <a:gd name="connsiteX1" fmla="*/ 1284951 w 3332480"/>
                  <a:gd name="connsiteY1" fmla="*/ 0 h 1172245"/>
                  <a:gd name="connsiteX2" fmla="*/ 1296235 w 3332480"/>
                  <a:gd name="connsiteY2" fmla="*/ 45137 h 1172245"/>
                  <a:gd name="connsiteX3" fmla="*/ 2036245 w 3332480"/>
                  <a:gd name="connsiteY3" fmla="*/ 45137 h 1172245"/>
                  <a:gd name="connsiteX4" fmla="*/ 2047529 w 3332480"/>
                  <a:gd name="connsiteY4" fmla="*/ 0 h 1172245"/>
                  <a:gd name="connsiteX5" fmla="*/ 3332480 w 3332480"/>
                  <a:gd name="connsiteY5" fmla="*/ 0 h 1172245"/>
                  <a:gd name="connsiteX6" fmla="*/ 3332480 w 3332480"/>
                  <a:gd name="connsiteY6" fmla="*/ 370103 h 1172245"/>
                  <a:gd name="connsiteX7" fmla="*/ 3286761 w 3332480"/>
                  <a:gd name="connsiteY7" fmla="*/ 383610 h 1172245"/>
                  <a:gd name="connsiteX8" fmla="*/ 3286761 w 3332480"/>
                  <a:gd name="connsiteY8" fmla="*/ 788634 h 1172245"/>
                  <a:gd name="connsiteX9" fmla="*/ 3332480 w 3332480"/>
                  <a:gd name="connsiteY9" fmla="*/ 802141 h 1172245"/>
                  <a:gd name="connsiteX10" fmla="*/ 3332480 w 3332480"/>
                  <a:gd name="connsiteY10" fmla="*/ 1172245 h 1172245"/>
                  <a:gd name="connsiteX11" fmla="*/ 2047529 w 3332480"/>
                  <a:gd name="connsiteY11" fmla="*/ 1172245 h 1172245"/>
                  <a:gd name="connsiteX12" fmla="*/ 2036245 w 3332480"/>
                  <a:gd name="connsiteY12" fmla="*/ 1127108 h 1172245"/>
                  <a:gd name="connsiteX13" fmla="*/ 1296235 w 3332480"/>
                  <a:gd name="connsiteY13" fmla="*/ 1127108 h 1172245"/>
                  <a:gd name="connsiteX14" fmla="*/ 1284951 w 3332480"/>
                  <a:gd name="connsiteY14" fmla="*/ 1172245 h 1172245"/>
                  <a:gd name="connsiteX15" fmla="*/ 0 w 3332480"/>
                  <a:gd name="connsiteY15" fmla="*/ 1172245 h 1172245"/>
                  <a:gd name="connsiteX16" fmla="*/ 0 w 3332480"/>
                  <a:gd name="connsiteY16" fmla="*/ 802141 h 1172245"/>
                  <a:gd name="connsiteX17" fmla="*/ 45719 w 3332480"/>
                  <a:gd name="connsiteY17" fmla="*/ 788634 h 1172245"/>
                  <a:gd name="connsiteX18" fmla="*/ 45719 w 3332480"/>
                  <a:gd name="connsiteY18" fmla="*/ 383610 h 1172245"/>
                  <a:gd name="connsiteX19" fmla="*/ 0 w 3332480"/>
                  <a:gd name="connsiteY19" fmla="*/ 370103 h 117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32480" h="1172245">
                    <a:moveTo>
                      <a:pt x="0" y="0"/>
                    </a:moveTo>
                    <a:lnTo>
                      <a:pt x="1284951" y="0"/>
                    </a:lnTo>
                    <a:lnTo>
                      <a:pt x="1296235" y="45137"/>
                    </a:lnTo>
                    <a:lnTo>
                      <a:pt x="2036245" y="45137"/>
                    </a:lnTo>
                    <a:lnTo>
                      <a:pt x="2047529" y="0"/>
                    </a:lnTo>
                    <a:lnTo>
                      <a:pt x="3332480" y="0"/>
                    </a:lnTo>
                    <a:lnTo>
                      <a:pt x="3332480" y="370103"/>
                    </a:lnTo>
                    <a:lnTo>
                      <a:pt x="3286761" y="383610"/>
                    </a:lnTo>
                    <a:lnTo>
                      <a:pt x="3286761" y="788634"/>
                    </a:lnTo>
                    <a:lnTo>
                      <a:pt x="3332480" y="802141"/>
                    </a:lnTo>
                    <a:lnTo>
                      <a:pt x="3332480" y="1172245"/>
                    </a:lnTo>
                    <a:lnTo>
                      <a:pt x="2047529" y="1172245"/>
                    </a:lnTo>
                    <a:lnTo>
                      <a:pt x="2036245" y="1127108"/>
                    </a:lnTo>
                    <a:lnTo>
                      <a:pt x="1296235" y="1127108"/>
                    </a:lnTo>
                    <a:lnTo>
                      <a:pt x="1284951" y="1172245"/>
                    </a:lnTo>
                    <a:lnTo>
                      <a:pt x="0" y="1172245"/>
                    </a:lnTo>
                    <a:lnTo>
                      <a:pt x="0" y="802141"/>
                    </a:lnTo>
                    <a:lnTo>
                      <a:pt x="45719" y="788634"/>
                    </a:lnTo>
                    <a:lnTo>
                      <a:pt x="45719" y="383610"/>
                    </a:lnTo>
                    <a:lnTo>
                      <a:pt x="0" y="370103"/>
                    </a:lnTo>
                    <a:close/>
                  </a:path>
                </a:pathLst>
              </a:custGeom>
              <a:gradFill flip="none" rotWithShape="1">
                <a:gsLst>
                  <a:gs pos="100000">
                    <a:schemeClr val="accent3">
                      <a:lumMod val="20000"/>
                      <a:lumOff val="80000"/>
                    </a:schemeClr>
                  </a:gs>
                  <a:gs pos="0">
                    <a:schemeClr val="accent3">
                      <a:lumMod val="20000"/>
                      <a:lumOff val="80000"/>
                      <a:alpha val="0"/>
                    </a:schemeClr>
                  </a:gs>
                </a:gsLst>
                <a:lin ang="2700000" scaled="1"/>
                <a:tileRect/>
              </a:gradFill>
              <a:ln w="9525">
                <a:solidFill>
                  <a:schemeClr val="accent3">
                    <a:lumMod val="20000"/>
                    <a:lumOff val="80000"/>
                  </a:schemeClr>
                </a:solidFill>
              </a:ln>
              <a:effectLst>
                <a:outerShdw blurRad="127000" dist="63500" dir="5400000" sx="89000" sy="89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HarmonyOS Sans SC Black" panose="00000A00000000000000" pitchFamily="2" charset="-122"/>
                  <a:ea typeface="+mj-ea"/>
                </a:endParaRPr>
              </a:p>
            </p:txBody>
          </p:sp>
        </p:grpSp>
        <p:sp>
          <p:nvSpPr>
            <p:cNvPr id="31" name="文本框 30">
              <a:extLst>
                <a:ext uri="{FF2B5EF4-FFF2-40B4-BE49-F238E27FC236}">
                  <a16:creationId xmlns:a16="http://schemas.microsoft.com/office/drawing/2014/main" id="{0BF8785D-8B40-32C6-E7B6-CAE8DAD86988}"/>
                </a:ext>
              </a:extLst>
            </p:cNvPr>
            <p:cNvSpPr txBox="1"/>
            <p:nvPr/>
          </p:nvSpPr>
          <p:spPr>
            <a:xfrm>
              <a:off x="1095770" y="3158669"/>
              <a:ext cx="1823178" cy="369332"/>
            </a:xfrm>
            <a:prstGeom prst="rect">
              <a:avLst/>
            </a:prstGeom>
            <a:noFill/>
          </p:spPr>
          <p:txBody>
            <a:bodyPr wrap="square" rtlCol="0">
              <a:spAutoFit/>
            </a:bodyPr>
            <a:lstStyle/>
            <a:p>
              <a:pPr algn="ctr"/>
              <a:r>
                <a:rPr lang="zh-CN" altLang="en-US" dirty="0">
                  <a:solidFill>
                    <a:schemeClr val="bg1"/>
                  </a:solidFill>
                  <a:latin typeface="HarmonyOS Sans SC Black" panose="00000A00000000000000" pitchFamily="2" charset="-122"/>
                  <a:ea typeface="+mj-ea"/>
                </a:rPr>
                <a:t>输入灰度图像</a:t>
              </a:r>
            </a:p>
          </p:txBody>
        </p:sp>
        <p:sp>
          <p:nvSpPr>
            <p:cNvPr id="39" name="文本框 38">
              <a:extLst>
                <a:ext uri="{FF2B5EF4-FFF2-40B4-BE49-F238E27FC236}">
                  <a16:creationId xmlns:a16="http://schemas.microsoft.com/office/drawing/2014/main" id="{C2344605-11F8-7662-4DF4-1EFA40EB06F6}"/>
                </a:ext>
              </a:extLst>
            </p:cNvPr>
            <p:cNvSpPr txBox="1"/>
            <p:nvPr/>
          </p:nvSpPr>
          <p:spPr>
            <a:xfrm>
              <a:off x="3075051" y="3158669"/>
              <a:ext cx="1823178" cy="369332"/>
            </a:xfrm>
            <a:prstGeom prst="rect">
              <a:avLst/>
            </a:prstGeom>
            <a:noFill/>
          </p:spPr>
          <p:txBody>
            <a:bodyPr wrap="square" rtlCol="0">
              <a:spAutoFit/>
            </a:bodyPr>
            <a:lstStyle/>
            <a:p>
              <a:pPr algn="ctr"/>
              <a:r>
                <a:rPr lang="zh-CN" altLang="en-US" dirty="0">
                  <a:solidFill>
                    <a:schemeClr val="bg1"/>
                  </a:solidFill>
                  <a:latin typeface="HarmonyOS Sans SC Black" panose="00000A00000000000000" pitchFamily="2" charset="-122"/>
                  <a:ea typeface="+mj-ea"/>
                </a:rPr>
                <a:t>图像降噪</a:t>
              </a:r>
            </a:p>
          </p:txBody>
        </p:sp>
        <p:sp>
          <p:nvSpPr>
            <p:cNvPr id="40" name="文本框 39">
              <a:extLst>
                <a:ext uri="{FF2B5EF4-FFF2-40B4-BE49-F238E27FC236}">
                  <a16:creationId xmlns:a16="http://schemas.microsoft.com/office/drawing/2014/main" id="{CAA3F696-684F-B2EF-B26B-50C7840068D2}"/>
                </a:ext>
              </a:extLst>
            </p:cNvPr>
            <p:cNvSpPr txBox="1"/>
            <p:nvPr/>
          </p:nvSpPr>
          <p:spPr>
            <a:xfrm>
              <a:off x="5062696" y="3158669"/>
              <a:ext cx="1823178" cy="369332"/>
            </a:xfrm>
            <a:prstGeom prst="rect">
              <a:avLst/>
            </a:prstGeom>
            <a:noFill/>
          </p:spPr>
          <p:txBody>
            <a:bodyPr wrap="square" rtlCol="0">
              <a:spAutoFit/>
            </a:bodyPr>
            <a:lstStyle/>
            <a:p>
              <a:pPr algn="ctr"/>
              <a:r>
                <a:rPr lang="zh-CN" altLang="en-US" dirty="0">
                  <a:solidFill>
                    <a:schemeClr val="bg1"/>
                  </a:solidFill>
                  <a:latin typeface="HarmonyOS Sans SC Black" panose="00000A00000000000000" pitchFamily="2" charset="-122"/>
                  <a:ea typeface="+mj-ea"/>
                </a:rPr>
                <a:t>图像分割</a:t>
              </a:r>
            </a:p>
          </p:txBody>
        </p:sp>
        <p:sp>
          <p:nvSpPr>
            <p:cNvPr id="41" name="文本框 40">
              <a:extLst>
                <a:ext uri="{FF2B5EF4-FFF2-40B4-BE49-F238E27FC236}">
                  <a16:creationId xmlns:a16="http://schemas.microsoft.com/office/drawing/2014/main" id="{F1EA254E-3FC9-CD97-7E35-EC77046498F6}"/>
                </a:ext>
              </a:extLst>
            </p:cNvPr>
            <p:cNvSpPr txBox="1"/>
            <p:nvPr/>
          </p:nvSpPr>
          <p:spPr>
            <a:xfrm>
              <a:off x="7025250" y="3158669"/>
              <a:ext cx="1823178" cy="369332"/>
            </a:xfrm>
            <a:prstGeom prst="rect">
              <a:avLst/>
            </a:prstGeom>
            <a:noFill/>
          </p:spPr>
          <p:txBody>
            <a:bodyPr wrap="square" rtlCol="0">
              <a:spAutoFit/>
            </a:bodyPr>
            <a:lstStyle/>
            <a:p>
              <a:pPr algn="ctr"/>
              <a:r>
                <a:rPr lang="zh-CN" altLang="en-US" dirty="0">
                  <a:solidFill>
                    <a:schemeClr val="bg1"/>
                  </a:solidFill>
                  <a:latin typeface="HarmonyOS Sans SC Black" panose="00000A00000000000000" pitchFamily="2" charset="-122"/>
                  <a:ea typeface="+mj-ea"/>
                </a:rPr>
                <a:t>目标特征提取</a:t>
              </a:r>
            </a:p>
          </p:txBody>
        </p:sp>
        <p:sp>
          <p:nvSpPr>
            <p:cNvPr id="42" name="文本框 41">
              <a:extLst>
                <a:ext uri="{FF2B5EF4-FFF2-40B4-BE49-F238E27FC236}">
                  <a16:creationId xmlns:a16="http://schemas.microsoft.com/office/drawing/2014/main" id="{C0E42E1A-41E9-E4BE-9551-6D2D0B76DAFA}"/>
                </a:ext>
              </a:extLst>
            </p:cNvPr>
            <p:cNvSpPr txBox="1"/>
            <p:nvPr/>
          </p:nvSpPr>
          <p:spPr>
            <a:xfrm>
              <a:off x="9004531" y="3158669"/>
              <a:ext cx="1823178" cy="369332"/>
            </a:xfrm>
            <a:prstGeom prst="rect">
              <a:avLst/>
            </a:prstGeom>
            <a:noFill/>
          </p:spPr>
          <p:txBody>
            <a:bodyPr wrap="square" rtlCol="0">
              <a:spAutoFit/>
            </a:bodyPr>
            <a:lstStyle/>
            <a:p>
              <a:pPr algn="ctr"/>
              <a:r>
                <a:rPr lang="zh-CN" altLang="en-US" dirty="0">
                  <a:solidFill>
                    <a:schemeClr val="bg1"/>
                  </a:solidFill>
                  <a:latin typeface="HarmonyOS Sans SC Black" panose="00000A00000000000000" pitchFamily="2" charset="-122"/>
                  <a:ea typeface="+mj-ea"/>
                </a:rPr>
                <a:t>目标识别</a:t>
              </a:r>
            </a:p>
          </p:txBody>
        </p:sp>
      </p:grpSp>
      <p:sp>
        <p:nvSpPr>
          <p:cNvPr id="70" name="文本框 69">
            <a:extLst>
              <a:ext uri="{FF2B5EF4-FFF2-40B4-BE49-F238E27FC236}">
                <a16:creationId xmlns:a16="http://schemas.microsoft.com/office/drawing/2014/main" id="{A6E2C090-FE76-6F1B-0ED7-F344BBA11AD2}"/>
              </a:ext>
            </a:extLst>
          </p:cNvPr>
          <p:cNvSpPr txBox="1"/>
          <p:nvPr/>
        </p:nvSpPr>
        <p:spPr>
          <a:xfrm>
            <a:off x="601873" y="1307176"/>
            <a:ext cx="9504072" cy="523220"/>
          </a:xfrm>
          <a:prstGeom prst="rect">
            <a:avLst/>
          </a:prstGeom>
          <a:noFill/>
        </p:spPr>
        <p:txBody>
          <a:bodyPr wrap="square" rtlCol="0">
            <a:spAutoFit/>
          </a:bodyPr>
          <a:lstStyle>
            <a:defPPr>
              <a:defRPr lang="zh-CN"/>
            </a:defPPr>
            <a:lvl1pPr algn="just">
              <a:defRPr sz="2800" b="1">
                <a:gradFill flip="none" rotWithShape="1">
                  <a:gsLst>
                    <a:gs pos="100000">
                      <a:srgbClr val="FFC000"/>
                    </a:gs>
                    <a:gs pos="0">
                      <a:srgbClr val="FFFF00"/>
                    </a:gs>
                  </a:gsLst>
                  <a:lin ang="2700000" scaled="1"/>
                  <a:tileRect/>
                </a:gradFill>
                <a:latin typeface="+mj-ea"/>
                <a:ea typeface="+mj-ea"/>
              </a:defRPr>
            </a:lvl1pPr>
          </a:lstStyle>
          <a:p>
            <a:pPr algn="l"/>
            <a:r>
              <a:rPr lang="zh-CN" altLang="en-US" dirty="0"/>
              <a:t>作业流程：请输入文字内容请输入文字内容</a:t>
            </a:r>
            <a:endParaRPr lang="en-US" altLang="zh-CN" dirty="0"/>
          </a:p>
        </p:txBody>
      </p:sp>
      <p:cxnSp>
        <p:nvCxnSpPr>
          <p:cNvPr id="9" name="直接连接符 8">
            <a:extLst>
              <a:ext uri="{FF2B5EF4-FFF2-40B4-BE49-F238E27FC236}">
                <a16:creationId xmlns:a16="http://schemas.microsoft.com/office/drawing/2014/main" id="{A1F3D5E4-A213-FFE5-A594-29EF023040CD}"/>
              </a:ext>
            </a:extLst>
          </p:cNvPr>
          <p:cNvCxnSpPr>
            <a:cxnSpLocks/>
          </p:cNvCxnSpPr>
          <p:nvPr/>
        </p:nvCxnSpPr>
        <p:spPr>
          <a:xfrm>
            <a:off x="642097" y="3069220"/>
            <a:ext cx="10850544"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60" name="文本框 259">
            <a:extLst>
              <a:ext uri="{FF2B5EF4-FFF2-40B4-BE49-F238E27FC236}">
                <a16:creationId xmlns:a16="http://schemas.microsoft.com/office/drawing/2014/main" id="{6D794705-D9EB-F7A6-8B90-E533AD4BE282}"/>
              </a:ext>
            </a:extLst>
          </p:cNvPr>
          <p:cNvSpPr txBox="1"/>
          <p:nvPr/>
        </p:nvSpPr>
        <p:spPr>
          <a:xfrm>
            <a:off x="732760" y="3994786"/>
            <a:ext cx="3451784" cy="583237"/>
          </a:xfrm>
          <a:prstGeom prst="rect">
            <a:avLst/>
          </a:prstGeom>
          <a:noFill/>
          <a:ln w="9525">
            <a:noFill/>
          </a:ln>
        </p:spPr>
        <p:txBody>
          <a:bodyPr wrap="square">
            <a:spAutoFit/>
          </a:bodyPr>
          <a:lstStyle/>
          <a:p>
            <a:pPr>
              <a:lnSpc>
                <a:spcPct val="150000"/>
              </a:lnSpc>
            </a:pPr>
            <a:r>
              <a:rPr lang="zh-CN" altLang="en-US" sz="2400" b="1" dirty="0">
                <a:solidFill>
                  <a:schemeClr val="bg1"/>
                </a:solidFill>
                <a:latin typeface="+mj-ea"/>
                <a:ea typeface="+mj-ea"/>
                <a:cs typeface="Times New Roman" panose="02020603050405020304" pitchFamily="18" charset="0"/>
              </a:rPr>
              <a:t>请输入文字内容</a:t>
            </a:r>
            <a:endParaRPr lang="en-US" altLang="zh-CN" sz="2400" b="1" dirty="0">
              <a:solidFill>
                <a:srgbClr val="FFFF00"/>
              </a:solidFill>
              <a:latin typeface="+mj-ea"/>
              <a:ea typeface="+mj-ea"/>
              <a:cs typeface="Times New Roman" panose="02020603050405020304" pitchFamily="18" charset="0"/>
            </a:endParaRPr>
          </a:p>
        </p:txBody>
      </p:sp>
      <p:sp>
        <p:nvSpPr>
          <p:cNvPr id="261" name="文本框 260">
            <a:extLst>
              <a:ext uri="{FF2B5EF4-FFF2-40B4-BE49-F238E27FC236}">
                <a16:creationId xmlns:a16="http://schemas.microsoft.com/office/drawing/2014/main" id="{0CC1CE35-1D75-F792-2570-D998207028F5}"/>
              </a:ext>
            </a:extLst>
          </p:cNvPr>
          <p:cNvSpPr txBox="1"/>
          <p:nvPr/>
        </p:nvSpPr>
        <p:spPr>
          <a:xfrm>
            <a:off x="4414045" y="3999424"/>
            <a:ext cx="3451784" cy="583237"/>
          </a:xfrm>
          <a:prstGeom prst="rect">
            <a:avLst/>
          </a:prstGeom>
          <a:noFill/>
          <a:ln w="9525">
            <a:noFill/>
          </a:ln>
        </p:spPr>
        <p:txBody>
          <a:bodyPr wrap="square">
            <a:spAutoFit/>
          </a:bodyPr>
          <a:lstStyle/>
          <a:p>
            <a:pPr>
              <a:lnSpc>
                <a:spcPct val="150000"/>
              </a:lnSpc>
            </a:pPr>
            <a:r>
              <a:rPr lang="zh-CN" altLang="en-US" sz="2400" b="1" dirty="0">
                <a:solidFill>
                  <a:schemeClr val="bg1"/>
                </a:solidFill>
                <a:latin typeface="+mj-ea"/>
                <a:ea typeface="+mj-ea"/>
                <a:cs typeface="Times New Roman" panose="02020603050405020304" pitchFamily="18" charset="0"/>
              </a:rPr>
              <a:t>请输入文字内容</a:t>
            </a:r>
            <a:endParaRPr lang="en-US" altLang="zh-CN" sz="2400" b="1" dirty="0">
              <a:solidFill>
                <a:srgbClr val="FFFF00"/>
              </a:solidFill>
              <a:latin typeface="+mj-ea"/>
              <a:ea typeface="+mj-ea"/>
              <a:cs typeface="Times New Roman" panose="02020603050405020304" pitchFamily="18" charset="0"/>
            </a:endParaRPr>
          </a:p>
        </p:txBody>
      </p:sp>
      <p:sp>
        <p:nvSpPr>
          <p:cNvPr id="262" name="文本框 261">
            <a:extLst>
              <a:ext uri="{FF2B5EF4-FFF2-40B4-BE49-F238E27FC236}">
                <a16:creationId xmlns:a16="http://schemas.microsoft.com/office/drawing/2014/main" id="{341DC8DA-CA68-8D33-B22D-688002D038EE}"/>
              </a:ext>
            </a:extLst>
          </p:cNvPr>
          <p:cNvSpPr txBox="1"/>
          <p:nvPr/>
        </p:nvSpPr>
        <p:spPr>
          <a:xfrm>
            <a:off x="8064870" y="3999425"/>
            <a:ext cx="3451784" cy="583237"/>
          </a:xfrm>
          <a:prstGeom prst="rect">
            <a:avLst/>
          </a:prstGeom>
          <a:noFill/>
          <a:ln w="9525">
            <a:noFill/>
          </a:ln>
        </p:spPr>
        <p:txBody>
          <a:bodyPr wrap="square">
            <a:spAutoFit/>
          </a:bodyPr>
          <a:lstStyle/>
          <a:p>
            <a:pPr>
              <a:lnSpc>
                <a:spcPct val="150000"/>
              </a:lnSpc>
            </a:pPr>
            <a:r>
              <a:rPr lang="zh-CN" altLang="en-US" sz="2400" b="1" dirty="0">
                <a:solidFill>
                  <a:schemeClr val="bg1"/>
                </a:solidFill>
                <a:latin typeface="+mj-ea"/>
                <a:ea typeface="+mj-ea"/>
                <a:cs typeface="Times New Roman" panose="02020603050405020304" pitchFamily="18" charset="0"/>
              </a:rPr>
              <a:t>请输入文字内容</a:t>
            </a:r>
            <a:endParaRPr lang="en-US" altLang="zh-CN" sz="2400" b="1" dirty="0">
              <a:solidFill>
                <a:srgbClr val="FFFF00"/>
              </a:solidFill>
              <a:latin typeface="+mj-ea"/>
              <a:ea typeface="+mj-ea"/>
              <a:cs typeface="Times New Roman" panose="02020603050405020304" pitchFamily="18" charset="0"/>
            </a:endParaRPr>
          </a:p>
        </p:txBody>
      </p:sp>
      <p:grpSp>
        <p:nvGrpSpPr>
          <p:cNvPr id="163" name="组合 162">
            <a:extLst>
              <a:ext uri="{FF2B5EF4-FFF2-40B4-BE49-F238E27FC236}">
                <a16:creationId xmlns:a16="http://schemas.microsoft.com/office/drawing/2014/main" id="{FAF2759E-C7CF-26C3-DD4C-5A73204A4F53}"/>
              </a:ext>
            </a:extLst>
          </p:cNvPr>
          <p:cNvGrpSpPr/>
          <p:nvPr/>
        </p:nvGrpSpPr>
        <p:grpSpPr>
          <a:xfrm>
            <a:off x="-548640" y="465902"/>
            <a:ext cx="3972560" cy="840761"/>
            <a:chOff x="-548640" y="465902"/>
            <a:chExt cx="5953760" cy="840761"/>
          </a:xfrm>
        </p:grpSpPr>
        <p:sp>
          <p:nvSpPr>
            <p:cNvPr id="165" name="1">
              <a:extLst>
                <a:ext uri="{FF2B5EF4-FFF2-40B4-BE49-F238E27FC236}">
                  <a16:creationId xmlns:a16="http://schemas.microsoft.com/office/drawing/2014/main" id="{7A110196-7EE6-78B3-9474-669497994856}"/>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73" name="图片 172" descr="图片包含 前, 水, 夜空, 日落&#10;&#10;描述已自动生成">
              <a:extLst>
                <a:ext uri="{FF2B5EF4-FFF2-40B4-BE49-F238E27FC236}">
                  <a16:creationId xmlns:a16="http://schemas.microsoft.com/office/drawing/2014/main" id="{60BC7A54-BE66-ADC1-C86F-FABE8E0088E1}"/>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174" name="1">
              <a:extLst>
                <a:ext uri="{FF2B5EF4-FFF2-40B4-BE49-F238E27FC236}">
                  <a16:creationId xmlns:a16="http://schemas.microsoft.com/office/drawing/2014/main" id="{42A7C044-05F8-C746-3BE5-D72FBBB3A22F}"/>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75" name="1">
              <a:extLst>
                <a:ext uri="{FF2B5EF4-FFF2-40B4-BE49-F238E27FC236}">
                  <a16:creationId xmlns:a16="http://schemas.microsoft.com/office/drawing/2014/main" id="{FACD4174-4B16-D39C-D93E-47FB750CB531}"/>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76" name="îśľídè">
            <a:extLst>
              <a:ext uri="{FF2B5EF4-FFF2-40B4-BE49-F238E27FC236}">
                <a16:creationId xmlns:a16="http://schemas.microsoft.com/office/drawing/2014/main" id="{E65DC3C6-5318-FD7A-8553-0AC37BC79E11}"/>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3200" b="1" dirty="0">
                <a:solidFill>
                  <a:prstClr val="white"/>
                </a:solidFill>
                <a:latin typeface="+mj-ea"/>
                <a:ea typeface="+mj-ea"/>
                <a:cs typeface="+mn-ea"/>
                <a:sym typeface="+mn-lt"/>
              </a:rPr>
              <a:t>方案模式</a:t>
            </a:r>
            <a:endParaRPr kumimoji="0" lang="en-US" altLang="zh-CN" sz="3200" b="1"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77" name="文本框 176">
            <a:extLst>
              <a:ext uri="{FF2B5EF4-FFF2-40B4-BE49-F238E27FC236}">
                <a16:creationId xmlns:a16="http://schemas.microsoft.com/office/drawing/2014/main" id="{CB5BB3B8-68AD-62D2-65AB-2DC06999F6B1}"/>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
        <p:nvSpPr>
          <p:cNvPr id="2" name="箭头: V 形 1">
            <a:extLst>
              <a:ext uri="{FF2B5EF4-FFF2-40B4-BE49-F238E27FC236}">
                <a16:creationId xmlns:a16="http://schemas.microsoft.com/office/drawing/2014/main" id="{B4CF0F6A-4FF7-3A91-3A57-C3D80A9B7DF6}"/>
              </a:ext>
            </a:extLst>
          </p:cNvPr>
          <p:cNvSpPr/>
          <p:nvPr/>
        </p:nvSpPr>
        <p:spPr>
          <a:xfrm>
            <a:off x="2599944" y="2177331"/>
            <a:ext cx="240551" cy="2128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8" name="箭头: V 形 177">
            <a:extLst>
              <a:ext uri="{FF2B5EF4-FFF2-40B4-BE49-F238E27FC236}">
                <a16:creationId xmlns:a16="http://schemas.microsoft.com/office/drawing/2014/main" id="{2409B76E-A02C-B2DF-F59D-750F4EAC9A67}"/>
              </a:ext>
            </a:extLst>
          </p:cNvPr>
          <p:cNvSpPr/>
          <p:nvPr/>
        </p:nvSpPr>
        <p:spPr>
          <a:xfrm>
            <a:off x="4872309" y="2177331"/>
            <a:ext cx="240551" cy="2128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9" name="箭头: V 形 178">
            <a:extLst>
              <a:ext uri="{FF2B5EF4-FFF2-40B4-BE49-F238E27FC236}">
                <a16:creationId xmlns:a16="http://schemas.microsoft.com/office/drawing/2014/main" id="{BE298AA8-7AB6-3C28-0263-B96310ADDD81}"/>
              </a:ext>
            </a:extLst>
          </p:cNvPr>
          <p:cNvSpPr/>
          <p:nvPr/>
        </p:nvSpPr>
        <p:spPr>
          <a:xfrm>
            <a:off x="7144674" y="2177331"/>
            <a:ext cx="240551" cy="2128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0" name="箭头: V 形 179">
            <a:extLst>
              <a:ext uri="{FF2B5EF4-FFF2-40B4-BE49-F238E27FC236}">
                <a16:creationId xmlns:a16="http://schemas.microsoft.com/office/drawing/2014/main" id="{E0524409-440C-BE17-1B2B-939F0D42DE59}"/>
              </a:ext>
            </a:extLst>
          </p:cNvPr>
          <p:cNvSpPr/>
          <p:nvPr/>
        </p:nvSpPr>
        <p:spPr>
          <a:xfrm>
            <a:off x="9417039" y="2177331"/>
            <a:ext cx="240551" cy="21285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1" name="文本框 180">
            <a:extLst>
              <a:ext uri="{FF2B5EF4-FFF2-40B4-BE49-F238E27FC236}">
                <a16:creationId xmlns:a16="http://schemas.microsoft.com/office/drawing/2014/main" id="{7828AD19-E89F-B210-799C-B9B4AC618A63}"/>
              </a:ext>
            </a:extLst>
          </p:cNvPr>
          <p:cNvSpPr txBox="1"/>
          <p:nvPr/>
        </p:nvSpPr>
        <p:spPr>
          <a:xfrm>
            <a:off x="601873" y="3360818"/>
            <a:ext cx="9504072" cy="523220"/>
          </a:xfrm>
          <a:prstGeom prst="rect">
            <a:avLst/>
          </a:prstGeom>
          <a:noFill/>
        </p:spPr>
        <p:txBody>
          <a:bodyPr wrap="square" rtlCol="0">
            <a:spAutoFit/>
          </a:bodyPr>
          <a:lstStyle>
            <a:defPPr>
              <a:defRPr lang="zh-CN"/>
            </a:defPPr>
            <a:lvl1pPr algn="just">
              <a:defRPr sz="2800" b="1">
                <a:gradFill flip="none" rotWithShape="1">
                  <a:gsLst>
                    <a:gs pos="100000">
                      <a:srgbClr val="FFC000"/>
                    </a:gs>
                    <a:gs pos="0">
                      <a:srgbClr val="FFFF00"/>
                    </a:gs>
                  </a:gsLst>
                  <a:lin ang="2700000" scaled="1"/>
                  <a:tileRect/>
                </a:gradFill>
                <a:latin typeface="+mj-ea"/>
                <a:ea typeface="+mj-ea"/>
              </a:defRPr>
            </a:lvl1pPr>
          </a:lstStyle>
          <a:p>
            <a:pPr algn="l"/>
            <a:r>
              <a:rPr lang="zh-CN" altLang="en-US" dirty="0"/>
              <a:t>项目模式：请输入文字内容请输入文字内容</a:t>
            </a:r>
            <a:endParaRPr lang="en-US" altLang="zh-CN" dirty="0"/>
          </a:p>
        </p:txBody>
      </p:sp>
      <p:sp>
        <p:nvSpPr>
          <p:cNvPr id="182" name="文本框 181">
            <a:extLst>
              <a:ext uri="{FF2B5EF4-FFF2-40B4-BE49-F238E27FC236}">
                <a16:creationId xmlns:a16="http://schemas.microsoft.com/office/drawing/2014/main" id="{9DCE1D20-16EB-5F48-2B88-1259D49F7DDF}"/>
              </a:ext>
            </a:extLst>
          </p:cNvPr>
          <p:cNvSpPr txBox="1"/>
          <p:nvPr/>
        </p:nvSpPr>
        <p:spPr>
          <a:xfrm>
            <a:off x="788089" y="4732886"/>
            <a:ext cx="2635831"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p:txBody>
      </p:sp>
      <p:sp>
        <p:nvSpPr>
          <p:cNvPr id="183" name="文本框 182">
            <a:extLst>
              <a:ext uri="{FF2B5EF4-FFF2-40B4-BE49-F238E27FC236}">
                <a16:creationId xmlns:a16="http://schemas.microsoft.com/office/drawing/2014/main" id="{0E9FEC8F-85FF-ACC0-A2E0-C05D5426EC05}"/>
              </a:ext>
            </a:extLst>
          </p:cNvPr>
          <p:cNvSpPr txBox="1"/>
          <p:nvPr/>
        </p:nvSpPr>
        <p:spPr>
          <a:xfrm>
            <a:off x="4527633" y="4732886"/>
            <a:ext cx="2635831"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p:txBody>
      </p:sp>
      <p:sp>
        <p:nvSpPr>
          <p:cNvPr id="184" name="文本框 183">
            <a:extLst>
              <a:ext uri="{FF2B5EF4-FFF2-40B4-BE49-F238E27FC236}">
                <a16:creationId xmlns:a16="http://schemas.microsoft.com/office/drawing/2014/main" id="{C7912875-E158-667B-2E4F-CBDB98490E7F}"/>
              </a:ext>
            </a:extLst>
          </p:cNvPr>
          <p:cNvSpPr txBox="1"/>
          <p:nvPr/>
        </p:nvSpPr>
        <p:spPr>
          <a:xfrm>
            <a:off x="8267177" y="4732886"/>
            <a:ext cx="2635831" cy="1707006"/>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endParaRPr lang="en-US" altLang="zh-CN" b="1" dirty="0">
              <a:solidFill>
                <a:schemeClr val="bg1"/>
              </a:solidFill>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solidFill>
                  <a:schemeClr val="bg1"/>
                </a:solidFill>
                <a:latin typeface="+mn-ea"/>
                <a:cs typeface="微软雅黑" panose="020B0503020204020204" charset="-122"/>
              </a:rPr>
              <a:t>请在这里输入内容</a:t>
            </a:r>
          </a:p>
        </p:txBody>
      </p:sp>
    </p:spTree>
    <p:extLst>
      <p:ext uri="{BB962C8B-B14F-4D97-AF65-F5344CB8AC3E}">
        <p14:creationId xmlns:p14="http://schemas.microsoft.com/office/powerpoint/2010/main" val="2269604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6" name="组合 5">
            <a:extLst>
              <a:ext uri="{FF2B5EF4-FFF2-40B4-BE49-F238E27FC236}">
                <a16:creationId xmlns:a16="http://schemas.microsoft.com/office/drawing/2014/main" id="{EE04D1A8-4524-F755-2D54-00E7B2EB9BB6}"/>
              </a:ext>
            </a:extLst>
          </p:cNvPr>
          <p:cNvGrpSpPr/>
          <p:nvPr/>
        </p:nvGrpSpPr>
        <p:grpSpPr>
          <a:xfrm>
            <a:off x="686925" y="1306663"/>
            <a:ext cx="10809750" cy="1297945"/>
            <a:chOff x="686925" y="1306663"/>
            <a:chExt cx="10809750" cy="1297945"/>
          </a:xfrm>
        </p:grpSpPr>
        <p:sp>
          <p:nvSpPr>
            <p:cNvPr id="205" name="矩形 204">
              <a:extLst>
                <a:ext uri="{FF2B5EF4-FFF2-40B4-BE49-F238E27FC236}">
                  <a16:creationId xmlns:a16="http://schemas.microsoft.com/office/drawing/2014/main" id="{E983EBA4-2942-BBFE-0593-3A501749830F}"/>
                </a:ext>
              </a:extLst>
            </p:cNvPr>
            <p:cNvSpPr/>
            <p:nvPr/>
          </p:nvSpPr>
          <p:spPr>
            <a:xfrm>
              <a:off x="686925" y="1568522"/>
              <a:ext cx="10809750" cy="1036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HarmonyOS Sans SC"/>
                <a:cs typeface="+mn-cs"/>
              </a:endParaRPr>
            </a:p>
          </p:txBody>
        </p:sp>
        <p:sp>
          <p:nvSpPr>
            <p:cNvPr id="206" name="矩形: 对角圆角 205">
              <a:extLst>
                <a:ext uri="{FF2B5EF4-FFF2-40B4-BE49-F238E27FC236}">
                  <a16:creationId xmlns:a16="http://schemas.microsoft.com/office/drawing/2014/main" id="{DF5353F5-D440-D91B-E5D3-3C1B22EC25DD}"/>
                </a:ext>
              </a:extLst>
            </p:cNvPr>
            <p:cNvSpPr/>
            <p:nvPr/>
          </p:nvSpPr>
          <p:spPr>
            <a:xfrm>
              <a:off x="686925" y="1306663"/>
              <a:ext cx="3686089" cy="429335"/>
            </a:xfrm>
            <a:prstGeom prst="round2DiagRect">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prstClr val="white"/>
                </a:solidFill>
                <a:effectLst/>
                <a:uLnTx/>
                <a:uFillTx/>
                <a:latin typeface="HarmonyOS Sans SC"/>
                <a:ea typeface="HarmonyOS Sans SC"/>
                <a:cs typeface="+mn-cs"/>
              </a:endParaRPr>
            </a:p>
          </p:txBody>
        </p:sp>
      </p:grpSp>
      <p:sp>
        <p:nvSpPr>
          <p:cNvPr id="207" name="iş1ïďé">
            <a:extLst>
              <a:ext uri="{FF2B5EF4-FFF2-40B4-BE49-F238E27FC236}">
                <a16:creationId xmlns:a16="http://schemas.microsoft.com/office/drawing/2014/main" id="{C56AECDD-FD5D-3E55-D96C-3D252E7A074C}"/>
              </a:ext>
            </a:extLst>
          </p:cNvPr>
          <p:cNvSpPr txBox="1"/>
          <p:nvPr/>
        </p:nvSpPr>
        <p:spPr>
          <a:xfrm>
            <a:off x="859483" y="1297945"/>
            <a:ext cx="3513528" cy="461665"/>
          </a:xfrm>
          <a:prstGeom prst="rect">
            <a:avLst/>
          </a:prstGeom>
          <a:noFill/>
        </p:spPr>
        <p:txBody>
          <a:bodyPr wrap="square" rtlCol="0">
            <a:spAutoFit/>
          </a:bodyPr>
          <a:lstStyle>
            <a:defPPr>
              <a:defRPr lang="zh-CN"/>
            </a:defPPr>
            <a:lvl1pPr>
              <a:defRPr sz="2800" b="1">
                <a:gradFill flip="none" rotWithShape="1">
                  <a:gsLst>
                    <a:gs pos="100000">
                      <a:srgbClr val="FFC000"/>
                    </a:gs>
                    <a:gs pos="0">
                      <a:srgbClr val="FFFF00"/>
                    </a:gs>
                  </a:gsLst>
                  <a:lin ang="2700000" scaled="1"/>
                  <a:tileRect/>
                </a:gradFill>
                <a:latin typeface="+mj-ea"/>
                <a:ea typeface="+mj-ea"/>
              </a:defRPr>
            </a:lvl1pPr>
          </a:lstStyle>
          <a:p>
            <a:r>
              <a:rPr lang="zh-CN" altLang="en-US" sz="2400" dirty="0">
                <a:solidFill>
                  <a:schemeClr val="bg1"/>
                </a:solidFill>
              </a:rPr>
              <a:t>多重方法处理环境数据</a:t>
            </a:r>
            <a:endParaRPr lang="en-US" altLang="zh-CN" sz="2400" dirty="0">
              <a:solidFill>
                <a:schemeClr val="bg1"/>
              </a:solidFill>
            </a:endParaRPr>
          </a:p>
        </p:txBody>
      </p:sp>
      <p:sp>
        <p:nvSpPr>
          <p:cNvPr id="32" name="文本框 31">
            <a:extLst>
              <a:ext uri="{FF2B5EF4-FFF2-40B4-BE49-F238E27FC236}">
                <a16:creationId xmlns:a16="http://schemas.microsoft.com/office/drawing/2014/main" id="{6ADA9830-72A0-6B35-5489-3D2A7FCEDB0C}"/>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grpSp>
        <p:nvGrpSpPr>
          <p:cNvPr id="51" name="组合 50">
            <a:extLst>
              <a:ext uri="{FF2B5EF4-FFF2-40B4-BE49-F238E27FC236}">
                <a16:creationId xmlns:a16="http://schemas.microsoft.com/office/drawing/2014/main" id="{A64BBE7A-B107-D38F-7E09-445F6C435B5E}"/>
              </a:ext>
            </a:extLst>
          </p:cNvPr>
          <p:cNvGrpSpPr/>
          <p:nvPr/>
        </p:nvGrpSpPr>
        <p:grpSpPr>
          <a:xfrm>
            <a:off x="-548640" y="465902"/>
            <a:ext cx="3972560" cy="840761"/>
            <a:chOff x="-548640" y="465902"/>
            <a:chExt cx="5953760" cy="840761"/>
          </a:xfrm>
        </p:grpSpPr>
        <p:sp>
          <p:nvSpPr>
            <p:cNvPr id="52" name="1">
              <a:extLst>
                <a:ext uri="{FF2B5EF4-FFF2-40B4-BE49-F238E27FC236}">
                  <a16:creationId xmlns:a16="http://schemas.microsoft.com/office/drawing/2014/main" id="{108A6ED7-780A-9286-1869-446B35874AAC}"/>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53" name="图片 52" descr="图片包含 前, 水, 夜空, 日落&#10;&#10;描述已自动生成">
              <a:extLst>
                <a:ext uri="{FF2B5EF4-FFF2-40B4-BE49-F238E27FC236}">
                  <a16:creationId xmlns:a16="http://schemas.microsoft.com/office/drawing/2014/main" id="{035F4C1C-9B25-DEB5-11AC-CBFDB5936670}"/>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54" name="1">
              <a:extLst>
                <a:ext uri="{FF2B5EF4-FFF2-40B4-BE49-F238E27FC236}">
                  <a16:creationId xmlns:a16="http://schemas.microsoft.com/office/drawing/2014/main" id="{1B5A6A46-D8E3-9ABC-96CA-5964D24640C3}"/>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55" name="1">
              <a:extLst>
                <a:ext uri="{FF2B5EF4-FFF2-40B4-BE49-F238E27FC236}">
                  <a16:creationId xmlns:a16="http://schemas.microsoft.com/office/drawing/2014/main" id="{EA64EFC9-F629-D384-74EC-B1138E8A4A11}"/>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56" name="îśľídè">
            <a:extLst>
              <a:ext uri="{FF2B5EF4-FFF2-40B4-BE49-F238E27FC236}">
                <a16:creationId xmlns:a16="http://schemas.microsoft.com/office/drawing/2014/main" id="{9FFD771A-35D9-6434-03DF-7FDF9F74FF68}"/>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3200" b="1" dirty="0">
                <a:solidFill>
                  <a:prstClr val="white"/>
                </a:solidFill>
                <a:latin typeface="+mj-ea"/>
                <a:ea typeface="+mj-ea"/>
                <a:cs typeface="+mn-ea"/>
                <a:sym typeface="+mn-lt"/>
              </a:rPr>
              <a:t>方案优势</a:t>
            </a:r>
            <a:endParaRPr kumimoji="0" lang="en-US" altLang="zh-CN" sz="3200" b="1" i="0" u="none" strike="noStrike" kern="1200" cap="none" spc="0" normalizeH="0" baseline="0" noProof="0" dirty="0">
              <a:ln>
                <a:noFill/>
              </a:ln>
              <a:solidFill>
                <a:prstClr val="white"/>
              </a:solidFill>
              <a:effectLst/>
              <a:uLnTx/>
              <a:uFillTx/>
              <a:latin typeface="+mj-ea"/>
              <a:ea typeface="+mj-ea"/>
              <a:cs typeface="+mn-ea"/>
              <a:sym typeface="+mn-lt"/>
            </a:endParaRPr>
          </a:p>
        </p:txBody>
      </p:sp>
      <p:grpSp>
        <p:nvGrpSpPr>
          <p:cNvPr id="59" name="组合 58">
            <a:extLst>
              <a:ext uri="{FF2B5EF4-FFF2-40B4-BE49-F238E27FC236}">
                <a16:creationId xmlns:a16="http://schemas.microsoft.com/office/drawing/2014/main" id="{12C2C900-1BFB-6056-F247-D64555281F7A}"/>
              </a:ext>
            </a:extLst>
          </p:cNvPr>
          <p:cNvGrpSpPr/>
          <p:nvPr/>
        </p:nvGrpSpPr>
        <p:grpSpPr>
          <a:xfrm>
            <a:off x="686925" y="3013811"/>
            <a:ext cx="10809750" cy="1297945"/>
            <a:chOff x="686925" y="1306663"/>
            <a:chExt cx="10809750" cy="1297945"/>
          </a:xfrm>
        </p:grpSpPr>
        <p:sp>
          <p:nvSpPr>
            <p:cNvPr id="60" name="矩形 59">
              <a:extLst>
                <a:ext uri="{FF2B5EF4-FFF2-40B4-BE49-F238E27FC236}">
                  <a16:creationId xmlns:a16="http://schemas.microsoft.com/office/drawing/2014/main" id="{F28BF190-0FC2-719F-9846-B010718EE5DE}"/>
                </a:ext>
              </a:extLst>
            </p:cNvPr>
            <p:cNvSpPr/>
            <p:nvPr/>
          </p:nvSpPr>
          <p:spPr>
            <a:xfrm>
              <a:off x="686925" y="1568522"/>
              <a:ext cx="10809750" cy="10360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armonyOS Sans SC"/>
                <a:ea typeface="HarmonyOS Sans SC"/>
                <a:cs typeface="+mn-cs"/>
              </a:endParaRPr>
            </a:p>
          </p:txBody>
        </p:sp>
        <p:sp>
          <p:nvSpPr>
            <p:cNvPr id="61" name="矩形: 对角圆角 60">
              <a:extLst>
                <a:ext uri="{FF2B5EF4-FFF2-40B4-BE49-F238E27FC236}">
                  <a16:creationId xmlns:a16="http://schemas.microsoft.com/office/drawing/2014/main" id="{8DD7F0E5-B4AC-F0CD-96BF-092F4F56F796}"/>
                </a:ext>
              </a:extLst>
            </p:cNvPr>
            <p:cNvSpPr/>
            <p:nvPr/>
          </p:nvSpPr>
          <p:spPr>
            <a:xfrm>
              <a:off x="686925" y="1306663"/>
              <a:ext cx="3686089" cy="429335"/>
            </a:xfrm>
            <a:prstGeom prst="round2DiagRect">
              <a:avLst>
                <a:gd name="adj1" fmla="val 16667"/>
                <a:gd name="adj2" fmla="val 0"/>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solidFill>
                <a:effectLst/>
                <a:uLnTx/>
                <a:uFillTx/>
                <a:latin typeface="HarmonyOS Sans SC"/>
                <a:ea typeface="HarmonyOS Sans SC"/>
                <a:cs typeface="+mn-cs"/>
              </a:endParaRPr>
            </a:p>
          </p:txBody>
        </p:sp>
      </p:grpSp>
      <p:sp>
        <p:nvSpPr>
          <p:cNvPr id="62" name="文本框 61">
            <a:extLst>
              <a:ext uri="{FF2B5EF4-FFF2-40B4-BE49-F238E27FC236}">
                <a16:creationId xmlns:a16="http://schemas.microsoft.com/office/drawing/2014/main" id="{FF459CEB-440F-FA48-738A-A22E48F4F147}"/>
              </a:ext>
            </a:extLst>
          </p:cNvPr>
          <p:cNvSpPr txBox="1"/>
          <p:nvPr/>
        </p:nvSpPr>
        <p:spPr>
          <a:xfrm>
            <a:off x="859483" y="1755310"/>
            <a:ext cx="10277308" cy="876009"/>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latin typeface="+mn-ea"/>
                <a:cs typeface="微软雅黑" panose="020B0503020204020204" charset="-122"/>
              </a:rPr>
              <a:t>请在这里输入内容请在这里输入内容请在这里输入内容请在这里输入内容请在这里输入内容</a:t>
            </a:r>
            <a:endParaRPr lang="en-US" altLang="zh-CN" b="1" dirty="0">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latin typeface="+mn-ea"/>
                <a:cs typeface="微软雅黑" panose="020B0503020204020204" charset="-122"/>
              </a:rPr>
              <a:t>请在这里输入内容请在这里输入内容请在这里输入内容请在这里输入内容请在这里输入内容</a:t>
            </a:r>
          </a:p>
        </p:txBody>
      </p:sp>
      <p:sp>
        <p:nvSpPr>
          <p:cNvPr id="63" name="文本框 62">
            <a:extLst>
              <a:ext uri="{FF2B5EF4-FFF2-40B4-BE49-F238E27FC236}">
                <a16:creationId xmlns:a16="http://schemas.microsoft.com/office/drawing/2014/main" id="{5E4521FB-E14D-92F6-8F4A-BB7FBEE95BC7}"/>
              </a:ext>
            </a:extLst>
          </p:cNvPr>
          <p:cNvSpPr txBox="1"/>
          <p:nvPr/>
        </p:nvSpPr>
        <p:spPr>
          <a:xfrm>
            <a:off x="859483" y="3408557"/>
            <a:ext cx="10277308" cy="876009"/>
          </a:xfrm>
          <a:prstGeom prst="rect">
            <a:avLst/>
          </a:prstGeom>
          <a:noFill/>
          <a:ln w="9525">
            <a:noFill/>
          </a:ln>
        </p:spPr>
        <p:txBody>
          <a:bodyPr wrap="square">
            <a:spAutoFit/>
          </a:bodyPr>
          <a:lstStyle/>
          <a:p>
            <a:pPr marL="285750" indent="-285750" algn="just">
              <a:lnSpc>
                <a:spcPct val="150000"/>
              </a:lnSpc>
              <a:buFont typeface="Arial" panose="020B0604020202020204" pitchFamily="34" charset="0"/>
              <a:buChar char="•"/>
            </a:pPr>
            <a:r>
              <a:rPr lang="zh-CN" altLang="en-US" b="1" dirty="0">
                <a:latin typeface="+mn-ea"/>
                <a:cs typeface="微软雅黑" panose="020B0503020204020204" charset="-122"/>
              </a:rPr>
              <a:t>请在这里输入内容请在这里输入内容请在这里输入内容请在这里输入内容请在这里输入内容</a:t>
            </a:r>
            <a:endParaRPr lang="en-US" altLang="zh-CN" b="1" dirty="0">
              <a:latin typeface="+mn-ea"/>
              <a:cs typeface="微软雅黑" panose="020B0503020204020204" charset="-122"/>
            </a:endParaRPr>
          </a:p>
          <a:p>
            <a:pPr marL="285750" indent="-285750" algn="just">
              <a:lnSpc>
                <a:spcPct val="150000"/>
              </a:lnSpc>
              <a:buFont typeface="Arial" panose="020B0604020202020204" pitchFamily="34" charset="0"/>
              <a:buChar char="•"/>
            </a:pPr>
            <a:r>
              <a:rPr lang="zh-CN" altLang="en-US" b="1" dirty="0">
                <a:latin typeface="+mn-ea"/>
                <a:cs typeface="微软雅黑" panose="020B0503020204020204" charset="-122"/>
              </a:rPr>
              <a:t>请在这里输入内容请在这里输入内容请在这里输入内容请在这里输入内容请在这里输入内容</a:t>
            </a:r>
          </a:p>
        </p:txBody>
      </p:sp>
      <p:sp>
        <p:nvSpPr>
          <p:cNvPr id="64" name="iş1ïďé">
            <a:extLst>
              <a:ext uri="{FF2B5EF4-FFF2-40B4-BE49-F238E27FC236}">
                <a16:creationId xmlns:a16="http://schemas.microsoft.com/office/drawing/2014/main" id="{E9637ECF-F7FA-C366-A745-20B9ED2BC30F}"/>
              </a:ext>
            </a:extLst>
          </p:cNvPr>
          <p:cNvSpPr txBox="1"/>
          <p:nvPr/>
        </p:nvSpPr>
        <p:spPr>
          <a:xfrm>
            <a:off x="859483" y="2984596"/>
            <a:ext cx="3513528" cy="461665"/>
          </a:xfrm>
          <a:prstGeom prst="rect">
            <a:avLst/>
          </a:prstGeom>
          <a:noFill/>
        </p:spPr>
        <p:txBody>
          <a:bodyPr wrap="square" rtlCol="0">
            <a:spAutoFit/>
          </a:bodyPr>
          <a:lstStyle>
            <a:defPPr>
              <a:defRPr lang="zh-CN"/>
            </a:defPPr>
            <a:lvl1pPr>
              <a:defRPr sz="2800" b="1">
                <a:gradFill flip="none" rotWithShape="1">
                  <a:gsLst>
                    <a:gs pos="100000">
                      <a:srgbClr val="FFC000"/>
                    </a:gs>
                    <a:gs pos="0">
                      <a:srgbClr val="FFFF00"/>
                    </a:gs>
                  </a:gsLst>
                  <a:lin ang="2700000" scaled="1"/>
                  <a:tileRect/>
                </a:gradFill>
                <a:latin typeface="+mj-ea"/>
                <a:ea typeface="+mj-ea"/>
              </a:defRPr>
            </a:lvl1pPr>
          </a:lstStyle>
          <a:p>
            <a:r>
              <a:rPr lang="zh-CN" altLang="en-US" sz="2400" dirty="0">
                <a:solidFill>
                  <a:schemeClr val="bg1"/>
                </a:solidFill>
              </a:rPr>
              <a:t>环境数据进行项目预测</a:t>
            </a:r>
            <a:endParaRPr lang="en-US" altLang="zh-CN" sz="2400" dirty="0">
              <a:solidFill>
                <a:schemeClr val="bg1"/>
              </a:solidFill>
            </a:endParaRPr>
          </a:p>
        </p:txBody>
      </p:sp>
      <p:grpSp>
        <p:nvGrpSpPr>
          <p:cNvPr id="15" name="组合 14">
            <a:extLst>
              <a:ext uri="{FF2B5EF4-FFF2-40B4-BE49-F238E27FC236}">
                <a16:creationId xmlns:a16="http://schemas.microsoft.com/office/drawing/2014/main" id="{10380186-5E78-0673-5714-51CC06933865}"/>
              </a:ext>
            </a:extLst>
          </p:cNvPr>
          <p:cNvGrpSpPr/>
          <p:nvPr/>
        </p:nvGrpSpPr>
        <p:grpSpPr>
          <a:xfrm>
            <a:off x="695325" y="4785361"/>
            <a:ext cx="2323382" cy="1835595"/>
            <a:chOff x="695325" y="4785361"/>
            <a:chExt cx="2392614" cy="1835595"/>
          </a:xfrm>
        </p:grpSpPr>
        <p:sp>
          <p:nvSpPr>
            <p:cNvPr id="9" name="矩形 8">
              <a:extLst>
                <a:ext uri="{FF2B5EF4-FFF2-40B4-BE49-F238E27FC236}">
                  <a16:creationId xmlns:a16="http://schemas.microsoft.com/office/drawing/2014/main" id="{D68E5D03-6E71-B334-1190-A9AED5382384}"/>
                </a:ext>
              </a:extLst>
            </p:cNvPr>
            <p:cNvSpPr/>
            <p:nvPr/>
          </p:nvSpPr>
          <p:spPr>
            <a:xfrm>
              <a:off x="695325" y="4785361"/>
              <a:ext cx="2384212" cy="1686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剪去左右顶角 36">
              <a:extLst>
                <a:ext uri="{FF2B5EF4-FFF2-40B4-BE49-F238E27FC236}">
                  <a16:creationId xmlns:a16="http://schemas.microsoft.com/office/drawing/2014/main" id="{C82780F6-E1C4-E5E6-A5FB-D2A6773CE7F8}"/>
                </a:ext>
              </a:extLst>
            </p:cNvPr>
            <p:cNvSpPr/>
            <p:nvPr/>
          </p:nvSpPr>
          <p:spPr>
            <a:xfrm>
              <a:off x="695326" y="6142198"/>
              <a:ext cx="2392613" cy="478758"/>
            </a:xfrm>
            <a:prstGeom prst="snip2SameRect">
              <a:avLst>
                <a:gd name="adj1" fmla="val 0"/>
                <a:gd name="adj2" fmla="val 11422"/>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algn="ctr"/>
              <a:r>
                <a:rPr lang="zh-CN" altLang="en-US" sz="1600" kern="0" dirty="0">
                  <a:solidFill>
                    <a:prstClr val="white"/>
                  </a:solidFill>
                  <a:latin typeface="HarmonyOS Sans SC"/>
                  <a:ea typeface="HarmonyOS Sans SC"/>
                </a:rPr>
                <a:t>预测结果拟合分析</a:t>
              </a:r>
            </a:p>
          </p:txBody>
        </p:sp>
      </p:grpSp>
      <p:grpSp>
        <p:nvGrpSpPr>
          <p:cNvPr id="14" name="组合 13">
            <a:extLst>
              <a:ext uri="{FF2B5EF4-FFF2-40B4-BE49-F238E27FC236}">
                <a16:creationId xmlns:a16="http://schemas.microsoft.com/office/drawing/2014/main" id="{A58B9E25-E1B3-D8DF-DAA9-D034993600C6}"/>
              </a:ext>
            </a:extLst>
          </p:cNvPr>
          <p:cNvGrpSpPr/>
          <p:nvPr/>
        </p:nvGrpSpPr>
        <p:grpSpPr>
          <a:xfrm>
            <a:off x="3521314" y="4785361"/>
            <a:ext cx="2323382" cy="1835595"/>
            <a:chOff x="3605523" y="4785361"/>
            <a:chExt cx="2392614" cy="1835595"/>
          </a:xfrm>
        </p:grpSpPr>
        <p:sp>
          <p:nvSpPr>
            <p:cNvPr id="74" name="矩形 73">
              <a:extLst>
                <a:ext uri="{FF2B5EF4-FFF2-40B4-BE49-F238E27FC236}">
                  <a16:creationId xmlns:a16="http://schemas.microsoft.com/office/drawing/2014/main" id="{BE9A7668-E017-B7C8-08E2-DEF505D00EB8}"/>
                </a:ext>
              </a:extLst>
            </p:cNvPr>
            <p:cNvSpPr/>
            <p:nvPr/>
          </p:nvSpPr>
          <p:spPr>
            <a:xfrm>
              <a:off x="3605523" y="4785361"/>
              <a:ext cx="2384212" cy="1686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剪去左右顶角 74">
              <a:extLst>
                <a:ext uri="{FF2B5EF4-FFF2-40B4-BE49-F238E27FC236}">
                  <a16:creationId xmlns:a16="http://schemas.microsoft.com/office/drawing/2014/main" id="{33687A86-A8A3-8480-2495-1CE68B835C15}"/>
                </a:ext>
              </a:extLst>
            </p:cNvPr>
            <p:cNvSpPr/>
            <p:nvPr/>
          </p:nvSpPr>
          <p:spPr>
            <a:xfrm>
              <a:off x="3605524" y="6142198"/>
              <a:ext cx="2392613" cy="478758"/>
            </a:xfrm>
            <a:prstGeom prst="snip2SameRect">
              <a:avLst>
                <a:gd name="adj1" fmla="val 0"/>
                <a:gd name="adj2" fmla="val 11422"/>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algn="ctr"/>
              <a:r>
                <a:rPr lang="zh-CN" altLang="en-US" sz="1600" kern="0" dirty="0">
                  <a:solidFill>
                    <a:prstClr val="white"/>
                  </a:solidFill>
                  <a:latin typeface="HarmonyOS Sans SC"/>
                  <a:ea typeface="HarmonyOS Sans SC"/>
                </a:rPr>
                <a:t>预测结果拟合分析</a:t>
              </a:r>
            </a:p>
          </p:txBody>
        </p:sp>
      </p:grpSp>
      <p:grpSp>
        <p:nvGrpSpPr>
          <p:cNvPr id="13" name="组合 12">
            <a:extLst>
              <a:ext uri="{FF2B5EF4-FFF2-40B4-BE49-F238E27FC236}">
                <a16:creationId xmlns:a16="http://schemas.microsoft.com/office/drawing/2014/main" id="{5D5ADB38-714E-6FF6-96F5-417415FF2189}"/>
              </a:ext>
            </a:extLst>
          </p:cNvPr>
          <p:cNvGrpSpPr/>
          <p:nvPr/>
        </p:nvGrpSpPr>
        <p:grpSpPr>
          <a:xfrm>
            <a:off x="6347304" y="4785361"/>
            <a:ext cx="2323382" cy="1835595"/>
            <a:chOff x="6515721" y="4785361"/>
            <a:chExt cx="2392614" cy="1835595"/>
          </a:xfrm>
        </p:grpSpPr>
        <p:sp>
          <p:nvSpPr>
            <p:cNvPr id="77" name="矩形 76">
              <a:extLst>
                <a:ext uri="{FF2B5EF4-FFF2-40B4-BE49-F238E27FC236}">
                  <a16:creationId xmlns:a16="http://schemas.microsoft.com/office/drawing/2014/main" id="{D697353C-AB5A-8BD2-F269-46635AFD672B}"/>
                </a:ext>
              </a:extLst>
            </p:cNvPr>
            <p:cNvSpPr/>
            <p:nvPr/>
          </p:nvSpPr>
          <p:spPr>
            <a:xfrm>
              <a:off x="6515721" y="4785361"/>
              <a:ext cx="2384212" cy="1686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剪去左右顶角 77">
              <a:extLst>
                <a:ext uri="{FF2B5EF4-FFF2-40B4-BE49-F238E27FC236}">
                  <a16:creationId xmlns:a16="http://schemas.microsoft.com/office/drawing/2014/main" id="{EDDAC9D6-42DC-9188-F4E8-FFCB007DC290}"/>
                </a:ext>
              </a:extLst>
            </p:cNvPr>
            <p:cNvSpPr/>
            <p:nvPr/>
          </p:nvSpPr>
          <p:spPr>
            <a:xfrm>
              <a:off x="6515722" y="6142198"/>
              <a:ext cx="2392613" cy="478758"/>
            </a:xfrm>
            <a:prstGeom prst="snip2SameRect">
              <a:avLst>
                <a:gd name="adj1" fmla="val 0"/>
                <a:gd name="adj2" fmla="val 11422"/>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algn="ctr"/>
              <a:r>
                <a:rPr lang="zh-CN" altLang="en-US" sz="1600" kern="0" dirty="0">
                  <a:solidFill>
                    <a:prstClr val="white"/>
                  </a:solidFill>
                  <a:latin typeface="HarmonyOS Sans SC"/>
                  <a:ea typeface="HarmonyOS Sans SC"/>
                </a:rPr>
                <a:t>预测结果拟合分析</a:t>
              </a:r>
            </a:p>
          </p:txBody>
        </p:sp>
      </p:grpSp>
      <p:grpSp>
        <p:nvGrpSpPr>
          <p:cNvPr id="12" name="组合 11">
            <a:extLst>
              <a:ext uri="{FF2B5EF4-FFF2-40B4-BE49-F238E27FC236}">
                <a16:creationId xmlns:a16="http://schemas.microsoft.com/office/drawing/2014/main" id="{19CDC415-3C16-F2D4-D37C-9572C7858C28}"/>
              </a:ext>
            </a:extLst>
          </p:cNvPr>
          <p:cNvGrpSpPr/>
          <p:nvPr/>
        </p:nvGrpSpPr>
        <p:grpSpPr>
          <a:xfrm>
            <a:off x="9173293" y="4785361"/>
            <a:ext cx="2323382" cy="1835595"/>
            <a:chOff x="9425919" y="4785361"/>
            <a:chExt cx="2392614" cy="1835595"/>
          </a:xfrm>
        </p:grpSpPr>
        <p:sp>
          <p:nvSpPr>
            <p:cNvPr id="81" name="矩形 80">
              <a:extLst>
                <a:ext uri="{FF2B5EF4-FFF2-40B4-BE49-F238E27FC236}">
                  <a16:creationId xmlns:a16="http://schemas.microsoft.com/office/drawing/2014/main" id="{42439365-793F-9296-5C62-BED3C5CFD48D}"/>
                </a:ext>
              </a:extLst>
            </p:cNvPr>
            <p:cNvSpPr/>
            <p:nvPr/>
          </p:nvSpPr>
          <p:spPr>
            <a:xfrm>
              <a:off x="9425919" y="4785361"/>
              <a:ext cx="2384212" cy="1686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剪去左右顶角 81">
              <a:extLst>
                <a:ext uri="{FF2B5EF4-FFF2-40B4-BE49-F238E27FC236}">
                  <a16:creationId xmlns:a16="http://schemas.microsoft.com/office/drawing/2014/main" id="{B8662730-9B48-AF23-5756-88AB75675D8B}"/>
                </a:ext>
              </a:extLst>
            </p:cNvPr>
            <p:cNvSpPr/>
            <p:nvPr/>
          </p:nvSpPr>
          <p:spPr>
            <a:xfrm>
              <a:off x="9425920" y="6142198"/>
              <a:ext cx="2392613" cy="478758"/>
            </a:xfrm>
            <a:prstGeom prst="snip2SameRect">
              <a:avLst>
                <a:gd name="adj1" fmla="val 0"/>
                <a:gd name="adj2" fmla="val 11422"/>
              </a:avLst>
            </a:prstGeom>
            <a:gradFill flip="none" rotWithShape="1">
              <a:gsLst>
                <a:gs pos="0">
                  <a:schemeClr val="accent1"/>
                </a:gs>
                <a:gs pos="85000">
                  <a:schemeClr val="accent1">
                    <a:lumMod val="40000"/>
                    <a:lumOff val="60000"/>
                  </a:schemeClr>
                </a:gs>
              </a:gsLst>
              <a:path path="circle">
                <a:fillToRect l="100000" t="100000"/>
              </a:path>
              <a:tileRect r="-100000" b="-100000"/>
            </a:gradFill>
            <a:ln w="12700" cap="flat" cmpd="sng" algn="ctr">
              <a:noFill/>
              <a:prstDash val="solid"/>
              <a:miter lim="800000"/>
            </a:ln>
            <a:effectLst>
              <a:outerShdw blurRad="190500" dist="101600" dir="5400000" sx="91000" sy="91000" algn="t" rotWithShape="0">
                <a:srgbClr val="1295D8">
                  <a:alpha val="35000"/>
                </a:srgbClr>
              </a:outerShdw>
            </a:effectLst>
          </p:spPr>
          <p:txBody>
            <a:bodyPr rtlCol="0" anchor="ctr"/>
            <a:lstStyle/>
            <a:p>
              <a:pPr algn="ctr"/>
              <a:r>
                <a:rPr lang="zh-CN" altLang="en-US" sz="1600" kern="0" dirty="0">
                  <a:solidFill>
                    <a:prstClr val="white"/>
                  </a:solidFill>
                  <a:latin typeface="HarmonyOS Sans SC"/>
                  <a:ea typeface="HarmonyOS Sans SC"/>
                </a:rPr>
                <a:t>预测结果拟合分析</a:t>
              </a:r>
            </a:p>
          </p:txBody>
        </p:sp>
      </p:grpSp>
      <p:sp>
        <p:nvSpPr>
          <p:cNvPr id="88" name="文本框 87">
            <a:extLst>
              <a:ext uri="{FF2B5EF4-FFF2-40B4-BE49-F238E27FC236}">
                <a16:creationId xmlns:a16="http://schemas.microsoft.com/office/drawing/2014/main" id="{030383D4-19D1-FED5-6F9F-F72DE90BC32A}"/>
              </a:ext>
            </a:extLst>
          </p:cNvPr>
          <p:cNvSpPr txBox="1"/>
          <p:nvPr/>
        </p:nvSpPr>
        <p:spPr>
          <a:xfrm>
            <a:off x="1068106" y="5351398"/>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0" name="文本框 89">
            <a:extLst>
              <a:ext uri="{FF2B5EF4-FFF2-40B4-BE49-F238E27FC236}">
                <a16:creationId xmlns:a16="http://schemas.microsoft.com/office/drawing/2014/main" id="{FF087CEB-2113-1791-297A-58A20BC86A4C}"/>
              </a:ext>
            </a:extLst>
          </p:cNvPr>
          <p:cNvSpPr txBox="1"/>
          <p:nvPr/>
        </p:nvSpPr>
        <p:spPr>
          <a:xfrm>
            <a:off x="3894095" y="5351398"/>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1" name="文本框 90">
            <a:extLst>
              <a:ext uri="{FF2B5EF4-FFF2-40B4-BE49-F238E27FC236}">
                <a16:creationId xmlns:a16="http://schemas.microsoft.com/office/drawing/2014/main" id="{46545FE9-987A-A479-2B70-64C5EB8AF753}"/>
              </a:ext>
            </a:extLst>
          </p:cNvPr>
          <p:cNvSpPr txBox="1"/>
          <p:nvPr/>
        </p:nvSpPr>
        <p:spPr>
          <a:xfrm>
            <a:off x="6720084" y="5351398"/>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92" name="文本框 91">
            <a:extLst>
              <a:ext uri="{FF2B5EF4-FFF2-40B4-BE49-F238E27FC236}">
                <a16:creationId xmlns:a16="http://schemas.microsoft.com/office/drawing/2014/main" id="{34A31B12-B43A-54F1-5334-3C7EA0232200}"/>
              </a:ext>
            </a:extLst>
          </p:cNvPr>
          <p:cNvSpPr txBox="1"/>
          <p:nvPr/>
        </p:nvSpPr>
        <p:spPr>
          <a:xfrm>
            <a:off x="9546073" y="5351398"/>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Tree>
    <p:extLst>
      <p:ext uri="{BB962C8B-B14F-4D97-AF65-F5344CB8AC3E}">
        <p14:creationId xmlns:p14="http://schemas.microsoft.com/office/powerpoint/2010/main" val="1192313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52" name="矩形 51">
            <a:extLst>
              <a:ext uri="{FF2B5EF4-FFF2-40B4-BE49-F238E27FC236}">
                <a16:creationId xmlns:a16="http://schemas.microsoft.com/office/drawing/2014/main" id="{55251B2A-E297-4148-E20E-D9018A71A585}"/>
              </a:ext>
            </a:extLst>
          </p:cNvPr>
          <p:cNvSpPr/>
          <p:nvPr/>
        </p:nvSpPr>
        <p:spPr>
          <a:xfrm>
            <a:off x="0" y="0"/>
            <a:ext cx="12192000" cy="6858000"/>
          </a:xfrm>
          <a:prstGeom prst="rect">
            <a:avLst/>
          </a:prstGeom>
          <a:solidFill>
            <a:srgbClr val="0D1B5D">
              <a:alpha val="8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2" name="组合 1">
            <a:extLst>
              <a:ext uri="{FF2B5EF4-FFF2-40B4-BE49-F238E27FC236}">
                <a16:creationId xmlns:a16="http://schemas.microsoft.com/office/drawing/2014/main" id="{60DDC4D1-A76D-70B1-B2C7-6A90B49D573D}"/>
              </a:ext>
            </a:extLst>
          </p:cNvPr>
          <p:cNvGrpSpPr/>
          <p:nvPr/>
        </p:nvGrpSpPr>
        <p:grpSpPr>
          <a:xfrm>
            <a:off x="-4264" y="5751531"/>
            <a:ext cx="12213320" cy="1163257"/>
            <a:chOff x="0" y="4544604"/>
            <a:chExt cx="12192000" cy="2432129"/>
          </a:xfrm>
          <a:effectLst/>
        </p:grpSpPr>
        <p:sp>
          <p:nvSpPr>
            <p:cNvPr id="3" name="任意多边形: 形状 2">
              <a:extLst>
                <a:ext uri="{FF2B5EF4-FFF2-40B4-BE49-F238E27FC236}">
                  <a16:creationId xmlns:a16="http://schemas.microsoft.com/office/drawing/2014/main" id="{2828110E-15E2-433B-6678-5A99BC472EF6}"/>
                </a:ext>
              </a:extLst>
            </p:cNvPr>
            <p:cNvSpPr/>
            <p:nvPr/>
          </p:nvSpPr>
          <p:spPr>
            <a:xfrm>
              <a:off x="0" y="4544604"/>
              <a:ext cx="12192000" cy="2432129"/>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rgbClr val="6DB9AE"/>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HarmonyOS Sans SC Black" panose="00000A00000000000000" pitchFamily="2" charset="-122"/>
                <a:cs typeface="+mn-cs"/>
              </a:endParaRPr>
            </a:p>
          </p:txBody>
        </p:sp>
        <p:sp>
          <p:nvSpPr>
            <p:cNvPr id="4" name="任意多边形: 形状 3">
              <a:extLst>
                <a:ext uri="{FF2B5EF4-FFF2-40B4-BE49-F238E27FC236}">
                  <a16:creationId xmlns:a16="http://schemas.microsoft.com/office/drawing/2014/main" id="{A7B13023-4829-56EC-C528-F6D55D39C2E1}"/>
                </a:ext>
              </a:extLst>
            </p:cNvPr>
            <p:cNvSpPr/>
            <p:nvPr/>
          </p:nvSpPr>
          <p:spPr>
            <a:xfrm>
              <a:off x="0" y="5785922"/>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rgbClr val="2F68AE"/>
                </a:gs>
                <a:gs pos="0">
                  <a:srgbClr val="1B4F9C"/>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HarmonyOS Sans SC Black" panose="00000A00000000000000" pitchFamily="2" charset="-122"/>
                <a:cs typeface="+mn-cs"/>
              </a:endParaRPr>
            </a:p>
          </p:txBody>
        </p:sp>
      </p:grpSp>
      <p:grpSp>
        <p:nvGrpSpPr>
          <p:cNvPr id="65" name="组合 64">
            <a:extLst>
              <a:ext uri="{FF2B5EF4-FFF2-40B4-BE49-F238E27FC236}">
                <a16:creationId xmlns:a16="http://schemas.microsoft.com/office/drawing/2014/main" id="{8B0DC27A-F100-AC12-03AC-31027BF15661}"/>
              </a:ext>
            </a:extLst>
          </p:cNvPr>
          <p:cNvGrpSpPr/>
          <p:nvPr/>
        </p:nvGrpSpPr>
        <p:grpSpPr>
          <a:xfrm>
            <a:off x="618148" y="1125679"/>
            <a:ext cx="2050210" cy="2561542"/>
            <a:chOff x="1403656" y="805844"/>
            <a:chExt cx="2050210" cy="2561542"/>
          </a:xfrm>
        </p:grpSpPr>
        <p:sp>
          <p:nvSpPr>
            <p:cNvPr id="47" name="文本框 46">
              <a:extLst>
                <a:ext uri="{FF2B5EF4-FFF2-40B4-BE49-F238E27FC236}">
                  <a16:creationId xmlns:a16="http://schemas.microsoft.com/office/drawing/2014/main" id="{05D440F1-45C7-7126-5257-44369CAFC1AD}"/>
                </a:ext>
              </a:extLst>
            </p:cNvPr>
            <p:cNvSpPr txBox="1"/>
            <p:nvPr/>
          </p:nvSpPr>
          <p:spPr>
            <a:xfrm>
              <a:off x="1403656" y="1164598"/>
              <a:ext cx="1201021" cy="910570"/>
            </a:xfrm>
            <a:prstGeom prst="rect">
              <a:avLst/>
            </a:prstGeom>
            <a:noFill/>
            <a:ln w="9525">
              <a:noFill/>
            </a:ln>
          </p:spPr>
          <p:txBody>
            <a:bodyPr wrap="square">
              <a:spAutoFit/>
            </a:bodyPr>
            <a:lstStyle/>
            <a:p>
              <a:pPr>
                <a:lnSpc>
                  <a:spcPct val="150000"/>
                </a:lnSpc>
              </a:pPr>
              <a:r>
                <a:rPr lang="zh-CN" altLang="en-US" sz="4000" b="1" dirty="0">
                  <a:gradFill flip="none" rotWithShape="1">
                    <a:gsLst>
                      <a:gs pos="100000">
                        <a:srgbClr val="FFC000"/>
                      </a:gs>
                      <a:gs pos="0">
                        <a:srgbClr val="FFFF00"/>
                      </a:gs>
                    </a:gsLst>
                    <a:lin ang="2700000" scaled="1"/>
                    <a:tileRect/>
                  </a:gradFill>
                  <a:latin typeface="+mn-ea"/>
                </a:rPr>
                <a:t>多项</a:t>
              </a:r>
              <a:endParaRPr lang="en-US" altLang="zh-CN" sz="4000" b="1" dirty="0">
                <a:gradFill flip="none" rotWithShape="1">
                  <a:gsLst>
                    <a:gs pos="100000">
                      <a:srgbClr val="FFC000"/>
                    </a:gs>
                    <a:gs pos="0">
                      <a:srgbClr val="FFFF00"/>
                    </a:gs>
                  </a:gsLst>
                  <a:lin ang="2700000" scaled="1"/>
                  <a:tileRect/>
                </a:gradFill>
                <a:latin typeface="HarmonyOS Sans SC Black" panose="00000A00000000000000" pitchFamily="2" charset="-122"/>
                <a:ea typeface="HarmonyOS Sans SC Black" panose="00000A00000000000000" pitchFamily="2" charset="-122"/>
                <a:cs typeface="微软雅黑" panose="020B0503020204020204" charset="-122"/>
              </a:endParaRPr>
            </a:p>
          </p:txBody>
        </p:sp>
        <p:sp>
          <p:nvSpPr>
            <p:cNvPr id="48" name="文本框 47">
              <a:extLst>
                <a:ext uri="{FF2B5EF4-FFF2-40B4-BE49-F238E27FC236}">
                  <a16:creationId xmlns:a16="http://schemas.microsoft.com/office/drawing/2014/main" id="{E46FE891-8071-5911-E8F3-0F6AB5BC8C12}"/>
                </a:ext>
              </a:extLst>
            </p:cNvPr>
            <p:cNvSpPr txBox="1"/>
            <p:nvPr/>
          </p:nvSpPr>
          <p:spPr>
            <a:xfrm>
              <a:off x="1403656" y="2456816"/>
              <a:ext cx="1201022" cy="910570"/>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dirty="0"/>
                <a:t>多项</a:t>
              </a:r>
              <a:endParaRPr lang="en-US" altLang="zh-CN" dirty="0"/>
            </a:p>
          </p:txBody>
        </p:sp>
        <p:sp>
          <p:nvSpPr>
            <p:cNvPr id="55" name="文本框 54">
              <a:extLst>
                <a:ext uri="{FF2B5EF4-FFF2-40B4-BE49-F238E27FC236}">
                  <a16:creationId xmlns:a16="http://schemas.microsoft.com/office/drawing/2014/main" id="{9483C46E-5DE6-5D6E-BF0D-658B354FD0F1}"/>
                </a:ext>
              </a:extLst>
            </p:cNvPr>
            <p:cNvSpPr txBox="1"/>
            <p:nvPr/>
          </p:nvSpPr>
          <p:spPr>
            <a:xfrm>
              <a:off x="1403656" y="805844"/>
              <a:ext cx="1820182" cy="583237"/>
            </a:xfrm>
            <a:prstGeom prst="rect">
              <a:avLst/>
            </a:prstGeom>
            <a:noFill/>
            <a:ln w="9525">
              <a:noFill/>
            </a:ln>
          </p:spPr>
          <p:txBody>
            <a:bodyPr wrap="square">
              <a:spAutoFit/>
            </a:bodyPr>
            <a:lstStyle>
              <a:defPPr>
                <a:defRPr lang="zh-CN"/>
              </a:defPPr>
              <a:lvl1pPr>
                <a:lnSpc>
                  <a:spcPct val="150000"/>
                </a:lnSpc>
                <a:defRPr sz="2400" b="1">
                  <a:solidFill>
                    <a:schemeClr val="bg1"/>
                  </a:solidFill>
                  <a:latin typeface="+mn-ea"/>
                </a:defRPr>
              </a:lvl1pPr>
            </a:lstStyle>
            <a:p>
              <a:r>
                <a:rPr lang="zh-CN" altLang="en-US" dirty="0"/>
                <a:t>软件著作权</a:t>
              </a:r>
              <a:endParaRPr lang="en-US" altLang="zh-CN" dirty="0"/>
            </a:p>
          </p:txBody>
        </p:sp>
        <p:sp>
          <p:nvSpPr>
            <p:cNvPr id="56" name="文本框 55">
              <a:extLst>
                <a:ext uri="{FF2B5EF4-FFF2-40B4-BE49-F238E27FC236}">
                  <a16:creationId xmlns:a16="http://schemas.microsoft.com/office/drawing/2014/main" id="{7935E445-2BDB-6864-8FE2-7EAE18D7C476}"/>
                </a:ext>
              </a:extLst>
            </p:cNvPr>
            <p:cNvSpPr txBox="1"/>
            <p:nvPr/>
          </p:nvSpPr>
          <p:spPr>
            <a:xfrm>
              <a:off x="1403656" y="2059976"/>
              <a:ext cx="2050210" cy="583237"/>
            </a:xfrm>
            <a:prstGeom prst="rect">
              <a:avLst/>
            </a:prstGeom>
            <a:noFill/>
            <a:ln w="9525">
              <a:noFill/>
            </a:ln>
          </p:spPr>
          <p:txBody>
            <a:bodyPr wrap="square">
              <a:spAutoFit/>
            </a:bodyPr>
            <a:lstStyle>
              <a:defPPr>
                <a:defRPr lang="zh-CN"/>
              </a:defPPr>
              <a:lvl1pPr>
                <a:lnSpc>
                  <a:spcPct val="150000"/>
                </a:lnSpc>
                <a:defRPr sz="2400" b="1">
                  <a:solidFill>
                    <a:schemeClr val="bg1"/>
                  </a:solidFill>
                  <a:latin typeface="+mn-ea"/>
                </a:defRPr>
              </a:lvl1pPr>
            </a:lstStyle>
            <a:p>
              <a:r>
                <a:rPr lang="zh-CN" altLang="en-US" dirty="0"/>
                <a:t>实用新型专利</a:t>
              </a:r>
              <a:endParaRPr lang="en-US" altLang="zh-CN" dirty="0"/>
            </a:p>
          </p:txBody>
        </p:sp>
      </p:grpSp>
      <p:grpSp>
        <p:nvGrpSpPr>
          <p:cNvPr id="66" name="组合 65">
            <a:extLst>
              <a:ext uri="{FF2B5EF4-FFF2-40B4-BE49-F238E27FC236}">
                <a16:creationId xmlns:a16="http://schemas.microsoft.com/office/drawing/2014/main" id="{DE7875A2-9FA4-EE2B-D88A-8324AFC42FC6}"/>
              </a:ext>
            </a:extLst>
          </p:cNvPr>
          <p:cNvGrpSpPr/>
          <p:nvPr/>
        </p:nvGrpSpPr>
        <p:grpSpPr>
          <a:xfrm>
            <a:off x="6625472" y="1125903"/>
            <a:ext cx="2062416" cy="1234702"/>
            <a:chOff x="8514330" y="806068"/>
            <a:chExt cx="2062416" cy="1234702"/>
          </a:xfrm>
        </p:grpSpPr>
        <p:sp>
          <p:nvSpPr>
            <p:cNvPr id="51" name="文本框 50">
              <a:extLst>
                <a:ext uri="{FF2B5EF4-FFF2-40B4-BE49-F238E27FC236}">
                  <a16:creationId xmlns:a16="http://schemas.microsoft.com/office/drawing/2014/main" id="{F6A964D9-BD32-53EC-7F2F-57DBD84830F7}"/>
                </a:ext>
              </a:extLst>
            </p:cNvPr>
            <p:cNvSpPr txBox="1"/>
            <p:nvPr/>
          </p:nvSpPr>
          <p:spPr>
            <a:xfrm>
              <a:off x="8514330" y="806068"/>
              <a:ext cx="2062416" cy="582788"/>
            </a:xfrm>
            <a:prstGeom prst="rect">
              <a:avLst/>
            </a:prstGeom>
            <a:noFill/>
            <a:ln w="9525">
              <a:noFill/>
            </a:ln>
          </p:spPr>
          <p:txBody>
            <a:bodyPr wrap="square">
              <a:spAutoFit/>
            </a:bodyPr>
            <a:lstStyle/>
            <a:p>
              <a:pPr>
                <a:lnSpc>
                  <a:spcPct val="150000"/>
                </a:lnSpc>
              </a:pPr>
              <a:r>
                <a:rPr lang="zh-CN" altLang="en-US" sz="2400" b="1" dirty="0">
                  <a:solidFill>
                    <a:schemeClr val="bg1"/>
                  </a:solidFill>
                  <a:latin typeface="+mn-ea"/>
                </a:rPr>
                <a:t>科研竞赛奖项</a:t>
              </a:r>
              <a:endParaRPr lang="en-US" altLang="zh-CN" sz="2400" b="1" dirty="0">
                <a:solidFill>
                  <a:schemeClr val="bg1"/>
                </a:solidFill>
                <a:latin typeface="HarmonyOS Sans SC Black" panose="00000A00000000000000" pitchFamily="2" charset="-122"/>
                <a:ea typeface="HarmonyOS Sans SC Black" panose="00000A00000000000000" pitchFamily="2" charset="-122"/>
                <a:cs typeface="微软雅黑" panose="020B0503020204020204" charset="-122"/>
              </a:endParaRPr>
            </a:p>
          </p:txBody>
        </p:sp>
        <p:sp>
          <p:nvSpPr>
            <p:cNvPr id="63" name="文本框 62">
              <a:extLst>
                <a:ext uri="{FF2B5EF4-FFF2-40B4-BE49-F238E27FC236}">
                  <a16:creationId xmlns:a16="http://schemas.microsoft.com/office/drawing/2014/main" id="{B7B4958C-D2CC-F64F-05E2-2A6B4C1C9646}"/>
                </a:ext>
              </a:extLst>
            </p:cNvPr>
            <p:cNvSpPr txBox="1"/>
            <p:nvPr/>
          </p:nvSpPr>
          <p:spPr>
            <a:xfrm>
              <a:off x="8514330" y="1130200"/>
              <a:ext cx="1415121" cy="910570"/>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dirty="0"/>
                <a:t>多项</a:t>
              </a:r>
              <a:endParaRPr lang="en-US" altLang="zh-CN" dirty="0"/>
            </a:p>
          </p:txBody>
        </p:sp>
      </p:grpSp>
      <p:grpSp>
        <p:nvGrpSpPr>
          <p:cNvPr id="25" name="组合 24">
            <a:extLst>
              <a:ext uri="{FF2B5EF4-FFF2-40B4-BE49-F238E27FC236}">
                <a16:creationId xmlns:a16="http://schemas.microsoft.com/office/drawing/2014/main" id="{7921F03F-A186-21E8-BC32-7205BF416153}"/>
              </a:ext>
            </a:extLst>
          </p:cNvPr>
          <p:cNvGrpSpPr/>
          <p:nvPr/>
        </p:nvGrpSpPr>
        <p:grpSpPr>
          <a:xfrm>
            <a:off x="3460246" y="1125679"/>
            <a:ext cx="2419875" cy="2646976"/>
            <a:chOff x="4398849" y="805844"/>
            <a:chExt cx="2419875" cy="2646976"/>
          </a:xfrm>
        </p:grpSpPr>
        <p:sp>
          <p:nvSpPr>
            <p:cNvPr id="50" name="文本框 49">
              <a:extLst>
                <a:ext uri="{FF2B5EF4-FFF2-40B4-BE49-F238E27FC236}">
                  <a16:creationId xmlns:a16="http://schemas.microsoft.com/office/drawing/2014/main" id="{2F39EAE6-F02E-A0DA-5E42-275FC88A5952}"/>
                </a:ext>
              </a:extLst>
            </p:cNvPr>
            <p:cNvSpPr txBox="1"/>
            <p:nvPr/>
          </p:nvSpPr>
          <p:spPr>
            <a:xfrm>
              <a:off x="4398849" y="2085235"/>
              <a:ext cx="2419875" cy="583237"/>
            </a:xfrm>
            <a:prstGeom prst="rect">
              <a:avLst/>
            </a:prstGeom>
            <a:noFill/>
            <a:ln w="9525">
              <a:noFill/>
            </a:ln>
          </p:spPr>
          <p:txBody>
            <a:bodyPr wrap="square">
              <a:spAutoFit/>
            </a:bodyPr>
            <a:lstStyle>
              <a:defPPr>
                <a:defRPr lang="zh-CN"/>
              </a:defPPr>
              <a:lvl1pPr>
                <a:lnSpc>
                  <a:spcPct val="150000"/>
                </a:lnSpc>
                <a:defRPr sz="2400" b="1">
                  <a:solidFill>
                    <a:schemeClr val="bg1"/>
                  </a:solidFill>
                  <a:latin typeface="+mn-ea"/>
                </a:defRPr>
              </a:lvl1pPr>
            </a:lstStyle>
            <a:p>
              <a:r>
                <a:rPr lang="zh-CN" altLang="en-US" dirty="0"/>
                <a:t>国家级大创立项</a:t>
              </a:r>
              <a:endParaRPr lang="en-US" altLang="zh-CN" dirty="0"/>
            </a:p>
          </p:txBody>
        </p:sp>
        <p:sp>
          <p:nvSpPr>
            <p:cNvPr id="59" name="文本框 58">
              <a:extLst>
                <a:ext uri="{FF2B5EF4-FFF2-40B4-BE49-F238E27FC236}">
                  <a16:creationId xmlns:a16="http://schemas.microsoft.com/office/drawing/2014/main" id="{D12905BA-FB88-8CAD-91A5-0C539FD1C285}"/>
                </a:ext>
              </a:extLst>
            </p:cNvPr>
            <p:cNvSpPr txBox="1"/>
            <p:nvPr/>
          </p:nvSpPr>
          <p:spPr>
            <a:xfrm>
              <a:off x="4398849" y="1129816"/>
              <a:ext cx="1256582" cy="910570"/>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dirty="0"/>
                <a:t>多项</a:t>
              </a:r>
              <a:endParaRPr lang="en-US" altLang="zh-CN" dirty="0"/>
            </a:p>
          </p:txBody>
        </p:sp>
        <p:sp>
          <p:nvSpPr>
            <p:cNvPr id="62" name="文本框 61">
              <a:extLst>
                <a:ext uri="{FF2B5EF4-FFF2-40B4-BE49-F238E27FC236}">
                  <a16:creationId xmlns:a16="http://schemas.microsoft.com/office/drawing/2014/main" id="{91A54685-BF72-7F1F-E5F3-73264226C269}"/>
                </a:ext>
              </a:extLst>
            </p:cNvPr>
            <p:cNvSpPr txBox="1"/>
            <p:nvPr/>
          </p:nvSpPr>
          <p:spPr>
            <a:xfrm>
              <a:off x="4398849" y="805844"/>
              <a:ext cx="1751196" cy="583237"/>
            </a:xfrm>
            <a:prstGeom prst="rect">
              <a:avLst/>
            </a:prstGeom>
            <a:noFill/>
            <a:ln w="9525">
              <a:noFill/>
            </a:ln>
          </p:spPr>
          <p:txBody>
            <a:bodyPr wrap="square">
              <a:spAutoFit/>
            </a:bodyPr>
            <a:lstStyle>
              <a:defPPr>
                <a:defRPr lang="zh-CN"/>
              </a:defPPr>
              <a:lvl1pPr>
                <a:lnSpc>
                  <a:spcPct val="150000"/>
                </a:lnSpc>
                <a:defRPr sz="2400" b="1">
                  <a:solidFill>
                    <a:schemeClr val="bg1"/>
                  </a:solidFill>
                  <a:latin typeface="+mn-ea"/>
                </a:defRPr>
              </a:lvl1pPr>
            </a:lstStyle>
            <a:p>
              <a:r>
                <a:rPr lang="zh-CN" altLang="en-US" dirty="0"/>
                <a:t>发明型专利</a:t>
              </a:r>
              <a:endParaRPr lang="en-US" altLang="zh-CN" dirty="0"/>
            </a:p>
          </p:txBody>
        </p:sp>
        <p:sp>
          <p:nvSpPr>
            <p:cNvPr id="64" name="文本框 63">
              <a:extLst>
                <a:ext uri="{FF2B5EF4-FFF2-40B4-BE49-F238E27FC236}">
                  <a16:creationId xmlns:a16="http://schemas.microsoft.com/office/drawing/2014/main" id="{CDBAF337-ED8A-606C-A016-F87890B7B247}"/>
                </a:ext>
              </a:extLst>
            </p:cNvPr>
            <p:cNvSpPr txBox="1"/>
            <p:nvPr/>
          </p:nvSpPr>
          <p:spPr>
            <a:xfrm>
              <a:off x="4398849" y="2542250"/>
              <a:ext cx="1256582" cy="910570"/>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dirty="0"/>
                <a:t>多项</a:t>
              </a:r>
              <a:endParaRPr lang="en-US" altLang="zh-CN" dirty="0"/>
            </a:p>
          </p:txBody>
        </p:sp>
      </p:grpSp>
      <p:grpSp>
        <p:nvGrpSpPr>
          <p:cNvPr id="53" name="组合 52">
            <a:extLst>
              <a:ext uri="{FF2B5EF4-FFF2-40B4-BE49-F238E27FC236}">
                <a16:creationId xmlns:a16="http://schemas.microsoft.com/office/drawing/2014/main" id="{DBF7B518-D4C7-98E5-AACA-83469B4DCD98}"/>
              </a:ext>
            </a:extLst>
          </p:cNvPr>
          <p:cNvGrpSpPr/>
          <p:nvPr/>
        </p:nvGrpSpPr>
        <p:grpSpPr>
          <a:xfrm>
            <a:off x="-548640" y="465902"/>
            <a:ext cx="3972560" cy="840761"/>
            <a:chOff x="-548640" y="465902"/>
            <a:chExt cx="5953760" cy="840761"/>
          </a:xfrm>
        </p:grpSpPr>
        <p:sp>
          <p:nvSpPr>
            <p:cNvPr id="54" name="1">
              <a:extLst>
                <a:ext uri="{FF2B5EF4-FFF2-40B4-BE49-F238E27FC236}">
                  <a16:creationId xmlns:a16="http://schemas.microsoft.com/office/drawing/2014/main" id="{91339607-4FC7-2E6D-2282-0DF26531920C}"/>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57" name="图片 56" descr="图片包含 前, 水, 夜空, 日落&#10;&#10;描述已自动生成">
              <a:extLst>
                <a:ext uri="{FF2B5EF4-FFF2-40B4-BE49-F238E27FC236}">
                  <a16:creationId xmlns:a16="http://schemas.microsoft.com/office/drawing/2014/main" id="{8906FA79-F54C-5599-B9F9-9E2111124E64}"/>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58" name="1">
              <a:extLst>
                <a:ext uri="{FF2B5EF4-FFF2-40B4-BE49-F238E27FC236}">
                  <a16:creationId xmlns:a16="http://schemas.microsoft.com/office/drawing/2014/main" id="{90FAA4CC-36B8-08D3-6D03-95A7445056CB}"/>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60" name="1">
              <a:extLst>
                <a:ext uri="{FF2B5EF4-FFF2-40B4-BE49-F238E27FC236}">
                  <a16:creationId xmlns:a16="http://schemas.microsoft.com/office/drawing/2014/main" id="{52B838B1-76F6-5795-7716-4AB9A6D14E2A}"/>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0" name="îśľídè">
            <a:extLst>
              <a:ext uri="{FF2B5EF4-FFF2-40B4-BE49-F238E27FC236}">
                <a16:creationId xmlns:a16="http://schemas.microsoft.com/office/drawing/2014/main" id="{1396A1E1-F25A-BA8A-1E83-57DF5BD80A2B}"/>
              </a:ext>
            </a:extLst>
          </p:cNvPr>
          <p:cNvSpPr txBox="1"/>
          <p:nvPr/>
        </p:nvSpPr>
        <p:spPr>
          <a:xfrm>
            <a:off x="695325" y="521283"/>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rPr>
              <a:t>项目成果</a:t>
            </a:r>
            <a:endParaRPr kumimoji="0" lang="en-US" altLang="zh-CN"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endParaRPr>
          </a:p>
        </p:txBody>
      </p:sp>
      <p:sp>
        <p:nvSpPr>
          <p:cNvPr id="70" name="文本框 69">
            <a:extLst>
              <a:ext uri="{FF2B5EF4-FFF2-40B4-BE49-F238E27FC236}">
                <a16:creationId xmlns:a16="http://schemas.microsoft.com/office/drawing/2014/main" id="{5C5C93CB-B521-7988-1002-B061A2CBDEC7}"/>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sp>
        <p:nvSpPr>
          <p:cNvPr id="74" name="矩形 73">
            <a:extLst>
              <a:ext uri="{FF2B5EF4-FFF2-40B4-BE49-F238E27FC236}">
                <a16:creationId xmlns:a16="http://schemas.microsoft.com/office/drawing/2014/main" id="{207CB993-6A79-F9BD-C968-77BC667B062F}"/>
              </a:ext>
            </a:extLst>
          </p:cNvPr>
          <p:cNvSpPr/>
          <p:nvPr/>
        </p:nvSpPr>
        <p:spPr>
          <a:xfrm rot="20758120">
            <a:off x="6780005" y="3156834"/>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95C69E86-7D6E-EFB0-8B55-F822722E1A87}"/>
              </a:ext>
            </a:extLst>
          </p:cNvPr>
          <p:cNvSpPr/>
          <p:nvPr/>
        </p:nvSpPr>
        <p:spPr>
          <a:xfrm rot="21358642">
            <a:off x="9435594" y="1802529"/>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988C471C-DFCA-20A5-2700-78F82E8F5C81}"/>
              </a:ext>
            </a:extLst>
          </p:cNvPr>
          <p:cNvSpPr/>
          <p:nvPr/>
        </p:nvSpPr>
        <p:spPr>
          <a:xfrm rot="780530">
            <a:off x="7754982" y="3715026"/>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A8EB2EE9-E98E-9603-932C-4A85EE4AE311}"/>
              </a:ext>
            </a:extLst>
          </p:cNvPr>
          <p:cNvSpPr/>
          <p:nvPr/>
        </p:nvSpPr>
        <p:spPr>
          <a:xfrm rot="20771594">
            <a:off x="5100390" y="4195842"/>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id="{8B4B1D1C-D5FE-8334-A26A-6175C1FC8BDC}"/>
              </a:ext>
            </a:extLst>
          </p:cNvPr>
          <p:cNvSpPr/>
          <p:nvPr/>
        </p:nvSpPr>
        <p:spPr>
          <a:xfrm rot="323435">
            <a:off x="2509332" y="4732863"/>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26E02C17-A2AA-A0DA-372C-B256BE1B1929}"/>
              </a:ext>
            </a:extLst>
          </p:cNvPr>
          <p:cNvSpPr/>
          <p:nvPr/>
        </p:nvSpPr>
        <p:spPr>
          <a:xfrm>
            <a:off x="872548" y="4090550"/>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a16="http://schemas.microsoft.com/office/drawing/2014/main" id="{3547A0B1-163A-53A6-CA55-7621F52CDA36}"/>
              </a:ext>
            </a:extLst>
          </p:cNvPr>
          <p:cNvSpPr/>
          <p:nvPr/>
        </p:nvSpPr>
        <p:spPr>
          <a:xfrm rot="21140160">
            <a:off x="-824027" y="4578959"/>
            <a:ext cx="3343999" cy="4764544"/>
          </a:xfrm>
          <a:prstGeom prst="rect">
            <a:avLst/>
          </a:prstGeom>
          <a:solidFill>
            <a:schemeClr val="bg1"/>
          </a:solidFill>
          <a:ln>
            <a:noFill/>
          </a:ln>
          <a:effectLst>
            <a:outerShdw blurRad="622300" dist="419100" dir="2700000" sx="91000" sy="9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7" name="组合 66">
            <a:extLst>
              <a:ext uri="{FF2B5EF4-FFF2-40B4-BE49-F238E27FC236}">
                <a16:creationId xmlns:a16="http://schemas.microsoft.com/office/drawing/2014/main" id="{29325379-1B5D-F304-D3A4-16B2E4AD8BE9}"/>
              </a:ext>
            </a:extLst>
          </p:cNvPr>
          <p:cNvGrpSpPr/>
          <p:nvPr/>
        </p:nvGrpSpPr>
        <p:grpSpPr>
          <a:xfrm>
            <a:off x="-10660" y="5713116"/>
            <a:ext cx="12213320" cy="1163257"/>
            <a:chOff x="0" y="4544604"/>
            <a:chExt cx="12192000" cy="2432129"/>
          </a:xfrm>
          <a:effectLst/>
        </p:grpSpPr>
        <p:sp>
          <p:nvSpPr>
            <p:cNvPr id="68" name="任意多边形: 形状 67">
              <a:extLst>
                <a:ext uri="{FF2B5EF4-FFF2-40B4-BE49-F238E27FC236}">
                  <a16:creationId xmlns:a16="http://schemas.microsoft.com/office/drawing/2014/main" id="{C605B0EB-828B-7F16-AE55-AC3B3347CDA8}"/>
                </a:ext>
              </a:extLst>
            </p:cNvPr>
            <p:cNvSpPr/>
            <p:nvPr/>
          </p:nvSpPr>
          <p:spPr>
            <a:xfrm>
              <a:off x="0" y="4544604"/>
              <a:ext cx="12192000" cy="2432129"/>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rgbClr val="6DB9AE"/>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sp>
          <p:nvSpPr>
            <p:cNvPr id="69" name="任意多边形: 形状 68">
              <a:extLst>
                <a:ext uri="{FF2B5EF4-FFF2-40B4-BE49-F238E27FC236}">
                  <a16:creationId xmlns:a16="http://schemas.microsoft.com/office/drawing/2014/main" id="{14F05DFC-1014-EF5B-AA67-59A51934655F}"/>
                </a:ext>
              </a:extLst>
            </p:cNvPr>
            <p:cNvSpPr/>
            <p:nvPr/>
          </p:nvSpPr>
          <p:spPr>
            <a:xfrm>
              <a:off x="0" y="5785922"/>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rgbClr val="2F68AE"/>
                </a:gs>
                <a:gs pos="0">
                  <a:srgbClr val="1B4F9C"/>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grpSp>
      <p:sp>
        <p:nvSpPr>
          <p:cNvPr id="6" name="文本框 5">
            <a:extLst>
              <a:ext uri="{FF2B5EF4-FFF2-40B4-BE49-F238E27FC236}">
                <a16:creationId xmlns:a16="http://schemas.microsoft.com/office/drawing/2014/main" id="{8AE36498-6693-19FE-A84F-23FD990E2F49}"/>
              </a:ext>
            </a:extLst>
          </p:cNvPr>
          <p:cNvSpPr txBox="1"/>
          <p:nvPr/>
        </p:nvSpPr>
        <p:spPr>
          <a:xfrm rot="21183814">
            <a:off x="346747" y="5276368"/>
            <a:ext cx="1569660" cy="369332"/>
          </a:xfrm>
          <a:prstGeom prst="rect">
            <a:avLst/>
          </a:prstGeom>
          <a:noFill/>
        </p:spPr>
        <p:txBody>
          <a:bodyPr wrap="none" rtlCol="0">
            <a:spAutoFit/>
          </a:bodyPr>
          <a:lstStyle/>
          <a:p>
            <a:r>
              <a:rPr lang="zh-CN" altLang="en-US" dirty="0">
                <a:solidFill>
                  <a:schemeClr val="tx1">
                    <a:lumMod val="75000"/>
                    <a:lumOff val="25000"/>
                  </a:schemeClr>
                </a:solidFill>
              </a:rPr>
              <a:t>可替换为图片</a:t>
            </a:r>
          </a:p>
        </p:txBody>
      </p:sp>
      <p:sp>
        <p:nvSpPr>
          <p:cNvPr id="78" name="文本框 77">
            <a:extLst>
              <a:ext uri="{FF2B5EF4-FFF2-40B4-BE49-F238E27FC236}">
                <a16:creationId xmlns:a16="http://schemas.microsoft.com/office/drawing/2014/main" id="{1163642C-8710-3EF7-35E2-67310D9F9F63}"/>
              </a:ext>
            </a:extLst>
          </p:cNvPr>
          <p:cNvSpPr txBox="1"/>
          <p:nvPr/>
        </p:nvSpPr>
        <p:spPr>
          <a:xfrm>
            <a:off x="2315775" y="4813605"/>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79" name="文本框 78">
            <a:extLst>
              <a:ext uri="{FF2B5EF4-FFF2-40B4-BE49-F238E27FC236}">
                <a16:creationId xmlns:a16="http://schemas.microsoft.com/office/drawing/2014/main" id="{AA0954AE-76CA-B9FE-E920-AE0D87370874}"/>
              </a:ext>
            </a:extLst>
          </p:cNvPr>
          <p:cNvSpPr txBox="1"/>
          <p:nvPr/>
        </p:nvSpPr>
        <p:spPr>
          <a:xfrm rot="317109">
            <a:off x="4236813" y="5534453"/>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80" name="文本框 79">
            <a:extLst>
              <a:ext uri="{FF2B5EF4-FFF2-40B4-BE49-F238E27FC236}">
                <a16:creationId xmlns:a16="http://schemas.microsoft.com/office/drawing/2014/main" id="{AD58204F-0D3B-723B-08C7-734DB07F6558}"/>
              </a:ext>
            </a:extLst>
          </p:cNvPr>
          <p:cNvSpPr txBox="1"/>
          <p:nvPr/>
        </p:nvSpPr>
        <p:spPr>
          <a:xfrm rot="20707790">
            <a:off x="6157853" y="5166143"/>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81" name="文本框 80">
            <a:extLst>
              <a:ext uri="{FF2B5EF4-FFF2-40B4-BE49-F238E27FC236}">
                <a16:creationId xmlns:a16="http://schemas.microsoft.com/office/drawing/2014/main" id="{D18D5FB8-F67B-6EFF-3395-840CF37CF438}"/>
              </a:ext>
            </a:extLst>
          </p:cNvPr>
          <p:cNvSpPr txBox="1"/>
          <p:nvPr/>
        </p:nvSpPr>
        <p:spPr>
          <a:xfrm rot="804596">
            <a:off x="8968301" y="4849746"/>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
        <p:nvSpPr>
          <p:cNvPr id="82" name="文本框 81">
            <a:extLst>
              <a:ext uri="{FF2B5EF4-FFF2-40B4-BE49-F238E27FC236}">
                <a16:creationId xmlns:a16="http://schemas.microsoft.com/office/drawing/2014/main" id="{084092A3-2A58-80D3-D7CA-5A1A8C24B3AA}"/>
              </a:ext>
            </a:extLst>
          </p:cNvPr>
          <p:cNvSpPr txBox="1"/>
          <p:nvPr/>
        </p:nvSpPr>
        <p:spPr>
          <a:xfrm rot="21379165">
            <a:off x="10322764" y="2606658"/>
            <a:ext cx="1569660" cy="369332"/>
          </a:xfrm>
          <a:prstGeom prst="rect">
            <a:avLst/>
          </a:prstGeom>
          <a:noFill/>
        </p:spPr>
        <p:txBody>
          <a:bodyPr wrap="none" rtlCol="0">
            <a:spAutoFit/>
          </a:bodyPr>
          <a:lstStyle>
            <a:defPPr>
              <a:defRPr lang="zh-CN"/>
            </a:defPPr>
            <a:lvl1pPr>
              <a:defRPr>
                <a:solidFill>
                  <a:schemeClr val="tx1">
                    <a:lumMod val="75000"/>
                    <a:lumOff val="25000"/>
                  </a:schemeClr>
                </a:solidFill>
              </a:defRPr>
            </a:lvl1pPr>
          </a:lstStyle>
          <a:p>
            <a:r>
              <a:rPr lang="zh-CN" altLang="en-US" dirty="0"/>
              <a:t>可替换为图片</a:t>
            </a:r>
          </a:p>
        </p:txBody>
      </p:sp>
    </p:spTree>
    <p:extLst>
      <p:ext uri="{BB962C8B-B14F-4D97-AF65-F5344CB8AC3E}">
        <p14:creationId xmlns:p14="http://schemas.microsoft.com/office/powerpoint/2010/main" val="675535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111" name="组合 110">
            <a:extLst>
              <a:ext uri="{FF2B5EF4-FFF2-40B4-BE49-F238E27FC236}">
                <a16:creationId xmlns:a16="http://schemas.microsoft.com/office/drawing/2014/main" id="{04E763E6-73D4-8694-FD9D-9A88E062CFB5}"/>
              </a:ext>
            </a:extLst>
          </p:cNvPr>
          <p:cNvGrpSpPr/>
          <p:nvPr/>
        </p:nvGrpSpPr>
        <p:grpSpPr>
          <a:xfrm>
            <a:off x="-548640" y="465902"/>
            <a:ext cx="3972560" cy="840761"/>
            <a:chOff x="-548640" y="465902"/>
            <a:chExt cx="5953760" cy="840761"/>
          </a:xfrm>
        </p:grpSpPr>
        <p:sp>
          <p:nvSpPr>
            <p:cNvPr id="112" name="1">
              <a:extLst>
                <a:ext uri="{FF2B5EF4-FFF2-40B4-BE49-F238E27FC236}">
                  <a16:creationId xmlns:a16="http://schemas.microsoft.com/office/drawing/2014/main" id="{41522C88-1614-D55B-DB51-B34086C069AF}"/>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13" name="图片 112" descr="图片包含 前, 水, 夜空, 日落&#10;&#10;描述已自动生成">
              <a:extLst>
                <a:ext uri="{FF2B5EF4-FFF2-40B4-BE49-F238E27FC236}">
                  <a16:creationId xmlns:a16="http://schemas.microsoft.com/office/drawing/2014/main" id="{29C7303D-1252-66A0-F7F5-6A2633E3E84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114" name="1">
              <a:extLst>
                <a:ext uri="{FF2B5EF4-FFF2-40B4-BE49-F238E27FC236}">
                  <a16:creationId xmlns:a16="http://schemas.microsoft.com/office/drawing/2014/main" id="{B325AD06-9385-7F50-91AA-7709C3A6847D}"/>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15" name="1">
              <a:extLst>
                <a:ext uri="{FF2B5EF4-FFF2-40B4-BE49-F238E27FC236}">
                  <a16:creationId xmlns:a16="http://schemas.microsoft.com/office/drawing/2014/main" id="{B6312EDD-20E1-1F2D-2152-06A813A8DAE0}"/>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16" name="îśľídè">
            <a:extLst>
              <a:ext uri="{FF2B5EF4-FFF2-40B4-BE49-F238E27FC236}">
                <a16:creationId xmlns:a16="http://schemas.microsoft.com/office/drawing/2014/main" id="{79F6CF07-E063-35C5-B726-ACB27067EFC5}"/>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rPr>
              <a:t>团队介绍</a:t>
            </a:r>
            <a:endParaRPr kumimoji="0" lang="en-US" altLang="zh-CN"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endParaRPr>
          </a:p>
        </p:txBody>
      </p:sp>
      <p:sp>
        <p:nvSpPr>
          <p:cNvPr id="220" name="矩形 274">
            <a:extLst>
              <a:ext uri="{FF2B5EF4-FFF2-40B4-BE49-F238E27FC236}">
                <a16:creationId xmlns:a16="http://schemas.microsoft.com/office/drawing/2014/main" id="{0795BA94-3AD2-BE92-E4C6-EBF5CB6629C9}"/>
              </a:ext>
            </a:extLst>
          </p:cNvPr>
          <p:cNvSpPr/>
          <p:nvPr/>
        </p:nvSpPr>
        <p:spPr>
          <a:xfrm>
            <a:off x="3422707" y="348340"/>
            <a:ext cx="5346586" cy="746871"/>
          </a:xfrm>
          <a:prstGeom prst="rect">
            <a:avLst/>
          </a:prstGeom>
          <a:noFill/>
          <a:ln w="9525">
            <a:noFill/>
          </a:ln>
        </p:spPr>
        <p:txBody>
          <a:bodyPr wrap="square">
            <a:spAutoFit/>
          </a:bodyPr>
          <a:lstStyle/>
          <a:p>
            <a:pPr algn="ctr">
              <a:lnSpc>
                <a:spcPct val="150000"/>
              </a:lnSpc>
            </a:pPr>
            <a:r>
              <a:rPr lang="zh-CN" altLang="en-US" sz="3200" b="1" dirty="0">
                <a:gradFill flip="none" rotWithShape="1">
                  <a:gsLst>
                    <a:gs pos="100000">
                      <a:srgbClr val="FFC000"/>
                    </a:gs>
                    <a:gs pos="0">
                      <a:srgbClr val="FFFF00"/>
                    </a:gs>
                  </a:gsLst>
                  <a:lin ang="2700000" scaled="1"/>
                  <a:tileRect/>
                </a:gradFill>
                <a:latin typeface="+mj-ea"/>
                <a:ea typeface="+mj-ea"/>
                <a:sym typeface="+mn-lt"/>
              </a:rPr>
              <a:t>请在这里输入内容</a:t>
            </a:r>
            <a:endParaRPr lang="en-US" altLang="zh-CN" sz="3200" b="1" dirty="0">
              <a:gradFill flip="none" rotWithShape="1">
                <a:gsLst>
                  <a:gs pos="100000">
                    <a:srgbClr val="FFC000"/>
                  </a:gs>
                  <a:gs pos="0">
                    <a:srgbClr val="FFFF00"/>
                  </a:gs>
                </a:gsLst>
                <a:lin ang="2700000" scaled="1"/>
                <a:tileRect/>
              </a:gradFill>
              <a:latin typeface="+mj-ea"/>
              <a:ea typeface="+mj-ea"/>
              <a:sym typeface="+mn-lt"/>
            </a:endParaRPr>
          </a:p>
        </p:txBody>
      </p:sp>
      <p:sp>
        <p:nvSpPr>
          <p:cNvPr id="88" name="文本框 87">
            <a:extLst>
              <a:ext uri="{FF2B5EF4-FFF2-40B4-BE49-F238E27FC236}">
                <a16:creationId xmlns:a16="http://schemas.microsoft.com/office/drawing/2014/main" id="{9A34E03A-9C0D-9691-3163-370A3B9DC0D6}"/>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grpSp>
        <p:nvGrpSpPr>
          <p:cNvPr id="4" name="组合 3">
            <a:extLst>
              <a:ext uri="{FF2B5EF4-FFF2-40B4-BE49-F238E27FC236}">
                <a16:creationId xmlns:a16="http://schemas.microsoft.com/office/drawing/2014/main" id="{B2152C46-41C0-D24C-BE3A-73834AB345FE}"/>
              </a:ext>
            </a:extLst>
          </p:cNvPr>
          <p:cNvGrpSpPr/>
          <p:nvPr/>
        </p:nvGrpSpPr>
        <p:grpSpPr>
          <a:xfrm>
            <a:off x="598520" y="1611104"/>
            <a:ext cx="5398459" cy="1989183"/>
            <a:chOff x="598520" y="1611104"/>
            <a:chExt cx="5398459" cy="1989183"/>
          </a:xfrm>
        </p:grpSpPr>
        <p:grpSp>
          <p:nvGrpSpPr>
            <p:cNvPr id="32" name="组合 31">
              <a:extLst>
                <a:ext uri="{FF2B5EF4-FFF2-40B4-BE49-F238E27FC236}">
                  <a16:creationId xmlns:a16="http://schemas.microsoft.com/office/drawing/2014/main" id="{D4246423-D209-5E8C-363B-30B282BD0400}"/>
                </a:ext>
              </a:extLst>
            </p:cNvPr>
            <p:cNvGrpSpPr/>
            <p:nvPr/>
          </p:nvGrpSpPr>
          <p:grpSpPr>
            <a:xfrm>
              <a:off x="809856" y="1947105"/>
              <a:ext cx="5143906" cy="1636397"/>
              <a:chOff x="874713" y="1237888"/>
              <a:chExt cx="9267823" cy="5293355"/>
            </a:xfrm>
          </p:grpSpPr>
          <p:sp>
            <p:nvSpPr>
              <p:cNvPr id="33" name="任意多边形: 形状 32">
                <a:extLst>
                  <a:ext uri="{FF2B5EF4-FFF2-40B4-BE49-F238E27FC236}">
                    <a16:creationId xmlns:a16="http://schemas.microsoft.com/office/drawing/2014/main" id="{428DB746-B081-8F92-DD91-5C77876A245D}"/>
                  </a:ext>
                </a:extLst>
              </p:cNvPr>
              <p:cNvSpPr/>
              <p:nvPr/>
            </p:nvSpPr>
            <p:spPr>
              <a:xfrm rot="16200000">
                <a:off x="2864871" y="-746423"/>
                <a:ext cx="5287507" cy="926782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rgbClr val="016DFF">
                      <a:alpha val="0"/>
                    </a:srgbClr>
                  </a:gs>
                  <a:gs pos="2000">
                    <a:srgbClr val="00FFFF">
                      <a:alpha val="26000"/>
                    </a:srgbClr>
                  </a:gs>
                  <a:gs pos="100000">
                    <a:srgbClr val="00FFFF">
                      <a:alpha val="40000"/>
                    </a:srgbClr>
                  </a:gs>
                </a:gsLst>
                <a:lin ang="8100000" scaled="1"/>
                <a:tileRect/>
              </a:gradFill>
              <a:ln w="6350" cap="flat">
                <a:solidFill>
                  <a:srgbClr val="00FFFF">
                    <a:alpha val="63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34" name="任意多边形: 形状 33">
                <a:extLst>
                  <a:ext uri="{FF2B5EF4-FFF2-40B4-BE49-F238E27FC236}">
                    <a16:creationId xmlns:a16="http://schemas.microsoft.com/office/drawing/2014/main" id="{94E98E45-8919-DAD0-6409-B5589FF35EA5}"/>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solidFill>
                <a:srgbClr val="00FFFF">
                  <a:alpha val="38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nvGrpSpPr>
              <p:cNvPr id="35" name="组合 34">
                <a:extLst>
                  <a:ext uri="{FF2B5EF4-FFF2-40B4-BE49-F238E27FC236}">
                    <a16:creationId xmlns:a16="http://schemas.microsoft.com/office/drawing/2014/main" id="{1BF71AD2-C9C7-C01C-8E3E-2A2132121238}"/>
                  </a:ext>
                </a:extLst>
              </p:cNvPr>
              <p:cNvGrpSpPr/>
              <p:nvPr/>
            </p:nvGrpSpPr>
            <p:grpSpPr>
              <a:xfrm>
                <a:off x="4508801" y="1237888"/>
                <a:ext cx="2471120" cy="241239"/>
                <a:chOff x="4508800" y="1191796"/>
                <a:chExt cx="2943267" cy="287331"/>
              </a:xfrm>
            </p:grpSpPr>
            <p:sp>
              <p:nvSpPr>
                <p:cNvPr id="36" name="任意多边形: 形状 35">
                  <a:extLst>
                    <a:ext uri="{FF2B5EF4-FFF2-40B4-BE49-F238E27FC236}">
                      <a16:creationId xmlns:a16="http://schemas.microsoft.com/office/drawing/2014/main" id="{ED1C551B-6ABE-C0AF-5BCB-54C481FB490A}"/>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37" name="任意多边形: 形状 36">
                  <a:extLst>
                    <a:ext uri="{FF2B5EF4-FFF2-40B4-BE49-F238E27FC236}">
                      <a16:creationId xmlns:a16="http://schemas.microsoft.com/office/drawing/2014/main" id="{FCD0A16E-0249-32E0-2D23-372FE8539755}"/>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38" name="任意多边形: 形状 37">
                  <a:extLst>
                    <a:ext uri="{FF2B5EF4-FFF2-40B4-BE49-F238E27FC236}">
                      <a16:creationId xmlns:a16="http://schemas.microsoft.com/office/drawing/2014/main" id="{E7AC00E4-13B5-6683-9411-7BAE6BE91215}"/>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39" name="任意多边形: 形状 38">
                  <a:extLst>
                    <a:ext uri="{FF2B5EF4-FFF2-40B4-BE49-F238E27FC236}">
                      <a16:creationId xmlns:a16="http://schemas.microsoft.com/office/drawing/2014/main" id="{F9ED27CE-5329-21C1-45C8-E31FFB3CAB9B}"/>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0" name="任意多边形: 形状 39">
                  <a:extLst>
                    <a:ext uri="{FF2B5EF4-FFF2-40B4-BE49-F238E27FC236}">
                      <a16:creationId xmlns:a16="http://schemas.microsoft.com/office/drawing/2014/main" id="{99FA7BC7-7FBD-7F3F-960B-A642F04BB13B}"/>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1" name="任意多边形: 形状 40">
                  <a:extLst>
                    <a:ext uri="{FF2B5EF4-FFF2-40B4-BE49-F238E27FC236}">
                      <a16:creationId xmlns:a16="http://schemas.microsoft.com/office/drawing/2014/main" id="{0BDEF060-1874-C668-0710-BF48B5A83D7E}"/>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2" name="任意多边形: 形状 41">
                  <a:extLst>
                    <a:ext uri="{FF2B5EF4-FFF2-40B4-BE49-F238E27FC236}">
                      <a16:creationId xmlns:a16="http://schemas.microsoft.com/office/drawing/2014/main" id="{70C06414-42A4-DB56-2A17-71519B57AA84}"/>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3" name="任意多边形: 形状 42">
                  <a:extLst>
                    <a:ext uri="{FF2B5EF4-FFF2-40B4-BE49-F238E27FC236}">
                      <a16:creationId xmlns:a16="http://schemas.microsoft.com/office/drawing/2014/main" id="{0020F1B5-3F0F-7D11-9F93-5907C6DD7955}"/>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44" name="任意多边形: 形状 43">
                  <a:extLst>
                    <a:ext uri="{FF2B5EF4-FFF2-40B4-BE49-F238E27FC236}">
                      <a16:creationId xmlns:a16="http://schemas.microsoft.com/office/drawing/2014/main" id="{26FB666A-7EE2-335F-A251-ABA5EA2AFC03}"/>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85" name="文本框 84">
              <a:extLst>
                <a:ext uri="{FF2B5EF4-FFF2-40B4-BE49-F238E27FC236}">
                  <a16:creationId xmlns:a16="http://schemas.microsoft.com/office/drawing/2014/main" id="{23D863F8-0B05-F720-1972-E4E014BB9A2E}"/>
                </a:ext>
              </a:extLst>
            </p:cNvPr>
            <p:cNvSpPr txBox="1"/>
            <p:nvPr/>
          </p:nvSpPr>
          <p:spPr>
            <a:xfrm>
              <a:off x="2110799" y="2122819"/>
              <a:ext cx="967717" cy="369332"/>
            </a:xfrm>
            <a:prstGeom prst="rect">
              <a:avLst/>
            </a:prstGeom>
            <a:noFill/>
          </p:spPr>
          <p:txBody>
            <a:bodyPr wrap="square" rtlCol="0">
              <a:noAutofit/>
            </a:bodyPr>
            <a:lstStyle/>
            <a:p>
              <a:r>
                <a:rPr lang="zh-CN" altLang="en-US" dirty="0">
                  <a:solidFill>
                    <a:schemeClr val="bg1"/>
                  </a:solidFill>
                  <a:cs typeface="+mn-ea"/>
                  <a:sym typeface="+mn-lt"/>
                </a:rPr>
                <a:t>姓名</a:t>
              </a:r>
            </a:p>
          </p:txBody>
        </p:sp>
        <p:sp>
          <p:nvSpPr>
            <p:cNvPr id="86" name="文本框 85">
              <a:extLst>
                <a:ext uri="{FF2B5EF4-FFF2-40B4-BE49-F238E27FC236}">
                  <a16:creationId xmlns:a16="http://schemas.microsoft.com/office/drawing/2014/main" id="{C8B57AFC-8561-704C-E8AB-5BB06FDE6AA7}"/>
                </a:ext>
              </a:extLst>
            </p:cNvPr>
            <p:cNvSpPr txBox="1"/>
            <p:nvPr/>
          </p:nvSpPr>
          <p:spPr>
            <a:xfrm>
              <a:off x="2818268" y="2031640"/>
              <a:ext cx="2040871" cy="460511"/>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sz="1800" dirty="0">
                  <a:sym typeface="+mn-lt"/>
                </a:rPr>
                <a:t>职位名称</a:t>
              </a:r>
            </a:p>
          </p:txBody>
        </p:sp>
        <p:sp>
          <p:nvSpPr>
            <p:cNvPr id="89" name="文本框 88">
              <a:extLst>
                <a:ext uri="{FF2B5EF4-FFF2-40B4-BE49-F238E27FC236}">
                  <a16:creationId xmlns:a16="http://schemas.microsoft.com/office/drawing/2014/main" id="{888B7B8D-C3BD-9A00-4D36-BCDE6DBD0885}"/>
                </a:ext>
              </a:extLst>
            </p:cNvPr>
            <p:cNvSpPr txBox="1"/>
            <p:nvPr/>
          </p:nvSpPr>
          <p:spPr>
            <a:xfrm>
              <a:off x="2110799" y="2401113"/>
              <a:ext cx="3886180" cy="1199174"/>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p:txBody>
        </p:sp>
        <p:pic>
          <p:nvPicPr>
            <p:cNvPr id="170" name="图片 169">
              <a:extLst>
                <a:ext uri="{FF2B5EF4-FFF2-40B4-BE49-F238E27FC236}">
                  <a16:creationId xmlns:a16="http://schemas.microsoft.com/office/drawing/2014/main" id="{485579E6-6AB9-80F7-F070-76E1C1D897C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8520" y="1611104"/>
              <a:ext cx="1440000" cy="1440000"/>
            </a:xfrm>
            <a:prstGeom prst="ellipse">
              <a:avLst/>
            </a:prstGeom>
            <a:ln w="19050">
              <a:solidFill>
                <a:schemeClr val="accent3">
                  <a:lumMod val="20000"/>
                  <a:lumOff val="80000"/>
                </a:schemeClr>
              </a:solidFill>
            </a:ln>
          </p:spPr>
        </p:pic>
      </p:grpSp>
      <p:grpSp>
        <p:nvGrpSpPr>
          <p:cNvPr id="171" name="组合 170">
            <a:extLst>
              <a:ext uri="{FF2B5EF4-FFF2-40B4-BE49-F238E27FC236}">
                <a16:creationId xmlns:a16="http://schemas.microsoft.com/office/drawing/2014/main" id="{944C9280-C91B-392D-9E23-58B6A7502538}"/>
              </a:ext>
            </a:extLst>
          </p:cNvPr>
          <p:cNvGrpSpPr/>
          <p:nvPr/>
        </p:nvGrpSpPr>
        <p:grpSpPr>
          <a:xfrm>
            <a:off x="598520" y="3960318"/>
            <a:ext cx="5398459" cy="1989183"/>
            <a:chOff x="598520" y="1611104"/>
            <a:chExt cx="5398459" cy="1989183"/>
          </a:xfrm>
        </p:grpSpPr>
        <p:grpSp>
          <p:nvGrpSpPr>
            <p:cNvPr id="172" name="组合 171">
              <a:extLst>
                <a:ext uri="{FF2B5EF4-FFF2-40B4-BE49-F238E27FC236}">
                  <a16:creationId xmlns:a16="http://schemas.microsoft.com/office/drawing/2014/main" id="{0B8DB385-17A0-34B5-9812-BC8F53053B2D}"/>
                </a:ext>
              </a:extLst>
            </p:cNvPr>
            <p:cNvGrpSpPr/>
            <p:nvPr/>
          </p:nvGrpSpPr>
          <p:grpSpPr>
            <a:xfrm>
              <a:off x="809856" y="1947105"/>
              <a:ext cx="5143906" cy="1636397"/>
              <a:chOff x="874713" y="1237888"/>
              <a:chExt cx="9267823" cy="5293355"/>
            </a:xfrm>
          </p:grpSpPr>
          <p:sp>
            <p:nvSpPr>
              <p:cNvPr id="177" name="任意多边形: 形状 176">
                <a:extLst>
                  <a:ext uri="{FF2B5EF4-FFF2-40B4-BE49-F238E27FC236}">
                    <a16:creationId xmlns:a16="http://schemas.microsoft.com/office/drawing/2014/main" id="{4115D1CD-0234-A6A3-EE5F-F75A6D5CC2EB}"/>
                  </a:ext>
                </a:extLst>
              </p:cNvPr>
              <p:cNvSpPr/>
              <p:nvPr/>
            </p:nvSpPr>
            <p:spPr>
              <a:xfrm rot="16200000">
                <a:off x="2864871" y="-746423"/>
                <a:ext cx="5287507" cy="926782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rgbClr val="016DFF">
                      <a:alpha val="0"/>
                    </a:srgbClr>
                  </a:gs>
                  <a:gs pos="2000">
                    <a:srgbClr val="00FFFF">
                      <a:alpha val="26000"/>
                    </a:srgbClr>
                  </a:gs>
                  <a:gs pos="100000">
                    <a:srgbClr val="00FFFF">
                      <a:alpha val="40000"/>
                    </a:srgbClr>
                  </a:gs>
                </a:gsLst>
                <a:lin ang="8100000" scaled="1"/>
                <a:tileRect/>
              </a:gradFill>
              <a:ln w="6350" cap="flat">
                <a:solidFill>
                  <a:srgbClr val="00FFFF">
                    <a:alpha val="63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178" name="任意多边形: 形状 177">
                <a:extLst>
                  <a:ext uri="{FF2B5EF4-FFF2-40B4-BE49-F238E27FC236}">
                    <a16:creationId xmlns:a16="http://schemas.microsoft.com/office/drawing/2014/main" id="{78FE7899-413C-20DC-F5FE-BACA071D062C}"/>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solidFill>
                <a:srgbClr val="00FFFF">
                  <a:alpha val="38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nvGrpSpPr>
              <p:cNvPr id="179" name="组合 178">
                <a:extLst>
                  <a:ext uri="{FF2B5EF4-FFF2-40B4-BE49-F238E27FC236}">
                    <a16:creationId xmlns:a16="http://schemas.microsoft.com/office/drawing/2014/main" id="{490ED808-6BB1-E436-9413-DA62F34B0374}"/>
                  </a:ext>
                </a:extLst>
              </p:cNvPr>
              <p:cNvGrpSpPr/>
              <p:nvPr/>
            </p:nvGrpSpPr>
            <p:grpSpPr>
              <a:xfrm>
                <a:off x="4508801" y="1237888"/>
                <a:ext cx="2471120" cy="241239"/>
                <a:chOff x="4508800" y="1191796"/>
                <a:chExt cx="2943267" cy="287331"/>
              </a:xfrm>
            </p:grpSpPr>
            <p:sp>
              <p:nvSpPr>
                <p:cNvPr id="195" name="任意多边形: 形状 194">
                  <a:extLst>
                    <a:ext uri="{FF2B5EF4-FFF2-40B4-BE49-F238E27FC236}">
                      <a16:creationId xmlns:a16="http://schemas.microsoft.com/office/drawing/2014/main" id="{EBD2F3CD-6E48-301C-B69C-A85CD4015CD9}"/>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196" name="任意多边形: 形状 195">
                  <a:extLst>
                    <a:ext uri="{FF2B5EF4-FFF2-40B4-BE49-F238E27FC236}">
                      <a16:creationId xmlns:a16="http://schemas.microsoft.com/office/drawing/2014/main" id="{7F2939AC-5F81-A85E-AABA-D6982F24C663}"/>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1" name="任意多边形: 形状 220">
                  <a:extLst>
                    <a:ext uri="{FF2B5EF4-FFF2-40B4-BE49-F238E27FC236}">
                      <a16:creationId xmlns:a16="http://schemas.microsoft.com/office/drawing/2014/main" id="{7A83E488-16FC-06B9-7345-7406B7B593FA}"/>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2" name="任意多边形: 形状 221">
                  <a:extLst>
                    <a:ext uri="{FF2B5EF4-FFF2-40B4-BE49-F238E27FC236}">
                      <a16:creationId xmlns:a16="http://schemas.microsoft.com/office/drawing/2014/main" id="{E60E356B-64A3-E1EE-1AA7-6FDAD0DDC212}"/>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3" name="任意多边形: 形状 222">
                  <a:extLst>
                    <a:ext uri="{FF2B5EF4-FFF2-40B4-BE49-F238E27FC236}">
                      <a16:creationId xmlns:a16="http://schemas.microsoft.com/office/drawing/2014/main" id="{18190D30-7D4A-DA60-B397-9C79D0696272}"/>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4" name="任意多边形: 形状 223">
                  <a:extLst>
                    <a:ext uri="{FF2B5EF4-FFF2-40B4-BE49-F238E27FC236}">
                      <a16:creationId xmlns:a16="http://schemas.microsoft.com/office/drawing/2014/main" id="{35FD7B33-60E7-18AD-0381-F4B9D1A65645}"/>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5" name="任意多边形: 形状 224">
                  <a:extLst>
                    <a:ext uri="{FF2B5EF4-FFF2-40B4-BE49-F238E27FC236}">
                      <a16:creationId xmlns:a16="http://schemas.microsoft.com/office/drawing/2014/main" id="{2005D616-C3DB-763A-0AFE-3DD3B23E07CC}"/>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6" name="任意多边形: 形状 225">
                  <a:extLst>
                    <a:ext uri="{FF2B5EF4-FFF2-40B4-BE49-F238E27FC236}">
                      <a16:creationId xmlns:a16="http://schemas.microsoft.com/office/drawing/2014/main" id="{346ED9E3-50DC-BF3A-E365-8FB5DF763D29}"/>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27" name="任意多边形: 形状 226">
                  <a:extLst>
                    <a:ext uri="{FF2B5EF4-FFF2-40B4-BE49-F238E27FC236}">
                      <a16:creationId xmlns:a16="http://schemas.microsoft.com/office/drawing/2014/main" id="{607D1EE7-7FA1-9712-13CF-766BC56A15BD}"/>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173" name="文本框 172">
              <a:extLst>
                <a:ext uri="{FF2B5EF4-FFF2-40B4-BE49-F238E27FC236}">
                  <a16:creationId xmlns:a16="http://schemas.microsoft.com/office/drawing/2014/main" id="{2EB15222-0784-B911-F021-B926BB56D43F}"/>
                </a:ext>
              </a:extLst>
            </p:cNvPr>
            <p:cNvSpPr txBox="1"/>
            <p:nvPr/>
          </p:nvSpPr>
          <p:spPr>
            <a:xfrm>
              <a:off x="2110799" y="2122819"/>
              <a:ext cx="967717" cy="369332"/>
            </a:xfrm>
            <a:prstGeom prst="rect">
              <a:avLst/>
            </a:prstGeom>
            <a:noFill/>
          </p:spPr>
          <p:txBody>
            <a:bodyPr wrap="square" rtlCol="0">
              <a:noAutofit/>
            </a:bodyPr>
            <a:lstStyle/>
            <a:p>
              <a:r>
                <a:rPr lang="zh-CN" altLang="en-US" dirty="0">
                  <a:solidFill>
                    <a:schemeClr val="bg1"/>
                  </a:solidFill>
                  <a:cs typeface="+mn-ea"/>
                  <a:sym typeface="+mn-lt"/>
                </a:rPr>
                <a:t>姓名</a:t>
              </a:r>
            </a:p>
          </p:txBody>
        </p:sp>
        <p:sp>
          <p:nvSpPr>
            <p:cNvPr id="174" name="文本框 173">
              <a:extLst>
                <a:ext uri="{FF2B5EF4-FFF2-40B4-BE49-F238E27FC236}">
                  <a16:creationId xmlns:a16="http://schemas.microsoft.com/office/drawing/2014/main" id="{9744D558-FD75-BDCB-B47B-50CC06D656C8}"/>
                </a:ext>
              </a:extLst>
            </p:cNvPr>
            <p:cNvSpPr txBox="1"/>
            <p:nvPr/>
          </p:nvSpPr>
          <p:spPr>
            <a:xfrm>
              <a:off x="2818268" y="2031640"/>
              <a:ext cx="2040871" cy="460511"/>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sz="1800" dirty="0">
                  <a:sym typeface="+mn-lt"/>
                </a:rPr>
                <a:t>职位名称</a:t>
              </a:r>
            </a:p>
          </p:txBody>
        </p:sp>
        <p:sp>
          <p:nvSpPr>
            <p:cNvPr id="175" name="文本框 174">
              <a:extLst>
                <a:ext uri="{FF2B5EF4-FFF2-40B4-BE49-F238E27FC236}">
                  <a16:creationId xmlns:a16="http://schemas.microsoft.com/office/drawing/2014/main" id="{E7B1BD59-CE49-2233-474D-87D341ACD272}"/>
                </a:ext>
              </a:extLst>
            </p:cNvPr>
            <p:cNvSpPr txBox="1"/>
            <p:nvPr/>
          </p:nvSpPr>
          <p:spPr>
            <a:xfrm>
              <a:off x="2110799" y="2401113"/>
              <a:ext cx="3886180" cy="1199174"/>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p:txBody>
        </p:sp>
        <p:pic>
          <p:nvPicPr>
            <p:cNvPr id="176" name="图片 175">
              <a:extLst>
                <a:ext uri="{FF2B5EF4-FFF2-40B4-BE49-F238E27FC236}">
                  <a16:creationId xmlns:a16="http://schemas.microsoft.com/office/drawing/2014/main" id="{10BD981D-FAFA-E2E4-B6DF-1B48E6780C1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8520" y="1611104"/>
              <a:ext cx="1440000" cy="1440000"/>
            </a:xfrm>
            <a:prstGeom prst="ellipse">
              <a:avLst/>
            </a:prstGeom>
            <a:ln w="19050">
              <a:solidFill>
                <a:schemeClr val="accent3">
                  <a:lumMod val="20000"/>
                  <a:lumOff val="80000"/>
                </a:schemeClr>
              </a:solidFill>
            </a:ln>
          </p:spPr>
        </p:pic>
      </p:grpSp>
      <p:grpSp>
        <p:nvGrpSpPr>
          <p:cNvPr id="265" name="组合 264">
            <a:extLst>
              <a:ext uri="{FF2B5EF4-FFF2-40B4-BE49-F238E27FC236}">
                <a16:creationId xmlns:a16="http://schemas.microsoft.com/office/drawing/2014/main" id="{7FD86B38-4C2A-3FE7-97D8-B601BC73C56C}"/>
              </a:ext>
            </a:extLst>
          </p:cNvPr>
          <p:cNvGrpSpPr/>
          <p:nvPr/>
        </p:nvGrpSpPr>
        <p:grpSpPr>
          <a:xfrm>
            <a:off x="6170513" y="1611104"/>
            <a:ext cx="5398459" cy="1989183"/>
            <a:chOff x="598520" y="1611104"/>
            <a:chExt cx="5398459" cy="1989183"/>
          </a:xfrm>
        </p:grpSpPr>
        <p:grpSp>
          <p:nvGrpSpPr>
            <p:cNvPr id="266" name="组合 265">
              <a:extLst>
                <a:ext uri="{FF2B5EF4-FFF2-40B4-BE49-F238E27FC236}">
                  <a16:creationId xmlns:a16="http://schemas.microsoft.com/office/drawing/2014/main" id="{72AA4296-472D-7202-B3F8-A3EA2A61290E}"/>
                </a:ext>
              </a:extLst>
            </p:cNvPr>
            <p:cNvGrpSpPr/>
            <p:nvPr/>
          </p:nvGrpSpPr>
          <p:grpSpPr>
            <a:xfrm>
              <a:off x="809856" y="1947105"/>
              <a:ext cx="5143906" cy="1636397"/>
              <a:chOff x="874713" y="1237888"/>
              <a:chExt cx="9267823" cy="5293355"/>
            </a:xfrm>
          </p:grpSpPr>
          <p:sp>
            <p:nvSpPr>
              <p:cNvPr id="271" name="任意多边形: 形状 270">
                <a:extLst>
                  <a:ext uri="{FF2B5EF4-FFF2-40B4-BE49-F238E27FC236}">
                    <a16:creationId xmlns:a16="http://schemas.microsoft.com/office/drawing/2014/main" id="{4BCA503D-BB17-4557-00F1-FC9A23C7749D}"/>
                  </a:ext>
                </a:extLst>
              </p:cNvPr>
              <p:cNvSpPr/>
              <p:nvPr/>
            </p:nvSpPr>
            <p:spPr>
              <a:xfrm rot="16200000">
                <a:off x="2864871" y="-746423"/>
                <a:ext cx="5287507" cy="926782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rgbClr val="016DFF">
                      <a:alpha val="0"/>
                    </a:srgbClr>
                  </a:gs>
                  <a:gs pos="2000">
                    <a:srgbClr val="00FFFF">
                      <a:alpha val="26000"/>
                    </a:srgbClr>
                  </a:gs>
                  <a:gs pos="100000">
                    <a:srgbClr val="00FFFF">
                      <a:alpha val="40000"/>
                    </a:srgbClr>
                  </a:gs>
                </a:gsLst>
                <a:lin ang="8100000" scaled="1"/>
                <a:tileRect/>
              </a:gradFill>
              <a:ln w="6350" cap="flat">
                <a:solidFill>
                  <a:srgbClr val="00FFFF">
                    <a:alpha val="63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2" name="任意多边形: 形状 271">
                <a:extLst>
                  <a:ext uri="{FF2B5EF4-FFF2-40B4-BE49-F238E27FC236}">
                    <a16:creationId xmlns:a16="http://schemas.microsoft.com/office/drawing/2014/main" id="{F207E91A-4EAE-78EF-1D52-92FA17099FB1}"/>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solidFill>
                <a:srgbClr val="00FFFF">
                  <a:alpha val="38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nvGrpSpPr>
              <p:cNvPr id="273" name="组合 272">
                <a:extLst>
                  <a:ext uri="{FF2B5EF4-FFF2-40B4-BE49-F238E27FC236}">
                    <a16:creationId xmlns:a16="http://schemas.microsoft.com/office/drawing/2014/main" id="{D275C6B6-8A9F-0A1A-0A0A-7686516E76F7}"/>
                  </a:ext>
                </a:extLst>
              </p:cNvPr>
              <p:cNvGrpSpPr/>
              <p:nvPr/>
            </p:nvGrpSpPr>
            <p:grpSpPr>
              <a:xfrm>
                <a:off x="4508801" y="1237888"/>
                <a:ext cx="2471120" cy="241239"/>
                <a:chOff x="4508800" y="1191796"/>
                <a:chExt cx="2943267" cy="287331"/>
              </a:xfrm>
            </p:grpSpPr>
            <p:sp>
              <p:nvSpPr>
                <p:cNvPr id="274" name="任意多边形: 形状 273">
                  <a:extLst>
                    <a:ext uri="{FF2B5EF4-FFF2-40B4-BE49-F238E27FC236}">
                      <a16:creationId xmlns:a16="http://schemas.microsoft.com/office/drawing/2014/main" id="{E4521FC8-22AE-0DC1-EBA7-B66251E7E355}"/>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5" name="任意多边形: 形状 274">
                  <a:extLst>
                    <a:ext uri="{FF2B5EF4-FFF2-40B4-BE49-F238E27FC236}">
                      <a16:creationId xmlns:a16="http://schemas.microsoft.com/office/drawing/2014/main" id="{F0B1D7A9-29FA-9DAE-86E7-880EFA49B9DF}"/>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6" name="任意多边形: 形状 275">
                  <a:extLst>
                    <a:ext uri="{FF2B5EF4-FFF2-40B4-BE49-F238E27FC236}">
                      <a16:creationId xmlns:a16="http://schemas.microsoft.com/office/drawing/2014/main" id="{69B432C0-2E53-F164-DCBC-0E82415B0C89}"/>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7" name="任意多边形: 形状 276">
                  <a:extLst>
                    <a:ext uri="{FF2B5EF4-FFF2-40B4-BE49-F238E27FC236}">
                      <a16:creationId xmlns:a16="http://schemas.microsoft.com/office/drawing/2014/main" id="{E8550D03-D859-55BD-30F3-E30EE51DD0EF}"/>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8" name="任意多边形: 形状 277">
                  <a:extLst>
                    <a:ext uri="{FF2B5EF4-FFF2-40B4-BE49-F238E27FC236}">
                      <a16:creationId xmlns:a16="http://schemas.microsoft.com/office/drawing/2014/main" id="{0FAB6B28-0B63-9D7F-C3B2-E697470CF508}"/>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79" name="任意多边形: 形状 278">
                  <a:extLst>
                    <a:ext uri="{FF2B5EF4-FFF2-40B4-BE49-F238E27FC236}">
                      <a16:creationId xmlns:a16="http://schemas.microsoft.com/office/drawing/2014/main" id="{780AA15B-E993-3166-83A6-EADAABD5A0B0}"/>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0" name="任意多边形: 形状 279">
                  <a:extLst>
                    <a:ext uri="{FF2B5EF4-FFF2-40B4-BE49-F238E27FC236}">
                      <a16:creationId xmlns:a16="http://schemas.microsoft.com/office/drawing/2014/main" id="{7DBD2A86-A1AD-F74C-4560-8938B2DACFC2}"/>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1" name="任意多边形: 形状 280">
                  <a:extLst>
                    <a:ext uri="{FF2B5EF4-FFF2-40B4-BE49-F238E27FC236}">
                      <a16:creationId xmlns:a16="http://schemas.microsoft.com/office/drawing/2014/main" id="{0CEC3788-411E-097D-B910-469BF26547FC}"/>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82" name="任意多边形: 形状 281">
                  <a:extLst>
                    <a:ext uri="{FF2B5EF4-FFF2-40B4-BE49-F238E27FC236}">
                      <a16:creationId xmlns:a16="http://schemas.microsoft.com/office/drawing/2014/main" id="{F893DDF2-53F8-5297-E063-09EB73578C8C}"/>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267" name="文本框 266">
              <a:extLst>
                <a:ext uri="{FF2B5EF4-FFF2-40B4-BE49-F238E27FC236}">
                  <a16:creationId xmlns:a16="http://schemas.microsoft.com/office/drawing/2014/main" id="{60E50602-DC1E-509E-B5EA-8A2645FDF25E}"/>
                </a:ext>
              </a:extLst>
            </p:cNvPr>
            <p:cNvSpPr txBox="1"/>
            <p:nvPr/>
          </p:nvSpPr>
          <p:spPr>
            <a:xfrm>
              <a:off x="2110799" y="2122819"/>
              <a:ext cx="967717" cy="369332"/>
            </a:xfrm>
            <a:prstGeom prst="rect">
              <a:avLst/>
            </a:prstGeom>
            <a:noFill/>
          </p:spPr>
          <p:txBody>
            <a:bodyPr wrap="square" rtlCol="0">
              <a:noAutofit/>
            </a:bodyPr>
            <a:lstStyle/>
            <a:p>
              <a:r>
                <a:rPr lang="zh-CN" altLang="en-US" dirty="0">
                  <a:solidFill>
                    <a:schemeClr val="bg1"/>
                  </a:solidFill>
                  <a:cs typeface="+mn-ea"/>
                  <a:sym typeface="+mn-lt"/>
                </a:rPr>
                <a:t>姓名</a:t>
              </a:r>
            </a:p>
          </p:txBody>
        </p:sp>
        <p:sp>
          <p:nvSpPr>
            <p:cNvPr id="268" name="文本框 267">
              <a:extLst>
                <a:ext uri="{FF2B5EF4-FFF2-40B4-BE49-F238E27FC236}">
                  <a16:creationId xmlns:a16="http://schemas.microsoft.com/office/drawing/2014/main" id="{1F6AA72D-C3DD-6FE1-6D5E-5E76C49FD30E}"/>
                </a:ext>
              </a:extLst>
            </p:cNvPr>
            <p:cNvSpPr txBox="1"/>
            <p:nvPr/>
          </p:nvSpPr>
          <p:spPr>
            <a:xfrm>
              <a:off x="2818268" y="2031640"/>
              <a:ext cx="2040871" cy="460511"/>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sz="1800" dirty="0">
                  <a:sym typeface="+mn-lt"/>
                </a:rPr>
                <a:t>职位名称</a:t>
              </a:r>
            </a:p>
          </p:txBody>
        </p:sp>
        <p:sp>
          <p:nvSpPr>
            <p:cNvPr id="269" name="文本框 268">
              <a:extLst>
                <a:ext uri="{FF2B5EF4-FFF2-40B4-BE49-F238E27FC236}">
                  <a16:creationId xmlns:a16="http://schemas.microsoft.com/office/drawing/2014/main" id="{96589483-C688-734F-DD91-08338B9B548F}"/>
                </a:ext>
              </a:extLst>
            </p:cNvPr>
            <p:cNvSpPr txBox="1"/>
            <p:nvPr/>
          </p:nvSpPr>
          <p:spPr>
            <a:xfrm>
              <a:off x="2110799" y="2401113"/>
              <a:ext cx="3886180" cy="1199174"/>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p:txBody>
        </p:sp>
        <p:pic>
          <p:nvPicPr>
            <p:cNvPr id="270" name="图片 269">
              <a:extLst>
                <a:ext uri="{FF2B5EF4-FFF2-40B4-BE49-F238E27FC236}">
                  <a16:creationId xmlns:a16="http://schemas.microsoft.com/office/drawing/2014/main" id="{C49B4223-FF3E-2F8B-E5F0-D95EC348694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8520" y="1611104"/>
              <a:ext cx="1440000" cy="1440000"/>
            </a:xfrm>
            <a:prstGeom prst="ellipse">
              <a:avLst/>
            </a:prstGeom>
            <a:ln w="19050">
              <a:solidFill>
                <a:schemeClr val="accent3">
                  <a:lumMod val="20000"/>
                  <a:lumOff val="80000"/>
                </a:schemeClr>
              </a:solidFill>
            </a:ln>
          </p:spPr>
        </p:pic>
      </p:grpSp>
      <p:grpSp>
        <p:nvGrpSpPr>
          <p:cNvPr id="283" name="组合 282">
            <a:extLst>
              <a:ext uri="{FF2B5EF4-FFF2-40B4-BE49-F238E27FC236}">
                <a16:creationId xmlns:a16="http://schemas.microsoft.com/office/drawing/2014/main" id="{68B16C42-3367-4516-2BFC-0D1D2918518A}"/>
              </a:ext>
            </a:extLst>
          </p:cNvPr>
          <p:cNvGrpSpPr/>
          <p:nvPr/>
        </p:nvGrpSpPr>
        <p:grpSpPr>
          <a:xfrm>
            <a:off x="6170513" y="3960318"/>
            <a:ext cx="5398459" cy="1989183"/>
            <a:chOff x="598520" y="1611104"/>
            <a:chExt cx="5398459" cy="1989183"/>
          </a:xfrm>
        </p:grpSpPr>
        <p:grpSp>
          <p:nvGrpSpPr>
            <p:cNvPr id="284" name="组合 283">
              <a:extLst>
                <a:ext uri="{FF2B5EF4-FFF2-40B4-BE49-F238E27FC236}">
                  <a16:creationId xmlns:a16="http://schemas.microsoft.com/office/drawing/2014/main" id="{39867332-434E-FE2F-6623-6124982EF5B1}"/>
                </a:ext>
              </a:extLst>
            </p:cNvPr>
            <p:cNvGrpSpPr/>
            <p:nvPr/>
          </p:nvGrpSpPr>
          <p:grpSpPr>
            <a:xfrm>
              <a:off x="809856" y="1947105"/>
              <a:ext cx="5143906" cy="1636397"/>
              <a:chOff x="874713" y="1237888"/>
              <a:chExt cx="9267823" cy="5293355"/>
            </a:xfrm>
          </p:grpSpPr>
          <p:sp>
            <p:nvSpPr>
              <p:cNvPr id="289" name="任意多边形: 形状 288">
                <a:extLst>
                  <a:ext uri="{FF2B5EF4-FFF2-40B4-BE49-F238E27FC236}">
                    <a16:creationId xmlns:a16="http://schemas.microsoft.com/office/drawing/2014/main" id="{D6207971-A195-12B3-F5DD-9403E359646C}"/>
                  </a:ext>
                </a:extLst>
              </p:cNvPr>
              <p:cNvSpPr/>
              <p:nvPr/>
            </p:nvSpPr>
            <p:spPr>
              <a:xfrm rot="16200000">
                <a:off x="2864871" y="-746423"/>
                <a:ext cx="5287507" cy="926782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rgbClr val="016DFF">
                      <a:alpha val="0"/>
                    </a:srgbClr>
                  </a:gs>
                  <a:gs pos="2000">
                    <a:srgbClr val="00FFFF">
                      <a:alpha val="26000"/>
                    </a:srgbClr>
                  </a:gs>
                  <a:gs pos="100000">
                    <a:srgbClr val="00FFFF">
                      <a:alpha val="40000"/>
                    </a:srgbClr>
                  </a:gs>
                </a:gsLst>
                <a:lin ang="8100000" scaled="1"/>
                <a:tileRect/>
              </a:gradFill>
              <a:ln w="6350" cap="flat">
                <a:solidFill>
                  <a:srgbClr val="00FFFF">
                    <a:alpha val="63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0" name="任意多边形: 形状 289">
                <a:extLst>
                  <a:ext uri="{FF2B5EF4-FFF2-40B4-BE49-F238E27FC236}">
                    <a16:creationId xmlns:a16="http://schemas.microsoft.com/office/drawing/2014/main" id="{780429A9-B691-1EE8-76E3-E929D3E97173}"/>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solidFill>
                <a:srgbClr val="00FFFF">
                  <a:alpha val="38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nvGrpSpPr>
              <p:cNvPr id="291" name="组合 290">
                <a:extLst>
                  <a:ext uri="{FF2B5EF4-FFF2-40B4-BE49-F238E27FC236}">
                    <a16:creationId xmlns:a16="http://schemas.microsoft.com/office/drawing/2014/main" id="{B17FC290-628E-182C-5589-8C55D303FE18}"/>
                  </a:ext>
                </a:extLst>
              </p:cNvPr>
              <p:cNvGrpSpPr/>
              <p:nvPr/>
            </p:nvGrpSpPr>
            <p:grpSpPr>
              <a:xfrm>
                <a:off x="4508801" y="1237888"/>
                <a:ext cx="2471120" cy="241239"/>
                <a:chOff x="4508800" y="1191796"/>
                <a:chExt cx="2943267" cy="287331"/>
              </a:xfrm>
            </p:grpSpPr>
            <p:sp>
              <p:nvSpPr>
                <p:cNvPr id="292" name="任意多边形: 形状 291">
                  <a:extLst>
                    <a:ext uri="{FF2B5EF4-FFF2-40B4-BE49-F238E27FC236}">
                      <a16:creationId xmlns:a16="http://schemas.microsoft.com/office/drawing/2014/main" id="{9254A726-1E8B-3030-38EC-638415C29FA6}"/>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3" name="任意多边形: 形状 292">
                  <a:extLst>
                    <a:ext uri="{FF2B5EF4-FFF2-40B4-BE49-F238E27FC236}">
                      <a16:creationId xmlns:a16="http://schemas.microsoft.com/office/drawing/2014/main" id="{14D59407-DC94-3A17-B889-5493E580A5B5}"/>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4" name="任意多边形: 形状 293">
                  <a:extLst>
                    <a:ext uri="{FF2B5EF4-FFF2-40B4-BE49-F238E27FC236}">
                      <a16:creationId xmlns:a16="http://schemas.microsoft.com/office/drawing/2014/main" id="{9A787581-C174-EEC5-E1A6-B517F847B839}"/>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5" name="任意多边形: 形状 294">
                  <a:extLst>
                    <a:ext uri="{FF2B5EF4-FFF2-40B4-BE49-F238E27FC236}">
                      <a16:creationId xmlns:a16="http://schemas.microsoft.com/office/drawing/2014/main" id="{139CB247-568A-8778-3C40-F16CC9366E19}"/>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6" name="任意多边形: 形状 295">
                  <a:extLst>
                    <a:ext uri="{FF2B5EF4-FFF2-40B4-BE49-F238E27FC236}">
                      <a16:creationId xmlns:a16="http://schemas.microsoft.com/office/drawing/2014/main" id="{8DB92E0A-7325-C125-E5D4-3179C93E6748}"/>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7" name="任意多边形: 形状 296">
                  <a:extLst>
                    <a:ext uri="{FF2B5EF4-FFF2-40B4-BE49-F238E27FC236}">
                      <a16:creationId xmlns:a16="http://schemas.microsoft.com/office/drawing/2014/main" id="{0E4369D4-139F-957C-1839-A84B1D6E9813}"/>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8" name="任意多边形: 形状 297">
                  <a:extLst>
                    <a:ext uri="{FF2B5EF4-FFF2-40B4-BE49-F238E27FC236}">
                      <a16:creationId xmlns:a16="http://schemas.microsoft.com/office/drawing/2014/main" id="{CBB48990-0BB4-92C3-B7AD-DB58A41D8130}"/>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299" name="任意多边形: 形状 298">
                  <a:extLst>
                    <a:ext uri="{FF2B5EF4-FFF2-40B4-BE49-F238E27FC236}">
                      <a16:creationId xmlns:a16="http://schemas.microsoft.com/office/drawing/2014/main" id="{D5411E7D-EA7A-5ABE-B077-37F3BAF760A0}"/>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300" name="任意多边形: 形状 299">
                  <a:extLst>
                    <a:ext uri="{FF2B5EF4-FFF2-40B4-BE49-F238E27FC236}">
                      <a16:creationId xmlns:a16="http://schemas.microsoft.com/office/drawing/2014/main" id="{521E0965-4CB2-CAE2-5810-2D071EF7B7F2}"/>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285" name="文本框 284">
              <a:extLst>
                <a:ext uri="{FF2B5EF4-FFF2-40B4-BE49-F238E27FC236}">
                  <a16:creationId xmlns:a16="http://schemas.microsoft.com/office/drawing/2014/main" id="{95F84049-CCB5-9762-F2A6-B5497E6DFBB2}"/>
                </a:ext>
              </a:extLst>
            </p:cNvPr>
            <p:cNvSpPr txBox="1"/>
            <p:nvPr/>
          </p:nvSpPr>
          <p:spPr>
            <a:xfrm>
              <a:off x="2110799" y="2122819"/>
              <a:ext cx="967717" cy="369332"/>
            </a:xfrm>
            <a:prstGeom prst="rect">
              <a:avLst/>
            </a:prstGeom>
            <a:noFill/>
          </p:spPr>
          <p:txBody>
            <a:bodyPr wrap="square" rtlCol="0">
              <a:noAutofit/>
            </a:bodyPr>
            <a:lstStyle/>
            <a:p>
              <a:r>
                <a:rPr lang="zh-CN" altLang="en-US" dirty="0">
                  <a:solidFill>
                    <a:schemeClr val="bg1"/>
                  </a:solidFill>
                  <a:cs typeface="+mn-ea"/>
                  <a:sym typeface="+mn-lt"/>
                </a:rPr>
                <a:t>姓名</a:t>
              </a:r>
            </a:p>
          </p:txBody>
        </p:sp>
        <p:sp>
          <p:nvSpPr>
            <p:cNvPr id="286" name="文本框 285">
              <a:extLst>
                <a:ext uri="{FF2B5EF4-FFF2-40B4-BE49-F238E27FC236}">
                  <a16:creationId xmlns:a16="http://schemas.microsoft.com/office/drawing/2014/main" id="{77D3C843-A285-5653-1F13-4DBFC18BBC4A}"/>
                </a:ext>
              </a:extLst>
            </p:cNvPr>
            <p:cNvSpPr txBox="1"/>
            <p:nvPr/>
          </p:nvSpPr>
          <p:spPr>
            <a:xfrm>
              <a:off x="2818268" y="2031640"/>
              <a:ext cx="2040871" cy="460511"/>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sz="1800" dirty="0">
                  <a:sym typeface="+mn-lt"/>
                </a:rPr>
                <a:t>职位名称</a:t>
              </a:r>
            </a:p>
          </p:txBody>
        </p:sp>
        <p:sp>
          <p:nvSpPr>
            <p:cNvPr id="287" name="文本框 286">
              <a:extLst>
                <a:ext uri="{FF2B5EF4-FFF2-40B4-BE49-F238E27FC236}">
                  <a16:creationId xmlns:a16="http://schemas.microsoft.com/office/drawing/2014/main" id="{9D62D103-7D3B-DEDF-F65E-F4B1B0EE9141}"/>
                </a:ext>
              </a:extLst>
            </p:cNvPr>
            <p:cNvSpPr txBox="1"/>
            <p:nvPr/>
          </p:nvSpPr>
          <p:spPr>
            <a:xfrm>
              <a:off x="2110799" y="2401113"/>
              <a:ext cx="3886180" cy="1199174"/>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a:t>
              </a:r>
              <a:endParaRPr lang="en-US" altLang="zh-CN" sz="1600" b="1" dirty="0">
                <a:solidFill>
                  <a:schemeClr val="bg1"/>
                </a:solidFill>
                <a:latin typeface="+mn-ea"/>
                <a:cs typeface="微软雅黑" panose="020B0503020204020204" charset="-122"/>
              </a:endParaRPr>
            </a:p>
          </p:txBody>
        </p:sp>
        <p:pic>
          <p:nvPicPr>
            <p:cNvPr id="288" name="图片 287">
              <a:extLst>
                <a:ext uri="{FF2B5EF4-FFF2-40B4-BE49-F238E27FC236}">
                  <a16:creationId xmlns:a16="http://schemas.microsoft.com/office/drawing/2014/main" id="{B1C091AA-280E-1D1A-29BD-5F61BABC6CF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98520" y="1611104"/>
              <a:ext cx="1440000" cy="1440000"/>
            </a:xfrm>
            <a:prstGeom prst="ellipse">
              <a:avLst/>
            </a:prstGeom>
            <a:ln w="19050">
              <a:solidFill>
                <a:schemeClr val="accent3">
                  <a:lumMod val="20000"/>
                  <a:lumOff val="80000"/>
                </a:schemeClr>
              </a:solidFill>
            </a:ln>
          </p:spPr>
        </p:pic>
      </p:grpSp>
    </p:spTree>
    <p:extLst>
      <p:ext uri="{BB962C8B-B14F-4D97-AF65-F5344CB8AC3E}">
        <p14:creationId xmlns:p14="http://schemas.microsoft.com/office/powerpoint/2010/main" val="226353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979B5B3-697C-E48B-A80E-2C694DA2F87F}"/>
              </a:ext>
            </a:extLst>
          </p:cNvPr>
          <p:cNvPicPr>
            <a:picLocks noChangeAspect="1"/>
          </p:cNvPicPr>
          <p:nvPr/>
        </p:nvPicPr>
        <p:blipFill rotWithShape="1">
          <a:blip r:embed="rId6"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 y="0"/>
            <a:ext cx="12192002" cy="6858001"/>
          </a:xfrm>
          <a:prstGeom prst="rect">
            <a:avLst/>
          </a:prstGeom>
        </p:spPr>
      </p:pic>
      <p:sp>
        <p:nvSpPr>
          <p:cNvPr id="8" name="矩形 7">
            <a:extLst>
              <a:ext uri="{FF2B5EF4-FFF2-40B4-BE49-F238E27FC236}">
                <a16:creationId xmlns:a16="http://schemas.microsoft.com/office/drawing/2014/main" id="{D2B11E37-9265-0120-CACF-BB6EA6EE3E9A}"/>
              </a:ext>
            </a:extLst>
          </p:cNvPr>
          <p:cNvSpPr/>
          <p:nvPr/>
        </p:nvSpPr>
        <p:spPr>
          <a:xfrm>
            <a:off x="0" y="0"/>
            <a:ext cx="12192000" cy="6858000"/>
          </a:xfrm>
          <a:prstGeom prst="rect">
            <a:avLst/>
          </a:prstGeom>
          <a:solidFill>
            <a:srgbClr val="0D1B5D">
              <a:alpha val="90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armonyOS Sans SC"/>
              <a:ea typeface="HarmonyOS Sans SC"/>
              <a:cs typeface="+mn-cs"/>
            </a:endParaRPr>
          </a:p>
        </p:txBody>
      </p:sp>
      <p:grpSp>
        <p:nvGrpSpPr>
          <p:cNvPr id="111" name="组合 110">
            <a:extLst>
              <a:ext uri="{FF2B5EF4-FFF2-40B4-BE49-F238E27FC236}">
                <a16:creationId xmlns:a16="http://schemas.microsoft.com/office/drawing/2014/main" id="{04E763E6-73D4-8694-FD9D-9A88E062CFB5}"/>
              </a:ext>
            </a:extLst>
          </p:cNvPr>
          <p:cNvGrpSpPr/>
          <p:nvPr/>
        </p:nvGrpSpPr>
        <p:grpSpPr>
          <a:xfrm>
            <a:off x="-548640" y="465902"/>
            <a:ext cx="3972560" cy="840761"/>
            <a:chOff x="-548640" y="465902"/>
            <a:chExt cx="5953760" cy="840761"/>
          </a:xfrm>
        </p:grpSpPr>
        <p:sp>
          <p:nvSpPr>
            <p:cNvPr id="112" name="1">
              <a:extLst>
                <a:ext uri="{FF2B5EF4-FFF2-40B4-BE49-F238E27FC236}">
                  <a16:creationId xmlns:a16="http://schemas.microsoft.com/office/drawing/2014/main" id="{41522C88-1614-D55B-DB51-B34086C069AF}"/>
                </a:ext>
              </a:extLst>
            </p:cNvPr>
            <p:cNvSpPr/>
            <p:nvPr>
              <p:custDataLst>
                <p:tags r:id="rId1"/>
              </p:custDataLst>
            </p:nvPr>
          </p:nvSpPr>
          <p:spPr>
            <a:xfrm>
              <a:off x="-548640" y="465902"/>
              <a:ext cx="5953760" cy="610647"/>
            </a:xfrm>
            <a:prstGeom prst="parallelogram">
              <a:avLst>
                <a:gd name="adj" fmla="val 36348"/>
              </a:avLst>
            </a:prstGeom>
            <a:gradFill>
              <a:gsLst>
                <a:gs pos="5000">
                  <a:schemeClr val="accent1">
                    <a:lumMod val="20000"/>
                    <a:lumOff val="80000"/>
                    <a:alpha val="0"/>
                  </a:schemeClr>
                </a:gs>
                <a:gs pos="73000">
                  <a:schemeClr val="accent1">
                    <a:lumMod val="20000"/>
                    <a:lumOff val="80000"/>
                    <a:alpha val="5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pic>
          <p:nvPicPr>
            <p:cNvPr id="113" name="图片 112" descr="图片包含 前, 水, 夜空, 日落&#10;&#10;描述已自动生成">
              <a:extLst>
                <a:ext uri="{FF2B5EF4-FFF2-40B4-BE49-F238E27FC236}">
                  <a16:creationId xmlns:a16="http://schemas.microsoft.com/office/drawing/2014/main" id="{29C7303D-1252-66A0-F7F5-6A2633E3E847}"/>
                </a:ext>
              </a:extLst>
            </p:cNvPr>
            <p:cNvPicPr>
              <a:picLocks noChangeAspect="1"/>
            </p:cNvPicPr>
            <p:nvPr/>
          </p:nvPicPr>
          <p:blipFill>
            <a:blip r:embed="rId7"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03126" y="846435"/>
              <a:ext cx="3740044" cy="460228"/>
            </a:xfrm>
            <a:prstGeom prst="rect">
              <a:avLst/>
            </a:prstGeom>
          </p:spPr>
        </p:pic>
        <p:sp>
          <p:nvSpPr>
            <p:cNvPr id="114" name="1">
              <a:extLst>
                <a:ext uri="{FF2B5EF4-FFF2-40B4-BE49-F238E27FC236}">
                  <a16:creationId xmlns:a16="http://schemas.microsoft.com/office/drawing/2014/main" id="{B325AD06-9385-7F50-91AA-7709C3A6847D}"/>
                </a:ext>
              </a:extLst>
            </p:cNvPr>
            <p:cNvSpPr/>
            <p:nvPr>
              <p:custDataLst>
                <p:tags r:id="rId2"/>
              </p:custDataLst>
            </p:nvPr>
          </p:nvSpPr>
          <p:spPr>
            <a:xfrm>
              <a:off x="-96838" y="1027035"/>
              <a:ext cx="971551" cy="49514"/>
            </a:xfrm>
            <a:prstGeom prst="parallelogram">
              <a:avLst>
                <a:gd name="adj" fmla="val 36348"/>
              </a:avLst>
            </a:prstGeom>
            <a:gradFill>
              <a:gsLst>
                <a:gs pos="9000">
                  <a:schemeClr val="accent1">
                    <a:lumMod val="20000"/>
                    <a:lumOff val="80000"/>
                    <a:alpha val="0"/>
                  </a:schemeClr>
                </a:gs>
                <a:gs pos="100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sp>
          <p:nvSpPr>
            <p:cNvPr id="115" name="1">
              <a:extLst>
                <a:ext uri="{FF2B5EF4-FFF2-40B4-BE49-F238E27FC236}">
                  <a16:creationId xmlns:a16="http://schemas.microsoft.com/office/drawing/2014/main" id="{B6312EDD-20E1-1F2D-2152-06A813A8DAE0}"/>
                </a:ext>
              </a:extLst>
            </p:cNvPr>
            <p:cNvSpPr/>
            <p:nvPr>
              <p:custDataLst>
                <p:tags r:id="rId3"/>
              </p:custDataLst>
            </p:nvPr>
          </p:nvSpPr>
          <p:spPr>
            <a:xfrm>
              <a:off x="4433569" y="465902"/>
              <a:ext cx="971551" cy="49514"/>
            </a:xfrm>
            <a:prstGeom prst="parallelogram">
              <a:avLst>
                <a:gd name="adj" fmla="val 36348"/>
              </a:avLst>
            </a:prstGeom>
            <a:gradFill>
              <a:gsLst>
                <a:gs pos="15000">
                  <a:schemeClr val="accent1">
                    <a:lumMod val="20000"/>
                    <a:lumOff val="80000"/>
                    <a:alpha val="0"/>
                  </a:schemeClr>
                </a:gs>
                <a:gs pos="63000">
                  <a:schemeClr val="accent1">
                    <a:lumMod val="20000"/>
                    <a:lumOff val="80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2700" b="0" i="0" u="none" strike="noStrike" kern="1200" cap="none" spc="0" normalizeH="0" baseline="0" noProof="0" dirty="0">
                <a:ln>
                  <a:noFill/>
                </a:ln>
                <a:solidFill>
                  <a:prstClr val="white"/>
                </a:solidFill>
                <a:effectLst/>
                <a:uLnTx/>
                <a:uFillTx/>
                <a:latin typeface="HarmonyOS Sans SC" panose="00000800000000000000" pitchFamily="2" charset="-122"/>
                <a:ea typeface="HarmonyOS Sans SC" panose="00000800000000000000" pitchFamily="2" charset="-122"/>
                <a:cs typeface="+mn-cs"/>
              </a:endParaRPr>
            </a:p>
          </p:txBody>
        </p:sp>
      </p:grpSp>
      <p:sp>
        <p:nvSpPr>
          <p:cNvPr id="116" name="îśľídè">
            <a:extLst>
              <a:ext uri="{FF2B5EF4-FFF2-40B4-BE49-F238E27FC236}">
                <a16:creationId xmlns:a16="http://schemas.microsoft.com/office/drawing/2014/main" id="{79F6CF07-E063-35C5-B726-ACB27067EFC5}"/>
              </a:ext>
            </a:extLst>
          </p:cNvPr>
          <p:cNvSpPr txBox="1"/>
          <p:nvPr/>
        </p:nvSpPr>
        <p:spPr>
          <a:xfrm>
            <a:off x="695325" y="502110"/>
            <a:ext cx="1849223" cy="493326"/>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rPr>
              <a:t>项目顾问</a:t>
            </a:r>
            <a:endParaRPr kumimoji="0" lang="en-US" altLang="zh-CN" sz="3200" b="1" i="0" u="none" strike="noStrike" kern="1200" cap="none" spc="0" normalizeH="0" baseline="0" noProof="0" dirty="0">
              <a:ln>
                <a:noFill/>
              </a:ln>
              <a:solidFill>
                <a:prstClr val="white"/>
              </a:solidFill>
              <a:effectLst/>
              <a:uLnTx/>
              <a:uFillTx/>
              <a:latin typeface="HarmonyOS Sans SC Black" panose="00000A00000000000000" pitchFamily="2" charset="-122"/>
              <a:ea typeface="HarmonyOS Sans SC Black" panose="00000A00000000000000" pitchFamily="2" charset="-122"/>
              <a:cs typeface="+mn-ea"/>
              <a:sym typeface="+mn-lt"/>
            </a:endParaRPr>
          </a:p>
        </p:txBody>
      </p:sp>
      <p:sp>
        <p:nvSpPr>
          <p:cNvPr id="49" name="文本框 48">
            <a:extLst>
              <a:ext uri="{FF2B5EF4-FFF2-40B4-BE49-F238E27FC236}">
                <a16:creationId xmlns:a16="http://schemas.microsoft.com/office/drawing/2014/main" id="{41CEEBE7-4B10-E1C9-561C-F2C3071E65AD}"/>
              </a:ext>
            </a:extLst>
          </p:cNvPr>
          <p:cNvSpPr txBox="1"/>
          <p:nvPr/>
        </p:nvSpPr>
        <p:spPr>
          <a:xfrm>
            <a:off x="10193274" y="497859"/>
            <a:ext cx="1375698" cy="584775"/>
          </a:xfrm>
          <a:prstGeom prst="rect">
            <a:avLst/>
          </a:prstGeom>
          <a:noFill/>
        </p:spPr>
        <p:txBody>
          <a:bodyPr wrap="none" rtlCol="0">
            <a:spAutoFit/>
          </a:bodyPr>
          <a:lstStyle/>
          <a:p>
            <a:r>
              <a:rPr lang="en-US" altLang="zh-CN" sz="3200" dirty="0">
                <a:solidFill>
                  <a:schemeClr val="bg1"/>
                </a:solidFill>
                <a:latin typeface="+mj-ea"/>
                <a:ea typeface="+mj-ea"/>
              </a:rPr>
              <a:t>LOGO</a:t>
            </a:r>
            <a:endParaRPr lang="zh-CN" altLang="en-US" sz="3200" dirty="0">
              <a:solidFill>
                <a:schemeClr val="bg1"/>
              </a:solidFill>
              <a:latin typeface="+mj-ea"/>
              <a:ea typeface="+mj-ea"/>
            </a:endParaRPr>
          </a:p>
        </p:txBody>
      </p:sp>
      <p:grpSp>
        <p:nvGrpSpPr>
          <p:cNvPr id="52" name="组合 51">
            <a:extLst>
              <a:ext uri="{FF2B5EF4-FFF2-40B4-BE49-F238E27FC236}">
                <a16:creationId xmlns:a16="http://schemas.microsoft.com/office/drawing/2014/main" id="{7994F856-37AA-9BE1-12CC-410F8CF7D282}"/>
              </a:ext>
            </a:extLst>
          </p:cNvPr>
          <p:cNvGrpSpPr/>
          <p:nvPr/>
        </p:nvGrpSpPr>
        <p:grpSpPr>
          <a:xfrm>
            <a:off x="695325" y="1420874"/>
            <a:ext cx="10783052" cy="4248661"/>
            <a:chOff x="874713" y="1237888"/>
            <a:chExt cx="9267823" cy="5293355"/>
          </a:xfrm>
        </p:grpSpPr>
        <p:sp>
          <p:nvSpPr>
            <p:cNvPr id="57" name="任意多边形: 形状 56">
              <a:extLst>
                <a:ext uri="{FF2B5EF4-FFF2-40B4-BE49-F238E27FC236}">
                  <a16:creationId xmlns:a16="http://schemas.microsoft.com/office/drawing/2014/main" id="{AE3F62C8-6500-B5F3-4072-0FFC6D5DC4B5}"/>
                </a:ext>
              </a:extLst>
            </p:cNvPr>
            <p:cNvSpPr/>
            <p:nvPr/>
          </p:nvSpPr>
          <p:spPr>
            <a:xfrm rot="16200000">
              <a:off x="2864871" y="-746423"/>
              <a:ext cx="5287507" cy="9267823"/>
            </a:xfrm>
            <a:custGeom>
              <a:avLst/>
              <a:gdLst>
                <a:gd name="connsiteX0" fmla="*/ 109049 w 3461997"/>
                <a:gd name="connsiteY0" fmla="*/ 151498 h 6837280"/>
                <a:gd name="connsiteX1" fmla="*/ 0 w 3461997"/>
                <a:gd name="connsiteY1" fmla="*/ 260547 h 6837280"/>
                <a:gd name="connsiteX2" fmla="*/ 0 w 3461997"/>
                <a:gd name="connsiteY2" fmla="*/ 6601007 h 6837280"/>
                <a:gd name="connsiteX3" fmla="*/ 236274 w 3461997"/>
                <a:gd name="connsiteY3" fmla="*/ 6837281 h 6837280"/>
                <a:gd name="connsiteX4" fmla="*/ 2238099 w 3461997"/>
                <a:gd name="connsiteY4" fmla="*/ 6837281 h 6837280"/>
                <a:gd name="connsiteX5" fmla="*/ 2356236 w 3461997"/>
                <a:gd name="connsiteY5" fmla="*/ 6719144 h 6837280"/>
                <a:gd name="connsiteX6" fmla="*/ 3089735 w 3461997"/>
                <a:gd name="connsiteY6" fmla="*/ 6719144 h 6837280"/>
                <a:gd name="connsiteX7" fmla="*/ 3221523 w 3461997"/>
                <a:gd name="connsiteY7" fmla="*/ 6587355 h 6837280"/>
                <a:gd name="connsiteX8" fmla="*/ 3221523 w 3461997"/>
                <a:gd name="connsiteY8" fmla="*/ 2509026 h 6837280"/>
                <a:gd name="connsiteX9" fmla="*/ 3461998 w 3461997"/>
                <a:gd name="connsiteY9" fmla="*/ 2268552 h 6837280"/>
                <a:gd name="connsiteX10" fmla="*/ 3461998 w 3461997"/>
                <a:gd name="connsiteY10" fmla="*/ 286517 h 6837280"/>
                <a:gd name="connsiteX11" fmla="*/ 3175480 w 3461997"/>
                <a:gd name="connsiteY11" fmla="*/ 0 h 6837280"/>
                <a:gd name="connsiteX12" fmla="*/ 1130318 w 3461997"/>
                <a:gd name="connsiteY12" fmla="*/ 0 h 6837280"/>
                <a:gd name="connsiteX13" fmla="*/ 985323 w 3461997"/>
                <a:gd name="connsiteY13" fmla="*/ 144995 h 6837280"/>
                <a:gd name="connsiteX14" fmla="*/ 109049 w 3461997"/>
                <a:gd name="connsiteY14" fmla="*/ 151498 h 683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61997" h="6837280">
                  <a:moveTo>
                    <a:pt x="109049" y="151498"/>
                  </a:moveTo>
                  <a:lnTo>
                    <a:pt x="0" y="260547"/>
                  </a:lnTo>
                  <a:lnTo>
                    <a:pt x="0" y="6601007"/>
                  </a:lnTo>
                  <a:lnTo>
                    <a:pt x="236274" y="6837281"/>
                  </a:lnTo>
                  <a:lnTo>
                    <a:pt x="2238099" y="6837281"/>
                  </a:lnTo>
                  <a:lnTo>
                    <a:pt x="2356236" y="6719144"/>
                  </a:lnTo>
                  <a:lnTo>
                    <a:pt x="3089735" y="6719144"/>
                  </a:lnTo>
                  <a:lnTo>
                    <a:pt x="3221523" y="6587355"/>
                  </a:lnTo>
                  <a:lnTo>
                    <a:pt x="3221523" y="2509026"/>
                  </a:lnTo>
                  <a:lnTo>
                    <a:pt x="3461998" y="2268552"/>
                  </a:lnTo>
                  <a:lnTo>
                    <a:pt x="3461998" y="286517"/>
                  </a:lnTo>
                  <a:lnTo>
                    <a:pt x="3175480" y="0"/>
                  </a:lnTo>
                  <a:lnTo>
                    <a:pt x="1130318" y="0"/>
                  </a:lnTo>
                  <a:lnTo>
                    <a:pt x="985323" y="144995"/>
                  </a:lnTo>
                  <a:lnTo>
                    <a:pt x="109049" y="151498"/>
                  </a:lnTo>
                  <a:close/>
                </a:path>
              </a:pathLst>
            </a:custGeom>
            <a:gradFill flip="none" rotWithShape="1">
              <a:gsLst>
                <a:gs pos="51000">
                  <a:srgbClr val="016DFF">
                    <a:alpha val="0"/>
                  </a:srgbClr>
                </a:gs>
                <a:gs pos="2000">
                  <a:srgbClr val="00FFFF">
                    <a:alpha val="26000"/>
                  </a:srgbClr>
                </a:gs>
                <a:gs pos="100000">
                  <a:srgbClr val="00FFFF">
                    <a:alpha val="40000"/>
                  </a:srgbClr>
                </a:gs>
              </a:gsLst>
              <a:lin ang="8100000" scaled="1"/>
              <a:tileRect/>
            </a:gradFill>
            <a:ln w="6350" cap="flat">
              <a:solidFill>
                <a:srgbClr val="00FFFF">
                  <a:alpha val="63000"/>
                </a:srgbClr>
              </a:soli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58" name="任意多边形: 形状 57">
              <a:extLst>
                <a:ext uri="{FF2B5EF4-FFF2-40B4-BE49-F238E27FC236}">
                  <a16:creationId xmlns:a16="http://schemas.microsoft.com/office/drawing/2014/main" id="{47EA2D90-96CC-4D76-07D7-A796A78BBC8B}"/>
                </a:ext>
              </a:extLst>
            </p:cNvPr>
            <p:cNvSpPr/>
            <p:nvPr/>
          </p:nvSpPr>
          <p:spPr>
            <a:xfrm rot="16200000">
              <a:off x="257796" y="5657159"/>
              <a:ext cx="1491003" cy="257166"/>
            </a:xfrm>
            <a:custGeom>
              <a:avLst/>
              <a:gdLst>
                <a:gd name="connsiteX0" fmla="*/ 0 w 976235"/>
                <a:gd name="connsiteY0" fmla="*/ 144793 h 168380"/>
                <a:gd name="connsiteX1" fmla="*/ 0 w 976235"/>
                <a:gd name="connsiteY1" fmla="*/ 0 h 168380"/>
                <a:gd name="connsiteX2" fmla="*/ 976235 w 976235"/>
                <a:gd name="connsiteY2" fmla="*/ 0 h 168380"/>
                <a:gd name="connsiteX3" fmla="*/ 893317 w 976235"/>
                <a:gd name="connsiteY3" fmla="*/ 82918 h 168380"/>
                <a:gd name="connsiteX4" fmla="*/ 86553 w 976235"/>
                <a:gd name="connsiteY4" fmla="*/ 82918 h 168380"/>
                <a:gd name="connsiteX5" fmla="*/ 1090 w 976235"/>
                <a:gd name="connsiteY5" fmla="*/ 168380 h 168380"/>
                <a:gd name="connsiteX6" fmla="*/ 0 w 976235"/>
                <a:gd name="connsiteY6" fmla="*/ 144793 h 16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6235" h="168380">
                  <a:moveTo>
                    <a:pt x="0" y="144793"/>
                  </a:moveTo>
                  <a:lnTo>
                    <a:pt x="0" y="0"/>
                  </a:lnTo>
                  <a:lnTo>
                    <a:pt x="976235" y="0"/>
                  </a:lnTo>
                  <a:lnTo>
                    <a:pt x="893317" y="82918"/>
                  </a:lnTo>
                  <a:lnTo>
                    <a:pt x="86553" y="82918"/>
                  </a:lnTo>
                  <a:lnTo>
                    <a:pt x="1090" y="168380"/>
                  </a:lnTo>
                  <a:lnTo>
                    <a:pt x="0" y="144793"/>
                  </a:lnTo>
                  <a:close/>
                </a:path>
              </a:pathLst>
            </a:custGeom>
            <a:solidFill>
              <a:srgbClr val="00FFFF">
                <a:alpha val="38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nvGrpSpPr>
            <p:cNvPr id="59" name="组合 58">
              <a:extLst>
                <a:ext uri="{FF2B5EF4-FFF2-40B4-BE49-F238E27FC236}">
                  <a16:creationId xmlns:a16="http://schemas.microsoft.com/office/drawing/2014/main" id="{4A339F87-92F1-172C-6902-C7BF45BD3EC0}"/>
                </a:ext>
              </a:extLst>
            </p:cNvPr>
            <p:cNvGrpSpPr/>
            <p:nvPr/>
          </p:nvGrpSpPr>
          <p:grpSpPr>
            <a:xfrm>
              <a:off x="4508801" y="1237888"/>
              <a:ext cx="2471120" cy="241239"/>
              <a:chOff x="4508800" y="1191796"/>
              <a:chExt cx="2943267" cy="287331"/>
            </a:xfrm>
          </p:grpSpPr>
          <p:sp>
            <p:nvSpPr>
              <p:cNvPr id="60" name="任意多边形: 形状 59">
                <a:extLst>
                  <a:ext uri="{FF2B5EF4-FFF2-40B4-BE49-F238E27FC236}">
                    <a16:creationId xmlns:a16="http://schemas.microsoft.com/office/drawing/2014/main" id="{CC40E42B-2BBF-086A-97B7-28F732837E48}"/>
                  </a:ext>
                </a:extLst>
              </p:cNvPr>
              <p:cNvSpPr/>
              <p:nvPr/>
            </p:nvSpPr>
            <p:spPr>
              <a:xfrm rot="16200000">
                <a:off x="4596023"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1" name="任意多边形: 形状 60">
                <a:extLst>
                  <a:ext uri="{FF2B5EF4-FFF2-40B4-BE49-F238E27FC236}">
                    <a16:creationId xmlns:a16="http://schemas.microsoft.com/office/drawing/2014/main" id="{EA22DC26-4CE4-C028-8A12-36A32E38521B}"/>
                  </a:ext>
                </a:extLst>
              </p:cNvPr>
              <p:cNvSpPr/>
              <p:nvPr/>
            </p:nvSpPr>
            <p:spPr>
              <a:xfrm rot="16200000">
                <a:off x="4906210"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2" name="任意多边形: 形状 61">
                <a:extLst>
                  <a:ext uri="{FF2B5EF4-FFF2-40B4-BE49-F238E27FC236}">
                    <a16:creationId xmlns:a16="http://schemas.microsoft.com/office/drawing/2014/main" id="{4538AFB5-9F30-97E2-8DBB-3BCB7D7C5958}"/>
                  </a:ext>
                </a:extLst>
              </p:cNvPr>
              <p:cNvSpPr/>
              <p:nvPr/>
            </p:nvSpPr>
            <p:spPr>
              <a:xfrm rot="16200000">
                <a:off x="521639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3" name="任意多边形: 形状 62">
                <a:extLst>
                  <a:ext uri="{FF2B5EF4-FFF2-40B4-BE49-F238E27FC236}">
                    <a16:creationId xmlns:a16="http://schemas.microsoft.com/office/drawing/2014/main" id="{B53D50EA-0C60-0B3F-9639-0E30B974FC95}"/>
                  </a:ext>
                </a:extLst>
              </p:cNvPr>
              <p:cNvSpPr/>
              <p:nvPr/>
            </p:nvSpPr>
            <p:spPr>
              <a:xfrm rot="16200000">
                <a:off x="5526610"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4" name="任意多边形: 形状 63">
                <a:extLst>
                  <a:ext uri="{FF2B5EF4-FFF2-40B4-BE49-F238E27FC236}">
                    <a16:creationId xmlns:a16="http://schemas.microsoft.com/office/drawing/2014/main" id="{C95F987D-E8EC-D801-75BE-CA37A131027A}"/>
                  </a:ext>
                </a:extLst>
              </p:cNvPr>
              <p:cNvSpPr/>
              <p:nvPr/>
            </p:nvSpPr>
            <p:spPr>
              <a:xfrm rot="16200000">
                <a:off x="583676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5" name="任意多边形: 形状 64">
                <a:extLst>
                  <a:ext uri="{FF2B5EF4-FFF2-40B4-BE49-F238E27FC236}">
                    <a16:creationId xmlns:a16="http://schemas.microsoft.com/office/drawing/2014/main" id="{06EA3E1F-1C7F-7468-0C5B-A0E38760828C}"/>
                  </a:ext>
                </a:extLst>
              </p:cNvPr>
              <p:cNvSpPr/>
              <p:nvPr/>
            </p:nvSpPr>
            <p:spPr>
              <a:xfrm rot="16200000">
                <a:off x="6146984"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6" name="任意多边形: 形状 65">
                <a:extLst>
                  <a:ext uri="{FF2B5EF4-FFF2-40B4-BE49-F238E27FC236}">
                    <a16:creationId xmlns:a16="http://schemas.microsoft.com/office/drawing/2014/main" id="{8EDE8D03-9423-3556-816D-948684356711}"/>
                  </a:ext>
                </a:extLst>
              </p:cNvPr>
              <p:cNvSpPr/>
              <p:nvPr/>
            </p:nvSpPr>
            <p:spPr>
              <a:xfrm rot="16200000">
                <a:off x="6457171"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7" name="任意多边形: 形状 66">
                <a:extLst>
                  <a:ext uri="{FF2B5EF4-FFF2-40B4-BE49-F238E27FC236}">
                    <a16:creationId xmlns:a16="http://schemas.microsoft.com/office/drawing/2014/main" id="{A3088926-5B3D-8065-4996-8E5C54903854}"/>
                  </a:ext>
                </a:extLst>
              </p:cNvPr>
              <p:cNvSpPr/>
              <p:nvPr/>
            </p:nvSpPr>
            <p:spPr>
              <a:xfrm rot="16200000">
                <a:off x="6767356" y="1104573"/>
                <a:ext cx="287331" cy="461778"/>
              </a:xfrm>
              <a:custGeom>
                <a:avLst/>
                <a:gdLst>
                  <a:gd name="connsiteX0" fmla="*/ 187000 w 188130"/>
                  <a:gd name="connsiteY0" fmla="*/ 0 h 302349"/>
                  <a:gd name="connsiteX1" fmla="*/ 0 w 188130"/>
                  <a:gd name="connsiteY1" fmla="*/ 187000 h 302349"/>
                  <a:gd name="connsiteX2" fmla="*/ 0 w 188130"/>
                  <a:gd name="connsiteY2" fmla="*/ 302350 h 302349"/>
                  <a:gd name="connsiteX3" fmla="*/ 188131 w 188130"/>
                  <a:gd name="connsiteY3" fmla="*/ 114219 h 302349"/>
                  <a:gd name="connsiteX4" fmla="*/ 187000 w 188130"/>
                  <a:gd name="connsiteY4" fmla="*/ 0 h 302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49">
                    <a:moveTo>
                      <a:pt x="187000" y="0"/>
                    </a:moveTo>
                    <a:lnTo>
                      <a:pt x="0" y="187000"/>
                    </a:lnTo>
                    <a:lnTo>
                      <a:pt x="0" y="302350"/>
                    </a:lnTo>
                    <a:lnTo>
                      <a:pt x="188131" y="114219"/>
                    </a:lnTo>
                    <a:lnTo>
                      <a:pt x="187000" y="0"/>
                    </a:lnTo>
                    <a:close/>
                  </a:path>
                </a:pathLst>
              </a:custGeom>
              <a:solidFill>
                <a:srgbClr val="00FFFF">
                  <a:alpha val="33000"/>
                </a:srgbClr>
              </a:solidFill>
              <a:ln w="4038"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sp>
            <p:nvSpPr>
              <p:cNvPr id="68" name="任意多边形: 形状 67">
                <a:extLst>
                  <a:ext uri="{FF2B5EF4-FFF2-40B4-BE49-F238E27FC236}">
                    <a16:creationId xmlns:a16="http://schemas.microsoft.com/office/drawing/2014/main" id="{B8163DD8-9078-1EC8-C530-A29851CE0076}"/>
                  </a:ext>
                </a:extLst>
              </p:cNvPr>
              <p:cNvSpPr/>
              <p:nvPr/>
            </p:nvSpPr>
            <p:spPr>
              <a:xfrm rot="16200000">
                <a:off x="7077543" y="1104604"/>
                <a:ext cx="287331" cy="461716"/>
              </a:xfrm>
              <a:custGeom>
                <a:avLst/>
                <a:gdLst>
                  <a:gd name="connsiteX0" fmla="*/ 187000 w 188130"/>
                  <a:gd name="connsiteY0" fmla="*/ 0 h 302309"/>
                  <a:gd name="connsiteX1" fmla="*/ 0 w 188130"/>
                  <a:gd name="connsiteY1" fmla="*/ 187000 h 302309"/>
                  <a:gd name="connsiteX2" fmla="*/ 0 w 188130"/>
                  <a:gd name="connsiteY2" fmla="*/ 302309 h 302309"/>
                  <a:gd name="connsiteX3" fmla="*/ 188131 w 188130"/>
                  <a:gd name="connsiteY3" fmla="*/ 114179 h 302309"/>
                  <a:gd name="connsiteX4" fmla="*/ 187000 w 188130"/>
                  <a:gd name="connsiteY4" fmla="*/ 0 h 302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130" h="302309">
                    <a:moveTo>
                      <a:pt x="187000" y="0"/>
                    </a:moveTo>
                    <a:lnTo>
                      <a:pt x="0" y="187000"/>
                    </a:lnTo>
                    <a:lnTo>
                      <a:pt x="0" y="302309"/>
                    </a:lnTo>
                    <a:lnTo>
                      <a:pt x="188131" y="114179"/>
                    </a:lnTo>
                    <a:lnTo>
                      <a:pt x="187000" y="0"/>
                    </a:lnTo>
                    <a:close/>
                  </a:path>
                </a:pathLst>
              </a:custGeom>
              <a:solidFill>
                <a:srgbClr val="00FFFF">
                  <a:alpha val="33000"/>
                </a:srgbClr>
              </a:solidFill>
              <a:ln w="40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Arial" panose="020B0604020202020204" pitchFamily="34" charset="0"/>
                  <a:ea typeface="HarmonyOS Sans SC" panose="00000800000000000000" pitchFamily="2" charset="-122"/>
                  <a:cs typeface="+mn-cs"/>
                </a:endParaRPr>
              </a:p>
            </p:txBody>
          </p:sp>
        </p:grpSp>
      </p:grpSp>
      <p:sp>
        <p:nvSpPr>
          <p:cNvPr id="53" name="文本框 52">
            <a:extLst>
              <a:ext uri="{FF2B5EF4-FFF2-40B4-BE49-F238E27FC236}">
                <a16:creationId xmlns:a16="http://schemas.microsoft.com/office/drawing/2014/main" id="{AB9E7FC2-1DD1-495C-FFDF-099652230EBB}"/>
              </a:ext>
            </a:extLst>
          </p:cNvPr>
          <p:cNvSpPr txBox="1"/>
          <p:nvPr/>
        </p:nvSpPr>
        <p:spPr>
          <a:xfrm>
            <a:off x="1395318" y="1945981"/>
            <a:ext cx="1035366" cy="475021"/>
          </a:xfrm>
          <a:prstGeom prst="rect">
            <a:avLst/>
          </a:prstGeom>
          <a:noFill/>
        </p:spPr>
        <p:txBody>
          <a:bodyPr wrap="square" rtlCol="0">
            <a:noAutofit/>
          </a:bodyPr>
          <a:lstStyle/>
          <a:p>
            <a:r>
              <a:rPr lang="zh-CN" altLang="en-US" sz="3200" dirty="0">
                <a:solidFill>
                  <a:schemeClr val="bg1"/>
                </a:solidFill>
                <a:cs typeface="+mn-ea"/>
                <a:sym typeface="+mn-lt"/>
              </a:rPr>
              <a:t>姓名</a:t>
            </a:r>
          </a:p>
        </p:txBody>
      </p:sp>
      <p:sp>
        <p:nvSpPr>
          <p:cNvPr id="54" name="文本框 53">
            <a:extLst>
              <a:ext uri="{FF2B5EF4-FFF2-40B4-BE49-F238E27FC236}">
                <a16:creationId xmlns:a16="http://schemas.microsoft.com/office/drawing/2014/main" id="{316F4414-81B6-2957-5758-70F41604E922}"/>
              </a:ext>
            </a:extLst>
          </p:cNvPr>
          <p:cNvSpPr txBox="1"/>
          <p:nvPr/>
        </p:nvSpPr>
        <p:spPr>
          <a:xfrm>
            <a:off x="2748911" y="1777781"/>
            <a:ext cx="2554031" cy="746872"/>
          </a:xfrm>
          <a:prstGeom prst="rect">
            <a:avLst/>
          </a:prstGeom>
          <a:noFill/>
          <a:ln w="9525">
            <a:noFill/>
          </a:ln>
        </p:spPr>
        <p:txBody>
          <a:bodyPr wrap="square">
            <a:spAutoFit/>
          </a:bodyPr>
          <a:lstStyle>
            <a:defPPr>
              <a:defRPr lang="zh-CN"/>
            </a:defPPr>
            <a:lvl1pPr>
              <a:lnSpc>
                <a:spcPct val="150000"/>
              </a:lnSpc>
              <a:defRPr sz="4000" b="1">
                <a:gradFill flip="none" rotWithShape="1">
                  <a:gsLst>
                    <a:gs pos="100000">
                      <a:srgbClr val="FFC000"/>
                    </a:gs>
                    <a:gs pos="0">
                      <a:srgbClr val="FFFF00"/>
                    </a:gs>
                  </a:gsLst>
                  <a:lin ang="2700000" scaled="1"/>
                  <a:tileRect/>
                </a:gradFill>
                <a:latin typeface="+mn-ea"/>
              </a:defRPr>
            </a:lvl1pPr>
          </a:lstStyle>
          <a:p>
            <a:r>
              <a:rPr lang="zh-CN" altLang="en-US" sz="3200" dirty="0">
                <a:sym typeface="+mn-lt"/>
              </a:rPr>
              <a:t>请输入职位</a:t>
            </a:r>
          </a:p>
        </p:txBody>
      </p:sp>
      <p:sp>
        <p:nvSpPr>
          <p:cNvPr id="56" name="文本框 55">
            <a:extLst>
              <a:ext uri="{FF2B5EF4-FFF2-40B4-BE49-F238E27FC236}">
                <a16:creationId xmlns:a16="http://schemas.microsoft.com/office/drawing/2014/main" id="{0ED15F88-F51E-6E0A-4F1C-70028BF2EA1D}"/>
              </a:ext>
            </a:extLst>
          </p:cNvPr>
          <p:cNvSpPr txBox="1"/>
          <p:nvPr/>
        </p:nvSpPr>
        <p:spPr>
          <a:xfrm>
            <a:off x="1395318" y="2571330"/>
            <a:ext cx="6988730" cy="1896930"/>
          </a:xfrm>
          <a:prstGeom prst="rect">
            <a:avLst/>
          </a:prstGeom>
          <a:noFill/>
          <a:ln w="9525">
            <a:noFill/>
          </a:ln>
        </p:spPr>
        <p:txBody>
          <a:bodyPr wrap="square">
            <a:spAutoFit/>
          </a:bodyPr>
          <a:lstStyle/>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请在这里输入内容请在这里输入内容请在这里输入内容请在这里输入内容</a:t>
            </a: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请在这里输入内容请在这里输入内容请在这里输入内容请在这里输入内容</a:t>
            </a:r>
            <a:endParaRPr lang="en-US" altLang="zh-CN" sz="1600" b="1" dirty="0">
              <a:solidFill>
                <a:schemeClr val="bg1"/>
              </a:solidFill>
              <a:latin typeface="+mn-ea"/>
              <a:cs typeface="微软雅黑" panose="020B0503020204020204" charset="-122"/>
            </a:endParaRPr>
          </a:p>
          <a:p>
            <a:pPr marL="285750" indent="-285750">
              <a:lnSpc>
                <a:spcPct val="150000"/>
              </a:lnSpc>
              <a:buFont typeface="Arial" panose="020B0604020202020204" pitchFamily="34" charset="0"/>
              <a:buChar char="•"/>
            </a:pPr>
            <a:r>
              <a:rPr lang="zh-CN" altLang="en-US" sz="1600" b="1" dirty="0">
                <a:solidFill>
                  <a:schemeClr val="bg1"/>
                </a:solidFill>
                <a:latin typeface="+mn-ea"/>
                <a:cs typeface="微软雅黑" panose="020B0503020204020204" charset="-122"/>
              </a:rPr>
              <a:t>请在这里输入内容请在这里输入内容请在这里输入内容请在这里输入内容</a:t>
            </a:r>
            <a:endParaRPr lang="en-US" altLang="zh-CN" sz="1600" b="1" dirty="0">
              <a:solidFill>
                <a:schemeClr val="bg1"/>
              </a:solidFill>
              <a:latin typeface="+mn-ea"/>
              <a:cs typeface="微软雅黑" panose="020B0503020204020204" charset="-122"/>
            </a:endParaRPr>
          </a:p>
        </p:txBody>
      </p:sp>
      <p:grpSp>
        <p:nvGrpSpPr>
          <p:cNvPr id="104" name="组合 103">
            <a:extLst>
              <a:ext uri="{FF2B5EF4-FFF2-40B4-BE49-F238E27FC236}">
                <a16:creationId xmlns:a16="http://schemas.microsoft.com/office/drawing/2014/main" id="{379E151A-9574-2637-2569-FC4EF58863C9}"/>
              </a:ext>
            </a:extLst>
          </p:cNvPr>
          <p:cNvGrpSpPr/>
          <p:nvPr/>
        </p:nvGrpSpPr>
        <p:grpSpPr>
          <a:xfrm>
            <a:off x="-10660" y="5713116"/>
            <a:ext cx="12213320" cy="1163257"/>
            <a:chOff x="0" y="4544604"/>
            <a:chExt cx="12192000" cy="2432129"/>
          </a:xfrm>
          <a:effectLst/>
        </p:grpSpPr>
        <p:sp>
          <p:nvSpPr>
            <p:cNvPr id="107" name="任意多边形: 形状 106">
              <a:extLst>
                <a:ext uri="{FF2B5EF4-FFF2-40B4-BE49-F238E27FC236}">
                  <a16:creationId xmlns:a16="http://schemas.microsoft.com/office/drawing/2014/main" id="{4B6913BB-A12F-89D5-42F1-09650814F8C7}"/>
                </a:ext>
              </a:extLst>
            </p:cNvPr>
            <p:cNvSpPr/>
            <p:nvPr/>
          </p:nvSpPr>
          <p:spPr>
            <a:xfrm>
              <a:off x="0" y="4544604"/>
              <a:ext cx="12192000" cy="2432129"/>
            </a:xfrm>
            <a:custGeom>
              <a:avLst/>
              <a:gdLst>
                <a:gd name="connsiteX0" fmla="*/ 0 w 12192000"/>
                <a:gd name="connsiteY0" fmla="*/ 0 h 1996520"/>
                <a:gd name="connsiteX1" fmla="*/ 43625 w 12192000"/>
                <a:gd name="connsiteY1" fmla="*/ 29389 h 1996520"/>
                <a:gd name="connsiteX2" fmla="*/ 6106788 w 12192000"/>
                <a:gd name="connsiteY2" fmla="*/ 1359188 h 1996520"/>
                <a:gd name="connsiteX3" fmla="*/ 12010381 w 12192000"/>
                <a:gd name="connsiteY3" fmla="*/ 124157 h 1996520"/>
                <a:gd name="connsiteX4" fmla="*/ 12192000 w 12192000"/>
                <a:gd name="connsiteY4" fmla="*/ 12365 h 1996520"/>
                <a:gd name="connsiteX5" fmla="*/ 12192000 w 12192000"/>
                <a:gd name="connsiteY5" fmla="*/ 1996520 h 1996520"/>
                <a:gd name="connsiteX6" fmla="*/ 0 w 12192000"/>
                <a:gd name="connsiteY6" fmla="*/ 1996520 h 199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996520">
                  <a:moveTo>
                    <a:pt x="0" y="0"/>
                  </a:moveTo>
                  <a:lnTo>
                    <a:pt x="43625" y="29389"/>
                  </a:lnTo>
                  <a:cubicBezTo>
                    <a:pt x="1336102" y="830124"/>
                    <a:pt x="3568938" y="1359188"/>
                    <a:pt x="6106788" y="1359188"/>
                  </a:cubicBezTo>
                  <a:cubicBezTo>
                    <a:pt x="8543125" y="1359188"/>
                    <a:pt x="10698360" y="871602"/>
                    <a:pt x="12010381" y="124157"/>
                  </a:cubicBezTo>
                  <a:lnTo>
                    <a:pt x="12192000" y="12365"/>
                  </a:lnTo>
                  <a:lnTo>
                    <a:pt x="12192000" y="1996520"/>
                  </a:lnTo>
                  <a:lnTo>
                    <a:pt x="0" y="1996520"/>
                  </a:lnTo>
                  <a:close/>
                </a:path>
              </a:pathLst>
            </a:custGeom>
            <a:solidFill>
              <a:srgbClr val="6DB9AE"/>
            </a:solidFill>
            <a:ln w="12700" cap="flat" cmpd="sng" algn="ctr">
              <a:noFill/>
              <a:prstDash val="solid"/>
              <a:miter lim="800000"/>
            </a:ln>
            <a:effectLst>
              <a:outerShdw blurRad="381000" dist="190500" dir="5400000" sx="90000" sy="90000" algn="t" rotWithShape="0">
                <a:srgbClr val="2FB8BB">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sp>
          <p:nvSpPr>
            <p:cNvPr id="108" name="任意多边形: 形状 107">
              <a:extLst>
                <a:ext uri="{FF2B5EF4-FFF2-40B4-BE49-F238E27FC236}">
                  <a16:creationId xmlns:a16="http://schemas.microsoft.com/office/drawing/2014/main" id="{36EDD1CB-1B1C-11F3-5788-D03D173DE2DD}"/>
                </a:ext>
              </a:extLst>
            </p:cNvPr>
            <p:cNvSpPr/>
            <p:nvPr/>
          </p:nvSpPr>
          <p:spPr>
            <a:xfrm>
              <a:off x="0" y="5785922"/>
              <a:ext cx="12192000" cy="1190811"/>
            </a:xfrm>
            <a:custGeom>
              <a:avLst/>
              <a:gdLst>
                <a:gd name="connsiteX0" fmla="*/ 0 w 12192000"/>
                <a:gd name="connsiteY0" fmla="*/ 0 h 1526547"/>
                <a:gd name="connsiteX1" fmla="*/ 43626 w 12192000"/>
                <a:gd name="connsiteY1" fmla="*/ 21296 h 1526547"/>
                <a:gd name="connsiteX2" fmla="*/ 6106789 w 12192000"/>
                <a:gd name="connsiteY2" fmla="*/ 984922 h 1526547"/>
                <a:gd name="connsiteX3" fmla="*/ 12010382 w 12192000"/>
                <a:gd name="connsiteY3" fmla="*/ 89969 h 1526547"/>
                <a:gd name="connsiteX4" fmla="*/ 12192000 w 12192000"/>
                <a:gd name="connsiteY4" fmla="*/ 8961 h 1526547"/>
                <a:gd name="connsiteX5" fmla="*/ 12192000 w 12192000"/>
                <a:gd name="connsiteY5" fmla="*/ 1526547 h 1526547"/>
                <a:gd name="connsiteX6" fmla="*/ 0 w 12192000"/>
                <a:gd name="connsiteY6" fmla="*/ 1526547 h 152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526547">
                  <a:moveTo>
                    <a:pt x="0" y="0"/>
                  </a:moveTo>
                  <a:lnTo>
                    <a:pt x="43626" y="21296"/>
                  </a:lnTo>
                  <a:cubicBezTo>
                    <a:pt x="1336103" y="601541"/>
                    <a:pt x="3568939" y="984922"/>
                    <a:pt x="6106789" y="984922"/>
                  </a:cubicBezTo>
                  <a:cubicBezTo>
                    <a:pt x="8543126" y="984922"/>
                    <a:pt x="10698361" y="631598"/>
                    <a:pt x="12010382" y="89969"/>
                  </a:cubicBezTo>
                  <a:lnTo>
                    <a:pt x="12192000" y="8961"/>
                  </a:lnTo>
                  <a:lnTo>
                    <a:pt x="12192000" y="1526547"/>
                  </a:lnTo>
                  <a:lnTo>
                    <a:pt x="0" y="1526547"/>
                  </a:lnTo>
                  <a:close/>
                </a:path>
              </a:pathLst>
            </a:custGeom>
            <a:gradFill flip="none" rotWithShape="1">
              <a:gsLst>
                <a:gs pos="100000">
                  <a:srgbClr val="2F68AE"/>
                </a:gs>
                <a:gs pos="0">
                  <a:srgbClr val="1B4F9C"/>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HarmonyOS Sans SC Black" panose="00000A00000000000000" pitchFamily="2" charset="-122"/>
              </a:endParaRPr>
            </a:p>
          </p:txBody>
        </p:sp>
      </p:grpSp>
      <p:pic>
        <p:nvPicPr>
          <p:cNvPr id="109" name="图片 108" descr="穿着蓝色西装的男人&#10;&#10;描述已自动生成">
            <a:extLst>
              <a:ext uri="{FF2B5EF4-FFF2-40B4-BE49-F238E27FC236}">
                <a16:creationId xmlns:a16="http://schemas.microsoft.com/office/drawing/2014/main" id="{212971FF-60A0-E004-3A8D-7416FCEAF06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096000" y="1242965"/>
            <a:ext cx="6586958" cy="5615035"/>
          </a:xfrm>
          <a:prstGeom prst="rect">
            <a:avLst/>
          </a:prstGeom>
          <a:effectLst>
            <a:outerShdw blurRad="546100" dist="241300" dir="2700000" sx="99000" sy="99000" algn="tl" rotWithShape="0">
              <a:schemeClr val="accent1">
                <a:lumMod val="50000"/>
                <a:alpha val="39000"/>
              </a:schemeClr>
            </a:outerShdw>
          </a:effectLst>
        </p:spPr>
      </p:pic>
      <p:cxnSp>
        <p:nvCxnSpPr>
          <p:cNvPr id="3" name="直接连接符 2">
            <a:extLst>
              <a:ext uri="{FF2B5EF4-FFF2-40B4-BE49-F238E27FC236}">
                <a16:creationId xmlns:a16="http://schemas.microsoft.com/office/drawing/2014/main" id="{9DE17735-EE6E-D2C7-D8A0-973C86C27103}"/>
              </a:ext>
            </a:extLst>
          </p:cNvPr>
          <p:cNvCxnSpPr>
            <a:cxnSpLocks/>
          </p:cNvCxnSpPr>
          <p:nvPr/>
        </p:nvCxnSpPr>
        <p:spPr>
          <a:xfrm>
            <a:off x="2544547" y="2081750"/>
            <a:ext cx="0" cy="30697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10" name="文本框 109">
            <a:extLst>
              <a:ext uri="{FF2B5EF4-FFF2-40B4-BE49-F238E27FC236}">
                <a16:creationId xmlns:a16="http://schemas.microsoft.com/office/drawing/2014/main" id="{97CFF49F-FD93-E91C-F6ED-199C848748D4}"/>
              </a:ext>
            </a:extLst>
          </p:cNvPr>
          <p:cNvSpPr txBox="1"/>
          <p:nvPr/>
        </p:nvSpPr>
        <p:spPr>
          <a:xfrm>
            <a:off x="2106124" y="4783857"/>
            <a:ext cx="1538883" cy="615553"/>
          </a:xfrm>
          <a:prstGeom prst="rect">
            <a:avLst/>
          </a:prstGeom>
          <a:noFill/>
        </p:spPr>
        <p:txBody>
          <a:bodyPr wrap="none" lIns="0" tIns="0" rIns="0" bIns="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cs typeface="+mn-ea"/>
                <a:sym typeface="+mn-lt"/>
              </a:rPr>
              <a:t>请在这里</a:t>
            </a:r>
            <a:endParaRPr kumimoji="0" lang="en-US" altLang="zh-CN" sz="2000" b="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cs typeface="+mn-ea"/>
                <a:sym typeface="+mn-lt"/>
              </a:rPr>
              <a:t>输入获奖荣誉</a:t>
            </a:r>
            <a:endParaRPr kumimoji="0" lang="en-US" altLang="zh-CN" sz="2000" b="0" i="0" u="none" strike="noStrike" kern="1200" cap="none" spc="0" normalizeH="0" baseline="0" noProof="0" dirty="0">
              <a:ln>
                <a:noFill/>
              </a:ln>
              <a:solidFill>
                <a:schemeClr val="bg1"/>
              </a:solidFill>
              <a:effectLst/>
              <a:uLnTx/>
              <a:uFillTx/>
              <a:cs typeface="+mn-ea"/>
              <a:sym typeface="+mn-lt"/>
            </a:endParaRPr>
          </a:p>
        </p:txBody>
      </p:sp>
      <p:grpSp>
        <p:nvGrpSpPr>
          <p:cNvPr id="9" name="组合 8">
            <a:extLst>
              <a:ext uri="{FF2B5EF4-FFF2-40B4-BE49-F238E27FC236}">
                <a16:creationId xmlns:a16="http://schemas.microsoft.com/office/drawing/2014/main" id="{BED675B4-4230-6932-D575-527F562BDA95}"/>
              </a:ext>
            </a:extLst>
          </p:cNvPr>
          <p:cNvGrpSpPr/>
          <p:nvPr/>
        </p:nvGrpSpPr>
        <p:grpSpPr>
          <a:xfrm>
            <a:off x="1436162" y="4674428"/>
            <a:ext cx="2945126" cy="834411"/>
            <a:chOff x="1436162" y="4674428"/>
            <a:chExt cx="2945126" cy="834411"/>
          </a:xfrm>
        </p:grpSpPr>
        <p:grpSp>
          <p:nvGrpSpPr>
            <p:cNvPr id="117" name="组合 116">
              <a:extLst>
                <a:ext uri="{FF2B5EF4-FFF2-40B4-BE49-F238E27FC236}">
                  <a16:creationId xmlns:a16="http://schemas.microsoft.com/office/drawing/2014/main" id="{324A5768-E156-77A1-BAD6-06F2F0FF1239}"/>
                </a:ext>
              </a:extLst>
            </p:cNvPr>
            <p:cNvGrpSpPr/>
            <p:nvPr/>
          </p:nvGrpSpPr>
          <p:grpSpPr>
            <a:xfrm>
              <a:off x="3968906" y="4674428"/>
              <a:ext cx="412382" cy="834411"/>
              <a:chOff x="9207500" y="842963"/>
              <a:chExt cx="542925" cy="1098551"/>
            </a:xfrm>
            <a:solidFill>
              <a:schemeClr val="bg1"/>
            </a:solidFill>
          </p:grpSpPr>
          <p:sp>
            <p:nvSpPr>
              <p:cNvPr id="118" name="Freeform 110">
                <a:extLst>
                  <a:ext uri="{FF2B5EF4-FFF2-40B4-BE49-F238E27FC236}">
                    <a16:creationId xmlns:a16="http://schemas.microsoft.com/office/drawing/2014/main" id="{D2528752-F97B-5224-975D-B57602BBBFEC}"/>
                  </a:ext>
                </a:extLst>
              </p:cNvPr>
              <p:cNvSpPr>
                <a:spLocks/>
              </p:cNvSpPr>
              <p:nvPr/>
            </p:nvSpPr>
            <p:spPr bwMode="auto">
              <a:xfrm>
                <a:off x="9507538" y="1592263"/>
                <a:ext cx="58737" cy="158750"/>
              </a:xfrm>
              <a:custGeom>
                <a:avLst/>
                <a:gdLst>
                  <a:gd name="T0" fmla="*/ 0 w 18"/>
                  <a:gd name="T1" fmla="*/ 19 h 49"/>
                  <a:gd name="T2" fmla="*/ 5 w 18"/>
                  <a:gd name="T3" fmla="*/ 44 h 49"/>
                  <a:gd name="T4" fmla="*/ 5 w 18"/>
                  <a:gd name="T5" fmla="*/ 49 h 49"/>
                  <a:gd name="T6" fmla="*/ 17 w 18"/>
                  <a:gd name="T7" fmla="*/ 25 h 49"/>
                  <a:gd name="T8" fmla="*/ 11 w 18"/>
                  <a:gd name="T9" fmla="*/ 0 h 49"/>
                  <a:gd name="T10" fmla="*/ 0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0" y="19"/>
                    </a:moveTo>
                    <a:cubicBezTo>
                      <a:pt x="2" y="22"/>
                      <a:pt x="7" y="31"/>
                      <a:pt x="5" y="44"/>
                    </a:cubicBezTo>
                    <a:cubicBezTo>
                      <a:pt x="5" y="46"/>
                      <a:pt x="5" y="47"/>
                      <a:pt x="5" y="49"/>
                    </a:cubicBezTo>
                    <a:cubicBezTo>
                      <a:pt x="7" y="46"/>
                      <a:pt x="15" y="38"/>
                      <a:pt x="17" y="25"/>
                    </a:cubicBezTo>
                    <a:cubicBezTo>
                      <a:pt x="18" y="11"/>
                      <a:pt x="13" y="2"/>
                      <a:pt x="11" y="0"/>
                    </a:cubicBezTo>
                    <a:cubicBezTo>
                      <a:pt x="9" y="2"/>
                      <a:pt x="3" y="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19" name="Freeform 111">
                <a:extLst>
                  <a:ext uri="{FF2B5EF4-FFF2-40B4-BE49-F238E27FC236}">
                    <a16:creationId xmlns:a16="http://schemas.microsoft.com/office/drawing/2014/main" id="{6ADDE5F8-346A-1B5A-627B-937E85BEB327}"/>
                  </a:ext>
                </a:extLst>
              </p:cNvPr>
              <p:cNvSpPr>
                <a:spLocks/>
              </p:cNvSpPr>
              <p:nvPr/>
            </p:nvSpPr>
            <p:spPr bwMode="auto">
              <a:xfrm>
                <a:off x="9534525" y="1685926"/>
                <a:ext cx="147637" cy="71438"/>
              </a:xfrm>
              <a:custGeom>
                <a:avLst/>
                <a:gdLst>
                  <a:gd name="T0" fmla="*/ 30 w 46"/>
                  <a:gd name="T1" fmla="*/ 19 h 22"/>
                  <a:gd name="T2" fmla="*/ 4 w 46"/>
                  <a:gd name="T3" fmla="*/ 20 h 22"/>
                  <a:gd name="T4" fmla="*/ 0 w 46"/>
                  <a:gd name="T5" fmla="*/ 22 h 22"/>
                  <a:gd name="T6" fmla="*/ 20 w 46"/>
                  <a:gd name="T7" fmla="*/ 5 h 22"/>
                  <a:gd name="T8" fmla="*/ 46 w 46"/>
                  <a:gd name="T9" fmla="*/ 3 h 22"/>
                  <a:gd name="T10" fmla="*/ 30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30" y="19"/>
                    </a:moveTo>
                    <a:cubicBezTo>
                      <a:pt x="27" y="18"/>
                      <a:pt x="17" y="15"/>
                      <a:pt x="4" y="20"/>
                    </a:cubicBezTo>
                    <a:cubicBezTo>
                      <a:pt x="3" y="21"/>
                      <a:pt x="1" y="22"/>
                      <a:pt x="0" y="22"/>
                    </a:cubicBezTo>
                    <a:cubicBezTo>
                      <a:pt x="2" y="20"/>
                      <a:pt x="8" y="10"/>
                      <a:pt x="20" y="5"/>
                    </a:cubicBezTo>
                    <a:cubicBezTo>
                      <a:pt x="33" y="0"/>
                      <a:pt x="43" y="3"/>
                      <a:pt x="46" y="3"/>
                    </a:cubicBezTo>
                    <a:cubicBezTo>
                      <a:pt x="44" y="6"/>
                      <a:pt x="39" y="14"/>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0" name="Freeform 112">
                <a:extLst>
                  <a:ext uri="{FF2B5EF4-FFF2-40B4-BE49-F238E27FC236}">
                    <a16:creationId xmlns:a16="http://schemas.microsoft.com/office/drawing/2014/main" id="{65BC3510-8117-D4D5-E31F-5B0815DBB3A4}"/>
                  </a:ext>
                </a:extLst>
              </p:cNvPr>
              <p:cNvSpPr>
                <a:spLocks/>
              </p:cNvSpPr>
              <p:nvPr/>
            </p:nvSpPr>
            <p:spPr bwMode="auto">
              <a:xfrm>
                <a:off x="9550400" y="1501776"/>
                <a:ext cx="57150" cy="161925"/>
              </a:xfrm>
              <a:custGeom>
                <a:avLst/>
                <a:gdLst>
                  <a:gd name="T0" fmla="*/ 0 w 18"/>
                  <a:gd name="T1" fmla="*/ 22 h 50"/>
                  <a:gd name="T2" fmla="*/ 11 w 18"/>
                  <a:gd name="T3" fmla="*/ 45 h 50"/>
                  <a:gd name="T4" fmla="*/ 11 w 18"/>
                  <a:gd name="T5" fmla="*/ 50 h 50"/>
                  <a:gd name="T6" fmla="*/ 17 w 18"/>
                  <a:gd name="T7" fmla="*/ 24 h 50"/>
                  <a:gd name="T8" fmla="*/ 7 w 18"/>
                  <a:gd name="T9" fmla="*/ 0 h 50"/>
                  <a:gd name="T10" fmla="*/ 0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0" y="22"/>
                    </a:moveTo>
                    <a:cubicBezTo>
                      <a:pt x="2" y="24"/>
                      <a:pt x="10" y="32"/>
                      <a:pt x="11" y="45"/>
                    </a:cubicBezTo>
                    <a:cubicBezTo>
                      <a:pt x="11" y="47"/>
                      <a:pt x="11" y="48"/>
                      <a:pt x="11" y="50"/>
                    </a:cubicBezTo>
                    <a:cubicBezTo>
                      <a:pt x="12" y="47"/>
                      <a:pt x="18" y="37"/>
                      <a:pt x="17" y="24"/>
                    </a:cubicBezTo>
                    <a:cubicBezTo>
                      <a:pt x="16" y="10"/>
                      <a:pt x="9" y="2"/>
                      <a:pt x="7" y="0"/>
                    </a:cubicBezTo>
                    <a:cubicBezTo>
                      <a:pt x="5" y="3"/>
                      <a:pt x="1" y="11"/>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4" name="Freeform 113">
                <a:extLst>
                  <a:ext uri="{FF2B5EF4-FFF2-40B4-BE49-F238E27FC236}">
                    <a16:creationId xmlns:a16="http://schemas.microsoft.com/office/drawing/2014/main" id="{AF366C62-52C3-79E3-534C-BBBB668956D8}"/>
                  </a:ext>
                </a:extLst>
              </p:cNvPr>
              <p:cNvSpPr>
                <a:spLocks/>
              </p:cNvSpPr>
              <p:nvPr/>
            </p:nvSpPr>
            <p:spPr bwMode="auto">
              <a:xfrm>
                <a:off x="9598025" y="1576388"/>
                <a:ext cx="133350" cy="93663"/>
              </a:xfrm>
              <a:custGeom>
                <a:avLst/>
                <a:gdLst>
                  <a:gd name="T0" fmla="*/ 28 w 41"/>
                  <a:gd name="T1" fmla="*/ 19 h 29"/>
                  <a:gd name="T2" fmla="*/ 3 w 41"/>
                  <a:gd name="T3" fmla="*/ 26 h 29"/>
                  <a:gd name="T4" fmla="*/ 0 w 41"/>
                  <a:gd name="T5" fmla="*/ 29 h 29"/>
                  <a:gd name="T6" fmla="*/ 16 w 41"/>
                  <a:gd name="T7" fmla="*/ 7 h 29"/>
                  <a:gd name="T8" fmla="*/ 41 w 41"/>
                  <a:gd name="T9" fmla="*/ 1 h 29"/>
                  <a:gd name="T10" fmla="*/ 28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28" y="19"/>
                    </a:moveTo>
                    <a:cubicBezTo>
                      <a:pt x="25" y="19"/>
                      <a:pt x="14" y="18"/>
                      <a:pt x="3" y="26"/>
                    </a:cubicBezTo>
                    <a:cubicBezTo>
                      <a:pt x="2" y="27"/>
                      <a:pt x="1" y="28"/>
                      <a:pt x="0" y="29"/>
                    </a:cubicBezTo>
                    <a:cubicBezTo>
                      <a:pt x="1" y="26"/>
                      <a:pt x="5" y="15"/>
                      <a:pt x="16" y="7"/>
                    </a:cubicBezTo>
                    <a:cubicBezTo>
                      <a:pt x="27" y="0"/>
                      <a:pt x="38" y="0"/>
                      <a:pt x="41" y="1"/>
                    </a:cubicBezTo>
                    <a:cubicBezTo>
                      <a:pt x="40" y="3"/>
                      <a:pt x="36" y="12"/>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5" name="Freeform 114">
                <a:extLst>
                  <a:ext uri="{FF2B5EF4-FFF2-40B4-BE49-F238E27FC236}">
                    <a16:creationId xmlns:a16="http://schemas.microsoft.com/office/drawing/2014/main" id="{5735A43B-FB1C-59E5-7D27-9F04871BBD81}"/>
                  </a:ext>
                </a:extLst>
              </p:cNvPr>
              <p:cNvSpPr>
                <a:spLocks/>
              </p:cNvSpPr>
              <p:nvPr/>
            </p:nvSpPr>
            <p:spPr bwMode="auto">
              <a:xfrm>
                <a:off x="9569450" y="1411288"/>
                <a:ext cx="74612" cy="155575"/>
              </a:xfrm>
              <a:custGeom>
                <a:avLst/>
                <a:gdLst>
                  <a:gd name="T0" fmla="*/ 2 w 23"/>
                  <a:gd name="T1" fmla="*/ 22 h 48"/>
                  <a:gd name="T2" fmla="*/ 17 w 23"/>
                  <a:gd name="T3" fmla="*/ 43 h 48"/>
                  <a:gd name="T4" fmla="*/ 18 w 23"/>
                  <a:gd name="T5" fmla="*/ 48 h 48"/>
                  <a:gd name="T6" fmla="*/ 19 w 23"/>
                  <a:gd name="T7" fmla="*/ 21 h 48"/>
                  <a:gd name="T8" fmla="*/ 4 w 23"/>
                  <a:gd name="T9" fmla="*/ 0 h 48"/>
                  <a:gd name="T10" fmla="*/ 2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 y="22"/>
                    </a:moveTo>
                    <a:cubicBezTo>
                      <a:pt x="4" y="24"/>
                      <a:pt x="13" y="30"/>
                      <a:pt x="17" y="43"/>
                    </a:cubicBezTo>
                    <a:cubicBezTo>
                      <a:pt x="17" y="45"/>
                      <a:pt x="18" y="46"/>
                      <a:pt x="18" y="48"/>
                    </a:cubicBezTo>
                    <a:cubicBezTo>
                      <a:pt x="19" y="45"/>
                      <a:pt x="23" y="33"/>
                      <a:pt x="19" y="21"/>
                    </a:cubicBezTo>
                    <a:cubicBezTo>
                      <a:pt x="15" y="8"/>
                      <a:pt x="6" y="1"/>
                      <a:pt x="4" y="0"/>
                    </a:cubicBezTo>
                    <a:cubicBezTo>
                      <a:pt x="3" y="3"/>
                      <a:pt x="0" y="11"/>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6" name="Freeform 115">
                <a:extLst>
                  <a:ext uri="{FF2B5EF4-FFF2-40B4-BE49-F238E27FC236}">
                    <a16:creationId xmlns:a16="http://schemas.microsoft.com/office/drawing/2014/main" id="{FDCE4DCA-AF58-E362-A2FE-16EBDAFBD205}"/>
                  </a:ext>
                </a:extLst>
              </p:cNvPr>
              <p:cNvSpPr>
                <a:spLocks/>
              </p:cNvSpPr>
              <p:nvPr/>
            </p:nvSpPr>
            <p:spPr bwMode="auto">
              <a:xfrm>
                <a:off x="9640888" y="1454151"/>
                <a:ext cx="109537" cy="115888"/>
              </a:xfrm>
              <a:custGeom>
                <a:avLst/>
                <a:gdLst>
                  <a:gd name="T0" fmla="*/ 26 w 34"/>
                  <a:gd name="T1" fmla="*/ 20 h 36"/>
                  <a:gd name="T2" fmla="*/ 3 w 34"/>
                  <a:gd name="T3" fmla="*/ 32 h 36"/>
                  <a:gd name="T4" fmla="*/ 0 w 34"/>
                  <a:gd name="T5" fmla="*/ 36 h 36"/>
                  <a:gd name="T6" fmla="*/ 11 w 34"/>
                  <a:gd name="T7" fmla="*/ 11 h 36"/>
                  <a:gd name="T8" fmla="*/ 34 w 34"/>
                  <a:gd name="T9" fmla="*/ 0 h 36"/>
                  <a:gd name="T10" fmla="*/ 26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26" y="20"/>
                    </a:moveTo>
                    <a:cubicBezTo>
                      <a:pt x="23" y="21"/>
                      <a:pt x="12" y="22"/>
                      <a:pt x="3" y="32"/>
                    </a:cubicBezTo>
                    <a:cubicBezTo>
                      <a:pt x="2" y="33"/>
                      <a:pt x="1" y="34"/>
                      <a:pt x="0" y="36"/>
                    </a:cubicBezTo>
                    <a:cubicBezTo>
                      <a:pt x="0" y="32"/>
                      <a:pt x="2" y="21"/>
                      <a:pt x="11" y="11"/>
                    </a:cubicBezTo>
                    <a:cubicBezTo>
                      <a:pt x="21" y="1"/>
                      <a:pt x="31" y="0"/>
                      <a:pt x="34" y="0"/>
                    </a:cubicBezTo>
                    <a:cubicBezTo>
                      <a:pt x="34" y="2"/>
                      <a:pt x="33" y="1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7" name="Freeform 116">
                <a:extLst>
                  <a:ext uri="{FF2B5EF4-FFF2-40B4-BE49-F238E27FC236}">
                    <a16:creationId xmlns:a16="http://schemas.microsoft.com/office/drawing/2014/main" id="{A9A81A5F-7748-7CF5-68F6-FE1C1DA51637}"/>
                  </a:ext>
                </a:extLst>
              </p:cNvPr>
              <p:cNvSpPr>
                <a:spLocks/>
              </p:cNvSpPr>
              <p:nvPr/>
            </p:nvSpPr>
            <p:spPr bwMode="auto">
              <a:xfrm>
                <a:off x="9566275" y="1317626"/>
                <a:ext cx="87312" cy="142875"/>
              </a:xfrm>
              <a:custGeom>
                <a:avLst/>
                <a:gdLst>
                  <a:gd name="T0" fmla="*/ 4 w 27"/>
                  <a:gd name="T1" fmla="*/ 23 h 44"/>
                  <a:gd name="T2" fmla="*/ 23 w 27"/>
                  <a:gd name="T3" fmla="*/ 40 h 44"/>
                  <a:gd name="T4" fmla="*/ 25 w 27"/>
                  <a:gd name="T5" fmla="*/ 44 h 44"/>
                  <a:gd name="T6" fmla="*/ 21 w 27"/>
                  <a:gd name="T7" fmla="*/ 18 h 44"/>
                  <a:gd name="T8" fmla="*/ 2 w 27"/>
                  <a:gd name="T9" fmla="*/ 0 h 44"/>
                  <a:gd name="T10" fmla="*/ 4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4" y="23"/>
                    </a:moveTo>
                    <a:cubicBezTo>
                      <a:pt x="7" y="24"/>
                      <a:pt x="17" y="28"/>
                      <a:pt x="23" y="40"/>
                    </a:cubicBezTo>
                    <a:cubicBezTo>
                      <a:pt x="24" y="41"/>
                      <a:pt x="25" y="43"/>
                      <a:pt x="25" y="44"/>
                    </a:cubicBezTo>
                    <a:cubicBezTo>
                      <a:pt x="26" y="41"/>
                      <a:pt x="27" y="29"/>
                      <a:pt x="21" y="18"/>
                    </a:cubicBezTo>
                    <a:cubicBezTo>
                      <a:pt x="14" y="6"/>
                      <a:pt x="5" y="2"/>
                      <a:pt x="2" y="0"/>
                    </a:cubicBezTo>
                    <a:cubicBezTo>
                      <a:pt x="1" y="3"/>
                      <a:pt x="0" y="1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8" name="Freeform 117">
                <a:extLst>
                  <a:ext uri="{FF2B5EF4-FFF2-40B4-BE49-F238E27FC236}">
                    <a16:creationId xmlns:a16="http://schemas.microsoft.com/office/drawing/2014/main" id="{67E098DF-B093-255A-E5FD-33E28B205276}"/>
                  </a:ext>
                </a:extLst>
              </p:cNvPr>
              <p:cNvSpPr>
                <a:spLocks/>
              </p:cNvSpPr>
              <p:nvPr/>
            </p:nvSpPr>
            <p:spPr bwMode="auto">
              <a:xfrm>
                <a:off x="9659938" y="1323976"/>
                <a:ext cx="87312" cy="136525"/>
              </a:xfrm>
              <a:custGeom>
                <a:avLst/>
                <a:gdLst>
                  <a:gd name="T0" fmla="*/ 23 w 27"/>
                  <a:gd name="T1" fmla="*/ 22 h 42"/>
                  <a:gd name="T2" fmla="*/ 3 w 27"/>
                  <a:gd name="T3" fmla="*/ 38 h 42"/>
                  <a:gd name="T4" fmla="*/ 1 w 27"/>
                  <a:gd name="T5" fmla="*/ 42 h 42"/>
                  <a:gd name="T6" fmla="*/ 7 w 27"/>
                  <a:gd name="T7" fmla="*/ 16 h 42"/>
                  <a:gd name="T8" fmla="*/ 27 w 27"/>
                  <a:gd name="T9" fmla="*/ 0 h 42"/>
                  <a:gd name="T10" fmla="*/ 23 w 27"/>
                  <a:gd name="T11" fmla="*/ 22 h 42"/>
                </a:gdLst>
                <a:ahLst/>
                <a:cxnLst>
                  <a:cxn ang="0">
                    <a:pos x="T0" y="T1"/>
                  </a:cxn>
                  <a:cxn ang="0">
                    <a:pos x="T2" y="T3"/>
                  </a:cxn>
                  <a:cxn ang="0">
                    <a:pos x="T4" y="T5"/>
                  </a:cxn>
                  <a:cxn ang="0">
                    <a:pos x="T6" y="T7"/>
                  </a:cxn>
                  <a:cxn ang="0">
                    <a:pos x="T8" y="T9"/>
                  </a:cxn>
                  <a:cxn ang="0">
                    <a:pos x="T10" y="T11"/>
                  </a:cxn>
                </a:cxnLst>
                <a:rect l="0" t="0" r="r" b="b"/>
                <a:pathLst>
                  <a:path w="27" h="42">
                    <a:moveTo>
                      <a:pt x="23" y="22"/>
                    </a:moveTo>
                    <a:cubicBezTo>
                      <a:pt x="20" y="23"/>
                      <a:pt x="10" y="27"/>
                      <a:pt x="3" y="38"/>
                    </a:cubicBezTo>
                    <a:cubicBezTo>
                      <a:pt x="2" y="40"/>
                      <a:pt x="1" y="41"/>
                      <a:pt x="1" y="42"/>
                    </a:cubicBezTo>
                    <a:cubicBezTo>
                      <a:pt x="0" y="39"/>
                      <a:pt x="0" y="27"/>
                      <a:pt x="7" y="16"/>
                    </a:cubicBezTo>
                    <a:cubicBezTo>
                      <a:pt x="14" y="5"/>
                      <a:pt x="24" y="1"/>
                      <a:pt x="27" y="0"/>
                    </a:cubicBezTo>
                    <a:cubicBezTo>
                      <a:pt x="27" y="3"/>
                      <a:pt x="27" y="1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9" name="Freeform 118">
                <a:extLst>
                  <a:ext uri="{FF2B5EF4-FFF2-40B4-BE49-F238E27FC236}">
                    <a16:creationId xmlns:a16="http://schemas.microsoft.com/office/drawing/2014/main" id="{5C24A320-8038-A1A8-4EE8-06DA6F541320}"/>
                  </a:ext>
                </a:extLst>
              </p:cNvPr>
              <p:cNvSpPr>
                <a:spLocks/>
              </p:cNvSpPr>
              <p:nvPr/>
            </p:nvSpPr>
            <p:spPr bwMode="auto">
              <a:xfrm>
                <a:off x="9544050" y="1230313"/>
                <a:ext cx="103187" cy="123825"/>
              </a:xfrm>
              <a:custGeom>
                <a:avLst/>
                <a:gdLst>
                  <a:gd name="T0" fmla="*/ 7 w 32"/>
                  <a:gd name="T1" fmla="*/ 22 h 38"/>
                  <a:gd name="T2" fmla="*/ 29 w 32"/>
                  <a:gd name="T3" fmla="*/ 34 h 38"/>
                  <a:gd name="T4" fmla="*/ 32 w 32"/>
                  <a:gd name="T5" fmla="*/ 38 h 38"/>
                  <a:gd name="T6" fmla="*/ 22 w 32"/>
                  <a:gd name="T7" fmla="*/ 13 h 38"/>
                  <a:gd name="T8" fmla="*/ 0 w 32"/>
                  <a:gd name="T9" fmla="*/ 0 h 38"/>
                  <a:gd name="T10" fmla="*/ 7 w 32"/>
                  <a:gd name="T11" fmla="*/ 22 h 38"/>
                </a:gdLst>
                <a:ahLst/>
                <a:cxnLst>
                  <a:cxn ang="0">
                    <a:pos x="T0" y="T1"/>
                  </a:cxn>
                  <a:cxn ang="0">
                    <a:pos x="T2" y="T3"/>
                  </a:cxn>
                  <a:cxn ang="0">
                    <a:pos x="T4" y="T5"/>
                  </a:cxn>
                  <a:cxn ang="0">
                    <a:pos x="T6" y="T7"/>
                  </a:cxn>
                  <a:cxn ang="0">
                    <a:pos x="T8" y="T9"/>
                  </a:cxn>
                  <a:cxn ang="0">
                    <a:pos x="T10" y="T11"/>
                  </a:cxn>
                </a:cxnLst>
                <a:rect l="0" t="0" r="r" b="b"/>
                <a:pathLst>
                  <a:path w="32" h="38">
                    <a:moveTo>
                      <a:pt x="7" y="22"/>
                    </a:moveTo>
                    <a:cubicBezTo>
                      <a:pt x="10" y="22"/>
                      <a:pt x="20" y="24"/>
                      <a:pt x="29" y="34"/>
                    </a:cubicBezTo>
                    <a:cubicBezTo>
                      <a:pt x="30" y="36"/>
                      <a:pt x="31" y="37"/>
                      <a:pt x="32" y="38"/>
                    </a:cubicBezTo>
                    <a:cubicBezTo>
                      <a:pt x="32" y="35"/>
                      <a:pt x="31" y="23"/>
                      <a:pt x="22" y="13"/>
                    </a:cubicBezTo>
                    <a:cubicBezTo>
                      <a:pt x="13" y="3"/>
                      <a:pt x="3" y="1"/>
                      <a:pt x="0" y="0"/>
                    </a:cubicBezTo>
                    <a:cubicBezTo>
                      <a:pt x="0" y="3"/>
                      <a:pt x="1" y="1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1" name="Freeform 119">
                <a:extLst>
                  <a:ext uri="{FF2B5EF4-FFF2-40B4-BE49-F238E27FC236}">
                    <a16:creationId xmlns:a16="http://schemas.microsoft.com/office/drawing/2014/main" id="{C8AD9634-BA71-9C4B-9D93-94A7A13271B4}"/>
                  </a:ext>
                </a:extLst>
              </p:cNvPr>
              <p:cNvSpPr>
                <a:spLocks/>
              </p:cNvSpPr>
              <p:nvPr/>
            </p:nvSpPr>
            <p:spPr bwMode="auto">
              <a:xfrm>
                <a:off x="9647238" y="1201738"/>
                <a:ext cx="77787" cy="152400"/>
              </a:xfrm>
              <a:custGeom>
                <a:avLst/>
                <a:gdLst>
                  <a:gd name="T0" fmla="*/ 22 w 24"/>
                  <a:gd name="T1" fmla="*/ 22 h 47"/>
                  <a:gd name="T2" fmla="*/ 6 w 24"/>
                  <a:gd name="T3" fmla="*/ 42 h 47"/>
                  <a:gd name="T4" fmla="*/ 4 w 24"/>
                  <a:gd name="T5" fmla="*/ 47 h 47"/>
                  <a:gd name="T6" fmla="*/ 5 w 24"/>
                  <a:gd name="T7" fmla="*/ 19 h 47"/>
                  <a:gd name="T8" fmla="*/ 21 w 24"/>
                  <a:gd name="T9" fmla="*/ 0 h 47"/>
                  <a:gd name="T10" fmla="*/ 22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22" y="22"/>
                    </a:moveTo>
                    <a:cubicBezTo>
                      <a:pt x="19" y="24"/>
                      <a:pt x="10" y="29"/>
                      <a:pt x="6" y="42"/>
                    </a:cubicBezTo>
                    <a:cubicBezTo>
                      <a:pt x="5" y="43"/>
                      <a:pt x="5" y="45"/>
                      <a:pt x="4" y="47"/>
                    </a:cubicBezTo>
                    <a:cubicBezTo>
                      <a:pt x="3" y="43"/>
                      <a:pt x="0" y="32"/>
                      <a:pt x="5" y="19"/>
                    </a:cubicBezTo>
                    <a:cubicBezTo>
                      <a:pt x="9" y="7"/>
                      <a:pt x="18" y="1"/>
                      <a:pt x="21" y="0"/>
                    </a:cubicBezTo>
                    <a:cubicBezTo>
                      <a:pt x="22" y="2"/>
                      <a:pt x="24" y="11"/>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2" name="Freeform 120">
                <a:extLst>
                  <a:ext uri="{FF2B5EF4-FFF2-40B4-BE49-F238E27FC236}">
                    <a16:creationId xmlns:a16="http://schemas.microsoft.com/office/drawing/2014/main" id="{A8AE886D-00B1-A6FC-DA95-BCCF12687F4B}"/>
                  </a:ext>
                </a:extLst>
              </p:cNvPr>
              <p:cNvSpPr>
                <a:spLocks/>
              </p:cNvSpPr>
              <p:nvPr/>
            </p:nvSpPr>
            <p:spPr bwMode="auto">
              <a:xfrm>
                <a:off x="9494838" y="1149351"/>
                <a:ext cx="130175" cy="101600"/>
              </a:xfrm>
              <a:custGeom>
                <a:avLst/>
                <a:gdLst>
                  <a:gd name="T0" fmla="*/ 12 w 40"/>
                  <a:gd name="T1" fmla="*/ 20 h 31"/>
                  <a:gd name="T2" fmla="*/ 36 w 40"/>
                  <a:gd name="T3" fmla="*/ 28 h 31"/>
                  <a:gd name="T4" fmla="*/ 40 w 40"/>
                  <a:gd name="T5" fmla="*/ 31 h 31"/>
                  <a:gd name="T6" fmla="*/ 25 w 40"/>
                  <a:gd name="T7" fmla="*/ 9 h 31"/>
                  <a:gd name="T8" fmla="*/ 0 w 40"/>
                  <a:gd name="T9" fmla="*/ 1 h 31"/>
                  <a:gd name="T10" fmla="*/ 12 w 40"/>
                  <a:gd name="T11" fmla="*/ 20 h 31"/>
                </a:gdLst>
                <a:ahLst/>
                <a:cxnLst>
                  <a:cxn ang="0">
                    <a:pos x="T0" y="T1"/>
                  </a:cxn>
                  <a:cxn ang="0">
                    <a:pos x="T2" y="T3"/>
                  </a:cxn>
                  <a:cxn ang="0">
                    <a:pos x="T4" y="T5"/>
                  </a:cxn>
                  <a:cxn ang="0">
                    <a:pos x="T6" y="T7"/>
                  </a:cxn>
                  <a:cxn ang="0">
                    <a:pos x="T8" y="T9"/>
                  </a:cxn>
                  <a:cxn ang="0">
                    <a:pos x="T10" y="T11"/>
                  </a:cxn>
                </a:cxnLst>
                <a:rect l="0" t="0" r="r" b="b"/>
                <a:pathLst>
                  <a:path w="40" h="31">
                    <a:moveTo>
                      <a:pt x="12" y="20"/>
                    </a:moveTo>
                    <a:cubicBezTo>
                      <a:pt x="15" y="20"/>
                      <a:pt x="26" y="20"/>
                      <a:pt x="36" y="28"/>
                    </a:cubicBezTo>
                    <a:cubicBezTo>
                      <a:pt x="38" y="29"/>
                      <a:pt x="39" y="30"/>
                      <a:pt x="40" y="31"/>
                    </a:cubicBezTo>
                    <a:cubicBezTo>
                      <a:pt x="39" y="28"/>
                      <a:pt x="35" y="17"/>
                      <a:pt x="25" y="9"/>
                    </a:cubicBezTo>
                    <a:cubicBezTo>
                      <a:pt x="14" y="0"/>
                      <a:pt x="3" y="0"/>
                      <a:pt x="0" y="1"/>
                    </a:cubicBezTo>
                    <a:cubicBezTo>
                      <a:pt x="1" y="3"/>
                      <a:pt x="4" y="1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3" name="Freeform 121">
                <a:extLst>
                  <a:ext uri="{FF2B5EF4-FFF2-40B4-BE49-F238E27FC236}">
                    <a16:creationId xmlns:a16="http://schemas.microsoft.com/office/drawing/2014/main" id="{A09FC7D6-7BCE-1D5A-172B-1D2BC5C2AB40}"/>
                  </a:ext>
                </a:extLst>
              </p:cNvPr>
              <p:cNvSpPr>
                <a:spLocks/>
              </p:cNvSpPr>
              <p:nvPr/>
            </p:nvSpPr>
            <p:spPr bwMode="auto">
              <a:xfrm>
                <a:off x="9613900" y="1085851"/>
                <a:ext cx="61912" cy="157163"/>
              </a:xfrm>
              <a:custGeom>
                <a:avLst/>
                <a:gdLst>
                  <a:gd name="T0" fmla="*/ 19 w 19"/>
                  <a:gd name="T1" fmla="*/ 22 h 49"/>
                  <a:gd name="T2" fmla="*/ 7 w 19"/>
                  <a:gd name="T3" fmla="*/ 45 h 49"/>
                  <a:gd name="T4" fmla="*/ 7 w 19"/>
                  <a:gd name="T5" fmla="*/ 49 h 49"/>
                  <a:gd name="T6" fmla="*/ 2 w 19"/>
                  <a:gd name="T7" fmla="*/ 23 h 49"/>
                  <a:gd name="T8" fmla="*/ 13 w 19"/>
                  <a:gd name="T9" fmla="*/ 0 h 49"/>
                  <a:gd name="T10" fmla="*/ 19 w 19"/>
                  <a:gd name="T11" fmla="*/ 22 h 49"/>
                </a:gdLst>
                <a:ahLst/>
                <a:cxnLst>
                  <a:cxn ang="0">
                    <a:pos x="T0" y="T1"/>
                  </a:cxn>
                  <a:cxn ang="0">
                    <a:pos x="T2" y="T3"/>
                  </a:cxn>
                  <a:cxn ang="0">
                    <a:pos x="T4" y="T5"/>
                  </a:cxn>
                  <a:cxn ang="0">
                    <a:pos x="T6" y="T7"/>
                  </a:cxn>
                  <a:cxn ang="0">
                    <a:pos x="T8" y="T9"/>
                  </a:cxn>
                  <a:cxn ang="0">
                    <a:pos x="T10" y="T11"/>
                  </a:cxn>
                </a:cxnLst>
                <a:rect l="0" t="0" r="r" b="b"/>
                <a:pathLst>
                  <a:path w="19" h="49">
                    <a:moveTo>
                      <a:pt x="19" y="22"/>
                    </a:moveTo>
                    <a:cubicBezTo>
                      <a:pt x="17" y="24"/>
                      <a:pt x="9" y="31"/>
                      <a:pt x="7" y="45"/>
                    </a:cubicBezTo>
                    <a:cubicBezTo>
                      <a:pt x="7" y="46"/>
                      <a:pt x="7" y="48"/>
                      <a:pt x="7" y="49"/>
                    </a:cubicBezTo>
                    <a:cubicBezTo>
                      <a:pt x="5" y="47"/>
                      <a:pt x="0" y="36"/>
                      <a:pt x="2" y="23"/>
                    </a:cubicBezTo>
                    <a:cubicBezTo>
                      <a:pt x="3" y="10"/>
                      <a:pt x="11" y="2"/>
                      <a:pt x="13" y="0"/>
                    </a:cubicBezTo>
                    <a:cubicBezTo>
                      <a:pt x="15" y="3"/>
                      <a:pt x="19" y="11"/>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5" name="Freeform 122">
                <a:extLst>
                  <a:ext uri="{FF2B5EF4-FFF2-40B4-BE49-F238E27FC236}">
                    <a16:creationId xmlns:a16="http://schemas.microsoft.com/office/drawing/2014/main" id="{D48E4ECE-E5EE-22C7-6681-6B774CAD38BB}"/>
                  </a:ext>
                </a:extLst>
              </p:cNvPr>
              <p:cNvSpPr>
                <a:spLocks/>
              </p:cNvSpPr>
              <p:nvPr/>
            </p:nvSpPr>
            <p:spPr bwMode="auto">
              <a:xfrm>
                <a:off x="9434513" y="1073151"/>
                <a:ext cx="144462" cy="79375"/>
              </a:xfrm>
              <a:custGeom>
                <a:avLst/>
                <a:gdLst>
                  <a:gd name="T0" fmla="*/ 15 w 45"/>
                  <a:gd name="T1" fmla="*/ 20 h 25"/>
                  <a:gd name="T2" fmla="*/ 41 w 45"/>
                  <a:gd name="T3" fmla="*/ 23 h 25"/>
                  <a:gd name="T4" fmla="*/ 45 w 45"/>
                  <a:gd name="T5" fmla="*/ 25 h 25"/>
                  <a:gd name="T6" fmla="*/ 26 w 45"/>
                  <a:gd name="T7" fmla="*/ 6 h 25"/>
                  <a:gd name="T8" fmla="*/ 0 w 45"/>
                  <a:gd name="T9" fmla="*/ 3 h 25"/>
                  <a:gd name="T10" fmla="*/ 15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15" y="20"/>
                    </a:moveTo>
                    <a:cubicBezTo>
                      <a:pt x="18" y="19"/>
                      <a:pt x="29" y="17"/>
                      <a:pt x="41" y="23"/>
                    </a:cubicBezTo>
                    <a:cubicBezTo>
                      <a:pt x="42" y="23"/>
                      <a:pt x="44" y="24"/>
                      <a:pt x="45" y="25"/>
                    </a:cubicBezTo>
                    <a:cubicBezTo>
                      <a:pt x="44" y="22"/>
                      <a:pt x="38" y="12"/>
                      <a:pt x="26" y="6"/>
                    </a:cubicBezTo>
                    <a:cubicBezTo>
                      <a:pt x="14" y="0"/>
                      <a:pt x="3" y="3"/>
                      <a:pt x="0" y="3"/>
                    </a:cubicBezTo>
                    <a:cubicBezTo>
                      <a:pt x="2" y="6"/>
                      <a:pt x="6" y="14"/>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6" name="Freeform 123">
                <a:extLst>
                  <a:ext uri="{FF2B5EF4-FFF2-40B4-BE49-F238E27FC236}">
                    <a16:creationId xmlns:a16="http://schemas.microsoft.com/office/drawing/2014/main" id="{6143A429-CCD7-FDD2-1F5E-2FA9CB7343EC}"/>
                  </a:ext>
                </a:extLst>
              </p:cNvPr>
              <p:cNvSpPr>
                <a:spLocks/>
              </p:cNvSpPr>
              <p:nvPr/>
            </p:nvSpPr>
            <p:spPr bwMode="auto">
              <a:xfrm>
                <a:off x="9553575" y="985838"/>
                <a:ext cx="57150" cy="160338"/>
              </a:xfrm>
              <a:custGeom>
                <a:avLst/>
                <a:gdLst>
                  <a:gd name="T0" fmla="*/ 18 w 18"/>
                  <a:gd name="T1" fmla="*/ 20 h 50"/>
                  <a:gd name="T2" fmla="*/ 11 w 18"/>
                  <a:gd name="T3" fmla="*/ 45 h 50"/>
                  <a:gd name="T4" fmla="*/ 12 w 18"/>
                  <a:gd name="T5" fmla="*/ 50 h 50"/>
                  <a:gd name="T6" fmla="*/ 1 w 18"/>
                  <a:gd name="T7" fmla="*/ 25 h 50"/>
                  <a:gd name="T8" fmla="*/ 8 w 18"/>
                  <a:gd name="T9" fmla="*/ 0 h 50"/>
                  <a:gd name="T10" fmla="*/ 18 w 18"/>
                  <a:gd name="T11" fmla="*/ 20 h 50"/>
                </a:gdLst>
                <a:ahLst/>
                <a:cxnLst>
                  <a:cxn ang="0">
                    <a:pos x="T0" y="T1"/>
                  </a:cxn>
                  <a:cxn ang="0">
                    <a:pos x="T2" y="T3"/>
                  </a:cxn>
                  <a:cxn ang="0">
                    <a:pos x="T4" y="T5"/>
                  </a:cxn>
                  <a:cxn ang="0">
                    <a:pos x="T6" y="T7"/>
                  </a:cxn>
                  <a:cxn ang="0">
                    <a:pos x="T8" y="T9"/>
                  </a:cxn>
                  <a:cxn ang="0">
                    <a:pos x="T10" y="T11"/>
                  </a:cxn>
                </a:cxnLst>
                <a:rect l="0" t="0" r="r" b="b"/>
                <a:pathLst>
                  <a:path w="18" h="50">
                    <a:moveTo>
                      <a:pt x="18" y="20"/>
                    </a:moveTo>
                    <a:cubicBezTo>
                      <a:pt x="16" y="23"/>
                      <a:pt x="10" y="31"/>
                      <a:pt x="11" y="45"/>
                    </a:cubicBezTo>
                    <a:cubicBezTo>
                      <a:pt x="11" y="47"/>
                      <a:pt x="11" y="48"/>
                      <a:pt x="12" y="50"/>
                    </a:cubicBezTo>
                    <a:cubicBezTo>
                      <a:pt x="9" y="47"/>
                      <a:pt x="2" y="38"/>
                      <a:pt x="1" y="25"/>
                    </a:cubicBezTo>
                    <a:cubicBezTo>
                      <a:pt x="0" y="11"/>
                      <a:pt x="6" y="2"/>
                      <a:pt x="8" y="0"/>
                    </a:cubicBezTo>
                    <a:cubicBezTo>
                      <a:pt x="10" y="2"/>
                      <a:pt x="16" y="9"/>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7" name="Freeform 124">
                <a:extLst>
                  <a:ext uri="{FF2B5EF4-FFF2-40B4-BE49-F238E27FC236}">
                    <a16:creationId xmlns:a16="http://schemas.microsoft.com/office/drawing/2014/main" id="{CF9E9479-5622-AA58-ED69-26B766B051E2}"/>
                  </a:ext>
                </a:extLst>
              </p:cNvPr>
              <p:cNvSpPr>
                <a:spLocks/>
              </p:cNvSpPr>
              <p:nvPr/>
            </p:nvSpPr>
            <p:spPr bwMode="auto">
              <a:xfrm>
                <a:off x="9359900" y="1011238"/>
                <a:ext cx="153987" cy="61913"/>
              </a:xfrm>
              <a:custGeom>
                <a:avLst/>
                <a:gdLst>
                  <a:gd name="T0" fmla="*/ 18 w 48"/>
                  <a:gd name="T1" fmla="*/ 19 h 19"/>
                  <a:gd name="T2" fmla="*/ 44 w 48"/>
                  <a:gd name="T3" fmla="*/ 16 h 19"/>
                  <a:gd name="T4" fmla="*/ 48 w 48"/>
                  <a:gd name="T5" fmla="*/ 18 h 19"/>
                  <a:gd name="T6" fmla="*/ 26 w 48"/>
                  <a:gd name="T7" fmla="*/ 3 h 19"/>
                  <a:gd name="T8" fmla="*/ 0 w 48"/>
                  <a:gd name="T9" fmla="*/ 6 h 19"/>
                  <a:gd name="T10" fmla="*/ 18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18" y="19"/>
                    </a:moveTo>
                    <a:cubicBezTo>
                      <a:pt x="21" y="17"/>
                      <a:pt x="31" y="13"/>
                      <a:pt x="44" y="16"/>
                    </a:cubicBezTo>
                    <a:cubicBezTo>
                      <a:pt x="45" y="16"/>
                      <a:pt x="47" y="17"/>
                      <a:pt x="48" y="18"/>
                    </a:cubicBezTo>
                    <a:cubicBezTo>
                      <a:pt x="46" y="15"/>
                      <a:pt x="39" y="6"/>
                      <a:pt x="26" y="3"/>
                    </a:cubicBezTo>
                    <a:cubicBezTo>
                      <a:pt x="12" y="0"/>
                      <a:pt x="3" y="4"/>
                      <a:pt x="0" y="6"/>
                    </a:cubicBezTo>
                    <a:cubicBezTo>
                      <a:pt x="2" y="8"/>
                      <a:pt x="8" y="15"/>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8" name="Freeform 125">
                <a:extLst>
                  <a:ext uri="{FF2B5EF4-FFF2-40B4-BE49-F238E27FC236}">
                    <a16:creationId xmlns:a16="http://schemas.microsoft.com/office/drawing/2014/main" id="{5660F323-2E5B-F8FC-9F8A-7B5888DD0300}"/>
                  </a:ext>
                </a:extLst>
              </p:cNvPr>
              <p:cNvSpPr>
                <a:spLocks/>
              </p:cNvSpPr>
              <p:nvPr/>
            </p:nvSpPr>
            <p:spPr bwMode="auto">
              <a:xfrm>
                <a:off x="9463088" y="904876"/>
                <a:ext cx="61912" cy="150813"/>
              </a:xfrm>
              <a:custGeom>
                <a:avLst/>
                <a:gdLst>
                  <a:gd name="T0" fmla="*/ 19 w 19"/>
                  <a:gd name="T1" fmla="*/ 17 h 47"/>
                  <a:gd name="T2" fmla="*/ 18 w 19"/>
                  <a:gd name="T3" fmla="*/ 43 h 47"/>
                  <a:gd name="T4" fmla="*/ 19 w 19"/>
                  <a:gd name="T5" fmla="*/ 47 h 47"/>
                  <a:gd name="T6" fmla="*/ 4 w 19"/>
                  <a:gd name="T7" fmla="*/ 25 h 47"/>
                  <a:gd name="T8" fmla="*/ 5 w 19"/>
                  <a:gd name="T9" fmla="*/ 0 h 47"/>
                  <a:gd name="T10" fmla="*/ 19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19" y="17"/>
                    </a:moveTo>
                    <a:cubicBezTo>
                      <a:pt x="18" y="20"/>
                      <a:pt x="14" y="30"/>
                      <a:pt x="18" y="43"/>
                    </a:cubicBezTo>
                    <a:cubicBezTo>
                      <a:pt x="18" y="44"/>
                      <a:pt x="19" y="46"/>
                      <a:pt x="19" y="47"/>
                    </a:cubicBezTo>
                    <a:cubicBezTo>
                      <a:pt x="17" y="45"/>
                      <a:pt x="8" y="38"/>
                      <a:pt x="4" y="25"/>
                    </a:cubicBezTo>
                    <a:cubicBezTo>
                      <a:pt x="0" y="12"/>
                      <a:pt x="4" y="2"/>
                      <a:pt x="5" y="0"/>
                    </a:cubicBezTo>
                    <a:cubicBezTo>
                      <a:pt x="8" y="1"/>
                      <a:pt x="15" y="7"/>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39" name="Freeform 126">
                <a:extLst>
                  <a:ext uri="{FF2B5EF4-FFF2-40B4-BE49-F238E27FC236}">
                    <a16:creationId xmlns:a16="http://schemas.microsoft.com/office/drawing/2014/main" id="{018FA84C-EDB3-AEA5-7C7F-45C2A5E982A6}"/>
                  </a:ext>
                </a:extLst>
              </p:cNvPr>
              <p:cNvSpPr>
                <a:spLocks/>
              </p:cNvSpPr>
              <p:nvPr/>
            </p:nvSpPr>
            <p:spPr bwMode="auto">
              <a:xfrm>
                <a:off x="9275763" y="965201"/>
                <a:ext cx="161925" cy="55563"/>
              </a:xfrm>
              <a:custGeom>
                <a:avLst/>
                <a:gdLst>
                  <a:gd name="T0" fmla="*/ 21 w 50"/>
                  <a:gd name="T1" fmla="*/ 17 h 17"/>
                  <a:gd name="T2" fmla="*/ 45 w 50"/>
                  <a:gd name="T3" fmla="*/ 9 h 17"/>
                  <a:gd name="T4" fmla="*/ 50 w 50"/>
                  <a:gd name="T5" fmla="*/ 10 h 17"/>
                  <a:gd name="T6" fmla="*/ 24 w 50"/>
                  <a:gd name="T7" fmla="*/ 0 h 17"/>
                  <a:gd name="T8" fmla="*/ 0 w 50"/>
                  <a:gd name="T9" fmla="*/ 8 h 17"/>
                  <a:gd name="T10" fmla="*/ 21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1" y="17"/>
                    </a:moveTo>
                    <a:cubicBezTo>
                      <a:pt x="23" y="15"/>
                      <a:pt x="31" y="9"/>
                      <a:pt x="45" y="9"/>
                    </a:cubicBezTo>
                    <a:cubicBezTo>
                      <a:pt x="47" y="9"/>
                      <a:pt x="48" y="9"/>
                      <a:pt x="50" y="10"/>
                    </a:cubicBezTo>
                    <a:cubicBezTo>
                      <a:pt x="47" y="8"/>
                      <a:pt x="38" y="1"/>
                      <a:pt x="24" y="0"/>
                    </a:cubicBezTo>
                    <a:cubicBezTo>
                      <a:pt x="11" y="0"/>
                      <a:pt x="2" y="6"/>
                      <a:pt x="0" y="8"/>
                    </a:cubicBezTo>
                    <a:cubicBezTo>
                      <a:pt x="2" y="10"/>
                      <a:pt x="10" y="16"/>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0" name="Freeform 127">
                <a:extLst>
                  <a:ext uri="{FF2B5EF4-FFF2-40B4-BE49-F238E27FC236}">
                    <a16:creationId xmlns:a16="http://schemas.microsoft.com/office/drawing/2014/main" id="{00514CD4-DBA7-645D-ED24-58D9E4787106}"/>
                  </a:ext>
                </a:extLst>
              </p:cNvPr>
              <p:cNvSpPr>
                <a:spLocks/>
              </p:cNvSpPr>
              <p:nvPr/>
            </p:nvSpPr>
            <p:spPr bwMode="auto">
              <a:xfrm>
                <a:off x="9359900" y="842963"/>
                <a:ext cx="84137" cy="142875"/>
              </a:xfrm>
              <a:custGeom>
                <a:avLst/>
                <a:gdLst>
                  <a:gd name="T0" fmla="*/ 19 w 26"/>
                  <a:gd name="T1" fmla="*/ 15 h 44"/>
                  <a:gd name="T2" fmla="*/ 23 w 26"/>
                  <a:gd name="T3" fmla="*/ 40 h 44"/>
                  <a:gd name="T4" fmla="*/ 26 w 26"/>
                  <a:gd name="T5" fmla="*/ 44 h 44"/>
                  <a:gd name="T6" fmla="*/ 6 w 26"/>
                  <a:gd name="T7" fmla="*/ 26 h 44"/>
                  <a:gd name="T8" fmla="*/ 2 w 26"/>
                  <a:gd name="T9" fmla="*/ 0 h 44"/>
                  <a:gd name="T10" fmla="*/ 19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19" y="15"/>
                    </a:moveTo>
                    <a:cubicBezTo>
                      <a:pt x="19" y="18"/>
                      <a:pt x="17" y="28"/>
                      <a:pt x="23" y="40"/>
                    </a:cubicBezTo>
                    <a:cubicBezTo>
                      <a:pt x="24" y="41"/>
                      <a:pt x="25" y="43"/>
                      <a:pt x="26" y="44"/>
                    </a:cubicBezTo>
                    <a:cubicBezTo>
                      <a:pt x="23" y="43"/>
                      <a:pt x="12" y="37"/>
                      <a:pt x="6" y="26"/>
                    </a:cubicBezTo>
                    <a:cubicBezTo>
                      <a:pt x="0" y="14"/>
                      <a:pt x="2" y="3"/>
                      <a:pt x="2" y="0"/>
                    </a:cubicBezTo>
                    <a:cubicBezTo>
                      <a:pt x="5" y="1"/>
                      <a:pt x="13" y="6"/>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1" name="Freeform 128">
                <a:extLst>
                  <a:ext uri="{FF2B5EF4-FFF2-40B4-BE49-F238E27FC236}">
                    <a16:creationId xmlns:a16="http://schemas.microsoft.com/office/drawing/2014/main" id="{FD55F5E4-5AB2-37CC-6E6E-1D6508F7CF8B}"/>
                  </a:ext>
                </a:extLst>
              </p:cNvPr>
              <p:cNvSpPr>
                <a:spLocks/>
              </p:cNvSpPr>
              <p:nvPr/>
            </p:nvSpPr>
            <p:spPr bwMode="auto">
              <a:xfrm>
                <a:off x="9207500" y="1831976"/>
                <a:ext cx="233362" cy="109538"/>
              </a:xfrm>
              <a:custGeom>
                <a:avLst/>
                <a:gdLst>
                  <a:gd name="T0" fmla="*/ 72 w 72"/>
                  <a:gd name="T1" fmla="*/ 2 h 34"/>
                  <a:gd name="T2" fmla="*/ 1 w 72"/>
                  <a:gd name="T3" fmla="*/ 34 h 34"/>
                  <a:gd name="T4" fmla="*/ 0 w 72"/>
                  <a:gd name="T5" fmla="*/ 26 h 34"/>
                  <a:gd name="T6" fmla="*/ 71 w 72"/>
                  <a:gd name="T7" fmla="*/ 0 h 34"/>
                  <a:gd name="T8" fmla="*/ 72 w 72"/>
                  <a:gd name="T9" fmla="*/ 2 h 34"/>
                </a:gdLst>
                <a:ahLst/>
                <a:cxnLst>
                  <a:cxn ang="0">
                    <a:pos x="T0" y="T1"/>
                  </a:cxn>
                  <a:cxn ang="0">
                    <a:pos x="T2" y="T3"/>
                  </a:cxn>
                  <a:cxn ang="0">
                    <a:pos x="T4" y="T5"/>
                  </a:cxn>
                  <a:cxn ang="0">
                    <a:pos x="T6" y="T7"/>
                  </a:cxn>
                  <a:cxn ang="0">
                    <a:pos x="T8" y="T9"/>
                  </a:cxn>
                </a:cxnLst>
                <a:rect l="0" t="0" r="r" b="b"/>
                <a:pathLst>
                  <a:path w="72" h="34">
                    <a:moveTo>
                      <a:pt x="72" y="2"/>
                    </a:moveTo>
                    <a:cubicBezTo>
                      <a:pt x="52" y="18"/>
                      <a:pt x="27" y="29"/>
                      <a:pt x="1" y="34"/>
                    </a:cubicBezTo>
                    <a:cubicBezTo>
                      <a:pt x="0" y="26"/>
                      <a:pt x="0" y="26"/>
                      <a:pt x="0" y="26"/>
                    </a:cubicBezTo>
                    <a:cubicBezTo>
                      <a:pt x="25" y="23"/>
                      <a:pt x="50" y="15"/>
                      <a:pt x="71" y="0"/>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2" name="Freeform 129">
                <a:extLst>
                  <a:ext uri="{FF2B5EF4-FFF2-40B4-BE49-F238E27FC236}">
                    <a16:creationId xmlns:a16="http://schemas.microsoft.com/office/drawing/2014/main" id="{A69F4A86-912A-4B90-1F5C-E7B4B4A889BC}"/>
                  </a:ext>
                </a:extLst>
              </p:cNvPr>
              <p:cNvSpPr>
                <a:spLocks/>
              </p:cNvSpPr>
              <p:nvPr/>
            </p:nvSpPr>
            <p:spPr bwMode="auto">
              <a:xfrm>
                <a:off x="9459913" y="1766888"/>
                <a:ext cx="153987" cy="80963"/>
              </a:xfrm>
              <a:custGeom>
                <a:avLst/>
                <a:gdLst>
                  <a:gd name="T0" fmla="*/ 26 w 48"/>
                  <a:gd name="T1" fmla="*/ 21 h 25"/>
                  <a:gd name="T2" fmla="*/ 0 w 48"/>
                  <a:gd name="T3" fmla="*/ 20 h 25"/>
                  <a:gd name="T4" fmla="*/ 23 w 48"/>
                  <a:gd name="T5" fmla="*/ 4 h 25"/>
                  <a:gd name="T6" fmla="*/ 48 w 48"/>
                  <a:gd name="T7" fmla="*/ 6 h 25"/>
                  <a:gd name="T8" fmla="*/ 26 w 48"/>
                  <a:gd name="T9" fmla="*/ 21 h 25"/>
                </a:gdLst>
                <a:ahLst/>
                <a:cxnLst>
                  <a:cxn ang="0">
                    <a:pos x="T0" y="T1"/>
                  </a:cxn>
                  <a:cxn ang="0">
                    <a:pos x="T2" y="T3"/>
                  </a:cxn>
                  <a:cxn ang="0">
                    <a:pos x="T4" y="T5"/>
                  </a:cxn>
                  <a:cxn ang="0">
                    <a:pos x="T6" y="T7"/>
                  </a:cxn>
                  <a:cxn ang="0">
                    <a:pos x="T8" y="T9"/>
                  </a:cxn>
                </a:cxnLst>
                <a:rect l="0" t="0" r="r" b="b"/>
                <a:pathLst>
                  <a:path w="48" h="25">
                    <a:moveTo>
                      <a:pt x="26" y="21"/>
                    </a:moveTo>
                    <a:cubicBezTo>
                      <a:pt x="13" y="25"/>
                      <a:pt x="3" y="21"/>
                      <a:pt x="0" y="20"/>
                    </a:cubicBezTo>
                    <a:cubicBezTo>
                      <a:pt x="2" y="17"/>
                      <a:pt x="10" y="8"/>
                      <a:pt x="23" y="4"/>
                    </a:cubicBezTo>
                    <a:cubicBezTo>
                      <a:pt x="36" y="0"/>
                      <a:pt x="46" y="4"/>
                      <a:pt x="48" y="6"/>
                    </a:cubicBezTo>
                    <a:cubicBezTo>
                      <a:pt x="46" y="8"/>
                      <a:pt x="39" y="17"/>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3" name="Freeform 130">
                <a:extLst>
                  <a:ext uri="{FF2B5EF4-FFF2-40B4-BE49-F238E27FC236}">
                    <a16:creationId xmlns:a16="http://schemas.microsoft.com/office/drawing/2014/main" id="{0925FF6E-1789-926D-A4A1-12A9A7D8E90C}"/>
                  </a:ext>
                </a:extLst>
              </p:cNvPr>
              <p:cNvSpPr>
                <a:spLocks/>
              </p:cNvSpPr>
              <p:nvPr/>
            </p:nvSpPr>
            <p:spPr bwMode="auto">
              <a:xfrm>
                <a:off x="9434513" y="1663701"/>
                <a:ext cx="73025" cy="158750"/>
              </a:xfrm>
              <a:custGeom>
                <a:avLst/>
                <a:gdLst>
                  <a:gd name="T0" fmla="*/ 3 w 23"/>
                  <a:gd name="T1" fmla="*/ 23 h 49"/>
                  <a:gd name="T2" fmla="*/ 6 w 23"/>
                  <a:gd name="T3" fmla="*/ 49 h 49"/>
                  <a:gd name="T4" fmla="*/ 20 w 23"/>
                  <a:gd name="T5" fmla="*/ 26 h 49"/>
                  <a:gd name="T6" fmla="*/ 18 w 23"/>
                  <a:gd name="T7" fmla="*/ 0 h 49"/>
                  <a:gd name="T8" fmla="*/ 3 w 23"/>
                  <a:gd name="T9" fmla="*/ 23 h 49"/>
                </a:gdLst>
                <a:ahLst/>
                <a:cxnLst>
                  <a:cxn ang="0">
                    <a:pos x="T0" y="T1"/>
                  </a:cxn>
                  <a:cxn ang="0">
                    <a:pos x="T2" y="T3"/>
                  </a:cxn>
                  <a:cxn ang="0">
                    <a:pos x="T4" y="T5"/>
                  </a:cxn>
                  <a:cxn ang="0">
                    <a:pos x="T6" y="T7"/>
                  </a:cxn>
                  <a:cxn ang="0">
                    <a:pos x="T8" y="T9"/>
                  </a:cxn>
                </a:cxnLst>
                <a:rect l="0" t="0" r="r" b="b"/>
                <a:pathLst>
                  <a:path w="23" h="49">
                    <a:moveTo>
                      <a:pt x="3" y="23"/>
                    </a:moveTo>
                    <a:cubicBezTo>
                      <a:pt x="0" y="37"/>
                      <a:pt x="4" y="46"/>
                      <a:pt x="6" y="49"/>
                    </a:cubicBezTo>
                    <a:cubicBezTo>
                      <a:pt x="8" y="47"/>
                      <a:pt x="17" y="39"/>
                      <a:pt x="20" y="26"/>
                    </a:cubicBezTo>
                    <a:cubicBezTo>
                      <a:pt x="23" y="13"/>
                      <a:pt x="19" y="3"/>
                      <a:pt x="18" y="0"/>
                    </a:cubicBezTo>
                    <a:cubicBezTo>
                      <a:pt x="15" y="3"/>
                      <a:pt x="6"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4" name="Freeform 131">
                <a:extLst>
                  <a:ext uri="{FF2B5EF4-FFF2-40B4-BE49-F238E27FC236}">
                    <a16:creationId xmlns:a16="http://schemas.microsoft.com/office/drawing/2014/main" id="{29A8B381-8EB6-5EC9-736F-B5522181F882}"/>
                  </a:ext>
                </a:extLst>
              </p:cNvPr>
              <p:cNvSpPr>
                <a:spLocks/>
              </p:cNvSpPr>
              <p:nvPr/>
            </p:nvSpPr>
            <p:spPr bwMode="auto">
              <a:xfrm>
                <a:off x="9232900" y="865188"/>
                <a:ext cx="136525" cy="90488"/>
              </a:xfrm>
              <a:custGeom>
                <a:avLst/>
                <a:gdLst>
                  <a:gd name="T0" fmla="*/ 25 w 42"/>
                  <a:gd name="T1" fmla="*/ 7 h 28"/>
                  <a:gd name="T2" fmla="*/ 42 w 42"/>
                  <a:gd name="T3" fmla="*/ 26 h 28"/>
                  <a:gd name="T4" fmla="*/ 17 w 42"/>
                  <a:gd name="T5" fmla="*/ 21 h 28"/>
                  <a:gd name="T6" fmla="*/ 0 w 42"/>
                  <a:gd name="T7" fmla="*/ 2 h 28"/>
                  <a:gd name="T8" fmla="*/ 25 w 42"/>
                  <a:gd name="T9" fmla="*/ 7 h 28"/>
                </a:gdLst>
                <a:ahLst/>
                <a:cxnLst>
                  <a:cxn ang="0">
                    <a:pos x="T0" y="T1"/>
                  </a:cxn>
                  <a:cxn ang="0">
                    <a:pos x="T2" y="T3"/>
                  </a:cxn>
                  <a:cxn ang="0">
                    <a:pos x="T4" y="T5"/>
                  </a:cxn>
                  <a:cxn ang="0">
                    <a:pos x="T6" y="T7"/>
                  </a:cxn>
                  <a:cxn ang="0">
                    <a:pos x="T8" y="T9"/>
                  </a:cxn>
                </a:cxnLst>
                <a:rect l="0" t="0" r="r" b="b"/>
                <a:pathLst>
                  <a:path w="42" h="28">
                    <a:moveTo>
                      <a:pt x="25" y="7"/>
                    </a:moveTo>
                    <a:cubicBezTo>
                      <a:pt x="37" y="14"/>
                      <a:pt x="41" y="23"/>
                      <a:pt x="42" y="26"/>
                    </a:cubicBezTo>
                    <a:cubicBezTo>
                      <a:pt x="39" y="27"/>
                      <a:pt x="28" y="28"/>
                      <a:pt x="17" y="21"/>
                    </a:cubicBezTo>
                    <a:cubicBezTo>
                      <a:pt x="6" y="14"/>
                      <a:pt x="1" y="4"/>
                      <a:pt x="0" y="2"/>
                    </a:cubicBezTo>
                    <a:cubicBezTo>
                      <a:pt x="3" y="1"/>
                      <a:pt x="14" y="0"/>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45" name="组合 144">
              <a:extLst>
                <a:ext uri="{FF2B5EF4-FFF2-40B4-BE49-F238E27FC236}">
                  <a16:creationId xmlns:a16="http://schemas.microsoft.com/office/drawing/2014/main" id="{0051EE57-C802-E6ED-5B4A-C425F526CDED}"/>
                </a:ext>
              </a:extLst>
            </p:cNvPr>
            <p:cNvGrpSpPr/>
            <p:nvPr/>
          </p:nvGrpSpPr>
          <p:grpSpPr>
            <a:xfrm>
              <a:off x="1436162" y="4674428"/>
              <a:ext cx="414793" cy="834411"/>
              <a:chOff x="8532813" y="842963"/>
              <a:chExt cx="546099" cy="1098551"/>
            </a:xfrm>
            <a:solidFill>
              <a:schemeClr val="bg1"/>
            </a:solidFill>
          </p:grpSpPr>
          <p:sp>
            <p:nvSpPr>
              <p:cNvPr id="146" name="Freeform 132">
                <a:extLst>
                  <a:ext uri="{FF2B5EF4-FFF2-40B4-BE49-F238E27FC236}">
                    <a16:creationId xmlns:a16="http://schemas.microsoft.com/office/drawing/2014/main" id="{1772DF2D-A1FC-14A8-F928-9FB6744DB7E2}"/>
                  </a:ext>
                </a:extLst>
              </p:cNvPr>
              <p:cNvSpPr>
                <a:spLocks/>
              </p:cNvSpPr>
              <p:nvPr/>
            </p:nvSpPr>
            <p:spPr bwMode="auto">
              <a:xfrm>
                <a:off x="8716963" y="1592263"/>
                <a:ext cx="58737" cy="158750"/>
              </a:xfrm>
              <a:custGeom>
                <a:avLst/>
                <a:gdLst>
                  <a:gd name="T0" fmla="*/ 18 w 18"/>
                  <a:gd name="T1" fmla="*/ 19 h 49"/>
                  <a:gd name="T2" fmla="*/ 13 w 18"/>
                  <a:gd name="T3" fmla="*/ 44 h 49"/>
                  <a:gd name="T4" fmla="*/ 14 w 18"/>
                  <a:gd name="T5" fmla="*/ 49 h 49"/>
                  <a:gd name="T6" fmla="*/ 2 w 18"/>
                  <a:gd name="T7" fmla="*/ 25 h 49"/>
                  <a:gd name="T8" fmla="*/ 7 w 18"/>
                  <a:gd name="T9" fmla="*/ 0 h 49"/>
                  <a:gd name="T10" fmla="*/ 18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18" y="19"/>
                    </a:moveTo>
                    <a:cubicBezTo>
                      <a:pt x="17" y="22"/>
                      <a:pt x="11" y="31"/>
                      <a:pt x="13" y="44"/>
                    </a:cubicBezTo>
                    <a:cubicBezTo>
                      <a:pt x="13" y="46"/>
                      <a:pt x="13" y="47"/>
                      <a:pt x="14" y="49"/>
                    </a:cubicBezTo>
                    <a:cubicBezTo>
                      <a:pt x="12" y="46"/>
                      <a:pt x="4" y="38"/>
                      <a:pt x="2" y="25"/>
                    </a:cubicBezTo>
                    <a:cubicBezTo>
                      <a:pt x="0" y="11"/>
                      <a:pt x="6" y="2"/>
                      <a:pt x="7" y="0"/>
                    </a:cubicBezTo>
                    <a:cubicBezTo>
                      <a:pt x="9" y="2"/>
                      <a:pt x="15" y="8"/>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7" name="Freeform 133">
                <a:extLst>
                  <a:ext uri="{FF2B5EF4-FFF2-40B4-BE49-F238E27FC236}">
                    <a16:creationId xmlns:a16="http://schemas.microsoft.com/office/drawing/2014/main" id="{247CEF07-1414-D80D-BEDD-358A35AE5867}"/>
                  </a:ext>
                </a:extLst>
              </p:cNvPr>
              <p:cNvSpPr>
                <a:spLocks/>
              </p:cNvSpPr>
              <p:nvPr/>
            </p:nvSpPr>
            <p:spPr bwMode="auto">
              <a:xfrm>
                <a:off x="8601075" y="1685926"/>
                <a:ext cx="147637" cy="71438"/>
              </a:xfrm>
              <a:custGeom>
                <a:avLst/>
                <a:gdLst>
                  <a:gd name="T0" fmla="*/ 17 w 46"/>
                  <a:gd name="T1" fmla="*/ 19 h 22"/>
                  <a:gd name="T2" fmla="*/ 42 w 46"/>
                  <a:gd name="T3" fmla="*/ 20 h 22"/>
                  <a:gd name="T4" fmla="*/ 46 w 46"/>
                  <a:gd name="T5" fmla="*/ 22 h 22"/>
                  <a:gd name="T6" fmla="*/ 26 w 46"/>
                  <a:gd name="T7" fmla="*/ 5 h 22"/>
                  <a:gd name="T8" fmla="*/ 0 w 46"/>
                  <a:gd name="T9" fmla="*/ 3 h 22"/>
                  <a:gd name="T10" fmla="*/ 17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17" y="19"/>
                    </a:moveTo>
                    <a:cubicBezTo>
                      <a:pt x="19" y="18"/>
                      <a:pt x="30" y="15"/>
                      <a:pt x="42" y="20"/>
                    </a:cubicBezTo>
                    <a:cubicBezTo>
                      <a:pt x="44" y="21"/>
                      <a:pt x="45" y="22"/>
                      <a:pt x="46" y="22"/>
                    </a:cubicBezTo>
                    <a:cubicBezTo>
                      <a:pt x="45" y="20"/>
                      <a:pt x="38" y="10"/>
                      <a:pt x="26" y="5"/>
                    </a:cubicBezTo>
                    <a:cubicBezTo>
                      <a:pt x="14" y="0"/>
                      <a:pt x="3" y="3"/>
                      <a:pt x="0" y="3"/>
                    </a:cubicBezTo>
                    <a:cubicBezTo>
                      <a:pt x="2" y="6"/>
                      <a:pt x="7" y="14"/>
                      <a:pt x="1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8" name="Freeform 134">
                <a:extLst>
                  <a:ext uri="{FF2B5EF4-FFF2-40B4-BE49-F238E27FC236}">
                    <a16:creationId xmlns:a16="http://schemas.microsoft.com/office/drawing/2014/main" id="{EAF06693-F011-FBE2-EE21-6517FD6A100D}"/>
                  </a:ext>
                </a:extLst>
              </p:cNvPr>
              <p:cNvSpPr>
                <a:spLocks/>
              </p:cNvSpPr>
              <p:nvPr/>
            </p:nvSpPr>
            <p:spPr bwMode="auto">
              <a:xfrm>
                <a:off x="8675688" y="1501776"/>
                <a:ext cx="57150" cy="161925"/>
              </a:xfrm>
              <a:custGeom>
                <a:avLst/>
                <a:gdLst>
                  <a:gd name="T0" fmla="*/ 18 w 18"/>
                  <a:gd name="T1" fmla="*/ 22 h 50"/>
                  <a:gd name="T2" fmla="*/ 8 w 18"/>
                  <a:gd name="T3" fmla="*/ 45 h 50"/>
                  <a:gd name="T4" fmla="*/ 8 w 18"/>
                  <a:gd name="T5" fmla="*/ 50 h 50"/>
                  <a:gd name="T6" fmla="*/ 1 w 18"/>
                  <a:gd name="T7" fmla="*/ 24 h 50"/>
                  <a:gd name="T8" fmla="*/ 11 w 18"/>
                  <a:gd name="T9" fmla="*/ 0 h 50"/>
                  <a:gd name="T10" fmla="*/ 18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18" y="22"/>
                    </a:moveTo>
                    <a:cubicBezTo>
                      <a:pt x="16" y="24"/>
                      <a:pt x="9" y="32"/>
                      <a:pt x="8" y="45"/>
                    </a:cubicBezTo>
                    <a:cubicBezTo>
                      <a:pt x="8" y="47"/>
                      <a:pt x="8" y="48"/>
                      <a:pt x="8" y="50"/>
                    </a:cubicBezTo>
                    <a:cubicBezTo>
                      <a:pt x="6" y="47"/>
                      <a:pt x="0" y="37"/>
                      <a:pt x="1" y="24"/>
                    </a:cubicBezTo>
                    <a:cubicBezTo>
                      <a:pt x="2" y="10"/>
                      <a:pt x="9" y="2"/>
                      <a:pt x="11" y="0"/>
                    </a:cubicBezTo>
                    <a:cubicBezTo>
                      <a:pt x="13" y="3"/>
                      <a:pt x="18" y="11"/>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49" name="Freeform 135">
                <a:extLst>
                  <a:ext uri="{FF2B5EF4-FFF2-40B4-BE49-F238E27FC236}">
                    <a16:creationId xmlns:a16="http://schemas.microsoft.com/office/drawing/2014/main" id="{1A37B648-B9E5-82D6-03F0-5ACDEA1229A9}"/>
                  </a:ext>
                </a:extLst>
              </p:cNvPr>
              <p:cNvSpPr>
                <a:spLocks/>
              </p:cNvSpPr>
              <p:nvPr/>
            </p:nvSpPr>
            <p:spPr bwMode="auto">
              <a:xfrm>
                <a:off x="8555038" y="1576388"/>
                <a:ext cx="133350" cy="93663"/>
              </a:xfrm>
              <a:custGeom>
                <a:avLst/>
                <a:gdLst>
                  <a:gd name="T0" fmla="*/ 12 w 41"/>
                  <a:gd name="T1" fmla="*/ 19 h 29"/>
                  <a:gd name="T2" fmla="*/ 37 w 41"/>
                  <a:gd name="T3" fmla="*/ 26 h 29"/>
                  <a:gd name="T4" fmla="*/ 41 w 41"/>
                  <a:gd name="T5" fmla="*/ 29 h 29"/>
                  <a:gd name="T6" fmla="*/ 25 w 41"/>
                  <a:gd name="T7" fmla="*/ 7 h 29"/>
                  <a:gd name="T8" fmla="*/ 0 w 41"/>
                  <a:gd name="T9" fmla="*/ 1 h 29"/>
                  <a:gd name="T10" fmla="*/ 12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12" y="19"/>
                    </a:moveTo>
                    <a:cubicBezTo>
                      <a:pt x="15" y="19"/>
                      <a:pt x="26" y="18"/>
                      <a:pt x="37" y="26"/>
                    </a:cubicBezTo>
                    <a:cubicBezTo>
                      <a:pt x="38" y="27"/>
                      <a:pt x="40" y="28"/>
                      <a:pt x="41" y="29"/>
                    </a:cubicBezTo>
                    <a:cubicBezTo>
                      <a:pt x="40" y="26"/>
                      <a:pt x="36" y="15"/>
                      <a:pt x="25" y="7"/>
                    </a:cubicBezTo>
                    <a:cubicBezTo>
                      <a:pt x="14" y="0"/>
                      <a:pt x="3" y="0"/>
                      <a:pt x="0" y="1"/>
                    </a:cubicBezTo>
                    <a:cubicBezTo>
                      <a:pt x="1" y="3"/>
                      <a:pt x="4" y="12"/>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0" name="Freeform 136">
                <a:extLst>
                  <a:ext uri="{FF2B5EF4-FFF2-40B4-BE49-F238E27FC236}">
                    <a16:creationId xmlns:a16="http://schemas.microsoft.com/office/drawing/2014/main" id="{01D01832-A2E0-30B1-ECE3-970164A9DB4B}"/>
                  </a:ext>
                </a:extLst>
              </p:cNvPr>
              <p:cNvSpPr>
                <a:spLocks/>
              </p:cNvSpPr>
              <p:nvPr/>
            </p:nvSpPr>
            <p:spPr bwMode="auto">
              <a:xfrm>
                <a:off x="8642350" y="1411288"/>
                <a:ext cx="74612" cy="155575"/>
              </a:xfrm>
              <a:custGeom>
                <a:avLst/>
                <a:gdLst>
                  <a:gd name="T0" fmla="*/ 21 w 23"/>
                  <a:gd name="T1" fmla="*/ 22 h 48"/>
                  <a:gd name="T2" fmla="*/ 6 w 23"/>
                  <a:gd name="T3" fmla="*/ 43 h 48"/>
                  <a:gd name="T4" fmla="*/ 5 w 23"/>
                  <a:gd name="T5" fmla="*/ 48 h 48"/>
                  <a:gd name="T6" fmla="*/ 3 w 23"/>
                  <a:gd name="T7" fmla="*/ 21 h 48"/>
                  <a:gd name="T8" fmla="*/ 19 w 23"/>
                  <a:gd name="T9" fmla="*/ 0 h 48"/>
                  <a:gd name="T10" fmla="*/ 21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1" y="22"/>
                    </a:moveTo>
                    <a:cubicBezTo>
                      <a:pt x="18" y="24"/>
                      <a:pt x="9" y="30"/>
                      <a:pt x="6" y="43"/>
                    </a:cubicBezTo>
                    <a:cubicBezTo>
                      <a:pt x="5" y="45"/>
                      <a:pt x="5" y="46"/>
                      <a:pt x="5" y="48"/>
                    </a:cubicBezTo>
                    <a:cubicBezTo>
                      <a:pt x="3" y="45"/>
                      <a:pt x="0" y="33"/>
                      <a:pt x="3" y="21"/>
                    </a:cubicBezTo>
                    <a:cubicBezTo>
                      <a:pt x="7" y="8"/>
                      <a:pt x="16" y="1"/>
                      <a:pt x="19" y="0"/>
                    </a:cubicBezTo>
                    <a:cubicBezTo>
                      <a:pt x="20" y="3"/>
                      <a:pt x="23" y="11"/>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1" name="Freeform 137">
                <a:extLst>
                  <a:ext uri="{FF2B5EF4-FFF2-40B4-BE49-F238E27FC236}">
                    <a16:creationId xmlns:a16="http://schemas.microsoft.com/office/drawing/2014/main" id="{EAFDA285-485A-EC01-D43E-20353C10D46B}"/>
                  </a:ext>
                </a:extLst>
              </p:cNvPr>
              <p:cNvSpPr>
                <a:spLocks/>
              </p:cNvSpPr>
              <p:nvPr/>
            </p:nvSpPr>
            <p:spPr bwMode="auto">
              <a:xfrm>
                <a:off x="8532813" y="1454151"/>
                <a:ext cx="109537" cy="115888"/>
              </a:xfrm>
              <a:custGeom>
                <a:avLst/>
                <a:gdLst>
                  <a:gd name="T0" fmla="*/ 8 w 34"/>
                  <a:gd name="T1" fmla="*/ 20 h 36"/>
                  <a:gd name="T2" fmla="*/ 31 w 34"/>
                  <a:gd name="T3" fmla="*/ 32 h 36"/>
                  <a:gd name="T4" fmla="*/ 34 w 34"/>
                  <a:gd name="T5" fmla="*/ 36 h 36"/>
                  <a:gd name="T6" fmla="*/ 23 w 34"/>
                  <a:gd name="T7" fmla="*/ 11 h 36"/>
                  <a:gd name="T8" fmla="*/ 0 w 34"/>
                  <a:gd name="T9" fmla="*/ 0 h 36"/>
                  <a:gd name="T10" fmla="*/ 8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8" y="20"/>
                    </a:moveTo>
                    <a:cubicBezTo>
                      <a:pt x="11" y="21"/>
                      <a:pt x="22" y="22"/>
                      <a:pt x="31" y="32"/>
                    </a:cubicBezTo>
                    <a:cubicBezTo>
                      <a:pt x="32" y="33"/>
                      <a:pt x="34" y="34"/>
                      <a:pt x="34" y="36"/>
                    </a:cubicBezTo>
                    <a:cubicBezTo>
                      <a:pt x="34" y="32"/>
                      <a:pt x="32" y="21"/>
                      <a:pt x="23" y="11"/>
                    </a:cubicBezTo>
                    <a:cubicBezTo>
                      <a:pt x="14" y="1"/>
                      <a:pt x="3" y="0"/>
                      <a:pt x="0" y="0"/>
                    </a:cubicBezTo>
                    <a:cubicBezTo>
                      <a:pt x="0" y="2"/>
                      <a:pt x="2" y="12"/>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2" name="Freeform 138">
                <a:extLst>
                  <a:ext uri="{FF2B5EF4-FFF2-40B4-BE49-F238E27FC236}">
                    <a16:creationId xmlns:a16="http://schemas.microsoft.com/office/drawing/2014/main" id="{21D7A8A0-FDC1-C0DB-3533-F89213CD7745}"/>
                  </a:ext>
                </a:extLst>
              </p:cNvPr>
              <p:cNvSpPr>
                <a:spLocks/>
              </p:cNvSpPr>
              <p:nvPr/>
            </p:nvSpPr>
            <p:spPr bwMode="auto">
              <a:xfrm>
                <a:off x="8629650" y="1317626"/>
                <a:ext cx="87312" cy="142875"/>
              </a:xfrm>
              <a:custGeom>
                <a:avLst/>
                <a:gdLst>
                  <a:gd name="T0" fmla="*/ 23 w 27"/>
                  <a:gd name="T1" fmla="*/ 23 h 44"/>
                  <a:gd name="T2" fmla="*/ 4 w 27"/>
                  <a:gd name="T3" fmla="*/ 40 h 44"/>
                  <a:gd name="T4" fmla="*/ 2 w 27"/>
                  <a:gd name="T5" fmla="*/ 44 h 44"/>
                  <a:gd name="T6" fmla="*/ 7 w 27"/>
                  <a:gd name="T7" fmla="*/ 18 h 44"/>
                  <a:gd name="T8" fmla="*/ 26 w 27"/>
                  <a:gd name="T9" fmla="*/ 0 h 44"/>
                  <a:gd name="T10" fmla="*/ 23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23" y="23"/>
                    </a:moveTo>
                    <a:cubicBezTo>
                      <a:pt x="20" y="24"/>
                      <a:pt x="10" y="28"/>
                      <a:pt x="4" y="40"/>
                    </a:cubicBezTo>
                    <a:cubicBezTo>
                      <a:pt x="3" y="41"/>
                      <a:pt x="3" y="43"/>
                      <a:pt x="2" y="44"/>
                    </a:cubicBezTo>
                    <a:cubicBezTo>
                      <a:pt x="2" y="41"/>
                      <a:pt x="0" y="29"/>
                      <a:pt x="7" y="18"/>
                    </a:cubicBezTo>
                    <a:cubicBezTo>
                      <a:pt x="13" y="6"/>
                      <a:pt x="23" y="2"/>
                      <a:pt x="26" y="0"/>
                    </a:cubicBezTo>
                    <a:cubicBezTo>
                      <a:pt x="26" y="3"/>
                      <a:pt x="27" y="13"/>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3" name="Freeform 139">
                <a:extLst>
                  <a:ext uri="{FF2B5EF4-FFF2-40B4-BE49-F238E27FC236}">
                    <a16:creationId xmlns:a16="http://schemas.microsoft.com/office/drawing/2014/main" id="{6853240F-49F8-7BED-DA72-AA65F3611F1A}"/>
                  </a:ext>
                </a:extLst>
              </p:cNvPr>
              <p:cNvSpPr>
                <a:spLocks/>
              </p:cNvSpPr>
              <p:nvPr/>
            </p:nvSpPr>
            <p:spPr bwMode="auto">
              <a:xfrm>
                <a:off x="8535988" y="1323976"/>
                <a:ext cx="90487" cy="136525"/>
              </a:xfrm>
              <a:custGeom>
                <a:avLst/>
                <a:gdLst>
                  <a:gd name="T0" fmla="*/ 5 w 28"/>
                  <a:gd name="T1" fmla="*/ 22 h 42"/>
                  <a:gd name="T2" fmla="*/ 25 w 28"/>
                  <a:gd name="T3" fmla="*/ 38 h 42"/>
                  <a:gd name="T4" fmla="*/ 27 w 28"/>
                  <a:gd name="T5" fmla="*/ 42 h 42"/>
                  <a:gd name="T6" fmla="*/ 21 w 28"/>
                  <a:gd name="T7" fmla="*/ 16 h 42"/>
                  <a:gd name="T8" fmla="*/ 1 w 28"/>
                  <a:gd name="T9" fmla="*/ 0 h 42"/>
                  <a:gd name="T10" fmla="*/ 5 w 28"/>
                  <a:gd name="T11" fmla="*/ 22 h 42"/>
                </a:gdLst>
                <a:ahLst/>
                <a:cxnLst>
                  <a:cxn ang="0">
                    <a:pos x="T0" y="T1"/>
                  </a:cxn>
                  <a:cxn ang="0">
                    <a:pos x="T2" y="T3"/>
                  </a:cxn>
                  <a:cxn ang="0">
                    <a:pos x="T4" y="T5"/>
                  </a:cxn>
                  <a:cxn ang="0">
                    <a:pos x="T6" y="T7"/>
                  </a:cxn>
                  <a:cxn ang="0">
                    <a:pos x="T8" y="T9"/>
                  </a:cxn>
                  <a:cxn ang="0">
                    <a:pos x="T10" y="T11"/>
                  </a:cxn>
                </a:cxnLst>
                <a:rect l="0" t="0" r="r" b="b"/>
                <a:pathLst>
                  <a:path w="28" h="42">
                    <a:moveTo>
                      <a:pt x="5" y="22"/>
                    </a:moveTo>
                    <a:cubicBezTo>
                      <a:pt x="7" y="23"/>
                      <a:pt x="17" y="27"/>
                      <a:pt x="25" y="38"/>
                    </a:cubicBezTo>
                    <a:cubicBezTo>
                      <a:pt x="25" y="40"/>
                      <a:pt x="26" y="41"/>
                      <a:pt x="27" y="42"/>
                    </a:cubicBezTo>
                    <a:cubicBezTo>
                      <a:pt x="27" y="39"/>
                      <a:pt x="28" y="27"/>
                      <a:pt x="21" y="16"/>
                    </a:cubicBezTo>
                    <a:cubicBezTo>
                      <a:pt x="14" y="5"/>
                      <a:pt x="4" y="1"/>
                      <a:pt x="1" y="0"/>
                    </a:cubicBezTo>
                    <a:cubicBezTo>
                      <a:pt x="0" y="3"/>
                      <a:pt x="0" y="1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4" name="Freeform 140">
                <a:extLst>
                  <a:ext uri="{FF2B5EF4-FFF2-40B4-BE49-F238E27FC236}">
                    <a16:creationId xmlns:a16="http://schemas.microsoft.com/office/drawing/2014/main" id="{5B2D8226-E66F-622E-5323-42DBF91BBE1F}"/>
                  </a:ext>
                </a:extLst>
              </p:cNvPr>
              <p:cNvSpPr>
                <a:spLocks/>
              </p:cNvSpPr>
              <p:nvPr/>
            </p:nvSpPr>
            <p:spPr bwMode="auto">
              <a:xfrm>
                <a:off x="8636000" y="1230313"/>
                <a:ext cx="106362" cy="123825"/>
              </a:xfrm>
              <a:custGeom>
                <a:avLst/>
                <a:gdLst>
                  <a:gd name="T0" fmla="*/ 25 w 33"/>
                  <a:gd name="T1" fmla="*/ 22 h 38"/>
                  <a:gd name="T2" fmla="*/ 3 w 33"/>
                  <a:gd name="T3" fmla="*/ 34 h 38"/>
                  <a:gd name="T4" fmla="*/ 0 w 33"/>
                  <a:gd name="T5" fmla="*/ 38 h 38"/>
                  <a:gd name="T6" fmla="*/ 10 w 33"/>
                  <a:gd name="T7" fmla="*/ 13 h 38"/>
                  <a:gd name="T8" fmla="*/ 33 w 33"/>
                  <a:gd name="T9" fmla="*/ 0 h 38"/>
                  <a:gd name="T10" fmla="*/ 25 w 33"/>
                  <a:gd name="T11" fmla="*/ 22 h 38"/>
                </a:gdLst>
                <a:ahLst/>
                <a:cxnLst>
                  <a:cxn ang="0">
                    <a:pos x="T0" y="T1"/>
                  </a:cxn>
                  <a:cxn ang="0">
                    <a:pos x="T2" y="T3"/>
                  </a:cxn>
                  <a:cxn ang="0">
                    <a:pos x="T4" y="T5"/>
                  </a:cxn>
                  <a:cxn ang="0">
                    <a:pos x="T6" y="T7"/>
                  </a:cxn>
                  <a:cxn ang="0">
                    <a:pos x="T8" y="T9"/>
                  </a:cxn>
                  <a:cxn ang="0">
                    <a:pos x="T10" y="T11"/>
                  </a:cxn>
                </a:cxnLst>
                <a:rect l="0" t="0" r="r" b="b"/>
                <a:pathLst>
                  <a:path w="33" h="38">
                    <a:moveTo>
                      <a:pt x="25" y="22"/>
                    </a:moveTo>
                    <a:cubicBezTo>
                      <a:pt x="23" y="22"/>
                      <a:pt x="12" y="24"/>
                      <a:pt x="3" y="34"/>
                    </a:cubicBezTo>
                    <a:cubicBezTo>
                      <a:pt x="2" y="36"/>
                      <a:pt x="1" y="37"/>
                      <a:pt x="0" y="38"/>
                    </a:cubicBezTo>
                    <a:cubicBezTo>
                      <a:pt x="1" y="35"/>
                      <a:pt x="2" y="23"/>
                      <a:pt x="10" y="13"/>
                    </a:cubicBezTo>
                    <a:cubicBezTo>
                      <a:pt x="19" y="3"/>
                      <a:pt x="30" y="1"/>
                      <a:pt x="33" y="0"/>
                    </a:cubicBezTo>
                    <a:cubicBezTo>
                      <a:pt x="32" y="3"/>
                      <a:pt x="32" y="12"/>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5" name="Freeform 141">
                <a:extLst>
                  <a:ext uri="{FF2B5EF4-FFF2-40B4-BE49-F238E27FC236}">
                    <a16:creationId xmlns:a16="http://schemas.microsoft.com/office/drawing/2014/main" id="{3E167F59-BC6D-4C0E-9C58-421660AFC2FB}"/>
                  </a:ext>
                </a:extLst>
              </p:cNvPr>
              <p:cNvSpPr>
                <a:spLocks/>
              </p:cNvSpPr>
              <p:nvPr/>
            </p:nvSpPr>
            <p:spPr bwMode="auto">
              <a:xfrm>
                <a:off x="8558213" y="1201738"/>
                <a:ext cx="77787" cy="152400"/>
              </a:xfrm>
              <a:custGeom>
                <a:avLst/>
                <a:gdLst>
                  <a:gd name="T0" fmla="*/ 3 w 24"/>
                  <a:gd name="T1" fmla="*/ 22 h 47"/>
                  <a:gd name="T2" fmla="*/ 19 w 24"/>
                  <a:gd name="T3" fmla="*/ 42 h 47"/>
                  <a:gd name="T4" fmla="*/ 20 w 24"/>
                  <a:gd name="T5" fmla="*/ 47 h 47"/>
                  <a:gd name="T6" fmla="*/ 20 w 24"/>
                  <a:gd name="T7" fmla="*/ 19 h 47"/>
                  <a:gd name="T8" fmla="*/ 4 w 24"/>
                  <a:gd name="T9" fmla="*/ 0 h 47"/>
                  <a:gd name="T10" fmla="*/ 3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3" y="22"/>
                    </a:moveTo>
                    <a:cubicBezTo>
                      <a:pt x="5" y="24"/>
                      <a:pt x="14" y="29"/>
                      <a:pt x="19" y="42"/>
                    </a:cubicBezTo>
                    <a:cubicBezTo>
                      <a:pt x="19" y="43"/>
                      <a:pt x="20" y="45"/>
                      <a:pt x="20" y="47"/>
                    </a:cubicBezTo>
                    <a:cubicBezTo>
                      <a:pt x="21" y="43"/>
                      <a:pt x="24" y="32"/>
                      <a:pt x="20" y="19"/>
                    </a:cubicBezTo>
                    <a:cubicBezTo>
                      <a:pt x="15" y="7"/>
                      <a:pt x="6" y="1"/>
                      <a:pt x="4" y="0"/>
                    </a:cubicBezTo>
                    <a:cubicBezTo>
                      <a:pt x="3" y="2"/>
                      <a:pt x="0" y="11"/>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6" name="Freeform 142">
                <a:extLst>
                  <a:ext uri="{FF2B5EF4-FFF2-40B4-BE49-F238E27FC236}">
                    <a16:creationId xmlns:a16="http://schemas.microsoft.com/office/drawing/2014/main" id="{06E28F00-B8C8-A117-F3D4-8EBCB23BCB46}"/>
                  </a:ext>
                </a:extLst>
              </p:cNvPr>
              <p:cNvSpPr>
                <a:spLocks/>
              </p:cNvSpPr>
              <p:nvPr/>
            </p:nvSpPr>
            <p:spPr bwMode="auto">
              <a:xfrm>
                <a:off x="8661400" y="1149351"/>
                <a:ext cx="127000" cy="101600"/>
              </a:xfrm>
              <a:custGeom>
                <a:avLst/>
                <a:gdLst>
                  <a:gd name="T0" fmla="*/ 28 w 39"/>
                  <a:gd name="T1" fmla="*/ 20 h 31"/>
                  <a:gd name="T2" fmla="*/ 3 w 39"/>
                  <a:gd name="T3" fmla="*/ 28 h 31"/>
                  <a:gd name="T4" fmla="*/ 0 w 39"/>
                  <a:gd name="T5" fmla="*/ 31 h 31"/>
                  <a:gd name="T6" fmla="*/ 15 w 39"/>
                  <a:gd name="T7" fmla="*/ 9 h 31"/>
                  <a:gd name="T8" fmla="*/ 39 w 39"/>
                  <a:gd name="T9" fmla="*/ 1 h 31"/>
                  <a:gd name="T10" fmla="*/ 28 w 39"/>
                  <a:gd name="T11" fmla="*/ 20 h 31"/>
                </a:gdLst>
                <a:ahLst/>
                <a:cxnLst>
                  <a:cxn ang="0">
                    <a:pos x="T0" y="T1"/>
                  </a:cxn>
                  <a:cxn ang="0">
                    <a:pos x="T2" y="T3"/>
                  </a:cxn>
                  <a:cxn ang="0">
                    <a:pos x="T4" y="T5"/>
                  </a:cxn>
                  <a:cxn ang="0">
                    <a:pos x="T6" y="T7"/>
                  </a:cxn>
                  <a:cxn ang="0">
                    <a:pos x="T8" y="T9"/>
                  </a:cxn>
                  <a:cxn ang="0">
                    <a:pos x="T10" y="T11"/>
                  </a:cxn>
                </a:cxnLst>
                <a:rect l="0" t="0" r="r" b="b"/>
                <a:pathLst>
                  <a:path w="39" h="31">
                    <a:moveTo>
                      <a:pt x="28" y="20"/>
                    </a:moveTo>
                    <a:cubicBezTo>
                      <a:pt x="25" y="20"/>
                      <a:pt x="14" y="20"/>
                      <a:pt x="3" y="28"/>
                    </a:cubicBezTo>
                    <a:cubicBezTo>
                      <a:pt x="2" y="29"/>
                      <a:pt x="1" y="30"/>
                      <a:pt x="0" y="31"/>
                    </a:cubicBezTo>
                    <a:cubicBezTo>
                      <a:pt x="0" y="28"/>
                      <a:pt x="4" y="17"/>
                      <a:pt x="15" y="9"/>
                    </a:cubicBezTo>
                    <a:cubicBezTo>
                      <a:pt x="25" y="0"/>
                      <a:pt x="36" y="0"/>
                      <a:pt x="39" y="1"/>
                    </a:cubicBezTo>
                    <a:cubicBezTo>
                      <a:pt x="38" y="3"/>
                      <a:pt x="35" y="1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7" name="Freeform 143">
                <a:extLst>
                  <a:ext uri="{FF2B5EF4-FFF2-40B4-BE49-F238E27FC236}">
                    <a16:creationId xmlns:a16="http://schemas.microsoft.com/office/drawing/2014/main" id="{2D67E409-43CA-F077-AE6B-97B4D6E7FE5E}"/>
                  </a:ext>
                </a:extLst>
              </p:cNvPr>
              <p:cNvSpPr>
                <a:spLocks/>
              </p:cNvSpPr>
              <p:nvPr/>
            </p:nvSpPr>
            <p:spPr bwMode="auto">
              <a:xfrm>
                <a:off x="8607425" y="1085851"/>
                <a:ext cx="65087" cy="157163"/>
              </a:xfrm>
              <a:custGeom>
                <a:avLst/>
                <a:gdLst>
                  <a:gd name="T0" fmla="*/ 1 w 20"/>
                  <a:gd name="T1" fmla="*/ 22 h 49"/>
                  <a:gd name="T2" fmla="*/ 12 w 20"/>
                  <a:gd name="T3" fmla="*/ 45 h 49"/>
                  <a:gd name="T4" fmla="*/ 13 w 20"/>
                  <a:gd name="T5" fmla="*/ 49 h 49"/>
                  <a:gd name="T6" fmla="*/ 18 w 20"/>
                  <a:gd name="T7" fmla="*/ 23 h 49"/>
                  <a:gd name="T8" fmla="*/ 6 w 20"/>
                  <a:gd name="T9" fmla="*/ 0 h 49"/>
                  <a:gd name="T10" fmla="*/ 1 w 20"/>
                  <a:gd name="T11" fmla="*/ 22 h 49"/>
                </a:gdLst>
                <a:ahLst/>
                <a:cxnLst>
                  <a:cxn ang="0">
                    <a:pos x="T0" y="T1"/>
                  </a:cxn>
                  <a:cxn ang="0">
                    <a:pos x="T2" y="T3"/>
                  </a:cxn>
                  <a:cxn ang="0">
                    <a:pos x="T4" y="T5"/>
                  </a:cxn>
                  <a:cxn ang="0">
                    <a:pos x="T6" y="T7"/>
                  </a:cxn>
                  <a:cxn ang="0">
                    <a:pos x="T8" y="T9"/>
                  </a:cxn>
                  <a:cxn ang="0">
                    <a:pos x="T10" y="T11"/>
                  </a:cxn>
                </a:cxnLst>
                <a:rect l="0" t="0" r="r" b="b"/>
                <a:pathLst>
                  <a:path w="20" h="49">
                    <a:moveTo>
                      <a:pt x="1" y="22"/>
                    </a:moveTo>
                    <a:cubicBezTo>
                      <a:pt x="3" y="24"/>
                      <a:pt x="11" y="31"/>
                      <a:pt x="12" y="45"/>
                    </a:cubicBezTo>
                    <a:cubicBezTo>
                      <a:pt x="12" y="46"/>
                      <a:pt x="13" y="48"/>
                      <a:pt x="13" y="49"/>
                    </a:cubicBezTo>
                    <a:cubicBezTo>
                      <a:pt x="14" y="47"/>
                      <a:pt x="20" y="36"/>
                      <a:pt x="18" y="23"/>
                    </a:cubicBezTo>
                    <a:cubicBezTo>
                      <a:pt x="16" y="10"/>
                      <a:pt x="8" y="2"/>
                      <a:pt x="6" y="0"/>
                    </a:cubicBezTo>
                    <a:cubicBezTo>
                      <a:pt x="5" y="3"/>
                      <a:pt x="0" y="1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8" name="Freeform 144">
                <a:extLst>
                  <a:ext uri="{FF2B5EF4-FFF2-40B4-BE49-F238E27FC236}">
                    <a16:creationId xmlns:a16="http://schemas.microsoft.com/office/drawing/2014/main" id="{29015AB2-F2EE-79AC-68E0-E585D02E78D9}"/>
                  </a:ext>
                </a:extLst>
              </p:cNvPr>
              <p:cNvSpPr>
                <a:spLocks/>
              </p:cNvSpPr>
              <p:nvPr/>
            </p:nvSpPr>
            <p:spPr bwMode="auto">
              <a:xfrm>
                <a:off x="8704263" y="1073151"/>
                <a:ext cx="144462" cy="79375"/>
              </a:xfrm>
              <a:custGeom>
                <a:avLst/>
                <a:gdLst>
                  <a:gd name="T0" fmla="*/ 30 w 45"/>
                  <a:gd name="T1" fmla="*/ 20 h 25"/>
                  <a:gd name="T2" fmla="*/ 5 w 45"/>
                  <a:gd name="T3" fmla="*/ 23 h 25"/>
                  <a:gd name="T4" fmla="*/ 0 w 45"/>
                  <a:gd name="T5" fmla="*/ 25 h 25"/>
                  <a:gd name="T6" fmla="*/ 20 w 45"/>
                  <a:gd name="T7" fmla="*/ 6 h 25"/>
                  <a:gd name="T8" fmla="*/ 45 w 45"/>
                  <a:gd name="T9" fmla="*/ 3 h 25"/>
                  <a:gd name="T10" fmla="*/ 30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30" y="20"/>
                    </a:moveTo>
                    <a:cubicBezTo>
                      <a:pt x="27" y="19"/>
                      <a:pt x="17" y="17"/>
                      <a:pt x="5" y="23"/>
                    </a:cubicBezTo>
                    <a:cubicBezTo>
                      <a:pt x="3" y="23"/>
                      <a:pt x="2" y="24"/>
                      <a:pt x="0" y="25"/>
                    </a:cubicBezTo>
                    <a:cubicBezTo>
                      <a:pt x="2" y="22"/>
                      <a:pt x="8" y="12"/>
                      <a:pt x="20" y="6"/>
                    </a:cubicBezTo>
                    <a:cubicBezTo>
                      <a:pt x="32" y="0"/>
                      <a:pt x="42" y="3"/>
                      <a:pt x="45" y="3"/>
                    </a:cubicBezTo>
                    <a:cubicBezTo>
                      <a:pt x="44" y="6"/>
                      <a:pt x="39" y="14"/>
                      <a:pt x="3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59" name="Freeform 145">
                <a:extLst>
                  <a:ext uri="{FF2B5EF4-FFF2-40B4-BE49-F238E27FC236}">
                    <a16:creationId xmlns:a16="http://schemas.microsoft.com/office/drawing/2014/main" id="{0407FA7D-0F67-9A6E-8314-0BE391F94CB3}"/>
                  </a:ext>
                </a:extLst>
              </p:cNvPr>
              <p:cNvSpPr>
                <a:spLocks/>
              </p:cNvSpPr>
              <p:nvPr/>
            </p:nvSpPr>
            <p:spPr bwMode="auto">
              <a:xfrm>
                <a:off x="8675688" y="985838"/>
                <a:ext cx="53975" cy="160338"/>
              </a:xfrm>
              <a:custGeom>
                <a:avLst/>
                <a:gdLst>
                  <a:gd name="T0" fmla="*/ 0 w 17"/>
                  <a:gd name="T1" fmla="*/ 20 h 50"/>
                  <a:gd name="T2" fmla="*/ 6 w 17"/>
                  <a:gd name="T3" fmla="*/ 45 h 50"/>
                  <a:gd name="T4" fmla="*/ 6 w 17"/>
                  <a:gd name="T5" fmla="*/ 50 h 50"/>
                  <a:gd name="T6" fmla="*/ 16 w 17"/>
                  <a:gd name="T7" fmla="*/ 25 h 50"/>
                  <a:gd name="T8" fmla="*/ 10 w 17"/>
                  <a:gd name="T9" fmla="*/ 0 h 50"/>
                  <a:gd name="T10" fmla="*/ 0 w 17"/>
                  <a:gd name="T11" fmla="*/ 20 h 50"/>
                </a:gdLst>
                <a:ahLst/>
                <a:cxnLst>
                  <a:cxn ang="0">
                    <a:pos x="T0" y="T1"/>
                  </a:cxn>
                  <a:cxn ang="0">
                    <a:pos x="T2" y="T3"/>
                  </a:cxn>
                  <a:cxn ang="0">
                    <a:pos x="T4" y="T5"/>
                  </a:cxn>
                  <a:cxn ang="0">
                    <a:pos x="T6" y="T7"/>
                  </a:cxn>
                  <a:cxn ang="0">
                    <a:pos x="T8" y="T9"/>
                  </a:cxn>
                  <a:cxn ang="0">
                    <a:pos x="T10" y="T11"/>
                  </a:cxn>
                </a:cxnLst>
                <a:rect l="0" t="0" r="r" b="b"/>
                <a:pathLst>
                  <a:path w="17" h="50">
                    <a:moveTo>
                      <a:pt x="0" y="20"/>
                    </a:moveTo>
                    <a:cubicBezTo>
                      <a:pt x="1" y="23"/>
                      <a:pt x="7" y="31"/>
                      <a:pt x="6" y="45"/>
                    </a:cubicBezTo>
                    <a:cubicBezTo>
                      <a:pt x="6" y="47"/>
                      <a:pt x="6" y="48"/>
                      <a:pt x="6" y="50"/>
                    </a:cubicBezTo>
                    <a:cubicBezTo>
                      <a:pt x="8" y="47"/>
                      <a:pt x="15" y="38"/>
                      <a:pt x="16" y="25"/>
                    </a:cubicBezTo>
                    <a:cubicBezTo>
                      <a:pt x="17" y="11"/>
                      <a:pt x="11" y="2"/>
                      <a:pt x="10" y="0"/>
                    </a:cubicBezTo>
                    <a:cubicBezTo>
                      <a:pt x="8" y="2"/>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0" name="Freeform 146">
                <a:extLst>
                  <a:ext uri="{FF2B5EF4-FFF2-40B4-BE49-F238E27FC236}">
                    <a16:creationId xmlns:a16="http://schemas.microsoft.com/office/drawing/2014/main" id="{5713699C-52E1-DF2D-C979-94EAF81E3C8E}"/>
                  </a:ext>
                </a:extLst>
              </p:cNvPr>
              <p:cNvSpPr>
                <a:spLocks/>
              </p:cNvSpPr>
              <p:nvPr/>
            </p:nvSpPr>
            <p:spPr bwMode="auto">
              <a:xfrm>
                <a:off x="8769350" y="1011238"/>
                <a:ext cx="153987" cy="61913"/>
              </a:xfrm>
              <a:custGeom>
                <a:avLst/>
                <a:gdLst>
                  <a:gd name="T0" fmla="*/ 30 w 48"/>
                  <a:gd name="T1" fmla="*/ 19 h 19"/>
                  <a:gd name="T2" fmla="*/ 5 w 48"/>
                  <a:gd name="T3" fmla="*/ 16 h 19"/>
                  <a:gd name="T4" fmla="*/ 0 w 48"/>
                  <a:gd name="T5" fmla="*/ 18 h 19"/>
                  <a:gd name="T6" fmla="*/ 23 w 48"/>
                  <a:gd name="T7" fmla="*/ 3 h 19"/>
                  <a:gd name="T8" fmla="*/ 48 w 48"/>
                  <a:gd name="T9" fmla="*/ 6 h 19"/>
                  <a:gd name="T10" fmla="*/ 30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30" y="19"/>
                    </a:moveTo>
                    <a:cubicBezTo>
                      <a:pt x="27" y="17"/>
                      <a:pt x="18" y="13"/>
                      <a:pt x="5" y="16"/>
                    </a:cubicBezTo>
                    <a:cubicBezTo>
                      <a:pt x="3" y="16"/>
                      <a:pt x="1" y="17"/>
                      <a:pt x="0" y="18"/>
                    </a:cubicBezTo>
                    <a:cubicBezTo>
                      <a:pt x="2" y="15"/>
                      <a:pt x="10" y="6"/>
                      <a:pt x="23" y="3"/>
                    </a:cubicBezTo>
                    <a:cubicBezTo>
                      <a:pt x="36" y="0"/>
                      <a:pt x="46" y="4"/>
                      <a:pt x="48" y="6"/>
                    </a:cubicBezTo>
                    <a:cubicBezTo>
                      <a:pt x="47" y="8"/>
                      <a:pt x="40" y="15"/>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1" name="Freeform 147">
                <a:extLst>
                  <a:ext uri="{FF2B5EF4-FFF2-40B4-BE49-F238E27FC236}">
                    <a16:creationId xmlns:a16="http://schemas.microsoft.com/office/drawing/2014/main" id="{E8C4696D-33F1-D765-E1A3-18A9F79F4784}"/>
                  </a:ext>
                </a:extLst>
              </p:cNvPr>
              <p:cNvSpPr>
                <a:spLocks/>
              </p:cNvSpPr>
              <p:nvPr/>
            </p:nvSpPr>
            <p:spPr bwMode="auto">
              <a:xfrm>
                <a:off x="8758238" y="904876"/>
                <a:ext cx="61912" cy="150813"/>
              </a:xfrm>
              <a:custGeom>
                <a:avLst/>
                <a:gdLst>
                  <a:gd name="T0" fmla="*/ 0 w 19"/>
                  <a:gd name="T1" fmla="*/ 17 h 47"/>
                  <a:gd name="T2" fmla="*/ 2 w 19"/>
                  <a:gd name="T3" fmla="*/ 43 h 47"/>
                  <a:gd name="T4" fmla="*/ 0 w 19"/>
                  <a:gd name="T5" fmla="*/ 47 h 47"/>
                  <a:gd name="T6" fmla="*/ 16 w 19"/>
                  <a:gd name="T7" fmla="*/ 25 h 47"/>
                  <a:gd name="T8" fmla="*/ 14 w 19"/>
                  <a:gd name="T9" fmla="*/ 0 h 47"/>
                  <a:gd name="T10" fmla="*/ 0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0" y="17"/>
                    </a:moveTo>
                    <a:cubicBezTo>
                      <a:pt x="1" y="20"/>
                      <a:pt x="5" y="30"/>
                      <a:pt x="2" y="43"/>
                    </a:cubicBezTo>
                    <a:cubicBezTo>
                      <a:pt x="1" y="44"/>
                      <a:pt x="1" y="46"/>
                      <a:pt x="0" y="47"/>
                    </a:cubicBezTo>
                    <a:cubicBezTo>
                      <a:pt x="3" y="45"/>
                      <a:pt x="12" y="38"/>
                      <a:pt x="16" y="25"/>
                    </a:cubicBezTo>
                    <a:cubicBezTo>
                      <a:pt x="19" y="12"/>
                      <a:pt x="15" y="2"/>
                      <a:pt x="14" y="0"/>
                    </a:cubicBezTo>
                    <a:cubicBezTo>
                      <a:pt x="12" y="1"/>
                      <a:pt x="5" y="7"/>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2" name="Freeform 148">
                <a:extLst>
                  <a:ext uri="{FF2B5EF4-FFF2-40B4-BE49-F238E27FC236}">
                    <a16:creationId xmlns:a16="http://schemas.microsoft.com/office/drawing/2014/main" id="{DA7AEB57-CE38-1C96-B224-1C3BF4A74646}"/>
                  </a:ext>
                </a:extLst>
              </p:cNvPr>
              <p:cNvSpPr>
                <a:spLocks/>
              </p:cNvSpPr>
              <p:nvPr/>
            </p:nvSpPr>
            <p:spPr bwMode="auto">
              <a:xfrm>
                <a:off x="8848725" y="965201"/>
                <a:ext cx="161925" cy="55563"/>
              </a:xfrm>
              <a:custGeom>
                <a:avLst/>
                <a:gdLst>
                  <a:gd name="T0" fmla="*/ 29 w 50"/>
                  <a:gd name="T1" fmla="*/ 17 h 17"/>
                  <a:gd name="T2" fmla="*/ 5 w 50"/>
                  <a:gd name="T3" fmla="*/ 9 h 17"/>
                  <a:gd name="T4" fmla="*/ 0 w 50"/>
                  <a:gd name="T5" fmla="*/ 10 h 17"/>
                  <a:gd name="T6" fmla="*/ 25 w 50"/>
                  <a:gd name="T7" fmla="*/ 0 h 17"/>
                  <a:gd name="T8" fmla="*/ 50 w 50"/>
                  <a:gd name="T9" fmla="*/ 8 h 17"/>
                  <a:gd name="T10" fmla="*/ 29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9" y="17"/>
                    </a:moveTo>
                    <a:cubicBezTo>
                      <a:pt x="27" y="15"/>
                      <a:pt x="18" y="9"/>
                      <a:pt x="5" y="9"/>
                    </a:cubicBezTo>
                    <a:cubicBezTo>
                      <a:pt x="3" y="9"/>
                      <a:pt x="1" y="9"/>
                      <a:pt x="0" y="10"/>
                    </a:cubicBezTo>
                    <a:cubicBezTo>
                      <a:pt x="2" y="8"/>
                      <a:pt x="12" y="1"/>
                      <a:pt x="25" y="0"/>
                    </a:cubicBezTo>
                    <a:cubicBezTo>
                      <a:pt x="39" y="0"/>
                      <a:pt x="47" y="6"/>
                      <a:pt x="50" y="8"/>
                    </a:cubicBezTo>
                    <a:cubicBezTo>
                      <a:pt x="47" y="10"/>
                      <a:pt x="40" y="16"/>
                      <a:pt x="2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3" name="Freeform 149">
                <a:extLst>
                  <a:ext uri="{FF2B5EF4-FFF2-40B4-BE49-F238E27FC236}">
                    <a16:creationId xmlns:a16="http://schemas.microsoft.com/office/drawing/2014/main" id="{8956FA8C-7B54-6A47-F796-FA8FD82F237C}"/>
                  </a:ext>
                </a:extLst>
              </p:cNvPr>
              <p:cNvSpPr>
                <a:spLocks/>
              </p:cNvSpPr>
              <p:nvPr/>
            </p:nvSpPr>
            <p:spPr bwMode="auto">
              <a:xfrm>
                <a:off x="8842375" y="842963"/>
                <a:ext cx="84137" cy="142875"/>
              </a:xfrm>
              <a:custGeom>
                <a:avLst/>
                <a:gdLst>
                  <a:gd name="T0" fmla="*/ 6 w 26"/>
                  <a:gd name="T1" fmla="*/ 15 h 44"/>
                  <a:gd name="T2" fmla="*/ 2 w 26"/>
                  <a:gd name="T3" fmla="*/ 40 h 44"/>
                  <a:gd name="T4" fmla="*/ 0 w 26"/>
                  <a:gd name="T5" fmla="*/ 44 h 44"/>
                  <a:gd name="T6" fmla="*/ 19 w 26"/>
                  <a:gd name="T7" fmla="*/ 26 h 44"/>
                  <a:gd name="T8" fmla="*/ 23 w 26"/>
                  <a:gd name="T9" fmla="*/ 0 h 44"/>
                  <a:gd name="T10" fmla="*/ 6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6" y="15"/>
                    </a:moveTo>
                    <a:cubicBezTo>
                      <a:pt x="7" y="18"/>
                      <a:pt x="8" y="28"/>
                      <a:pt x="2" y="40"/>
                    </a:cubicBezTo>
                    <a:cubicBezTo>
                      <a:pt x="1" y="41"/>
                      <a:pt x="0" y="43"/>
                      <a:pt x="0" y="44"/>
                    </a:cubicBezTo>
                    <a:cubicBezTo>
                      <a:pt x="2" y="43"/>
                      <a:pt x="13" y="37"/>
                      <a:pt x="19" y="26"/>
                    </a:cubicBezTo>
                    <a:cubicBezTo>
                      <a:pt x="26" y="14"/>
                      <a:pt x="24" y="3"/>
                      <a:pt x="23" y="0"/>
                    </a:cubicBezTo>
                    <a:cubicBezTo>
                      <a:pt x="21" y="1"/>
                      <a:pt x="12" y="6"/>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4" name="Freeform 150">
                <a:extLst>
                  <a:ext uri="{FF2B5EF4-FFF2-40B4-BE49-F238E27FC236}">
                    <a16:creationId xmlns:a16="http://schemas.microsoft.com/office/drawing/2014/main" id="{06F45CCC-4CB2-4044-7926-6F72549C113B}"/>
                  </a:ext>
                </a:extLst>
              </p:cNvPr>
              <p:cNvSpPr>
                <a:spLocks/>
              </p:cNvSpPr>
              <p:nvPr/>
            </p:nvSpPr>
            <p:spPr bwMode="auto">
              <a:xfrm>
                <a:off x="8842375" y="1831976"/>
                <a:ext cx="236537" cy="109538"/>
              </a:xfrm>
              <a:custGeom>
                <a:avLst/>
                <a:gdLst>
                  <a:gd name="T0" fmla="*/ 1 w 73"/>
                  <a:gd name="T1" fmla="*/ 0 h 34"/>
                  <a:gd name="T2" fmla="*/ 73 w 73"/>
                  <a:gd name="T3" fmla="*/ 26 h 34"/>
                  <a:gd name="T4" fmla="*/ 72 w 73"/>
                  <a:gd name="T5" fmla="*/ 34 h 34"/>
                  <a:gd name="T6" fmla="*/ 0 w 73"/>
                  <a:gd name="T7" fmla="*/ 2 h 34"/>
                  <a:gd name="T8" fmla="*/ 1 w 73"/>
                  <a:gd name="T9" fmla="*/ 0 h 34"/>
                </a:gdLst>
                <a:ahLst/>
                <a:cxnLst>
                  <a:cxn ang="0">
                    <a:pos x="T0" y="T1"/>
                  </a:cxn>
                  <a:cxn ang="0">
                    <a:pos x="T2" y="T3"/>
                  </a:cxn>
                  <a:cxn ang="0">
                    <a:pos x="T4" y="T5"/>
                  </a:cxn>
                  <a:cxn ang="0">
                    <a:pos x="T6" y="T7"/>
                  </a:cxn>
                  <a:cxn ang="0">
                    <a:pos x="T8" y="T9"/>
                  </a:cxn>
                </a:cxnLst>
                <a:rect l="0" t="0" r="r" b="b"/>
                <a:pathLst>
                  <a:path w="73" h="34">
                    <a:moveTo>
                      <a:pt x="1" y="0"/>
                    </a:moveTo>
                    <a:cubicBezTo>
                      <a:pt x="23" y="15"/>
                      <a:pt x="48" y="23"/>
                      <a:pt x="73" y="26"/>
                    </a:cubicBezTo>
                    <a:cubicBezTo>
                      <a:pt x="72" y="34"/>
                      <a:pt x="72" y="34"/>
                      <a:pt x="72" y="34"/>
                    </a:cubicBezTo>
                    <a:cubicBezTo>
                      <a:pt x="45" y="29"/>
                      <a:pt x="21" y="18"/>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5" name="Freeform 151">
                <a:extLst>
                  <a:ext uri="{FF2B5EF4-FFF2-40B4-BE49-F238E27FC236}">
                    <a16:creationId xmlns:a16="http://schemas.microsoft.com/office/drawing/2014/main" id="{EBAA6F59-5BB4-766A-0829-D152DDF4FCCF}"/>
                  </a:ext>
                </a:extLst>
              </p:cNvPr>
              <p:cNvSpPr>
                <a:spLocks/>
              </p:cNvSpPr>
              <p:nvPr/>
            </p:nvSpPr>
            <p:spPr bwMode="auto">
              <a:xfrm>
                <a:off x="8667750" y="1766888"/>
                <a:ext cx="155575" cy="80963"/>
              </a:xfrm>
              <a:custGeom>
                <a:avLst/>
                <a:gdLst>
                  <a:gd name="T0" fmla="*/ 22 w 48"/>
                  <a:gd name="T1" fmla="*/ 21 h 25"/>
                  <a:gd name="T2" fmla="*/ 48 w 48"/>
                  <a:gd name="T3" fmla="*/ 20 h 25"/>
                  <a:gd name="T4" fmla="*/ 26 w 48"/>
                  <a:gd name="T5" fmla="*/ 4 h 25"/>
                  <a:gd name="T6" fmla="*/ 0 w 48"/>
                  <a:gd name="T7" fmla="*/ 5 h 25"/>
                  <a:gd name="T8" fmla="*/ 22 w 48"/>
                  <a:gd name="T9" fmla="*/ 21 h 25"/>
                </a:gdLst>
                <a:ahLst/>
                <a:cxnLst>
                  <a:cxn ang="0">
                    <a:pos x="T0" y="T1"/>
                  </a:cxn>
                  <a:cxn ang="0">
                    <a:pos x="T2" y="T3"/>
                  </a:cxn>
                  <a:cxn ang="0">
                    <a:pos x="T4" y="T5"/>
                  </a:cxn>
                  <a:cxn ang="0">
                    <a:pos x="T6" y="T7"/>
                  </a:cxn>
                  <a:cxn ang="0">
                    <a:pos x="T8" y="T9"/>
                  </a:cxn>
                </a:cxnLst>
                <a:rect l="0" t="0" r="r" b="b"/>
                <a:pathLst>
                  <a:path w="48" h="25">
                    <a:moveTo>
                      <a:pt x="22" y="21"/>
                    </a:moveTo>
                    <a:cubicBezTo>
                      <a:pt x="35" y="25"/>
                      <a:pt x="45" y="21"/>
                      <a:pt x="48" y="20"/>
                    </a:cubicBezTo>
                    <a:cubicBezTo>
                      <a:pt x="46" y="17"/>
                      <a:pt x="39" y="8"/>
                      <a:pt x="26" y="4"/>
                    </a:cubicBezTo>
                    <a:cubicBezTo>
                      <a:pt x="13" y="0"/>
                      <a:pt x="3" y="4"/>
                      <a:pt x="0" y="5"/>
                    </a:cubicBezTo>
                    <a:cubicBezTo>
                      <a:pt x="2" y="8"/>
                      <a:pt x="9" y="17"/>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6" name="Freeform 152">
                <a:extLst>
                  <a:ext uri="{FF2B5EF4-FFF2-40B4-BE49-F238E27FC236}">
                    <a16:creationId xmlns:a16="http://schemas.microsoft.com/office/drawing/2014/main" id="{B2B33CE6-47F1-D6E2-0679-7FF5730DB5E0}"/>
                  </a:ext>
                </a:extLst>
              </p:cNvPr>
              <p:cNvSpPr>
                <a:spLocks/>
              </p:cNvSpPr>
              <p:nvPr/>
            </p:nvSpPr>
            <p:spPr bwMode="auto">
              <a:xfrm>
                <a:off x="8775700" y="1666876"/>
                <a:ext cx="76200" cy="155575"/>
              </a:xfrm>
              <a:custGeom>
                <a:avLst/>
                <a:gdLst>
                  <a:gd name="T0" fmla="*/ 20 w 24"/>
                  <a:gd name="T1" fmla="*/ 23 h 48"/>
                  <a:gd name="T2" fmla="*/ 18 w 24"/>
                  <a:gd name="T3" fmla="*/ 48 h 48"/>
                  <a:gd name="T4" fmla="*/ 3 w 24"/>
                  <a:gd name="T5" fmla="*/ 25 h 48"/>
                  <a:gd name="T6" fmla="*/ 6 w 24"/>
                  <a:gd name="T7" fmla="*/ 0 h 48"/>
                  <a:gd name="T8" fmla="*/ 20 w 24"/>
                  <a:gd name="T9" fmla="*/ 23 h 48"/>
                </a:gdLst>
                <a:ahLst/>
                <a:cxnLst>
                  <a:cxn ang="0">
                    <a:pos x="T0" y="T1"/>
                  </a:cxn>
                  <a:cxn ang="0">
                    <a:pos x="T2" y="T3"/>
                  </a:cxn>
                  <a:cxn ang="0">
                    <a:pos x="T4" y="T5"/>
                  </a:cxn>
                  <a:cxn ang="0">
                    <a:pos x="T6" y="T7"/>
                  </a:cxn>
                  <a:cxn ang="0">
                    <a:pos x="T8" y="T9"/>
                  </a:cxn>
                </a:cxnLst>
                <a:rect l="0" t="0" r="r" b="b"/>
                <a:pathLst>
                  <a:path w="24" h="48">
                    <a:moveTo>
                      <a:pt x="20" y="23"/>
                    </a:moveTo>
                    <a:cubicBezTo>
                      <a:pt x="24" y="36"/>
                      <a:pt x="19" y="46"/>
                      <a:pt x="18" y="48"/>
                    </a:cubicBezTo>
                    <a:cubicBezTo>
                      <a:pt x="15" y="46"/>
                      <a:pt x="6" y="38"/>
                      <a:pt x="3" y="25"/>
                    </a:cubicBezTo>
                    <a:cubicBezTo>
                      <a:pt x="0" y="12"/>
                      <a:pt x="5" y="2"/>
                      <a:pt x="6" y="0"/>
                    </a:cubicBezTo>
                    <a:cubicBezTo>
                      <a:pt x="8" y="2"/>
                      <a:pt x="17" y="9"/>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67" name="Freeform 153">
                <a:extLst>
                  <a:ext uri="{FF2B5EF4-FFF2-40B4-BE49-F238E27FC236}">
                    <a16:creationId xmlns:a16="http://schemas.microsoft.com/office/drawing/2014/main" id="{F019E29F-8311-FEAD-ACE6-A616D0799777}"/>
                  </a:ext>
                </a:extLst>
              </p:cNvPr>
              <p:cNvSpPr>
                <a:spLocks/>
              </p:cNvSpPr>
              <p:nvPr/>
            </p:nvSpPr>
            <p:spPr bwMode="auto">
              <a:xfrm>
                <a:off x="8913813" y="865188"/>
                <a:ext cx="139700" cy="90488"/>
              </a:xfrm>
              <a:custGeom>
                <a:avLst/>
                <a:gdLst>
                  <a:gd name="T0" fmla="*/ 17 w 43"/>
                  <a:gd name="T1" fmla="*/ 7 h 28"/>
                  <a:gd name="T2" fmla="*/ 0 w 43"/>
                  <a:gd name="T3" fmla="*/ 26 h 28"/>
                  <a:gd name="T4" fmla="*/ 25 w 43"/>
                  <a:gd name="T5" fmla="*/ 21 h 28"/>
                  <a:gd name="T6" fmla="*/ 43 w 43"/>
                  <a:gd name="T7" fmla="*/ 2 h 28"/>
                  <a:gd name="T8" fmla="*/ 17 w 43"/>
                  <a:gd name="T9" fmla="*/ 7 h 28"/>
                </a:gdLst>
                <a:ahLst/>
                <a:cxnLst>
                  <a:cxn ang="0">
                    <a:pos x="T0" y="T1"/>
                  </a:cxn>
                  <a:cxn ang="0">
                    <a:pos x="T2" y="T3"/>
                  </a:cxn>
                  <a:cxn ang="0">
                    <a:pos x="T4" y="T5"/>
                  </a:cxn>
                  <a:cxn ang="0">
                    <a:pos x="T6" y="T7"/>
                  </a:cxn>
                  <a:cxn ang="0">
                    <a:pos x="T8" y="T9"/>
                  </a:cxn>
                </a:cxnLst>
                <a:rect l="0" t="0" r="r" b="b"/>
                <a:pathLst>
                  <a:path w="43" h="28">
                    <a:moveTo>
                      <a:pt x="17" y="7"/>
                    </a:moveTo>
                    <a:cubicBezTo>
                      <a:pt x="6" y="14"/>
                      <a:pt x="1" y="23"/>
                      <a:pt x="0" y="26"/>
                    </a:cubicBezTo>
                    <a:cubicBezTo>
                      <a:pt x="3" y="27"/>
                      <a:pt x="14" y="28"/>
                      <a:pt x="25" y="21"/>
                    </a:cubicBezTo>
                    <a:cubicBezTo>
                      <a:pt x="37" y="14"/>
                      <a:pt x="41" y="4"/>
                      <a:pt x="43" y="2"/>
                    </a:cubicBezTo>
                    <a:cubicBezTo>
                      <a:pt x="40" y="1"/>
                      <a:pt x="29" y="0"/>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
        <p:nvSpPr>
          <p:cNvPr id="168" name="文本框 167">
            <a:extLst>
              <a:ext uri="{FF2B5EF4-FFF2-40B4-BE49-F238E27FC236}">
                <a16:creationId xmlns:a16="http://schemas.microsoft.com/office/drawing/2014/main" id="{44A767D0-0E70-4CAA-4FF7-8398CEFFECF1}"/>
              </a:ext>
            </a:extLst>
          </p:cNvPr>
          <p:cNvSpPr txBox="1"/>
          <p:nvPr/>
        </p:nvSpPr>
        <p:spPr>
          <a:xfrm>
            <a:off x="5567088" y="4783857"/>
            <a:ext cx="1538883" cy="615553"/>
          </a:xfrm>
          <a:prstGeom prst="rect">
            <a:avLst/>
          </a:prstGeom>
          <a:noFill/>
        </p:spPr>
        <p:txBody>
          <a:bodyPr wrap="none" lIns="0" tIns="0" rIns="0" bIns="0">
            <a:noAutofit/>
          </a:bodyPr>
          <a:lstStyle>
            <a:defPPr>
              <a:defRPr lang="zh-CN"/>
            </a:defPPr>
            <a:lvl1pPr marR="0" lvl="0" indent="0" algn="ctr" fontAlgn="auto">
              <a:lnSpc>
                <a:spcPct val="100000"/>
              </a:lnSpc>
              <a:spcBef>
                <a:spcPts val="0"/>
              </a:spcBef>
              <a:spcAft>
                <a:spcPts val="0"/>
              </a:spcAft>
              <a:buClrTx/>
              <a:buSzTx/>
              <a:buFontTx/>
              <a:buNone/>
              <a:tabLst/>
              <a:defRPr kumimoji="0" sz="2000" b="0" i="0" u="none" strike="noStrike" cap="none" spc="0" normalizeH="0" baseline="0">
                <a:ln>
                  <a:noFill/>
                </a:ln>
                <a:solidFill>
                  <a:schemeClr val="bg1"/>
                </a:solidFill>
                <a:effectLst/>
                <a:uLnTx/>
                <a:uFillTx/>
                <a:cs typeface="+mn-ea"/>
              </a:defRPr>
            </a:lvl1pPr>
          </a:lstStyle>
          <a:p>
            <a:r>
              <a:rPr lang="zh-CN" altLang="en-US" dirty="0">
                <a:sym typeface="+mn-lt"/>
              </a:rPr>
              <a:t>请在这里</a:t>
            </a:r>
            <a:endParaRPr lang="en-US" altLang="zh-CN" dirty="0">
              <a:sym typeface="+mn-lt"/>
            </a:endParaRPr>
          </a:p>
          <a:p>
            <a:r>
              <a:rPr lang="zh-CN" altLang="en-US" dirty="0">
                <a:sym typeface="+mn-lt"/>
              </a:rPr>
              <a:t>输入获奖荣誉</a:t>
            </a:r>
            <a:endParaRPr lang="en-US" altLang="zh-CN" dirty="0">
              <a:sym typeface="+mn-lt"/>
            </a:endParaRPr>
          </a:p>
        </p:txBody>
      </p:sp>
      <p:grpSp>
        <p:nvGrpSpPr>
          <p:cNvPr id="10" name="组合 9">
            <a:extLst>
              <a:ext uri="{FF2B5EF4-FFF2-40B4-BE49-F238E27FC236}">
                <a16:creationId xmlns:a16="http://schemas.microsoft.com/office/drawing/2014/main" id="{C7F4E368-A97B-B818-2370-C4373E9F10B1}"/>
              </a:ext>
            </a:extLst>
          </p:cNvPr>
          <p:cNvGrpSpPr/>
          <p:nvPr/>
        </p:nvGrpSpPr>
        <p:grpSpPr>
          <a:xfrm>
            <a:off x="4897126" y="4674428"/>
            <a:ext cx="2945126" cy="834411"/>
            <a:chOff x="4897126" y="4674428"/>
            <a:chExt cx="2945126" cy="834411"/>
          </a:xfrm>
        </p:grpSpPr>
        <p:grpSp>
          <p:nvGrpSpPr>
            <p:cNvPr id="169" name="组合 168">
              <a:extLst>
                <a:ext uri="{FF2B5EF4-FFF2-40B4-BE49-F238E27FC236}">
                  <a16:creationId xmlns:a16="http://schemas.microsoft.com/office/drawing/2014/main" id="{FCEFB897-113C-4DB3-6EA9-30EB7661CAF5}"/>
                </a:ext>
              </a:extLst>
            </p:cNvPr>
            <p:cNvGrpSpPr/>
            <p:nvPr/>
          </p:nvGrpSpPr>
          <p:grpSpPr>
            <a:xfrm>
              <a:off x="7429870" y="4674428"/>
              <a:ext cx="412382" cy="834411"/>
              <a:chOff x="9207500" y="842963"/>
              <a:chExt cx="542925" cy="1098551"/>
            </a:xfrm>
            <a:solidFill>
              <a:schemeClr val="bg1"/>
            </a:solidFill>
          </p:grpSpPr>
          <p:sp>
            <p:nvSpPr>
              <p:cNvPr id="170" name="Freeform 110">
                <a:extLst>
                  <a:ext uri="{FF2B5EF4-FFF2-40B4-BE49-F238E27FC236}">
                    <a16:creationId xmlns:a16="http://schemas.microsoft.com/office/drawing/2014/main" id="{F95867C3-BEA1-1206-A023-AE608E82ADA7}"/>
                  </a:ext>
                </a:extLst>
              </p:cNvPr>
              <p:cNvSpPr>
                <a:spLocks/>
              </p:cNvSpPr>
              <p:nvPr/>
            </p:nvSpPr>
            <p:spPr bwMode="auto">
              <a:xfrm>
                <a:off x="9507538" y="1592263"/>
                <a:ext cx="58737" cy="158750"/>
              </a:xfrm>
              <a:custGeom>
                <a:avLst/>
                <a:gdLst>
                  <a:gd name="T0" fmla="*/ 0 w 18"/>
                  <a:gd name="T1" fmla="*/ 19 h 49"/>
                  <a:gd name="T2" fmla="*/ 5 w 18"/>
                  <a:gd name="T3" fmla="*/ 44 h 49"/>
                  <a:gd name="T4" fmla="*/ 5 w 18"/>
                  <a:gd name="T5" fmla="*/ 49 h 49"/>
                  <a:gd name="T6" fmla="*/ 17 w 18"/>
                  <a:gd name="T7" fmla="*/ 25 h 49"/>
                  <a:gd name="T8" fmla="*/ 11 w 18"/>
                  <a:gd name="T9" fmla="*/ 0 h 49"/>
                  <a:gd name="T10" fmla="*/ 0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0" y="19"/>
                    </a:moveTo>
                    <a:cubicBezTo>
                      <a:pt x="2" y="22"/>
                      <a:pt x="7" y="31"/>
                      <a:pt x="5" y="44"/>
                    </a:cubicBezTo>
                    <a:cubicBezTo>
                      <a:pt x="5" y="46"/>
                      <a:pt x="5" y="47"/>
                      <a:pt x="5" y="49"/>
                    </a:cubicBezTo>
                    <a:cubicBezTo>
                      <a:pt x="7" y="46"/>
                      <a:pt x="15" y="38"/>
                      <a:pt x="17" y="25"/>
                    </a:cubicBezTo>
                    <a:cubicBezTo>
                      <a:pt x="18" y="11"/>
                      <a:pt x="13" y="2"/>
                      <a:pt x="11" y="0"/>
                    </a:cubicBezTo>
                    <a:cubicBezTo>
                      <a:pt x="9" y="2"/>
                      <a:pt x="3" y="8"/>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1" name="Freeform 111">
                <a:extLst>
                  <a:ext uri="{FF2B5EF4-FFF2-40B4-BE49-F238E27FC236}">
                    <a16:creationId xmlns:a16="http://schemas.microsoft.com/office/drawing/2014/main" id="{9C33F6C8-9CB5-90BE-5BAA-A7495FAD0B4E}"/>
                  </a:ext>
                </a:extLst>
              </p:cNvPr>
              <p:cNvSpPr>
                <a:spLocks/>
              </p:cNvSpPr>
              <p:nvPr/>
            </p:nvSpPr>
            <p:spPr bwMode="auto">
              <a:xfrm>
                <a:off x="9534525" y="1685926"/>
                <a:ext cx="147637" cy="71438"/>
              </a:xfrm>
              <a:custGeom>
                <a:avLst/>
                <a:gdLst>
                  <a:gd name="T0" fmla="*/ 30 w 46"/>
                  <a:gd name="T1" fmla="*/ 19 h 22"/>
                  <a:gd name="T2" fmla="*/ 4 w 46"/>
                  <a:gd name="T3" fmla="*/ 20 h 22"/>
                  <a:gd name="T4" fmla="*/ 0 w 46"/>
                  <a:gd name="T5" fmla="*/ 22 h 22"/>
                  <a:gd name="T6" fmla="*/ 20 w 46"/>
                  <a:gd name="T7" fmla="*/ 5 h 22"/>
                  <a:gd name="T8" fmla="*/ 46 w 46"/>
                  <a:gd name="T9" fmla="*/ 3 h 22"/>
                  <a:gd name="T10" fmla="*/ 30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30" y="19"/>
                    </a:moveTo>
                    <a:cubicBezTo>
                      <a:pt x="27" y="18"/>
                      <a:pt x="17" y="15"/>
                      <a:pt x="4" y="20"/>
                    </a:cubicBezTo>
                    <a:cubicBezTo>
                      <a:pt x="3" y="21"/>
                      <a:pt x="1" y="22"/>
                      <a:pt x="0" y="22"/>
                    </a:cubicBezTo>
                    <a:cubicBezTo>
                      <a:pt x="2" y="20"/>
                      <a:pt x="8" y="10"/>
                      <a:pt x="20" y="5"/>
                    </a:cubicBezTo>
                    <a:cubicBezTo>
                      <a:pt x="33" y="0"/>
                      <a:pt x="43" y="3"/>
                      <a:pt x="46" y="3"/>
                    </a:cubicBezTo>
                    <a:cubicBezTo>
                      <a:pt x="44" y="6"/>
                      <a:pt x="39" y="14"/>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2" name="Freeform 112">
                <a:extLst>
                  <a:ext uri="{FF2B5EF4-FFF2-40B4-BE49-F238E27FC236}">
                    <a16:creationId xmlns:a16="http://schemas.microsoft.com/office/drawing/2014/main" id="{527400C8-894F-2301-4717-B37BF1C1BD15}"/>
                  </a:ext>
                </a:extLst>
              </p:cNvPr>
              <p:cNvSpPr>
                <a:spLocks/>
              </p:cNvSpPr>
              <p:nvPr/>
            </p:nvSpPr>
            <p:spPr bwMode="auto">
              <a:xfrm>
                <a:off x="9550400" y="1501776"/>
                <a:ext cx="57150" cy="161925"/>
              </a:xfrm>
              <a:custGeom>
                <a:avLst/>
                <a:gdLst>
                  <a:gd name="T0" fmla="*/ 0 w 18"/>
                  <a:gd name="T1" fmla="*/ 22 h 50"/>
                  <a:gd name="T2" fmla="*/ 11 w 18"/>
                  <a:gd name="T3" fmla="*/ 45 h 50"/>
                  <a:gd name="T4" fmla="*/ 11 w 18"/>
                  <a:gd name="T5" fmla="*/ 50 h 50"/>
                  <a:gd name="T6" fmla="*/ 17 w 18"/>
                  <a:gd name="T7" fmla="*/ 24 h 50"/>
                  <a:gd name="T8" fmla="*/ 7 w 18"/>
                  <a:gd name="T9" fmla="*/ 0 h 50"/>
                  <a:gd name="T10" fmla="*/ 0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0" y="22"/>
                    </a:moveTo>
                    <a:cubicBezTo>
                      <a:pt x="2" y="24"/>
                      <a:pt x="10" y="32"/>
                      <a:pt x="11" y="45"/>
                    </a:cubicBezTo>
                    <a:cubicBezTo>
                      <a:pt x="11" y="47"/>
                      <a:pt x="11" y="48"/>
                      <a:pt x="11" y="50"/>
                    </a:cubicBezTo>
                    <a:cubicBezTo>
                      <a:pt x="12" y="47"/>
                      <a:pt x="18" y="37"/>
                      <a:pt x="17" y="24"/>
                    </a:cubicBezTo>
                    <a:cubicBezTo>
                      <a:pt x="16" y="10"/>
                      <a:pt x="9" y="2"/>
                      <a:pt x="7" y="0"/>
                    </a:cubicBezTo>
                    <a:cubicBezTo>
                      <a:pt x="5" y="3"/>
                      <a:pt x="1" y="11"/>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3" name="Freeform 113">
                <a:extLst>
                  <a:ext uri="{FF2B5EF4-FFF2-40B4-BE49-F238E27FC236}">
                    <a16:creationId xmlns:a16="http://schemas.microsoft.com/office/drawing/2014/main" id="{D216B8E7-5863-28D1-B074-74A107CB578A}"/>
                  </a:ext>
                </a:extLst>
              </p:cNvPr>
              <p:cNvSpPr>
                <a:spLocks/>
              </p:cNvSpPr>
              <p:nvPr/>
            </p:nvSpPr>
            <p:spPr bwMode="auto">
              <a:xfrm>
                <a:off x="9598025" y="1576388"/>
                <a:ext cx="133350" cy="93663"/>
              </a:xfrm>
              <a:custGeom>
                <a:avLst/>
                <a:gdLst>
                  <a:gd name="T0" fmla="*/ 28 w 41"/>
                  <a:gd name="T1" fmla="*/ 19 h 29"/>
                  <a:gd name="T2" fmla="*/ 3 w 41"/>
                  <a:gd name="T3" fmla="*/ 26 h 29"/>
                  <a:gd name="T4" fmla="*/ 0 w 41"/>
                  <a:gd name="T5" fmla="*/ 29 h 29"/>
                  <a:gd name="T6" fmla="*/ 16 w 41"/>
                  <a:gd name="T7" fmla="*/ 7 h 29"/>
                  <a:gd name="T8" fmla="*/ 41 w 41"/>
                  <a:gd name="T9" fmla="*/ 1 h 29"/>
                  <a:gd name="T10" fmla="*/ 28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28" y="19"/>
                    </a:moveTo>
                    <a:cubicBezTo>
                      <a:pt x="25" y="19"/>
                      <a:pt x="14" y="18"/>
                      <a:pt x="3" y="26"/>
                    </a:cubicBezTo>
                    <a:cubicBezTo>
                      <a:pt x="2" y="27"/>
                      <a:pt x="1" y="28"/>
                      <a:pt x="0" y="29"/>
                    </a:cubicBezTo>
                    <a:cubicBezTo>
                      <a:pt x="1" y="26"/>
                      <a:pt x="5" y="15"/>
                      <a:pt x="16" y="7"/>
                    </a:cubicBezTo>
                    <a:cubicBezTo>
                      <a:pt x="27" y="0"/>
                      <a:pt x="38" y="0"/>
                      <a:pt x="41" y="1"/>
                    </a:cubicBezTo>
                    <a:cubicBezTo>
                      <a:pt x="40" y="3"/>
                      <a:pt x="36" y="12"/>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4" name="Freeform 114">
                <a:extLst>
                  <a:ext uri="{FF2B5EF4-FFF2-40B4-BE49-F238E27FC236}">
                    <a16:creationId xmlns:a16="http://schemas.microsoft.com/office/drawing/2014/main" id="{35CCF914-54CE-AB7A-216E-E0E0013867CB}"/>
                  </a:ext>
                </a:extLst>
              </p:cNvPr>
              <p:cNvSpPr>
                <a:spLocks/>
              </p:cNvSpPr>
              <p:nvPr/>
            </p:nvSpPr>
            <p:spPr bwMode="auto">
              <a:xfrm>
                <a:off x="9569450" y="1411288"/>
                <a:ext cx="74612" cy="155575"/>
              </a:xfrm>
              <a:custGeom>
                <a:avLst/>
                <a:gdLst>
                  <a:gd name="T0" fmla="*/ 2 w 23"/>
                  <a:gd name="T1" fmla="*/ 22 h 48"/>
                  <a:gd name="T2" fmla="*/ 17 w 23"/>
                  <a:gd name="T3" fmla="*/ 43 h 48"/>
                  <a:gd name="T4" fmla="*/ 18 w 23"/>
                  <a:gd name="T5" fmla="*/ 48 h 48"/>
                  <a:gd name="T6" fmla="*/ 19 w 23"/>
                  <a:gd name="T7" fmla="*/ 21 h 48"/>
                  <a:gd name="T8" fmla="*/ 4 w 23"/>
                  <a:gd name="T9" fmla="*/ 0 h 48"/>
                  <a:gd name="T10" fmla="*/ 2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 y="22"/>
                    </a:moveTo>
                    <a:cubicBezTo>
                      <a:pt x="4" y="24"/>
                      <a:pt x="13" y="30"/>
                      <a:pt x="17" y="43"/>
                    </a:cubicBezTo>
                    <a:cubicBezTo>
                      <a:pt x="17" y="45"/>
                      <a:pt x="18" y="46"/>
                      <a:pt x="18" y="48"/>
                    </a:cubicBezTo>
                    <a:cubicBezTo>
                      <a:pt x="19" y="45"/>
                      <a:pt x="23" y="33"/>
                      <a:pt x="19" y="21"/>
                    </a:cubicBezTo>
                    <a:cubicBezTo>
                      <a:pt x="15" y="8"/>
                      <a:pt x="6" y="1"/>
                      <a:pt x="4" y="0"/>
                    </a:cubicBezTo>
                    <a:cubicBezTo>
                      <a:pt x="3" y="3"/>
                      <a:pt x="0" y="11"/>
                      <a:pt x="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5" name="Freeform 115">
                <a:extLst>
                  <a:ext uri="{FF2B5EF4-FFF2-40B4-BE49-F238E27FC236}">
                    <a16:creationId xmlns:a16="http://schemas.microsoft.com/office/drawing/2014/main" id="{B0D5AE86-C669-5B9C-4A84-F8B8A1869101}"/>
                  </a:ext>
                </a:extLst>
              </p:cNvPr>
              <p:cNvSpPr>
                <a:spLocks/>
              </p:cNvSpPr>
              <p:nvPr/>
            </p:nvSpPr>
            <p:spPr bwMode="auto">
              <a:xfrm>
                <a:off x="9640888" y="1454151"/>
                <a:ext cx="109537" cy="115888"/>
              </a:xfrm>
              <a:custGeom>
                <a:avLst/>
                <a:gdLst>
                  <a:gd name="T0" fmla="*/ 26 w 34"/>
                  <a:gd name="T1" fmla="*/ 20 h 36"/>
                  <a:gd name="T2" fmla="*/ 3 w 34"/>
                  <a:gd name="T3" fmla="*/ 32 h 36"/>
                  <a:gd name="T4" fmla="*/ 0 w 34"/>
                  <a:gd name="T5" fmla="*/ 36 h 36"/>
                  <a:gd name="T6" fmla="*/ 11 w 34"/>
                  <a:gd name="T7" fmla="*/ 11 h 36"/>
                  <a:gd name="T8" fmla="*/ 34 w 34"/>
                  <a:gd name="T9" fmla="*/ 0 h 36"/>
                  <a:gd name="T10" fmla="*/ 26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26" y="20"/>
                    </a:moveTo>
                    <a:cubicBezTo>
                      <a:pt x="23" y="21"/>
                      <a:pt x="12" y="22"/>
                      <a:pt x="3" y="32"/>
                    </a:cubicBezTo>
                    <a:cubicBezTo>
                      <a:pt x="2" y="33"/>
                      <a:pt x="1" y="34"/>
                      <a:pt x="0" y="36"/>
                    </a:cubicBezTo>
                    <a:cubicBezTo>
                      <a:pt x="0" y="32"/>
                      <a:pt x="2" y="21"/>
                      <a:pt x="11" y="11"/>
                    </a:cubicBezTo>
                    <a:cubicBezTo>
                      <a:pt x="21" y="1"/>
                      <a:pt x="31" y="0"/>
                      <a:pt x="34" y="0"/>
                    </a:cubicBezTo>
                    <a:cubicBezTo>
                      <a:pt x="34" y="2"/>
                      <a:pt x="33" y="12"/>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6" name="Freeform 116">
                <a:extLst>
                  <a:ext uri="{FF2B5EF4-FFF2-40B4-BE49-F238E27FC236}">
                    <a16:creationId xmlns:a16="http://schemas.microsoft.com/office/drawing/2014/main" id="{715466EE-F97C-CC53-9E40-EAE87AFA8378}"/>
                  </a:ext>
                </a:extLst>
              </p:cNvPr>
              <p:cNvSpPr>
                <a:spLocks/>
              </p:cNvSpPr>
              <p:nvPr/>
            </p:nvSpPr>
            <p:spPr bwMode="auto">
              <a:xfrm>
                <a:off x="9566275" y="1317626"/>
                <a:ext cx="87312" cy="142875"/>
              </a:xfrm>
              <a:custGeom>
                <a:avLst/>
                <a:gdLst>
                  <a:gd name="T0" fmla="*/ 4 w 27"/>
                  <a:gd name="T1" fmla="*/ 23 h 44"/>
                  <a:gd name="T2" fmla="*/ 23 w 27"/>
                  <a:gd name="T3" fmla="*/ 40 h 44"/>
                  <a:gd name="T4" fmla="*/ 25 w 27"/>
                  <a:gd name="T5" fmla="*/ 44 h 44"/>
                  <a:gd name="T6" fmla="*/ 21 w 27"/>
                  <a:gd name="T7" fmla="*/ 18 h 44"/>
                  <a:gd name="T8" fmla="*/ 2 w 27"/>
                  <a:gd name="T9" fmla="*/ 0 h 44"/>
                  <a:gd name="T10" fmla="*/ 4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4" y="23"/>
                    </a:moveTo>
                    <a:cubicBezTo>
                      <a:pt x="7" y="24"/>
                      <a:pt x="17" y="28"/>
                      <a:pt x="23" y="40"/>
                    </a:cubicBezTo>
                    <a:cubicBezTo>
                      <a:pt x="24" y="41"/>
                      <a:pt x="25" y="43"/>
                      <a:pt x="25" y="44"/>
                    </a:cubicBezTo>
                    <a:cubicBezTo>
                      <a:pt x="26" y="41"/>
                      <a:pt x="27" y="29"/>
                      <a:pt x="21" y="18"/>
                    </a:cubicBezTo>
                    <a:cubicBezTo>
                      <a:pt x="14" y="6"/>
                      <a:pt x="5" y="2"/>
                      <a:pt x="2" y="0"/>
                    </a:cubicBezTo>
                    <a:cubicBezTo>
                      <a:pt x="1" y="3"/>
                      <a:pt x="0" y="1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7" name="Freeform 117">
                <a:extLst>
                  <a:ext uri="{FF2B5EF4-FFF2-40B4-BE49-F238E27FC236}">
                    <a16:creationId xmlns:a16="http://schemas.microsoft.com/office/drawing/2014/main" id="{4B8F4EFE-E527-62BB-4FAC-DD5115E42A9F}"/>
                  </a:ext>
                </a:extLst>
              </p:cNvPr>
              <p:cNvSpPr>
                <a:spLocks/>
              </p:cNvSpPr>
              <p:nvPr/>
            </p:nvSpPr>
            <p:spPr bwMode="auto">
              <a:xfrm>
                <a:off x="9659938" y="1323976"/>
                <a:ext cx="87312" cy="136525"/>
              </a:xfrm>
              <a:custGeom>
                <a:avLst/>
                <a:gdLst>
                  <a:gd name="T0" fmla="*/ 23 w 27"/>
                  <a:gd name="T1" fmla="*/ 22 h 42"/>
                  <a:gd name="T2" fmla="*/ 3 w 27"/>
                  <a:gd name="T3" fmla="*/ 38 h 42"/>
                  <a:gd name="T4" fmla="*/ 1 w 27"/>
                  <a:gd name="T5" fmla="*/ 42 h 42"/>
                  <a:gd name="T6" fmla="*/ 7 w 27"/>
                  <a:gd name="T7" fmla="*/ 16 h 42"/>
                  <a:gd name="T8" fmla="*/ 27 w 27"/>
                  <a:gd name="T9" fmla="*/ 0 h 42"/>
                  <a:gd name="T10" fmla="*/ 23 w 27"/>
                  <a:gd name="T11" fmla="*/ 22 h 42"/>
                </a:gdLst>
                <a:ahLst/>
                <a:cxnLst>
                  <a:cxn ang="0">
                    <a:pos x="T0" y="T1"/>
                  </a:cxn>
                  <a:cxn ang="0">
                    <a:pos x="T2" y="T3"/>
                  </a:cxn>
                  <a:cxn ang="0">
                    <a:pos x="T4" y="T5"/>
                  </a:cxn>
                  <a:cxn ang="0">
                    <a:pos x="T6" y="T7"/>
                  </a:cxn>
                  <a:cxn ang="0">
                    <a:pos x="T8" y="T9"/>
                  </a:cxn>
                  <a:cxn ang="0">
                    <a:pos x="T10" y="T11"/>
                  </a:cxn>
                </a:cxnLst>
                <a:rect l="0" t="0" r="r" b="b"/>
                <a:pathLst>
                  <a:path w="27" h="42">
                    <a:moveTo>
                      <a:pt x="23" y="22"/>
                    </a:moveTo>
                    <a:cubicBezTo>
                      <a:pt x="20" y="23"/>
                      <a:pt x="10" y="27"/>
                      <a:pt x="3" y="38"/>
                    </a:cubicBezTo>
                    <a:cubicBezTo>
                      <a:pt x="2" y="40"/>
                      <a:pt x="1" y="41"/>
                      <a:pt x="1" y="42"/>
                    </a:cubicBezTo>
                    <a:cubicBezTo>
                      <a:pt x="0" y="39"/>
                      <a:pt x="0" y="27"/>
                      <a:pt x="7" y="16"/>
                    </a:cubicBezTo>
                    <a:cubicBezTo>
                      <a:pt x="14" y="5"/>
                      <a:pt x="24" y="1"/>
                      <a:pt x="27" y="0"/>
                    </a:cubicBezTo>
                    <a:cubicBezTo>
                      <a:pt x="27" y="3"/>
                      <a:pt x="27" y="12"/>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8" name="Freeform 118">
                <a:extLst>
                  <a:ext uri="{FF2B5EF4-FFF2-40B4-BE49-F238E27FC236}">
                    <a16:creationId xmlns:a16="http://schemas.microsoft.com/office/drawing/2014/main" id="{1EAA7C00-5485-D001-E9AA-8261879240C6}"/>
                  </a:ext>
                </a:extLst>
              </p:cNvPr>
              <p:cNvSpPr>
                <a:spLocks/>
              </p:cNvSpPr>
              <p:nvPr/>
            </p:nvSpPr>
            <p:spPr bwMode="auto">
              <a:xfrm>
                <a:off x="9544050" y="1230313"/>
                <a:ext cx="103187" cy="123825"/>
              </a:xfrm>
              <a:custGeom>
                <a:avLst/>
                <a:gdLst>
                  <a:gd name="T0" fmla="*/ 7 w 32"/>
                  <a:gd name="T1" fmla="*/ 22 h 38"/>
                  <a:gd name="T2" fmla="*/ 29 w 32"/>
                  <a:gd name="T3" fmla="*/ 34 h 38"/>
                  <a:gd name="T4" fmla="*/ 32 w 32"/>
                  <a:gd name="T5" fmla="*/ 38 h 38"/>
                  <a:gd name="T6" fmla="*/ 22 w 32"/>
                  <a:gd name="T7" fmla="*/ 13 h 38"/>
                  <a:gd name="T8" fmla="*/ 0 w 32"/>
                  <a:gd name="T9" fmla="*/ 0 h 38"/>
                  <a:gd name="T10" fmla="*/ 7 w 32"/>
                  <a:gd name="T11" fmla="*/ 22 h 38"/>
                </a:gdLst>
                <a:ahLst/>
                <a:cxnLst>
                  <a:cxn ang="0">
                    <a:pos x="T0" y="T1"/>
                  </a:cxn>
                  <a:cxn ang="0">
                    <a:pos x="T2" y="T3"/>
                  </a:cxn>
                  <a:cxn ang="0">
                    <a:pos x="T4" y="T5"/>
                  </a:cxn>
                  <a:cxn ang="0">
                    <a:pos x="T6" y="T7"/>
                  </a:cxn>
                  <a:cxn ang="0">
                    <a:pos x="T8" y="T9"/>
                  </a:cxn>
                  <a:cxn ang="0">
                    <a:pos x="T10" y="T11"/>
                  </a:cxn>
                </a:cxnLst>
                <a:rect l="0" t="0" r="r" b="b"/>
                <a:pathLst>
                  <a:path w="32" h="38">
                    <a:moveTo>
                      <a:pt x="7" y="22"/>
                    </a:moveTo>
                    <a:cubicBezTo>
                      <a:pt x="10" y="22"/>
                      <a:pt x="20" y="24"/>
                      <a:pt x="29" y="34"/>
                    </a:cubicBezTo>
                    <a:cubicBezTo>
                      <a:pt x="30" y="36"/>
                      <a:pt x="31" y="37"/>
                      <a:pt x="32" y="38"/>
                    </a:cubicBezTo>
                    <a:cubicBezTo>
                      <a:pt x="32" y="35"/>
                      <a:pt x="31" y="23"/>
                      <a:pt x="22" y="13"/>
                    </a:cubicBezTo>
                    <a:cubicBezTo>
                      <a:pt x="13" y="3"/>
                      <a:pt x="3" y="1"/>
                      <a:pt x="0" y="0"/>
                    </a:cubicBezTo>
                    <a:cubicBezTo>
                      <a:pt x="0" y="3"/>
                      <a:pt x="1" y="12"/>
                      <a:pt x="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79" name="Freeform 119">
                <a:extLst>
                  <a:ext uri="{FF2B5EF4-FFF2-40B4-BE49-F238E27FC236}">
                    <a16:creationId xmlns:a16="http://schemas.microsoft.com/office/drawing/2014/main" id="{91BC2523-E37B-C4DE-AD52-9DBEFC079B2F}"/>
                  </a:ext>
                </a:extLst>
              </p:cNvPr>
              <p:cNvSpPr>
                <a:spLocks/>
              </p:cNvSpPr>
              <p:nvPr/>
            </p:nvSpPr>
            <p:spPr bwMode="auto">
              <a:xfrm>
                <a:off x="9647238" y="1201738"/>
                <a:ext cx="77787" cy="152400"/>
              </a:xfrm>
              <a:custGeom>
                <a:avLst/>
                <a:gdLst>
                  <a:gd name="T0" fmla="*/ 22 w 24"/>
                  <a:gd name="T1" fmla="*/ 22 h 47"/>
                  <a:gd name="T2" fmla="*/ 6 w 24"/>
                  <a:gd name="T3" fmla="*/ 42 h 47"/>
                  <a:gd name="T4" fmla="*/ 4 w 24"/>
                  <a:gd name="T5" fmla="*/ 47 h 47"/>
                  <a:gd name="T6" fmla="*/ 5 w 24"/>
                  <a:gd name="T7" fmla="*/ 19 h 47"/>
                  <a:gd name="T8" fmla="*/ 21 w 24"/>
                  <a:gd name="T9" fmla="*/ 0 h 47"/>
                  <a:gd name="T10" fmla="*/ 22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22" y="22"/>
                    </a:moveTo>
                    <a:cubicBezTo>
                      <a:pt x="19" y="24"/>
                      <a:pt x="10" y="29"/>
                      <a:pt x="6" y="42"/>
                    </a:cubicBezTo>
                    <a:cubicBezTo>
                      <a:pt x="5" y="43"/>
                      <a:pt x="5" y="45"/>
                      <a:pt x="4" y="47"/>
                    </a:cubicBezTo>
                    <a:cubicBezTo>
                      <a:pt x="3" y="43"/>
                      <a:pt x="0" y="32"/>
                      <a:pt x="5" y="19"/>
                    </a:cubicBezTo>
                    <a:cubicBezTo>
                      <a:pt x="9" y="7"/>
                      <a:pt x="18" y="1"/>
                      <a:pt x="21" y="0"/>
                    </a:cubicBezTo>
                    <a:cubicBezTo>
                      <a:pt x="22" y="2"/>
                      <a:pt x="24" y="11"/>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0" name="Freeform 120">
                <a:extLst>
                  <a:ext uri="{FF2B5EF4-FFF2-40B4-BE49-F238E27FC236}">
                    <a16:creationId xmlns:a16="http://schemas.microsoft.com/office/drawing/2014/main" id="{4E829D47-FF4E-C2C4-58C5-232CA1DDB249}"/>
                  </a:ext>
                </a:extLst>
              </p:cNvPr>
              <p:cNvSpPr>
                <a:spLocks/>
              </p:cNvSpPr>
              <p:nvPr/>
            </p:nvSpPr>
            <p:spPr bwMode="auto">
              <a:xfrm>
                <a:off x="9494838" y="1149351"/>
                <a:ext cx="130175" cy="101600"/>
              </a:xfrm>
              <a:custGeom>
                <a:avLst/>
                <a:gdLst>
                  <a:gd name="T0" fmla="*/ 12 w 40"/>
                  <a:gd name="T1" fmla="*/ 20 h 31"/>
                  <a:gd name="T2" fmla="*/ 36 w 40"/>
                  <a:gd name="T3" fmla="*/ 28 h 31"/>
                  <a:gd name="T4" fmla="*/ 40 w 40"/>
                  <a:gd name="T5" fmla="*/ 31 h 31"/>
                  <a:gd name="T6" fmla="*/ 25 w 40"/>
                  <a:gd name="T7" fmla="*/ 9 h 31"/>
                  <a:gd name="T8" fmla="*/ 0 w 40"/>
                  <a:gd name="T9" fmla="*/ 1 h 31"/>
                  <a:gd name="T10" fmla="*/ 12 w 40"/>
                  <a:gd name="T11" fmla="*/ 20 h 31"/>
                </a:gdLst>
                <a:ahLst/>
                <a:cxnLst>
                  <a:cxn ang="0">
                    <a:pos x="T0" y="T1"/>
                  </a:cxn>
                  <a:cxn ang="0">
                    <a:pos x="T2" y="T3"/>
                  </a:cxn>
                  <a:cxn ang="0">
                    <a:pos x="T4" y="T5"/>
                  </a:cxn>
                  <a:cxn ang="0">
                    <a:pos x="T6" y="T7"/>
                  </a:cxn>
                  <a:cxn ang="0">
                    <a:pos x="T8" y="T9"/>
                  </a:cxn>
                  <a:cxn ang="0">
                    <a:pos x="T10" y="T11"/>
                  </a:cxn>
                </a:cxnLst>
                <a:rect l="0" t="0" r="r" b="b"/>
                <a:pathLst>
                  <a:path w="40" h="31">
                    <a:moveTo>
                      <a:pt x="12" y="20"/>
                    </a:moveTo>
                    <a:cubicBezTo>
                      <a:pt x="15" y="20"/>
                      <a:pt x="26" y="20"/>
                      <a:pt x="36" y="28"/>
                    </a:cubicBezTo>
                    <a:cubicBezTo>
                      <a:pt x="38" y="29"/>
                      <a:pt x="39" y="30"/>
                      <a:pt x="40" y="31"/>
                    </a:cubicBezTo>
                    <a:cubicBezTo>
                      <a:pt x="39" y="28"/>
                      <a:pt x="35" y="17"/>
                      <a:pt x="25" y="9"/>
                    </a:cubicBezTo>
                    <a:cubicBezTo>
                      <a:pt x="14" y="0"/>
                      <a:pt x="3" y="0"/>
                      <a:pt x="0" y="1"/>
                    </a:cubicBezTo>
                    <a:cubicBezTo>
                      <a:pt x="1" y="3"/>
                      <a:pt x="4" y="12"/>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1" name="Freeform 121">
                <a:extLst>
                  <a:ext uri="{FF2B5EF4-FFF2-40B4-BE49-F238E27FC236}">
                    <a16:creationId xmlns:a16="http://schemas.microsoft.com/office/drawing/2014/main" id="{2E3E3EF3-472F-9128-D651-0FFF63F0A746}"/>
                  </a:ext>
                </a:extLst>
              </p:cNvPr>
              <p:cNvSpPr>
                <a:spLocks/>
              </p:cNvSpPr>
              <p:nvPr/>
            </p:nvSpPr>
            <p:spPr bwMode="auto">
              <a:xfrm>
                <a:off x="9613900" y="1085851"/>
                <a:ext cx="61912" cy="157163"/>
              </a:xfrm>
              <a:custGeom>
                <a:avLst/>
                <a:gdLst>
                  <a:gd name="T0" fmla="*/ 19 w 19"/>
                  <a:gd name="T1" fmla="*/ 22 h 49"/>
                  <a:gd name="T2" fmla="*/ 7 w 19"/>
                  <a:gd name="T3" fmla="*/ 45 h 49"/>
                  <a:gd name="T4" fmla="*/ 7 w 19"/>
                  <a:gd name="T5" fmla="*/ 49 h 49"/>
                  <a:gd name="T6" fmla="*/ 2 w 19"/>
                  <a:gd name="T7" fmla="*/ 23 h 49"/>
                  <a:gd name="T8" fmla="*/ 13 w 19"/>
                  <a:gd name="T9" fmla="*/ 0 h 49"/>
                  <a:gd name="T10" fmla="*/ 19 w 19"/>
                  <a:gd name="T11" fmla="*/ 22 h 49"/>
                </a:gdLst>
                <a:ahLst/>
                <a:cxnLst>
                  <a:cxn ang="0">
                    <a:pos x="T0" y="T1"/>
                  </a:cxn>
                  <a:cxn ang="0">
                    <a:pos x="T2" y="T3"/>
                  </a:cxn>
                  <a:cxn ang="0">
                    <a:pos x="T4" y="T5"/>
                  </a:cxn>
                  <a:cxn ang="0">
                    <a:pos x="T6" y="T7"/>
                  </a:cxn>
                  <a:cxn ang="0">
                    <a:pos x="T8" y="T9"/>
                  </a:cxn>
                  <a:cxn ang="0">
                    <a:pos x="T10" y="T11"/>
                  </a:cxn>
                </a:cxnLst>
                <a:rect l="0" t="0" r="r" b="b"/>
                <a:pathLst>
                  <a:path w="19" h="49">
                    <a:moveTo>
                      <a:pt x="19" y="22"/>
                    </a:moveTo>
                    <a:cubicBezTo>
                      <a:pt x="17" y="24"/>
                      <a:pt x="9" y="31"/>
                      <a:pt x="7" y="45"/>
                    </a:cubicBezTo>
                    <a:cubicBezTo>
                      <a:pt x="7" y="46"/>
                      <a:pt x="7" y="48"/>
                      <a:pt x="7" y="49"/>
                    </a:cubicBezTo>
                    <a:cubicBezTo>
                      <a:pt x="5" y="47"/>
                      <a:pt x="0" y="36"/>
                      <a:pt x="2" y="23"/>
                    </a:cubicBezTo>
                    <a:cubicBezTo>
                      <a:pt x="3" y="10"/>
                      <a:pt x="11" y="2"/>
                      <a:pt x="13" y="0"/>
                    </a:cubicBezTo>
                    <a:cubicBezTo>
                      <a:pt x="15" y="3"/>
                      <a:pt x="19" y="11"/>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2" name="Freeform 122">
                <a:extLst>
                  <a:ext uri="{FF2B5EF4-FFF2-40B4-BE49-F238E27FC236}">
                    <a16:creationId xmlns:a16="http://schemas.microsoft.com/office/drawing/2014/main" id="{D27E9550-7135-AC7C-0CAC-A643A13B26DE}"/>
                  </a:ext>
                </a:extLst>
              </p:cNvPr>
              <p:cNvSpPr>
                <a:spLocks/>
              </p:cNvSpPr>
              <p:nvPr/>
            </p:nvSpPr>
            <p:spPr bwMode="auto">
              <a:xfrm>
                <a:off x="9434513" y="1073151"/>
                <a:ext cx="144462" cy="79375"/>
              </a:xfrm>
              <a:custGeom>
                <a:avLst/>
                <a:gdLst>
                  <a:gd name="T0" fmla="*/ 15 w 45"/>
                  <a:gd name="T1" fmla="*/ 20 h 25"/>
                  <a:gd name="T2" fmla="*/ 41 w 45"/>
                  <a:gd name="T3" fmla="*/ 23 h 25"/>
                  <a:gd name="T4" fmla="*/ 45 w 45"/>
                  <a:gd name="T5" fmla="*/ 25 h 25"/>
                  <a:gd name="T6" fmla="*/ 26 w 45"/>
                  <a:gd name="T7" fmla="*/ 6 h 25"/>
                  <a:gd name="T8" fmla="*/ 0 w 45"/>
                  <a:gd name="T9" fmla="*/ 3 h 25"/>
                  <a:gd name="T10" fmla="*/ 15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15" y="20"/>
                    </a:moveTo>
                    <a:cubicBezTo>
                      <a:pt x="18" y="19"/>
                      <a:pt x="29" y="17"/>
                      <a:pt x="41" y="23"/>
                    </a:cubicBezTo>
                    <a:cubicBezTo>
                      <a:pt x="42" y="23"/>
                      <a:pt x="44" y="24"/>
                      <a:pt x="45" y="25"/>
                    </a:cubicBezTo>
                    <a:cubicBezTo>
                      <a:pt x="44" y="22"/>
                      <a:pt x="38" y="12"/>
                      <a:pt x="26" y="6"/>
                    </a:cubicBezTo>
                    <a:cubicBezTo>
                      <a:pt x="14" y="0"/>
                      <a:pt x="3" y="3"/>
                      <a:pt x="0" y="3"/>
                    </a:cubicBezTo>
                    <a:cubicBezTo>
                      <a:pt x="2" y="6"/>
                      <a:pt x="6" y="14"/>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3" name="Freeform 123">
                <a:extLst>
                  <a:ext uri="{FF2B5EF4-FFF2-40B4-BE49-F238E27FC236}">
                    <a16:creationId xmlns:a16="http://schemas.microsoft.com/office/drawing/2014/main" id="{8F156FFC-50A3-C539-9B77-F050EEC0E4B6}"/>
                  </a:ext>
                </a:extLst>
              </p:cNvPr>
              <p:cNvSpPr>
                <a:spLocks/>
              </p:cNvSpPr>
              <p:nvPr/>
            </p:nvSpPr>
            <p:spPr bwMode="auto">
              <a:xfrm>
                <a:off x="9553575" y="985838"/>
                <a:ext cx="57150" cy="160338"/>
              </a:xfrm>
              <a:custGeom>
                <a:avLst/>
                <a:gdLst>
                  <a:gd name="T0" fmla="*/ 18 w 18"/>
                  <a:gd name="T1" fmla="*/ 20 h 50"/>
                  <a:gd name="T2" fmla="*/ 11 w 18"/>
                  <a:gd name="T3" fmla="*/ 45 h 50"/>
                  <a:gd name="T4" fmla="*/ 12 w 18"/>
                  <a:gd name="T5" fmla="*/ 50 h 50"/>
                  <a:gd name="T6" fmla="*/ 1 w 18"/>
                  <a:gd name="T7" fmla="*/ 25 h 50"/>
                  <a:gd name="T8" fmla="*/ 8 w 18"/>
                  <a:gd name="T9" fmla="*/ 0 h 50"/>
                  <a:gd name="T10" fmla="*/ 18 w 18"/>
                  <a:gd name="T11" fmla="*/ 20 h 50"/>
                </a:gdLst>
                <a:ahLst/>
                <a:cxnLst>
                  <a:cxn ang="0">
                    <a:pos x="T0" y="T1"/>
                  </a:cxn>
                  <a:cxn ang="0">
                    <a:pos x="T2" y="T3"/>
                  </a:cxn>
                  <a:cxn ang="0">
                    <a:pos x="T4" y="T5"/>
                  </a:cxn>
                  <a:cxn ang="0">
                    <a:pos x="T6" y="T7"/>
                  </a:cxn>
                  <a:cxn ang="0">
                    <a:pos x="T8" y="T9"/>
                  </a:cxn>
                  <a:cxn ang="0">
                    <a:pos x="T10" y="T11"/>
                  </a:cxn>
                </a:cxnLst>
                <a:rect l="0" t="0" r="r" b="b"/>
                <a:pathLst>
                  <a:path w="18" h="50">
                    <a:moveTo>
                      <a:pt x="18" y="20"/>
                    </a:moveTo>
                    <a:cubicBezTo>
                      <a:pt x="16" y="23"/>
                      <a:pt x="10" y="31"/>
                      <a:pt x="11" y="45"/>
                    </a:cubicBezTo>
                    <a:cubicBezTo>
                      <a:pt x="11" y="47"/>
                      <a:pt x="11" y="48"/>
                      <a:pt x="12" y="50"/>
                    </a:cubicBezTo>
                    <a:cubicBezTo>
                      <a:pt x="9" y="47"/>
                      <a:pt x="2" y="38"/>
                      <a:pt x="1" y="25"/>
                    </a:cubicBezTo>
                    <a:cubicBezTo>
                      <a:pt x="0" y="11"/>
                      <a:pt x="6" y="2"/>
                      <a:pt x="8" y="0"/>
                    </a:cubicBezTo>
                    <a:cubicBezTo>
                      <a:pt x="10" y="2"/>
                      <a:pt x="16" y="9"/>
                      <a:pt x="1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4" name="Freeform 124">
                <a:extLst>
                  <a:ext uri="{FF2B5EF4-FFF2-40B4-BE49-F238E27FC236}">
                    <a16:creationId xmlns:a16="http://schemas.microsoft.com/office/drawing/2014/main" id="{134C8092-7C91-B5A7-B4BD-52C063FD8DFC}"/>
                  </a:ext>
                </a:extLst>
              </p:cNvPr>
              <p:cNvSpPr>
                <a:spLocks/>
              </p:cNvSpPr>
              <p:nvPr/>
            </p:nvSpPr>
            <p:spPr bwMode="auto">
              <a:xfrm>
                <a:off x="9359900" y="1011238"/>
                <a:ext cx="153987" cy="61913"/>
              </a:xfrm>
              <a:custGeom>
                <a:avLst/>
                <a:gdLst>
                  <a:gd name="T0" fmla="*/ 18 w 48"/>
                  <a:gd name="T1" fmla="*/ 19 h 19"/>
                  <a:gd name="T2" fmla="*/ 44 w 48"/>
                  <a:gd name="T3" fmla="*/ 16 h 19"/>
                  <a:gd name="T4" fmla="*/ 48 w 48"/>
                  <a:gd name="T5" fmla="*/ 18 h 19"/>
                  <a:gd name="T6" fmla="*/ 26 w 48"/>
                  <a:gd name="T7" fmla="*/ 3 h 19"/>
                  <a:gd name="T8" fmla="*/ 0 w 48"/>
                  <a:gd name="T9" fmla="*/ 6 h 19"/>
                  <a:gd name="T10" fmla="*/ 18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18" y="19"/>
                    </a:moveTo>
                    <a:cubicBezTo>
                      <a:pt x="21" y="17"/>
                      <a:pt x="31" y="13"/>
                      <a:pt x="44" y="16"/>
                    </a:cubicBezTo>
                    <a:cubicBezTo>
                      <a:pt x="45" y="16"/>
                      <a:pt x="47" y="17"/>
                      <a:pt x="48" y="18"/>
                    </a:cubicBezTo>
                    <a:cubicBezTo>
                      <a:pt x="46" y="15"/>
                      <a:pt x="39" y="6"/>
                      <a:pt x="26" y="3"/>
                    </a:cubicBezTo>
                    <a:cubicBezTo>
                      <a:pt x="12" y="0"/>
                      <a:pt x="3" y="4"/>
                      <a:pt x="0" y="6"/>
                    </a:cubicBezTo>
                    <a:cubicBezTo>
                      <a:pt x="2" y="8"/>
                      <a:pt x="8" y="15"/>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5" name="Freeform 125">
                <a:extLst>
                  <a:ext uri="{FF2B5EF4-FFF2-40B4-BE49-F238E27FC236}">
                    <a16:creationId xmlns:a16="http://schemas.microsoft.com/office/drawing/2014/main" id="{01B2AE91-79CC-1A66-0B96-6C9A90C5068A}"/>
                  </a:ext>
                </a:extLst>
              </p:cNvPr>
              <p:cNvSpPr>
                <a:spLocks/>
              </p:cNvSpPr>
              <p:nvPr/>
            </p:nvSpPr>
            <p:spPr bwMode="auto">
              <a:xfrm>
                <a:off x="9463088" y="904876"/>
                <a:ext cx="61912" cy="150813"/>
              </a:xfrm>
              <a:custGeom>
                <a:avLst/>
                <a:gdLst>
                  <a:gd name="T0" fmla="*/ 19 w 19"/>
                  <a:gd name="T1" fmla="*/ 17 h 47"/>
                  <a:gd name="T2" fmla="*/ 18 w 19"/>
                  <a:gd name="T3" fmla="*/ 43 h 47"/>
                  <a:gd name="T4" fmla="*/ 19 w 19"/>
                  <a:gd name="T5" fmla="*/ 47 h 47"/>
                  <a:gd name="T6" fmla="*/ 4 w 19"/>
                  <a:gd name="T7" fmla="*/ 25 h 47"/>
                  <a:gd name="T8" fmla="*/ 5 w 19"/>
                  <a:gd name="T9" fmla="*/ 0 h 47"/>
                  <a:gd name="T10" fmla="*/ 19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19" y="17"/>
                    </a:moveTo>
                    <a:cubicBezTo>
                      <a:pt x="18" y="20"/>
                      <a:pt x="14" y="30"/>
                      <a:pt x="18" y="43"/>
                    </a:cubicBezTo>
                    <a:cubicBezTo>
                      <a:pt x="18" y="44"/>
                      <a:pt x="19" y="46"/>
                      <a:pt x="19" y="47"/>
                    </a:cubicBezTo>
                    <a:cubicBezTo>
                      <a:pt x="17" y="45"/>
                      <a:pt x="8" y="38"/>
                      <a:pt x="4" y="25"/>
                    </a:cubicBezTo>
                    <a:cubicBezTo>
                      <a:pt x="0" y="12"/>
                      <a:pt x="4" y="2"/>
                      <a:pt x="5" y="0"/>
                    </a:cubicBezTo>
                    <a:cubicBezTo>
                      <a:pt x="8" y="1"/>
                      <a:pt x="15" y="7"/>
                      <a:pt x="1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6" name="Freeform 126">
                <a:extLst>
                  <a:ext uri="{FF2B5EF4-FFF2-40B4-BE49-F238E27FC236}">
                    <a16:creationId xmlns:a16="http://schemas.microsoft.com/office/drawing/2014/main" id="{6CF4A61C-A67E-E6E5-0940-2C9E6BF089AD}"/>
                  </a:ext>
                </a:extLst>
              </p:cNvPr>
              <p:cNvSpPr>
                <a:spLocks/>
              </p:cNvSpPr>
              <p:nvPr/>
            </p:nvSpPr>
            <p:spPr bwMode="auto">
              <a:xfrm>
                <a:off x="9275763" y="965201"/>
                <a:ext cx="161925" cy="55563"/>
              </a:xfrm>
              <a:custGeom>
                <a:avLst/>
                <a:gdLst>
                  <a:gd name="T0" fmla="*/ 21 w 50"/>
                  <a:gd name="T1" fmla="*/ 17 h 17"/>
                  <a:gd name="T2" fmla="*/ 45 w 50"/>
                  <a:gd name="T3" fmla="*/ 9 h 17"/>
                  <a:gd name="T4" fmla="*/ 50 w 50"/>
                  <a:gd name="T5" fmla="*/ 10 h 17"/>
                  <a:gd name="T6" fmla="*/ 24 w 50"/>
                  <a:gd name="T7" fmla="*/ 0 h 17"/>
                  <a:gd name="T8" fmla="*/ 0 w 50"/>
                  <a:gd name="T9" fmla="*/ 8 h 17"/>
                  <a:gd name="T10" fmla="*/ 21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1" y="17"/>
                    </a:moveTo>
                    <a:cubicBezTo>
                      <a:pt x="23" y="15"/>
                      <a:pt x="31" y="9"/>
                      <a:pt x="45" y="9"/>
                    </a:cubicBezTo>
                    <a:cubicBezTo>
                      <a:pt x="47" y="9"/>
                      <a:pt x="48" y="9"/>
                      <a:pt x="50" y="10"/>
                    </a:cubicBezTo>
                    <a:cubicBezTo>
                      <a:pt x="47" y="8"/>
                      <a:pt x="38" y="1"/>
                      <a:pt x="24" y="0"/>
                    </a:cubicBezTo>
                    <a:cubicBezTo>
                      <a:pt x="11" y="0"/>
                      <a:pt x="2" y="6"/>
                      <a:pt x="0" y="8"/>
                    </a:cubicBezTo>
                    <a:cubicBezTo>
                      <a:pt x="2" y="10"/>
                      <a:pt x="10" y="16"/>
                      <a:pt x="2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7" name="Freeform 127">
                <a:extLst>
                  <a:ext uri="{FF2B5EF4-FFF2-40B4-BE49-F238E27FC236}">
                    <a16:creationId xmlns:a16="http://schemas.microsoft.com/office/drawing/2014/main" id="{9EC16FFB-8829-EA55-7480-93B40C9B3E49}"/>
                  </a:ext>
                </a:extLst>
              </p:cNvPr>
              <p:cNvSpPr>
                <a:spLocks/>
              </p:cNvSpPr>
              <p:nvPr/>
            </p:nvSpPr>
            <p:spPr bwMode="auto">
              <a:xfrm>
                <a:off x="9359900" y="842963"/>
                <a:ext cx="84137" cy="142875"/>
              </a:xfrm>
              <a:custGeom>
                <a:avLst/>
                <a:gdLst>
                  <a:gd name="T0" fmla="*/ 19 w 26"/>
                  <a:gd name="T1" fmla="*/ 15 h 44"/>
                  <a:gd name="T2" fmla="*/ 23 w 26"/>
                  <a:gd name="T3" fmla="*/ 40 h 44"/>
                  <a:gd name="T4" fmla="*/ 26 w 26"/>
                  <a:gd name="T5" fmla="*/ 44 h 44"/>
                  <a:gd name="T6" fmla="*/ 6 w 26"/>
                  <a:gd name="T7" fmla="*/ 26 h 44"/>
                  <a:gd name="T8" fmla="*/ 2 w 26"/>
                  <a:gd name="T9" fmla="*/ 0 h 44"/>
                  <a:gd name="T10" fmla="*/ 19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19" y="15"/>
                    </a:moveTo>
                    <a:cubicBezTo>
                      <a:pt x="19" y="18"/>
                      <a:pt x="17" y="28"/>
                      <a:pt x="23" y="40"/>
                    </a:cubicBezTo>
                    <a:cubicBezTo>
                      <a:pt x="24" y="41"/>
                      <a:pt x="25" y="43"/>
                      <a:pt x="26" y="44"/>
                    </a:cubicBezTo>
                    <a:cubicBezTo>
                      <a:pt x="23" y="43"/>
                      <a:pt x="12" y="37"/>
                      <a:pt x="6" y="26"/>
                    </a:cubicBezTo>
                    <a:cubicBezTo>
                      <a:pt x="0" y="14"/>
                      <a:pt x="2" y="3"/>
                      <a:pt x="2" y="0"/>
                    </a:cubicBezTo>
                    <a:cubicBezTo>
                      <a:pt x="5" y="1"/>
                      <a:pt x="13" y="6"/>
                      <a:pt x="1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8" name="Freeform 128">
                <a:extLst>
                  <a:ext uri="{FF2B5EF4-FFF2-40B4-BE49-F238E27FC236}">
                    <a16:creationId xmlns:a16="http://schemas.microsoft.com/office/drawing/2014/main" id="{63C1279E-F11F-32F8-CE51-BE2A6E34FF84}"/>
                  </a:ext>
                </a:extLst>
              </p:cNvPr>
              <p:cNvSpPr>
                <a:spLocks/>
              </p:cNvSpPr>
              <p:nvPr/>
            </p:nvSpPr>
            <p:spPr bwMode="auto">
              <a:xfrm>
                <a:off x="9207500" y="1831976"/>
                <a:ext cx="233362" cy="109538"/>
              </a:xfrm>
              <a:custGeom>
                <a:avLst/>
                <a:gdLst>
                  <a:gd name="T0" fmla="*/ 72 w 72"/>
                  <a:gd name="T1" fmla="*/ 2 h 34"/>
                  <a:gd name="T2" fmla="*/ 1 w 72"/>
                  <a:gd name="T3" fmla="*/ 34 h 34"/>
                  <a:gd name="T4" fmla="*/ 0 w 72"/>
                  <a:gd name="T5" fmla="*/ 26 h 34"/>
                  <a:gd name="T6" fmla="*/ 71 w 72"/>
                  <a:gd name="T7" fmla="*/ 0 h 34"/>
                  <a:gd name="T8" fmla="*/ 72 w 72"/>
                  <a:gd name="T9" fmla="*/ 2 h 34"/>
                </a:gdLst>
                <a:ahLst/>
                <a:cxnLst>
                  <a:cxn ang="0">
                    <a:pos x="T0" y="T1"/>
                  </a:cxn>
                  <a:cxn ang="0">
                    <a:pos x="T2" y="T3"/>
                  </a:cxn>
                  <a:cxn ang="0">
                    <a:pos x="T4" y="T5"/>
                  </a:cxn>
                  <a:cxn ang="0">
                    <a:pos x="T6" y="T7"/>
                  </a:cxn>
                  <a:cxn ang="0">
                    <a:pos x="T8" y="T9"/>
                  </a:cxn>
                </a:cxnLst>
                <a:rect l="0" t="0" r="r" b="b"/>
                <a:pathLst>
                  <a:path w="72" h="34">
                    <a:moveTo>
                      <a:pt x="72" y="2"/>
                    </a:moveTo>
                    <a:cubicBezTo>
                      <a:pt x="52" y="18"/>
                      <a:pt x="27" y="29"/>
                      <a:pt x="1" y="34"/>
                    </a:cubicBezTo>
                    <a:cubicBezTo>
                      <a:pt x="0" y="26"/>
                      <a:pt x="0" y="26"/>
                      <a:pt x="0" y="26"/>
                    </a:cubicBezTo>
                    <a:cubicBezTo>
                      <a:pt x="25" y="23"/>
                      <a:pt x="50" y="15"/>
                      <a:pt x="71" y="0"/>
                    </a:cubicBezTo>
                    <a:lnTo>
                      <a:pt x="7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9" name="Freeform 129">
                <a:extLst>
                  <a:ext uri="{FF2B5EF4-FFF2-40B4-BE49-F238E27FC236}">
                    <a16:creationId xmlns:a16="http://schemas.microsoft.com/office/drawing/2014/main" id="{1F61316A-A2BC-FB99-593E-B81C35745E98}"/>
                  </a:ext>
                </a:extLst>
              </p:cNvPr>
              <p:cNvSpPr>
                <a:spLocks/>
              </p:cNvSpPr>
              <p:nvPr/>
            </p:nvSpPr>
            <p:spPr bwMode="auto">
              <a:xfrm>
                <a:off x="9459913" y="1766888"/>
                <a:ext cx="153987" cy="80963"/>
              </a:xfrm>
              <a:custGeom>
                <a:avLst/>
                <a:gdLst>
                  <a:gd name="T0" fmla="*/ 26 w 48"/>
                  <a:gd name="T1" fmla="*/ 21 h 25"/>
                  <a:gd name="T2" fmla="*/ 0 w 48"/>
                  <a:gd name="T3" fmla="*/ 20 h 25"/>
                  <a:gd name="T4" fmla="*/ 23 w 48"/>
                  <a:gd name="T5" fmla="*/ 4 h 25"/>
                  <a:gd name="T6" fmla="*/ 48 w 48"/>
                  <a:gd name="T7" fmla="*/ 6 h 25"/>
                  <a:gd name="T8" fmla="*/ 26 w 48"/>
                  <a:gd name="T9" fmla="*/ 21 h 25"/>
                </a:gdLst>
                <a:ahLst/>
                <a:cxnLst>
                  <a:cxn ang="0">
                    <a:pos x="T0" y="T1"/>
                  </a:cxn>
                  <a:cxn ang="0">
                    <a:pos x="T2" y="T3"/>
                  </a:cxn>
                  <a:cxn ang="0">
                    <a:pos x="T4" y="T5"/>
                  </a:cxn>
                  <a:cxn ang="0">
                    <a:pos x="T6" y="T7"/>
                  </a:cxn>
                  <a:cxn ang="0">
                    <a:pos x="T8" y="T9"/>
                  </a:cxn>
                </a:cxnLst>
                <a:rect l="0" t="0" r="r" b="b"/>
                <a:pathLst>
                  <a:path w="48" h="25">
                    <a:moveTo>
                      <a:pt x="26" y="21"/>
                    </a:moveTo>
                    <a:cubicBezTo>
                      <a:pt x="13" y="25"/>
                      <a:pt x="3" y="21"/>
                      <a:pt x="0" y="20"/>
                    </a:cubicBezTo>
                    <a:cubicBezTo>
                      <a:pt x="2" y="17"/>
                      <a:pt x="10" y="8"/>
                      <a:pt x="23" y="4"/>
                    </a:cubicBezTo>
                    <a:cubicBezTo>
                      <a:pt x="36" y="0"/>
                      <a:pt x="46" y="4"/>
                      <a:pt x="48" y="6"/>
                    </a:cubicBezTo>
                    <a:cubicBezTo>
                      <a:pt x="46" y="8"/>
                      <a:pt x="39" y="17"/>
                      <a:pt x="26"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0" name="Freeform 130">
                <a:extLst>
                  <a:ext uri="{FF2B5EF4-FFF2-40B4-BE49-F238E27FC236}">
                    <a16:creationId xmlns:a16="http://schemas.microsoft.com/office/drawing/2014/main" id="{7A198282-F92D-BC84-6AE1-B0883D8FFBE9}"/>
                  </a:ext>
                </a:extLst>
              </p:cNvPr>
              <p:cNvSpPr>
                <a:spLocks/>
              </p:cNvSpPr>
              <p:nvPr/>
            </p:nvSpPr>
            <p:spPr bwMode="auto">
              <a:xfrm>
                <a:off x="9434513" y="1663701"/>
                <a:ext cx="73025" cy="158750"/>
              </a:xfrm>
              <a:custGeom>
                <a:avLst/>
                <a:gdLst>
                  <a:gd name="T0" fmla="*/ 3 w 23"/>
                  <a:gd name="T1" fmla="*/ 23 h 49"/>
                  <a:gd name="T2" fmla="*/ 6 w 23"/>
                  <a:gd name="T3" fmla="*/ 49 h 49"/>
                  <a:gd name="T4" fmla="*/ 20 w 23"/>
                  <a:gd name="T5" fmla="*/ 26 h 49"/>
                  <a:gd name="T6" fmla="*/ 18 w 23"/>
                  <a:gd name="T7" fmla="*/ 0 h 49"/>
                  <a:gd name="T8" fmla="*/ 3 w 23"/>
                  <a:gd name="T9" fmla="*/ 23 h 49"/>
                </a:gdLst>
                <a:ahLst/>
                <a:cxnLst>
                  <a:cxn ang="0">
                    <a:pos x="T0" y="T1"/>
                  </a:cxn>
                  <a:cxn ang="0">
                    <a:pos x="T2" y="T3"/>
                  </a:cxn>
                  <a:cxn ang="0">
                    <a:pos x="T4" y="T5"/>
                  </a:cxn>
                  <a:cxn ang="0">
                    <a:pos x="T6" y="T7"/>
                  </a:cxn>
                  <a:cxn ang="0">
                    <a:pos x="T8" y="T9"/>
                  </a:cxn>
                </a:cxnLst>
                <a:rect l="0" t="0" r="r" b="b"/>
                <a:pathLst>
                  <a:path w="23" h="49">
                    <a:moveTo>
                      <a:pt x="3" y="23"/>
                    </a:moveTo>
                    <a:cubicBezTo>
                      <a:pt x="0" y="37"/>
                      <a:pt x="4" y="46"/>
                      <a:pt x="6" y="49"/>
                    </a:cubicBezTo>
                    <a:cubicBezTo>
                      <a:pt x="8" y="47"/>
                      <a:pt x="17" y="39"/>
                      <a:pt x="20" y="26"/>
                    </a:cubicBezTo>
                    <a:cubicBezTo>
                      <a:pt x="23" y="13"/>
                      <a:pt x="19" y="3"/>
                      <a:pt x="18" y="0"/>
                    </a:cubicBezTo>
                    <a:cubicBezTo>
                      <a:pt x="15" y="3"/>
                      <a:pt x="6" y="10"/>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1" name="Freeform 131">
                <a:extLst>
                  <a:ext uri="{FF2B5EF4-FFF2-40B4-BE49-F238E27FC236}">
                    <a16:creationId xmlns:a16="http://schemas.microsoft.com/office/drawing/2014/main" id="{73F6707A-63CD-37C7-4A8B-F22F36B594F3}"/>
                  </a:ext>
                </a:extLst>
              </p:cNvPr>
              <p:cNvSpPr>
                <a:spLocks/>
              </p:cNvSpPr>
              <p:nvPr/>
            </p:nvSpPr>
            <p:spPr bwMode="auto">
              <a:xfrm>
                <a:off x="9232900" y="865188"/>
                <a:ext cx="136525" cy="90488"/>
              </a:xfrm>
              <a:custGeom>
                <a:avLst/>
                <a:gdLst>
                  <a:gd name="T0" fmla="*/ 25 w 42"/>
                  <a:gd name="T1" fmla="*/ 7 h 28"/>
                  <a:gd name="T2" fmla="*/ 42 w 42"/>
                  <a:gd name="T3" fmla="*/ 26 h 28"/>
                  <a:gd name="T4" fmla="*/ 17 w 42"/>
                  <a:gd name="T5" fmla="*/ 21 h 28"/>
                  <a:gd name="T6" fmla="*/ 0 w 42"/>
                  <a:gd name="T7" fmla="*/ 2 h 28"/>
                  <a:gd name="T8" fmla="*/ 25 w 42"/>
                  <a:gd name="T9" fmla="*/ 7 h 28"/>
                </a:gdLst>
                <a:ahLst/>
                <a:cxnLst>
                  <a:cxn ang="0">
                    <a:pos x="T0" y="T1"/>
                  </a:cxn>
                  <a:cxn ang="0">
                    <a:pos x="T2" y="T3"/>
                  </a:cxn>
                  <a:cxn ang="0">
                    <a:pos x="T4" y="T5"/>
                  </a:cxn>
                  <a:cxn ang="0">
                    <a:pos x="T6" y="T7"/>
                  </a:cxn>
                  <a:cxn ang="0">
                    <a:pos x="T8" y="T9"/>
                  </a:cxn>
                </a:cxnLst>
                <a:rect l="0" t="0" r="r" b="b"/>
                <a:pathLst>
                  <a:path w="42" h="28">
                    <a:moveTo>
                      <a:pt x="25" y="7"/>
                    </a:moveTo>
                    <a:cubicBezTo>
                      <a:pt x="37" y="14"/>
                      <a:pt x="41" y="23"/>
                      <a:pt x="42" y="26"/>
                    </a:cubicBezTo>
                    <a:cubicBezTo>
                      <a:pt x="39" y="27"/>
                      <a:pt x="28" y="28"/>
                      <a:pt x="17" y="21"/>
                    </a:cubicBezTo>
                    <a:cubicBezTo>
                      <a:pt x="6" y="14"/>
                      <a:pt x="1" y="4"/>
                      <a:pt x="0" y="2"/>
                    </a:cubicBezTo>
                    <a:cubicBezTo>
                      <a:pt x="3" y="1"/>
                      <a:pt x="14" y="0"/>
                      <a:pt x="2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192" name="组合 191">
              <a:extLst>
                <a:ext uri="{FF2B5EF4-FFF2-40B4-BE49-F238E27FC236}">
                  <a16:creationId xmlns:a16="http://schemas.microsoft.com/office/drawing/2014/main" id="{2BA6E20D-2CD6-2C15-66AF-482052E2794F}"/>
                </a:ext>
              </a:extLst>
            </p:cNvPr>
            <p:cNvGrpSpPr/>
            <p:nvPr/>
          </p:nvGrpSpPr>
          <p:grpSpPr>
            <a:xfrm>
              <a:off x="4897126" y="4674428"/>
              <a:ext cx="414793" cy="834411"/>
              <a:chOff x="8532813" y="842963"/>
              <a:chExt cx="546099" cy="1098551"/>
            </a:xfrm>
            <a:solidFill>
              <a:schemeClr val="bg1"/>
            </a:solidFill>
          </p:grpSpPr>
          <p:sp>
            <p:nvSpPr>
              <p:cNvPr id="193" name="Freeform 132">
                <a:extLst>
                  <a:ext uri="{FF2B5EF4-FFF2-40B4-BE49-F238E27FC236}">
                    <a16:creationId xmlns:a16="http://schemas.microsoft.com/office/drawing/2014/main" id="{E53B9156-66AB-657B-EDF5-322B6152744C}"/>
                  </a:ext>
                </a:extLst>
              </p:cNvPr>
              <p:cNvSpPr>
                <a:spLocks/>
              </p:cNvSpPr>
              <p:nvPr/>
            </p:nvSpPr>
            <p:spPr bwMode="auto">
              <a:xfrm>
                <a:off x="8716963" y="1592263"/>
                <a:ext cx="58737" cy="158750"/>
              </a:xfrm>
              <a:custGeom>
                <a:avLst/>
                <a:gdLst>
                  <a:gd name="T0" fmla="*/ 18 w 18"/>
                  <a:gd name="T1" fmla="*/ 19 h 49"/>
                  <a:gd name="T2" fmla="*/ 13 w 18"/>
                  <a:gd name="T3" fmla="*/ 44 h 49"/>
                  <a:gd name="T4" fmla="*/ 14 w 18"/>
                  <a:gd name="T5" fmla="*/ 49 h 49"/>
                  <a:gd name="T6" fmla="*/ 2 w 18"/>
                  <a:gd name="T7" fmla="*/ 25 h 49"/>
                  <a:gd name="T8" fmla="*/ 7 w 18"/>
                  <a:gd name="T9" fmla="*/ 0 h 49"/>
                  <a:gd name="T10" fmla="*/ 18 w 18"/>
                  <a:gd name="T11" fmla="*/ 19 h 49"/>
                </a:gdLst>
                <a:ahLst/>
                <a:cxnLst>
                  <a:cxn ang="0">
                    <a:pos x="T0" y="T1"/>
                  </a:cxn>
                  <a:cxn ang="0">
                    <a:pos x="T2" y="T3"/>
                  </a:cxn>
                  <a:cxn ang="0">
                    <a:pos x="T4" y="T5"/>
                  </a:cxn>
                  <a:cxn ang="0">
                    <a:pos x="T6" y="T7"/>
                  </a:cxn>
                  <a:cxn ang="0">
                    <a:pos x="T8" y="T9"/>
                  </a:cxn>
                  <a:cxn ang="0">
                    <a:pos x="T10" y="T11"/>
                  </a:cxn>
                </a:cxnLst>
                <a:rect l="0" t="0" r="r" b="b"/>
                <a:pathLst>
                  <a:path w="18" h="49">
                    <a:moveTo>
                      <a:pt x="18" y="19"/>
                    </a:moveTo>
                    <a:cubicBezTo>
                      <a:pt x="17" y="22"/>
                      <a:pt x="11" y="31"/>
                      <a:pt x="13" y="44"/>
                    </a:cubicBezTo>
                    <a:cubicBezTo>
                      <a:pt x="13" y="46"/>
                      <a:pt x="13" y="47"/>
                      <a:pt x="14" y="49"/>
                    </a:cubicBezTo>
                    <a:cubicBezTo>
                      <a:pt x="12" y="46"/>
                      <a:pt x="4" y="38"/>
                      <a:pt x="2" y="25"/>
                    </a:cubicBezTo>
                    <a:cubicBezTo>
                      <a:pt x="0" y="11"/>
                      <a:pt x="6" y="2"/>
                      <a:pt x="7" y="0"/>
                    </a:cubicBezTo>
                    <a:cubicBezTo>
                      <a:pt x="9" y="2"/>
                      <a:pt x="15" y="8"/>
                      <a:pt x="1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4" name="Freeform 133">
                <a:extLst>
                  <a:ext uri="{FF2B5EF4-FFF2-40B4-BE49-F238E27FC236}">
                    <a16:creationId xmlns:a16="http://schemas.microsoft.com/office/drawing/2014/main" id="{74537B2B-CDEC-E555-6551-F2B3397BD50A}"/>
                  </a:ext>
                </a:extLst>
              </p:cNvPr>
              <p:cNvSpPr>
                <a:spLocks/>
              </p:cNvSpPr>
              <p:nvPr/>
            </p:nvSpPr>
            <p:spPr bwMode="auto">
              <a:xfrm>
                <a:off x="8601075" y="1685926"/>
                <a:ext cx="147637" cy="71438"/>
              </a:xfrm>
              <a:custGeom>
                <a:avLst/>
                <a:gdLst>
                  <a:gd name="T0" fmla="*/ 17 w 46"/>
                  <a:gd name="T1" fmla="*/ 19 h 22"/>
                  <a:gd name="T2" fmla="*/ 42 w 46"/>
                  <a:gd name="T3" fmla="*/ 20 h 22"/>
                  <a:gd name="T4" fmla="*/ 46 w 46"/>
                  <a:gd name="T5" fmla="*/ 22 h 22"/>
                  <a:gd name="T6" fmla="*/ 26 w 46"/>
                  <a:gd name="T7" fmla="*/ 5 h 22"/>
                  <a:gd name="T8" fmla="*/ 0 w 46"/>
                  <a:gd name="T9" fmla="*/ 3 h 22"/>
                  <a:gd name="T10" fmla="*/ 17 w 46"/>
                  <a:gd name="T11" fmla="*/ 19 h 22"/>
                </a:gdLst>
                <a:ahLst/>
                <a:cxnLst>
                  <a:cxn ang="0">
                    <a:pos x="T0" y="T1"/>
                  </a:cxn>
                  <a:cxn ang="0">
                    <a:pos x="T2" y="T3"/>
                  </a:cxn>
                  <a:cxn ang="0">
                    <a:pos x="T4" y="T5"/>
                  </a:cxn>
                  <a:cxn ang="0">
                    <a:pos x="T6" y="T7"/>
                  </a:cxn>
                  <a:cxn ang="0">
                    <a:pos x="T8" y="T9"/>
                  </a:cxn>
                  <a:cxn ang="0">
                    <a:pos x="T10" y="T11"/>
                  </a:cxn>
                </a:cxnLst>
                <a:rect l="0" t="0" r="r" b="b"/>
                <a:pathLst>
                  <a:path w="46" h="22">
                    <a:moveTo>
                      <a:pt x="17" y="19"/>
                    </a:moveTo>
                    <a:cubicBezTo>
                      <a:pt x="19" y="18"/>
                      <a:pt x="30" y="15"/>
                      <a:pt x="42" y="20"/>
                    </a:cubicBezTo>
                    <a:cubicBezTo>
                      <a:pt x="44" y="21"/>
                      <a:pt x="45" y="22"/>
                      <a:pt x="46" y="22"/>
                    </a:cubicBezTo>
                    <a:cubicBezTo>
                      <a:pt x="45" y="20"/>
                      <a:pt x="38" y="10"/>
                      <a:pt x="26" y="5"/>
                    </a:cubicBezTo>
                    <a:cubicBezTo>
                      <a:pt x="14" y="0"/>
                      <a:pt x="3" y="3"/>
                      <a:pt x="0" y="3"/>
                    </a:cubicBezTo>
                    <a:cubicBezTo>
                      <a:pt x="2" y="6"/>
                      <a:pt x="7" y="14"/>
                      <a:pt x="1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5" name="Freeform 134">
                <a:extLst>
                  <a:ext uri="{FF2B5EF4-FFF2-40B4-BE49-F238E27FC236}">
                    <a16:creationId xmlns:a16="http://schemas.microsoft.com/office/drawing/2014/main" id="{87A23913-CF0D-1841-4303-CE71E3EBC103}"/>
                  </a:ext>
                </a:extLst>
              </p:cNvPr>
              <p:cNvSpPr>
                <a:spLocks/>
              </p:cNvSpPr>
              <p:nvPr/>
            </p:nvSpPr>
            <p:spPr bwMode="auto">
              <a:xfrm>
                <a:off x="8675688" y="1501776"/>
                <a:ext cx="57150" cy="161925"/>
              </a:xfrm>
              <a:custGeom>
                <a:avLst/>
                <a:gdLst>
                  <a:gd name="T0" fmla="*/ 18 w 18"/>
                  <a:gd name="T1" fmla="*/ 22 h 50"/>
                  <a:gd name="T2" fmla="*/ 8 w 18"/>
                  <a:gd name="T3" fmla="*/ 45 h 50"/>
                  <a:gd name="T4" fmla="*/ 8 w 18"/>
                  <a:gd name="T5" fmla="*/ 50 h 50"/>
                  <a:gd name="T6" fmla="*/ 1 w 18"/>
                  <a:gd name="T7" fmla="*/ 24 h 50"/>
                  <a:gd name="T8" fmla="*/ 11 w 18"/>
                  <a:gd name="T9" fmla="*/ 0 h 50"/>
                  <a:gd name="T10" fmla="*/ 18 w 18"/>
                  <a:gd name="T11" fmla="*/ 22 h 50"/>
                </a:gdLst>
                <a:ahLst/>
                <a:cxnLst>
                  <a:cxn ang="0">
                    <a:pos x="T0" y="T1"/>
                  </a:cxn>
                  <a:cxn ang="0">
                    <a:pos x="T2" y="T3"/>
                  </a:cxn>
                  <a:cxn ang="0">
                    <a:pos x="T4" y="T5"/>
                  </a:cxn>
                  <a:cxn ang="0">
                    <a:pos x="T6" y="T7"/>
                  </a:cxn>
                  <a:cxn ang="0">
                    <a:pos x="T8" y="T9"/>
                  </a:cxn>
                  <a:cxn ang="0">
                    <a:pos x="T10" y="T11"/>
                  </a:cxn>
                </a:cxnLst>
                <a:rect l="0" t="0" r="r" b="b"/>
                <a:pathLst>
                  <a:path w="18" h="50">
                    <a:moveTo>
                      <a:pt x="18" y="22"/>
                    </a:moveTo>
                    <a:cubicBezTo>
                      <a:pt x="16" y="24"/>
                      <a:pt x="9" y="32"/>
                      <a:pt x="8" y="45"/>
                    </a:cubicBezTo>
                    <a:cubicBezTo>
                      <a:pt x="8" y="47"/>
                      <a:pt x="8" y="48"/>
                      <a:pt x="8" y="50"/>
                    </a:cubicBezTo>
                    <a:cubicBezTo>
                      <a:pt x="6" y="47"/>
                      <a:pt x="0" y="37"/>
                      <a:pt x="1" y="24"/>
                    </a:cubicBezTo>
                    <a:cubicBezTo>
                      <a:pt x="2" y="10"/>
                      <a:pt x="9" y="2"/>
                      <a:pt x="11" y="0"/>
                    </a:cubicBezTo>
                    <a:cubicBezTo>
                      <a:pt x="13" y="3"/>
                      <a:pt x="18" y="11"/>
                      <a:pt x="1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6" name="Freeform 135">
                <a:extLst>
                  <a:ext uri="{FF2B5EF4-FFF2-40B4-BE49-F238E27FC236}">
                    <a16:creationId xmlns:a16="http://schemas.microsoft.com/office/drawing/2014/main" id="{BB278B1C-EEF4-123D-C5CD-56FAF7969C63}"/>
                  </a:ext>
                </a:extLst>
              </p:cNvPr>
              <p:cNvSpPr>
                <a:spLocks/>
              </p:cNvSpPr>
              <p:nvPr/>
            </p:nvSpPr>
            <p:spPr bwMode="auto">
              <a:xfrm>
                <a:off x="8555038" y="1576388"/>
                <a:ext cx="133350" cy="93663"/>
              </a:xfrm>
              <a:custGeom>
                <a:avLst/>
                <a:gdLst>
                  <a:gd name="T0" fmla="*/ 12 w 41"/>
                  <a:gd name="T1" fmla="*/ 19 h 29"/>
                  <a:gd name="T2" fmla="*/ 37 w 41"/>
                  <a:gd name="T3" fmla="*/ 26 h 29"/>
                  <a:gd name="T4" fmla="*/ 41 w 41"/>
                  <a:gd name="T5" fmla="*/ 29 h 29"/>
                  <a:gd name="T6" fmla="*/ 25 w 41"/>
                  <a:gd name="T7" fmla="*/ 7 h 29"/>
                  <a:gd name="T8" fmla="*/ 0 w 41"/>
                  <a:gd name="T9" fmla="*/ 1 h 29"/>
                  <a:gd name="T10" fmla="*/ 12 w 41"/>
                  <a:gd name="T11" fmla="*/ 19 h 29"/>
                </a:gdLst>
                <a:ahLst/>
                <a:cxnLst>
                  <a:cxn ang="0">
                    <a:pos x="T0" y="T1"/>
                  </a:cxn>
                  <a:cxn ang="0">
                    <a:pos x="T2" y="T3"/>
                  </a:cxn>
                  <a:cxn ang="0">
                    <a:pos x="T4" y="T5"/>
                  </a:cxn>
                  <a:cxn ang="0">
                    <a:pos x="T6" y="T7"/>
                  </a:cxn>
                  <a:cxn ang="0">
                    <a:pos x="T8" y="T9"/>
                  </a:cxn>
                  <a:cxn ang="0">
                    <a:pos x="T10" y="T11"/>
                  </a:cxn>
                </a:cxnLst>
                <a:rect l="0" t="0" r="r" b="b"/>
                <a:pathLst>
                  <a:path w="41" h="29">
                    <a:moveTo>
                      <a:pt x="12" y="19"/>
                    </a:moveTo>
                    <a:cubicBezTo>
                      <a:pt x="15" y="19"/>
                      <a:pt x="26" y="18"/>
                      <a:pt x="37" y="26"/>
                    </a:cubicBezTo>
                    <a:cubicBezTo>
                      <a:pt x="38" y="27"/>
                      <a:pt x="40" y="28"/>
                      <a:pt x="41" y="29"/>
                    </a:cubicBezTo>
                    <a:cubicBezTo>
                      <a:pt x="40" y="26"/>
                      <a:pt x="36" y="15"/>
                      <a:pt x="25" y="7"/>
                    </a:cubicBezTo>
                    <a:cubicBezTo>
                      <a:pt x="14" y="0"/>
                      <a:pt x="3" y="0"/>
                      <a:pt x="0" y="1"/>
                    </a:cubicBezTo>
                    <a:cubicBezTo>
                      <a:pt x="1" y="3"/>
                      <a:pt x="4" y="12"/>
                      <a:pt x="1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7" name="Freeform 136">
                <a:extLst>
                  <a:ext uri="{FF2B5EF4-FFF2-40B4-BE49-F238E27FC236}">
                    <a16:creationId xmlns:a16="http://schemas.microsoft.com/office/drawing/2014/main" id="{EEC72D78-113F-C485-EC58-E0706EE4D732}"/>
                  </a:ext>
                </a:extLst>
              </p:cNvPr>
              <p:cNvSpPr>
                <a:spLocks/>
              </p:cNvSpPr>
              <p:nvPr/>
            </p:nvSpPr>
            <p:spPr bwMode="auto">
              <a:xfrm>
                <a:off x="8642350" y="1411288"/>
                <a:ext cx="74612" cy="155575"/>
              </a:xfrm>
              <a:custGeom>
                <a:avLst/>
                <a:gdLst>
                  <a:gd name="T0" fmla="*/ 21 w 23"/>
                  <a:gd name="T1" fmla="*/ 22 h 48"/>
                  <a:gd name="T2" fmla="*/ 6 w 23"/>
                  <a:gd name="T3" fmla="*/ 43 h 48"/>
                  <a:gd name="T4" fmla="*/ 5 w 23"/>
                  <a:gd name="T5" fmla="*/ 48 h 48"/>
                  <a:gd name="T6" fmla="*/ 3 w 23"/>
                  <a:gd name="T7" fmla="*/ 21 h 48"/>
                  <a:gd name="T8" fmla="*/ 19 w 23"/>
                  <a:gd name="T9" fmla="*/ 0 h 48"/>
                  <a:gd name="T10" fmla="*/ 21 w 23"/>
                  <a:gd name="T11" fmla="*/ 22 h 48"/>
                </a:gdLst>
                <a:ahLst/>
                <a:cxnLst>
                  <a:cxn ang="0">
                    <a:pos x="T0" y="T1"/>
                  </a:cxn>
                  <a:cxn ang="0">
                    <a:pos x="T2" y="T3"/>
                  </a:cxn>
                  <a:cxn ang="0">
                    <a:pos x="T4" y="T5"/>
                  </a:cxn>
                  <a:cxn ang="0">
                    <a:pos x="T6" y="T7"/>
                  </a:cxn>
                  <a:cxn ang="0">
                    <a:pos x="T8" y="T9"/>
                  </a:cxn>
                  <a:cxn ang="0">
                    <a:pos x="T10" y="T11"/>
                  </a:cxn>
                </a:cxnLst>
                <a:rect l="0" t="0" r="r" b="b"/>
                <a:pathLst>
                  <a:path w="23" h="48">
                    <a:moveTo>
                      <a:pt x="21" y="22"/>
                    </a:moveTo>
                    <a:cubicBezTo>
                      <a:pt x="18" y="24"/>
                      <a:pt x="9" y="30"/>
                      <a:pt x="6" y="43"/>
                    </a:cubicBezTo>
                    <a:cubicBezTo>
                      <a:pt x="5" y="45"/>
                      <a:pt x="5" y="46"/>
                      <a:pt x="5" y="48"/>
                    </a:cubicBezTo>
                    <a:cubicBezTo>
                      <a:pt x="3" y="45"/>
                      <a:pt x="0" y="33"/>
                      <a:pt x="3" y="21"/>
                    </a:cubicBezTo>
                    <a:cubicBezTo>
                      <a:pt x="7" y="8"/>
                      <a:pt x="16" y="1"/>
                      <a:pt x="19" y="0"/>
                    </a:cubicBezTo>
                    <a:cubicBezTo>
                      <a:pt x="20" y="3"/>
                      <a:pt x="23" y="11"/>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8" name="Freeform 137">
                <a:extLst>
                  <a:ext uri="{FF2B5EF4-FFF2-40B4-BE49-F238E27FC236}">
                    <a16:creationId xmlns:a16="http://schemas.microsoft.com/office/drawing/2014/main" id="{AADFF83E-5FA8-8A24-7761-F1543BC7E8DE}"/>
                  </a:ext>
                </a:extLst>
              </p:cNvPr>
              <p:cNvSpPr>
                <a:spLocks/>
              </p:cNvSpPr>
              <p:nvPr/>
            </p:nvSpPr>
            <p:spPr bwMode="auto">
              <a:xfrm>
                <a:off x="8532813" y="1454151"/>
                <a:ext cx="109537" cy="115888"/>
              </a:xfrm>
              <a:custGeom>
                <a:avLst/>
                <a:gdLst>
                  <a:gd name="T0" fmla="*/ 8 w 34"/>
                  <a:gd name="T1" fmla="*/ 20 h 36"/>
                  <a:gd name="T2" fmla="*/ 31 w 34"/>
                  <a:gd name="T3" fmla="*/ 32 h 36"/>
                  <a:gd name="T4" fmla="*/ 34 w 34"/>
                  <a:gd name="T5" fmla="*/ 36 h 36"/>
                  <a:gd name="T6" fmla="*/ 23 w 34"/>
                  <a:gd name="T7" fmla="*/ 11 h 36"/>
                  <a:gd name="T8" fmla="*/ 0 w 34"/>
                  <a:gd name="T9" fmla="*/ 0 h 36"/>
                  <a:gd name="T10" fmla="*/ 8 w 34"/>
                  <a:gd name="T11" fmla="*/ 20 h 36"/>
                </a:gdLst>
                <a:ahLst/>
                <a:cxnLst>
                  <a:cxn ang="0">
                    <a:pos x="T0" y="T1"/>
                  </a:cxn>
                  <a:cxn ang="0">
                    <a:pos x="T2" y="T3"/>
                  </a:cxn>
                  <a:cxn ang="0">
                    <a:pos x="T4" y="T5"/>
                  </a:cxn>
                  <a:cxn ang="0">
                    <a:pos x="T6" y="T7"/>
                  </a:cxn>
                  <a:cxn ang="0">
                    <a:pos x="T8" y="T9"/>
                  </a:cxn>
                  <a:cxn ang="0">
                    <a:pos x="T10" y="T11"/>
                  </a:cxn>
                </a:cxnLst>
                <a:rect l="0" t="0" r="r" b="b"/>
                <a:pathLst>
                  <a:path w="34" h="36">
                    <a:moveTo>
                      <a:pt x="8" y="20"/>
                    </a:moveTo>
                    <a:cubicBezTo>
                      <a:pt x="11" y="21"/>
                      <a:pt x="22" y="22"/>
                      <a:pt x="31" y="32"/>
                    </a:cubicBezTo>
                    <a:cubicBezTo>
                      <a:pt x="32" y="33"/>
                      <a:pt x="34" y="34"/>
                      <a:pt x="34" y="36"/>
                    </a:cubicBezTo>
                    <a:cubicBezTo>
                      <a:pt x="34" y="32"/>
                      <a:pt x="32" y="21"/>
                      <a:pt x="23" y="11"/>
                    </a:cubicBezTo>
                    <a:cubicBezTo>
                      <a:pt x="14" y="1"/>
                      <a:pt x="3" y="0"/>
                      <a:pt x="0" y="0"/>
                    </a:cubicBezTo>
                    <a:cubicBezTo>
                      <a:pt x="0" y="2"/>
                      <a:pt x="2" y="12"/>
                      <a:pt x="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99" name="Freeform 138">
                <a:extLst>
                  <a:ext uri="{FF2B5EF4-FFF2-40B4-BE49-F238E27FC236}">
                    <a16:creationId xmlns:a16="http://schemas.microsoft.com/office/drawing/2014/main" id="{92DDC82E-9B48-E955-DD38-024A74AF6D1E}"/>
                  </a:ext>
                </a:extLst>
              </p:cNvPr>
              <p:cNvSpPr>
                <a:spLocks/>
              </p:cNvSpPr>
              <p:nvPr/>
            </p:nvSpPr>
            <p:spPr bwMode="auto">
              <a:xfrm>
                <a:off x="8629650" y="1317626"/>
                <a:ext cx="87312" cy="142875"/>
              </a:xfrm>
              <a:custGeom>
                <a:avLst/>
                <a:gdLst>
                  <a:gd name="T0" fmla="*/ 23 w 27"/>
                  <a:gd name="T1" fmla="*/ 23 h 44"/>
                  <a:gd name="T2" fmla="*/ 4 w 27"/>
                  <a:gd name="T3" fmla="*/ 40 h 44"/>
                  <a:gd name="T4" fmla="*/ 2 w 27"/>
                  <a:gd name="T5" fmla="*/ 44 h 44"/>
                  <a:gd name="T6" fmla="*/ 7 w 27"/>
                  <a:gd name="T7" fmla="*/ 18 h 44"/>
                  <a:gd name="T8" fmla="*/ 26 w 27"/>
                  <a:gd name="T9" fmla="*/ 0 h 44"/>
                  <a:gd name="T10" fmla="*/ 23 w 27"/>
                  <a:gd name="T11" fmla="*/ 23 h 44"/>
                </a:gdLst>
                <a:ahLst/>
                <a:cxnLst>
                  <a:cxn ang="0">
                    <a:pos x="T0" y="T1"/>
                  </a:cxn>
                  <a:cxn ang="0">
                    <a:pos x="T2" y="T3"/>
                  </a:cxn>
                  <a:cxn ang="0">
                    <a:pos x="T4" y="T5"/>
                  </a:cxn>
                  <a:cxn ang="0">
                    <a:pos x="T6" y="T7"/>
                  </a:cxn>
                  <a:cxn ang="0">
                    <a:pos x="T8" y="T9"/>
                  </a:cxn>
                  <a:cxn ang="0">
                    <a:pos x="T10" y="T11"/>
                  </a:cxn>
                </a:cxnLst>
                <a:rect l="0" t="0" r="r" b="b"/>
                <a:pathLst>
                  <a:path w="27" h="44">
                    <a:moveTo>
                      <a:pt x="23" y="23"/>
                    </a:moveTo>
                    <a:cubicBezTo>
                      <a:pt x="20" y="24"/>
                      <a:pt x="10" y="28"/>
                      <a:pt x="4" y="40"/>
                    </a:cubicBezTo>
                    <a:cubicBezTo>
                      <a:pt x="3" y="41"/>
                      <a:pt x="3" y="43"/>
                      <a:pt x="2" y="44"/>
                    </a:cubicBezTo>
                    <a:cubicBezTo>
                      <a:pt x="2" y="41"/>
                      <a:pt x="0" y="29"/>
                      <a:pt x="7" y="18"/>
                    </a:cubicBezTo>
                    <a:cubicBezTo>
                      <a:pt x="13" y="6"/>
                      <a:pt x="23" y="2"/>
                      <a:pt x="26" y="0"/>
                    </a:cubicBezTo>
                    <a:cubicBezTo>
                      <a:pt x="26" y="3"/>
                      <a:pt x="27" y="13"/>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0" name="Freeform 139">
                <a:extLst>
                  <a:ext uri="{FF2B5EF4-FFF2-40B4-BE49-F238E27FC236}">
                    <a16:creationId xmlns:a16="http://schemas.microsoft.com/office/drawing/2014/main" id="{9947F6EF-3BDA-9FF5-AD24-B040C7EF3027}"/>
                  </a:ext>
                </a:extLst>
              </p:cNvPr>
              <p:cNvSpPr>
                <a:spLocks/>
              </p:cNvSpPr>
              <p:nvPr/>
            </p:nvSpPr>
            <p:spPr bwMode="auto">
              <a:xfrm>
                <a:off x="8535988" y="1323976"/>
                <a:ext cx="90487" cy="136525"/>
              </a:xfrm>
              <a:custGeom>
                <a:avLst/>
                <a:gdLst>
                  <a:gd name="T0" fmla="*/ 5 w 28"/>
                  <a:gd name="T1" fmla="*/ 22 h 42"/>
                  <a:gd name="T2" fmla="*/ 25 w 28"/>
                  <a:gd name="T3" fmla="*/ 38 h 42"/>
                  <a:gd name="T4" fmla="*/ 27 w 28"/>
                  <a:gd name="T5" fmla="*/ 42 h 42"/>
                  <a:gd name="T6" fmla="*/ 21 w 28"/>
                  <a:gd name="T7" fmla="*/ 16 h 42"/>
                  <a:gd name="T8" fmla="*/ 1 w 28"/>
                  <a:gd name="T9" fmla="*/ 0 h 42"/>
                  <a:gd name="T10" fmla="*/ 5 w 28"/>
                  <a:gd name="T11" fmla="*/ 22 h 42"/>
                </a:gdLst>
                <a:ahLst/>
                <a:cxnLst>
                  <a:cxn ang="0">
                    <a:pos x="T0" y="T1"/>
                  </a:cxn>
                  <a:cxn ang="0">
                    <a:pos x="T2" y="T3"/>
                  </a:cxn>
                  <a:cxn ang="0">
                    <a:pos x="T4" y="T5"/>
                  </a:cxn>
                  <a:cxn ang="0">
                    <a:pos x="T6" y="T7"/>
                  </a:cxn>
                  <a:cxn ang="0">
                    <a:pos x="T8" y="T9"/>
                  </a:cxn>
                  <a:cxn ang="0">
                    <a:pos x="T10" y="T11"/>
                  </a:cxn>
                </a:cxnLst>
                <a:rect l="0" t="0" r="r" b="b"/>
                <a:pathLst>
                  <a:path w="28" h="42">
                    <a:moveTo>
                      <a:pt x="5" y="22"/>
                    </a:moveTo>
                    <a:cubicBezTo>
                      <a:pt x="7" y="23"/>
                      <a:pt x="17" y="27"/>
                      <a:pt x="25" y="38"/>
                    </a:cubicBezTo>
                    <a:cubicBezTo>
                      <a:pt x="25" y="40"/>
                      <a:pt x="26" y="41"/>
                      <a:pt x="27" y="42"/>
                    </a:cubicBezTo>
                    <a:cubicBezTo>
                      <a:pt x="27" y="39"/>
                      <a:pt x="28" y="27"/>
                      <a:pt x="21" y="16"/>
                    </a:cubicBezTo>
                    <a:cubicBezTo>
                      <a:pt x="14" y="5"/>
                      <a:pt x="4" y="1"/>
                      <a:pt x="1" y="0"/>
                    </a:cubicBezTo>
                    <a:cubicBezTo>
                      <a:pt x="0" y="3"/>
                      <a:pt x="0" y="1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1" name="Freeform 140">
                <a:extLst>
                  <a:ext uri="{FF2B5EF4-FFF2-40B4-BE49-F238E27FC236}">
                    <a16:creationId xmlns:a16="http://schemas.microsoft.com/office/drawing/2014/main" id="{FF700DFF-5202-40DF-BEB9-EDFF4C6553B3}"/>
                  </a:ext>
                </a:extLst>
              </p:cNvPr>
              <p:cNvSpPr>
                <a:spLocks/>
              </p:cNvSpPr>
              <p:nvPr/>
            </p:nvSpPr>
            <p:spPr bwMode="auto">
              <a:xfrm>
                <a:off x="8636000" y="1230313"/>
                <a:ext cx="106362" cy="123825"/>
              </a:xfrm>
              <a:custGeom>
                <a:avLst/>
                <a:gdLst>
                  <a:gd name="T0" fmla="*/ 25 w 33"/>
                  <a:gd name="T1" fmla="*/ 22 h 38"/>
                  <a:gd name="T2" fmla="*/ 3 w 33"/>
                  <a:gd name="T3" fmla="*/ 34 h 38"/>
                  <a:gd name="T4" fmla="*/ 0 w 33"/>
                  <a:gd name="T5" fmla="*/ 38 h 38"/>
                  <a:gd name="T6" fmla="*/ 10 w 33"/>
                  <a:gd name="T7" fmla="*/ 13 h 38"/>
                  <a:gd name="T8" fmla="*/ 33 w 33"/>
                  <a:gd name="T9" fmla="*/ 0 h 38"/>
                  <a:gd name="T10" fmla="*/ 25 w 33"/>
                  <a:gd name="T11" fmla="*/ 22 h 38"/>
                </a:gdLst>
                <a:ahLst/>
                <a:cxnLst>
                  <a:cxn ang="0">
                    <a:pos x="T0" y="T1"/>
                  </a:cxn>
                  <a:cxn ang="0">
                    <a:pos x="T2" y="T3"/>
                  </a:cxn>
                  <a:cxn ang="0">
                    <a:pos x="T4" y="T5"/>
                  </a:cxn>
                  <a:cxn ang="0">
                    <a:pos x="T6" y="T7"/>
                  </a:cxn>
                  <a:cxn ang="0">
                    <a:pos x="T8" y="T9"/>
                  </a:cxn>
                  <a:cxn ang="0">
                    <a:pos x="T10" y="T11"/>
                  </a:cxn>
                </a:cxnLst>
                <a:rect l="0" t="0" r="r" b="b"/>
                <a:pathLst>
                  <a:path w="33" h="38">
                    <a:moveTo>
                      <a:pt x="25" y="22"/>
                    </a:moveTo>
                    <a:cubicBezTo>
                      <a:pt x="23" y="22"/>
                      <a:pt x="12" y="24"/>
                      <a:pt x="3" y="34"/>
                    </a:cubicBezTo>
                    <a:cubicBezTo>
                      <a:pt x="2" y="36"/>
                      <a:pt x="1" y="37"/>
                      <a:pt x="0" y="38"/>
                    </a:cubicBezTo>
                    <a:cubicBezTo>
                      <a:pt x="1" y="35"/>
                      <a:pt x="2" y="23"/>
                      <a:pt x="10" y="13"/>
                    </a:cubicBezTo>
                    <a:cubicBezTo>
                      <a:pt x="19" y="3"/>
                      <a:pt x="30" y="1"/>
                      <a:pt x="33" y="0"/>
                    </a:cubicBezTo>
                    <a:cubicBezTo>
                      <a:pt x="32" y="3"/>
                      <a:pt x="32" y="12"/>
                      <a:pt x="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2" name="Freeform 141">
                <a:extLst>
                  <a:ext uri="{FF2B5EF4-FFF2-40B4-BE49-F238E27FC236}">
                    <a16:creationId xmlns:a16="http://schemas.microsoft.com/office/drawing/2014/main" id="{2F8FD4EA-4F21-F11C-E584-BC77FC5D6EF5}"/>
                  </a:ext>
                </a:extLst>
              </p:cNvPr>
              <p:cNvSpPr>
                <a:spLocks/>
              </p:cNvSpPr>
              <p:nvPr/>
            </p:nvSpPr>
            <p:spPr bwMode="auto">
              <a:xfrm>
                <a:off x="8558213" y="1201738"/>
                <a:ext cx="77787" cy="152400"/>
              </a:xfrm>
              <a:custGeom>
                <a:avLst/>
                <a:gdLst>
                  <a:gd name="T0" fmla="*/ 3 w 24"/>
                  <a:gd name="T1" fmla="*/ 22 h 47"/>
                  <a:gd name="T2" fmla="*/ 19 w 24"/>
                  <a:gd name="T3" fmla="*/ 42 h 47"/>
                  <a:gd name="T4" fmla="*/ 20 w 24"/>
                  <a:gd name="T5" fmla="*/ 47 h 47"/>
                  <a:gd name="T6" fmla="*/ 20 w 24"/>
                  <a:gd name="T7" fmla="*/ 19 h 47"/>
                  <a:gd name="T8" fmla="*/ 4 w 24"/>
                  <a:gd name="T9" fmla="*/ 0 h 47"/>
                  <a:gd name="T10" fmla="*/ 3 w 24"/>
                  <a:gd name="T11" fmla="*/ 22 h 47"/>
                </a:gdLst>
                <a:ahLst/>
                <a:cxnLst>
                  <a:cxn ang="0">
                    <a:pos x="T0" y="T1"/>
                  </a:cxn>
                  <a:cxn ang="0">
                    <a:pos x="T2" y="T3"/>
                  </a:cxn>
                  <a:cxn ang="0">
                    <a:pos x="T4" y="T5"/>
                  </a:cxn>
                  <a:cxn ang="0">
                    <a:pos x="T6" y="T7"/>
                  </a:cxn>
                  <a:cxn ang="0">
                    <a:pos x="T8" y="T9"/>
                  </a:cxn>
                  <a:cxn ang="0">
                    <a:pos x="T10" y="T11"/>
                  </a:cxn>
                </a:cxnLst>
                <a:rect l="0" t="0" r="r" b="b"/>
                <a:pathLst>
                  <a:path w="24" h="47">
                    <a:moveTo>
                      <a:pt x="3" y="22"/>
                    </a:moveTo>
                    <a:cubicBezTo>
                      <a:pt x="5" y="24"/>
                      <a:pt x="14" y="29"/>
                      <a:pt x="19" y="42"/>
                    </a:cubicBezTo>
                    <a:cubicBezTo>
                      <a:pt x="19" y="43"/>
                      <a:pt x="20" y="45"/>
                      <a:pt x="20" y="47"/>
                    </a:cubicBezTo>
                    <a:cubicBezTo>
                      <a:pt x="21" y="43"/>
                      <a:pt x="24" y="32"/>
                      <a:pt x="20" y="19"/>
                    </a:cubicBezTo>
                    <a:cubicBezTo>
                      <a:pt x="15" y="7"/>
                      <a:pt x="6" y="1"/>
                      <a:pt x="4" y="0"/>
                    </a:cubicBezTo>
                    <a:cubicBezTo>
                      <a:pt x="3" y="2"/>
                      <a:pt x="0" y="11"/>
                      <a:pt x="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3" name="Freeform 142">
                <a:extLst>
                  <a:ext uri="{FF2B5EF4-FFF2-40B4-BE49-F238E27FC236}">
                    <a16:creationId xmlns:a16="http://schemas.microsoft.com/office/drawing/2014/main" id="{394D5B83-D968-9206-0D36-4D5076D5633D}"/>
                  </a:ext>
                </a:extLst>
              </p:cNvPr>
              <p:cNvSpPr>
                <a:spLocks/>
              </p:cNvSpPr>
              <p:nvPr/>
            </p:nvSpPr>
            <p:spPr bwMode="auto">
              <a:xfrm>
                <a:off x="8661400" y="1149351"/>
                <a:ext cx="127000" cy="101600"/>
              </a:xfrm>
              <a:custGeom>
                <a:avLst/>
                <a:gdLst>
                  <a:gd name="T0" fmla="*/ 28 w 39"/>
                  <a:gd name="T1" fmla="*/ 20 h 31"/>
                  <a:gd name="T2" fmla="*/ 3 w 39"/>
                  <a:gd name="T3" fmla="*/ 28 h 31"/>
                  <a:gd name="T4" fmla="*/ 0 w 39"/>
                  <a:gd name="T5" fmla="*/ 31 h 31"/>
                  <a:gd name="T6" fmla="*/ 15 w 39"/>
                  <a:gd name="T7" fmla="*/ 9 h 31"/>
                  <a:gd name="T8" fmla="*/ 39 w 39"/>
                  <a:gd name="T9" fmla="*/ 1 h 31"/>
                  <a:gd name="T10" fmla="*/ 28 w 39"/>
                  <a:gd name="T11" fmla="*/ 20 h 31"/>
                </a:gdLst>
                <a:ahLst/>
                <a:cxnLst>
                  <a:cxn ang="0">
                    <a:pos x="T0" y="T1"/>
                  </a:cxn>
                  <a:cxn ang="0">
                    <a:pos x="T2" y="T3"/>
                  </a:cxn>
                  <a:cxn ang="0">
                    <a:pos x="T4" y="T5"/>
                  </a:cxn>
                  <a:cxn ang="0">
                    <a:pos x="T6" y="T7"/>
                  </a:cxn>
                  <a:cxn ang="0">
                    <a:pos x="T8" y="T9"/>
                  </a:cxn>
                  <a:cxn ang="0">
                    <a:pos x="T10" y="T11"/>
                  </a:cxn>
                </a:cxnLst>
                <a:rect l="0" t="0" r="r" b="b"/>
                <a:pathLst>
                  <a:path w="39" h="31">
                    <a:moveTo>
                      <a:pt x="28" y="20"/>
                    </a:moveTo>
                    <a:cubicBezTo>
                      <a:pt x="25" y="20"/>
                      <a:pt x="14" y="20"/>
                      <a:pt x="3" y="28"/>
                    </a:cubicBezTo>
                    <a:cubicBezTo>
                      <a:pt x="2" y="29"/>
                      <a:pt x="1" y="30"/>
                      <a:pt x="0" y="31"/>
                    </a:cubicBezTo>
                    <a:cubicBezTo>
                      <a:pt x="0" y="28"/>
                      <a:pt x="4" y="17"/>
                      <a:pt x="15" y="9"/>
                    </a:cubicBezTo>
                    <a:cubicBezTo>
                      <a:pt x="25" y="0"/>
                      <a:pt x="36" y="0"/>
                      <a:pt x="39" y="1"/>
                    </a:cubicBezTo>
                    <a:cubicBezTo>
                      <a:pt x="38" y="3"/>
                      <a:pt x="35" y="12"/>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4" name="Freeform 143">
                <a:extLst>
                  <a:ext uri="{FF2B5EF4-FFF2-40B4-BE49-F238E27FC236}">
                    <a16:creationId xmlns:a16="http://schemas.microsoft.com/office/drawing/2014/main" id="{9CD2DEE7-0217-B3F0-6707-0C1B64241CED}"/>
                  </a:ext>
                </a:extLst>
              </p:cNvPr>
              <p:cNvSpPr>
                <a:spLocks/>
              </p:cNvSpPr>
              <p:nvPr/>
            </p:nvSpPr>
            <p:spPr bwMode="auto">
              <a:xfrm>
                <a:off x="8607425" y="1085851"/>
                <a:ext cx="65087" cy="157163"/>
              </a:xfrm>
              <a:custGeom>
                <a:avLst/>
                <a:gdLst>
                  <a:gd name="T0" fmla="*/ 1 w 20"/>
                  <a:gd name="T1" fmla="*/ 22 h 49"/>
                  <a:gd name="T2" fmla="*/ 12 w 20"/>
                  <a:gd name="T3" fmla="*/ 45 h 49"/>
                  <a:gd name="T4" fmla="*/ 13 w 20"/>
                  <a:gd name="T5" fmla="*/ 49 h 49"/>
                  <a:gd name="T6" fmla="*/ 18 w 20"/>
                  <a:gd name="T7" fmla="*/ 23 h 49"/>
                  <a:gd name="T8" fmla="*/ 6 w 20"/>
                  <a:gd name="T9" fmla="*/ 0 h 49"/>
                  <a:gd name="T10" fmla="*/ 1 w 20"/>
                  <a:gd name="T11" fmla="*/ 22 h 49"/>
                </a:gdLst>
                <a:ahLst/>
                <a:cxnLst>
                  <a:cxn ang="0">
                    <a:pos x="T0" y="T1"/>
                  </a:cxn>
                  <a:cxn ang="0">
                    <a:pos x="T2" y="T3"/>
                  </a:cxn>
                  <a:cxn ang="0">
                    <a:pos x="T4" y="T5"/>
                  </a:cxn>
                  <a:cxn ang="0">
                    <a:pos x="T6" y="T7"/>
                  </a:cxn>
                  <a:cxn ang="0">
                    <a:pos x="T8" y="T9"/>
                  </a:cxn>
                  <a:cxn ang="0">
                    <a:pos x="T10" y="T11"/>
                  </a:cxn>
                </a:cxnLst>
                <a:rect l="0" t="0" r="r" b="b"/>
                <a:pathLst>
                  <a:path w="20" h="49">
                    <a:moveTo>
                      <a:pt x="1" y="22"/>
                    </a:moveTo>
                    <a:cubicBezTo>
                      <a:pt x="3" y="24"/>
                      <a:pt x="11" y="31"/>
                      <a:pt x="12" y="45"/>
                    </a:cubicBezTo>
                    <a:cubicBezTo>
                      <a:pt x="12" y="46"/>
                      <a:pt x="13" y="48"/>
                      <a:pt x="13" y="49"/>
                    </a:cubicBezTo>
                    <a:cubicBezTo>
                      <a:pt x="14" y="47"/>
                      <a:pt x="20" y="36"/>
                      <a:pt x="18" y="23"/>
                    </a:cubicBezTo>
                    <a:cubicBezTo>
                      <a:pt x="16" y="10"/>
                      <a:pt x="8" y="2"/>
                      <a:pt x="6" y="0"/>
                    </a:cubicBezTo>
                    <a:cubicBezTo>
                      <a:pt x="5" y="3"/>
                      <a:pt x="0" y="1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5" name="Freeform 144">
                <a:extLst>
                  <a:ext uri="{FF2B5EF4-FFF2-40B4-BE49-F238E27FC236}">
                    <a16:creationId xmlns:a16="http://schemas.microsoft.com/office/drawing/2014/main" id="{F26A496F-F44D-2A41-E668-999304A6D39B}"/>
                  </a:ext>
                </a:extLst>
              </p:cNvPr>
              <p:cNvSpPr>
                <a:spLocks/>
              </p:cNvSpPr>
              <p:nvPr/>
            </p:nvSpPr>
            <p:spPr bwMode="auto">
              <a:xfrm>
                <a:off x="8704263" y="1073151"/>
                <a:ext cx="144462" cy="79375"/>
              </a:xfrm>
              <a:custGeom>
                <a:avLst/>
                <a:gdLst>
                  <a:gd name="T0" fmla="*/ 30 w 45"/>
                  <a:gd name="T1" fmla="*/ 20 h 25"/>
                  <a:gd name="T2" fmla="*/ 5 w 45"/>
                  <a:gd name="T3" fmla="*/ 23 h 25"/>
                  <a:gd name="T4" fmla="*/ 0 w 45"/>
                  <a:gd name="T5" fmla="*/ 25 h 25"/>
                  <a:gd name="T6" fmla="*/ 20 w 45"/>
                  <a:gd name="T7" fmla="*/ 6 h 25"/>
                  <a:gd name="T8" fmla="*/ 45 w 45"/>
                  <a:gd name="T9" fmla="*/ 3 h 25"/>
                  <a:gd name="T10" fmla="*/ 30 w 45"/>
                  <a:gd name="T11" fmla="*/ 20 h 25"/>
                </a:gdLst>
                <a:ahLst/>
                <a:cxnLst>
                  <a:cxn ang="0">
                    <a:pos x="T0" y="T1"/>
                  </a:cxn>
                  <a:cxn ang="0">
                    <a:pos x="T2" y="T3"/>
                  </a:cxn>
                  <a:cxn ang="0">
                    <a:pos x="T4" y="T5"/>
                  </a:cxn>
                  <a:cxn ang="0">
                    <a:pos x="T6" y="T7"/>
                  </a:cxn>
                  <a:cxn ang="0">
                    <a:pos x="T8" y="T9"/>
                  </a:cxn>
                  <a:cxn ang="0">
                    <a:pos x="T10" y="T11"/>
                  </a:cxn>
                </a:cxnLst>
                <a:rect l="0" t="0" r="r" b="b"/>
                <a:pathLst>
                  <a:path w="45" h="25">
                    <a:moveTo>
                      <a:pt x="30" y="20"/>
                    </a:moveTo>
                    <a:cubicBezTo>
                      <a:pt x="27" y="19"/>
                      <a:pt x="17" y="17"/>
                      <a:pt x="5" y="23"/>
                    </a:cubicBezTo>
                    <a:cubicBezTo>
                      <a:pt x="3" y="23"/>
                      <a:pt x="2" y="24"/>
                      <a:pt x="0" y="25"/>
                    </a:cubicBezTo>
                    <a:cubicBezTo>
                      <a:pt x="2" y="22"/>
                      <a:pt x="8" y="12"/>
                      <a:pt x="20" y="6"/>
                    </a:cubicBezTo>
                    <a:cubicBezTo>
                      <a:pt x="32" y="0"/>
                      <a:pt x="42" y="3"/>
                      <a:pt x="45" y="3"/>
                    </a:cubicBezTo>
                    <a:cubicBezTo>
                      <a:pt x="44" y="6"/>
                      <a:pt x="39" y="14"/>
                      <a:pt x="3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6" name="Freeform 145">
                <a:extLst>
                  <a:ext uri="{FF2B5EF4-FFF2-40B4-BE49-F238E27FC236}">
                    <a16:creationId xmlns:a16="http://schemas.microsoft.com/office/drawing/2014/main" id="{131ED40B-3172-118E-01C6-18A91DA8EBDE}"/>
                  </a:ext>
                </a:extLst>
              </p:cNvPr>
              <p:cNvSpPr>
                <a:spLocks/>
              </p:cNvSpPr>
              <p:nvPr/>
            </p:nvSpPr>
            <p:spPr bwMode="auto">
              <a:xfrm>
                <a:off x="8675688" y="985838"/>
                <a:ext cx="53975" cy="160338"/>
              </a:xfrm>
              <a:custGeom>
                <a:avLst/>
                <a:gdLst>
                  <a:gd name="T0" fmla="*/ 0 w 17"/>
                  <a:gd name="T1" fmla="*/ 20 h 50"/>
                  <a:gd name="T2" fmla="*/ 6 w 17"/>
                  <a:gd name="T3" fmla="*/ 45 h 50"/>
                  <a:gd name="T4" fmla="*/ 6 w 17"/>
                  <a:gd name="T5" fmla="*/ 50 h 50"/>
                  <a:gd name="T6" fmla="*/ 16 w 17"/>
                  <a:gd name="T7" fmla="*/ 25 h 50"/>
                  <a:gd name="T8" fmla="*/ 10 w 17"/>
                  <a:gd name="T9" fmla="*/ 0 h 50"/>
                  <a:gd name="T10" fmla="*/ 0 w 17"/>
                  <a:gd name="T11" fmla="*/ 20 h 50"/>
                </a:gdLst>
                <a:ahLst/>
                <a:cxnLst>
                  <a:cxn ang="0">
                    <a:pos x="T0" y="T1"/>
                  </a:cxn>
                  <a:cxn ang="0">
                    <a:pos x="T2" y="T3"/>
                  </a:cxn>
                  <a:cxn ang="0">
                    <a:pos x="T4" y="T5"/>
                  </a:cxn>
                  <a:cxn ang="0">
                    <a:pos x="T6" y="T7"/>
                  </a:cxn>
                  <a:cxn ang="0">
                    <a:pos x="T8" y="T9"/>
                  </a:cxn>
                  <a:cxn ang="0">
                    <a:pos x="T10" y="T11"/>
                  </a:cxn>
                </a:cxnLst>
                <a:rect l="0" t="0" r="r" b="b"/>
                <a:pathLst>
                  <a:path w="17" h="50">
                    <a:moveTo>
                      <a:pt x="0" y="20"/>
                    </a:moveTo>
                    <a:cubicBezTo>
                      <a:pt x="1" y="23"/>
                      <a:pt x="7" y="31"/>
                      <a:pt x="6" y="45"/>
                    </a:cubicBezTo>
                    <a:cubicBezTo>
                      <a:pt x="6" y="47"/>
                      <a:pt x="6" y="48"/>
                      <a:pt x="6" y="50"/>
                    </a:cubicBezTo>
                    <a:cubicBezTo>
                      <a:pt x="8" y="47"/>
                      <a:pt x="15" y="38"/>
                      <a:pt x="16" y="25"/>
                    </a:cubicBezTo>
                    <a:cubicBezTo>
                      <a:pt x="17" y="11"/>
                      <a:pt x="11" y="2"/>
                      <a:pt x="10" y="0"/>
                    </a:cubicBezTo>
                    <a:cubicBezTo>
                      <a:pt x="8" y="2"/>
                      <a:pt x="2" y="9"/>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7" name="Freeform 146">
                <a:extLst>
                  <a:ext uri="{FF2B5EF4-FFF2-40B4-BE49-F238E27FC236}">
                    <a16:creationId xmlns:a16="http://schemas.microsoft.com/office/drawing/2014/main" id="{01354B58-132A-FC66-000A-59EBE8D252AC}"/>
                  </a:ext>
                </a:extLst>
              </p:cNvPr>
              <p:cNvSpPr>
                <a:spLocks/>
              </p:cNvSpPr>
              <p:nvPr/>
            </p:nvSpPr>
            <p:spPr bwMode="auto">
              <a:xfrm>
                <a:off x="8769350" y="1011238"/>
                <a:ext cx="153987" cy="61913"/>
              </a:xfrm>
              <a:custGeom>
                <a:avLst/>
                <a:gdLst>
                  <a:gd name="T0" fmla="*/ 30 w 48"/>
                  <a:gd name="T1" fmla="*/ 19 h 19"/>
                  <a:gd name="T2" fmla="*/ 5 w 48"/>
                  <a:gd name="T3" fmla="*/ 16 h 19"/>
                  <a:gd name="T4" fmla="*/ 0 w 48"/>
                  <a:gd name="T5" fmla="*/ 18 h 19"/>
                  <a:gd name="T6" fmla="*/ 23 w 48"/>
                  <a:gd name="T7" fmla="*/ 3 h 19"/>
                  <a:gd name="T8" fmla="*/ 48 w 48"/>
                  <a:gd name="T9" fmla="*/ 6 h 19"/>
                  <a:gd name="T10" fmla="*/ 30 w 48"/>
                  <a:gd name="T11" fmla="*/ 19 h 19"/>
                </a:gdLst>
                <a:ahLst/>
                <a:cxnLst>
                  <a:cxn ang="0">
                    <a:pos x="T0" y="T1"/>
                  </a:cxn>
                  <a:cxn ang="0">
                    <a:pos x="T2" y="T3"/>
                  </a:cxn>
                  <a:cxn ang="0">
                    <a:pos x="T4" y="T5"/>
                  </a:cxn>
                  <a:cxn ang="0">
                    <a:pos x="T6" y="T7"/>
                  </a:cxn>
                  <a:cxn ang="0">
                    <a:pos x="T8" y="T9"/>
                  </a:cxn>
                  <a:cxn ang="0">
                    <a:pos x="T10" y="T11"/>
                  </a:cxn>
                </a:cxnLst>
                <a:rect l="0" t="0" r="r" b="b"/>
                <a:pathLst>
                  <a:path w="48" h="19">
                    <a:moveTo>
                      <a:pt x="30" y="19"/>
                    </a:moveTo>
                    <a:cubicBezTo>
                      <a:pt x="27" y="17"/>
                      <a:pt x="18" y="13"/>
                      <a:pt x="5" y="16"/>
                    </a:cubicBezTo>
                    <a:cubicBezTo>
                      <a:pt x="3" y="16"/>
                      <a:pt x="1" y="17"/>
                      <a:pt x="0" y="18"/>
                    </a:cubicBezTo>
                    <a:cubicBezTo>
                      <a:pt x="2" y="15"/>
                      <a:pt x="10" y="6"/>
                      <a:pt x="23" y="3"/>
                    </a:cubicBezTo>
                    <a:cubicBezTo>
                      <a:pt x="36" y="0"/>
                      <a:pt x="46" y="4"/>
                      <a:pt x="48" y="6"/>
                    </a:cubicBezTo>
                    <a:cubicBezTo>
                      <a:pt x="47" y="8"/>
                      <a:pt x="40" y="15"/>
                      <a:pt x="3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8" name="Freeform 147">
                <a:extLst>
                  <a:ext uri="{FF2B5EF4-FFF2-40B4-BE49-F238E27FC236}">
                    <a16:creationId xmlns:a16="http://schemas.microsoft.com/office/drawing/2014/main" id="{5C8CCB33-715D-CD21-AB78-DD439AE7CF16}"/>
                  </a:ext>
                </a:extLst>
              </p:cNvPr>
              <p:cNvSpPr>
                <a:spLocks/>
              </p:cNvSpPr>
              <p:nvPr/>
            </p:nvSpPr>
            <p:spPr bwMode="auto">
              <a:xfrm>
                <a:off x="8758238" y="904876"/>
                <a:ext cx="61912" cy="150813"/>
              </a:xfrm>
              <a:custGeom>
                <a:avLst/>
                <a:gdLst>
                  <a:gd name="T0" fmla="*/ 0 w 19"/>
                  <a:gd name="T1" fmla="*/ 17 h 47"/>
                  <a:gd name="T2" fmla="*/ 2 w 19"/>
                  <a:gd name="T3" fmla="*/ 43 h 47"/>
                  <a:gd name="T4" fmla="*/ 0 w 19"/>
                  <a:gd name="T5" fmla="*/ 47 h 47"/>
                  <a:gd name="T6" fmla="*/ 16 w 19"/>
                  <a:gd name="T7" fmla="*/ 25 h 47"/>
                  <a:gd name="T8" fmla="*/ 14 w 19"/>
                  <a:gd name="T9" fmla="*/ 0 h 47"/>
                  <a:gd name="T10" fmla="*/ 0 w 19"/>
                  <a:gd name="T11" fmla="*/ 17 h 47"/>
                </a:gdLst>
                <a:ahLst/>
                <a:cxnLst>
                  <a:cxn ang="0">
                    <a:pos x="T0" y="T1"/>
                  </a:cxn>
                  <a:cxn ang="0">
                    <a:pos x="T2" y="T3"/>
                  </a:cxn>
                  <a:cxn ang="0">
                    <a:pos x="T4" y="T5"/>
                  </a:cxn>
                  <a:cxn ang="0">
                    <a:pos x="T6" y="T7"/>
                  </a:cxn>
                  <a:cxn ang="0">
                    <a:pos x="T8" y="T9"/>
                  </a:cxn>
                  <a:cxn ang="0">
                    <a:pos x="T10" y="T11"/>
                  </a:cxn>
                </a:cxnLst>
                <a:rect l="0" t="0" r="r" b="b"/>
                <a:pathLst>
                  <a:path w="19" h="47">
                    <a:moveTo>
                      <a:pt x="0" y="17"/>
                    </a:moveTo>
                    <a:cubicBezTo>
                      <a:pt x="1" y="20"/>
                      <a:pt x="5" y="30"/>
                      <a:pt x="2" y="43"/>
                    </a:cubicBezTo>
                    <a:cubicBezTo>
                      <a:pt x="1" y="44"/>
                      <a:pt x="1" y="46"/>
                      <a:pt x="0" y="47"/>
                    </a:cubicBezTo>
                    <a:cubicBezTo>
                      <a:pt x="3" y="45"/>
                      <a:pt x="12" y="38"/>
                      <a:pt x="16" y="25"/>
                    </a:cubicBezTo>
                    <a:cubicBezTo>
                      <a:pt x="19" y="12"/>
                      <a:pt x="15" y="2"/>
                      <a:pt x="14" y="0"/>
                    </a:cubicBezTo>
                    <a:cubicBezTo>
                      <a:pt x="12" y="1"/>
                      <a:pt x="5" y="7"/>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09" name="Freeform 148">
                <a:extLst>
                  <a:ext uri="{FF2B5EF4-FFF2-40B4-BE49-F238E27FC236}">
                    <a16:creationId xmlns:a16="http://schemas.microsoft.com/office/drawing/2014/main" id="{60F6A5AD-AC02-8DE3-5561-6AD094806585}"/>
                  </a:ext>
                </a:extLst>
              </p:cNvPr>
              <p:cNvSpPr>
                <a:spLocks/>
              </p:cNvSpPr>
              <p:nvPr/>
            </p:nvSpPr>
            <p:spPr bwMode="auto">
              <a:xfrm>
                <a:off x="8848725" y="965201"/>
                <a:ext cx="161925" cy="55563"/>
              </a:xfrm>
              <a:custGeom>
                <a:avLst/>
                <a:gdLst>
                  <a:gd name="T0" fmla="*/ 29 w 50"/>
                  <a:gd name="T1" fmla="*/ 17 h 17"/>
                  <a:gd name="T2" fmla="*/ 5 w 50"/>
                  <a:gd name="T3" fmla="*/ 9 h 17"/>
                  <a:gd name="T4" fmla="*/ 0 w 50"/>
                  <a:gd name="T5" fmla="*/ 10 h 17"/>
                  <a:gd name="T6" fmla="*/ 25 w 50"/>
                  <a:gd name="T7" fmla="*/ 0 h 17"/>
                  <a:gd name="T8" fmla="*/ 50 w 50"/>
                  <a:gd name="T9" fmla="*/ 8 h 17"/>
                  <a:gd name="T10" fmla="*/ 29 w 50"/>
                  <a:gd name="T11" fmla="*/ 17 h 17"/>
                </a:gdLst>
                <a:ahLst/>
                <a:cxnLst>
                  <a:cxn ang="0">
                    <a:pos x="T0" y="T1"/>
                  </a:cxn>
                  <a:cxn ang="0">
                    <a:pos x="T2" y="T3"/>
                  </a:cxn>
                  <a:cxn ang="0">
                    <a:pos x="T4" y="T5"/>
                  </a:cxn>
                  <a:cxn ang="0">
                    <a:pos x="T6" y="T7"/>
                  </a:cxn>
                  <a:cxn ang="0">
                    <a:pos x="T8" y="T9"/>
                  </a:cxn>
                  <a:cxn ang="0">
                    <a:pos x="T10" y="T11"/>
                  </a:cxn>
                </a:cxnLst>
                <a:rect l="0" t="0" r="r" b="b"/>
                <a:pathLst>
                  <a:path w="50" h="17">
                    <a:moveTo>
                      <a:pt x="29" y="17"/>
                    </a:moveTo>
                    <a:cubicBezTo>
                      <a:pt x="27" y="15"/>
                      <a:pt x="18" y="9"/>
                      <a:pt x="5" y="9"/>
                    </a:cubicBezTo>
                    <a:cubicBezTo>
                      <a:pt x="3" y="9"/>
                      <a:pt x="1" y="9"/>
                      <a:pt x="0" y="10"/>
                    </a:cubicBezTo>
                    <a:cubicBezTo>
                      <a:pt x="2" y="8"/>
                      <a:pt x="12" y="1"/>
                      <a:pt x="25" y="0"/>
                    </a:cubicBezTo>
                    <a:cubicBezTo>
                      <a:pt x="39" y="0"/>
                      <a:pt x="47" y="6"/>
                      <a:pt x="50" y="8"/>
                    </a:cubicBezTo>
                    <a:cubicBezTo>
                      <a:pt x="47" y="10"/>
                      <a:pt x="40" y="16"/>
                      <a:pt x="29"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0" name="Freeform 149">
                <a:extLst>
                  <a:ext uri="{FF2B5EF4-FFF2-40B4-BE49-F238E27FC236}">
                    <a16:creationId xmlns:a16="http://schemas.microsoft.com/office/drawing/2014/main" id="{83B4AA9C-F0D4-D402-41F8-D00650EA70D1}"/>
                  </a:ext>
                </a:extLst>
              </p:cNvPr>
              <p:cNvSpPr>
                <a:spLocks/>
              </p:cNvSpPr>
              <p:nvPr/>
            </p:nvSpPr>
            <p:spPr bwMode="auto">
              <a:xfrm>
                <a:off x="8842375" y="842963"/>
                <a:ext cx="84137" cy="142875"/>
              </a:xfrm>
              <a:custGeom>
                <a:avLst/>
                <a:gdLst>
                  <a:gd name="T0" fmla="*/ 6 w 26"/>
                  <a:gd name="T1" fmla="*/ 15 h 44"/>
                  <a:gd name="T2" fmla="*/ 2 w 26"/>
                  <a:gd name="T3" fmla="*/ 40 h 44"/>
                  <a:gd name="T4" fmla="*/ 0 w 26"/>
                  <a:gd name="T5" fmla="*/ 44 h 44"/>
                  <a:gd name="T6" fmla="*/ 19 w 26"/>
                  <a:gd name="T7" fmla="*/ 26 h 44"/>
                  <a:gd name="T8" fmla="*/ 23 w 26"/>
                  <a:gd name="T9" fmla="*/ 0 h 44"/>
                  <a:gd name="T10" fmla="*/ 6 w 26"/>
                  <a:gd name="T11" fmla="*/ 15 h 44"/>
                </a:gdLst>
                <a:ahLst/>
                <a:cxnLst>
                  <a:cxn ang="0">
                    <a:pos x="T0" y="T1"/>
                  </a:cxn>
                  <a:cxn ang="0">
                    <a:pos x="T2" y="T3"/>
                  </a:cxn>
                  <a:cxn ang="0">
                    <a:pos x="T4" y="T5"/>
                  </a:cxn>
                  <a:cxn ang="0">
                    <a:pos x="T6" y="T7"/>
                  </a:cxn>
                  <a:cxn ang="0">
                    <a:pos x="T8" y="T9"/>
                  </a:cxn>
                  <a:cxn ang="0">
                    <a:pos x="T10" y="T11"/>
                  </a:cxn>
                </a:cxnLst>
                <a:rect l="0" t="0" r="r" b="b"/>
                <a:pathLst>
                  <a:path w="26" h="44">
                    <a:moveTo>
                      <a:pt x="6" y="15"/>
                    </a:moveTo>
                    <a:cubicBezTo>
                      <a:pt x="7" y="18"/>
                      <a:pt x="8" y="28"/>
                      <a:pt x="2" y="40"/>
                    </a:cubicBezTo>
                    <a:cubicBezTo>
                      <a:pt x="1" y="41"/>
                      <a:pt x="0" y="43"/>
                      <a:pt x="0" y="44"/>
                    </a:cubicBezTo>
                    <a:cubicBezTo>
                      <a:pt x="2" y="43"/>
                      <a:pt x="13" y="37"/>
                      <a:pt x="19" y="26"/>
                    </a:cubicBezTo>
                    <a:cubicBezTo>
                      <a:pt x="26" y="14"/>
                      <a:pt x="24" y="3"/>
                      <a:pt x="23" y="0"/>
                    </a:cubicBezTo>
                    <a:cubicBezTo>
                      <a:pt x="21" y="1"/>
                      <a:pt x="12" y="6"/>
                      <a:pt x="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1" name="Freeform 150">
                <a:extLst>
                  <a:ext uri="{FF2B5EF4-FFF2-40B4-BE49-F238E27FC236}">
                    <a16:creationId xmlns:a16="http://schemas.microsoft.com/office/drawing/2014/main" id="{85F59582-03EE-D011-00D4-678B0E87CF63}"/>
                  </a:ext>
                </a:extLst>
              </p:cNvPr>
              <p:cNvSpPr>
                <a:spLocks/>
              </p:cNvSpPr>
              <p:nvPr/>
            </p:nvSpPr>
            <p:spPr bwMode="auto">
              <a:xfrm>
                <a:off x="8842375" y="1831976"/>
                <a:ext cx="236537" cy="109538"/>
              </a:xfrm>
              <a:custGeom>
                <a:avLst/>
                <a:gdLst>
                  <a:gd name="T0" fmla="*/ 1 w 73"/>
                  <a:gd name="T1" fmla="*/ 0 h 34"/>
                  <a:gd name="T2" fmla="*/ 73 w 73"/>
                  <a:gd name="T3" fmla="*/ 26 h 34"/>
                  <a:gd name="T4" fmla="*/ 72 w 73"/>
                  <a:gd name="T5" fmla="*/ 34 h 34"/>
                  <a:gd name="T6" fmla="*/ 0 w 73"/>
                  <a:gd name="T7" fmla="*/ 2 h 34"/>
                  <a:gd name="T8" fmla="*/ 1 w 73"/>
                  <a:gd name="T9" fmla="*/ 0 h 34"/>
                </a:gdLst>
                <a:ahLst/>
                <a:cxnLst>
                  <a:cxn ang="0">
                    <a:pos x="T0" y="T1"/>
                  </a:cxn>
                  <a:cxn ang="0">
                    <a:pos x="T2" y="T3"/>
                  </a:cxn>
                  <a:cxn ang="0">
                    <a:pos x="T4" y="T5"/>
                  </a:cxn>
                  <a:cxn ang="0">
                    <a:pos x="T6" y="T7"/>
                  </a:cxn>
                  <a:cxn ang="0">
                    <a:pos x="T8" y="T9"/>
                  </a:cxn>
                </a:cxnLst>
                <a:rect l="0" t="0" r="r" b="b"/>
                <a:pathLst>
                  <a:path w="73" h="34">
                    <a:moveTo>
                      <a:pt x="1" y="0"/>
                    </a:moveTo>
                    <a:cubicBezTo>
                      <a:pt x="23" y="15"/>
                      <a:pt x="48" y="23"/>
                      <a:pt x="73" y="26"/>
                    </a:cubicBezTo>
                    <a:cubicBezTo>
                      <a:pt x="72" y="34"/>
                      <a:pt x="72" y="34"/>
                      <a:pt x="72" y="34"/>
                    </a:cubicBezTo>
                    <a:cubicBezTo>
                      <a:pt x="45" y="29"/>
                      <a:pt x="21" y="18"/>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2" name="Freeform 151">
                <a:extLst>
                  <a:ext uri="{FF2B5EF4-FFF2-40B4-BE49-F238E27FC236}">
                    <a16:creationId xmlns:a16="http://schemas.microsoft.com/office/drawing/2014/main" id="{11AC8AEC-386E-E867-EC76-1DE6FC7D5A2A}"/>
                  </a:ext>
                </a:extLst>
              </p:cNvPr>
              <p:cNvSpPr>
                <a:spLocks/>
              </p:cNvSpPr>
              <p:nvPr/>
            </p:nvSpPr>
            <p:spPr bwMode="auto">
              <a:xfrm>
                <a:off x="8667750" y="1766888"/>
                <a:ext cx="155575" cy="80963"/>
              </a:xfrm>
              <a:custGeom>
                <a:avLst/>
                <a:gdLst>
                  <a:gd name="T0" fmla="*/ 22 w 48"/>
                  <a:gd name="T1" fmla="*/ 21 h 25"/>
                  <a:gd name="T2" fmla="*/ 48 w 48"/>
                  <a:gd name="T3" fmla="*/ 20 h 25"/>
                  <a:gd name="T4" fmla="*/ 26 w 48"/>
                  <a:gd name="T5" fmla="*/ 4 h 25"/>
                  <a:gd name="T6" fmla="*/ 0 w 48"/>
                  <a:gd name="T7" fmla="*/ 5 h 25"/>
                  <a:gd name="T8" fmla="*/ 22 w 48"/>
                  <a:gd name="T9" fmla="*/ 21 h 25"/>
                </a:gdLst>
                <a:ahLst/>
                <a:cxnLst>
                  <a:cxn ang="0">
                    <a:pos x="T0" y="T1"/>
                  </a:cxn>
                  <a:cxn ang="0">
                    <a:pos x="T2" y="T3"/>
                  </a:cxn>
                  <a:cxn ang="0">
                    <a:pos x="T4" y="T5"/>
                  </a:cxn>
                  <a:cxn ang="0">
                    <a:pos x="T6" y="T7"/>
                  </a:cxn>
                  <a:cxn ang="0">
                    <a:pos x="T8" y="T9"/>
                  </a:cxn>
                </a:cxnLst>
                <a:rect l="0" t="0" r="r" b="b"/>
                <a:pathLst>
                  <a:path w="48" h="25">
                    <a:moveTo>
                      <a:pt x="22" y="21"/>
                    </a:moveTo>
                    <a:cubicBezTo>
                      <a:pt x="35" y="25"/>
                      <a:pt x="45" y="21"/>
                      <a:pt x="48" y="20"/>
                    </a:cubicBezTo>
                    <a:cubicBezTo>
                      <a:pt x="46" y="17"/>
                      <a:pt x="39" y="8"/>
                      <a:pt x="26" y="4"/>
                    </a:cubicBezTo>
                    <a:cubicBezTo>
                      <a:pt x="13" y="0"/>
                      <a:pt x="3" y="4"/>
                      <a:pt x="0" y="5"/>
                    </a:cubicBezTo>
                    <a:cubicBezTo>
                      <a:pt x="2" y="8"/>
                      <a:pt x="9" y="17"/>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3" name="Freeform 152">
                <a:extLst>
                  <a:ext uri="{FF2B5EF4-FFF2-40B4-BE49-F238E27FC236}">
                    <a16:creationId xmlns:a16="http://schemas.microsoft.com/office/drawing/2014/main" id="{26CE41D8-E268-3E2A-97F0-3D04C8CD6318}"/>
                  </a:ext>
                </a:extLst>
              </p:cNvPr>
              <p:cNvSpPr>
                <a:spLocks/>
              </p:cNvSpPr>
              <p:nvPr/>
            </p:nvSpPr>
            <p:spPr bwMode="auto">
              <a:xfrm>
                <a:off x="8775700" y="1666876"/>
                <a:ext cx="76200" cy="155575"/>
              </a:xfrm>
              <a:custGeom>
                <a:avLst/>
                <a:gdLst>
                  <a:gd name="T0" fmla="*/ 20 w 24"/>
                  <a:gd name="T1" fmla="*/ 23 h 48"/>
                  <a:gd name="T2" fmla="*/ 18 w 24"/>
                  <a:gd name="T3" fmla="*/ 48 h 48"/>
                  <a:gd name="T4" fmla="*/ 3 w 24"/>
                  <a:gd name="T5" fmla="*/ 25 h 48"/>
                  <a:gd name="T6" fmla="*/ 6 w 24"/>
                  <a:gd name="T7" fmla="*/ 0 h 48"/>
                  <a:gd name="T8" fmla="*/ 20 w 24"/>
                  <a:gd name="T9" fmla="*/ 23 h 48"/>
                </a:gdLst>
                <a:ahLst/>
                <a:cxnLst>
                  <a:cxn ang="0">
                    <a:pos x="T0" y="T1"/>
                  </a:cxn>
                  <a:cxn ang="0">
                    <a:pos x="T2" y="T3"/>
                  </a:cxn>
                  <a:cxn ang="0">
                    <a:pos x="T4" y="T5"/>
                  </a:cxn>
                  <a:cxn ang="0">
                    <a:pos x="T6" y="T7"/>
                  </a:cxn>
                  <a:cxn ang="0">
                    <a:pos x="T8" y="T9"/>
                  </a:cxn>
                </a:cxnLst>
                <a:rect l="0" t="0" r="r" b="b"/>
                <a:pathLst>
                  <a:path w="24" h="48">
                    <a:moveTo>
                      <a:pt x="20" y="23"/>
                    </a:moveTo>
                    <a:cubicBezTo>
                      <a:pt x="24" y="36"/>
                      <a:pt x="19" y="46"/>
                      <a:pt x="18" y="48"/>
                    </a:cubicBezTo>
                    <a:cubicBezTo>
                      <a:pt x="15" y="46"/>
                      <a:pt x="6" y="38"/>
                      <a:pt x="3" y="25"/>
                    </a:cubicBezTo>
                    <a:cubicBezTo>
                      <a:pt x="0" y="12"/>
                      <a:pt x="5" y="2"/>
                      <a:pt x="6" y="0"/>
                    </a:cubicBezTo>
                    <a:cubicBezTo>
                      <a:pt x="8" y="2"/>
                      <a:pt x="17" y="9"/>
                      <a:pt x="2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14" name="Freeform 153">
                <a:extLst>
                  <a:ext uri="{FF2B5EF4-FFF2-40B4-BE49-F238E27FC236}">
                    <a16:creationId xmlns:a16="http://schemas.microsoft.com/office/drawing/2014/main" id="{C2D1DCE3-9082-8307-3DB4-EA817CAC7817}"/>
                  </a:ext>
                </a:extLst>
              </p:cNvPr>
              <p:cNvSpPr>
                <a:spLocks/>
              </p:cNvSpPr>
              <p:nvPr/>
            </p:nvSpPr>
            <p:spPr bwMode="auto">
              <a:xfrm>
                <a:off x="8913813" y="865188"/>
                <a:ext cx="139700" cy="90488"/>
              </a:xfrm>
              <a:custGeom>
                <a:avLst/>
                <a:gdLst>
                  <a:gd name="T0" fmla="*/ 17 w 43"/>
                  <a:gd name="T1" fmla="*/ 7 h 28"/>
                  <a:gd name="T2" fmla="*/ 0 w 43"/>
                  <a:gd name="T3" fmla="*/ 26 h 28"/>
                  <a:gd name="T4" fmla="*/ 25 w 43"/>
                  <a:gd name="T5" fmla="*/ 21 h 28"/>
                  <a:gd name="T6" fmla="*/ 43 w 43"/>
                  <a:gd name="T7" fmla="*/ 2 h 28"/>
                  <a:gd name="T8" fmla="*/ 17 w 43"/>
                  <a:gd name="T9" fmla="*/ 7 h 28"/>
                </a:gdLst>
                <a:ahLst/>
                <a:cxnLst>
                  <a:cxn ang="0">
                    <a:pos x="T0" y="T1"/>
                  </a:cxn>
                  <a:cxn ang="0">
                    <a:pos x="T2" y="T3"/>
                  </a:cxn>
                  <a:cxn ang="0">
                    <a:pos x="T4" y="T5"/>
                  </a:cxn>
                  <a:cxn ang="0">
                    <a:pos x="T6" y="T7"/>
                  </a:cxn>
                  <a:cxn ang="0">
                    <a:pos x="T8" y="T9"/>
                  </a:cxn>
                </a:cxnLst>
                <a:rect l="0" t="0" r="r" b="b"/>
                <a:pathLst>
                  <a:path w="43" h="28">
                    <a:moveTo>
                      <a:pt x="17" y="7"/>
                    </a:moveTo>
                    <a:cubicBezTo>
                      <a:pt x="6" y="14"/>
                      <a:pt x="1" y="23"/>
                      <a:pt x="0" y="26"/>
                    </a:cubicBezTo>
                    <a:cubicBezTo>
                      <a:pt x="3" y="27"/>
                      <a:pt x="14" y="28"/>
                      <a:pt x="25" y="21"/>
                    </a:cubicBezTo>
                    <a:cubicBezTo>
                      <a:pt x="37" y="14"/>
                      <a:pt x="41" y="4"/>
                      <a:pt x="43" y="2"/>
                    </a:cubicBezTo>
                    <a:cubicBezTo>
                      <a:pt x="40" y="1"/>
                      <a:pt x="29" y="0"/>
                      <a:pt x="1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spTree>
    <p:extLst>
      <p:ext uri="{BB962C8B-B14F-4D97-AF65-F5344CB8AC3E}">
        <p14:creationId xmlns:p14="http://schemas.microsoft.com/office/powerpoint/2010/main" val="10577281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8"/>
</p:tagLst>
</file>

<file path=ppt/tags/tag10.xml><?xml version="1.0" encoding="utf-8"?>
<p:tagLst xmlns:a="http://schemas.openxmlformats.org/drawingml/2006/main" xmlns:r="http://schemas.openxmlformats.org/officeDocument/2006/relationships" xmlns:p="http://schemas.openxmlformats.org/presentationml/2006/main">
  <p:tag name="PA" val="v5.2.8"/>
</p:tagLst>
</file>

<file path=ppt/tags/tag11.xml><?xml version="1.0" encoding="utf-8"?>
<p:tagLst xmlns:a="http://schemas.openxmlformats.org/drawingml/2006/main" xmlns:r="http://schemas.openxmlformats.org/officeDocument/2006/relationships" xmlns:p="http://schemas.openxmlformats.org/presentationml/2006/main">
  <p:tag name="PA" val="v5.2.8"/>
</p:tagLst>
</file>

<file path=ppt/tags/tag12.xml><?xml version="1.0" encoding="utf-8"?>
<p:tagLst xmlns:a="http://schemas.openxmlformats.org/drawingml/2006/main" xmlns:r="http://schemas.openxmlformats.org/officeDocument/2006/relationships" xmlns:p="http://schemas.openxmlformats.org/presentationml/2006/main">
  <p:tag name="PA" val="v5.2.8"/>
</p:tagLst>
</file>

<file path=ppt/tags/tag13.xml><?xml version="1.0" encoding="utf-8"?>
<p:tagLst xmlns:a="http://schemas.openxmlformats.org/drawingml/2006/main" xmlns:r="http://schemas.openxmlformats.org/officeDocument/2006/relationships" xmlns:p="http://schemas.openxmlformats.org/presentationml/2006/main">
  <p:tag name="PA" val="v5.2.8"/>
</p:tagLst>
</file>

<file path=ppt/tags/tag14.xml><?xml version="1.0" encoding="utf-8"?>
<p:tagLst xmlns:a="http://schemas.openxmlformats.org/drawingml/2006/main" xmlns:r="http://schemas.openxmlformats.org/officeDocument/2006/relationships" xmlns:p="http://schemas.openxmlformats.org/presentationml/2006/main">
  <p:tag name="PA" val="v5.2.8"/>
</p:tagLst>
</file>

<file path=ppt/tags/tag15.xml><?xml version="1.0" encoding="utf-8"?>
<p:tagLst xmlns:a="http://schemas.openxmlformats.org/drawingml/2006/main" xmlns:r="http://schemas.openxmlformats.org/officeDocument/2006/relationships" xmlns:p="http://schemas.openxmlformats.org/presentationml/2006/main">
  <p:tag name="PA" val="v5.2.8"/>
</p:tagLst>
</file>

<file path=ppt/tags/tag16.xml><?xml version="1.0" encoding="utf-8"?>
<p:tagLst xmlns:a="http://schemas.openxmlformats.org/drawingml/2006/main" xmlns:r="http://schemas.openxmlformats.org/officeDocument/2006/relationships" xmlns:p="http://schemas.openxmlformats.org/presentationml/2006/main">
  <p:tag name="PA" val="v5.2.8"/>
</p:tagLst>
</file>

<file path=ppt/tags/tag17.xml><?xml version="1.0" encoding="utf-8"?>
<p:tagLst xmlns:a="http://schemas.openxmlformats.org/drawingml/2006/main" xmlns:r="http://schemas.openxmlformats.org/officeDocument/2006/relationships" xmlns:p="http://schemas.openxmlformats.org/presentationml/2006/main">
  <p:tag name="PA" val="v5.2.8"/>
</p:tagLst>
</file>

<file path=ppt/tags/tag18.xml><?xml version="1.0" encoding="utf-8"?>
<p:tagLst xmlns:a="http://schemas.openxmlformats.org/drawingml/2006/main" xmlns:r="http://schemas.openxmlformats.org/officeDocument/2006/relationships" xmlns:p="http://schemas.openxmlformats.org/presentationml/2006/main">
  <p:tag name="PA" val="v5.2.8"/>
</p:tagLst>
</file>

<file path=ppt/tags/tag19.xml><?xml version="1.0" encoding="utf-8"?>
<p:tagLst xmlns:a="http://schemas.openxmlformats.org/drawingml/2006/main" xmlns:r="http://schemas.openxmlformats.org/officeDocument/2006/relationships" xmlns:p="http://schemas.openxmlformats.org/presentationml/2006/main">
  <p:tag name="PA" val="v5.2.8"/>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20.xml><?xml version="1.0" encoding="utf-8"?>
<p:tagLst xmlns:a="http://schemas.openxmlformats.org/drawingml/2006/main" xmlns:r="http://schemas.openxmlformats.org/officeDocument/2006/relationships" xmlns:p="http://schemas.openxmlformats.org/presentationml/2006/main">
  <p:tag name="PA" val="v5.2.8"/>
</p:tagLst>
</file>

<file path=ppt/tags/tag21.xml><?xml version="1.0" encoding="utf-8"?>
<p:tagLst xmlns:a="http://schemas.openxmlformats.org/drawingml/2006/main" xmlns:r="http://schemas.openxmlformats.org/officeDocument/2006/relationships" xmlns:p="http://schemas.openxmlformats.org/presentationml/2006/main">
  <p:tag name="PA" val="v5.2.8"/>
</p:tagLst>
</file>

<file path=ppt/tags/tag22.xml><?xml version="1.0" encoding="utf-8"?>
<p:tagLst xmlns:a="http://schemas.openxmlformats.org/drawingml/2006/main" xmlns:r="http://schemas.openxmlformats.org/officeDocument/2006/relationships" xmlns:p="http://schemas.openxmlformats.org/presentationml/2006/main">
  <p:tag name="PA" val="v5.2.8"/>
</p:tagLst>
</file>

<file path=ppt/tags/tag23.xml><?xml version="1.0" encoding="utf-8"?>
<p:tagLst xmlns:a="http://schemas.openxmlformats.org/drawingml/2006/main" xmlns:r="http://schemas.openxmlformats.org/officeDocument/2006/relationships" xmlns:p="http://schemas.openxmlformats.org/presentationml/2006/main">
  <p:tag name="PA" val="v5.2.8"/>
</p:tagLst>
</file>

<file path=ppt/tags/tag24.xml><?xml version="1.0" encoding="utf-8"?>
<p:tagLst xmlns:a="http://schemas.openxmlformats.org/drawingml/2006/main" xmlns:r="http://schemas.openxmlformats.org/officeDocument/2006/relationships" xmlns:p="http://schemas.openxmlformats.org/presentationml/2006/main">
  <p:tag name="PA" val="v5.2.8"/>
</p:tagLst>
</file>

<file path=ppt/tags/tag25.xml><?xml version="1.0" encoding="utf-8"?>
<p:tagLst xmlns:a="http://schemas.openxmlformats.org/drawingml/2006/main" xmlns:r="http://schemas.openxmlformats.org/officeDocument/2006/relationships" xmlns:p="http://schemas.openxmlformats.org/presentationml/2006/main">
  <p:tag name="PA" val="v5.2.8"/>
</p:tagLst>
</file>

<file path=ppt/tags/tag26.xml><?xml version="1.0" encoding="utf-8"?>
<p:tagLst xmlns:a="http://schemas.openxmlformats.org/drawingml/2006/main" xmlns:r="http://schemas.openxmlformats.org/officeDocument/2006/relationships" xmlns:p="http://schemas.openxmlformats.org/presentationml/2006/main">
  <p:tag name="PA" val="v5.2.8"/>
</p:tagLst>
</file>

<file path=ppt/tags/tag27.xml><?xml version="1.0" encoding="utf-8"?>
<p:tagLst xmlns:a="http://schemas.openxmlformats.org/drawingml/2006/main" xmlns:r="http://schemas.openxmlformats.org/officeDocument/2006/relationships" xmlns:p="http://schemas.openxmlformats.org/presentationml/2006/main">
  <p:tag name="PA" val="v5.2.8"/>
</p:tagLst>
</file>

<file path=ppt/tags/tag3.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PA" val="v5.2.8"/>
</p:tagLst>
</file>

<file path=ppt/tags/tag5.xml><?xml version="1.0" encoding="utf-8"?>
<p:tagLst xmlns:a="http://schemas.openxmlformats.org/drawingml/2006/main" xmlns:r="http://schemas.openxmlformats.org/officeDocument/2006/relationships" xmlns:p="http://schemas.openxmlformats.org/presentationml/2006/main">
  <p:tag name="PA" val="v5.2.8"/>
</p:tagLst>
</file>

<file path=ppt/tags/tag6.xml><?xml version="1.0" encoding="utf-8"?>
<p:tagLst xmlns:a="http://schemas.openxmlformats.org/drawingml/2006/main" xmlns:r="http://schemas.openxmlformats.org/officeDocument/2006/relationships" xmlns:p="http://schemas.openxmlformats.org/presentationml/2006/main">
  <p:tag name="PA" val="v5.2.8"/>
</p:tagLst>
</file>

<file path=ppt/tags/tag7.xml><?xml version="1.0" encoding="utf-8"?>
<p:tagLst xmlns:a="http://schemas.openxmlformats.org/drawingml/2006/main" xmlns:r="http://schemas.openxmlformats.org/officeDocument/2006/relationships" xmlns:p="http://schemas.openxmlformats.org/presentationml/2006/main">
  <p:tag name="PA" val="v5.2.8"/>
</p:tagLst>
</file>

<file path=ppt/tags/tag8.xml><?xml version="1.0" encoding="utf-8"?>
<p:tagLst xmlns:a="http://schemas.openxmlformats.org/drawingml/2006/main" xmlns:r="http://schemas.openxmlformats.org/officeDocument/2006/relationships" xmlns:p="http://schemas.openxmlformats.org/presentationml/2006/main">
  <p:tag name="PA" val="v5.2.8"/>
</p:tagLst>
</file>

<file path=ppt/tags/tag9.xml><?xml version="1.0" encoding="utf-8"?>
<p:tagLst xmlns:a="http://schemas.openxmlformats.org/drawingml/2006/main" xmlns:r="http://schemas.openxmlformats.org/officeDocument/2006/relationships" xmlns:p="http://schemas.openxmlformats.org/presentationml/2006/main">
  <p:tag name="PA" val="v5.2.8"/>
</p:tagLst>
</file>

<file path=ppt/theme/theme1.xml><?xml version="1.0" encoding="utf-8"?>
<a:theme xmlns:a="http://schemas.openxmlformats.org/drawingml/2006/main" name="鹿游原（P界达人）">
  <a:themeElements>
    <a:clrScheme name="养老科技风配色">
      <a:dk1>
        <a:sysClr val="windowText" lastClr="000000"/>
      </a:dk1>
      <a:lt1>
        <a:sysClr val="window" lastClr="FFFFFF"/>
      </a:lt1>
      <a:dk2>
        <a:srgbClr val="44546A"/>
      </a:dk2>
      <a:lt2>
        <a:srgbClr val="E7E6E6"/>
      </a:lt2>
      <a:accent1>
        <a:srgbClr val="4FE6D4"/>
      </a:accent1>
      <a:accent2>
        <a:srgbClr val="1DC931"/>
      </a:accent2>
      <a:accent3>
        <a:srgbClr val="18A695"/>
      </a:accent3>
      <a:accent4>
        <a:srgbClr val="50D8FD"/>
      </a:accent4>
      <a:accent5>
        <a:srgbClr val="1E96D8"/>
      </a:accent5>
      <a:accent6>
        <a:srgbClr val="50E686"/>
      </a:accent6>
      <a:hlink>
        <a:srgbClr val="0563C1"/>
      </a:hlink>
      <a:folHlink>
        <a:srgbClr val="954F72"/>
      </a:folHlink>
    </a:clrScheme>
    <a:fontScheme name="u5vtxipv">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ctr">
          <a:defRPr sz="4500" b="1" dirty="0">
            <a:solidFill>
              <a:schemeClr val="accent1"/>
            </a:solidFill>
            <a:latin typeface="思源宋体 CN Heavy" panose="02020900000000000000" pitchFamily="18" charset="-122"/>
            <a:ea typeface="思源宋体 CN Heavy" panose="02020900000000000000"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7">
      <a:dk1>
        <a:srgbClr val="222222"/>
      </a:dk1>
      <a:lt1>
        <a:sysClr val="window" lastClr="FFFFFF"/>
      </a:lt1>
      <a:dk2>
        <a:srgbClr val="000000"/>
      </a:dk2>
      <a:lt2>
        <a:srgbClr val="FFFFFF"/>
      </a:lt2>
      <a:accent1>
        <a:srgbClr val="0236A4"/>
      </a:accent1>
      <a:accent2>
        <a:srgbClr val="039C64"/>
      </a:accent2>
      <a:accent3>
        <a:srgbClr val="637DFF"/>
      </a:accent3>
      <a:accent4>
        <a:srgbClr val="F93600"/>
      </a:accent4>
      <a:accent5>
        <a:srgbClr val="FF5627"/>
      </a:accent5>
      <a:accent6>
        <a:srgbClr val="FF714A"/>
      </a:accent6>
      <a:hlink>
        <a:srgbClr val="12C350"/>
      </a:hlink>
      <a:folHlink>
        <a:srgbClr val="0672B9"/>
      </a:folHlink>
    </a:clrScheme>
    <a:fontScheme name="鸿蒙">
      <a:majorFont>
        <a:latin typeface="HarmonyOS Sans Black"/>
        <a:ea typeface="HarmonyOS Sans SC Black"/>
        <a:cs typeface=""/>
      </a:majorFont>
      <a:minorFont>
        <a:latin typeface="HarmonyOS Sans SC"/>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TotalTime>
  <Words>1150</Words>
  <Application>Microsoft Office PowerPoint</Application>
  <PresentationFormat>宽屏</PresentationFormat>
  <Paragraphs>207</Paragraphs>
  <Slides>12</Slides>
  <Notes>12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12</vt:i4>
      </vt:variant>
    </vt:vector>
  </HeadingPairs>
  <TitlesOfParts>
    <vt:vector size="20" baseType="lpstr">
      <vt:lpstr>HarmonyOS Sans SC Black</vt:lpstr>
      <vt:lpstr>思源宋体 CN Heavy</vt:lpstr>
      <vt:lpstr>HarmonyOS Sans SC</vt:lpstr>
      <vt:lpstr>阿里巴巴普惠体 2.0 55 Regular</vt:lpstr>
      <vt:lpstr>Arial</vt:lpstr>
      <vt:lpstr>汉仪雅酷黑 45W</vt:lpstr>
      <vt:lpstr>鹿游原（P界达人）</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深蓝科技风创新创业大赛汇报ppt模板</dc:title>
  <dc:creator>鹿游原</dc:creator>
  <cp:keywords>P界达人</cp:keywords>
  <dc:description>www.51pptmoban.com</dc:description>
  <cp:lastModifiedBy>Win user</cp:lastModifiedBy>
  <cp:revision>25</cp:revision>
  <dcterms:created xsi:type="dcterms:W3CDTF">2022-06-29T12:13:42Z</dcterms:created>
  <dcterms:modified xsi:type="dcterms:W3CDTF">2022-11-07T13:28:27Z</dcterms:modified>
</cp:coreProperties>
</file>