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6" r:id="rId2"/>
    <p:sldId id="257" r:id="rId3"/>
    <p:sldId id="258" r:id="rId4"/>
    <p:sldId id="1127" r:id="rId5"/>
    <p:sldId id="1129" r:id="rId6"/>
    <p:sldId id="1130" r:id="rId7"/>
    <p:sldId id="266" r:id="rId8"/>
    <p:sldId id="1128" r:id="rId9"/>
    <p:sldId id="265" r:id="rId10"/>
    <p:sldId id="271" r:id="rId11"/>
    <p:sldId id="272" r:id="rId12"/>
    <p:sldId id="1126" r:id="rId13"/>
    <p:sldId id="1131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12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9C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21" autoAdjust="0"/>
    <p:restoredTop sz="95889" autoAdjust="0"/>
  </p:normalViewPr>
  <p:slideViewPr>
    <p:cSldViewPr snapToGrid="0" showGuides="1">
      <p:cViewPr>
        <p:scale>
          <a:sx n="75" d="100"/>
          <a:sy n="75" d="100"/>
        </p:scale>
        <p:origin x="1074" y="642"/>
      </p:cViewPr>
      <p:guideLst>
        <p:guide pos="3840"/>
        <p:guide orient="horz" pos="1253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-26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Excel_Worksheet.xlsx"/><Relationship Id="rId4" Type="http://schemas.openxmlformats.org/officeDocument/2006/relationships/image" Target="../media/image14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microsoft.com/office/2011/relationships/chartColorStyle" Target="colors2.xml"/><Relationship Id="rId1" Type="http://schemas.microsoft.com/office/2011/relationships/chartStyle" Target="style2.xml"/><Relationship Id="rId5" Type="http://schemas.openxmlformats.org/officeDocument/2006/relationships/package" Target="../embeddings/Microsoft_Excel_Worksheet1.xlsx"/><Relationship Id="rId4" Type="http://schemas.openxmlformats.org/officeDocument/2006/relationships/image" Target="../media/image24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279400" dist="38100" dir="5400000" sx="113000" sy="113000" algn="t" rotWithShape="0">
                <a:schemeClr val="accent3">
                  <a:alpha val="30000"/>
                </a:scheme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>
                <a:outerShdw blurRad="279400" dist="38100" dir="5400000" sx="113000" sy="113000" algn="t" rotWithShape="0">
                  <a:schemeClr val="accent3">
                    <a:alpha val="3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6D9-4C0B-8E07-15BD821AC46A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>
                <a:outerShdw blurRad="279400" dist="38100" dir="5400000" sx="113000" sy="113000" algn="t" rotWithShape="0">
                  <a:schemeClr val="accent3">
                    <a:alpha val="3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C6D9-4C0B-8E07-15BD821AC46A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>
                <a:outerShdw blurRad="279400" dist="38100" dir="5400000" sx="113000" sy="113000" algn="t" rotWithShape="0">
                  <a:schemeClr val="accent3">
                    <a:alpha val="3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C6D9-4C0B-8E07-15BD821AC46A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>
                <a:outerShdw blurRad="279400" dist="38100" dir="5400000" sx="113000" sy="113000" algn="t" rotWithShape="0">
                  <a:schemeClr val="accent3">
                    <a:alpha val="3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6-C6D9-4C0B-8E07-15BD821AC46A}"/>
              </c:ext>
            </c:extLst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>
                <a:outerShdw blurRad="279400" dist="38100" dir="5400000" sx="113000" sy="113000" algn="t" rotWithShape="0">
                  <a:schemeClr val="accent3">
                    <a:alpha val="3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C6D9-4C0B-8E07-15BD821AC46A}"/>
              </c:ext>
            </c:extLst>
          </c:dPt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大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1.5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6D9-4C0B-8E07-15BD821AC4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50"/>
        <c:axId val="708821215"/>
        <c:axId val="708811231"/>
      </c:barChart>
      <c:catAx>
        <c:axId val="708821215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08811231"/>
        <c:crosses val="autoZero"/>
        <c:auto val="1"/>
        <c:lblAlgn val="ctr"/>
        <c:lblOffset val="100"/>
        <c:noMultiLvlLbl val="0"/>
      </c:catAx>
      <c:valAx>
        <c:axId val="708811231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0882121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430</c:v>
                </c:pt>
                <c:pt idx="1">
                  <c:v>250</c:v>
                </c:pt>
                <c:pt idx="2">
                  <c:v>350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380-44D1-8D47-4B9EF00EC02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销售量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240</c:v>
                </c:pt>
                <c:pt idx="1">
                  <c:v>440</c:v>
                </c:pt>
                <c:pt idx="2">
                  <c:v>180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380-44D1-8D47-4B9EF00EC02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72"/>
        <c:overlap val="6"/>
        <c:axId val="879054416"/>
        <c:axId val="879064816"/>
      </c:barChart>
      <c:catAx>
        <c:axId val="8790544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79064816"/>
        <c:crosses val="autoZero"/>
        <c:auto val="1"/>
        <c:lblAlgn val="ctr"/>
        <c:lblOffset val="100"/>
        <c:noMultiLvlLbl val="0"/>
      </c:catAx>
      <c:valAx>
        <c:axId val="8790648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79054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CCC4AB-2B37-4160-9456-24C7EEE647DA}" type="datetimeFigureOut">
              <a:rPr lang="zh-CN" altLang="en-US" smtClean="0"/>
              <a:t>2022/11/7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A6EF83-C64D-4595-9FEC-178DB812FC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751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A6EF83-C64D-4595-9FEC-178DB812FC1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7243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A6EF83-C64D-4595-9FEC-178DB812FC1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7259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A6EF83-C64D-4595-9FEC-178DB812FC1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1161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A6EF83-C64D-4595-9FEC-178DB812FC1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4725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A6EF83-C64D-4595-9FEC-178DB812FC1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8936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A6EF83-C64D-4595-9FEC-178DB812FC1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5377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A6EF83-C64D-4595-9FEC-178DB812FC1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0928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A6EF83-C64D-4595-9FEC-178DB812FC1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8437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A6EF83-C64D-4595-9FEC-178DB812FC1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7519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A6EF83-C64D-4595-9FEC-178DB812FC1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8952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A6EF83-C64D-4595-9FEC-178DB812FC1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7652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A6EF83-C64D-4595-9FEC-178DB812FC1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8753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A6EF83-C64D-4595-9FEC-178DB812FC1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961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221C-124A-4741-854B-6570DD6C0B88}" type="datetimeFigureOut">
              <a:rPr lang="zh-CN" altLang="en-US" smtClean="0"/>
              <a:t>2022/11/7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A1700-D28C-46B1-A1A9-541334A872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288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221C-124A-4741-854B-6570DD6C0B88}" type="datetimeFigureOut">
              <a:rPr lang="zh-CN" altLang="en-US" smtClean="0"/>
              <a:t>2022/11/7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A1700-D28C-46B1-A1A9-541334A872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467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3">
                <a:alpha val="67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4072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88878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4221C-124A-4741-854B-6570DD6C0B88}" type="datetimeFigureOut">
              <a:rPr lang="zh-CN" altLang="en-US" smtClean="0"/>
              <a:t>2022/11/7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8A1700-D28C-46B1-A1A9-541334A872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581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9" r:id="rId2"/>
    <p:sldLayoutId id="2147483680" r:id="rId3"/>
    <p:sldLayoutId id="214748368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93">
          <p15:clr>
            <a:srgbClr val="F26B43"/>
          </p15:clr>
        </p15:guide>
        <p15:guide id="2" orient="horz" pos="4042">
          <p15:clr>
            <a:srgbClr val="F26B43"/>
          </p15:clr>
        </p15:guide>
        <p15:guide id="3" pos="7287">
          <p15:clr>
            <a:srgbClr val="F26B43"/>
          </p15:clr>
        </p15:guide>
        <p15:guide id="4" orient="horz" pos="27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3.xml"/><Relationship Id="rId7" Type="http://schemas.openxmlformats.org/officeDocument/2006/relationships/image" Target="../media/image18.sv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5" Type="http://schemas.openxmlformats.org/officeDocument/2006/relationships/notesSlide" Target="../notesSlides/notesSlide8.xml"/><Relationship Id="rId10" Type="http://schemas.openxmlformats.org/officeDocument/2006/relationships/image" Target="../media/image2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0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3">
                <a:alpha val="67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>
            <a:extLst>
              <a:ext uri="{FF2B5EF4-FFF2-40B4-BE49-F238E27FC236}">
                <a16:creationId xmlns:a16="http://schemas.microsoft.com/office/drawing/2014/main" id="{8BDABDDB-6E7E-1CC2-5209-DE3BB9C7A7A1}"/>
              </a:ext>
            </a:extLst>
          </p:cNvPr>
          <p:cNvSpPr txBox="1"/>
          <p:nvPr/>
        </p:nvSpPr>
        <p:spPr>
          <a:xfrm>
            <a:off x="5303838" y="2328318"/>
            <a:ext cx="60134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>
                <a:ln>
                  <a:gradFill>
                    <a:gsLst>
                      <a:gs pos="0">
                        <a:schemeClr val="accent3"/>
                      </a:gs>
                      <a:gs pos="100000">
                        <a:schemeClr val="accent3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  <a:cs typeface="OPPOSans B" panose="00020600040101010101" pitchFamily="18" charset="-122"/>
              </a:rPr>
              <a:t>TITLE</a:t>
            </a:r>
            <a:endParaRPr lang="zh-CN" altLang="en-US" sz="8800" dirty="0">
              <a:ln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7" name="圆: 空心 6">
            <a:extLst>
              <a:ext uri="{FF2B5EF4-FFF2-40B4-BE49-F238E27FC236}">
                <a16:creationId xmlns:a16="http://schemas.microsoft.com/office/drawing/2014/main" id="{B5E1A365-CE93-3A63-3FF6-0E36B8038851}"/>
              </a:ext>
            </a:extLst>
          </p:cNvPr>
          <p:cNvSpPr/>
          <p:nvPr/>
        </p:nvSpPr>
        <p:spPr>
          <a:xfrm>
            <a:off x="1177595" y="1341116"/>
            <a:ext cx="4479149" cy="4479149"/>
          </a:xfrm>
          <a:prstGeom prst="donut">
            <a:avLst>
              <a:gd name="adj" fmla="val 20921"/>
            </a:avLst>
          </a:prstGeom>
          <a:gradFill>
            <a:gsLst>
              <a:gs pos="0">
                <a:schemeClr val="accent3"/>
              </a:gs>
              <a:gs pos="100000">
                <a:schemeClr val="accent3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6" name="图形 5">
            <a:extLst>
              <a:ext uri="{FF2B5EF4-FFF2-40B4-BE49-F238E27FC236}">
                <a16:creationId xmlns:a16="http://schemas.microsoft.com/office/drawing/2014/main" id="{3F9C68FB-7A50-5796-A216-DFEB8D9123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06847" y="1037736"/>
            <a:ext cx="3710518" cy="450239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6ACAC22D-6A55-FEC3-33B0-37CB9890D9F2}"/>
              </a:ext>
            </a:extLst>
          </p:cNvPr>
          <p:cNvSpPr txBox="1"/>
          <p:nvPr/>
        </p:nvSpPr>
        <p:spPr>
          <a:xfrm>
            <a:off x="5182848" y="2933921"/>
            <a:ext cx="63858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+mj-ea"/>
                <a:ea typeface="+mj-ea"/>
                <a:cs typeface="OPPOSans B" panose="00020600040101010101" pitchFamily="18" charset="-122"/>
              </a:rPr>
              <a:t>蓝色插画风格</a:t>
            </a:r>
            <a:r>
              <a:rPr lang="en-US" altLang="zh-CN" sz="6000" dirty="0">
                <a:latin typeface="+mj-ea"/>
                <a:ea typeface="+mj-ea"/>
                <a:cs typeface="OPPOSans B" panose="00020600040101010101" pitchFamily="18" charset="-122"/>
              </a:rPr>
              <a:t>PPT</a:t>
            </a:r>
            <a:endParaRPr lang="zh-CN" altLang="en-US" sz="6000" dirty="0"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FF69ECF-F432-11DC-6F37-574572705653}"/>
              </a:ext>
            </a:extLst>
          </p:cNvPr>
          <p:cNvSpPr txBox="1"/>
          <p:nvPr/>
        </p:nvSpPr>
        <p:spPr>
          <a:xfrm>
            <a:off x="5198534" y="3851537"/>
            <a:ext cx="6261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spc="300" dirty="0">
                <a:solidFill>
                  <a:schemeClr val="tx1">
                    <a:alpha val="20000"/>
                  </a:schemeClr>
                </a:solidFill>
                <a:latin typeface="+mn-ea"/>
                <a:cs typeface="OPPOSans B" panose="00020600040101010101" pitchFamily="18" charset="-122"/>
              </a:rPr>
              <a:t>BLUE ILLUSTRATION STYLE PPT</a:t>
            </a:r>
            <a:endParaRPr lang="zh-CN" altLang="en-US" sz="2000" b="1" spc="300" dirty="0">
              <a:solidFill>
                <a:schemeClr val="tx1">
                  <a:alpha val="20000"/>
                </a:schemeClr>
              </a:solidFill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0A8DE09B-FCD4-EC55-9CD9-421197A29AD1}"/>
              </a:ext>
            </a:extLst>
          </p:cNvPr>
          <p:cNvSpPr/>
          <p:nvPr/>
        </p:nvSpPr>
        <p:spPr>
          <a:xfrm>
            <a:off x="9922459" y="-1754224"/>
            <a:ext cx="3508449" cy="3508449"/>
          </a:xfrm>
          <a:prstGeom prst="ellipse">
            <a:avLst/>
          </a:prstGeom>
          <a:solidFill>
            <a:schemeClr val="accent3">
              <a:alpha val="10000"/>
            </a:schemeClr>
          </a:solidFill>
          <a:ln>
            <a:noFill/>
          </a:ln>
          <a:effectLst>
            <a:outerShdw blurRad="50800" dist="50800" dir="5400000" algn="ctr" rotWithShape="0">
              <a:schemeClr val="accent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E9AD89D9-C328-7F88-58C8-9BD0375E7FBE}"/>
              </a:ext>
            </a:extLst>
          </p:cNvPr>
          <p:cNvSpPr/>
          <p:nvPr/>
        </p:nvSpPr>
        <p:spPr>
          <a:xfrm>
            <a:off x="8928470" y="-2748213"/>
            <a:ext cx="5496426" cy="5496426"/>
          </a:xfrm>
          <a:prstGeom prst="ellipse">
            <a:avLst/>
          </a:prstGeom>
          <a:solidFill>
            <a:schemeClr val="accent3">
              <a:alpha val="10000"/>
            </a:schemeClr>
          </a:solidFill>
          <a:ln>
            <a:noFill/>
          </a:ln>
          <a:effectLst>
            <a:outerShdw blurRad="50800" dist="50800" dir="5400000" algn="ctr" rotWithShape="0">
              <a:schemeClr val="accent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EFBF4D47-4BE4-A4B2-99C1-D93A37355C3D}"/>
              </a:ext>
            </a:extLst>
          </p:cNvPr>
          <p:cNvSpPr/>
          <p:nvPr/>
        </p:nvSpPr>
        <p:spPr>
          <a:xfrm>
            <a:off x="0" y="6570921"/>
            <a:ext cx="11823700" cy="287079"/>
          </a:xfrm>
          <a:custGeom>
            <a:avLst/>
            <a:gdLst>
              <a:gd name="connsiteX0" fmla="*/ 0 w 12192000"/>
              <a:gd name="connsiteY0" fmla="*/ 0 h 287079"/>
              <a:gd name="connsiteX1" fmla="*/ 12192000 w 12192000"/>
              <a:gd name="connsiteY1" fmla="*/ 0 h 287079"/>
              <a:gd name="connsiteX2" fmla="*/ 12192000 w 12192000"/>
              <a:gd name="connsiteY2" fmla="*/ 287079 h 287079"/>
              <a:gd name="connsiteX3" fmla="*/ 0 w 12192000"/>
              <a:gd name="connsiteY3" fmla="*/ 287079 h 28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7079">
                <a:moveTo>
                  <a:pt x="0" y="0"/>
                </a:moveTo>
                <a:lnTo>
                  <a:pt x="12192000" y="0"/>
                </a:lnTo>
                <a:lnTo>
                  <a:pt x="12192000" y="287079"/>
                </a:lnTo>
                <a:lnTo>
                  <a:pt x="0" y="28707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6D9ADD79-245F-9964-1E2E-5F97294DB41C}"/>
              </a:ext>
            </a:extLst>
          </p:cNvPr>
          <p:cNvSpPr/>
          <p:nvPr/>
        </p:nvSpPr>
        <p:spPr>
          <a:xfrm>
            <a:off x="11931650" y="6570920"/>
            <a:ext cx="165100" cy="287079"/>
          </a:xfrm>
          <a:custGeom>
            <a:avLst/>
            <a:gdLst>
              <a:gd name="connsiteX0" fmla="*/ 0 w 12192000"/>
              <a:gd name="connsiteY0" fmla="*/ 0 h 287079"/>
              <a:gd name="connsiteX1" fmla="*/ 12192000 w 12192000"/>
              <a:gd name="connsiteY1" fmla="*/ 0 h 287079"/>
              <a:gd name="connsiteX2" fmla="*/ 12192000 w 12192000"/>
              <a:gd name="connsiteY2" fmla="*/ 287079 h 287079"/>
              <a:gd name="connsiteX3" fmla="*/ 0 w 12192000"/>
              <a:gd name="connsiteY3" fmla="*/ 287079 h 28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7079">
                <a:moveTo>
                  <a:pt x="0" y="0"/>
                </a:moveTo>
                <a:lnTo>
                  <a:pt x="12192000" y="0"/>
                </a:lnTo>
                <a:lnTo>
                  <a:pt x="12192000" y="287079"/>
                </a:lnTo>
                <a:lnTo>
                  <a:pt x="0" y="28707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469B6BC-D746-EF70-A6F5-D3748C7513BF}"/>
              </a:ext>
            </a:extLst>
          </p:cNvPr>
          <p:cNvGrpSpPr/>
          <p:nvPr/>
        </p:nvGrpSpPr>
        <p:grpSpPr>
          <a:xfrm>
            <a:off x="623888" y="441325"/>
            <a:ext cx="306388" cy="306388"/>
            <a:chOff x="1562260" y="322263"/>
            <a:chExt cx="306388" cy="306388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30DCB8F7-CE4B-EF51-963C-640332ED30F5}"/>
                </a:ext>
              </a:extLst>
            </p:cNvPr>
            <p:cNvSpPr/>
            <p:nvPr/>
          </p:nvSpPr>
          <p:spPr>
            <a:xfrm>
              <a:off x="1685133" y="322263"/>
              <a:ext cx="60641" cy="3063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69042F89-85D3-A41B-CF64-D8BD90357EE3}"/>
                </a:ext>
              </a:extLst>
            </p:cNvPr>
            <p:cNvSpPr/>
            <p:nvPr/>
          </p:nvSpPr>
          <p:spPr>
            <a:xfrm rot="16200000">
              <a:off x="1685133" y="322263"/>
              <a:ext cx="60641" cy="3063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D00CEC0F-8882-9352-7EC6-F956E86CE1E3}"/>
              </a:ext>
            </a:extLst>
          </p:cNvPr>
          <p:cNvCxnSpPr>
            <a:cxnSpLocks/>
          </p:cNvCxnSpPr>
          <p:nvPr/>
        </p:nvCxnSpPr>
        <p:spPr>
          <a:xfrm>
            <a:off x="777082" y="1073120"/>
            <a:ext cx="0" cy="976129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id="{5F209857-7474-72D8-3638-0FF683AAAC96}"/>
              </a:ext>
            </a:extLst>
          </p:cNvPr>
          <p:cNvSpPr/>
          <p:nvPr/>
        </p:nvSpPr>
        <p:spPr>
          <a:xfrm rot="2700000">
            <a:off x="730909" y="2156823"/>
            <a:ext cx="92346" cy="923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9AF43488-E9E1-B5A4-B9A3-E571ED028913}"/>
              </a:ext>
            </a:extLst>
          </p:cNvPr>
          <p:cNvCxnSpPr>
            <a:cxnSpLocks/>
          </p:cNvCxnSpPr>
          <p:nvPr/>
        </p:nvCxnSpPr>
        <p:spPr>
          <a:xfrm>
            <a:off x="8813325" y="490493"/>
            <a:ext cx="2218267" cy="0"/>
          </a:xfrm>
          <a:prstGeom prst="line">
            <a:avLst/>
          </a:prstGeom>
          <a:ln w="158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等腰三角形 31">
            <a:extLst>
              <a:ext uri="{FF2B5EF4-FFF2-40B4-BE49-F238E27FC236}">
                <a16:creationId xmlns:a16="http://schemas.microsoft.com/office/drawing/2014/main" id="{743177FA-F608-6714-8D81-EBC900C1482F}"/>
              </a:ext>
            </a:extLst>
          </p:cNvPr>
          <p:cNvSpPr/>
          <p:nvPr/>
        </p:nvSpPr>
        <p:spPr>
          <a:xfrm rot="5400000">
            <a:off x="11424347" y="448107"/>
            <a:ext cx="98331" cy="84768"/>
          </a:xfrm>
          <a:custGeom>
            <a:avLst/>
            <a:gdLst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19" h="191223">
                <a:moveTo>
                  <a:pt x="0" y="191223"/>
                </a:moveTo>
                <a:cubicBezTo>
                  <a:pt x="57607" y="143357"/>
                  <a:pt x="97752" y="84378"/>
                  <a:pt x="110910" y="0"/>
                </a:cubicBezTo>
                <a:cubicBezTo>
                  <a:pt x="135180" y="79615"/>
                  <a:pt x="167386" y="132245"/>
                  <a:pt x="221819" y="191223"/>
                </a:cubicBezTo>
                <a:lnTo>
                  <a:pt x="0" y="1912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1">
            <a:extLst>
              <a:ext uri="{FF2B5EF4-FFF2-40B4-BE49-F238E27FC236}">
                <a16:creationId xmlns:a16="http://schemas.microsoft.com/office/drawing/2014/main" id="{84B984BA-DEB4-A677-70DC-9E44D29E6107}"/>
              </a:ext>
            </a:extLst>
          </p:cNvPr>
          <p:cNvSpPr/>
          <p:nvPr/>
        </p:nvSpPr>
        <p:spPr>
          <a:xfrm rot="5400000">
            <a:off x="11297347" y="448108"/>
            <a:ext cx="98331" cy="84768"/>
          </a:xfrm>
          <a:custGeom>
            <a:avLst/>
            <a:gdLst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19" h="191223">
                <a:moveTo>
                  <a:pt x="0" y="191223"/>
                </a:moveTo>
                <a:cubicBezTo>
                  <a:pt x="57607" y="143357"/>
                  <a:pt x="97752" y="84378"/>
                  <a:pt x="110910" y="0"/>
                </a:cubicBezTo>
                <a:cubicBezTo>
                  <a:pt x="135180" y="79615"/>
                  <a:pt x="167386" y="132245"/>
                  <a:pt x="221819" y="191223"/>
                </a:cubicBezTo>
                <a:lnTo>
                  <a:pt x="0" y="1912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1">
            <a:extLst>
              <a:ext uri="{FF2B5EF4-FFF2-40B4-BE49-F238E27FC236}">
                <a16:creationId xmlns:a16="http://schemas.microsoft.com/office/drawing/2014/main" id="{562FB983-CDAE-D982-8378-B6D73C53D9A0}"/>
              </a:ext>
            </a:extLst>
          </p:cNvPr>
          <p:cNvSpPr/>
          <p:nvPr/>
        </p:nvSpPr>
        <p:spPr>
          <a:xfrm rot="5400000">
            <a:off x="11170347" y="448109"/>
            <a:ext cx="98331" cy="84768"/>
          </a:xfrm>
          <a:custGeom>
            <a:avLst/>
            <a:gdLst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19" h="191223">
                <a:moveTo>
                  <a:pt x="0" y="191223"/>
                </a:moveTo>
                <a:cubicBezTo>
                  <a:pt x="57607" y="143357"/>
                  <a:pt x="97752" y="84378"/>
                  <a:pt x="110910" y="0"/>
                </a:cubicBezTo>
                <a:cubicBezTo>
                  <a:pt x="135180" y="79615"/>
                  <a:pt x="167386" y="132245"/>
                  <a:pt x="221819" y="191223"/>
                </a:cubicBezTo>
                <a:lnTo>
                  <a:pt x="0" y="1912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4602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2D2FEF34-E741-879E-5C2A-07B317082E48}"/>
              </a:ext>
            </a:extLst>
          </p:cNvPr>
          <p:cNvSpPr/>
          <p:nvPr/>
        </p:nvSpPr>
        <p:spPr>
          <a:xfrm>
            <a:off x="983981" y="2008759"/>
            <a:ext cx="4393489" cy="1296826"/>
          </a:xfrm>
          <a:prstGeom prst="roundRect">
            <a:avLst>
              <a:gd name="adj" fmla="val 3111"/>
            </a:avLst>
          </a:prstGeom>
          <a:solidFill>
            <a:schemeClr val="bg1"/>
          </a:solidFill>
          <a:ln>
            <a:noFill/>
          </a:ln>
          <a:effectLst>
            <a:outerShdw blurRad="4445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C4B1006B-706E-688A-0535-8068B87CCFA8}"/>
              </a:ext>
            </a:extLst>
          </p:cNvPr>
          <p:cNvSpPr/>
          <p:nvPr/>
        </p:nvSpPr>
        <p:spPr>
          <a:xfrm>
            <a:off x="983981" y="3975972"/>
            <a:ext cx="4393489" cy="1296826"/>
          </a:xfrm>
          <a:prstGeom prst="roundRect">
            <a:avLst>
              <a:gd name="adj" fmla="val 3111"/>
            </a:avLst>
          </a:prstGeom>
          <a:solidFill>
            <a:schemeClr val="bg1"/>
          </a:solidFill>
          <a:ln>
            <a:noFill/>
          </a:ln>
          <a:effectLst>
            <a:outerShdw blurRad="4445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E4B58E94-FD7B-452E-9047-DD58FBF509B1}"/>
              </a:ext>
            </a:extLst>
          </p:cNvPr>
          <p:cNvSpPr/>
          <p:nvPr/>
        </p:nvSpPr>
        <p:spPr>
          <a:xfrm>
            <a:off x="6889674" y="3975972"/>
            <a:ext cx="4393489" cy="1296826"/>
          </a:xfrm>
          <a:prstGeom prst="roundRect">
            <a:avLst>
              <a:gd name="adj" fmla="val 3111"/>
            </a:avLst>
          </a:prstGeom>
          <a:solidFill>
            <a:schemeClr val="bg1"/>
          </a:solidFill>
          <a:ln>
            <a:noFill/>
          </a:ln>
          <a:effectLst>
            <a:outerShdw blurRad="4445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E3E30EDC-ABEB-AD90-E345-C1644175BF0B}"/>
              </a:ext>
            </a:extLst>
          </p:cNvPr>
          <p:cNvSpPr/>
          <p:nvPr/>
        </p:nvSpPr>
        <p:spPr>
          <a:xfrm>
            <a:off x="6889674" y="2008759"/>
            <a:ext cx="4393489" cy="1296826"/>
          </a:xfrm>
          <a:prstGeom prst="roundRect">
            <a:avLst>
              <a:gd name="adj" fmla="val 3111"/>
            </a:avLst>
          </a:prstGeom>
          <a:solidFill>
            <a:schemeClr val="bg1"/>
          </a:solidFill>
          <a:ln>
            <a:noFill/>
          </a:ln>
          <a:effectLst>
            <a:outerShdw blurRad="4445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BAF596B-C455-3A1E-4DCB-EE2FED3D2732}"/>
              </a:ext>
            </a:extLst>
          </p:cNvPr>
          <p:cNvCxnSpPr>
            <a:cxnSpLocks/>
          </p:cNvCxnSpPr>
          <p:nvPr/>
        </p:nvCxnSpPr>
        <p:spPr>
          <a:xfrm>
            <a:off x="8813325" y="490493"/>
            <a:ext cx="2218267" cy="0"/>
          </a:xfrm>
          <a:prstGeom prst="line">
            <a:avLst/>
          </a:prstGeom>
          <a:ln w="158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等腰三角形 31">
            <a:extLst>
              <a:ext uri="{FF2B5EF4-FFF2-40B4-BE49-F238E27FC236}">
                <a16:creationId xmlns:a16="http://schemas.microsoft.com/office/drawing/2014/main" id="{4CC4A119-14A1-C86D-7D48-B30FD0FC7391}"/>
              </a:ext>
            </a:extLst>
          </p:cNvPr>
          <p:cNvSpPr/>
          <p:nvPr/>
        </p:nvSpPr>
        <p:spPr>
          <a:xfrm rot="5400000">
            <a:off x="11424347" y="448107"/>
            <a:ext cx="98331" cy="84768"/>
          </a:xfrm>
          <a:custGeom>
            <a:avLst/>
            <a:gdLst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19" h="191223">
                <a:moveTo>
                  <a:pt x="0" y="191223"/>
                </a:moveTo>
                <a:cubicBezTo>
                  <a:pt x="57607" y="143357"/>
                  <a:pt x="97752" y="84378"/>
                  <a:pt x="110910" y="0"/>
                </a:cubicBezTo>
                <a:cubicBezTo>
                  <a:pt x="135180" y="79615"/>
                  <a:pt x="167386" y="132245"/>
                  <a:pt x="221819" y="191223"/>
                </a:cubicBezTo>
                <a:lnTo>
                  <a:pt x="0" y="1912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31">
            <a:extLst>
              <a:ext uri="{FF2B5EF4-FFF2-40B4-BE49-F238E27FC236}">
                <a16:creationId xmlns:a16="http://schemas.microsoft.com/office/drawing/2014/main" id="{16FFB5D4-0A33-2063-B9DE-E2B80F950F91}"/>
              </a:ext>
            </a:extLst>
          </p:cNvPr>
          <p:cNvSpPr/>
          <p:nvPr/>
        </p:nvSpPr>
        <p:spPr>
          <a:xfrm rot="5400000">
            <a:off x="11297347" y="448108"/>
            <a:ext cx="98331" cy="84768"/>
          </a:xfrm>
          <a:custGeom>
            <a:avLst/>
            <a:gdLst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19" h="191223">
                <a:moveTo>
                  <a:pt x="0" y="191223"/>
                </a:moveTo>
                <a:cubicBezTo>
                  <a:pt x="57607" y="143357"/>
                  <a:pt x="97752" y="84378"/>
                  <a:pt x="110910" y="0"/>
                </a:cubicBezTo>
                <a:cubicBezTo>
                  <a:pt x="135180" y="79615"/>
                  <a:pt x="167386" y="132245"/>
                  <a:pt x="221819" y="191223"/>
                </a:cubicBezTo>
                <a:lnTo>
                  <a:pt x="0" y="1912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31">
            <a:extLst>
              <a:ext uri="{FF2B5EF4-FFF2-40B4-BE49-F238E27FC236}">
                <a16:creationId xmlns:a16="http://schemas.microsoft.com/office/drawing/2014/main" id="{D8A62A24-1CE7-E750-E4D0-A97C82E34518}"/>
              </a:ext>
            </a:extLst>
          </p:cNvPr>
          <p:cNvSpPr/>
          <p:nvPr/>
        </p:nvSpPr>
        <p:spPr>
          <a:xfrm rot="5400000">
            <a:off x="11170347" y="448109"/>
            <a:ext cx="98331" cy="84768"/>
          </a:xfrm>
          <a:custGeom>
            <a:avLst/>
            <a:gdLst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19" h="191223">
                <a:moveTo>
                  <a:pt x="0" y="191223"/>
                </a:moveTo>
                <a:cubicBezTo>
                  <a:pt x="57607" y="143357"/>
                  <a:pt x="97752" y="84378"/>
                  <a:pt x="110910" y="0"/>
                </a:cubicBezTo>
                <a:cubicBezTo>
                  <a:pt x="135180" y="79615"/>
                  <a:pt x="167386" y="132245"/>
                  <a:pt x="221819" y="191223"/>
                </a:cubicBezTo>
                <a:lnTo>
                  <a:pt x="0" y="1912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9035949-9D85-6B68-865D-EE6D9D5B6CB9}"/>
              </a:ext>
            </a:extLst>
          </p:cNvPr>
          <p:cNvGrpSpPr/>
          <p:nvPr/>
        </p:nvGrpSpPr>
        <p:grpSpPr>
          <a:xfrm>
            <a:off x="623888" y="441325"/>
            <a:ext cx="306388" cy="306388"/>
            <a:chOff x="1562260" y="322263"/>
            <a:chExt cx="306388" cy="306388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21E11EC6-42F3-562B-DEDB-5FD659A0E718}"/>
                </a:ext>
              </a:extLst>
            </p:cNvPr>
            <p:cNvSpPr/>
            <p:nvPr/>
          </p:nvSpPr>
          <p:spPr>
            <a:xfrm>
              <a:off x="1685133" y="322263"/>
              <a:ext cx="60641" cy="3063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B14C4772-9FA7-6443-9299-C04F499EB5EB}"/>
                </a:ext>
              </a:extLst>
            </p:cNvPr>
            <p:cNvSpPr/>
            <p:nvPr/>
          </p:nvSpPr>
          <p:spPr>
            <a:xfrm rot="16200000">
              <a:off x="1685133" y="322263"/>
              <a:ext cx="60641" cy="3063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BDB4862C-495A-DA87-070E-394245350190}"/>
              </a:ext>
            </a:extLst>
          </p:cNvPr>
          <p:cNvCxnSpPr>
            <a:cxnSpLocks/>
          </p:cNvCxnSpPr>
          <p:nvPr/>
        </p:nvCxnSpPr>
        <p:spPr>
          <a:xfrm>
            <a:off x="777082" y="1073120"/>
            <a:ext cx="0" cy="976129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59592A04-7627-4C74-57C5-B4EB63B8B92C}"/>
              </a:ext>
            </a:extLst>
          </p:cNvPr>
          <p:cNvSpPr/>
          <p:nvPr/>
        </p:nvSpPr>
        <p:spPr>
          <a:xfrm rot="2700000">
            <a:off x="730909" y="2156823"/>
            <a:ext cx="92346" cy="923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70F030C5-81ED-B1F0-0E4E-FC1C3601F7AD}"/>
              </a:ext>
            </a:extLst>
          </p:cNvPr>
          <p:cNvSpPr/>
          <p:nvPr/>
        </p:nvSpPr>
        <p:spPr>
          <a:xfrm>
            <a:off x="0" y="6570921"/>
            <a:ext cx="11823700" cy="287079"/>
          </a:xfrm>
          <a:custGeom>
            <a:avLst/>
            <a:gdLst>
              <a:gd name="connsiteX0" fmla="*/ 0 w 12192000"/>
              <a:gd name="connsiteY0" fmla="*/ 0 h 287079"/>
              <a:gd name="connsiteX1" fmla="*/ 12192000 w 12192000"/>
              <a:gd name="connsiteY1" fmla="*/ 0 h 287079"/>
              <a:gd name="connsiteX2" fmla="*/ 12192000 w 12192000"/>
              <a:gd name="connsiteY2" fmla="*/ 287079 h 287079"/>
              <a:gd name="connsiteX3" fmla="*/ 0 w 12192000"/>
              <a:gd name="connsiteY3" fmla="*/ 287079 h 28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7079">
                <a:moveTo>
                  <a:pt x="0" y="0"/>
                </a:moveTo>
                <a:lnTo>
                  <a:pt x="12192000" y="0"/>
                </a:lnTo>
                <a:lnTo>
                  <a:pt x="12192000" y="287079"/>
                </a:lnTo>
                <a:lnTo>
                  <a:pt x="0" y="28707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6E319B1-979F-9D0C-5B18-539FAF6B246C}"/>
              </a:ext>
            </a:extLst>
          </p:cNvPr>
          <p:cNvSpPr/>
          <p:nvPr/>
        </p:nvSpPr>
        <p:spPr>
          <a:xfrm>
            <a:off x="11931650" y="6570920"/>
            <a:ext cx="165100" cy="287079"/>
          </a:xfrm>
          <a:custGeom>
            <a:avLst/>
            <a:gdLst>
              <a:gd name="connsiteX0" fmla="*/ 0 w 12192000"/>
              <a:gd name="connsiteY0" fmla="*/ 0 h 287079"/>
              <a:gd name="connsiteX1" fmla="*/ 12192000 w 12192000"/>
              <a:gd name="connsiteY1" fmla="*/ 0 h 287079"/>
              <a:gd name="connsiteX2" fmla="*/ 12192000 w 12192000"/>
              <a:gd name="connsiteY2" fmla="*/ 287079 h 287079"/>
              <a:gd name="connsiteX3" fmla="*/ 0 w 12192000"/>
              <a:gd name="connsiteY3" fmla="*/ 287079 h 28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7079">
                <a:moveTo>
                  <a:pt x="0" y="0"/>
                </a:moveTo>
                <a:lnTo>
                  <a:pt x="12192000" y="0"/>
                </a:lnTo>
                <a:lnTo>
                  <a:pt x="12192000" y="287079"/>
                </a:lnTo>
                <a:lnTo>
                  <a:pt x="0" y="28707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D455A45B-FF24-9153-83FD-23CBE385F55A}"/>
              </a:ext>
            </a:extLst>
          </p:cNvPr>
          <p:cNvSpPr/>
          <p:nvPr/>
        </p:nvSpPr>
        <p:spPr>
          <a:xfrm>
            <a:off x="4586953" y="2008759"/>
            <a:ext cx="3060626" cy="3060624"/>
          </a:xfrm>
          <a:prstGeom prst="ellipse">
            <a:avLst/>
          </a:prstGeom>
          <a:solidFill>
            <a:schemeClr val="bg1">
              <a:alpha val="31000"/>
            </a:schemeClr>
          </a:solidFill>
          <a:ln>
            <a:noFill/>
          </a:ln>
          <a:effectLst>
            <a:outerShdw blurRad="558800" sx="102000" sy="102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7" name="圆: 空心 16">
            <a:extLst>
              <a:ext uri="{FF2B5EF4-FFF2-40B4-BE49-F238E27FC236}">
                <a16:creationId xmlns:a16="http://schemas.microsoft.com/office/drawing/2014/main" id="{52927056-F47F-B9D2-E044-C8B17E1E9CB8}"/>
              </a:ext>
            </a:extLst>
          </p:cNvPr>
          <p:cNvSpPr/>
          <p:nvPr/>
        </p:nvSpPr>
        <p:spPr>
          <a:xfrm>
            <a:off x="4976699" y="2398504"/>
            <a:ext cx="2281134" cy="2281134"/>
          </a:xfrm>
          <a:prstGeom prst="donut">
            <a:avLst>
              <a:gd name="adj" fmla="val 20537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pic>
        <p:nvPicPr>
          <p:cNvPr id="19" name="图形 18">
            <a:extLst>
              <a:ext uri="{FF2B5EF4-FFF2-40B4-BE49-F238E27FC236}">
                <a16:creationId xmlns:a16="http://schemas.microsoft.com/office/drawing/2014/main" id="{A578D75B-127A-A55B-7138-9060DF11B3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280784" y="2168113"/>
            <a:ext cx="3672964" cy="2559422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22E5F31D-AAF3-5715-41EB-C5930095B074}"/>
              </a:ext>
            </a:extLst>
          </p:cNvPr>
          <p:cNvSpPr txBox="1"/>
          <p:nvPr/>
        </p:nvSpPr>
        <p:spPr>
          <a:xfrm>
            <a:off x="1053608" y="2221123"/>
            <a:ext cx="2592179" cy="872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spc="1200" dirty="0">
                <a:effectLst/>
                <a:latin typeface="+mn-ea"/>
                <a:cs typeface="Times New Roman" panose="02020603050405020304" pitchFamily="18" charset="0"/>
              </a:rPr>
              <a:t>如果</a:t>
            </a:r>
            <a:r>
              <a:rPr lang="zh-CN" altLang="zh-CN" sz="1600" spc="1200" dirty="0">
                <a:effectLst/>
                <a:latin typeface="+mn-ea"/>
                <a:cs typeface="Times New Roman" panose="02020603050405020304" pitchFamily="18" charset="0"/>
              </a:rPr>
              <a:t>要更改</a:t>
            </a:r>
            <a:r>
              <a:rPr lang="zh-CN" altLang="en-US" sz="1600" spc="1200" dirty="0">
                <a:latin typeface="+mn-ea"/>
                <a:cs typeface="Times New Roman" panose="02020603050405020304" pitchFamily="18" charset="0"/>
              </a:rPr>
              <a:t>文字</a:t>
            </a:r>
            <a:r>
              <a:rPr lang="zh-CN" altLang="zh-CN" sz="1600" spc="1200" dirty="0">
                <a:effectLst/>
                <a:latin typeface="+mn-ea"/>
                <a:cs typeface="Times New Roman" panose="02020603050405020304" pitchFamily="18" charset="0"/>
              </a:rPr>
              <a:t>适应文档的方式请单击该</a:t>
            </a:r>
            <a:r>
              <a:rPr lang="zh-CN" altLang="en-US" sz="1600" spc="1200" dirty="0">
                <a:effectLst/>
                <a:latin typeface="+mn-ea"/>
                <a:cs typeface="Times New Roman" panose="02020603050405020304" pitchFamily="18" charset="0"/>
              </a:rPr>
              <a:t>文字框</a:t>
            </a:r>
            <a:endParaRPr lang="zh-CN" altLang="en-US" spc="1200" dirty="0">
              <a:latin typeface="+mn-ea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B1F1C106-049E-EC2D-337A-897EC00C1402}"/>
              </a:ext>
            </a:extLst>
          </p:cNvPr>
          <p:cNvCxnSpPr>
            <a:cxnSpLocks/>
          </p:cNvCxnSpPr>
          <p:nvPr/>
        </p:nvCxnSpPr>
        <p:spPr>
          <a:xfrm>
            <a:off x="3689768" y="2240242"/>
            <a:ext cx="0" cy="833861"/>
          </a:xfrm>
          <a:prstGeom prst="line">
            <a:avLst/>
          </a:prstGeom>
          <a:ln w="444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A59828EE-C16B-5E24-73D7-2C6637A18254}"/>
              </a:ext>
            </a:extLst>
          </p:cNvPr>
          <p:cNvSpPr txBox="1"/>
          <p:nvPr/>
        </p:nvSpPr>
        <p:spPr>
          <a:xfrm>
            <a:off x="3852685" y="2150998"/>
            <a:ext cx="894828" cy="948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5400" dirty="0">
                <a:solidFill>
                  <a:schemeClr val="accent3"/>
                </a:solidFill>
                <a:latin typeface="+mj-ea"/>
                <a:ea typeface="+mj-ea"/>
              </a:rPr>
              <a:t>01</a:t>
            </a:r>
            <a:endParaRPr lang="zh-CN" altLang="en-US" sz="54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ACF2DB5-FDC0-813D-8316-063B70C025E4}"/>
              </a:ext>
            </a:extLst>
          </p:cNvPr>
          <p:cNvSpPr txBox="1"/>
          <p:nvPr/>
        </p:nvSpPr>
        <p:spPr>
          <a:xfrm>
            <a:off x="3734287" y="2457117"/>
            <a:ext cx="101953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小标题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7BB066E-F9DC-897C-4870-401C9F65952C}"/>
              </a:ext>
            </a:extLst>
          </p:cNvPr>
          <p:cNvSpPr txBox="1"/>
          <p:nvPr/>
        </p:nvSpPr>
        <p:spPr>
          <a:xfrm>
            <a:off x="1053608" y="4205510"/>
            <a:ext cx="2592179" cy="872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spc="1200" dirty="0">
                <a:effectLst/>
                <a:latin typeface="+mn-ea"/>
                <a:cs typeface="Times New Roman" panose="02020603050405020304" pitchFamily="18" charset="0"/>
              </a:rPr>
              <a:t>如果</a:t>
            </a:r>
            <a:r>
              <a:rPr lang="zh-CN" altLang="zh-CN" sz="1600" spc="1200" dirty="0">
                <a:effectLst/>
                <a:latin typeface="+mn-ea"/>
                <a:cs typeface="Times New Roman" panose="02020603050405020304" pitchFamily="18" charset="0"/>
              </a:rPr>
              <a:t>要更改</a:t>
            </a:r>
            <a:r>
              <a:rPr lang="zh-CN" altLang="en-US" sz="1600" spc="1200" dirty="0">
                <a:latin typeface="+mn-ea"/>
                <a:cs typeface="Times New Roman" panose="02020603050405020304" pitchFamily="18" charset="0"/>
              </a:rPr>
              <a:t>文字</a:t>
            </a:r>
            <a:r>
              <a:rPr lang="zh-CN" altLang="zh-CN" sz="1600" spc="1200" dirty="0">
                <a:effectLst/>
                <a:latin typeface="+mn-ea"/>
                <a:cs typeface="Times New Roman" panose="02020603050405020304" pitchFamily="18" charset="0"/>
              </a:rPr>
              <a:t>适应文档的方式请单击该</a:t>
            </a:r>
            <a:r>
              <a:rPr lang="zh-CN" altLang="en-US" sz="1600" spc="1200" dirty="0">
                <a:effectLst/>
                <a:latin typeface="+mn-ea"/>
                <a:cs typeface="Times New Roman" panose="02020603050405020304" pitchFamily="18" charset="0"/>
              </a:rPr>
              <a:t>文字框</a:t>
            </a:r>
            <a:endParaRPr lang="zh-CN" altLang="en-US" spc="1200" dirty="0">
              <a:latin typeface="+mn-ea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220F6EC5-4701-5398-BA1C-2A1CACA86694}"/>
              </a:ext>
            </a:extLst>
          </p:cNvPr>
          <p:cNvCxnSpPr>
            <a:cxnSpLocks/>
          </p:cNvCxnSpPr>
          <p:nvPr/>
        </p:nvCxnSpPr>
        <p:spPr>
          <a:xfrm>
            <a:off x="3689768" y="4224629"/>
            <a:ext cx="0" cy="833861"/>
          </a:xfrm>
          <a:prstGeom prst="line">
            <a:avLst/>
          </a:prstGeom>
          <a:ln w="444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id="{39FD1574-491B-522B-97D1-3197999C8D4A}"/>
              </a:ext>
            </a:extLst>
          </p:cNvPr>
          <p:cNvSpPr txBox="1"/>
          <p:nvPr/>
        </p:nvSpPr>
        <p:spPr>
          <a:xfrm>
            <a:off x="3852685" y="4129035"/>
            <a:ext cx="945656" cy="948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5400" dirty="0">
                <a:solidFill>
                  <a:schemeClr val="accent3"/>
                </a:solidFill>
                <a:latin typeface="+mj-ea"/>
                <a:ea typeface="+mj-ea"/>
              </a:rPr>
              <a:t>03</a:t>
            </a:r>
            <a:endParaRPr lang="zh-CN" altLang="en-US" sz="54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DF830E0-F6DD-9530-1F7B-146EBA184C99}"/>
              </a:ext>
            </a:extLst>
          </p:cNvPr>
          <p:cNvSpPr txBox="1"/>
          <p:nvPr/>
        </p:nvSpPr>
        <p:spPr>
          <a:xfrm>
            <a:off x="3734286" y="4441504"/>
            <a:ext cx="1040913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小标题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F8B63595-9102-5730-ECF8-04AE069D54DE}"/>
              </a:ext>
            </a:extLst>
          </p:cNvPr>
          <p:cNvSpPr txBox="1"/>
          <p:nvPr/>
        </p:nvSpPr>
        <p:spPr>
          <a:xfrm flipH="1">
            <a:off x="8633263" y="2231459"/>
            <a:ext cx="2592179" cy="872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spc="1200" dirty="0">
                <a:effectLst/>
                <a:latin typeface="+mn-ea"/>
                <a:cs typeface="Times New Roman" panose="02020603050405020304" pitchFamily="18" charset="0"/>
              </a:rPr>
              <a:t>如果</a:t>
            </a:r>
            <a:r>
              <a:rPr lang="zh-CN" altLang="zh-CN" sz="1600" spc="1200" dirty="0">
                <a:effectLst/>
                <a:latin typeface="+mn-ea"/>
                <a:cs typeface="Times New Roman" panose="02020603050405020304" pitchFamily="18" charset="0"/>
              </a:rPr>
              <a:t>要更改</a:t>
            </a:r>
            <a:r>
              <a:rPr lang="zh-CN" altLang="en-US" sz="1600" spc="1200" dirty="0">
                <a:latin typeface="+mn-ea"/>
                <a:cs typeface="Times New Roman" panose="02020603050405020304" pitchFamily="18" charset="0"/>
              </a:rPr>
              <a:t>文字</a:t>
            </a:r>
            <a:r>
              <a:rPr lang="zh-CN" altLang="zh-CN" sz="1600" spc="1200" dirty="0">
                <a:effectLst/>
                <a:latin typeface="+mn-ea"/>
                <a:cs typeface="Times New Roman" panose="02020603050405020304" pitchFamily="18" charset="0"/>
              </a:rPr>
              <a:t>适应文档的方式请单击该</a:t>
            </a:r>
            <a:r>
              <a:rPr lang="zh-CN" altLang="en-US" sz="1600" spc="1200" dirty="0">
                <a:effectLst/>
                <a:latin typeface="+mn-ea"/>
                <a:cs typeface="Times New Roman" panose="02020603050405020304" pitchFamily="18" charset="0"/>
              </a:rPr>
              <a:t>文字框</a:t>
            </a:r>
            <a:endParaRPr lang="zh-CN" altLang="en-US" spc="1200" dirty="0">
              <a:latin typeface="+mn-ea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9236158D-3215-7738-FBB4-D0DF874C734F}"/>
              </a:ext>
            </a:extLst>
          </p:cNvPr>
          <p:cNvCxnSpPr>
            <a:cxnSpLocks/>
          </p:cNvCxnSpPr>
          <p:nvPr/>
        </p:nvCxnSpPr>
        <p:spPr>
          <a:xfrm flipH="1">
            <a:off x="8589282" y="2250578"/>
            <a:ext cx="0" cy="833861"/>
          </a:xfrm>
          <a:prstGeom prst="line">
            <a:avLst/>
          </a:prstGeom>
          <a:ln w="444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>
            <a:extLst>
              <a:ext uri="{FF2B5EF4-FFF2-40B4-BE49-F238E27FC236}">
                <a16:creationId xmlns:a16="http://schemas.microsoft.com/office/drawing/2014/main" id="{FE9C1E7C-D62A-9295-CDB8-A20E66E5BF21}"/>
              </a:ext>
            </a:extLst>
          </p:cNvPr>
          <p:cNvSpPr txBox="1"/>
          <p:nvPr/>
        </p:nvSpPr>
        <p:spPr>
          <a:xfrm flipH="1">
            <a:off x="7480709" y="2154984"/>
            <a:ext cx="945656" cy="948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5400" dirty="0">
                <a:solidFill>
                  <a:schemeClr val="accent3"/>
                </a:solidFill>
                <a:latin typeface="+mj-ea"/>
                <a:ea typeface="+mj-ea"/>
              </a:rPr>
              <a:t>02</a:t>
            </a:r>
            <a:endParaRPr lang="zh-CN" altLang="en-US" sz="54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DC00BE89-73C6-31BD-D5FD-B795DC03BF5F}"/>
              </a:ext>
            </a:extLst>
          </p:cNvPr>
          <p:cNvSpPr txBox="1"/>
          <p:nvPr/>
        </p:nvSpPr>
        <p:spPr>
          <a:xfrm flipH="1">
            <a:off x="7503851" y="2467453"/>
            <a:ext cx="1040913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小标题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34CAC983-61E6-E4BA-447C-6FF991A53A03}"/>
              </a:ext>
            </a:extLst>
          </p:cNvPr>
          <p:cNvSpPr txBox="1"/>
          <p:nvPr/>
        </p:nvSpPr>
        <p:spPr>
          <a:xfrm flipH="1">
            <a:off x="8633263" y="4205510"/>
            <a:ext cx="2592179" cy="872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spc="1200" dirty="0">
                <a:effectLst/>
                <a:latin typeface="+mn-ea"/>
                <a:cs typeface="Times New Roman" panose="02020603050405020304" pitchFamily="18" charset="0"/>
              </a:rPr>
              <a:t>如果</a:t>
            </a:r>
            <a:r>
              <a:rPr lang="zh-CN" altLang="zh-CN" sz="1600" spc="1200" dirty="0">
                <a:effectLst/>
                <a:latin typeface="+mn-ea"/>
                <a:cs typeface="Times New Roman" panose="02020603050405020304" pitchFamily="18" charset="0"/>
              </a:rPr>
              <a:t>要更改</a:t>
            </a:r>
            <a:r>
              <a:rPr lang="zh-CN" altLang="en-US" sz="1600" spc="1200" dirty="0">
                <a:latin typeface="+mn-ea"/>
                <a:cs typeface="Times New Roman" panose="02020603050405020304" pitchFamily="18" charset="0"/>
              </a:rPr>
              <a:t>文字</a:t>
            </a:r>
            <a:r>
              <a:rPr lang="zh-CN" altLang="zh-CN" sz="1600" spc="1200" dirty="0">
                <a:effectLst/>
                <a:latin typeface="+mn-ea"/>
                <a:cs typeface="Times New Roman" panose="02020603050405020304" pitchFamily="18" charset="0"/>
              </a:rPr>
              <a:t>适应文档的方式请单击该</a:t>
            </a:r>
            <a:r>
              <a:rPr lang="zh-CN" altLang="en-US" sz="1600" spc="1200" dirty="0">
                <a:effectLst/>
                <a:latin typeface="+mn-ea"/>
                <a:cs typeface="Times New Roman" panose="02020603050405020304" pitchFamily="18" charset="0"/>
              </a:rPr>
              <a:t>文字框</a:t>
            </a:r>
            <a:endParaRPr lang="zh-CN" altLang="en-US" spc="1200" dirty="0">
              <a:latin typeface="+mn-ea"/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50D9809B-FF29-B12B-4CDC-94230DD0AC01}"/>
              </a:ext>
            </a:extLst>
          </p:cNvPr>
          <p:cNvCxnSpPr>
            <a:cxnSpLocks/>
          </p:cNvCxnSpPr>
          <p:nvPr/>
        </p:nvCxnSpPr>
        <p:spPr>
          <a:xfrm flipH="1">
            <a:off x="8589282" y="4224629"/>
            <a:ext cx="0" cy="833861"/>
          </a:xfrm>
          <a:prstGeom prst="line">
            <a:avLst/>
          </a:prstGeom>
          <a:ln w="444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>
            <a:extLst>
              <a:ext uri="{FF2B5EF4-FFF2-40B4-BE49-F238E27FC236}">
                <a16:creationId xmlns:a16="http://schemas.microsoft.com/office/drawing/2014/main" id="{24D1A7FF-67AF-087F-4F22-C91A40D25ACB}"/>
              </a:ext>
            </a:extLst>
          </p:cNvPr>
          <p:cNvSpPr txBox="1"/>
          <p:nvPr/>
        </p:nvSpPr>
        <p:spPr>
          <a:xfrm flipH="1">
            <a:off x="7480709" y="4129035"/>
            <a:ext cx="945656" cy="948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5400" dirty="0">
                <a:solidFill>
                  <a:schemeClr val="accent3"/>
                </a:solidFill>
                <a:latin typeface="+mj-ea"/>
                <a:ea typeface="+mj-ea"/>
              </a:rPr>
              <a:t>04</a:t>
            </a:r>
            <a:endParaRPr lang="zh-CN" altLang="en-US" sz="54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81A354C2-6C85-D0DB-750F-92BB809F9A1D}"/>
              </a:ext>
            </a:extLst>
          </p:cNvPr>
          <p:cNvSpPr txBox="1"/>
          <p:nvPr/>
        </p:nvSpPr>
        <p:spPr>
          <a:xfrm flipH="1">
            <a:off x="7503851" y="4441504"/>
            <a:ext cx="1040913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小标题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48B65AAD-57C6-C44E-4748-BDB6F976F089}"/>
              </a:ext>
            </a:extLst>
          </p:cNvPr>
          <p:cNvSpPr txBox="1"/>
          <p:nvPr/>
        </p:nvSpPr>
        <p:spPr>
          <a:xfrm>
            <a:off x="3498198" y="666364"/>
            <a:ext cx="5195604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7200" spc="600" dirty="0">
                <a:ln>
                  <a:gradFill>
                    <a:gsLst>
                      <a:gs pos="0">
                        <a:schemeClr val="accent3">
                          <a:lumMod val="75000"/>
                        </a:schemeClr>
                      </a:gs>
                      <a:gs pos="100000">
                        <a:schemeClr val="accent3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PLAN</a:t>
            </a:r>
            <a:endParaRPr lang="zh-CN" altLang="en-US" sz="7200" spc="600" dirty="0">
              <a:ln>
                <a:gradFill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885653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B15D1F59-FB28-B1E2-21A4-E6B637F75C68}"/>
              </a:ext>
            </a:extLst>
          </p:cNvPr>
          <p:cNvCxnSpPr>
            <a:cxnSpLocks/>
          </p:cNvCxnSpPr>
          <p:nvPr/>
        </p:nvCxnSpPr>
        <p:spPr>
          <a:xfrm>
            <a:off x="8813325" y="490493"/>
            <a:ext cx="2218267" cy="0"/>
          </a:xfrm>
          <a:prstGeom prst="line">
            <a:avLst/>
          </a:prstGeom>
          <a:ln w="158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等腰三角形 31">
            <a:extLst>
              <a:ext uri="{FF2B5EF4-FFF2-40B4-BE49-F238E27FC236}">
                <a16:creationId xmlns:a16="http://schemas.microsoft.com/office/drawing/2014/main" id="{A452F2E0-03D6-FE67-D11F-37D104B9BDD3}"/>
              </a:ext>
            </a:extLst>
          </p:cNvPr>
          <p:cNvSpPr/>
          <p:nvPr/>
        </p:nvSpPr>
        <p:spPr>
          <a:xfrm rot="5400000">
            <a:off x="11424347" y="448107"/>
            <a:ext cx="98331" cy="84768"/>
          </a:xfrm>
          <a:custGeom>
            <a:avLst/>
            <a:gdLst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19" h="191223">
                <a:moveTo>
                  <a:pt x="0" y="191223"/>
                </a:moveTo>
                <a:cubicBezTo>
                  <a:pt x="57607" y="143357"/>
                  <a:pt x="97752" y="84378"/>
                  <a:pt x="110910" y="0"/>
                </a:cubicBezTo>
                <a:cubicBezTo>
                  <a:pt x="135180" y="79615"/>
                  <a:pt x="167386" y="132245"/>
                  <a:pt x="221819" y="191223"/>
                </a:cubicBezTo>
                <a:lnTo>
                  <a:pt x="0" y="1912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1">
            <a:extLst>
              <a:ext uri="{FF2B5EF4-FFF2-40B4-BE49-F238E27FC236}">
                <a16:creationId xmlns:a16="http://schemas.microsoft.com/office/drawing/2014/main" id="{5C3DA09C-C625-FA1A-096E-FA4D520B690C}"/>
              </a:ext>
            </a:extLst>
          </p:cNvPr>
          <p:cNvSpPr/>
          <p:nvPr/>
        </p:nvSpPr>
        <p:spPr>
          <a:xfrm rot="5400000">
            <a:off x="11297347" y="448108"/>
            <a:ext cx="98331" cy="84768"/>
          </a:xfrm>
          <a:custGeom>
            <a:avLst/>
            <a:gdLst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19" h="191223">
                <a:moveTo>
                  <a:pt x="0" y="191223"/>
                </a:moveTo>
                <a:cubicBezTo>
                  <a:pt x="57607" y="143357"/>
                  <a:pt x="97752" y="84378"/>
                  <a:pt x="110910" y="0"/>
                </a:cubicBezTo>
                <a:cubicBezTo>
                  <a:pt x="135180" y="79615"/>
                  <a:pt x="167386" y="132245"/>
                  <a:pt x="221819" y="191223"/>
                </a:cubicBezTo>
                <a:lnTo>
                  <a:pt x="0" y="1912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31">
            <a:extLst>
              <a:ext uri="{FF2B5EF4-FFF2-40B4-BE49-F238E27FC236}">
                <a16:creationId xmlns:a16="http://schemas.microsoft.com/office/drawing/2014/main" id="{76C4F61A-3A8B-84AC-0AB2-CD3AC3AB8AA8}"/>
              </a:ext>
            </a:extLst>
          </p:cNvPr>
          <p:cNvSpPr/>
          <p:nvPr/>
        </p:nvSpPr>
        <p:spPr>
          <a:xfrm rot="5400000">
            <a:off x="11170347" y="448109"/>
            <a:ext cx="98331" cy="84768"/>
          </a:xfrm>
          <a:custGeom>
            <a:avLst/>
            <a:gdLst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19" h="191223">
                <a:moveTo>
                  <a:pt x="0" y="191223"/>
                </a:moveTo>
                <a:cubicBezTo>
                  <a:pt x="57607" y="143357"/>
                  <a:pt x="97752" y="84378"/>
                  <a:pt x="110910" y="0"/>
                </a:cubicBezTo>
                <a:cubicBezTo>
                  <a:pt x="135180" y="79615"/>
                  <a:pt x="167386" y="132245"/>
                  <a:pt x="221819" y="191223"/>
                </a:cubicBezTo>
                <a:lnTo>
                  <a:pt x="0" y="1912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1D61FD4-961A-EF06-A03F-9325E345B9E0}"/>
              </a:ext>
            </a:extLst>
          </p:cNvPr>
          <p:cNvGrpSpPr/>
          <p:nvPr/>
        </p:nvGrpSpPr>
        <p:grpSpPr>
          <a:xfrm>
            <a:off x="623888" y="441325"/>
            <a:ext cx="306388" cy="306388"/>
            <a:chOff x="1562260" y="322263"/>
            <a:chExt cx="306388" cy="30638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0742A168-E1CF-19EE-F17D-D9FFF20BAA92}"/>
                </a:ext>
              </a:extLst>
            </p:cNvPr>
            <p:cNvSpPr/>
            <p:nvPr/>
          </p:nvSpPr>
          <p:spPr>
            <a:xfrm>
              <a:off x="1685133" y="322263"/>
              <a:ext cx="60641" cy="3063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AD18D7EB-75E6-5EBE-F211-77E098219CE6}"/>
                </a:ext>
              </a:extLst>
            </p:cNvPr>
            <p:cNvSpPr/>
            <p:nvPr/>
          </p:nvSpPr>
          <p:spPr>
            <a:xfrm rot="16200000">
              <a:off x="1685133" y="322263"/>
              <a:ext cx="60641" cy="3063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4C4D4E10-FCA3-473C-9C9D-092A2427F6BF}"/>
              </a:ext>
            </a:extLst>
          </p:cNvPr>
          <p:cNvCxnSpPr>
            <a:cxnSpLocks/>
          </p:cNvCxnSpPr>
          <p:nvPr/>
        </p:nvCxnSpPr>
        <p:spPr>
          <a:xfrm>
            <a:off x="777082" y="1073120"/>
            <a:ext cx="0" cy="976129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D3922641-0651-27BC-E8BC-7DBB58BDE2BA}"/>
              </a:ext>
            </a:extLst>
          </p:cNvPr>
          <p:cNvSpPr/>
          <p:nvPr/>
        </p:nvSpPr>
        <p:spPr>
          <a:xfrm rot="2700000">
            <a:off x="730909" y="2156823"/>
            <a:ext cx="92346" cy="923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236A9648-AE43-1C38-A435-D0377BB82CBD}"/>
              </a:ext>
            </a:extLst>
          </p:cNvPr>
          <p:cNvSpPr/>
          <p:nvPr/>
        </p:nvSpPr>
        <p:spPr>
          <a:xfrm>
            <a:off x="0" y="6570921"/>
            <a:ext cx="11823700" cy="287079"/>
          </a:xfrm>
          <a:custGeom>
            <a:avLst/>
            <a:gdLst>
              <a:gd name="connsiteX0" fmla="*/ 0 w 12192000"/>
              <a:gd name="connsiteY0" fmla="*/ 0 h 287079"/>
              <a:gd name="connsiteX1" fmla="*/ 12192000 w 12192000"/>
              <a:gd name="connsiteY1" fmla="*/ 0 h 287079"/>
              <a:gd name="connsiteX2" fmla="*/ 12192000 w 12192000"/>
              <a:gd name="connsiteY2" fmla="*/ 287079 h 287079"/>
              <a:gd name="connsiteX3" fmla="*/ 0 w 12192000"/>
              <a:gd name="connsiteY3" fmla="*/ 287079 h 28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7079">
                <a:moveTo>
                  <a:pt x="0" y="0"/>
                </a:moveTo>
                <a:lnTo>
                  <a:pt x="12192000" y="0"/>
                </a:lnTo>
                <a:lnTo>
                  <a:pt x="12192000" y="287079"/>
                </a:lnTo>
                <a:lnTo>
                  <a:pt x="0" y="28707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27FCF910-FFF3-CA29-A21C-C3F754188684}"/>
              </a:ext>
            </a:extLst>
          </p:cNvPr>
          <p:cNvSpPr/>
          <p:nvPr/>
        </p:nvSpPr>
        <p:spPr>
          <a:xfrm>
            <a:off x="11931650" y="6570920"/>
            <a:ext cx="165100" cy="287079"/>
          </a:xfrm>
          <a:custGeom>
            <a:avLst/>
            <a:gdLst>
              <a:gd name="connsiteX0" fmla="*/ 0 w 12192000"/>
              <a:gd name="connsiteY0" fmla="*/ 0 h 287079"/>
              <a:gd name="connsiteX1" fmla="*/ 12192000 w 12192000"/>
              <a:gd name="connsiteY1" fmla="*/ 0 h 287079"/>
              <a:gd name="connsiteX2" fmla="*/ 12192000 w 12192000"/>
              <a:gd name="connsiteY2" fmla="*/ 287079 h 287079"/>
              <a:gd name="connsiteX3" fmla="*/ 0 w 12192000"/>
              <a:gd name="connsiteY3" fmla="*/ 287079 h 28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7079">
                <a:moveTo>
                  <a:pt x="0" y="0"/>
                </a:moveTo>
                <a:lnTo>
                  <a:pt x="12192000" y="0"/>
                </a:lnTo>
                <a:lnTo>
                  <a:pt x="12192000" y="287079"/>
                </a:lnTo>
                <a:lnTo>
                  <a:pt x="0" y="28707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CFBF854-61B5-4782-A4B4-BF044FFFF836}"/>
              </a:ext>
            </a:extLst>
          </p:cNvPr>
          <p:cNvGrpSpPr/>
          <p:nvPr/>
        </p:nvGrpSpPr>
        <p:grpSpPr>
          <a:xfrm>
            <a:off x="3347787" y="680787"/>
            <a:ext cx="5496426" cy="5496426"/>
            <a:chOff x="3366926" y="-3228131"/>
            <a:chExt cx="5496426" cy="5496426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D15268CA-DBFF-4E7F-D092-860748F22B67}"/>
                </a:ext>
              </a:extLst>
            </p:cNvPr>
            <p:cNvSpPr/>
            <p:nvPr/>
          </p:nvSpPr>
          <p:spPr>
            <a:xfrm>
              <a:off x="4360915" y="-2234142"/>
              <a:ext cx="3508449" cy="3508449"/>
            </a:xfrm>
            <a:prstGeom prst="ellipse">
              <a:avLst/>
            </a:prstGeom>
            <a:solidFill>
              <a:schemeClr val="accent3">
                <a:alpha val="10000"/>
              </a:schemeClr>
            </a:solidFill>
            <a:ln>
              <a:noFill/>
            </a:ln>
            <a:effectLst>
              <a:outerShdw blurRad="50800" dist="50800" dir="5400000" algn="ctr" rotWithShape="0">
                <a:schemeClr val="accent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943DAD78-4CE0-78F5-0D36-8018B331D36A}"/>
                </a:ext>
              </a:extLst>
            </p:cNvPr>
            <p:cNvSpPr/>
            <p:nvPr/>
          </p:nvSpPr>
          <p:spPr>
            <a:xfrm>
              <a:off x="3366926" y="-3228131"/>
              <a:ext cx="5496426" cy="5496426"/>
            </a:xfrm>
            <a:prstGeom prst="ellipse">
              <a:avLst/>
            </a:prstGeom>
            <a:solidFill>
              <a:schemeClr val="accent3">
                <a:alpha val="10000"/>
              </a:schemeClr>
            </a:solidFill>
            <a:ln>
              <a:noFill/>
            </a:ln>
            <a:effectLst>
              <a:outerShdw blurRad="50800" dist="50800" dir="5400000" algn="ctr" rotWithShape="0">
                <a:schemeClr val="accent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71729E92-5177-93F7-814F-FD727E7C0AE9}"/>
              </a:ext>
            </a:extLst>
          </p:cNvPr>
          <p:cNvSpPr txBox="1"/>
          <p:nvPr/>
        </p:nvSpPr>
        <p:spPr>
          <a:xfrm>
            <a:off x="2032440" y="2875002"/>
            <a:ext cx="2285403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accent3"/>
                </a:solidFill>
                <a:latin typeface="+mj-ea"/>
                <a:ea typeface="+mj-ea"/>
              </a:rPr>
              <a:t>THA</a:t>
            </a:r>
            <a:endParaRPr lang="zh-CN" altLang="en-US" sz="72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7335A7F-76C5-32C8-0DAD-982D21E2C702}"/>
              </a:ext>
            </a:extLst>
          </p:cNvPr>
          <p:cNvSpPr txBox="1"/>
          <p:nvPr/>
        </p:nvSpPr>
        <p:spPr>
          <a:xfrm>
            <a:off x="7832116" y="2875002"/>
            <a:ext cx="242039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accent3"/>
                </a:solidFill>
                <a:latin typeface="+mj-ea"/>
                <a:ea typeface="+mj-ea"/>
              </a:rPr>
              <a:t>NKS</a:t>
            </a:r>
            <a:endParaRPr lang="zh-CN" altLang="en-US" sz="72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5F4CEA4-00A6-DD03-F061-4F5B7CA0C726}"/>
              </a:ext>
            </a:extLst>
          </p:cNvPr>
          <p:cNvSpPr txBox="1"/>
          <p:nvPr/>
        </p:nvSpPr>
        <p:spPr>
          <a:xfrm>
            <a:off x="3911842" y="747713"/>
            <a:ext cx="436831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7200" dirty="0">
                <a:ln>
                  <a:gradFill>
                    <a:gsLst>
                      <a:gs pos="0">
                        <a:schemeClr val="accent3">
                          <a:lumMod val="75000"/>
                        </a:schemeClr>
                      </a:gs>
                      <a:gs pos="100000">
                        <a:schemeClr val="accent3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THANKS</a:t>
            </a:r>
            <a:endParaRPr lang="zh-CN" altLang="en-US" sz="7200" dirty="0">
              <a:ln>
                <a:gradFill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ea"/>
              <a:ea typeface="+mj-ea"/>
            </a:endParaRPr>
          </a:p>
        </p:txBody>
      </p:sp>
      <p:pic>
        <p:nvPicPr>
          <p:cNvPr id="21" name="图形 20">
            <a:extLst>
              <a:ext uri="{FF2B5EF4-FFF2-40B4-BE49-F238E27FC236}">
                <a16:creationId xmlns:a16="http://schemas.microsoft.com/office/drawing/2014/main" id="{E53A4A58-AF71-EC27-B1FA-3C6C4057C9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54321" y="1561184"/>
            <a:ext cx="4483359" cy="3299668"/>
          </a:xfrm>
          <a:prstGeom prst="rect">
            <a:avLst/>
          </a:prstGeom>
        </p:spPr>
      </p:pic>
      <p:sp>
        <p:nvSpPr>
          <p:cNvPr id="22" name="椭圆 21">
            <a:extLst>
              <a:ext uri="{FF2B5EF4-FFF2-40B4-BE49-F238E27FC236}">
                <a16:creationId xmlns:a16="http://schemas.microsoft.com/office/drawing/2014/main" id="{8E85A332-96A8-612C-BA0B-8353881455B7}"/>
              </a:ext>
            </a:extLst>
          </p:cNvPr>
          <p:cNvSpPr/>
          <p:nvPr/>
        </p:nvSpPr>
        <p:spPr>
          <a:xfrm>
            <a:off x="10072119" y="1555534"/>
            <a:ext cx="883227" cy="883227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2700000" scaled="0"/>
          </a:gradFill>
          <a:ln>
            <a:noFill/>
          </a:ln>
          <a:effectLst>
            <a:outerShdw blurRad="101600" dist="50800" dir="5400000" algn="ctr" rotWithShape="0">
              <a:schemeClr val="accent3">
                <a:alpha val="35000"/>
              </a:scheme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ADBB88F0-2ECF-6CED-0ADB-E4AE4A4A9258}"/>
              </a:ext>
            </a:extLst>
          </p:cNvPr>
          <p:cNvSpPr/>
          <p:nvPr/>
        </p:nvSpPr>
        <p:spPr>
          <a:xfrm>
            <a:off x="9377695" y="3469468"/>
            <a:ext cx="256826" cy="256826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2700000" scaled="0"/>
          </a:gradFill>
          <a:ln>
            <a:noFill/>
          </a:ln>
          <a:effectLst>
            <a:outerShdw blurRad="101600" dist="50800" dir="5400000" algn="ctr" rotWithShape="0">
              <a:schemeClr val="accent3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A5D90640-F142-6201-7551-B08B7CC06B6A}"/>
              </a:ext>
            </a:extLst>
          </p:cNvPr>
          <p:cNvSpPr/>
          <p:nvPr/>
        </p:nvSpPr>
        <p:spPr>
          <a:xfrm>
            <a:off x="2068093" y="2950004"/>
            <a:ext cx="256826" cy="256826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2700000" scaled="0"/>
          </a:gradFill>
          <a:ln>
            <a:noFill/>
          </a:ln>
          <a:effectLst>
            <a:outerShdw blurRad="101600" dist="50800" dir="5400000" algn="ctr" rotWithShape="0">
              <a:schemeClr val="accent3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639B81C9-F8A5-53CE-CF89-5F3A61DE8F46}"/>
              </a:ext>
            </a:extLst>
          </p:cNvPr>
          <p:cNvSpPr/>
          <p:nvPr/>
        </p:nvSpPr>
        <p:spPr>
          <a:xfrm>
            <a:off x="1568305" y="1304133"/>
            <a:ext cx="551576" cy="551576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2700000" scaled="0"/>
          </a:gradFill>
          <a:ln>
            <a:noFill/>
          </a:ln>
          <a:effectLst>
            <a:outerShdw blurRad="101600" dist="50800" dir="5400000" algn="ctr" rotWithShape="0">
              <a:schemeClr val="accent3">
                <a:alpha val="35000"/>
              </a:scheme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1523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钟斌炜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BIN WEI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为夸克做过模板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554097" y="2670287"/>
            <a:ext cx="271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zhongsheng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-ZBW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B7E72891-8157-220C-ECA6-B6A9BAD7C375}"/>
              </a:ext>
            </a:extLst>
          </p:cNvPr>
          <p:cNvSpPr txBox="1"/>
          <p:nvPr/>
        </p:nvSpPr>
        <p:spPr>
          <a:xfrm>
            <a:off x="5918615" y="2009143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用心做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pic>
        <p:nvPicPr>
          <p:cNvPr id="3" name="图片 2" descr="图片包含 室内, 建筑, 桌子, 对&#10;&#10;描述已自动生成">
            <a:extLst>
              <a:ext uri="{FF2B5EF4-FFF2-40B4-BE49-F238E27FC236}">
                <a16:creationId xmlns:a16="http://schemas.microsoft.com/office/drawing/2014/main" id="{C955A7C1-C848-9819-D3C5-B08081EED9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967" y="706954"/>
            <a:ext cx="1811005" cy="1811005"/>
          </a:xfrm>
          <a:prstGeom prst="rect">
            <a:avLst/>
          </a:prstGeom>
          <a:ln w="38100">
            <a:solidFill>
              <a:srgbClr val="00FFFF"/>
            </a:solidFill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9FAA32A-A421-3D3F-8F5E-ADEAFEC62B8C}"/>
              </a:ext>
            </a:extLst>
          </p:cNvPr>
          <p:cNvSpPr/>
          <p:nvPr/>
        </p:nvSpPr>
        <p:spPr>
          <a:xfrm>
            <a:off x="695325" y="5110052"/>
            <a:ext cx="3700244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钟生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0FE48A0-89AA-7DEF-0B00-60273D31695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622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3">
                <a:alpha val="67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019C873C-4609-3686-E106-B5BF10BE7F9C}"/>
              </a:ext>
            </a:extLst>
          </p:cNvPr>
          <p:cNvSpPr/>
          <p:nvPr/>
        </p:nvSpPr>
        <p:spPr>
          <a:xfrm>
            <a:off x="-1586593" y="-5762490"/>
            <a:ext cx="15365186" cy="8001000"/>
          </a:xfrm>
          <a:prstGeom prst="ellipse">
            <a:avLst/>
          </a:prstGeom>
          <a:solidFill>
            <a:schemeClr val="accent3">
              <a:lumMod val="40000"/>
              <a:lumOff val="60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56075F4F-28FF-B78B-E218-1300B988B078}"/>
              </a:ext>
            </a:extLst>
          </p:cNvPr>
          <p:cNvSpPr/>
          <p:nvPr/>
        </p:nvSpPr>
        <p:spPr>
          <a:xfrm>
            <a:off x="-938666" y="-4578215"/>
            <a:ext cx="14069332" cy="6672943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8D7DFF00-0497-621C-4BB7-1096C0A12DE7}"/>
              </a:ext>
            </a:extLst>
          </p:cNvPr>
          <p:cNvSpPr/>
          <p:nvPr/>
        </p:nvSpPr>
        <p:spPr>
          <a:xfrm>
            <a:off x="0" y="6570921"/>
            <a:ext cx="11823700" cy="287079"/>
          </a:xfrm>
          <a:custGeom>
            <a:avLst/>
            <a:gdLst>
              <a:gd name="connsiteX0" fmla="*/ 0 w 12192000"/>
              <a:gd name="connsiteY0" fmla="*/ 0 h 287079"/>
              <a:gd name="connsiteX1" fmla="*/ 12192000 w 12192000"/>
              <a:gd name="connsiteY1" fmla="*/ 0 h 287079"/>
              <a:gd name="connsiteX2" fmla="*/ 12192000 w 12192000"/>
              <a:gd name="connsiteY2" fmla="*/ 287079 h 287079"/>
              <a:gd name="connsiteX3" fmla="*/ 0 w 12192000"/>
              <a:gd name="connsiteY3" fmla="*/ 287079 h 28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7079">
                <a:moveTo>
                  <a:pt x="0" y="0"/>
                </a:moveTo>
                <a:lnTo>
                  <a:pt x="12192000" y="0"/>
                </a:lnTo>
                <a:lnTo>
                  <a:pt x="12192000" y="287079"/>
                </a:lnTo>
                <a:lnTo>
                  <a:pt x="0" y="28707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CFF645A7-A00A-0FE1-945B-4D7A38535034}"/>
              </a:ext>
            </a:extLst>
          </p:cNvPr>
          <p:cNvSpPr/>
          <p:nvPr/>
        </p:nvSpPr>
        <p:spPr>
          <a:xfrm>
            <a:off x="11931650" y="6570920"/>
            <a:ext cx="165100" cy="287079"/>
          </a:xfrm>
          <a:custGeom>
            <a:avLst/>
            <a:gdLst>
              <a:gd name="connsiteX0" fmla="*/ 0 w 12192000"/>
              <a:gd name="connsiteY0" fmla="*/ 0 h 287079"/>
              <a:gd name="connsiteX1" fmla="*/ 12192000 w 12192000"/>
              <a:gd name="connsiteY1" fmla="*/ 0 h 287079"/>
              <a:gd name="connsiteX2" fmla="*/ 12192000 w 12192000"/>
              <a:gd name="connsiteY2" fmla="*/ 287079 h 287079"/>
              <a:gd name="connsiteX3" fmla="*/ 0 w 12192000"/>
              <a:gd name="connsiteY3" fmla="*/ 287079 h 28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7079">
                <a:moveTo>
                  <a:pt x="0" y="0"/>
                </a:moveTo>
                <a:lnTo>
                  <a:pt x="12192000" y="0"/>
                </a:lnTo>
                <a:lnTo>
                  <a:pt x="12192000" y="287079"/>
                </a:lnTo>
                <a:lnTo>
                  <a:pt x="0" y="28707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形 6">
            <a:extLst>
              <a:ext uri="{FF2B5EF4-FFF2-40B4-BE49-F238E27FC236}">
                <a16:creationId xmlns:a16="http://schemas.microsoft.com/office/drawing/2014/main" id="{DF42CB04-0D41-A013-67E0-A406C1ABF3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46398" y="-762419"/>
            <a:ext cx="6899205" cy="2929038"/>
          </a:xfrm>
          <a:prstGeom prst="rect">
            <a:avLst/>
          </a:prstGeom>
        </p:spPr>
      </p:pic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796A2534-58DE-9004-4CF8-97B314A45F27}"/>
              </a:ext>
            </a:extLst>
          </p:cNvPr>
          <p:cNvSpPr/>
          <p:nvPr/>
        </p:nvSpPr>
        <p:spPr>
          <a:xfrm>
            <a:off x="1360967" y="2166619"/>
            <a:ext cx="776176" cy="776176"/>
          </a:xfrm>
          <a:prstGeom prst="roundRect">
            <a:avLst>
              <a:gd name="adj" fmla="val 6476"/>
            </a:avLst>
          </a:prstGeom>
          <a:solidFill>
            <a:schemeClr val="accent3"/>
          </a:solidFill>
          <a:ln>
            <a:noFill/>
          </a:ln>
          <a:effectLst>
            <a:outerShdw blurRad="76200" sx="102000" sy="102000" algn="ctr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+mj-ea"/>
                <a:ea typeface="+mj-ea"/>
              </a:rPr>
              <a:t>01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7F70F5AC-25EA-CFC7-4EA8-95D4682DFEAF}"/>
              </a:ext>
            </a:extLst>
          </p:cNvPr>
          <p:cNvSpPr/>
          <p:nvPr/>
        </p:nvSpPr>
        <p:spPr>
          <a:xfrm>
            <a:off x="10054857" y="2166619"/>
            <a:ext cx="776176" cy="776176"/>
          </a:xfrm>
          <a:prstGeom prst="roundRect">
            <a:avLst>
              <a:gd name="adj" fmla="val 6476"/>
            </a:avLst>
          </a:prstGeom>
          <a:solidFill>
            <a:schemeClr val="accent3"/>
          </a:solidFill>
          <a:ln>
            <a:noFill/>
          </a:ln>
          <a:effectLst>
            <a:outerShdw blurRad="76200" sx="102000" sy="102000" algn="ctr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+mj-ea"/>
                <a:ea typeface="+mj-ea"/>
              </a:rPr>
              <a:t>04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391BB7CA-B275-5303-54D4-67082B6799DE}"/>
              </a:ext>
            </a:extLst>
          </p:cNvPr>
          <p:cNvSpPr/>
          <p:nvPr/>
        </p:nvSpPr>
        <p:spPr>
          <a:xfrm>
            <a:off x="7156894" y="2890915"/>
            <a:ext cx="776176" cy="776176"/>
          </a:xfrm>
          <a:prstGeom prst="roundRect">
            <a:avLst>
              <a:gd name="adj" fmla="val 6476"/>
            </a:avLst>
          </a:prstGeom>
          <a:solidFill>
            <a:schemeClr val="accent3"/>
          </a:solidFill>
          <a:ln>
            <a:noFill/>
          </a:ln>
          <a:effectLst>
            <a:outerShdw blurRad="76200" sx="102000" sy="102000" algn="ctr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+mj-ea"/>
                <a:ea typeface="+mj-ea"/>
              </a:rPr>
              <a:t>03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BE353EEB-D9CE-3B37-F78F-F16FAC66D0EE}"/>
              </a:ext>
            </a:extLst>
          </p:cNvPr>
          <p:cNvSpPr/>
          <p:nvPr/>
        </p:nvSpPr>
        <p:spPr>
          <a:xfrm>
            <a:off x="4258931" y="2890915"/>
            <a:ext cx="776176" cy="776176"/>
          </a:xfrm>
          <a:prstGeom prst="roundRect">
            <a:avLst>
              <a:gd name="adj" fmla="val 6476"/>
            </a:avLst>
          </a:prstGeom>
          <a:solidFill>
            <a:schemeClr val="accent3"/>
          </a:solidFill>
          <a:ln>
            <a:noFill/>
          </a:ln>
          <a:effectLst>
            <a:outerShdw blurRad="76200" sx="102000" sy="102000" algn="ctr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+mj-ea"/>
                <a:ea typeface="+mj-ea"/>
              </a:rPr>
              <a:t>02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787BD8A-FA4A-CDF1-50CD-A3E9265C3276}"/>
              </a:ext>
            </a:extLst>
          </p:cNvPr>
          <p:cNvSpPr txBox="1"/>
          <p:nvPr/>
        </p:nvSpPr>
        <p:spPr>
          <a:xfrm>
            <a:off x="1132871" y="3069423"/>
            <a:ext cx="12323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章节标题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DA2CBD3-2774-4A4F-EA26-F2D5C646574F}"/>
              </a:ext>
            </a:extLst>
          </p:cNvPr>
          <p:cNvSpPr txBox="1"/>
          <p:nvPr/>
        </p:nvSpPr>
        <p:spPr>
          <a:xfrm>
            <a:off x="922053" y="3422785"/>
            <a:ext cx="16541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1400" spc="120" dirty="0">
                <a:latin typeface="+mn-ea"/>
                <a:cs typeface="Times New Roman" panose="02020603050405020304" pitchFamily="18" charset="0"/>
              </a:rPr>
              <a:t>若要更改</a:t>
            </a:r>
            <a:r>
              <a:rPr lang="zh-CN" altLang="en-US" sz="1400" spc="120" dirty="0">
                <a:latin typeface="+mn-ea"/>
                <a:cs typeface="Times New Roman" panose="02020603050405020304" pitchFamily="18" charset="0"/>
              </a:rPr>
              <a:t>文字</a:t>
            </a:r>
            <a:r>
              <a:rPr lang="zh-CN" altLang="zh-CN" sz="1400" spc="120" dirty="0">
                <a:latin typeface="+mn-ea"/>
                <a:cs typeface="Times New Roman" panose="02020603050405020304" pitchFamily="18" charset="0"/>
              </a:rPr>
              <a:t>适应文档的方式请单击该</a:t>
            </a:r>
            <a:r>
              <a:rPr lang="zh-CN" altLang="en-US" sz="1400" spc="120" dirty="0">
                <a:latin typeface="+mn-ea"/>
                <a:cs typeface="Times New Roman" panose="02020603050405020304" pitchFamily="18" charset="0"/>
              </a:rPr>
              <a:t>文字框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6F54CF4-BA18-CB90-0682-0806AB4881B2}"/>
              </a:ext>
            </a:extLst>
          </p:cNvPr>
          <p:cNvSpPr txBox="1"/>
          <p:nvPr/>
        </p:nvSpPr>
        <p:spPr>
          <a:xfrm>
            <a:off x="4027253" y="3808087"/>
            <a:ext cx="12323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章节标题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6B64246-6F1D-56E0-7ED5-977685BD2440}"/>
              </a:ext>
            </a:extLst>
          </p:cNvPr>
          <p:cNvSpPr txBox="1"/>
          <p:nvPr/>
        </p:nvSpPr>
        <p:spPr>
          <a:xfrm>
            <a:off x="3816383" y="4161449"/>
            <a:ext cx="16541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1400" spc="120" dirty="0">
                <a:latin typeface="+mn-ea"/>
                <a:cs typeface="Times New Roman" panose="02020603050405020304" pitchFamily="18" charset="0"/>
              </a:rPr>
              <a:t>若要更改</a:t>
            </a:r>
            <a:r>
              <a:rPr lang="zh-CN" altLang="en-US" sz="1400" spc="120" dirty="0">
                <a:latin typeface="+mn-ea"/>
                <a:cs typeface="Times New Roman" panose="02020603050405020304" pitchFamily="18" charset="0"/>
              </a:rPr>
              <a:t>文字</a:t>
            </a:r>
            <a:r>
              <a:rPr lang="zh-CN" altLang="zh-CN" sz="1400" spc="120" dirty="0">
                <a:latin typeface="+mn-ea"/>
                <a:cs typeface="Times New Roman" panose="02020603050405020304" pitchFamily="18" charset="0"/>
              </a:rPr>
              <a:t>适应文档的方式请单击该</a:t>
            </a:r>
            <a:r>
              <a:rPr lang="zh-CN" altLang="en-US" sz="1400" spc="120" dirty="0">
                <a:latin typeface="+mn-ea"/>
                <a:cs typeface="Times New Roman" panose="02020603050405020304" pitchFamily="18" charset="0"/>
              </a:rPr>
              <a:t>文字框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FFA149B-3149-6D6E-FA05-C338A8FE4BF1}"/>
              </a:ext>
            </a:extLst>
          </p:cNvPr>
          <p:cNvSpPr txBox="1"/>
          <p:nvPr/>
        </p:nvSpPr>
        <p:spPr>
          <a:xfrm>
            <a:off x="6921635" y="3808087"/>
            <a:ext cx="12323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章节标题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7578B94-F6A3-55FC-79A0-DF0642E49B61}"/>
              </a:ext>
            </a:extLst>
          </p:cNvPr>
          <p:cNvSpPr txBox="1"/>
          <p:nvPr/>
        </p:nvSpPr>
        <p:spPr>
          <a:xfrm>
            <a:off x="6747684" y="4161449"/>
            <a:ext cx="15945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1400" spc="120" dirty="0">
                <a:latin typeface="+mn-ea"/>
                <a:cs typeface="Times New Roman" panose="02020603050405020304" pitchFamily="18" charset="0"/>
              </a:rPr>
              <a:t>若要更改</a:t>
            </a:r>
            <a:r>
              <a:rPr lang="zh-CN" altLang="en-US" sz="1400" spc="120" dirty="0">
                <a:latin typeface="+mn-ea"/>
                <a:cs typeface="Times New Roman" panose="02020603050405020304" pitchFamily="18" charset="0"/>
              </a:rPr>
              <a:t>文字</a:t>
            </a:r>
            <a:r>
              <a:rPr lang="zh-CN" altLang="zh-CN" sz="1400" spc="120" dirty="0">
                <a:latin typeface="+mn-ea"/>
                <a:cs typeface="Times New Roman" panose="02020603050405020304" pitchFamily="18" charset="0"/>
              </a:rPr>
              <a:t>适应文档的方式请单击该</a:t>
            </a:r>
            <a:r>
              <a:rPr lang="zh-CN" altLang="en-US" sz="1400" spc="120" dirty="0">
                <a:latin typeface="+mn-ea"/>
                <a:cs typeface="Times New Roman" panose="02020603050405020304" pitchFamily="18" charset="0"/>
              </a:rPr>
              <a:t>文字框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9FC8CB2-0104-8E86-EE3F-E0CE90E0A678}"/>
              </a:ext>
            </a:extLst>
          </p:cNvPr>
          <p:cNvSpPr txBox="1"/>
          <p:nvPr/>
        </p:nvSpPr>
        <p:spPr>
          <a:xfrm>
            <a:off x="9816017" y="3069423"/>
            <a:ext cx="12323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章节标题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8F0FE2F-E845-0E8A-3A8D-EE692C1389BB}"/>
              </a:ext>
            </a:extLst>
          </p:cNvPr>
          <p:cNvSpPr txBox="1"/>
          <p:nvPr/>
        </p:nvSpPr>
        <p:spPr>
          <a:xfrm>
            <a:off x="9645690" y="3422785"/>
            <a:ext cx="15945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1400" spc="120" dirty="0">
                <a:latin typeface="+mn-ea"/>
                <a:cs typeface="Times New Roman" panose="02020603050405020304" pitchFamily="18" charset="0"/>
              </a:rPr>
              <a:t>若要更改</a:t>
            </a:r>
            <a:r>
              <a:rPr lang="zh-CN" altLang="en-US" sz="1400" spc="120" dirty="0">
                <a:latin typeface="+mn-ea"/>
                <a:cs typeface="Times New Roman" panose="02020603050405020304" pitchFamily="18" charset="0"/>
              </a:rPr>
              <a:t>文字</a:t>
            </a:r>
            <a:r>
              <a:rPr lang="zh-CN" altLang="zh-CN" sz="1400" spc="120" dirty="0">
                <a:latin typeface="+mn-ea"/>
                <a:cs typeface="Times New Roman" panose="02020603050405020304" pitchFamily="18" charset="0"/>
              </a:rPr>
              <a:t>适应文档的方式请单击该</a:t>
            </a:r>
            <a:r>
              <a:rPr lang="zh-CN" altLang="en-US" sz="1400" spc="120" dirty="0">
                <a:latin typeface="+mn-ea"/>
                <a:cs typeface="Times New Roman" panose="02020603050405020304" pitchFamily="18" charset="0"/>
              </a:rPr>
              <a:t>文字框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FAAB64BF-C49E-12CD-416F-4905AAA2FBDA}"/>
              </a:ext>
            </a:extLst>
          </p:cNvPr>
          <p:cNvSpPr txBox="1"/>
          <p:nvPr/>
        </p:nvSpPr>
        <p:spPr>
          <a:xfrm>
            <a:off x="3030079" y="5052480"/>
            <a:ext cx="613184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ln>
                  <a:gradFill>
                    <a:gsLst>
                      <a:gs pos="0">
                        <a:schemeClr val="accent3">
                          <a:lumMod val="75000"/>
                        </a:schemeClr>
                      </a:gs>
                      <a:gs pos="100000">
                        <a:schemeClr val="accent3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CONTENT</a:t>
            </a:r>
            <a:endParaRPr lang="zh-CN" altLang="en-US" sz="8800" dirty="0">
              <a:ln>
                <a:gradFill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34794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3">
                <a:alpha val="67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7D5AD546-7D50-DB9C-DD2D-86D4A8E44B68}"/>
              </a:ext>
            </a:extLst>
          </p:cNvPr>
          <p:cNvSpPr txBox="1"/>
          <p:nvPr/>
        </p:nvSpPr>
        <p:spPr>
          <a:xfrm>
            <a:off x="4880016" y="1683312"/>
            <a:ext cx="5195604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7200" dirty="0">
                <a:ln>
                  <a:gradFill>
                    <a:gsLst>
                      <a:gs pos="0">
                        <a:schemeClr val="accent3">
                          <a:lumMod val="75000"/>
                        </a:schemeClr>
                      </a:gs>
                      <a:gs pos="100000">
                        <a:schemeClr val="accent3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PART 01</a:t>
            </a:r>
            <a:endParaRPr lang="zh-CN" altLang="en-US" sz="7200" dirty="0">
              <a:ln>
                <a:gradFill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ea"/>
              <a:ea typeface="+mj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BA537A6-1946-2C75-5F44-79C6690A7483}"/>
              </a:ext>
            </a:extLst>
          </p:cNvPr>
          <p:cNvGrpSpPr/>
          <p:nvPr/>
        </p:nvGrpSpPr>
        <p:grpSpPr>
          <a:xfrm>
            <a:off x="623888" y="441325"/>
            <a:ext cx="306388" cy="306388"/>
            <a:chOff x="1562260" y="322263"/>
            <a:chExt cx="306388" cy="30638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42912198-DBB8-8202-32A6-4A7905732A79}"/>
                </a:ext>
              </a:extLst>
            </p:cNvPr>
            <p:cNvSpPr/>
            <p:nvPr/>
          </p:nvSpPr>
          <p:spPr>
            <a:xfrm>
              <a:off x="1685133" y="322263"/>
              <a:ext cx="60641" cy="3063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15210A2C-AE28-C72D-4A5B-5492BA942B09}"/>
                </a:ext>
              </a:extLst>
            </p:cNvPr>
            <p:cNvSpPr/>
            <p:nvPr/>
          </p:nvSpPr>
          <p:spPr>
            <a:xfrm rot="16200000">
              <a:off x="1685133" y="322263"/>
              <a:ext cx="60641" cy="3063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41B0862-4358-2AAF-711F-21E980B3A12C}"/>
              </a:ext>
            </a:extLst>
          </p:cNvPr>
          <p:cNvCxnSpPr>
            <a:cxnSpLocks/>
          </p:cNvCxnSpPr>
          <p:nvPr/>
        </p:nvCxnSpPr>
        <p:spPr>
          <a:xfrm>
            <a:off x="777082" y="1073120"/>
            <a:ext cx="0" cy="976129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1247012B-340C-9DE5-29A8-B835BE05832A}"/>
              </a:ext>
            </a:extLst>
          </p:cNvPr>
          <p:cNvSpPr/>
          <p:nvPr/>
        </p:nvSpPr>
        <p:spPr>
          <a:xfrm rot="2700000">
            <a:off x="730909" y="2156823"/>
            <a:ext cx="92346" cy="923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19AF8423-2ED7-0338-EFE1-4240E80555CB}"/>
              </a:ext>
            </a:extLst>
          </p:cNvPr>
          <p:cNvSpPr/>
          <p:nvPr/>
        </p:nvSpPr>
        <p:spPr>
          <a:xfrm>
            <a:off x="9922459" y="-1754224"/>
            <a:ext cx="3508449" cy="3508449"/>
          </a:xfrm>
          <a:prstGeom prst="ellipse">
            <a:avLst/>
          </a:prstGeom>
          <a:solidFill>
            <a:schemeClr val="accent3">
              <a:alpha val="10000"/>
            </a:schemeClr>
          </a:solidFill>
          <a:ln>
            <a:noFill/>
          </a:ln>
          <a:effectLst>
            <a:outerShdw blurRad="50800" dist="50800" dir="5400000" algn="ctr" rotWithShape="0">
              <a:schemeClr val="accent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B786828D-A26A-DC05-59A9-0688CFADFAED}"/>
              </a:ext>
            </a:extLst>
          </p:cNvPr>
          <p:cNvSpPr/>
          <p:nvPr/>
        </p:nvSpPr>
        <p:spPr>
          <a:xfrm>
            <a:off x="8928470" y="-2748213"/>
            <a:ext cx="5496426" cy="5496426"/>
          </a:xfrm>
          <a:prstGeom prst="ellipse">
            <a:avLst/>
          </a:prstGeom>
          <a:solidFill>
            <a:schemeClr val="accent3">
              <a:alpha val="10000"/>
            </a:schemeClr>
          </a:solidFill>
          <a:ln>
            <a:noFill/>
          </a:ln>
          <a:effectLst>
            <a:outerShdw blurRad="50800" dist="50800" dir="5400000" algn="ctr" rotWithShape="0">
              <a:schemeClr val="accent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1071F97-4C2F-D3A7-8284-9B6D3E80AF5C}"/>
              </a:ext>
            </a:extLst>
          </p:cNvPr>
          <p:cNvCxnSpPr>
            <a:cxnSpLocks/>
          </p:cNvCxnSpPr>
          <p:nvPr/>
        </p:nvCxnSpPr>
        <p:spPr>
          <a:xfrm>
            <a:off x="8813325" y="490493"/>
            <a:ext cx="2218267" cy="0"/>
          </a:xfrm>
          <a:prstGeom prst="line">
            <a:avLst/>
          </a:prstGeom>
          <a:ln w="158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等腰三角形 31">
            <a:extLst>
              <a:ext uri="{FF2B5EF4-FFF2-40B4-BE49-F238E27FC236}">
                <a16:creationId xmlns:a16="http://schemas.microsoft.com/office/drawing/2014/main" id="{0840AE59-69CF-6DB6-7A2D-144B5DF0021D}"/>
              </a:ext>
            </a:extLst>
          </p:cNvPr>
          <p:cNvSpPr/>
          <p:nvPr/>
        </p:nvSpPr>
        <p:spPr>
          <a:xfrm rot="5400000">
            <a:off x="11424347" y="448107"/>
            <a:ext cx="98331" cy="84768"/>
          </a:xfrm>
          <a:custGeom>
            <a:avLst/>
            <a:gdLst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19" h="191223">
                <a:moveTo>
                  <a:pt x="0" y="191223"/>
                </a:moveTo>
                <a:cubicBezTo>
                  <a:pt x="57607" y="143357"/>
                  <a:pt x="97752" y="84378"/>
                  <a:pt x="110910" y="0"/>
                </a:cubicBezTo>
                <a:cubicBezTo>
                  <a:pt x="135180" y="79615"/>
                  <a:pt x="167386" y="132245"/>
                  <a:pt x="221819" y="191223"/>
                </a:cubicBezTo>
                <a:lnTo>
                  <a:pt x="0" y="1912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31">
            <a:extLst>
              <a:ext uri="{FF2B5EF4-FFF2-40B4-BE49-F238E27FC236}">
                <a16:creationId xmlns:a16="http://schemas.microsoft.com/office/drawing/2014/main" id="{7C34A487-2E0F-465F-CE61-36EF13EA383D}"/>
              </a:ext>
            </a:extLst>
          </p:cNvPr>
          <p:cNvSpPr/>
          <p:nvPr/>
        </p:nvSpPr>
        <p:spPr>
          <a:xfrm rot="5400000">
            <a:off x="11297347" y="448108"/>
            <a:ext cx="98331" cy="84768"/>
          </a:xfrm>
          <a:custGeom>
            <a:avLst/>
            <a:gdLst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19" h="191223">
                <a:moveTo>
                  <a:pt x="0" y="191223"/>
                </a:moveTo>
                <a:cubicBezTo>
                  <a:pt x="57607" y="143357"/>
                  <a:pt x="97752" y="84378"/>
                  <a:pt x="110910" y="0"/>
                </a:cubicBezTo>
                <a:cubicBezTo>
                  <a:pt x="135180" y="79615"/>
                  <a:pt x="167386" y="132245"/>
                  <a:pt x="221819" y="191223"/>
                </a:cubicBezTo>
                <a:lnTo>
                  <a:pt x="0" y="1912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31">
            <a:extLst>
              <a:ext uri="{FF2B5EF4-FFF2-40B4-BE49-F238E27FC236}">
                <a16:creationId xmlns:a16="http://schemas.microsoft.com/office/drawing/2014/main" id="{5E3BC495-5927-0BBC-87B4-C39CFDDD5124}"/>
              </a:ext>
            </a:extLst>
          </p:cNvPr>
          <p:cNvSpPr/>
          <p:nvPr/>
        </p:nvSpPr>
        <p:spPr>
          <a:xfrm rot="5400000">
            <a:off x="11170347" y="448109"/>
            <a:ext cx="98331" cy="84768"/>
          </a:xfrm>
          <a:custGeom>
            <a:avLst/>
            <a:gdLst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19" h="191223">
                <a:moveTo>
                  <a:pt x="0" y="191223"/>
                </a:moveTo>
                <a:cubicBezTo>
                  <a:pt x="57607" y="143357"/>
                  <a:pt x="97752" y="84378"/>
                  <a:pt x="110910" y="0"/>
                </a:cubicBezTo>
                <a:cubicBezTo>
                  <a:pt x="135180" y="79615"/>
                  <a:pt x="167386" y="132245"/>
                  <a:pt x="221819" y="191223"/>
                </a:cubicBezTo>
                <a:lnTo>
                  <a:pt x="0" y="1912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D4BF0946-E4B3-CBF1-8446-2FD92FAA9301}"/>
              </a:ext>
            </a:extLst>
          </p:cNvPr>
          <p:cNvSpPr/>
          <p:nvPr/>
        </p:nvSpPr>
        <p:spPr>
          <a:xfrm>
            <a:off x="1210292" y="1231299"/>
            <a:ext cx="4106477" cy="4106477"/>
          </a:xfrm>
          <a:prstGeom prst="ellipse">
            <a:avLst/>
          </a:prstGeom>
          <a:solidFill>
            <a:schemeClr val="bg1">
              <a:alpha val="31000"/>
            </a:schemeClr>
          </a:solidFill>
          <a:ln>
            <a:noFill/>
          </a:ln>
          <a:effectLst>
            <a:outerShdw blurRad="558800" sx="102000" sy="102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: 空心 13">
            <a:extLst>
              <a:ext uri="{FF2B5EF4-FFF2-40B4-BE49-F238E27FC236}">
                <a16:creationId xmlns:a16="http://schemas.microsoft.com/office/drawing/2014/main" id="{56A4DD8C-2174-F770-375F-0AF097594D69}"/>
              </a:ext>
            </a:extLst>
          </p:cNvPr>
          <p:cNvSpPr/>
          <p:nvPr/>
        </p:nvSpPr>
        <p:spPr>
          <a:xfrm>
            <a:off x="1733218" y="1754225"/>
            <a:ext cx="3060624" cy="3060624"/>
          </a:xfrm>
          <a:prstGeom prst="donut">
            <a:avLst>
              <a:gd name="adj" fmla="val 20537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6" name="图形 15">
            <a:extLst>
              <a:ext uri="{FF2B5EF4-FFF2-40B4-BE49-F238E27FC236}">
                <a16:creationId xmlns:a16="http://schemas.microsoft.com/office/drawing/2014/main" id="{F0E6DF01-DDCF-2B10-7A5C-DC5F0EB3DB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1733218" y="1649654"/>
            <a:ext cx="3351342" cy="3269768"/>
          </a:xfrm>
          <a:prstGeom prst="rect">
            <a:avLst/>
          </a:prstGeom>
        </p:spPr>
      </p:pic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F4253B27-16B4-DFCC-2079-2EED182A3FCE}"/>
              </a:ext>
            </a:extLst>
          </p:cNvPr>
          <p:cNvSpPr/>
          <p:nvPr/>
        </p:nvSpPr>
        <p:spPr>
          <a:xfrm>
            <a:off x="0" y="6570921"/>
            <a:ext cx="11823700" cy="287079"/>
          </a:xfrm>
          <a:custGeom>
            <a:avLst/>
            <a:gdLst>
              <a:gd name="connsiteX0" fmla="*/ 0 w 12192000"/>
              <a:gd name="connsiteY0" fmla="*/ 0 h 287079"/>
              <a:gd name="connsiteX1" fmla="*/ 12192000 w 12192000"/>
              <a:gd name="connsiteY1" fmla="*/ 0 h 287079"/>
              <a:gd name="connsiteX2" fmla="*/ 12192000 w 12192000"/>
              <a:gd name="connsiteY2" fmla="*/ 287079 h 287079"/>
              <a:gd name="connsiteX3" fmla="*/ 0 w 12192000"/>
              <a:gd name="connsiteY3" fmla="*/ 287079 h 28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7079">
                <a:moveTo>
                  <a:pt x="0" y="0"/>
                </a:moveTo>
                <a:lnTo>
                  <a:pt x="12192000" y="0"/>
                </a:lnTo>
                <a:lnTo>
                  <a:pt x="12192000" y="287079"/>
                </a:lnTo>
                <a:lnTo>
                  <a:pt x="0" y="28707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A7050F8C-12EF-DD8D-C508-06204EBD5035}"/>
              </a:ext>
            </a:extLst>
          </p:cNvPr>
          <p:cNvSpPr/>
          <p:nvPr/>
        </p:nvSpPr>
        <p:spPr>
          <a:xfrm>
            <a:off x="11931650" y="6570920"/>
            <a:ext cx="165100" cy="287079"/>
          </a:xfrm>
          <a:custGeom>
            <a:avLst/>
            <a:gdLst>
              <a:gd name="connsiteX0" fmla="*/ 0 w 12192000"/>
              <a:gd name="connsiteY0" fmla="*/ 0 h 287079"/>
              <a:gd name="connsiteX1" fmla="*/ 12192000 w 12192000"/>
              <a:gd name="connsiteY1" fmla="*/ 0 h 287079"/>
              <a:gd name="connsiteX2" fmla="*/ 12192000 w 12192000"/>
              <a:gd name="connsiteY2" fmla="*/ 287079 h 287079"/>
              <a:gd name="connsiteX3" fmla="*/ 0 w 12192000"/>
              <a:gd name="connsiteY3" fmla="*/ 287079 h 28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7079">
                <a:moveTo>
                  <a:pt x="0" y="0"/>
                </a:moveTo>
                <a:lnTo>
                  <a:pt x="12192000" y="0"/>
                </a:lnTo>
                <a:lnTo>
                  <a:pt x="12192000" y="287079"/>
                </a:lnTo>
                <a:lnTo>
                  <a:pt x="0" y="28707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A8B1567-C44B-211D-F093-2CA1D6AE3A7D}"/>
              </a:ext>
            </a:extLst>
          </p:cNvPr>
          <p:cNvSpPr txBox="1"/>
          <p:nvPr/>
        </p:nvSpPr>
        <p:spPr>
          <a:xfrm>
            <a:off x="5718492" y="2126837"/>
            <a:ext cx="350844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4400" dirty="0">
                <a:latin typeface="+mj-ea"/>
                <a:ea typeface="+mj-ea"/>
              </a:rPr>
              <a:t>部分一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ABBCC64-7BAA-F6B7-798C-16A3F1B93652}"/>
              </a:ext>
            </a:extLst>
          </p:cNvPr>
          <p:cNvSpPr txBox="1"/>
          <p:nvPr/>
        </p:nvSpPr>
        <p:spPr>
          <a:xfrm>
            <a:off x="5718492" y="2927948"/>
            <a:ext cx="350844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400" dirty="0">
                <a:latin typeface="+mj-ea"/>
                <a:ea typeface="+mj-ea"/>
              </a:rPr>
              <a:t>章节标题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E4EA43C-AB84-F685-FA7A-3B64C04CA346}"/>
              </a:ext>
            </a:extLst>
          </p:cNvPr>
          <p:cNvSpPr txBox="1"/>
          <p:nvPr/>
        </p:nvSpPr>
        <p:spPr>
          <a:xfrm>
            <a:off x="5718492" y="4188377"/>
            <a:ext cx="5458636" cy="4324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spc="12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Lorem ipsum dolor sit amet, consectetuer adipiscing elit. Maecenas </a:t>
            </a:r>
            <a:r>
              <a:rPr lang="en-US" altLang="zh-CN" sz="1200" spc="120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porttitor</a:t>
            </a:r>
            <a:r>
              <a:rPr lang="en-US" altLang="zh-CN" sz="1200" spc="12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 </a:t>
            </a:r>
            <a:r>
              <a:rPr lang="en-US" altLang="zh-CN" sz="1200" spc="120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congue</a:t>
            </a:r>
            <a:r>
              <a:rPr lang="en-US" altLang="zh-CN" sz="1200" spc="12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 </a:t>
            </a:r>
            <a:r>
              <a:rPr lang="en-US" altLang="zh-CN" sz="1200" spc="120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massa</a:t>
            </a:r>
            <a:r>
              <a:rPr lang="en-US" altLang="zh-CN" sz="1200" spc="12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. </a:t>
            </a:r>
            <a:r>
              <a:rPr lang="en-US" altLang="zh-CN" sz="1200" spc="120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Fusce</a:t>
            </a:r>
            <a:r>
              <a:rPr lang="en-US" altLang="zh-CN" sz="1200" spc="12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 </a:t>
            </a:r>
            <a:r>
              <a:rPr lang="en-US" altLang="zh-CN" sz="1200" spc="120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posuere</a:t>
            </a:r>
            <a:r>
              <a:rPr lang="en-US" altLang="zh-CN" sz="1200" spc="12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, 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A6AFC04B-AFD6-36DF-B791-6D202B572189}"/>
              </a:ext>
            </a:extLst>
          </p:cNvPr>
          <p:cNvCxnSpPr>
            <a:cxnSpLocks/>
          </p:cNvCxnSpPr>
          <p:nvPr/>
        </p:nvCxnSpPr>
        <p:spPr>
          <a:xfrm>
            <a:off x="5737542" y="3920522"/>
            <a:ext cx="616691" cy="0"/>
          </a:xfrm>
          <a:prstGeom prst="line">
            <a:avLst/>
          </a:prstGeom>
          <a:ln w="63500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649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3">
                <a:alpha val="67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BA537A6-1946-2C75-5F44-79C6690A7483}"/>
              </a:ext>
            </a:extLst>
          </p:cNvPr>
          <p:cNvGrpSpPr/>
          <p:nvPr/>
        </p:nvGrpSpPr>
        <p:grpSpPr>
          <a:xfrm>
            <a:off x="623888" y="441325"/>
            <a:ext cx="306388" cy="306388"/>
            <a:chOff x="1562260" y="322263"/>
            <a:chExt cx="306388" cy="30638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42912198-DBB8-8202-32A6-4A7905732A79}"/>
                </a:ext>
              </a:extLst>
            </p:cNvPr>
            <p:cNvSpPr/>
            <p:nvPr/>
          </p:nvSpPr>
          <p:spPr>
            <a:xfrm>
              <a:off x="1685133" y="322263"/>
              <a:ext cx="60641" cy="3063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15210A2C-AE28-C72D-4A5B-5492BA942B09}"/>
                </a:ext>
              </a:extLst>
            </p:cNvPr>
            <p:cNvSpPr/>
            <p:nvPr/>
          </p:nvSpPr>
          <p:spPr>
            <a:xfrm rot="16200000">
              <a:off x="1685133" y="322263"/>
              <a:ext cx="60641" cy="3063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41B0862-4358-2AAF-711F-21E980B3A12C}"/>
              </a:ext>
            </a:extLst>
          </p:cNvPr>
          <p:cNvCxnSpPr>
            <a:cxnSpLocks/>
          </p:cNvCxnSpPr>
          <p:nvPr/>
        </p:nvCxnSpPr>
        <p:spPr>
          <a:xfrm>
            <a:off x="777082" y="1073120"/>
            <a:ext cx="0" cy="976129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1247012B-340C-9DE5-29A8-B835BE05832A}"/>
              </a:ext>
            </a:extLst>
          </p:cNvPr>
          <p:cNvSpPr/>
          <p:nvPr/>
        </p:nvSpPr>
        <p:spPr>
          <a:xfrm rot="2700000">
            <a:off x="730909" y="2156823"/>
            <a:ext cx="92346" cy="923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OPPOSans R"/>
              <a:cs typeface="+mn-cs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F4253B27-16B4-DFCC-2079-2EED182A3FCE}"/>
              </a:ext>
            </a:extLst>
          </p:cNvPr>
          <p:cNvSpPr/>
          <p:nvPr/>
        </p:nvSpPr>
        <p:spPr>
          <a:xfrm>
            <a:off x="0" y="6570921"/>
            <a:ext cx="11823700" cy="287079"/>
          </a:xfrm>
          <a:custGeom>
            <a:avLst/>
            <a:gdLst>
              <a:gd name="connsiteX0" fmla="*/ 0 w 12192000"/>
              <a:gd name="connsiteY0" fmla="*/ 0 h 287079"/>
              <a:gd name="connsiteX1" fmla="*/ 12192000 w 12192000"/>
              <a:gd name="connsiteY1" fmla="*/ 0 h 287079"/>
              <a:gd name="connsiteX2" fmla="*/ 12192000 w 12192000"/>
              <a:gd name="connsiteY2" fmla="*/ 287079 h 287079"/>
              <a:gd name="connsiteX3" fmla="*/ 0 w 12192000"/>
              <a:gd name="connsiteY3" fmla="*/ 287079 h 28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7079">
                <a:moveTo>
                  <a:pt x="0" y="0"/>
                </a:moveTo>
                <a:lnTo>
                  <a:pt x="12192000" y="0"/>
                </a:lnTo>
                <a:lnTo>
                  <a:pt x="12192000" y="287079"/>
                </a:lnTo>
                <a:lnTo>
                  <a:pt x="0" y="28707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OPPOSans R"/>
              <a:cs typeface="+mn-cs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A7050F8C-12EF-DD8D-C508-06204EBD5035}"/>
              </a:ext>
            </a:extLst>
          </p:cNvPr>
          <p:cNvSpPr/>
          <p:nvPr/>
        </p:nvSpPr>
        <p:spPr>
          <a:xfrm>
            <a:off x="11931650" y="6570920"/>
            <a:ext cx="165100" cy="287079"/>
          </a:xfrm>
          <a:custGeom>
            <a:avLst/>
            <a:gdLst>
              <a:gd name="connsiteX0" fmla="*/ 0 w 12192000"/>
              <a:gd name="connsiteY0" fmla="*/ 0 h 287079"/>
              <a:gd name="connsiteX1" fmla="*/ 12192000 w 12192000"/>
              <a:gd name="connsiteY1" fmla="*/ 0 h 287079"/>
              <a:gd name="connsiteX2" fmla="*/ 12192000 w 12192000"/>
              <a:gd name="connsiteY2" fmla="*/ 287079 h 287079"/>
              <a:gd name="connsiteX3" fmla="*/ 0 w 12192000"/>
              <a:gd name="connsiteY3" fmla="*/ 287079 h 28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7079">
                <a:moveTo>
                  <a:pt x="0" y="0"/>
                </a:moveTo>
                <a:lnTo>
                  <a:pt x="12192000" y="0"/>
                </a:lnTo>
                <a:lnTo>
                  <a:pt x="12192000" y="287079"/>
                </a:lnTo>
                <a:lnTo>
                  <a:pt x="0" y="28707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OPPOSans R"/>
              <a:cs typeface="+mn-cs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0EB36C62-8DDC-9D19-4A62-BC650181FCAB}"/>
              </a:ext>
            </a:extLst>
          </p:cNvPr>
          <p:cNvCxnSpPr>
            <a:cxnSpLocks/>
          </p:cNvCxnSpPr>
          <p:nvPr/>
        </p:nvCxnSpPr>
        <p:spPr>
          <a:xfrm>
            <a:off x="8813325" y="490493"/>
            <a:ext cx="2218267" cy="0"/>
          </a:xfrm>
          <a:prstGeom prst="line">
            <a:avLst/>
          </a:prstGeom>
          <a:ln w="158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等腰三角形 31">
            <a:extLst>
              <a:ext uri="{FF2B5EF4-FFF2-40B4-BE49-F238E27FC236}">
                <a16:creationId xmlns:a16="http://schemas.microsoft.com/office/drawing/2014/main" id="{22EA11DF-AEB8-8074-4482-8ED9A5AF207B}"/>
              </a:ext>
            </a:extLst>
          </p:cNvPr>
          <p:cNvSpPr/>
          <p:nvPr/>
        </p:nvSpPr>
        <p:spPr>
          <a:xfrm rot="5400000">
            <a:off x="11424347" y="448107"/>
            <a:ext cx="98331" cy="84768"/>
          </a:xfrm>
          <a:custGeom>
            <a:avLst/>
            <a:gdLst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19" h="191223">
                <a:moveTo>
                  <a:pt x="0" y="191223"/>
                </a:moveTo>
                <a:cubicBezTo>
                  <a:pt x="57607" y="143357"/>
                  <a:pt x="97752" y="84378"/>
                  <a:pt x="110910" y="0"/>
                </a:cubicBezTo>
                <a:cubicBezTo>
                  <a:pt x="135180" y="79615"/>
                  <a:pt x="167386" y="132245"/>
                  <a:pt x="221819" y="191223"/>
                </a:cubicBezTo>
                <a:lnTo>
                  <a:pt x="0" y="1912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31">
            <a:extLst>
              <a:ext uri="{FF2B5EF4-FFF2-40B4-BE49-F238E27FC236}">
                <a16:creationId xmlns:a16="http://schemas.microsoft.com/office/drawing/2014/main" id="{8B2760CB-F5C6-CA86-4E94-39BDE73D2F7D}"/>
              </a:ext>
            </a:extLst>
          </p:cNvPr>
          <p:cNvSpPr/>
          <p:nvPr/>
        </p:nvSpPr>
        <p:spPr>
          <a:xfrm rot="5400000">
            <a:off x="11297347" y="448108"/>
            <a:ext cx="98331" cy="84768"/>
          </a:xfrm>
          <a:custGeom>
            <a:avLst/>
            <a:gdLst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19" h="191223">
                <a:moveTo>
                  <a:pt x="0" y="191223"/>
                </a:moveTo>
                <a:cubicBezTo>
                  <a:pt x="57607" y="143357"/>
                  <a:pt x="97752" y="84378"/>
                  <a:pt x="110910" y="0"/>
                </a:cubicBezTo>
                <a:cubicBezTo>
                  <a:pt x="135180" y="79615"/>
                  <a:pt x="167386" y="132245"/>
                  <a:pt x="221819" y="191223"/>
                </a:cubicBezTo>
                <a:lnTo>
                  <a:pt x="0" y="1912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31">
            <a:extLst>
              <a:ext uri="{FF2B5EF4-FFF2-40B4-BE49-F238E27FC236}">
                <a16:creationId xmlns:a16="http://schemas.microsoft.com/office/drawing/2014/main" id="{79C75EBD-CBE6-16F0-F18C-722DA733AD9E}"/>
              </a:ext>
            </a:extLst>
          </p:cNvPr>
          <p:cNvSpPr/>
          <p:nvPr/>
        </p:nvSpPr>
        <p:spPr>
          <a:xfrm rot="5400000">
            <a:off x="11170347" y="448109"/>
            <a:ext cx="98331" cy="84768"/>
          </a:xfrm>
          <a:custGeom>
            <a:avLst/>
            <a:gdLst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19" h="191223">
                <a:moveTo>
                  <a:pt x="0" y="191223"/>
                </a:moveTo>
                <a:cubicBezTo>
                  <a:pt x="57607" y="143357"/>
                  <a:pt x="97752" y="84378"/>
                  <a:pt x="110910" y="0"/>
                </a:cubicBezTo>
                <a:cubicBezTo>
                  <a:pt x="135180" y="79615"/>
                  <a:pt x="167386" y="132245"/>
                  <a:pt x="221819" y="191223"/>
                </a:cubicBezTo>
                <a:lnTo>
                  <a:pt x="0" y="1912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C396F270-8470-2A23-A64A-8CAA3A6E0552}"/>
              </a:ext>
            </a:extLst>
          </p:cNvPr>
          <p:cNvGrpSpPr/>
          <p:nvPr/>
        </p:nvGrpSpPr>
        <p:grpSpPr>
          <a:xfrm>
            <a:off x="1651398" y="2029368"/>
            <a:ext cx="1923775" cy="1923775"/>
            <a:chOff x="1651398" y="1972678"/>
            <a:chExt cx="1923775" cy="1923775"/>
          </a:xfrm>
        </p:grpSpPr>
        <p:sp>
          <p:nvSpPr>
            <p:cNvPr id="45" name="圆: 空心 44">
              <a:extLst>
                <a:ext uri="{FF2B5EF4-FFF2-40B4-BE49-F238E27FC236}">
                  <a16:creationId xmlns:a16="http://schemas.microsoft.com/office/drawing/2014/main" id="{0E442468-C8C4-A6F7-2EA5-9533A6B4AB61}"/>
                </a:ext>
              </a:extLst>
            </p:cNvPr>
            <p:cNvSpPr/>
            <p:nvPr/>
          </p:nvSpPr>
          <p:spPr>
            <a:xfrm>
              <a:off x="1651398" y="1972678"/>
              <a:ext cx="1923775" cy="1923775"/>
            </a:xfrm>
            <a:prstGeom prst="donut">
              <a:avLst>
                <a:gd name="adj" fmla="val 20921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49" name="图形 48">
              <a:extLst>
                <a:ext uri="{FF2B5EF4-FFF2-40B4-BE49-F238E27FC236}">
                  <a16:creationId xmlns:a16="http://schemas.microsoft.com/office/drawing/2014/main" id="{9D3ADA54-1888-ADAA-6758-61991D697F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799405" y="2085834"/>
              <a:ext cx="1627761" cy="1697463"/>
            </a:xfrm>
            <a:prstGeom prst="rect">
              <a:avLst/>
            </a:prstGeom>
          </p:spPr>
        </p:pic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6C5C25EA-4B38-181F-C588-7743B5756059}"/>
              </a:ext>
            </a:extLst>
          </p:cNvPr>
          <p:cNvGrpSpPr/>
          <p:nvPr/>
        </p:nvGrpSpPr>
        <p:grpSpPr>
          <a:xfrm>
            <a:off x="8661426" y="2029368"/>
            <a:ext cx="1923775" cy="1923775"/>
            <a:chOff x="8661426" y="1977858"/>
            <a:chExt cx="1923775" cy="1923775"/>
          </a:xfrm>
        </p:grpSpPr>
        <p:sp>
          <p:nvSpPr>
            <p:cNvPr id="44" name="圆: 空心 43">
              <a:extLst>
                <a:ext uri="{FF2B5EF4-FFF2-40B4-BE49-F238E27FC236}">
                  <a16:creationId xmlns:a16="http://schemas.microsoft.com/office/drawing/2014/main" id="{279592E5-42C0-4815-5395-DDA2C6CEF51B}"/>
                </a:ext>
              </a:extLst>
            </p:cNvPr>
            <p:cNvSpPr/>
            <p:nvPr/>
          </p:nvSpPr>
          <p:spPr>
            <a:xfrm>
              <a:off x="8661426" y="1977858"/>
              <a:ext cx="1923775" cy="1923775"/>
            </a:xfrm>
            <a:prstGeom prst="donut">
              <a:avLst>
                <a:gd name="adj" fmla="val 20921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53" name="图形 52">
              <a:extLst>
                <a:ext uri="{FF2B5EF4-FFF2-40B4-BE49-F238E27FC236}">
                  <a16:creationId xmlns:a16="http://schemas.microsoft.com/office/drawing/2014/main" id="{FC0886AF-22D5-974F-3D10-EE6F4389F6E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918423" y="2149871"/>
              <a:ext cx="1514891" cy="1579749"/>
            </a:xfrm>
            <a:prstGeom prst="rect">
              <a:avLst/>
            </a:prstGeom>
          </p:spPr>
        </p:pic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4059D833-6735-7B9C-89C5-86A34A85C09A}"/>
              </a:ext>
            </a:extLst>
          </p:cNvPr>
          <p:cNvGrpSpPr/>
          <p:nvPr/>
        </p:nvGrpSpPr>
        <p:grpSpPr>
          <a:xfrm>
            <a:off x="5156412" y="2029368"/>
            <a:ext cx="1923775" cy="1923775"/>
            <a:chOff x="5134113" y="1873281"/>
            <a:chExt cx="1923775" cy="1923775"/>
          </a:xfrm>
        </p:grpSpPr>
        <p:sp>
          <p:nvSpPr>
            <p:cNvPr id="43" name="圆: 空心 42">
              <a:extLst>
                <a:ext uri="{FF2B5EF4-FFF2-40B4-BE49-F238E27FC236}">
                  <a16:creationId xmlns:a16="http://schemas.microsoft.com/office/drawing/2014/main" id="{246B022F-8D74-5141-F197-8AFB2F7F2A9F}"/>
                </a:ext>
              </a:extLst>
            </p:cNvPr>
            <p:cNvSpPr/>
            <p:nvPr/>
          </p:nvSpPr>
          <p:spPr>
            <a:xfrm>
              <a:off x="5134113" y="1873281"/>
              <a:ext cx="1923775" cy="1923775"/>
            </a:xfrm>
            <a:prstGeom prst="donut">
              <a:avLst>
                <a:gd name="adj" fmla="val 20921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61C71258-FD0C-7C87-6063-85CDEAB48CF8}"/>
                </a:ext>
              </a:extLst>
            </p:cNvPr>
            <p:cNvGrpSpPr/>
            <p:nvPr/>
          </p:nvGrpSpPr>
          <p:grpSpPr>
            <a:xfrm>
              <a:off x="5231955" y="2115233"/>
              <a:ext cx="1728090" cy="1439870"/>
              <a:chOff x="2668154" y="2809539"/>
              <a:chExt cx="2465959" cy="2054673"/>
            </a:xfrm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103F791-6E1D-5F51-4F84-D57127711187}"/>
                  </a:ext>
                </a:extLst>
              </p:cNvPr>
              <p:cNvSpPr/>
              <p:nvPr/>
            </p:nvSpPr>
            <p:spPr>
              <a:xfrm>
                <a:off x="2668154" y="4412505"/>
                <a:ext cx="2463101" cy="451707"/>
              </a:xfrm>
              <a:custGeom>
                <a:avLst/>
                <a:gdLst>
                  <a:gd name="connsiteX0" fmla="*/ 2462933 w 2463101"/>
                  <a:gd name="connsiteY0" fmla="*/ 97350 h 451707"/>
                  <a:gd name="connsiteX1" fmla="*/ 1241383 w 2463101"/>
                  <a:gd name="connsiteY1" fmla="*/ 451671 h 451707"/>
                  <a:gd name="connsiteX2" fmla="*/ -169 w 2463101"/>
                  <a:gd name="connsiteY2" fmla="*/ 111637 h 451707"/>
                  <a:gd name="connsiteX3" fmla="*/ 1241383 w 2463101"/>
                  <a:gd name="connsiteY3" fmla="*/ 3055 h 451707"/>
                  <a:gd name="connsiteX4" fmla="*/ 2462933 w 2463101"/>
                  <a:gd name="connsiteY4" fmla="*/ 97350 h 451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3101" h="451707">
                    <a:moveTo>
                      <a:pt x="2462933" y="97350"/>
                    </a:moveTo>
                    <a:cubicBezTo>
                      <a:pt x="2462933" y="221231"/>
                      <a:pt x="1922339" y="451671"/>
                      <a:pt x="1241383" y="451671"/>
                    </a:cubicBezTo>
                    <a:cubicBezTo>
                      <a:pt x="560427" y="451671"/>
                      <a:pt x="-169" y="235518"/>
                      <a:pt x="-169" y="111637"/>
                    </a:cubicBezTo>
                    <a:cubicBezTo>
                      <a:pt x="-169" y="-12244"/>
                      <a:pt x="560427" y="3055"/>
                      <a:pt x="1241383" y="3055"/>
                    </a:cubicBezTo>
                    <a:cubicBezTo>
                      <a:pt x="1922339" y="3055"/>
                      <a:pt x="2462933" y="-26531"/>
                      <a:pt x="2462933" y="97350"/>
                    </a:cubicBezTo>
                    <a:close/>
                  </a:path>
                </a:pathLst>
              </a:custGeom>
              <a:solidFill>
                <a:srgbClr val="3F3D56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8C186C8D-DCAE-0A4C-B9B4-A3D564230FBD}"/>
                  </a:ext>
                </a:extLst>
              </p:cNvPr>
              <p:cNvSpPr/>
              <p:nvPr/>
            </p:nvSpPr>
            <p:spPr>
              <a:xfrm>
                <a:off x="2668154" y="4412505"/>
                <a:ext cx="2463101" cy="451707"/>
              </a:xfrm>
              <a:custGeom>
                <a:avLst/>
                <a:gdLst>
                  <a:gd name="connsiteX0" fmla="*/ 2462933 w 2463101"/>
                  <a:gd name="connsiteY0" fmla="*/ 97350 h 451707"/>
                  <a:gd name="connsiteX1" fmla="*/ 1241383 w 2463101"/>
                  <a:gd name="connsiteY1" fmla="*/ 451671 h 451707"/>
                  <a:gd name="connsiteX2" fmla="*/ -169 w 2463101"/>
                  <a:gd name="connsiteY2" fmla="*/ 111637 h 451707"/>
                  <a:gd name="connsiteX3" fmla="*/ 1241383 w 2463101"/>
                  <a:gd name="connsiteY3" fmla="*/ 3055 h 451707"/>
                  <a:gd name="connsiteX4" fmla="*/ 2462933 w 2463101"/>
                  <a:gd name="connsiteY4" fmla="*/ 97350 h 451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3101" h="451707">
                    <a:moveTo>
                      <a:pt x="2462933" y="97350"/>
                    </a:moveTo>
                    <a:cubicBezTo>
                      <a:pt x="2462933" y="221231"/>
                      <a:pt x="1922339" y="451671"/>
                      <a:pt x="1241383" y="451671"/>
                    </a:cubicBezTo>
                    <a:cubicBezTo>
                      <a:pt x="560427" y="451671"/>
                      <a:pt x="-169" y="235518"/>
                      <a:pt x="-169" y="111637"/>
                    </a:cubicBezTo>
                    <a:cubicBezTo>
                      <a:pt x="-169" y="-12244"/>
                      <a:pt x="560427" y="3055"/>
                      <a:pt x="1241383" y="3055"/>
                    </a:cubicBezTo>
                    <a:cubicBezTo>
                      <a:pt x="1922339" y="3055"/>
                      <a:pt x="2462933" y="-26531"/>
                      <a:pt x="2462933" y="97350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8268AF29-A156-1489-700A-53D71538E5D0}"/>
                  </a:ext>
                </a:extLst>
              </p:cNvPr>
              <p:cNvSpPr/>
              <p:nvPr/>
            </p:nvSpPr>
            <p:spPr>
              <a:xfrm>
                <a:off x="2668154" y="4298442"/>
                <a:ext cx="2465959" cy="448616"/>
              </a:xfrm>
              <a:custGeom>
                <a:avLst/>
                <a:gdLst>
                  <a:gd name="connsiteX0" fmla="*/ 2465959 w 2465959"/>
                  <a:gd name="connsiteY0" fmla="*/ 224308 h 448616"/>
                  <a:gd name="connsiteX1" fmla="*/ 1232980 w 2465959"/>
                  <a:gd name="connsiteY1" fmla="*/ 448616 h 448616"/>
                  <a:gd name="connsiteX2" fmla="*/ 0 w 2465959"/>
                  <a:gd name="connsiteY2" fmla="*/ 224308 h 448616"/>
                  <a:gd name="connsiteX3" fmla="*/ 1232980 w 2465959"/>
                  <a:gd name="connsiteY3" fmla="*/ 0 h 448616"/>
                  <a:gd name="connsiteX4" fmla="*/ 2465959 w 2465959"/>
                  <a:gd name="connsiteY4" fmla="*/ 224308 h 448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5959" h="448616">
                    <a:moveTo>
                      <a:pt x="2465959" y="224308"/>
                    </a:moveTo>
                    <a:cubicBezTo>
                      <a:pt x="2465959" y="348190"/>
                      <a:pt x="1913935" y="448616"/>
                      <a:pt x="1232980" y="448616"/>
                    </a:cubicBezTo>
                    <a:cubicBezTo>
                      <a:pt x="552024" y="448616"/>
                      <a:pt x="0" y="348190"/>
                      <a:pt x="0" y="224308"/>
                    </a:cubicBezTo>
                    <a:cubicBezTo>
                      <a:pt x="0" y="100426"/>
                      <a:pt x="552024" y="0"/>
                      <a:pt x="1232980" y="0"/>
                    </a:cubicBezTo>
                    <a:cubicBezTo>
                      <a:pt x="1913935" y="0"/>
                      <a:pt x="2465959" y="100426"/>
                      <a:pt x="2465959" y="224308"/>
                    </a:cubicBezTo>
                    <a:close/>
                  </a:path>
                </a:pathLst>
              </a:custGeom>
              <a:solidFill>
                <a:srgbClr val="3F3D56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46DFA608-0E26-1686-6BA5-C40AD444B52D}"/>
                  </a:ext>
                </a:extLst>
              </p:cNvPr>
              <p:cNvSpPr/>
              <p:nvPr/>
            </p:nvSpPr>
            <p:spPr>
              <a:xfrm>
                <a:off x="4367919" y="3759885"/>
                <a:ext cx="511913" cy="775871"/>
              </a:xfrm>
              <a:custGeom>
                <a:avLst/>
                <a:gdLst>
                  <a:gd name="connsiteX0" fmla="*/ 0 w 511913"/>
                  <a:gd name="connsiteY0" fmla="*/ 0 h 775871"/>
                  <a:gd name="connsiteX1" fmla="*/ 0 w 511913"/>
                  <a:gd name="connsiteY1" fmla="*/ 599900 h 775871"/>
                  <a:gd name="connsiteX2" fmla="*/ 100344 w 511913"/>
                  <a:gd name="connsiteY2" fmla="*/ 763433 h 775871"/>
                  <a:gd name="connsiteX3" fmla="*/ 107982 w 511913"/>
                  <a:gd name="connsiteY3" fmla="*/ 775871 h 775871"/>
                  <a:gd name="connsiteX4" fmla="*/ 503916 w 511913"/>
                  <a:gd name="connsiteY4" fmla="*/ 775871 h 775871"/>
                  <a:gd name="connsiteX5" fmla="*/ 511914 w 511913"/>
                  <a:gd name="connsiteY5" fmla="*/ 0 h 775871"/>
                  <a:gd name="connsiteX6" fmla="*/ 0 w 511913"/>
                  <a:gd name="connsiteY6" fmla="*/ 0 h 775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1913" h="775871">
                    <a:moveTo>
                      <a:pt x="0" y="0"/>
                    </a:moveTo>
                    <a:lnTo>
                      <a:pt x="0" y="599900"/>
                    </a:lnTo>
                    <a:lnTo>
                      <a:pt x="100344" y="763433"/>
                    </a:lnTo>
                    <a:lnTo>
                      <a:pt x="107982" y="775871"/>
                    </a:lnTo>
                    <a:lnTo>
                      <a:pt x="503916" y="775871"/>
                    </a:lnTo>
                    <a:lnTo>
                      <a:pt x="51191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F2E41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97F2C578-60BD-1FEE-3817-3313C9EE9CE8}"/>
                  </a:ext>
                </a:extLst>
              </p:cNvPr>
              <p:cNvSpPr/>
              <p:nvPr/>
            </p:nvSpPr>
            <p:spPr>
              <a:xfrm>
                <a:off x="4367919" y="3759885"/>
                <a:ext cx="106501" cy="763433"/>
              </a:xfrm>
              <a:custGeom>
                <a:avLst/>
                <a:gdLst>
                  <a:gd name="connsiteX0" fmla="*/ 0 w 106501"/>
                  <a:gd name="connsiteY0" fmla="*/ 0 h 763433"/>
                  <a:gd name="connsiteX1" fmla="*/ 0 w 106501"/>
                  <a:gd name="connsiteY1" fmla="*/ 599900 h 763433"/>
                  <a:gd name="connsiteX2" fmla="*/ 100344 w 106501"/>
                  <a:gd name="connsiteY2" fmla="*/ 763433 h 763433"/>
                  <a:gd name="connsiteX3" fmla="*/ 106502 w 106501"/>
                  <a:gd name="connsiteY3" fmla="*/ 0 h 763433"/>
                  <a:gd name="connsiteX4" fmla="*/ 0 w 106501"/>
                  <a:gd name="connsiteY4" fmla="*/ 0 h 763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501" h="763433">
                    <a:moveTo>
                      <a:pt x="0" y="0"/>
                    </a:moveTo>
                    <a:lnTo>
                      <a:pt x="0" y="599900"/>
                    </a:lnTo>
                    <a:lnTo>
                      <a:pt x="100344" y="763433"/>
                    </a:lnTo>
                    <a:lnTo>
                      <a:pt x="1065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F140B4BF-3585-A07D-3DA7-DF834D5AA17B}"/>
                  </a:ext>
                </a:extLst>
              </p:cNvPr>
              <p:cNvSpPr/>
              <p:nvPr/>
            </p:nvSpPr>
            <p:spPr>
              <a:xfrm>
                <a:off x="2900162" y="3743887"/>
                <a:ext cx="511916" cy="775871"/>
              </a:xfrm>
              <a:custGeom>
                <a:avLst/>
                <a:gdLst>
                  <a:gd name="connsiteX0" fmla="*/ 511917 w 511916"/>
                  <a:gd name="connsiteY0" fmla="*/ 0 h 775871"/>
                  <a:gd name="connsiteX1" fmla="*/ 511917 w 511916"/>
                  <a:gd name="connsiteY1" fmla="*/ 599900 h 775871"/>
                  <a:gd name="connsiteX2" fmla="*/ 411572 w 511916"/>
                  <a:gd name="connsiteY2" fmla="*/ 763433 h 775871"/>
                  <a:gd name="connsiteX3" fmla="*/ 403934 w 511916"/>
                  <a:gd name="connsiteY3" fmla="*/ 775871 h 775871"/>
                  <a:gd name="connsiteX4" fmla="*/ 7998 w 511916"/>
                  <a:gd name="connsiteY4" fmla="*/ 775871 h 775871"/>
                  <a:gd name="connsiteX5" fmla="*/ 0 w 511916"/>
                  <a:gd name="connsiteY5" fmla="*/ 0 h 775871"/>
                  <a:gd name="connsiteX6" fmla="*/ 511917 w 511916"/>
                  <a:gd name="connsiteY6" fmla="*/ 0 h 775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1916" h="775871">
                    <a:moveTo>
                      <a:pt x="511917" y="0"/>
                    </a:moveTo>
                    <a:lnTo>
                      <a:pt x="511917" y="599900"/>
                    </a:lnTo>
                    <a:lnTo>
                      <a:pt x="411572" y="763433"/>
                    </a:lnTo>
                    <a:lnTo>
                      <a:pt x="403934" y="775871"/>
                    </a:lnTo>
                    <a:lnTo>
                      <a:pt x="7998" y="775871"/>
                    </a:lnTo>
                    <a:lnTo>
                      <a:pt x="0" y="0"/>
                    </a:lnTo>
                    <a:lnTo>
                      <a:pt x="511917" y="0"/>
                    </a:lnTo>
                    <a:close/>
                  </a:path>
                </a:pathLst>
              </a:custGeom>
              <a:solidFill>
                <a:srgbClr val="2F2E41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4BF02C3D-D181-3A11-C4F0-EC1C75D00745}"/>
                  </a:ext>
                </a:extLst>
              </p:cNvPr>
              <p:cNvSpPr/>
              <p:nvPr/>
            </p:nvSpPr>
            <p:spPr>
              <a:xfrm>
                <a:off x="3305574" y="3743887"/>
                <a:ext cx="106504" cy="763433"/>
              </a:xfrm>
              <a:custGeom>
                <a:avLst/>
                <a:gdLst>
                  <a:gd name="connsiteX0" fmla="*/ 106505 w 106504"/>
                  <a:gd name="connsiteY0" fmla="*/ 0 h 763433"/>
                  <a:gd name="connsiteX1" fmla="*/ 106505 w 106504"/>
                  <a:gd name="connsiteY1" fmla="*/ 599900 h 763433"/>
                  <a:gd name="connsiteX2" fmla="*/ 6161 w 106504"/>
                  <a:gd name="connsiteY2" fmla="*/ 763433 h 763433"/>
                  <a:gd name="connsiteX3" fmla="*/ 0 w 106504"/>
                  <a:gd name="connsiteY3" fmla="*/ 0 h 763433"/>
                  <a:gd name="connsiteX4" fmla="*/ 106505 w 106504"/>
                  <a:gd name="connsiteY4" fmla="*/ 0 h 763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504" h="763433">
                    <a:moveTo>
                      <a:pt x="106505" y="0"/>
                    </a:moveTo>
                    <a:lnTo>
                      <a:pt x="106505" y="599900"/>
                    </a:lnTo>
                    <a:lnTo>
                      <a:pt x="6161" y="763433"/>
                    </a:lnTo>
                    <a:lnTo>
                      <a:pt x="0" y="0"/>
                    </a:lnTo>
                    <a:lnTo>
                      <a:pt x="106505" y="0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A2029009-3EE3-F3AC-5596-DFC3B95C308E}"/>
                  </a:ext>
                </a:extLst>
              </p:cNvPr>
              <p:cNvSpPr/>
              <p:nvPr/>
            </p:nvSpPr>
            <p:spPr>
              <a:xfrm>
                <a:off x="2848171" y="3611911"/>
                <a:ext cx="2151642" cy="155972"/>
              </a:xfrm>
              <a:custGeom>
                <a:avLst/>
                <a:gdLst>
                  <a:gd name="connsiteX0" fmla="*/ 2151642 w 2151642"/>
                  <a:gd name="connsiteY0" fmla="*/ 119978 h 155972"/>
                  <a:gd name="connsiteX1" fmla="*/ 2151642 w 2151642"/>
                  <a:gd name="connsiteY1" fmla="*/ 155973 h 155972"/>
                  <a:gd name="connsiteX2" fmla="*/ 0 w 2151642"/>
                  <a:gd name="connsiteY2" fmla="*/ 155973 h 155972"/>
                  <a:gd name="connsiteX3" fmla="*/ 0 w 2151642"/>
                  <a:gd name="connsiteY3" fmla="*/ 103982 h 155972"/>
                  <a:gd name="connsiteX4" fmla="*/ 199966 w 2151642"/>
                  <a:gd name="connsiteY4" fmla="*/ 0 h 155972"/>
                  <a:gd name="connsiteX5" fmla="*/ 1975670 w 2151642"/>
                  <a:gd name="connsiteY5" fmla="*/ 0 h 155972"/>
                  <a:gd name="connsiteX6" fmla="*/ 2151642 w 2151642"/>
                  <a:gd name="connsiteY6" fmla="*/ 119978 h 155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1642" h="155972">
                    <a:moveTo>
                      <a:pt x="2151642" y="119978"/>
                    </a:moveTo>
                    <a:lnTo>
                      <a:pt x="2151642" y="155973"/>
                    </a:lnTo>
                    <a:lnTo>
                      <a:pt x="0" y="155973"/>
                    </a:lnTo>
                    <a:lnTo>
                      <a:pt x="0" y="103982"/>
                    </a:lnTo>
                    <a:lnTo>
                      <a:pt x="199966" y="0"/>
                    </a:lnTo>
                    <a:lnTo>
                      <a:pt x="1975670" y="0"/>
                    </a:lnTo>
                    <a:lnTo>
                      <a:pt x="2151642" y="119978"/>
                    </a:lnTo>
                    <a:close/>
                  </a:path>
                </a:pathLst>
              </a:custGeom>
              <a:solidFill>
                <a:srgbClr val="2F2E41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634E36D5-AA24-D731-3F47-90DF5DAB3BB3}"/>
                  </a:ext>
                </a:extLst>
              </p:cNvPr>
              <p:cNvSpPr/>
              <p:nvPr/>
            </p:nvSpPr>
            <p:spPr>
              <a:xfrm>
                <a:off x="2848171" y="3715892"/>
                <a:ext cx="2151642" cy="51990"/>
              </a:xfrm>
              <a:custGeom>
                <a:avLst/>
                <a:gdLst>
                  <a:gd name="connsiteX0" fmla="*/ 2151642 w 2151642"/>
                  <a:gd name="connsiteY0" fmla="*/ 15996 h 51990"/>
                  <a:gd name="connsiteX1" fmla="*/ 2151642 w 2151642"/>
                  <a:gd name="connsiteY1" fmla="*/ 51991 h 51990"/>
                  <a:gd name="connsiteX2" fmla="*/ 0 w 2151642"/>
                  <a:gd name="connsiteY2" fmla="*/ 51991 h 51990"/>
                  <a:gd name="connsiteX3" fmla="*/ 0 w 2151642"/>
                  <a:gd name="connsiteY3" fmla="*/ 0 h 51990"/>
                  <a:gd name="connsiteX4" fmla="*/ 2151642 w 2151642"/>
                  <a:gd name="connsiteY4" fmla="*/ 15996 h 51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1642" h="51990">
                    <a:moveTo>
                      <a:pt x="2151642" y="15996"/>
                    </a:moveTo>
                    <a:lnTo>
                      <a:pt x="2151642" y="51991"/>
                    </a:lnTo>
                    <a:lnTo>
                      <a:pt x="0" y="51991"/>
                    </a:lnTo>
                    <a:lnTo>
                      <a:pt x="0" y="0"/>
                    </a:lnTo>
                    <a:lnTo>
                      <a:pt x="2151642" y="15996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08FAD66D-EA9C-FD71-9539-C6B61CF8AB72}"/>
                  </a:ext>
                </a:extLst>
              </p:cNvPr>
              <p:cNvSpPr/>
              <p:nvPr/>
            </p:nvSpPr>
            <p:spPr>
              <a:xfrm>
                <a:off x="3020143" y="3883863"/>
                <a:ext cx="179969" cy="27997"/>
              </a:xfrm>
              <a:custGeom>
                <a:avLst/>
                <a:gdLst>
                  <a:gd name="connsiteX0" fmla="*/ 135976 w 179969"/>
                  <a:gd name="connsiteY0" fmla="*/ 27997 h 27997"/>
                  <a:gd name="connsiteX1" fmla="*/ 39993 w 179969"/>
                  <a:gd name="connsiteY1" fmla="*/ 27997 h 27997"/>
                  <a:gd name="connsiteX2" fmla="*/ 0 w 179969"/>
                  <a:gd name="connsiteY2" fmla="*/ 0 h 27997"/>
                  <a:gd name="connsiteX3" fmla="*/ 179969 w 179969"/>
                  <a:gd name="connsiteY3" fmla="*/ 0 h 27997"/>
                  <a:gd name="connsiteX4" fmla="*/ 135976 w 179969"/>
                  <a:gd name="connsiteY4" fmla="*/ 27997 h 27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69" h="27997">
                    <a:moveTo>
                      <a:pt x="135976" y="27997"/>
                    </a:moveTo>
                    <a:lnTo>
                      <a:pt x="39993" y="27997"/>
                    </a:lnTo>
                    <a:lnTo>
                      <a:pt x="0" y="0"/>
                    </a:lnTo>
                    <a:lnTo>
                      <a:pt x="179969" y="0"/>
                    </a:lnTo>
                    <a:lnTo>
                      <a:pt x="135976" y="27997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FF4176DC-41E1-209D-7428-BBE9FC2C16B0}"/>
                  </a:ext>
                </a:extLst>
              </p:cNvPr>
              <p:cNvSpPr/>
              <p:nvPr/>
            </p:nvSpPr>
            <p:spPr>
              <a:xfrm>
                <a:off x="3020143" y="3999844"/>
                <a:ext cx="179969" cy="27996"/>
              </a:xfrm>
              <a:custGeom>
                <a:avLst/>
                <a:gdLst>
                  <a:gd name="connsiteX0" fmla="*/ 135976 w 179969"/>
                  <a:gd name="connsiteY0" fmla="*/ 27997 h 27996"/>
                  <a:gd name="connsiteX1" fmla="*/ 39993 w 179969"/>
                  <a:gd name="connsiteY1" fmla="*/ 27997 h 27996"/>
                  <a:gd name="connsiteX2" fmla="*/ 0 w 179969"/>
                  <a:gd name="connsiteY2" fmla="*/ 0 h 27996"/>
                  <a:gd name="connsiteX3" fmla="*/ 179969 w 179969"/>
                  <a:gd name="connsiteY3" fmla="*/ 0 h 27996"/>
                  <a:gd name="connsiteX4" fmla="*/ 135976 w 179969"/>
                  <a:gd name="connsiteY4" fmla="*/ 27997 h 27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69" h="27996">
                    <a:moveTo>
                      <a:pt x="135976" y="27997"/>
                    </a:moveTo>
                    <a:lnTo>
                      <a:pt x="39993" y="27997"/>
                    </a:lnTo>
                    <a:lnTo>
                      <a:pt x="0" y="0"/>
                    </a:lnTo>
                    <a:lnTo>
                      <a:pt x="179969" y="0"/>
                    </a:lnTo>
                    <a:lnTo>
                      <a:pt x="135976" y="27997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21958475-4164-9C3D-4243-B11F79A7D5F7}"/>
                  </a:ext>
                </a:extLst>
              </p:cNvPr>
              <p:cNvSpPr/>
              <p:nvPr/>
            </p:nvSpPr>
            <p:spPr>
              <a:xfrm>
                <a:off x="3020143" y="4163817"/>
                <a:ext cx="179969" cy="27997"/>
              </a:xfrm>
              <a:custGeom>
                <a:avLst/>
                <a:gdLst>
                  <a:gd name="connsiteX0" fmla="*/ 135976 w 179969"/>
                  <a:gd name="connsiteY0" fmla="*/ 27997 h 27997"/>
                  <a:gd name="connsiteX1" fmla="*/ 39993 w 179969"/>
                  <a:gd name="connsiteY1" fmla="*/ 27997 h 27997"/>
                  <a:gd name="connsiteX2" fmla="*/ 0 w 179969"/>
                  <a:gd name="connsiteY2" fmla="*/ 0 h 27997"/>
                  <a:gd name="connsiteX3" fmla="*/ 179969 w 179969"/>
                  <a:gd name="connsiteY3" fmla="*/ 0 h 27997"/>
                  <a:gd name="connsiteX4" fmla="*/ 135976 w 179969"/>
                  <a:gd name="connsiteY4" fmla="*/ 27997 h 27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69" h="27997">
                    <a:moveTo>
                      <a:pt x="135976" y="27997"/>
                    </a:moveTo>
                    <a:lnTo>
                      <a:pt x="39993" y="27997"/>
                    </a:lnTo>
                    <a:lnTo>
                      <a:pt x="0" y="0"/>
                    </a:lnTo>
                    <a:lnTo>
                      <a:pt x="179969" y="0"/>
                    </a:lnTo>
                    <a:lnTo>
                      <a:pt x="135976" y="27997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7E7274C9-45C6-76A8-40BC-6A2A3B6443E2}"/>
                  </a:ext>
                </a:extLst>
              </p:cNvPr>
              <p:cNvSpPr/>
              <p:nvPr/>
            </p:nvSpPr>
            <p:spPr>
              <a:xfrm>
                <a:off x="3020143" y="4327790"/>
                <a:ext cx="179969" cy="27994"/>
              </a:xfrm>
              <a:custGeom>
                <a:avLst/>
                <a:gdLst>
                  <a:gd name="connsiteX0" fmla="*/ 135976 w 179969"/>
                  <a:gd name="connsiteY0" fmla="*/ 27994 h 27994"/>
                  <a:gd name="connsiteX1" fmla="*/ 39993 w 179969"/>
                  <a:gd name="connsiteY1" fmla="*/ 27994 h 27994"/>
                  <a:gd name="connsiteX2" fmla="*/ 0 w 179969"/>
                  <a:gd name="connsiteY2" fmla="*/ 0 h 27994"/>
                  <a:gd name="connsiteX3" fmla="*/ 179969 w 179969"/>
                  <a:gd name="connsiteY3" fmla="*/ 0 h 27994"/>
                  <a:gd name="connsiteX4" fmla="*/ 135976 w 179969"/>
                  <a:gd name="connsiteY4" fmla="*/ 27994 h 27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69" h="27994">
                    <a:moveTo>
                      <a:pt x="135976" y="27994"/>
                    </a:moveTo>
                    <a:lnTo>
                      <a:pt x="39993" y="27994"/>
                    </a:lnTo>
                    <a:lnTo>
                      <a:pt x="0" y="0"/>
                    </a:lnTo>
                    <a:lnTo>
                      <a:pt x="179969" y="0"/>
                    </a:lnTo>
                    <a:lnTo>
                      <a:pt x="135976" y="27994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94C3007E-FD7B-422B-4252-3F313453A8D0}"/>
                  </a:ext>
                </a:extLst>
              </p:cNvPr>
              <p:cNvSpPr/>
              <p:nvPr/>
            </p:nvSpPr>
            <p:spPr>
              <a:xfrm>
                <a:off x="4579883" y="3899862"/>
                <a:ext cx="179969" cy="27994"/>
              </a:xfrm>
              <a:custGeom>
                <a:avLst/>
                <a:gdLst>
                  <a:gd name="connsiteX0" fmla="*/ 43993 w 179969"/>
                  <a:gd name="connsiteY0" fmla="*/ 27994 h 27994"/>
                  <a:gd name="connsiteX1" fmla="*/ 139977 w 179969"/>
                  <a:gd name="connsiteY1" fmla="*/ 27994 h 27994"/>
                  <a:gd name="connsiteX2" fmla="*/ 179969 w 179969"/>
                  <a:gd name="connsiteY2" fmla="*/ 0 h 27994"/>
                  <a:gd name="connsiteX3" fmla="*/ 0 w 179969"/>
                  <a:gd name="connsiteY3" fmla="*/ 0 h 27994"/>
                  <a:gd name="connsiteX4" fmla="*/ 43993 w 179969"/>
                  <a:gd name="connsiteY4" fmla="*/ 27994 h 27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69" h="27994">
                    <a:moveTo>
                      <a:pt x="43993" y="27994"/>
                    </a:moveTo>
                    <a:lnTo>
                      <a:pt x="139977" y="27994"/>
                    </a:lnTo>
                    <a:lnTo>
                      <a:pt x="179969" y="0"/>
                    </a:lnTo>
                    <a:lnTo>
                      <a:pt x="0" y="0"/>
                    </a:lnTo>
                    <a:lnTo>
                      <a:pt x="43993" y="27994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0D26344B-1E94-6383-A826-4D9706B9903F}"/>
                  </a:ext>
                </a:extLst>
              </p:cNvPr>
              <p:cNvSpPr/>
              <p:nvPr/>
            </p:nvSpPr>
            <p:spPr>
              <a:xfrm>
                <a:off x="4579883" y="4015842"/>
                <a:ext cx="179969" cy="27994"/>
              </a:xfrm>
              <a:custGeom>
                <a:avLst/>
                <a:gdLst>
                  <a:gd name="connsiteX0" fmla="*/ 43993 w 179969"/>
                  <a:gd name="connsiteY0" fmla="*/ 27994 h 27994"/>
                  <a:gd name="connsiteX1" fmla="*/ 139977 w 179969"/>
                  <a:gd name="connsiteY1" fmla="*/ 27994 h 27994"/>
                  <a:gd name="connsiteX2" fmla="*/ 179969 w 179969"/>
                  <a:gd name="connsiteY2" fmla="*/ 0 h 27994"/>
                  <a:gd name="connsiteX3" fmla="*/ 0 w 179969"/>
                  <a:gd name="connsiteY3" fmla="*/ 0 h 27994"/>
                  <a:gd name="connsiteX4" fmla="*/ 43993 w 179969"/>
                  <a:gd name="connsiteY4" fmla="*/ 27994 h 27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69" h="27994">
                    <a:moveTo>
                      <a:pt x="43993" y="27994"/>
                    </a:moveTo>
                    <a:lnTo>
                      <a:pt x="139977" y="27994"/>
                    </a:lnTo>
                    <a:lnTo>
                      <a:pt x="179969" y="0"/>
                    </a:lnTo>
                    <a:lnTo>
                      <a:pt x="0" y="0"/>
                    </a:lnTo>
                    <a:lnTo>
                      <a:pt x="43993" y="27994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E060AE1A-175C-A3CD-779F-68F51404AFE5}"/>
                  </a:ext>
                </a:extLst>
              </p:cNvPr>
              <p:cNvSpPr/>
              <p:nvPr/>
            </p:nvSpPr>
            <p:spPr>
              <a:xfrm>
                <a:off x="4579883" y="4179816"/>
                <a:ext cx="179969" cy="27994"/>
              </a:xfrm>
              <a:custGeom>
                <a:avLst/>
                <a:gdLst>
                  <a:gd name="connsiteX0" fmla="*/ 43993 w 179969"/>
                  <a:gd name="connsiteY0" fmla="*/ 27994 h 27994"/>
                  <a:gd name="connsiteX1" fmla="*/ 139977 w 179969"/>
                  <a:gd name="connsiteY1" fmla="*/ 27994 h 27994"/>
                  <a:gd name="connsiteX2" fmla="*/ 179969 w 179969"/>
                  <a:gd name="connsiteY2" fmla="*/ 0 h 27994"/>
                  <a:gd name="connsiteX3" fmla="*/ 0 w 179969"/>
                  <a:gd name="connsiteY3" fmla="*/ 0 h 27994"/>
                  <a:gd name="connsiteX4" fmla="*/ 43993 w 179969"/>
                  <a:gd name="connsiteY4" fmla="*/ 27994 h 27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69" h="27994">
                    <a:moveTo>
                      <a:pt x="43993" y="27994"/>
                    </a:moveTo>
                    <a:lnTo>
                      <a:pt x="139977" y="27994"/>
                    </a:lnTo>
                    <a:lnTo>
                      <a:pt x="179969" y="0"/>
                    </a:lnTo>
                    <a:lnTo>
                      <a:pt x="0" y="0"/>
                    </a:lnTo>
                    <a:lnTo>
                      <a:pt x="43993" y="27994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95685178-F990-32DB-4948-5F7319B4A7CD}"/>
                  </a:ext>
                </a:extLst>
              </p:cNvPr>
              <p:cNvSpPr/>
              <p:nvPr/>
            </p:nvSpPr>
            <p:spPr>
              <a:xfrm>
                <a:off x="4579883" y="4343786"/>
                <a:ext cx="179969" cy="27996"/>
              </a:xfrm>
              <a:custGeom>
                <a:avLst/>
                <a:gdLst>
                  <a:gd name="connsiteX0" fmla="*/ 43993 w 179969"/>
                  <a:gd name="connsiteY0" fmla="*/ 27997 h 27996"/>
                  <a:gd name="connsiteX1" fmla="*/ 139977 w 179969"/>
                  <a:gd name="connsiteY1" fmla="*/ 27997 h 27996"/>
                  <a:gd name="connsiteX2" fmla="*/ 179969 w 179969"/>
                  <a:gd name="connsiteY2" fmla="*/ 0 h 27996"/>
                  <a:gd name="connsiteX3" fmla="*/ 0 w 179969"/>
                  <a:gd name="connsiteY3" fmla="*/ 0 h 27996"/>
                  <a:gd name="connsiteX4" fmla="*/ 43993 w 179969"/>
                  <a:gd name="connsiteY4" fmla="*/ 27997 h 27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69" h="27996">
                    <a:moveTo>
                      <a:pt x="43993" y="27997"/>
                    </a:moveTo>
                    <a:lnTo>
                      <a:pt x="139977" y="27997"/>
                    </a:lnTo>
                    <a:lnTo>
                      <a:pt x="179969" y="0"/>
                    </a:lnTo>
                    <a:lnTo>
                      <a:pt x="0" y="0"/>
                    </a:lnTo>
                    <a:lnTo>
                      <a:pt x="43993" y="27997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172BA7B0-E708-1E20-4394-ADC11CFAA2D9}"/>
                  </a:ext>
                </a:extLst>
              </p:cNvPr>
              <p:cNvSpPr/>
              <p:nvPr/>
            </p:nvSpPr>
            <p:spPr>
              <a:xfrm>
                <a:off x="4140485" y="3506698"/>
                <a:ext cx="293273" cy="126675"/>
              </a:xfrm>
              <a:custGeom>
                <a:avLst/>
                <a:gdLst>
                  <a:gd name="connsiteX0" fmla="*/ 49125 w 293273"/>
                  <a:gd name="connsiteY0" fmla="*/ 5092 h 126675"/>
                  <a:gd name="connsiteX1" fmla="*/ 35784 w 293273"/>
                  <a:gd name="connsiteY1" fmla="*/ 90267 h 126675"/>
                  <a:gd name="connsiteX2" fmla="*/ 16287 w 293273"/>
                  <a:gd name="connsiteY2" fmla="*/ 126182 h 126675"/>
                  <a:gd name="connsiteX3" fmla="*/ 280013 w 293273"/>
                  <a:gd name="connsiteY3" fmla="*/ 126182 h 126675"/>
                  <a:gd name="connsiteX4" fmla="*/ 255385 w 293273"/>
                  <a:gd name="connsiteY4" fmla="*/ 89241 h 126675"/>
                  <a:gd name="connsiteX5" fmla="*/ 242044 w 293273"/>
                  <a:gd name="connsiteY5" fmla="*/ -37 h 12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3273" h="126675">
                    <a:moveTo>
                      <a:pt x="49125" y="5092"/>
                    </a:moveTo>
                    <a:lnTo>
                      <a:pt x="35784" y="90267"/>
                    </a:lnTo>
                    <a:cubicBezTo>
                      <a:pt x="35784" y="90267"/>
                      <a:pt x="-29892" y="125156"/>
                      <a:pt x="16287" y="126182"/>
                    </a:cubicBezTo>
                    <a:cubicBezTo>
                      <a:pt x="62463" y="127210"/>
                      <a:pt x="280013" y="126182"/>
                      <a:pt x="280013" y="126182"/>
                    </a:cubicBezTo>
                    <a:cubicBezTo>
                      <a:pt x="280013" y="126182"/>
                      <a:pt x="322086" y="126182"/>
                      <a:pt x="255385" y="89241"/>
                    </a:cubicBezTo>
                    <a:lnTo>
                      <a:pt x="242044" y="-37"/>
                    </a:lnTo>
                    <a:close/>
                  </a:path>
                </a:pathLst>
              </a:custGeom>
              <a:solidFill>
                <a:srgbClr val="3F3D56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58DA6F70-3677-16E3-DCD5-AFB4AD028079}"/>
                  </a:ext>
                </a:extLst>
              </p:cNvPr>
              <p:cNvSpPr/>
              <p:nvPr/>
            </p:nvSpPr>
            <p:spPr>
              <a:xfrm>
                <a:off x="4140500" y="3506698"/>
                <a:ext cx="293260" cy="125498"/>
              </a:xfrm>
              <a:custGeom>
                <a:avLst/>
                <a:gdLst>
                  <a:gd name="connsiteX0" fmla="*/ 6983 w 293260"/>
                  <a:gd name="connsiteY0" fmla="*/ 125259 h 125498"/>
                  <a:gd name="connsiteX1" fmla="*/ 35769 w 293260"/>
                  <a:gd name="connsiteY1" fmla="*/ 106203 h 125498"/>
                  <a:gd name="connsiteX2" fmla="*/ 49110 w 293260"/>
                  <a:gd name="connsiteY2" fmla="*/ 21031 h 125498"/>
                  <a:gd name="connsiteX3" fmla="*/ 242030 w 293260"/>
                  <a:gd name="connsiteY3" fmla="*/ 21211 h 125498"/>
                  <a:gd name="connsiteX4" fmla="*/ 255371 w 293260"/>
                  <a:gd name="connsiteY4" fmla="*/ 105177 h 125498"/>
                  <a:gd name="connsiteX5" fmla="*/ 286200 w 293260"/>
                  <a:gd name="connsiteY5" fmla="*/ 125462 h 125498"/>
                  <a:gd name="connsiteX6" fmla="*/ 255371 w 293260"/>
                  <a:gd name="connsiteY6" fmla="*/ 89241 h 125498"/>
                  <a:gd name="connsiteX7" fmla="*/ 242030 w 293260"/>
                  <a:gd name="connsiteY7" fmla="*/ -37 h 125498"/>
                  <a:gd name="connsiteX8" fmla="*/ 49110 w 293260"/>
                  <a:gd name="connsiteY8" fmla="*/ 5092 h 125498"/>
                  <a:gd name="connsiteX9" fmla="*/ 35769 w 293260"/>
                  <a:gd name="connsiteY9" fmla="*/ 90267 h 125498"/>
                  <a:gd name="connsiteX10" fmla="*/ 6983 w 293260"/>
                  <a:gd name="connsiteY10" fmla="*/ 125259 h 125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3260" h="125498">
                    <a:moveTo>
                      <a:pt x="6983" y="125259"/>
                    </a:moveTo>
                    <a:cubicBezTo>
                      <a:pt x="15950" y="118007"/>
                      <a:pt x="25591" y="111626"/>
                      <a:pt x="35769" y="106203"/>
                    </a:cubicBezTo>
                    <a:lnTo>
                      <a:pt x="49110" y="21031"/>
                    </a:lnTo>
                    <a:lnTo>
                      <a:pt x="242030" y="21211"/>
                    </a:lnTo>
                    <a:lnTo>
                      <a:pt x="255371" y="105177"/>
                    </a:lnTo>
                    <a:cubicBezTo>
                      <a:pt x="266332" y="110834"/>
                      <a:pt x="276664" y="117635"/>
                      <a:pt x="286200" y="125462"/>
                    </a:cubicBezTo>
                    <a:cubicBezTo>
                      <a:pt x="294766" y="123507"/>
                      <a:pt x="304127" y="116243"/>
                      <a:pt x="255371" y="89241"/>
                    </a:cubicBezTo>
                    <a:lnTo>
                      <a:pt x="242030" y="-37"/>
                    </a:lnTo>
                    <a:lnTo>
                      <a:pt x="49110" y="5092"/>
                    </a:lnTo>
                    <a:lnTo>
                      <a:pt x="35769" y="90267"/>
                    </a:lnTo>
                    <a:cubicBezTo>
                      <a:pt x="35769" y="90267"/>
                      <a:pt x="-19416" y="119590"/>
                      <a:pt x="6983" y="125259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DA9EABD-D196-2E49-0DA9-D89480008B2D}"/>
                  </a:ext>
                </a:extLst>
              </p:cNvPr>
              <p:cNvSpPr/>
              <p:nvPr/>
            </p:nvSpPr>
            <p:spPr>
              <a:xfrm>
                <a:off x="3850625" y="2918185"/>
                <a:ext cx="869171" cy="605445"/>
              </a:xfrm>
              <a:custGeom>
                <a:avLst/>
                <a:gdLst>
                  <a:gd name="connsiteX0" fmla="*/ 838612 w 869171"/>
                  <a:gd name="connsiteY0" fmla="*/ 0 h 605445"/>
                  <a:gd name="connsiteX1" fmla="*/ 869172 w 869171"/>
                  <a:gd name="connsiteY1" fmla="*/ 0 h 605445"/>
                  <a:gd name="connsiteX2" fmla="*/ 869172 w 869171"/>
                  <a:gd name="connsiteY2" fmla="*/ 605446 h 605445"/>
                  <a:gd name="connsiteX3" fmla="*/ 838612 w 869171"/>
                  <a:gd name="connsiteY3" fmla="*/ 605446 h 605445"/>
                  <a:gd name="connsiteX4" fmla="*/ 30560 w 869171"/>
                  <a:gd name="connsiteY4" fmla="*/ 605446 h 605445"/>
                  <a:gd name="connsiteX5" fmla="*/ 0 w 869171"/>
                  <a:gd name="connsiteY5" fmla="*/ 605446 h 605445"/>
                  <a:gd name="connsiteX6" fmla="*/ 0 w 869171"/>
                  <a:gd name="connsiteY6" fmla="*/ 0 h 605445"/>
                  <a:gd name="connsiteX7" fmla="*/ 30560 w 869171"/>
                  <a:gd name="connsiteY7" fmla="*/ 0 h 60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69171" h="605445">
                    <a:moveTo>
                      <a:pt x="838612" y="0"/>
                    </a:moveTo>
                    <a:cubicBezTo>
                      <a:pt x="855490" y="0"/>
                      <a:pt x="869172" y="0"/>
                      <a:pt x="869172" y="0"/>
                    </a:cubicBezTo>
                    <a:lnTo>
                      <a:pt x="869172" y="605446"/>
                    </a:lnTo>
                    <a:cubicBezTo>
                      <a:pt x="869172" y="605446"/>
                      <a:pt x="855490" y="605446"/>
                      <a:pt x="838612" y="605446"/>
                    </a:cubicBezTo>
                    <a:lnTo>
                      <a:pt x="30560" y="605446"/>
                    </a:lnTo>
                    <a:cubicBezTo>
                      <a:pt x="13682" y="605446"/>
                      <a:pt x="0" y="605446"/>
                      <a:pt x="0" y="605446"/>
                    </a:cubicBezTo>
                    <a:lnTo>
                      <a:pt x="0" y="0"/>
                    </a:lnTo>
                    <a:cubicBezTo>
                      <a:pt x="0" y="0"/>
                      <a:pt x="13682" y="0"/>
                      <a:pt x="30560" y="0"/>
                    </a:cubicBezTo>
                    <a:close/>
                  </a:path>
                </a:pathLst>
              </a:custGeom>
              <a:solidFill>
                <a:srgbClr val="3F3D56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34607D00-C721-958D-BEBC-555F67FFB7AF}"/>
                  </a:ext>
                </a:extLst>
              </p:cNvPr>
              <p:cNvSpPr/>
              <p:nvPr/>
            </p:nvSpPr>
            <p:spPr>
              <a:xfrm>
                <a:off x="3879871" y="2950508"/>
                <a:ext cx="810680" cy="453570"/>
              </a:xfrm>
              <a:custGeom>
                <a:avLst/>
                <a:gdLst>
                  <a:gd name="connsiteX0" fmla="*/ 0 w 810680"/>
                  <a:gd name="connsiteY0" fmla="*/ 0 h 453570"/>
                  <a:gd name="connsiteX1" fmla="*/ 810680 w 810680"/>
                  <a:gd name="connsiteY1" fmla="*/ 0 h 453570"/>
                  <a:gd name="connsiteX2" fmla="*/ 810680 w 810680"/>
                  <a:gd name="connsiteY2" fmla="*/ 453571 h 453570"/>
                  <a:gd name="connsiteX3" fmla="*/ 0 w 810680"/>
                  <a:gd name="connsiteY3" fmla="*/ 453571 h 453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0680" h="453570">
                    <a:moveTo>
                      <a:pt x="0" y="0"/>
                    </a:moveTo>
                    <a:lnTo>
                      <a:pt x="810680" y="0"/>
                    </a:lnTo>
                    <a:lnTo>
                      <a:pt x="810680" y="453571"/>
                    </a:lnTo>
                    <a:lnTo>
                      <a:pt x="0" y="453571"/>
                    </a:lnTo>
                    <a:close/>
                  </a:path>
                </a:pathLst>
              </a:custGeom>
              <a:solidFill>
                <a:srgbClr val="F2F2F2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80A886EA-786B-B9F1-7218-AFEFABB0D76F}"/>
                  </a:ext>
                </a:extLst>
              </p:cNvPr>
              <p:cNvSpPr/>
              <p:nvPr/>
            </p:nvSpPr>
            <p:spPr>
              <a:xfrm>
                <a:off x="4280080" y="2931013"/>
                <a:ext cx="10261" cy="10261"/>
              </a:xfrm>
              <a:custGeom>
                <a:avLst/>
                <a:gdLst>
                  <a:gd name="connsiteX0" fmla="*/ 10262 w 10261"/>
                  <a:gd name="connsiteY0" fmla="*/ 5131 h 10261"/>
                  <a:gd name="connsiteX1" fmla="*/ 5131 w 10261"/>
                  <a:gd name="connsiteY1" fmla="*/ 10262 h 10261"/>
                  <a:gd name="connsiteX2" fmla="*/ 0 w 10261"/>
                  <a:gd name="connsiteY2" fmla="*/ 5131 h 10261"/>
                  <a:gd name="connsiteX3" fmla="*/ 5131 w 10261"/>
                  <a:gd name="connsiteY3" fmla="*/ 0 h 10261"/>
                  <a:gd name="connsiteX4" fmla="*/ 10262 w 10261"/>
                  <a:gd name="connsiteY4" fmla="*/ 5131 h 10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" h="10261">
                    <a:moveTo>
                      <a:pt x="10262" y="5131"/>
                    </a:moveTo>
                    <a:cubicBezTo>
                      <a:pt x="10262" y="7965"/>
                      <a:pt x="7965" y="10262"/>
                      <a:pt x="5131" y="10262"/>
                    </a:cubicBezTo>
                    <a:cubicBezTo>
                      <a:pt x="2297" y="10262"/>
                      <a:pt x="0" y="7965"/>
                      <a:pt x="0" y="5131"/>
                    </a:cubicBezTo>
                    <a:cubicBezTo>
                      <a:pt x="0" y="2297"/>
                      <a:pt x="2297" y="0"/>
                      <a:pt x="5131" y="0"/>
                    </a:cubicBezTo>
                    <a:cubicBezTo>
                      <a:pt x="7965" y="0"/>
                      <a:pt x="10262" y="2297"/>
                      <a:pt x="10262" y="5131"/>
                    </a:cubicBezTo>
                    <a:close/>
                  </a:path>
                </a:pathLst>
              </a:custGeom>
              <a:solidFill>
                <a:srgbClr val="F2F2F2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38EED30A-61C4-F59C-8C61-A7B5D6824B90}"/>
                  </a:ext>
                </a:extLst>
              </p:cNvPr>
              <p:cNvSpPr/>
              <p:nvPr/>
            </p:nvSpPr>
            <p:spPr>
              <a:xfrm>
                <a:off x="3850625" y="3439997"/>
                <a:ext cx="869174" cy="83631"/>
              </a:xfrm>
              <a:custGeom>
                <a:avLst/>
                <a:gdLst>
                  <a:gd name="connsiteX0" fmla="*/ 869006 w 869174"/>
                  <a:gd name="connsiteY0" fmla="*/ -37 h 83631"/>
                  <a:gd name="connsiteX1" fmla="*/ 869006 w 869174"/>
                  <a:gd name="connsiteY1" fmla="*/ 53037 h 83631"/>
                  <a:gd name="connsiteX2" fmla="*/ 838452 w 869174"/>
                  <a:gd name="connsiteY2" fmla="*/ 83595 h 83631"/>
                  <a:gd name="connsiteX3" fmla="*/ 838446 w 869174"/>
                  <a:gd name="connsiteY3" fmla="*/ 83595 h 83631"/>
                  <a:gd name="connsiteX4" fmla="*/ 30392 w 869174"/>
                  <a:gd name="connsiteY4" fmla="*/ 83595 h 83631"/>
                  <a:gd name="connsiteX5" fmla="*/ -169 w 869174"/>
                  <a:gd name="connsiteY5" fmla="*/ 53043 h 83631"/>
                  <a:gd name="connsiteX6" fmla="*/ -169 w 869174"/>
                  <a:gd name="connsiteY6" fmla="*/ 53037 h 83631"/>
                  <a:gd name="connsiteX7" fmla="*/ -169 w 869174"/>
                  <a:gd name="connsiteY7" fmla="*/ -37 h 83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69174" h="83631">
                    <a:moveTo>
                      <a:pt x="869006" y="-37"/>
                    </a:moveTo>
                    <a:lnTo>
                      <a:pt x="869006" y="53037"/>
                    </a:lnTo>
                    <a:cubicBezTo>
                      <a:pt x="869006" y="69910"/>
                      <a:pt x="855328" y="83595"/>
                      <a:pt x="838452" y="83595"/>
                    </a:cubicBezTo>
                    <a:cubicBezTo>
                      <a:pt x="838452" y="83595"/>
                      <a:pt x="838449" y="83595"/>
                      <a:pt x="838446" y="83595"/>
                    </a:cubicBezTo>
                    <a:lnTo>
                      <a:pt x="30392" y="83595"/>
                    </a:lnTo>
                    <a:cubicBezTo>
                      <a:pt x="13516" y="83597"/>
                      <a:pt x="-166" y="69919"/>
                      <a:pt x="-169" y="53043"/>
                    </a:cubicBezTo>
                    <a:cubicBezTo>
                      <a:pt x="-169" y="53040"/>
                      <a:pt x="-169" y="53037"/>
                      <a:pt x="-169" y="53037"/>
                    </a:cubicBezTo>
                    <a:lnTo>
                      <a:pt x="-169" y="-37"/>
                    </a:lnTo>
                    <a:close/>
                  </a:path>
                </a:pathLst>
              </a:custGeom>
              <a:solidFill>
                <a:srgbClr val="3F3D56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23240C1E-1207-55D3-D3C0-554985512051}"/>
                  </a:ext>
                </a:extLst>
              </p:cNvPr>
              <p:cNvSpPr/>
              <p:nvPr/>
            </p:nvSpPr>
            <p:spPr>
              <a:xfrm>
                <a:off x="4265714" y="3462572"/>
                <a:ext cx="38994" cy="38994"/>
              </a:xfrm>
              <a:custGeom>
                <a:avLst/>
                <a:gdLst>
                  <a:gd name="connsiteX0" fmla="*/ 38995 w 38994"/>
                  <a:gd name="connsiteY0" fmla="*/ 19497 h 38994"/>
                  <a:gd name="connsiteX1" fmla="*/ 19497 w 38994"/>
                  <a:gd name="connsiteY1" fmla="*/ 38995 h 38994"/>
                  <a:gd name="connsiteX2" fmla="*/ 0 w 38994"/>
                  <a:gd name="connsiteY2" fmla="*/ 19497 h 38994"/>
                  <a:gd name="connsiteX3" fmla="*/ 19497 w 38994"/>
                  <a:gd name="connsiteY3" fmla="*/ 0 h 38994"/>
                  <a:gd name="connsiteX4" fmla="*/ 38995 w 38994"/>
                  <a:gd name="connsiteY4" fmla="*/ 19497 h 38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994" h="38994">
                    <a:moveTo>
                      <a:pt x="38995" y="19497"/>
                    </a:moveTo>
                    <a:cubicBezTo>
                      <a:pt x="38995" y="30265"/>
                      <a:pt x="30266" y="38995"/>
                      <a:pt x="19497" y="38995"/>
                    </a:cubicBezTo>
                    <a:cubicBezTo>
                      <a:pt x="8729" y="38995"/>
                      <a:pt x="0" y="30265"/>
                      <a:pt x="0" y="19497"/>
                    </a:cubicBezTo>
                    <a:cubicBezTo>
                      <a:pt x="0" y="8729"/>
                      <a:pt x="8729" y="0"/>
                      <a:pt x="19497" y="0"/>
                    </a:cubicBezTo>
                    <a:cubicBezTo>
                      <a:pt x="30266" y="0"/>
                      <a:pt x="38995" y="8729"/>
                      <a:pt x="38995" y="19497"/>
                    </a:cubicBezTo>
                    <a:close/>
                  </a:path>
                </a:pathLst>
              </a:custGeom>
              <a:solidFill>
                <a:srgbClr val="F2F2F2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A4211549-CD37-B06B-DF40-90789E5560F3}"/>
                  </a:ext>
                </a:extLst>
              </p:cNvPr>
              <p:cNvSpPr/>
              <p:nvPr/>
            </p:nvSpPr>
            <p:spPr>
              <a:xfrm>
                <a:off x="3702745" y="3651389"/>
                <a:ext cx="552083" cy="47204"/>
              </a:xfrm>
              <a:custGeom>
                <a:avLst/>
                <a:gdLst>
                  <a:gd name="connsiteX0" fmla="*/ 552083 w 552083"/>
                  <a:gd name="connsiteY0" fmla="*/ 36941 h 47204"/>
                  <a:gd name="connsiteX1" fmla="*/ 552083 w 552083"/>
                  <a:gd name="connsiteY1" fmla="*/ 47205 h 47204"/>
                  <a:gd name="connsiteX2" fmla="*/ 0 w 552083"/>
                  <a:gd name="connsiteY2" fmla="*/ 47205 h 47204"/>
                  <a:gd name="connsiteX3" fmla="*/ 0 w 552083"/>
                  <a:gd name="connsiteY3" fmla="*/ 38995 h 47204"/>
                  <a:gd name="connsiteX4" fmla="*/ 760 w 552083"/>
                  <a:gd name="connsiteY4" fmla="*/ 36941 h 47204"/>
                  <a:gd name="connsiteX5" fmla="*/ 14367 w 552083"/>
                  <a:gd name="connsiteY5" fmla="*/ 0 h 47204"/>
                  <a:gd name="connsiteX6" fmla="*/ 540796 w 552083"/>
                  <a:gd name="connsiteY6" fmla="*/ 0 h 47204"/>
                  <a:gd name="connsiteX7" fmla="*/ 552083 w 552083"/>
                  <a:gd name="connsiteY7" fmla="*/ 36941 h 47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2083" h="47204">
                    <a:moveTo>
                      <a:pt x="552083" y="36941"/>
                    </a:moveTo>
                    <a:lnTo>
                      <a:pt x="552083" y="47205"/>
                    </a:lnTo>
                    <a:lnTo>
                      <a:pt x="0" y="47205"/>
                    </a:lnTo>
                    <a:lnTo>
                      <a:pt x="0" y="38995"/>
                    </a:lnTo>
                    <a:lnTo>
                      <a:pt x="760" y="36941"/>
                    </a:lnTo>
                    <a:lnTo>
                      <a:pt x="14367" y="0"/>
                    </a:lnTo>
                    <a:lnTo>
                      <a:pt x="540796" y="0"/>
                    </a:lnTo>
                    <a:lnTo>
                      <a:pt x="552083" y="36941"/>
                    </a:lnTo>
                    <a:close/>
                  </a:path>
                </a:pathLst>
              </a:custGeom>
              <a:solidFill>
                <a:srgbClr val="3F3D56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3DF12641-8421-28D6-1012-0C6B98F16028}"/>
                  </a:ext>
                </a:extLst>
              </p:cNvPr>
              <p:cNvSpPr/>
              <p:nvPr/>
            </p:nvSpPr>
            <p:spPr>
              <a:xfrm>
                <a:off x="4312297" y="3642950"/>
                <a:ext cx="155164" cy="54377"/>
              </a:xfrm>
              <a:custGeom>
                <a:avLst/>
                <a:gdLst>
                  <a:gd name="connsiteX0" fmla="*/ 154824 w 155164"/>
                  <a:gd name="connsiteY0" fmla="*/ 35296 h 54377"/>
                  <a:gd name="connsiteX1" fmla="*/ 141443 w 155164"/>
                  <a:gd name="connsiteY1" fmla="*/ 48423 h 54377"/>
                  <a:gd name="connsiteX2" fmla="*/ 48062 w 155164"/>
                  <a:gd name="connsiteY2" fmla="*/ 44317 h 54377"/>
                  <a:gd name="connsiteX3" fmla="*/ -169 w 155164"/>
                  <a:gd name="connsiteY3" fmla="*/ 14557 h 54377"/>
                  <a:gd name="connsiteX4" fmla="*/ 4058 w 155164"/>
                  <a:gd name="connsiteY4" fmla="*/ 12045 h 54377"/>
                  <a:gd name="connsiteX5" fmla="*/ 136008 w 155164"/>
                  <a:gd name="connsiteY5" fmla="*/ 12760 h 54377"/>
                  <a:gd name="connsiteX6" fmla="*/ 150472 w 155164"/>
                  <a:gd name="connsiteY6" fmla="*/ 22238 h 54377"/>
                  <a:gd name="connsiteX7" fmla="*/ 154824 w 155164"/>
                  <a:gd name="connsiteY7" fmla="*/ 35296 h 54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5164" h="54377">
                    <a:moveTo>
                      <a:pt x="154824" y="35296"/>
                    </a:moveTo>
                    <a:cubicBezTo>
                      <a:pt x="153818" y="39597"/>
                      <a:pt x="150021" y="44131"/>
                      <a:pt x="141443" y="48423"/>
                    </a:cubicBezTo>
                    <a:cubicBezTo>
                      <a:pt x="110657" y="63816"/>
                      <a:pt x="48062" y="44317"/>
                      <a:pt x="48062" y="44317"/>
                    </a:cubicBezTo>
                    <a:cubicBezTo>
                      <a:pt x="48062" y="44317"/>
                      <a:pt x="-169" y="36108"/>
                      <a:pt x="-169" y="14557"/>
                    </a:cubicBezTo>
                    <a:cubicBezTo>
                      <a:pt x="1183" y="13631"/>
                      <a:pt x="2598" y="12791"/>
                      <a:pt x="4058" y="12045"/>
                    </a:cubicBezTo>
                    <a:cubicBezTo>
                      <a:pt x="17002" y="5196"/>
                      <a:pt x="59915" y="-11700"/>
                      <a:pt x="136008" y="12760"/>
                    </a:cubicBezTo>
                    <a:cubicBezTo>
                      <a:pt x="141614" y="14520"/>
                      <a:pt x="146620" y="17800"/>
                      <a:pt x="150472" y="22238"/>
                    </a:cubicBezTo>
                    <a:cubicBezTo>
                      <a:pt x="153932" y="25641"/>
                      <a:pt x="155553" y="30499"/>
                      <a:pt x="154824" y="35296"/>
                    </a:cubicBezTo>
                    <a:close/>
                  </a:path>
                </a:pathLst>
              </a:custGeom>
              <a:solidFill>
                <a:srgbClr val="3F3D56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C1772A15-2580-DF76-3AE5-2C219FB9C128}"/>
                  </a:ext>
                </a:extLst>
              </p:cNvPr>
              <p:cNvSpPr/>
              <p:nvPr/>
            </p:nvSpPr>
            <p:spPr>
              <a:xfrm>
                <a:off x="4316523" y="3642950"/>
                <a:ext cx="150937" cy="45645"/>
              </a:xfrm>
              <a:custGeom>
                <a:avLst/>
                <a:gdLst>
                  <a:gd name="connsiteX0" fmla="*/ 150598 w 150937"/>
                  <a:gd name="connsiteY0" fmla="*/ 35296 h 45645"/>
                  <a:gd name="connsiteX1" fmla="*/ 44862 w 150937"/>
                  <a:gd name="connsiteY1" fmla="*/ 26872 h 45645"/>
                  <a:gd name="connsiteX2" fmla="*/ -169 w 150937"/>
                  <a:gd name="connsiteY2" fmla="*/ 12045 h 45645"/>
                  <a:gd name="connsiteX3" fmla="*/ 131782 w 150937"/>
                  <a:gd name="connsiteY3" fmla="*/ 12760 h 45645"/>
                  <a:gd name="connsiteX4" fmla="*/ 146246 w 150937"/>
                  <a:gd name="connsiteY4" fmla="*/ 22238 h 45645"/>
                  <a:gd name="connsiteX5" fmla="*/ 150598 w 150937"/>
                  <a:gd name="connsiteY5" fmla="*/ 35296 h 45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0937" h="45645">
                    <a:moveTo>
                      <a:pt x="150598" y="35296"/>
                    </a:moveTo>
                    <a:cubicBezTo>
                      <a:pt x="112917" y="49735"/>
                      <a:pt x="79331" y="50812"/>
                      <a:pt x="44862" y="26872"/>
                    </a:cubicBezTo>
                    <a:cubicBezTo>
                      <a:pt x="27477" y="14806"/>
                      <a:pt x="11684" y="11820"/>
                      <a:pt x="-169" y="12045"/>
                    </a:cubicBezTo>
                    <a:cubicBezTo>
                      <a:pt x="12776" y="5196"/>
                      <a:pt x="55688" y="-11700"/>
                      <a:pt x="131782" y="12760"/>
                    </a:cubicBezTo>
                    <a:cubicBezTo>
                      <a:pt x="137388" y="14520"/>
                      <a:pt x="142394" y="17800"/>
                      <a:pt x="146246" y="22238"/>
                    </a:cubicBezTo>
                    <a:cubicBezTo>
                      <a:pt x="149706" y="25641"/>
                      <a:pt x="151327" y="30499"/>
                      <a:pt x="150598" y="35296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8B0303BC-85A9-9147-A911-ACD4A236E338}"/>
                  </a:ext>
                </a:extLst>
              </p:cNvPr>
              <p:cNvSpPr/>
              <p:nvPr/>
            </p:nvSpPr>
            <p:spPr>
              <a:xfrm>
                <a:off x="4406704" y="3661651"/>
                <a:ext cx="26680" cy="8209"/>
              </a:xfrm>
              <a:custGeom>
                <a:avLst/>
                <a:gdLst>
                  <a:gd name="connsiteX0" fmla="*/ 26681 w 26680"/>
                  <a:gd name="connsiteY0" fmla="*/ 4105 h 8209"/>
                  <a:gd name="connsiteX1" fmla="*/ 13340 w 26680"/>
                  <a:gd name="connsiteY1" fmla="*/ 8209 h 8209"/>
                  <a:gd name="connsiteX2" fmla="*/ 0 w 26680"/>
                  <a:gd name="connsiteY2" fmla="*/ 4105 h 8209"/>
                  <a:gd name="connsiteX3" fmla="*/ 13340 w 26680"/>
                  <a:gd name="connsiteY3" fmla="*/ 0 h 8209"/>
                  <a:gd name="connsiteX4" fmla="*/ 26681 w 26680"/>
                  <a:gd name="connsiteY4" fmla="*/ 4105 h 8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680" h="8209">
                    <a:moveTo>
                      <a:pt x="26681" y="4105"/>
                    </a:moveTo>
                    <a:cubicBezTo>
                      <a:pt x="26681" y="6372"/>
                      <a:pt x="20708" y="8209"/>
                      <a:pt x="13340" y="8209"/>
                    </a:cubicBezTo>
                    <a:cubicBezTo>
                      <a:pt x="5973" y="8209"/>
                      <a:pt x="0" y="6372"/>
                      <a:pt x="0" y="4105"/>
                    </a:cubicBezTo>
                    <a:cubicBezTo>
                      <a:pt x="0" y="1838"/>
                      <a:pt x="5973" y="0"/>
                      <a:pt x="13340" y="0"/>
                    </a:cubicBezTo>
                    <a:cubicBezTo>
                      <a:pt x="20708" y="0"/>
                      <a:pt x="26681" y="1838"/>
                      <a:pt x="26681" y="4105"/>
                    </a:cubicBezTo>
                    <a:close/>
                  </a:path>
                </a:pathLst>
              </a:custGeom>
              <a:solidFill>
                <a:srgbClr val="F2F2F2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E1269604-4823-8962-B5D2-914B9856852A}"/>
                  </a:ext>
                </a:extLst>
              </p:cNvPr>
              <p:cNvSpPr/>
              <p:nvPr/>
            </p:nvSpPr>
            <p:spPr>
              <a:xfrm>
                <a:off x="3702745" y="3688330"/>
                <a:ext cx="552083" cy="10263"/>
              </a:xfrm>
              <a:custGeom>
                <a:avLst/>
                <a:gdLst>
                  <a:gd name="connsiteX0" fmla="*/ 552083 w 552083"/>
                  <a:gd name="connsiteY0" fmla="*/ 0 h 10263"/>
                  <a:gd name="connsiteX1" fmla="*/ 552083 w 552083"/>
                  <a:gd name="connsiteY1" fmla="*/ 10264 h 10263"/>
                  <a:gd name="connsiteX2" fmla="*/ 0 w 552083"/>
                  <a:gd name="connsiteY2" fmla="*/ 10264 h 10263"/>
                  <a:gd name="connsiteX3" fmla="*/ 0 w 552083"/>
                  <a:gd name="connsiteY3" fmla="*/ 2054 h 10263"/>
                  <a:gd name="connsiteX4" fmla="*/ 760 w 552083"/>
                  <a:gd name="connsiteY4" fmla="*/ 0 h 10263"/>
                  <a:gd name="connsiteX5" fmla="*/ 552083 w 552083"/>
                  <a:gd name="connsiteY5" fmla="*/ 0 h 10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2083" h="10263">
                    <a:moveTo>
                      <a:pt x="552083" y="0"/>
                    </a:moveTo>
                    <a:lnTo>
                      <a:pt x="552083" y="10264"/>
                    </a:lnTo>
                    <a:lnTo>
                      <a:pt x="0" y="10264"/>
                    </a:lnTo>
                    <a:lnTo>
                      <a:pt x="0" y="2054"/>
                    </a:lnTo>
                    <a:lnTo>
                      <a:pt x="760" y="0"/>
                    </a:lnTo>
                    <a:lnTo>
                      <a:pt x="552083" y="0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54B8EEC9-1133-8B86-6470-3FF893DDB6DF}"/>
                  </a:ext>
                </a:extLst>
              </p:cNvPr>
              <p:cNvSpPr/>
              <p:nvPr/>
            </p:nvSpPr>
            <p:spPr>
              <a:xfrm>
                <a:off x="3962003" y="2969329"/>
                <a:ext cx="610771" cy="418180"/>
              </a:xfrm>
              <a:custGeom>
                <a:avLst/>
                <a:gdLst>
                  <a:gd name="connsiteX0" fmla="*/ 608154 w 610771"/>
                  <a:gd name="connsiteY0" fmla="*/ 195355 h 418180"/>
                  <a:gd name="connsiteX1" fmla="*/ 538461 w 610771"/>
                  <a:gd name="connsiteY1" fmla="*/ 108967 h 418180"/>
                  <a:gd name="connsiteX2" fmla="*/ 517408 w 610771"/>
                  <a:gd name="connsiteY2" fmla="*/ 100254 h 418180"/>
                  <a:gd name="connsiteX3" fmla="*/ 432468 w 610771"/>
                  <a:gd name="connsiteY3" fmla="*/ 114047 h 418180"/>
                  <a:gd name="connsiteX4" fmla="*/ 424481 w 610771"/>
                  <a:gd name="connsiteY4" fmla="*/ 125663 h 418180"/>
                  <a:gd name="connsiteX5" fmla="*/ 485465 w 610771"/>
                  <a:gd name="connsiteY5" fmla="*/ 212780 h 418180"/>
                  <a:gd name="connsiteX6" fmla="*/ 300343 w 610771"/>
                  <a:gd name="connsiteY6" fmla="*/ 257064 h 418180"/>
                  <a:gd name="connsiteX7" fmla="*/ 153697 w 610771"/>
                  <a:gd name="connsiteY7" fmla="*/ 10960 h 418180"/>
                  <a:gd name="connsiteX8" fmla="*/ 133370 w 610771"/>
                  <a:gd name="connsiteY8" fmla="*/ 70 h 418180"/>
                  <a:gd name="connsiteX9" fmla="*/ 10680 w 610771"/>
                  <a:gd name="connsiteY9" fmla="*/ 9508 h 418180"/>
                  <a:gd name="connsiteX10" fmla="*/ 2694 w 610771"/>
                  <a:gd name="connsiteY10" fmla="*/ 30562 h 418180"/>
                  <a:gd name="connsiteX11" fmla="*/ 129012 w 610771"/>
                  <a:gd name="connsiteY11" fmla="*/ 304978 h 418180"/>
                  <a:gd name="connsiteX12" fmla="*/ 160229 w 610771"/>
                  <a:gd name="connsiteY12" fmla="*/ 319496 h 418180"/>
                  <a:gd name="connsiteX13" fmla="*/ 288725 w 610771"/>
                  <a:gd name="connsiteY13" fmla="*/ 286101 h 418180"/>
                  <a:gd name="connsiteX14" fmla="*/ 357695 w 610771"/>
                  <a:gd name="connsiteY14" fmla="*/ 407339 h 418180"/>
                  <a:gd name="connsiteX15" fmla="*/ 390361 w 610771"/>
                  <a:gd name="connsiteY15" fmla="*/ 414597 h 418180"/>
                  <a:gd name="connsiteX16" fmla="*/ 588552 w 610771"/>
                  <a:gd name="connsiteY16" fmla="*/ 343453 h 418180"/>
                  <a:gd name="connsiteX17" fmla="*/ 595813 w 610771"/>
                  <a:gd name="connsiteY17" fmla="*/ 329660 h 418180"/>
                  <a:gd name="connsiteX18" fmla="*/ 520311 w 610771"/>
                  <a:gd name="connsiteY18" fmla="*/ 228024 h 418180"/>
                  <a:gd name="connsiteX19" fmla="*/ 603796 w 610771"/>
                  <a:gd name="connsiteY19" fmla="*/ 205519 h 418180"/>
                  <a:gd name="connsiteX20" fmla="*/ 608154 w 610771"/>
                  <a:gd name="connsiteY20" fmla="*/ 195355 h 418180"/>
                  <a:gd name="connsiteX21" fmla="*/ 272029 w 610771"/>
                  <a:gd name="connsiteY21" fmla="*/ 264322 h 418180"/>
                  <a:gd name="connsiteX22" fmla="*/ 160955 w 610771"/>
                  <a:gd name="connsiteY22" fmla="*/ 291185 h 418180"/>
                  <a:gd name="connsiteX23" fmla="*/ 155149 w 610771"/>
                  <a:gd name="connsiteY23" fmla="*/ 289730 h 418180"/>
                  <a:gd name="connsiteX24" fmla="*/ 29557 w 610771"/>
                  <a:gd name="connsiteY24" fmla="*/ 32013 h 418180"/>
                  <a:gd name="connsiteX25" fmla="*/ 29557 w 610771"/>
                  <a:gd name="connsiteY25" fmla="*/ 26204 h 418180"/>
                  <a:gd name="connsiteX26" fmla="*/ 130464 w 610771"/>
                  <a:gd name="connsiteY26" fmla="*/ 17492 h 418180"/>
                  <a:gd name="connsiteX27" fmla="*/ 134821 w 610771"/>
                  <a:gd name="connsiteY27" fmla="*/ 20398 h 418180"/>
                  <a:gd name="connsiteX28" fmla="*/ 272755 w 610771"/>
                  <a:gd name="connsiteY28" fmla="*/ 258516 h 418180"/>
                  <a:gd name="connsiteX29" fmla="*/ 272029 w 610771"/>
                  <a:gd name="connsiteY29" fmla="*/ 264322 h 418180"/>
                  <a:gd name="connsiteX30" fmla="*/ 563869 w 610771"/>
                  <a:gd name="connsiteY30" fmla="*/ 318770 h 418180"/>
                  <a:gd name="connsiteX31" fmla="*/ 561692 w 610771"/>
                  <a:gd name="connsiteY31" fmla="*/ 324580 h 418180"/>
                  <a:gd name="connsiteX32" fmla="*/ 383103 w 610771"/>
                  <a:gd name="connsiteY32" fmla="*/ 385560 h 418180"/>
                  <a:gd name="connsiteX33" fmla="*/ 372939 w 610771"/>
                  <a:gd name="connsiteY33" fmla="*/ 381205 h 418180"/>
                  <a:gd name="connsiteX34" fmla="*/ 313410 w 610771"/>
                  <a:gd name="connsiteY34" fmla="*/ 279569 h 418180"/>
                  <a:gd name="connsiteX35" fmla="*/ 494177 w 610771"/>
                  <a:gd name="connsiteY35" fmla="*/ 232379 h 418180"/>
                  <a:gd name="connsiteX36" fmla="*/ 502886 w 610771"/>
                  <a:gd name="connsiteY36" fmla="*/ 234559 h 418180"/>
                  <a:gd name="connsiteX37" fmla="*/ 563869 w 610771"/>
                  <a:gd name="connsiteY37" fmla="*/ 318770 h 418180"/>
                  <a:gd name="connsiteX38" fmla="*/ 575485 w 610771"/>
                  <a:gd name="connsiteY38" fmla="*/ 191001 h 418180"/>
                  <a:gd name="connsiteX39" fmla="*/ 505067 w 610771"/>
                  <a:gd name="connsiteY39" fmla="*/ 208422 h 418180"/>
                  <a:gd name="connsiteX40" fmla="*/ 450618 w 610771"/>
                  <a:gd name="connsiteY40" fmla="*/ 134375 h 418180"/>
                  <a:gd name="connsiteX41" fmla="*/ 451344 w 610771"/>
                  <a:gd name="connsiteY41" fmla="*/ 129292 h 418180"/>
                  <a:gd name="connsiteX42" fmla="*/ 519585 w 610771"/>
                  <a:gd name="connsiteY42" fmla="*/ 116950 h 418180"/>
                  <a:gd name="connsiteX43" fmla="*/ 528297 w 610771"/>
                  <a:gd name="connsiteY43" fmla="*/ 120582 h 418180"/>
                  <a:gd name="connsiteX44" fmla="*/ 580565 w 610771"/>
                  <a:gd name="connsiteY44" fmla="*/ 186643 h 418180"/>
                  <a:gd name="connsiteX45" fmla="*/ 575485 w 610771"/>
                  <a:gd name="connsiteY45" fmla="*/ 191001 h 418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610771" h="418180">
                    <a:moveTo>
                      <a:pt x="608154" y="195355"/>
                    </a:moveTo>
                    <a:cubicBezTo>
                      <a:pt x="603796" y="191001"/>
                      <a:pt x="547897" y="120582"/>
                      <a:pt x="538461" y="108967"/>
                    </a:cubicBezTo>
                    <a:cubicBezTo>
                      <a:pt x="528297" y="97351"/>
                      <a:pt x="523940" y="99529"/>
                      <a:pt x="517408" y="100254"/>
                    </a:cubicBezTo>
                    <a:cubicBezTo>
                      <a:pt x="510873" y="100980"/>
                      <a:pt x="440454" y="113321"/>
                      <a:pt x="432468" y="114047"/>
                    </a:cubicBezTo>
                    <a:cubicBezTo>
                      <a:pt x="424481" y="115499"/>
                      <a:pt x="419401" y="118402"/>
                      <a:pt x="424481" y="125663"/>
                    </a:cubicBezTo>
                    <a:cubicBezTo>
                      <a:pt x="428839" y="132198"/>
                      <a:pt x="475301" y="197533"/>
                      <a:pt x="485465" y="212780"/>
                    </a:cubicBezTo>
                    <a:lnTo>
                      <a:pt x="300343" y="257064"/>
                    </a:lnTo>
                    <a:lnTo>
                      <a:pt x="153697" y="10960"/>
                    </a:lnTo>
                    <a:cubicBezTo>
                      <a:pt x="147888" y="2247"/>
                      <a:pt x="146437" y="-656"/>
                      <a:pt x="133370" y="70"/>
                    </a:cubicBezTo>
                    <a:cubicBezTo>
                      <a:pt x="120303" y="796"/>
                      <a:pt x="17941" y="9508"/>
                      <a:pt x="10680" y="9508"/>
                    </a:cubicBezTo>
                    <a:cubicBezTo>
                      <a:pt x="3420" y="10234"/>
                      <a:pt x="-4564" y="13137"/>
                      <a:pt x="2694" y="30562"/>
                    </a:cubicBezTo>
                    <a:cubicBezTo>
                      <a:pt x="9954" y="47983"/>
                      <a:pt x="126109" y="297717"/>
                      <a:pt x="129012" y="304978"/>
                    </a:cubicBezTo>
                    <a:cubicBezTo>
                      <a:pt x="131918" y="312235"/>
                      <a:pt x="140627" y="323851"/>
                      <a:pt x="160229" y="319496"/>
                    </a:cubicBezTo>
                    <a:cubicBezTo>
                      <a:pt x="180557" y="314416"/>
                      <a:pt x="250250" y="296265"/>
                      <a:pt x="288725" y="286101"/>
                    </a:cubicBezTo>
                    <a:cubicBezTo>
                      <a:pt x="309053" y="322399"/>
                      <a:pt x="349708" y="396450"/>
                      <a:pt x="357695" y="407339"/>
                    </a:cubicBezTo>
                    <a:cubicBezTo>
                      <a:pt x="367856" y="421858"/>
                      <a:pt x="375116" y="418955"/>
                      <a:pt x="390361" y="414597"/>
                    </a:cubicBezTo>
                    <a:cubicBezTo>
                      <a:pt x="402705" y="410968"/>
                      <a:pt x="580565" y="347082"/>
                      <a:pt x="588552" y="343453"/>
                    </a:cubicBezTo>
                    <a:cubicBezTo>
                      <a:pt x="596539" y="339824"/>
                      <a:pt x="601619" y="337647"/>
                      <a:pt x="595813" y="329660"/>
                    </a:cubicBezTo>
                    <a:cubicBezTo>
                      <a:pt x="591455" y="323851"/>
                      <a:pt x="544993" y="260693"/>
                      <a:pt x="520311" y="228024"/>
                    </a:cubicBezTo>
                    <a:cubicBezTo>
                      <a:pt x="537007" y="223669"/>
                      <a:pt x="597264" y="207696"/>
                      <a:pt x="603796" y="205519"/>
                    </a:cubicBezTo>
                    <a:cubicBezTo>
                      <a:pt x="611057" y="203342"/>
                      <a:pt x="612509" y="199710"/>
                      <a:pt x="608154" y="195355"/>
                    </a:cubicBezTo>
                    <a:close/>
                    <a:moveTo>
                      <a:pt x="272029" y="264322"/>
                    </a:moveTo>
                    <a:cubicBezTo>
                      <a:pt x="269852" y="265048"/>
                      <a:pt x="166039" y="289730"/>
                      <a:pt x="160955" y="291185"/>
                    </a:cubicBezTo>
                    <a:cubicBezTo>
                      <a:pt x="155149" y="292636"/>
                      <a:pt x="155149" y="291911"/>
                      <a:pt x="155149" y="289730"/>
                    </a:cubicBezTo>
                    <a:cubicBezTo>
                      <a:pt x="153697" y="287553"/>
                      <a:pt x="31734" y="34916"/>
                      <a:pt x="29557" y="32013"/>
                    </a:cubicBezTo>
                    <a:cubicBezTo>
                      <a:pt x="28102" y="29107"/>
                      <a:pt x="28102" y="26204"/>
                      <a:pt x="29557" y="26204"/>
                    </a:cubicBezTo>
                    <a:cubicBezTo>
                      <a:pt x="31008" y="26204"/>
                      <a:pt x="127560" y="17492"/>
                      <a:pt x="130464" y="17492"/>
                    </a:cubicBezTo>
                    <a:cubicBezTo>
                      <a:pt x="134095" y="17492"/>
                      <a:pt x="133370" y="18220"/>
                      <a:pt x="134821" y="20398"/>
                    </a:cubicBezTo>
                    <a:cubicBezTo>
                      <a:pt x="134821" y="20398"/>
                      <a:pt x="270578" y="254884"/>
                      <a:pt x="272755" y="258516"/>
                    </a:cubicBezTo>
                    <a:cubicBezTo>
                      <a:pt x="275658" y="262145"/>
                      <a:pt x="274206" y="263596"/>
                      <a:pt x="272029" y="264322"/>
                    </a:cubicBezTo>
                    <a:close/>
                    <a:moveTo>
                      <a:pt x="563869" y="318770"/>
                    </a:moveTo>
                    <a:cubicBezTo>
                      <a:pt x="565321" y="321674"/>
                      <a:pt x="567498" y="323125"/>
                      <a:pt x="561692" y="324580"/>
                    </a:cubicBezTo>
                    <a:cubicBezTo>
                      <a:pt x="556609" y="326757"/>
                      <a:pt x="386732" y="384108"/>
                      <a:pt x="383103" y="385560"/>
                    </a:cubicBezTo>
                    <a:cubicBezTo>
                      <a:pt x="379471" y="387011"/>
                      <a:pt x="377294" y="387737"/>
                      <a:pt x="372939" y="381205"/>
                    </a:cubicBezTo>
                    <a:cubicBezTo>
                      <a:pt x="368585" y="374670"/>
                      <a:pt x="313410" y="279569"/>
                      <a:pt x="313410" y="279569"/>
                    </a:cubicBezTo>
                    <a:lnTo>
                      <a:pt x="494177" y="232379"/>
                    </a:lnTo>
                    <a:cubicBezTo>
                      <a:pt x="498532" y="230927"/>
                      <a:pt x="499983" y="230202"/>
                      <a:pt x="502886" y="234559"/>
                    </a:cubicBezTo>
                    <a:cubicBezTo>
                      <a:pt x="505792" y="239640"/>
                      <a:pt x="562418" y="316593"/>
                      <a:pt x="563869" y="318770"/>
                    </a:cubicBezTo>
                    <a:close/>
                    <a:moveTo>
                      <a:pt x="575485" y="191001"/>
                    </a:moveTo>
                    <a:cubicBezTo>
                      <a:pt x="571127" y="191726"/>
                      <a:pt x="505067" y="208422"/>
                      <a:pt x="505067" y="208422"/>
                    </a:cubicBezTo>
                    <a:lnTo>
                      <a:pt x="450618" y="134375"/>
                    </a:lnTo>
                    <a:cubicBezTo>
                      <a:pt x="449167" y="132198"/>
                      <a:pt x="447712" y="130017"/>
                      <a:pt x="451344" y="129292"/>
                    </a:cubicBezTo>
                    <a:cubicBezTo>
                      <a:pt x="454973" y="128566"/>
                      <a:pt x="516682" y="117676"/>
                      <a:pt x="519585" y="116950"/>
                    </a:cubicBezTo>
                    <a:cubicBezTo>
                      <a:pt x="522488" y="116225"/>
                      <a:pt x="524666" y="115499"/>
                      <a:pt x="528297" y="120582"/>
                    </a:cubicBezTo>
                    <a:cubicBezTo>
                      <a:pt x="531926" y="124937"/>
                      <a:pt x="578388" y="184466"/>
                      <a:pt x="580565" y="186643"/>
                    </a:cubicBezTo>
                    <a:cubicBezTo>
                      <a:pt x="582743" y="188823"/>
                      <a:pt x="579840" y="190275"/>
                      <a:pt x="575485" y="191001"/>
                    </a:cubicBezTo>
                    <a:close/>
                  </a:path>
                </a:pathLst>
              </a:custGeom>
              <a:solidFill>
                <a:srgbClr val="FB503B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2CEAC451-9AF1-CBB2-CDEA-B0EA7D13C07A}"/>
                  </a:ext>
                </a:extLst>
              </p:cNvPr>
              <p:cNvSpPr/>
              <p:nvPr/>
            </p:nvSpPr>
            <p:spPr>
              <a:xfrm>
                <a:off x="3686518" y="2838109"/>
                <a:ext cx="218574" cy="218574"/>
              </a:xfrm>
              <a:custGeom>
                <a:avLst/>
                <a:gdLst>
                  <a:gd name="connsiteX0" fmla="*/ 218574 w 218574"/>
                  <a:gd name="connsiteY0" fmla="*/ 109287 h 218574"/>
                  <a:gd name="connsiteX1" fmla="*/ 109287 w 218574"/>
                  <a:gd name="connsiteY1" fmla="*/ 218574 h 218574"/>
                  <a:gd name="connsiteX2" fmla="*/ 0 w 218574"/>
                  <a:gd name="connsiteY2" fmla="*/ 109287 h 218574"/>
                  <a:gd name="connsiteX3" fmla="*/ 109287 w 218574"/>
                  <a:gd name="connsiteY3" fmla="*/ 0 h 218574"/>
                  <a:gd name="connsiteX4" fmla="*/ 218574 w 218574"/>
                  <a:gd name="connsiteY4" fmla="*/ 109287 h 218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574" h="218574">
                    <a:moveTo>
                      <a:pt x="218574" y="109287"/>
                    </a:moveTo>
                    <a:cubicBezTo>
                      <a:pt x="218574" y="169645"/>
                      <a:pt x="169645" y="218574"/>
                      <a:pt x="109287" y="218574"/>
                    </a:cubicBezTo>
                    <a:cubicBezTo>
                      <a:pt x="48930" y="218574"/>
                      <a:pt x="0" y="169645"/>
                      <a:pt x="0" y="109287"/>
                    </a:cubicBezTo>
                    <a:cubicBezTo>
                      <a:pt x="0" y="48930"/>
                      <a:pt x="48930" y="0"/>
                      <a:pt x="109287" y="0"/>
                    </a:cubicBezTo>
                    <a:cubicBezTo>
                      <a:pt x="169645" y="0"/>
                      <a:pt x="218574" y="48930"/>
                      <a:pt x="218574" y="109287"/>
                    </a:cubicBezTo>
                    <a:close/>
                  </a:path>
                </a:pathLst>
              </a:custGeom>
              <a:solidFill>
                <a:srgbClr val="FFB9B9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9D0E4914-037D-E829-5FF1-D9A71D8D3B8B}"/>
                  </a:ext>
                </a:extLst>
              </p:cNvPr>
              <p:cNvSpPr/>
              <p:nvPr/>
            </p:nvSpPr>
            <p:spPr>
              <a:xfrm>
                <a:off x="3715277" y="2987658"/>
                <a:ext cx="178312" cy="186938"/>
              </a:xfrm>
              <a:custGeom>
                <a:avLst/>
                <a:gdLst>
                  <a:gd name="connsiteX0" fmla="*/ -169 w 178312"/>
                  <a:gd name="connsiteY0" fmla="*/ 14345 h 186938"/>
                  <a:gd name="connsiteX1" fmla="*/ -169 w 178312"/>
                  <a:gd name="connsiteY1" fmla="*/ 186902 h 186938"/>
                  <a:gd name="connsiteX2" fmla="*/ 178144 w 178312"/>
                  <a:gd name="connsiteY2" fmla="*/ 186902 h 186938"/>
                  <a:gd name="connsiteX3" fmla="*/ 166640 w 178312"/>
                  <a:gd name="connsiteY3" fmla="*/ -37 h 186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312" h="186938">
                    <a:moveTo>
                      <a:pt x="-169" y="14345"/>
                    </a:moveTo>
                    <a:lnTo>
                      <a:pt x="-169" y="186902"/>
                    </a:lnTo>
                    <a:lnTo>
                      <a:pt x="178144" y="186902"/>
                    </a:lnTo>
                    <a:cubicBezTo>
                      <a:pt x="178144" y="186902"/>
                      <a:pt x="155136" y="43105"/>
                      <a:pt x="166640" y="-37"/>
                    </a:cubicBezTo>
                    <a:close/>
                  </a:path>
                </a:pathLst>
              </a:custGeom>
              <a:solidFill>
                <a:srgbClr val="FFB9B9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0FC4FA81-7295-5209-8178-924768FFD2D8}"/>
                  </a:ext>
                </a:extLst>
              </p:cNvPr>
              <p:cNvSpPr/>
              <p:nvPr/>
            </p:nvSpPr>
            <p:spPr>
              <a:xfrm>
                <a:off x="3490952" y="3092094"/>
                <a:ext cx="635591" cy="654821"/>
              </a:xfrm>
              <a:custGeom>
                <a:avLst/>
                <a:gdLst>
                  <a:gd name="connsiteX0" fmla="*/ 577903 w 635591"/>
                  <a:gd name="connsiteY0" fmla="*/ 142863 h 654821"/>
                  <a:gd name="connsiteX1" fmla="*/ 408221 w 635591"/>
                  <a:gd name="connsiteY1" fmla="*/ 53705 h 654821"/>
                  <a:gd name="connsiteX2" fmla="*/ 379461 w 635591"/>
                  <a:gd name="connsiteY2" fmla="*/ 10567 h 654821"/>
                  <a:gd name="connsiteX3" fmla="*/ 215530 w 635591"/>
                  <a:gd name="connsiteY3" fmla="*/ 24945 h 654821"/>
                  <a:gd name="connsiteX4" fmla="*/ 209778 w 635591"/>
                  <a:gd name="connsiteY4" fmla="*/ 62335 h 654821"/>
                  <a:gd name="connsiteX5" fmla="*/ -169 w 635591"/>
                  <a:gd name="connsiteY5" fmla="*/ 200380 h 654821"/>
                  <a:gd name="connsiteX6" fmla="*/ 57352 w 635591"/>
                  <a:gd name="connsiteY6" fmla="*/ 410327 h 654821"/>
                  <a:gd name="connsiteX7" fmla="*/ 83234 w 635591"/>
                  <a:gd name="connsiteY7" fmla="*/ 479351 h 654821"/>
                  <a:gd name="connsiteX8" fmla="*/ 91864 w 635591"/>
                  <a:gd name="connsiteY8" fmla="*/ 654785 h 654821"/>
                  <a:gd name="connsiteX9" fmla="*/ 543391 w 635591"/>
                  <a:gd name="connsiteY9" fmla="*/ 640407 h 654821"/>
                  <a:gd name="connsiteX10" fmla="*/ 543391 w 635591"/>
                  <a:gd name="connsiteY10" fmla="*/ 444839 h 654821"/>
                  <a:gd name="connsiteX11" fmla="*/ 566399 w 635591"/>
                  <a:gd name="connsiteY11" fmla="*/ 384444 h 654821"/>
                  <a:gd name="connsiteX12" fmla="*/ 566399 w 635591"/>
                  <a:gd name="connsiteY12" fmla="*/ 326924 h 654821"/>
                  <a:gd name="connsiteX13" fmla="*/ 635423 w 635591"/>
                  <a:gd name="connsiteY13" fmla="*/ 240644 h 654821"/>
                  <a:gd name="connsiteX14" fmla="*/ 577903 w 635591"/>
                  <a:gd name="connsiteY14" fmla="*/ 142863 h 654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35591" h="654821">
                    <a:moveTo>
                      <a:pt x="577903" y="142863"/>
                    </a:moveTo>
                    <a:cubicBezTo>
                      <a:pt x="577903" y="142863"/>
                      <a:pt x="408221" y="59457"/>
                      <a:pt x="408221" y="53705"/>
                    </a:cubicBezTo>
                    <a:cubicBezTo>
                      <a:pt x="408221" y="47953"/>
                      <a:pt x="390965" y="10567"/>
                      <a:pt x="379461" y="10567"/>
                    </a:cubicBezTo>
                    <a:cubicBezTo>
                      <a:pt x="367957" y="10567"/>
                      <a:pt x="270173" y="-21068"/>
                      <a:pt x="215530" y="24945"/>
                    </a:cubicBezTo>
                    <a:lnTo>
                      <a:pt x="209778" y="62335"/>
                    </a:lnTo>
                    <a:lnTo>
                      <a:pt x="-169" y="200380"/>
                    </a:lnTo>
                    <a:lnTo>
                      <a:pt x="57352" y="410327"/>
                    </a:lnTo>
                    <a:cubicBezTo>
                      <a:pt x="57352" y="410327"/>
                      <a:pt x="94738" y="450591"/>
                      <a:pt x="83234" y="479351"/>
                    </a:cubicBezTo>
                    <a:cubicBezTo>
                      <a:pt x="71730" y="508110"/>
                      <a:pt x="91864" y="654785"/>
                      <a:pt x="91864" y="654785"/>
                    </a:cubicBezTo>
                    <a:lnTo>
                      <a:pt x="543391" y="640407"/>
                    </a:lnTo>
                    <a:lnTo>
                      <a:pt x="543391" y="444839"/>
                    </a:lnTo>
                    <a:cubicBezTo>
                      <a:pt x="543391" y="444839"/>
                      <a:pt x="557770" y="398823"/>
                      <a:pt x="566399" y="384444"/>
                    </a:cubicBezTo>
                    <a:cubicBezTo>
                      <a:pt x="575026" y="370063"/>
                      <a:pt x="566399" y="326924"/>
                      <a:pt x="566399" y="326924"/>
                    </a:cubicBezTo>
                    <a:lnTo>
                      <a:pt x="635423" y="240644"/>
                    </a:lnTo>
                    <a:cubicBezTo>
                      <a:pt x="635423" y="240644"/>
                      <a:pt x="626794" y="160116"/>
                      <a:pt x="577903" y="142863"/>
                    </a:cubicBezTo>
                    <a:close/>
                  </a:path>
                </a:pathLst>
              </a:custGeom>
              <a:solidFill>
                <a:srgbClr val="D0CDE1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1F201B4D-32C0-6EC9-60B4-18EF789C34B5}"/>
                  </a:ext>
                </a:extLst>
              </p:cNvPr>
              <p:cNvSpPr/>
              <p:nvPr/>
            </p:nvSpPr>
            <p:spPr>
              <a:xfrm>
                <a:off x="3444243" y="3292511"/>
                <a:ext cx="170375" cy="460181"/>
              </a:xfrm>
              <a:custGeom>
                <a:avLst/>
                <a:gdLst>
                  <a:gd name="connsiteX0" fmla="*/ 53730 w 170375"/>
                  <a:gd name="connsiteY0" fmla="*/ 70425 h 460181"/>
                  <a:gd name="connsiteX1" fmla="*/ 66671 w 170375"/>
                  <a:gd name="connsiteY1" fmla="*/ -37 h 460181"/>
                  <a:gd name="connsiteX2" fmla="*/ 524 w 170375"/>
                  <a:gd name="connsiteY2" fmla="*/ 362337 h 460181"/>
                  <a:gd name="connsiteX3" fmla="*/ 81052 w 170375"/>
                  <a:gd name="connsiteY3" fmla="*/ 460121 h 460181"/>
                  <a:gd name="connsiteX4" fmla="*/ 170207 w 170375"/>
                  <a:gd name="connsiteY4" fmla="*/ 212787 h 460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375" h="460181">
                    <a:moveTo>
                      <a:pt x="53730" y="70425"/>
                    </a:moveTo>
                    <a:lnTo>
                      <a:pt x="66671" y="-37"/>
                    </a:lnTo>
                    <a:cubicBezTo>
                      <a:pt x="66671" y="-37"/>
                      <a:pt x="-8102" y="324950"/>
                      <a:pt x="524" y="362337"/>
                    </a:cubicBezTo>
                    <a:cubicBezTo>
                      <a:pt x="9154" y="399726"/>
                      <a:pt x="72423" y="457246"/>
                      <a:pt x="81052" y="460121"/>
                    </a:cubicBezTo>
                    <a:cubicBezTo>
                      <a:pt x="89679" y="462998"/>
                      <a:pt x="170207" y="212787"/>
                      <a:pt x="170207" y="212787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98B371D3-E6B8-ED35-1B5F-06BF3A86AD28}"/>
                  </a:ext>
                </a:extLst>
              </p:cNvPr>
              <p:cNvSpPr/>
              <p:nvPr/>
            </p:nvSpPr>
            <p:spPr>
              <a:xfrm>
                <a:off x="3424112" y="3283884"/>
                <a:ext cx="170375" cy="468808"/>
              </a:xfrm>
              <a:custGeom>
                <a:avLst/>
                <a:gdLst>
                  <a:gd name="connsiteX0" fmla="*/ 115562 w 170375"/>
                  <a:gd name="connsiteY0" fmla="*/ -37 h 468808"/>
                  <a:gd name="connsiteX1" fmla="*/ 66671 w 170375"/>
                  <a:gd name="connsiteY1" fmla="*/ 8590 h 468808"/>
                  <a:gd name="connsiteX2" fmla="*/ 525 w 170375"/>
                  <a:gd name="connsiteY2" fmla="*/ 370963 h 468808"/>
                  <a:gd name="connsiteX3" fmla="*/ 81050 w 170375"/>
                  <a:gd name="connsiteY3" fmla="*/ 468747 h 468808"/>
                  <a:gd name="connsiteX4" fmla="*/ 170207 w 170375"/>
                  <a:gd name="connsiteY4" fmla="*/ 221414 h 468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375" h="468808">
                    <a:moveTo>
                      <a:pt x="115562" y="-37"/>
                    </a:moveTo>
                    <a:lnTo>
                      <a:pt x="66671" y="8590"/>
                    </a:lnTo>
                    <a:cubicBezTo>
                      <a:pt x="66671" y="8590"/>
                      <a:pt x="-8105" y="333577"/>
                      <a:pt x="525" y="370963"/>
                    </a:cubicBezTo>
                    <a:cubicBezTo>
                      <a:pt x="9151" y="408353"/>
                      <a:pt x="72423" y="465873"/>
                      <a:pt x="81050" y="468747"/>
                    </a:cubicBezTo>
                    <a:cubicBezTo>
                      <a:pt x="89679" y="471625"/>
                      <a:pt x="170207" y="221414"/>
                      <a:pt x="170207" y="221414"/>
                    </a:cubicBezTo>
                    <a:close/>
                  </a:path>
                </a:pathLst>
              </a:custGeom>
              <a:solidFill>
                <a:srgbClr val="D0CDE1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A14B37D3-D63F-6BE7-D1CA-611F452BC209}"/>
                  </a:ext>
                </a:extLst>
              </p:cNvPr>
              <p:cNvSpPr/>
              <p:nvPr/>
            </p:nvSpPr>
            <p:spPr>
              <a:xfrm>
                <a:off x="4005752" y="3332775"/>
                <a:ext cx="122947" cy="400093"/>
              </a:xfrm>
              <a:custGeom>
                <a:avLst/>
                <a:gdLst>
                  <a:gd name="connsiteX0" fmla="*/ 78919 w 122947"/>
                  <a:gd name="connsiteY0" fmla="*/ 47417 h 400093"/>
                  <a:gd name="connsiteX1" fmla="*/ 103368 w 122947"/>
                  <a:gd name="connsiteY1" fmla="*/ -37 h 400093"/>
                  <a:gd name="connsiteX2" fmla="*/ 114872 w 122947"/>
                  <a:gd name="connsiteY2" fmla="*/ 356585 h 400093"/>
                  <a:gd name="connsiteX3" fmla="*/ 852 w 122947"/>
                  <a:gd name="connsiteY3" fmla="*/ 400057 h 400093"/>
                  <a:gd name="connsiteX4" fmla="*/ -169 w 122947"/>
                  <a:gd name="connsiteY4" fmla="*/ 163894 h 400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947" h="400093">
                    <a:moveTo>
                      <a:pt x="78919" y="47417"/>
                    </a:moveTo>
                    <a:lnTo>
                      <a:pt x="103368" y="-37"/>
                    </a:lnTo>
                    <a:cubicBezTo>
                      <a:pt x="103368" y="-37"/>
                      <a:pt x="137877" y="324950"/>
                      <a:pt x="114872" y="356585"/>
                    </a:cubicBezTo>
                    <a:cubicBezTo>
                      <a:pt x="91864" y="388222"/>
                      <a:pt x="852" y="400057"/>
                      <a:pt x="852" y="400057"/>
                    </a:cubicBezTo>
                    <a:lnTo>
                      <a:pt x="-169" y="163894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074D0E8B-6B9C-D9BB-BA5C-25556E1317A4}"/>
                  </a:ext>
                </a:extLst>
              </p:cNvPr>
              <p:cNvSpPr/>
              <p:nvPr/>
            </p:nvSpPr>
            <p:spPr>
              <a:xfrm>
                <a:off x="4023008" y="3295388"/>
                <a:ext cx="122947" cy="437480"/>
              </a:xfrm>
              <a:custGeom>
                <a:avLst/>
                <a:gdLst>
                  <a:gd name="connsiteX0" fmla="*/ 65978 w 122947"/>
                  <a:gd name="connsiteY0" fmla="*/ -37 h 437480"/>
                  <a:gd name="connsiteX1" fmla="*/ 103368 w 122947"/>
                  <a:gd name="connsiteY1" fmla="*/ 37350 h 437480"/>
                  <a:gd name="connsiteX2" fmla="*/ 114872 w 122947"/>
                  <a:gd name="connsiteY2" fmla="*/ 393971 h 437480"/>
                  <a:gd name="connsiteX3" fmla="*/ 852 w 122947"/>
                  <a:gd name="connsiteY3" fmla="*/ 437444 h 437480"/>
                  <a:gd name="connsiteX4" fmla="*/ -169 w 122947"/>
                  <a:gd name="connsiteY4" fmla="*/ 201281 h 437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947" h="437480">
                    <a:moveTo>
                      <a:pt x="65978" y="-37"/>
                    </a:moveTo>
                    <a:lnTo>
                      <a:pt x="103368" y="37350"/>
                    </a:lnTo>
                    <a:cubicBezTo>
                      <a:pt x="103368" y="37350"/>
                      <a:pt x="137877" y="362337"/>
                      <a:pt x="114872" y="393971"/>
                    </a:cubicBezTo>
                    <a:cubicBezTo>
                      <a:pt x="91864" y="425609"/>
                      <a:pt x="852" y="437444"/>
                      <a:pt x="852" y="437444"/>
                    </a:cubicBezTo>
                    <a:lnTo>
                      <a:pt x="-169" y="201281"/>
                    </a:lnTo>
                    <a:close/>
                  </a:path>
                </a:pathLst>
              </a:custGeom>
              <a:solidFill>
                <a:srgbClr val="D0CDE1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A0789A78-74E5-EC6F-1E1F-8C7DD2212311}"/>
                  </a:ext>
                </a:extLst>
              </p:cNvPr>
              <p:cNvSpPr/>
              <p:nvPr/>
            </p:nvSpPr>
            <p:spPr>
              <a:xfrm>
                <a:off x="3430786" y="3781774"/>
                <a:ext cx="691930" cy="603608"/>
              </a:xfrm>
              <a:custGeom>
                <a:avLst/>
                <a:gdLst>
                  <a:gd name="connsiteX0" fmla="*/ 100262 w 691930"/>
                  <a:gd name="connsiteY0" fmla="*/ 8244 h 603608"/>
                  <a:gd name="connsiteX1" fmla="*/ 2478 w 691930"/>
                  <a:gd name="connsiteY1" fmla="*/ 37004 h 603608"/>
                  <a:gd name="connsiteX2" fmla="*/ 36990 w 691930"/>
                  <a:gd name="connsiteY2" fmla="*/ 367742 h 603608"/>
                  <a:gd name="connsiteX3" fmla="*/ 88758 w 691930"/>
                  <a:gd name="connsiteY3" fmla="*/ 577689 h 603608"/>
                  <a:gd name="connsiteX4" fmla="*/ 212425 w 691930"/>
                  <a:gd name="connsiteY4" fmla="*/ 560433 h 603608"/>
                  <a:gd name="connsiteX5" fmla="*/ 169286 w 691930"/>
                  <a:gd name="connsiteY5" fmla="*/ 269959 h 603608"/>
                  <a:gd name="connsiteX6" fmla="*/ 502899 w 691930"/>
                  <a:gd name="connsiteY6" fmla="*/ 264207 h 603608"/>
                  <a:gd name="connsiteX7" fmla="*/ 471262 w 691930"/>
                  <a:gd name="connsiteY7" fmla="*/ 514417 h 603608"/>
                  <a:gd name="connsiteX8" fmla="*/ 471262 w 691930"/>
                  <a:gd name="connsiteY8" fmla="*/ 603572 h 603608"/>
                  <a:gd name="connsiteX9" fmla="*/ 617937 w 691930"/>
                  <a:gd name="connsiteY9" fmla="*/ 580564 h 603608"/>
                  <a:gd name="connsiteX10" fmla="*/ 675457 w 691930"/>
                  <a:gd name="connsiteY10" fmla="*/ 175052 h 603608"/>
                  <a:gd name="connsiteX11" fmla="*/ 669705 w 691930"/>
                  <a:gd name="connsiteY11" fmla="*/ 48508 h 603608"/>
                  <a:gd name="connsiteX12" fmla="*/ 100262 w 691930"/>
                  <a:gd name="connsiteY12" fmla="*/ 8244 h 603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91930" h="603608">
                    <a:moveTo>
                      <a:pt x="100262" y="8244"/>
                    </a:moveTo>
                    <a:cubicBezTo>
                      <a:pt x="100262" y="8244"/>
                      <a:pt x="16860" y="-23391"/>
                      <a:pt x="2478" y="37004"/>
                    </a:cubicBezTo>
                    <a:cubicBezTo>
                      <a:pt x="-11900" y="97401"/>
                      <a:pt x="36990" y="367742"/>
                      <a:pt x="36990" y="367742"/>
                    </a:cubicBezTo>
                    <a:cubicBezTo>
                      <a:pt x="36990" y="367742"/>
                      <a:pt x="68625" y="571937"/>
                      <a:pt x="88758" y="577689"/>
                    </a:cubicBezTo>
                    <a:cubicBezTo>
                      <a:pt x="108889" y="583441"/>
                      <a:pt x="198046" y="586316"/>
                      <a:pt x="212425" y="560433"/>
                    </a:cubicBezTo>
                    <a:cubicBezTo>
                      <a:pt x="226803" y="534548"/>
                      <a:pt x="169286" y="269959"/>
                      <a:pt x="169286" y="269959"/>
                    </a:cubicBezTo>
                    <a:lnTo>
                      <a:pt x="502899" y="264207"/>
                    </a:lnTo>
                    <a:cubicBezTo>
                      <a:pt x="502899" y="264207"/>
                      <a:pt x="482766" y="494284"/>
                      <a:pt x="471262" y="514417"/>
                    </a:cubicBezTo>
                    <a:cubicBezTo>
                      <a:pt x="459758" y="534548"/>
                      <a:pt x="459758" y="603572"/>
                      <a:pt x="471262" y="603572"/>
                    </a:cubicBezTo>
                    <a:cubicBezTo>
                      <a:pt x="482766" y="603572"/>
                      <a:pt x="609310" y="597820"/>
                      <a:pt x="617937" y="580564"/>
                    </a:cubicBezTo>
                    <a:cubicBezTo>
                      <a:pt x="626566" y="563308"/>
                      <a:pt x="675457" y="175052"/>
                      <a:pt x="675457" y="175052"/>
                    </a:cubicBezTo>
                    <a:cubicBezTo>
                      <a:pt x="675457" y="175052"/>
                      <a:pt x="715721" y="39881"/>
                      <a:pt x="669705" y="48508"/>
                    </a:cubicBezTo>
                    <a:cubicBezTo>
                      <a:pt x="623689" y="57137"/>
                      <a:pt x="100262" y="8244"/>
                      <a:pt x="100262" y="8244"/>
                    </a:cubicBezTo>
                    <a:close/>
                  </a:path>
                </a:pathLst>
              </a:custGeom>
              <a:solidFill>
                <a:srgbClr val="3F3D56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D87E9484-7319-893A-F771-DF0369349ECC}"/>
                  </a:ext>
                </a:extLst>
              </p:cNvPr>
              <p:cNvSpPr/>
              <p:nvPr/>
            </p:nvSpPr>
            <p:spPr>
              <a:xfrm>
                <a:off x="3910845" y="4341923"/>
                <a:ext cx="164663" cy="112090"/>
              </a:xfrm>
              <a:custGeom>
                <a:avLst/>
                <a:gdLst>
                  <a:gd name="connsiteX0" fmla="*/ 111994 w 164663"/>
                  <a:gd name="connsiteY0" fmla="*/ 8910 h 112090"/>
                  <a:gd name="connsiteX1" fmla="*/ 155133 w 164663"/>
                  <a:gd name="connsiteY1" fmla="*/ 8910 h 112090"/>
                  <a:gd name="connsiteX2" fmla="*/ 111994 w 164663"/>
                  <a:gd name="connsiteY2" fmla="*/ 86561 h 112090"/>
                  <a:gd name="connsiteX3" fmla="*/ -169 w 164663"/>
                  <a:gd name="connsiteY3" fmla="*/ 106694 h 112090"/>
                  <a:gd name="connsiteX4" fmla="*/ -169 w 164663"/>
                  <a:gd name="connsiteY4" fmla="*/ 23292 h 112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663" h="112090">
                    <a:moveTo>
                      <a:pt x="111994" y="8910"/>
                    </a:moveTo>
                    <a:cubicBezTo>
                      <a:pt x="111994" y="8910"/>
                      <a:pt x="140754" y="-11220"/>
                      <a:pt x="155133" y="8910"/>
                    </a:cubicBezTo>
                    <a:cubicBezTo>
                      <a:pt x="169514" y="29044"/>
                      <a:pt x="175266" y="52052"/>
                      <a:pt x="111994" y="86561"/>
                    </a:cubicBezTo>
                    <a:cubicBezTo>
                      <a:pt x="48722" y="121073"/>
                      <a:pt x="-169" y="112446"/>
                      <a:pt x="-169" y="106694"/>
                    </a:cubicBezTo>
                    <a:lnTo>
                      <a:pt x="-169" y="23292"/>
                    </a:lnTo>
                    <a:close/>
                  </a:path>
                </a:pathLst>
              </a:custGeom>
              <a:solidFill>
                <a:srgbClr val="2F2E41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466B4A58-FC78-4040-DBCE-4C123FADC728}"/>
                  </a:ext>
                </a:extLst>
              </p:cNvPr>
              <p:cNvSpPr/>
              <p:nvPr/>
            </p:nvSpPr>
            <p:spPr>
              <a:xfrm>
                <a:off x="3472963" y="4333295"/>
                <a:ext cx="164663" cy="112090"/>
              </a:xfrm>
              <a:custGeom>
                <a:avLst/>
                <a:gdLst>
                  <a:gd name="connsiteX0" fmla="*/ 52333 w 164663"/>
                  <a:gd name="connsiteY0" fmla="*/ 8911 h 112090"/>
                  <a:gd name="connsiteX1" fmla="*/ 9191 w 164663"/>
                  <a:gd name="connsiteY1" fmla="*/ 8911 h 112090"/>
                  <a:gd name="connsiteX2" fmla="*/ 52333 w 164663"/>
                  <a:gd name="connsiteY2" fmla="*/ 86562 h 112090"/>
                  <a:gd name="connsiteX3" fmla="*/ 164495 w 164663"/>
                  <a:gd name="connsiteY3" fmla="*/ 106693 h 112090"/>
                  <a:gd name="connsiteX4" fmla="*/ 164495 w 164663"/>
                  <a:gd name="connsiteY4" fmla="*/ 23290 h 112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663" h="112090">
                    <a:moveTo>
                      <a:pt x="52333" y="8911"/>
                    </a:moveTo>
                    <a:cubicBezTo>
                      <a:pt x="52333" y="8911"/>
                      <a:pt x="23573" y="-11222"/>
                      <a:pt x="9191" y="8911"/>
                    </a:cubicBezTo>
                    <a:cubicBezTo>
                      <a:pt x="-5187" y="29042"/>
                      <a:pt x="-10939" y="52050"/>
                      <a:pt x="52333" y="86562"/>
                    </a:cubicBezTo>
                    <a:cubicBezTo>
                      <a:pt x="115605" y="121074"/>
                      <a:pt x="164495" y="112445"/>
                      <a:pt x="164495" y="106693"/>
                    </a:cubicBezTo>
                    <a:lnTo>
                      <a:pt x="164495" y="23290"/>
                    </a:lnTo>
                    <a:close/>
                  </a:path>
                </a:pathLst>
              </a:custGeom>
              <a:solidFill>
                <a:srgbClr val="2F2E41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8432E080-952A-A00E-AEAF-0A0090F92936}"/>
                  </a:ext>
                </a:extLst>
              </p:cNvPr>
              <p:cNvSpPr/>
              <p:nvPr/>
            </p:nvSpPr>
            <p:spPr>
              <a:xfrm>
                <a:off x="3672248" y="2809539"/>
                <a:ext cx="240130" cy="271063"/>
              </a:xfrm>
              <a:custGeom>
                <a:avLst/>
                <a:gdLst>
                  <a:gd name="connsiteX0" fmla="*/ 124098 w 240130"/>
                  <a:gd name="connsiteY0" fmla="*/ 19 h 271063"/>
                  <a:gd name="connsiteX1" fmla="*/ 92000 w 240130"/>
                  <a:gd name="connsiteY1" fmla="*/ 4594 h 271063"/>
                  <a:gd name="connsiteX2" fmla="*/ 69132 w 240130"/>
                  <a:gd name="connsiteY2" fmla="*/ 16692 h 271063"/>
                  <a:gd name="connsiteX3" fmla="*/ 20882 w 240130"/>
                  <a:gd name="connsiteY3" fmla="*/ 46698 h 271063"/>
                  <a:gd name="connsiteX4" fmla="*/ 7263 w 240130"/>
                  <a:gd name="connsiteY4" fmla="*/ 67757 h 271063"/>
                  <a:gd name="connsiteX5" fmla="*/ 1234 w 240130"/>
                  <a:gd name="connsiteY5" fmla="*/ 112907 h 271063"/>
                  <a:gd name="connsiteX6" fmla="*/ 3412 w 240130"/>
                  <a:gd name="connsiteY6" fmla="*/ 146791 h 271063"/>
                  <a:gd name="connsiteX7" fmla="*/ 22465 w 240130"/>
                  <a:gd name="connsiteY7" fmla="*/ 168164 h 271063"/>
                  <a:gd name="connsiteX8" fmla="*/ 43141 w 240130"/>
                  <a:gd name="connsiteY8" fmla="*/ 208342 h 271063"/>
                  <a:gd name="connsiteX9" fmla="*/ 59303 w 240130"/>
                  <a:gd name="connsiteY9" fmla="*/ 261928 h 271063"/>
                  <a:gd name="connsiteX10" fmla="*/ 88752 w 240130"/>
                  <a:gd name="connsiteY10" fmla="*/ 270280 h 271063"/>
                  <a:gd name="connsiteX11" fmla="*/ 173617 w 240130"/>
                  <a:gd name="connsiteY11" fmla="*/ 267014 h 271063"/>
                  <a:gd name="connsiteX12" fmla="*/ 186441 w 240130"/>
                  <a:gd name="connsiteY12" fmla="*/ 263422 h 271063"/>
                  <a:gd name="connsiteX13" fmla="*/ 197691 w 240130"/>
                  <a:gd name="connsiteY13" fmla="*/ 250044 h 271063"/>
                  <a:gd name="connsiteX14" fmla="*/ 219453 w 240130"/>
                  <a:gd name="connsiteY14" fmla="*/ 190912 h 271063"/>
                  <a:gd name="connsiteX15" fmla="*/ 221756 w 240130"/>
                  <a:gd name="connsiteY15" fmla="*/ 159852 h 271063"/>
                  <a:gd name="connsiteX16" fmla="*/ 230434 w 240130"/>
                  <a:gd name="connsiteY16" fmla="*/ 148579 h 271063"/>
                  <a:gd name="connsiteX17" fmla="*/ 238929 w 240130"/>
                  <a:gd name="connsiteY17" fmla="*/ 117751 h 271063"/>
                  <a:gd name="connsiteX18" fmla="*/ 213492 w 240130"/>
                  <a:gd name="connsiteY18" fmla="*/ 33151 h 271063"/>
                  <a:gd name="connsiteX19" fmla="*/ 124098 w 240130"/>
                  <a:gd name="connsiteY19" fmla="*/ 19 h 271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40130" h="271063">
                    <a:moveTo>
                      <a:pt x="124098" y="19"/>
                    </a:moveTo>
                    <a:cubicBezTo>
                      <a:pt x="113214" y="-358"/>
                      <a:pt x="102344" y="1190"/>
                      <a:pt x="92000" y="4594"/>
                    </a:cubicBezTo>
                    <a:cubicBezTo>
                      <a:pt x="83977" y="7820"/>
                      <a:pt x="76313" y="11874"/>
                      <a:pt x="69132" y="16692"/>
                    </a:cubicBezTo>
                    <a:lnTo>
                      <a:pt x="20882" y="46698"/>
                    </a:lnTo>
                    <a:cubicBezTo>
                      <a:pt x="12507" y="50321"/>
                      <a:pt x="7135" y="58630"/>
                      <a:pt x="7263" y="67757"/>
                    </a:cubicBezTo>
                    <a:lnTo>
                      <a:pt x="1234" y="112907"/>
                    </a:lnTo>
                    <a:cubicBezTo>
                      <a:pt x="-286" y="124303"/>
                      <a:pt x="-1689" y="136490"/>
                      <a:pt x="3412" y="146791"/>
                    </a:cubicBezTo>
                    <a:cubicBezTo>
                      <a:pt x="7669" y="155389"/>
                      <a:pt x="15787" y="161275"/>
                      <a:pt x="22465" y="168164"/>
                    </a:cubicBezTo>
                    <a:cubicBezTo>
                      <a:pt x="33149" y="179240"/>
                      <a:pt x="40338" y="193212"/>
                      <a:pt x="43141" y="208342"/>
                    </a:cubicBezTo>
                    <a:cubicBezTo>
                      <a:pt x="46593" y="227196"/>
                      <a:pt x="44384" y="249898"/>
                      <a:pt x="59303" y="261928"/>
                    </a:cubicBezTo>
                    <a:cubicBezTo>
                      <a:pt x="67381" y="268443"/>
                      <a:pt x="78390" y="269674"/>
                      <a:pt x="88752" y="270280"/>
                    </a:cubicBezTo>
                    <a:cubicBezTo>
                      <a:pt x="117080" y="271934"/>
                      <a:pt x="145500" y="270840"/>
                      <a:pt x="173617" y="267014"/>
                    </a:cubicBezTo>
                    <a:cubicBezTo>
                      <a:pt x="178089" y="266680"/>
                      <a:pt x="182447" y="265457"/>
                      <a:pt x="186441" y="263422"/>
                    </a:cubicBezTo>
                    <a:cubicBezTo>
                      <a:pt x="191513" y="260422"/>
                      <a:pt x="194705" y="255124"/>
                      <a:pt x="197691" y="250044"/>
                    </a:cubicBezTo>
                    <a:cubicBezTo>
                      <a:pt x="208463" y="231702"/>
                      <a:pt x="219570" y="212186"/>
                      <a:pt x="219453" y="190912"/>
                    </a:cubicBezTo>
                    <a:cubicBezTo>
                      <a:pt x="219396" y="180388"/>
                      <a:pt x="216701" y="169084"/>
                      <a:pt x="221756" y="159852"/>
                    </a:cubicBezTo>
                    <a:cubicBezTo>
                      <a:pt x="224425" y="155929"/>
                      <a:pt x="227325" y="152165"/>
                      <a:pt x="230434" y="148579"/>
                    </a:cubicBezTo>
                    <a:cubicBezTo>
                      <a:pt x="236692" y="139790"/>
                      <a:pt x="237909" y="128492"/>
                      <a:pt x="238929" y="117751"/>
                    </a:cubicBezTo>
                    <a:cubicBezTo>
                      <a:pt x="242187" y="83436"/>
                      <a:pt x="238781" y="57325"/>
                      <a:pt x="213492" y="33151"/>
                    </a:cubicBezTo>
                    <a:cubicBezTo>
                      <a:pt x="189884" y="10588"/>
                      <a:pt x="156292" y="227"/>
                      <a:pt x="124098" y="19"/>
                    </a:cubicBezTo>
                    <a:close/>
                  </a:path>
                </a:pathLst>
              </a:custGeom>
              <a:solidFill>
                <a:srgbClr val="2F2E41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CB9A0C86-FF03-0EAB-385C-FD8419268AB4}"/>
                  </a:ext>
                </a:extLst>
              </p:cNvPr>
              <p:cNvSpPr/>
              <p:nvPr/>
            </p:nvSpPr>
            <p:spPr>
              <a:xfrm>
                <a:off x="3432075" y="4129822"/>
                <a:ext cx="139976" cy="487919"/>
              </a:xfrm>
              <a:custGeom>
                <a:avLst/>
                <a:gdLst>
                  <a:gd name="connsiteX0" fmla="*/ 95984 w 139976"/>
                  <a:gd name="connsiteY0" fmla="*/ 0 h 487919"/>
                  <a:gd name="connsiteX1" fmla="*/ 0 w 139976"/>
                  <a:gd name="connsiteY1" fmla="*/ 487920 h 487919"/>
                  <a:gd name="connsiteX2" fmla="*/ 47990 w 139976"/>
                  <a:gd name="connsiteY2" fmla="*/ 487920 h 487919"/>
                  <a:gd name="connsiteX3" fmla="*/ 139977 w 139976"/>
                  <a:gd name="connsiteY3" fmla="*/ 8001 h 487919"/>
                  <a:gd name="connsiteX4" fmla="*/ 95984 w 139976"/>
                  <a:gd name="connsiteY4" fmla="*/ 0 h 487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976" h="487919">
                    <a:moveTo>
                      <a:pt x="95984" y="0"/>
                    </a:moveTo>
                    <a:lnTo>
                      <a:pt x="0" y="487920"/>
                    </a:lnTo>
                    <a:lnTo>
                      <a:pt x="47990" y="487920"/>
                    </a:lnTo>
                    <a:lnTo>
                      <a:pt x="139977" y="8001"/>
                    </a:lnTo>
                    <a:lnTo>
                      <a:pt x="95984" y="0"/>
                    </a:lnTo>
                    <a:close/>
                  </a:path>
                </a:pathLst>
              </a:custGeom>
              <a:solidFill>
                <a:srgbClr val="2F2E41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146EF05A-970A-A4AD-262C-5F4E4F7D0885}"/>
                  </a:ext>
                </a:extLst>
              </p:cNvPr>
              <p:cNvSpPr/>
              <p:nvPr/>
            </p:nvSpPr>
            <p:spPr>
              <a:xfrm>
                <a:off x="3836007" y="4153819"/>
                <a:ext cx="99984" cy="575905"/>
              </a:xfrm>
              <a:custGeom>
                <a:avLst/>
                <a:gdLst>
                  <a:gd name="connsiteX0" fmla="*/ 0 w 99984"/>
                  <a:gd name="connsiteY0" fmla="*/ 15999 h 575905"/>
                  <a:gd name="connsiteX1" fmla="*/ 59992 w 99984"/>
                  <a:gd name="connsiteY1" fmla="*/ 575906 h 575905"/>
                  <a:gd name="connsiteX2" fmla="*/ 99984 w 99984"/>
                  <a:gd name="connsiteY2" fmla="*/ 575906 h 575905"/>
                  <a:gd name="connsiteX3" fmla="*/ 63989 w 99984"/>
                  <a:gd name="connsiteY3" fmla="*/ 0 h 575905"/>
                  <a:gd name="connsiteX4" fmla="*/ 0 w 99984"/>
                  <a:gd name="connsiteY4" fmla="*/ 15999 h 57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984" h="575905">
                    <a:moveTo>
                      <a:pt x="0" y="15999"/>
                    </a:moveTo>
                    <a:lnTo>
                      <a:pt x="59992" y="575906"/>
                    </a:lnTo>
                    <a:lnTo>
                      <a:pt x="99984" y="575906"/>
                    </a:lnTo>
                    <a:lnTo>
                      <a:pt x="63989" y="0"/>
                    </a:lnTo>
                    <a:lnTo>
                      <a:pt x="0" y="15999"/>
                    </a:lnTo>
                    <a:close/>
                  </a:path>
                </a:pathLst>
              </a:custGeom>
              <a:solidFill>
                <a:srgbClr val="2F2E41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36AD00C0-F10A-BFB9-2946-0DC6887BB9F0}"/>
                  </a:ext>
                </a:extLst>
              </p:cNvPr>
              <p:cNvSpPr/>
              <p:nvPr/>
            </p:nvSpPr>
            <p:spPr>
              <a:xfrm>
                <a:off x="3999980" y="4145821"/>
                <a:ext cx="123978" cy="379937"/>
              </a:xfrm>
              <a:custGeom>
                <a:avLst/>
                <a:gdLst>
                  <a:gd name="connsiteX0" fmla="*/ 0 w 123978"/>
                  <a:gd name="connsiteY0" fmla="*/ 7998 h 379937"/>
                  <a:gd name="connsiteX1" fmla="*/ 83985 w 123978"/>
                  <a:gd name="connsiteY1" fmla="*/ 379938 h 379937"/>
                  <a:gd name="connsiteX2" fmla="*/ 123978 w 123978"/>
                  <a:gd name="connsiteY2" fmla="*/ 379938 h 379937"/>
                  <a:gd name="connsiteX3" fmla="*/ 43993 w 123978"/>
                  <a:gd name="connsiteY3" fmla="*/ 0 h 379937"/>
                  <a:gd name="connsiteX4" fmla="*/ 0 w 123978"/>
                  <a:gd name="connsiteY4" fmla="*/ 7998 h 37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978" h="379937">
                    <a:moveTo>
                      <a:pt x="0" y="7998"/>
                    </a:moveTo>
                    <a:lnTo>
                      <a:pt x="83985" y="379938"/>
                    </a:lnTo>
                    <a:lnTo>
                      <a:pt x="123978" y="379938"/>
                    </a:lnTo>
                    <a:lnTo>
                      <a:pt x="43993" y="0"/>
                    </a:lnTo>
                    <a:lnTo>
                      <a:pt x="0" y="7998"/>
                    </a:lnTo>
                    <a:close/>
                  </a:path>
                </a:pathLst>
              </a:custGeom>
              <a:solidFill>
                <a:srgbClr val="2F2E41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4A96693A-9D08-897F-4E2B-AEB344F43F42}"/>
                  </a:ext>
                </a:extLst>
              </p:cNvPr>
              <p:cNvSpPr/>
              <p:nvPr/>
            </p:nvSpPr>
            <p:spPr>
              <a:xfrm>
                <a:off x="3668036" y="4153819"/>
                <a:ext cx="55991" cy="295952"/>
              </a:xfrm>
              <a:custGeom>
                <a:avLst/>
                <a:gdLst>
                  <a:gd name="connsiteX0" fmla="*/ 11998 w 55991"/>
                  <a:gd name="connsiteY0" fmla="*/ 0 h 295952"/>
                  <a:gd name="connsiteX1" fmla="*/ 0 w 55991"/>
                  <a:gd name="connsiteY1" fmla="*/ 295952 h 295952"/>
                  <a:gd name="connsiteX2" fmla="*/ 31995 w 55991"/>
                  <a:gd name="connsiteY2" fmla="*/ 295952 h 295952"/>
                  <a:gd name="connsiteX3" fmla="*/ 55991 w 55991"/>
                  <a:gd name="connsiteY3" fmla="*/ 0 h 295952"/>
                  <a:gd name="connsiteX4" fmla="*/ 11998 w 55991"/>
                  <a:gd name="connsiteY4" fmla="*/ 0 h 295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991" h="295952">
                    <a:moveTo>
                      <a:pt x="11998" y="0"/>
                    </a:moveTo>
                    <a:lnTo>
                      <a:pt x="0" y="295952"/>
                    </a:lnTo>
                    <a:lnTo>
                      <a:pt x="31995" y="295952"/>
                    </a:lnTo>
                    <a:lnTo>
                      <a:pt x="55991" y="0"/>
                    </a:lnTo>
                    <a:lnTo>
                      <a:pt x="11998" y="0"/>
                    </a:lnTo>
                    <a:close/>
                  </a:path>
                </a:pathLst>
              </a:custGeom>
              <a:solidFill>
                <a:srgbClr val="2F2E41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9B91B26B-6398-6C24-00DC-10C316522BE6}"/>
                  </a:ext>
                </a:extLst>
              </p:cNvPr>
              <p:cNvSpPr/>
              <p:nvPr/>
            </p:nvSpPr>
            <p:spPr>
              <a:xfrm>
                <a:off x="3449018" y="3632572"/>
                <a:ext cx="675113" cy="566010"/>
              </a:xfrm>
              <a:custGeom>
                <a:avLst/>
                <a:gdLst>
                  <a:gd name="connsiteX0" fmla="*/ 10883 w 675113"/>
                  <a:gd name="connsiteY0" fmla="*/ 445223 h 566010"/>
                  <a:gd name="connsiteX1" fmla="*/ 126863 w 675113"/>
                  <a:gd name="connsiteY1" fmla="*/ 5296 h 566010"/>
                  <a:gd name="connsiteX2" fmla="*/ 562792 w 675113"/>
                  <a:gd name="connsiteY2" fmla="*/ 5296 h 566010"/>
                  <a:gd name="connsiteX3" fmla="*/ 666774 w 675113"/>
                  <a:gd name="connsiteY3" fmla="*/ 445223 h 566010"/>
                  <a:gd name="connsiteX4" fmla="*/ 346828 w 675113"/>
                  <a:gd name="connsiteY4" fmla="*/ 565203 h 566010"/>
                  <a:gd name="connsiteX5" fmla="*/ 10883 w 675113"/>
                  <a:gd name="connsiteY5" fmla="*/ 445223 h 566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75113" h="566010">
                    <a:moveTo>
                      <a:pt x="10883" y="445223"/>
                    </a:moveTo>
                    <a:cubicBezTo>
                      <a:pt x="10883" y="445223"/>
                      <a:pt x="-53106" y="17294"/>
                      <a:pt x="126863" y="5296"/>
                    </a:cubicBezTo>
                    <a:cubicBezTo>
                      <a:pt x="306835" y="-6702"/>
                      <a:pt x="562792" y="5296"/>
                      <a:pt x="562792" y="5296"/>
                    </a:cubicBezTo>
                    <a:cubicBezTo>
                      <a:pt x="562792" y="5296"/>
                      <a:pt x="710767" y="-6702"/>
                      <a:pt x="666774" y="445223"/>
                    </a:cubicBezTo>
                    <a:cubicBezTo>
                      <a:pt x="666774" y="445223"/>
                      <a:pt x="706766" y="577201"/>
                      <a:pt x="346828" y="565203"/>
                    </a:cubicBezTo>
                    <a:cubicBezTo>
                      <a:pt x="-13114" y="553205"/>
                      <a:pt x="10883" y="445223"/>
                      <a:pt x="10883" y="445223"/>
                    </a:cubicBezTo>
                    <a:close/>
                  </a:path>
                </a:pathLst>
              </a:custGeom>
              <a:solidFill>
                <a:srgbClr val="5F9CEF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ACDDF605-AAE2-F65B-9636-E0D42F3D61BC}"/>
                  </a:ext>
                </a:extLst>
              </p:cNvPr>
              <p:cNvSpPr/>
              <p:nvPr/>
            </p:nvSpPr>
            <p:spPr>
              <a:xfrm>
                <a:off x="4901652" y="4083029"/>
                <a:ext cx="198171" cy="270232"/>
              </a:xfrm>
              <a:custGeom>
                <a:avLst/>
                <a:gdLst>
                  <a:gd name="connsiteX0" fmla="*/ 198003 w 198171"/>
                  <a:gd name="connsiteY0" fmla="*/ 169517 h 270232"/>
                  <a:gd name="connsiteX1" fmla="*/ 98918 w 198171"/>
                  <a:gd name="connsiteY1" fmla="*/ 270196 h 270232"/>
                  <a:gd name="connsiteX2" fmla="*/ -169 w 198171"/>
                  <a:gd name="connsiteY2" fmla="*/ 169517 h 270232"/>
                  <a:gd name="connsiteX3" fmla="*/ 98918 w 198171"/>
                  <a:gd name="connsiteY3" fmla="*/ -37 h 270232"/>
                  <a:gd name="connsiteX4" fmla="*/ 198003 w 198171"/>
                  <a:gd name="connsiteY4" fmla="*/ 169517 h 270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8171" h="270232">
                    <a:moveTo>
                      <a:pt x="198003" y="169517"/>
                    </a:moveTo>
                    <a:cubicBezTo>
                      <a:pt x="198003" y="244139"/>
                      <a:pt x="153627" y="270196"/>
                      <a:pt x="98918" y="270196"/>
                    </a:cubicBezTo>
                    <a:cubicBezTo>
                      <a:pt x="44193" y="270196"/>
                      <a:pt x="-169" y="244139"/>
                      <a:pt x="-169" y="169517"/>
                    </a:cubicBezTo>
                    <a:cubicBezTo>
                      <a:pt x="-169" y="94896"/>
                      <a:pt x="98918" y="-37"/>
                      <a:pt x="98918" y="-37"/>
                    </a:cubicBezTo>
                    <a:cubicBezTo>
                      <a:pt x="98918" y="-37"/>
                      <a:pt x="198003" y="94896"/>
                      <a:pt x="198003" y="169517"/>
                    </a:cubicBezTo>
                    <a:close/>
                  </a:path>
                </a:pathLst>
              </a:custGeom>
              <a:solidFill>
                <a:srgbClr val="5F9CEF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221A1A7D-F09E-67BF-4FB9-EB5C97664B4A}"/>
                  </a:ext>
                </a:extLst>
              </p:cNvPr>
              <p:cNvSpPr/>
              <p:nvPr/>
            </p:nvSpPr>
            <p:spPr>
              <a:xfrm>
                <a:off x="4957303" y="4083029"/>
                <a:ext cx="83071" cy="270455"/>
              </a:xfrm>
              <a:custGeom>
                <a:avLst/>
                <a:gdLst>
                  <a:gd name="connsiteX0" fmla="*/ 40841 w 83071"/>
                  <a:gd name="connsiteY0" fmla="*/ 196365 h 270455"/>
                  <a:gd name="connsiteX1" fmla="*/ 83071 w 83071"/>
                  <a:gd name="connsiteY1" fmla="*/ 119103 h 270455"/>
                  <a:gd name="connsiteX2" fmla="*/ 40998 w 83071"/>
                  <a:gd name="connsiteY2" fmla="*/ 186567 h 270455"/>
                  <a:gd name="connsiteX3" fmla="*/ 41456 w 83071"/>
                  <a:gd name="connsiteY3" fmla="*/ 158487 h 270455"/>
                  <a:gd name="connsiteX4" fmla="*/ 70561 w 83071"/>
                  <a:gd name="connsiteY4" fmla="*/ 102587 h 270455"/>
                  <a:gd name="connsiteX5" fmla="*/ 41576 w 83071"/>
                  <a:gd name="connsiteY5" fmla="*/ 151055 h 270455"/>
                  <a:gd name="connsiteX6" fmla="*/ 42396 w 83071"/>
                  <a:gd name="connsiteY6" fmla="*/ 100550 h 270455"/>
                  <a:gd name="connsiteX7" fmla="*/ 73564 w 83071"/>
                  <a:gd name="connsiteY7" fmla="*/ 56048 h 270455"/>
                  <a:gd name="connsiteX8" fmla="*/ 42524 w 83071"/>
                  <a:gd name="connsiteY8" fmla="*/ 92609 h 270455"/>
                  <a:gd name="connsiteX9" fmla="*/ 43039 w 83071"/>
                  <a:gd name="connsiteY9" fmla="*/ 0 h 270455"/>
                  <a:gd name="connsiteX10" fmla="*/ 39955 w 83071"/>
                  <a:gd name="connsiteY10" fmla="*/ 117346 h 270455"/>
                  <a:gd name="connsiteX11" fmla="*/ 8392 w 83071"/>
                  <a:gd name="connsiteY11" fmla="*/ 69035 h 270455"/>
                  <a:gd name="connsiteX12" fmla="*/ 39572 w 83071"/>
                  <a:gd name="connsiteY12" fmla="*/ 127247 h 270455"/>
                  <a:gd name="connsiteX13" fmla="*/ 36621 w 83071"/>
                  <a:gd name="connsiteY13" fmla="*/ 183652 h 270455"/>
                  <a:gd name="connsiteX14" fmla="*/ 36532 w 83071"/>
                  <a:gd name="connsiteY14" fmla="*/ 182155 h 270455"/>
                  <a:gd name="connsiteX15" fmla="*/ 0 w 83071"/>
                  <a:gd name="connsiteY15" fmla="*/ 131113 h 270455"/>
                  <a:gd name="connsiteX16" fmla="*/ 36421 w 83071"/>
                  <a:gd name="connsiteY16" fmla="*/ 187444 h 270455"/>
                  <a:gd name="connsiteX17" fmla="*/ 36052 w 83071"/>
                  <a:gd name="connsiteY17" fmla="*/ 194499 h 270455"/>
                  <a:gd name="connsiteX18" fmla="*/ 35986 w 83071"/>
                  <a:gd name="connsiteY18" fmla="*/ 194605 h 270455"/>
                  <a:gd name="connsiteX19" fmla="*/ 36018 w 83071"/>
                  <a:gd name="connsiteY19" fmla="*/ 195185 h 270455"/>
                  <a:gd name="connsiteX20" fmla="*/ 28526 w 83071"/>
                  <a:gd name="connsiteY20" fmla="*/ 270455 h 270455"/>
                  <a:gd name="connsiteX21" fmla="*/ 38535 w 83071"/>
                  <a:gd name="connsiteY21" fmla="*/ 270455 h 270455"/>
                  <a:gd name="connsiteX22" fmla="*/ 39735 w 83071"/>
                  <a:gd name="connsiteY22" fmla="*/ 264375 h 270455"/>
                  <a:gd name="connsiteX23" fmla="*/ 76068 w 83071"/>
                  <a:gd name="connsiteY23" fmla="*/ 208178 h 270455"/>
                  <a:gd name="connsiteX24" fmla="*/ 39824 w 83071"/>
                  <a:gd name="connsiteY24" fmla="*/ 258817 h 270455"/>
                  <a:gd name="connsiteX25" fmla="*/ 40841 w 83071"/>
                  <a:gd name="connsiteY25" fmla="*/ 196365 h 270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83071" h="270455">
                    <a:moveTo>
                      <a:pt x="40841" y="196365"/>
                    </a:moveTo>
                    <a:lnTo>
                      <a:pt x="83071" y="119103"/>
                    </a:lnTo>
                    <a:lnTo>
                      <a:pt x="40998" y="186567"/>
                    </a:lnTo>
                    <a:lnTo>
                      <a:pt x="41456" y="158487"/>
                    </a:lnTo>
                    <a:lnTo>
                      <a:pt x="70561" y="102587"/>
                    </a:lnTo>
                    <a:lnTo>
                      <a:pt x="41576" y="151055"/>
                    </a:lnTo>
                    <a:lnTo>
                      <a:pt x="42396" y="100550"/>
                    </a:lnTo>
                    <a:lnTo>
                      <a:pt x="73564" y="56048"/>
                    </a:lnTo>
                    <a:lnTo>
                      <a:pt x="42524" y="92609"/>
                    </a:lnTo>
                    <a:lnTo>
                      <a:pt x="43039" y="0"/>
                    </a:lnTo>
                    <a:lnTo>
                      <a:pt x="39955" y="117346"/>
                    </a:lnTo>
                    <a:lnTo>
                      <a:pt x="8392" y="69035"/>
                    </a:lnTo>
                    <a:lnTo>
                      <a:pt x="39572" y="127247"/>
                    </a:lnTo>
                    <a:lnTo>
                      <a:pt x="36621" y="183652"/>
                    </a:lnTo>
                    <a:lnTo>
                      <a:pt x="36532" y="182155"/>
                    </a:lnTo>
                    <a:lnTo>
                      <a:pt x="0" y="131113"/>
                    </a:lnTo>
                    <a:lnTo>
                      <a:pt x="36421" y="187444"/>
                    </a:lnTo>
                    <a:lnTo>
                      <a:pt x="36052" y="194499"/>
                    </a:lnTo>
                    <a:lnTo>
                      <a:pt x="35986" y="194605"/>
                    </a:lnTo>
                    <a:lnTo>
                      <a:pt x="36018" y="195185"/>
                    </a:lnTo>
                    <a:lnTo>
                      <a:pt x="28526" y="270455"/>
                    </a:lnTo>
                    <a:lnTo>
                      <a:pt x="38535" y="270455"/>
                    </a:lnTo>
                    <a:lnTo>
                      <a:pt x="39735" y="264375"/>
                    </a:lnTo>
                    <a:lnTo>
                      <a:pt x="76068" y="208178"/>
                    </a:lnTo>
                    <a:lnTo>
                      <a:pt x="39824" y="258817"/>
                    </a:lnTo>
                    <a:lnTo>
                      <a:pt x="40841" y="196365"/>
                    </a:lnTo>
                    <a:close/>
                  </a:path>
                </a:pathLst>
              </a:custGeom>
              <a:solidFill>
                <a:srgbClr val="3F3D56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777CDB55-0D1C-5B8D-F8FF-4550BE0FEBEF}"/>
                  </a:ext>
                </a:extLst>
              </p:cNvPr>
              <p:cNvSpPr/>
              <p:nvPr/>
            </p:nvSpPr>
            <p:spPr>
              <a:xfrm>
                <a:off x="4915362" y="4342586"/>
                <a:ext cx="172548" cy="172548"/>
              </a:xfrm>
              <a:custGeom>
                <a:avLst/>
                <a:gdLst>
                  <a:gd name="connsiteX0" fmla="*/ 148658 w 172548"/>
                  <a:gd name="connsiteY0" fmla="*/ 172549 h 172548"/>
                  <a:gd name="connsiteX1" fmla="*/ 30529 w 172548"/>
                  <a:gd name="connsiteY1" fmla="*/ 172549 h 172548"/>
                  <a:gd name="connsiteX2" fmla="*/ 0 w 172548"/>
                  <a:gd name="connsiteY2" fmla="*/ 0 h 172548"/>
                  <a:gd name="connsiteX3" fmla="*/ 172549 w 172548"/>
                  <a:gd name="connsiteY3" fmla="*/ 0 h 172548"/>
                  <a:gd name="connsiteX4" fmla="*/ 148658 w 172548"/>
                  <a:gd name="connsiteY4" fmla="*/ 172549 h 172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548" h="172548">
                    <a:moveTo>
                      <a:pt x="148658" y="172549"/>
                    </a:moveTo>
                    <a:lnTo>
                      <a:pt x="30529" y="172549"/>
                    </a:lnTo>
                    <a:lnTo>
                      <a:pt x="0" y="0"/>
                    </a:lnTo>
                    <a:lnTo>
                      <a:pt x="172549" y="0"/>
                    </a:lnTo>
                    <a:lnTo>
                      <a:pt x="148658" y="172549"/>
                    </a:lnTo>
                    <a:close/>
                  </a:path>
                </a:pathLst>
              </a:custGeom>
              <a:solidFill>
                <a:srgbClr val="2F2E41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2FA80691-7562-981E-56CD-510A57DDAFB2}"/>
                  </a:ext>
                </a:extLst>
              </p:cNvPr>
              <p:cNvSpPr/>
              <p:nvPr/>
            </p:nvSpPr>
            <p:spPr>
              <a:xfrm>
                <a:off x="3082480" y="3348593"/>
                <a:ext cx="245738" cy="288108"/>
              </a:xfrm>
              <a:custGeom>
                <a:avLst/>
                <a:gdLst>
                  <a:gd name="connsiteX0" fmla="*/ 0 w 245738"/>
                  <a:gd name="connsiteY0" fmla="*/ 0 h 288108"/>
                  <a:gd name="connsiteX1" fmla="*/ 245739 w 245738"/>
                  <a:gd name="connsiteY1" fmla="*/ 0 h 288108"/>
                  <a:gd name="connsiteX2" fmla="*/ 245739 w 245738"/>
                  <a:gd name="connsiteY2" fmla="*/ 288109 h 288108"/>
                  <a:gd name="connsiteX3" fmla="*/ 0 w 245738"/>
                  <a:gd name="connsiteY3" fmla="*/ 288109 h 288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5738" h="288108">
                    <a:moveTo>
                      <a:pt x="0" y="0"/>
                    </a:moveTo>
                    <a:lnTo>
                      <a:pt x="245739" y="0"/>
                    </a:lnTo>
                    <a:lnTo>
                      <a:pt x="245739" y="288109"/>
                    </a:lnTo>
                    <a:lnTo>
                      <a:pt x="0" y="288109"/>
                    </a:lnTo>
                    <a:close/>
                  </a:path>
                </a:pathLst>
              </a:custGeom>
              <a:solidFill>
                <a:srgbClr val="3F3D56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F50E00FD-219F-DCD6-F965-5B0A789202FD}"/>
                  </a:ext>
                </a:extLst>
              </p:cNvPr>
              <p:cNvSpPr/>
              <p:nvPr/>
            </p:nvSpPr>
            <p:spPr>
              <a:xfrm>
                <a:off x="3120613" y="3393300"/>
                <a:ext cx="169474" cy="198694"/>
              </a:xfrm>
              <a:custGeom>
                <a:avLst/>
                <a:gdLst>
                  <a:gd name="connsiteX0" fmla="*/ 0 w 169474"/>
                  <a:gd name="connsiteY0" fmla="*/ 0 h 198694"/>
                  <a:gd name="connsiteX1" fmla="*/ 169475 w 169474"/>
                  <a:gd name="connsiteY1" fmla="*/ 0 h 198694"/>
                  <a:gd name="connsiteX2" fmla="*/ 169475 w 169474"/>
                  <a:gd name="connsiteY2" fmla="*/ 198695 h 198694"/>
                  <a:gd name="connsiteX3" fmla="*/ 0 w 169474"/>
                  <a:gd name="connsiteY3" fmla="*/ 198695 h 198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474" h="198694">
                    <a:moveTo>
                      <a:pt x="0" y="0"/>
                    </a:moveTo>
                    <a:lnTo>
                      <a:pt x="169475" y="0"/>
                    </a:lnTo>
                    <a:lnTo>
                      <a:pt x="169475" y="198695"/>
                    </a:lnTo>
                    <a:lnTo>
                      <a:pt x="0" y="198695"/>
                    </a:lnTo>
                    <a:close/>
                  </a:path>
                </a:pathLst>
              </a:custGeom>
              <a:solidFill>
                <a:srgbClr val="F2F2F2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BF1BD736-278F-5C69-7DE7-AF873DB3D742}"/>
                  </a:ext>
                </a:extLst>
              </p:cNvPr>
              <p:cNvSpPr/>
              <p:nvPr/>
            </p:nvSpPr>
            <p:spPr>
              <a:xfrm>
                <a:off x="3130608" y="3435499"/>
                <a:ext cx="149034" cy="129072"/>
              </a:xfrm>
              <a:custGeom>
                <a:avLst/>
                <a:gdLst>
                  <a:gd name="connsiteX0" fmla="*/ 91558 w 149034"/>
                  <a:gd name="connsiteY0" fmla="*/ -37 h 129072"/>
                  <a:gd name="connsiteX1" fmla="*/ 74347 w 149034"/>
                  <a:gd name="connsiteY1" fmla="*/ 29772 h 129072"/>
                  <a:gd name="connsiteX2" fmla="*/ 57137 w 149034"/>
                  <a:gd name="connsiteY2" fmla="*/ -37 h 129072"/>
                  <a:gd name="connsiteX3" fmla="*/ -169 w 149034"/>
                  <a:gd name="connsiteY3" fmla="*/ -37 h 129072"/>
                  <a:gd name="connsiteX4" fmla="*/ 74347 w 149034"/>
                  <a:gd name="connsiteY4" fmla="*/ 129036 h 129072"/>
                  <a:gd name="connsiteX5" fmla="*/ 148866 w 149034"/>
                  <a:gd name="connsiteY5" fmla="*/ -37 h 129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9034" h="129072">
                    <a:moveTo>
                      <a:pt x="91558" y="-37"/>
                    </a:moveTo>
                    <a:lnTo>
                      <a:pt x="74347" y="29772"/>
                    </a:lnTo>
                    <a:lnTo>
                      <a:pt x="57137" y="-37"/>
                    </a:lnTo>
                    <a:lnTo>
                      <a:pt x="-169" y="-37"/>
                    </a:lnTo>
                    <a:lnTo>
                      <a:pt x="74347" y="129036"/>
                    </a:lnTo>
                    <a:lnTo>
                      <a:pt x="148866" y="-37"/>
                    </a:lnTo>
                    <a:close/>
                  </a:path>
                </a:pathLst>
              </a:custGeom>
              <a:solidFill>
                <a:srgbClr val="4DBA87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47FDEBA8-4689-DE09-EDC5-20DFE04D01CD}"/>
                  </a:ext>
                </a:extLst>
              </p:cNvPr>
              <p:cNvSpPr/>
              <p:nvPr/>
            </p:nvSpPr>
            <p:spPr>
              <a:xfrm>
                <a:off x="3160414" y="3435499"/>
                <a:ext cx="89420" cy="77439"/>
              </a:xfrm>
              <a:custGeom>
                <a:avLst/>
                <a:gdLst>
                  <a:gd name="connsiteX0" fmla="*/ 61752 w 89420"/>
                  <a:gd name="connsiteY0" fmla="*/ -37 h 77439"/>
                  <a:gd name="connsiteX1" fmla="*/ 44542 w 89420"/>
                  <a:gd name="connsiteY1" fmla="*/ 29772 h 77439"/>
                  <a:gd name="connsiteX2" fmla="*/ 27331 w 89420"/>
                  <a:gd name="connsiteY2" fmla="*/ -37 h 77439"/>
                  <a:gd name="connsiteX3" fmla="*/ -169 w 89420"/>
                  <a:gd name="connsiteY3" fmla="*/ -37 h 77439"/>
                  <a:gd name="connsiteX4" fmla="*/ 44542 w 89420"/>
                  <a:gd name="connsiteY4" fmla="*/ 77403 h 77439"/>
                  <a:gd name="connsiteX5" fmla="*/ 89252 w 89420"/>
                  <a:gd name="connsiteY5" fmla="*/ -37 h 77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420" h="77439">
                    <a:moveTo>
                      <a:pt x="61752" y="-37"/>
                    </a:moveTo>
                    <a:lnTo>
                      <a:pt x="44542" y="29772"/>
                    </a:lnTo>
                    <a:lnTo>
                      <a:pt x="27331" y="-37"/>
                    </a:lnTo>
                    <a:lnTo>
                      <a:pt x="-169" y="-37"/>
                    </a:lnTo>
                    <a:lnTo>
                      <a:pt x="44542" y="77403"/>
                    </a:lnTo>
                    <a:lnTo>
                      <a:pt x="89252" y="-37"/>
                    </a:lnTo>
                    <a:close/>
                  </a:path>
                </a:pathLst>
              </a:custGeom>
              <a:solidFill>
                <a:srgbClr val="435466"/>
              </a:solidFill>
              <a:ln w="28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B4A73A7C-7E56-5016-AAF9-1DDD8AFFA6E9}"/>
              </a:ext>
            </a:extLst>
          </p:cNvPr>
          <p:cNvSpPr txBox="1"/>
          <p:nvPr/>
        </p:nvSpPr>
        <p:spPr>
          <a:xfrm>
            <a:off x="2066635" y="4078087"/>
            <a:ext cx="1093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latin typeface="+mj-ea"/>
                <a:ea typeface="+mj-ea"/>
              </a:rPr>
              <a:t>小标题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1FF04BEC-3B60-7790-3C9C-8926A626214B}"/>
              </a:ext>
            </a:extLst>
          </p:cNvPr>
          <p:cNvSpPr txBox="1"/>
          <p:nvPr/>
        </p:nvSpPr>
        <p:spPr>
          <a:xfrm>
            <a:off x="1213283" y="4752512"/>
            <a:ext cx="2800004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pc="300" dirty="0">
                <a:effectLst/>
                <a:latin typeface="+mn-ea"/>
                <a:cs typeface="Times New Roman" panose="02020603050405020304" pitchFamily="18" charset="0"/>
              </a:rPr>
              <a:t>如果</a:t>
            </a:r>
            <a:r>
              <a:rPr lang="zh-CN" altLang="zh-CN" sz="1600" spc="300" dirty="0">
                <a:effectLst/>
                <a:latin typeface="+mn-ea"/>
                <a:cs typeface="Times New Roman" panose="02020603050405020304" pitchFamily="18" charset="0"/>
              </a:rPr>
              <a:t>要更改</a:t>
            </a:r>
            <a:r>
              <a:rPr lang="zh-CN" altLang="en-US" sz="1600" spc="300" dirty="0">
                <a:latin typeface="+mn-ea"/>
                <a:cs typeface="Times New Roman" panose="02020603050405020304" pitchFamily="18" charset="0"/>
              </a:rPr>
              <a:t>文字</a:t>
            </a:r>
            <a:r>
              <a:rPr lang="zh-CN" altLang="zh-CN" sz="1600" spc="300" dirty="0">
                <a:effectLst/>
                <a:latin typeface="+mn-ea"/>
                <a:cs typeface="Times New Roman" panose="02020603050405020304" pitchFamily="18" charset="0"/>
              </a:rPr>
              <a:t>适应文档的方式请单击该</a:t>
            </a:r>
            <a:r>
              <a:rPr lang="zh-CN" altLang="en-US" sz="1600" spc="300" dirty="0">
                <a:effectLst/>
                <a:latin typeface="+mn-ea"/>
                <a:cs typeface="Times New Roman" panose="02020603050405020304" pitchFamily="18" charset="0"/>
              </a:rPr>
              <a:t>文字框</a:t>
            </a:r>
            <a:endParaRPr lang="zh-CN" altLang="en-US" spc="300" dirty="0">
              <a:latin typeface="+mn-ea"/>
            </a:endParaRPr>
          </a:p>
        </p:txBody>
      </p:sp>
      <p:cxnSp>
        <p:nvCxnSpPr>
          <p:cNvPr id="118" name="直接连接符 117">
            <a:extLst>
              <a:ext uri="{FF2B5EF4-FFF2-40B4-BE49-F238E27FC236}">
                <a16:creationId xmlns:a16="http://schemas.microsoft.com/office/drawing/2014/main" id="{A614B0E8-BAAD-4C70-69A7-31D07FF0B0A4}"/>
              </a:ext>
            </a:extLst>
          </p:cNvPr>
          <p:cNvCxnSpPr>
            <a:cxnSpLocks/>
          </p:cNvCxnSpPr>
          <p:nvPr/>
        </p:nvCxnSpPr>
        <p:spPr>
          <a:xfrm>
            <a:off x="2363518" y="4578431"/>
            <a:ext cx="499534" cy="0"/>
          </a:xfrm>
          <a:prstGeom prst="line">
            <a:avLst/>
          </a:prstGeom>
          <a:ln w="38100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文本框 118">
            <a:extLst>
              <a:ext uri="{FF2B5EF4-FFF2-40B4-BE49-F238E27FC236}">
                <a16:creationId xmlns:a16="http://schemas.microsoft.com/office/drawing/2014/main" id="{8CE8688B-A838-DB47-0FE2-55E81C6ADBFB}"/>
              </a:ext>
            </a:extLst>
          </p:cNvPr>
          <p:cNvSpPr txBox="1"/>
          <p:nvPr/>
        </p:nvSpPr>
        <p:spPr>
          <a:xfrm>
            <a:off x="5571649" y="4078087"/>
            <a:ext cx="1093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latin typeface="+mj-ea"/>
                <a:ea typeface="+mj-ea"/>
              </a:rPr>
              <a:t>小标题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B7A89B06-976A-C363-F9BB-290171BE240D}"/>
              </a:ext>
            </a:extLst>
          </p:cNvPr>
          <p:cNvSpPr txBox="1"/>
          <p:nvPr/>
        </p:nvSpPr>
        <p:spPr>
          <a:xfrm>
            <a:off x="4695998" y="4752512"/>
            <a:ext cx="2800004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pc="300" dirty="0">
                <a:effectLst/>
                <a:latin typeface="+mn-ea"/>
                <a:cs typeface="Times New Roman" panose="02020603050405020304" pitchFamily="18" charset="0"/>
              </a:rPr>
              <a:t>如果</a:t>
            </a:r>
            <a:r>
              <a:rPr lang="zh-CN" altLang="zh-CN" sz="1600" spc="300" dirty="0">
                <a:effectLst/>
                <a:latin typeface="+mn-ea"/>
                <a:cs typeface="Times New Roman" panose="02020603050405020304" pitchFamily="18" charset="0"/>
              </a:rPr>
              <a:t>要更改</a:t>
            </a:r>
            <a:r>
              <a:rPr lang="zh-CN" altLang="en-US" sz="1600" spc="300" dirty="0">
                <a:latin typeface="+mn-ea"/>
                <a:cs typeface="Times New Roman" panose="02020603050405020304" pitchFamily="18" charset="0"/>
              </a:rPr>
              <a:t>文字</a:t>
            </a:r>
            <a:r>
              <a:rPr lang="zh-CN" altLang="zh-CN" sz="1600" spc="300" dirty="0">
                <a:effectLst/>
                <a:latin typeface="+mn-ea"/>
                <a:cs typeface="Times New Roman" panose="02020603050405020304" pitchFamily="18" charset="0"/>
              </a:rPr>
              <a:t>适应文档的方式请单击该</a:t>
            </a:r>
            <a:r>
              <a:rPr lang="zh-CN" altLang="en-US" sz="1600" spc="300" dirty="0">
                <a:effectLst/>
                <a:latin typeface="+mn-ea"/>
                <a:cs typeface="Times New Roman" panose="02020603050405020304" pitchFamily="18" charset="0"/>
              </a:rPr>
              <a:t>文字框</a:t>
            </a:r>
            <a:endParaRPr lang="zh-CN" altLang="en-US" spc="300" dirty="0">
              <a:latin typeface="+mn-ea"/>
            </a:endParaRPr>
          </a:p>
        </p:txBody>
      </p:sp>
      <p:cxnSp>
        <p:nvCxnSpPr>
          <p:cNvPr id="121" name="直接连接符 120">
            <a:extLst>
              <a:ext uri="{FF2B5EF4-FFF2-40B4-BE49-F238E27FC236}">
                <a16:creationId xmlns:a16="http://schemas.microsoft.com/office/drawing/2014/main" id="{5DDA90F1-0979-4FB9-7851-F673BC548D4C}"/>
              </a:ext>
            </a:extLst>
          </p:cNvPr>
          <p:cNvCxnSpPr>
            <a:cxnSpLocks/>
          </p:cNvCxnSpPr>
          <p:nvPr/>
        </p:nvCxnSpPr>
        <p:spPr>
          <a:xfrm>
            <a:off x="5868532" y="4578431"/>
            <a:ext cx="499534" cy="0"/>
          </a:xfrm>
          <a:prstGeom prst="line">
            <a:avLst/>
          </a:prstGeom>
          <a:ln w="38100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文本框 121">
            <a:extLst>
              <a:ext uri="{FF2B5EF4-FFF2-40B4-BE49-F238E27FC236}">
                <a16:creationId xmlns:a16="http://schemas.microsoft.com/office/drawing/2014/main" id="{B2A292FB-BBC0-5851-1B2A-F4B6B431E001}"/>
              </a:ext>
            </a:extLst>
          </p:cNvPr>
          <p:cNvSpPr txBox="1"/>
          <p:nvPr/>
        </p:nvSpPr>
        <p:spPr>
          <a:xfrm>
            <a:off x="9076663" y="4078087"/>
            <a:ext cx="1093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latin typeface="+mj-ea"/>
                <a:ea typeface="+mj-ea"/>
              </a:rPr>
              <a:t>小标题</a:t>
            </a: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631ADFE1-5407-EB3D-DE3B-7384E4651609}"/>
              </a:ext>
            </a:extLst>
          </p:cNvPr>
          <p:cNvSpPr txBox="1"/>
          <p:nvPr/>
        </p:nvSpPr>
        <p:spPr>
          <a:xfrm>
            <a:off x="8223311" y="4752512"/>
            <a:ext cx="2800004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pc="300" dirty="0">
                <a:effectLst/>
                <a:latin typeface="+mn-ea"/>
                <a:cs typeface="Times New Roman" panose="02020603050405020304" pitchFamily="18" charset="0"/>
              </a:rPr>
              <a:t>如果</a:t>
            </a:r>
            <a:r>
              <a:rPr lang="zh-CN" altLang="zh-CN" sz="1600" spc="300" dirty="0">
                <a:effectLst/>
                <a:latin typeface="+mn-ea"/>
                <a:cs typeface="Times New Roman" panose="02020603050405020304" pitchFamily="18" charset="0"/>
              </a:rPr>
              <a:t>要更改</a:t>
            </a:r>
            <a:r>
              <a:rPr lang="zh-CN" altLang="en-US" sz="1600" spc="300" dirty="0">
                <a:latin typeface="+mn-ea"/>
                <a:cs typeface="Times New Roman" panose="02020603050405020304" pitchFamily="18" charset="0"/>
              </a:rPr>
              <a:t>文字</a:t>
            </a:r>
            <a:r>
              <a:rPr lang="zh-CN" altLang="zh-CN" sz="1600" spc="300" dirty="0">
                <a:effectLst/>
                <a:latin typeface="+mn-ea"/>
                <a:cs typeface="Times New Roman" panose="02020603050405020304" pitchFamily="18" charset="0"/>
              </a:rPr>
              <a:t>适应文档的方式请单击该</a:t>
            </a:r>
            <a:r>
              <a:rPr lang="zh-CN" altLang="en-US" sz="1600" spc="300" dirty="0">
                <a:effectLst/>
                <a:latin typeface="+mn-ea"/>
                <a:cs typeface="Times New Roman" panose="02020603050405020304" pitchFamily="18" charset="0"/>
              </a:rPr>
              <a:t>文字框</a:t>
            </a:r>
            <a:endParaRPr lang="zh-CN" altLang="en-US" spc="300" dirty="0">
              <a:latin typeface="+mn-ea"/>
            </a:endParaRPr>
          </a:p>
        </p:txBody>
      </p:sp>
      <p:cxnSp>
        <p:nvCxnSpPr>
          <p:cNvPr id="124" name="直接连接符 123">
            <a:extLst>
              <a:ext uri="{FF2B5EF4-FFF2-40B4-BE49-F238E27FC236}">
                <a16:creationId xmlns:a16="http://schemas.microsoft.com/office/drawing/2014/main" id="{805EA571-E8A7-A125-062A-AC80E6CF03BB}"/>
              </a:ext>
            </a:extLst>
          </p:cNvPr>
          <p:cNvCxnSpPr>
            <a:cxnSpLocks/>
          </p:cNvCxnSpPr>
          <p:nvPr/>
        </p:nvCxnSpPr>
        <p:spPr>
          <a:xfrm>
            <a:off x="9373546" y="4578431"/>
            <a:ext cx="499534" cy="0"/>
          </a:xfrm>
          <a:prstGeom prst="line">
            <a:avLst/>
          </a:prstGeom>
          <a:ln w="38100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0FECBDA-2688-5AFB-148A-7B623BFAFF65}"/>
              </a:ext>
            </a:extLst>
          </p:cNvPr>
          <p:cNvSpPr txBox="1"/>
          <p:nvPr/>
        </p:nvSpPr>
        <p:spPr>
          <a:xfrm>
            <a:off x="3405803" y="747713"/>
            <a:ext cx="5380394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8800" spc="600" dirty="0">
                <a:ln>
                  <a:gradFill>
                    <a:gsLst>
                      <a:gs pos="0">
                        <a:schemeClr val="accent3">
                          <a:lumMod val="75000"/>
                        </a:schemeClr>
                      </a:gs>
                      <a:gs pos="100000">
                        <a:schemeClr val="accent3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WORK</a:t>
            </a:r>
            <a:endParaRPr lang="zh-CN" altLang="en-US" sz="8800" spc="600" dirty="0">
              <a:ln>
                <a:gradFill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ea"/>
              <a:ea typeface="+mj-ea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4B3FE54F-A89A-2F07-2943-2B32C1176473}"/>
              </a:ext>
            </a:extLst>
          </p:cNvPr>
          <p:cNvSpPr txBox="1"/>
          <p:nvPr/>
        </p:nvSpPr>
        <p:spPr>
          <a:xfrm>
            <a:off x="1108710" y="5955010"/>
            <a:ext cx="9974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quis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443624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3">
                <a:alpha val="67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圆: 空心 97">
            <a:extLst>
              <a:ext uri="{FF2B5EF4-FFF2-40B4-BE49-F238E27FC236}">
                <a16:creationId xmlns:a16="http://schemas.microsoft.com/office/drawing/2014/main" id="{13CFDFC0-013F-D48C-4E38-456CC435F6D3}"/>
              </a:ext>
            </a:extLst>
          </p:cNvPr>
          <p:cNvSpPr/>
          <p:nvPr/>
        </p:nvSpPr>
        <p:spPr>
          <a:xfrm rot="18900000">
            <a:off x="8979937" y="-2387665"/>
            <a:ext cx="4479149" cy="4479149"/>
          </a:xfrm>
          <a:prstGeom prst="donut">
            <a:avLst>
              <a:gd name="adj" fmla="val 20921"/>
            </a:avLst>
          </a:prstGeom>
          <a:gradFill>
            <a:gsLst>
              <a:gs pos="0">
                <a:schemeClr val="accent3"/>
              </a:gs>
              <a:gs pos="100000">
                <a:schemeClr val="accent3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18282C44-D974-A839-2FDA-1EF496169AF4}"/>
              </a:ext>
            </a:extLst>
          </p:cNvPr>
          <p:cNvCxnSpPr>
            <a:cxnSpLocks/>
          </p:cNvCxnSpPr>
          <p:nvPr/>
        </p:nvCxnSpPr>
        <p:spPr>
          <a:xfrm flipV="1">
            <a:off x="8974147" y="3886308"/>
            <a:ext cx="0" cy="739135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椭圆 83">
            <a:extLst>
              <a:ext uri="{FF2B5EF4-FFF2-40B4-BE49-F238E27FC236}">
                <a16:creationId xmlns:a16="http://schemas.microsoft.com/office/drawing/2014/main" id="{6F8FF67C-6A33-2091-6C1D-9D3382EBE727}"/>
              </a:ext>
            </a:extLst>
          </p:cNvPr>
          <p:cNvSpPr/>
          <p:nvPr/>
        </p:nvSpPr>
        <p:spPr>
          <a:xfrm flipV="1">
            <a:off x="8933083" y="4696086"/>
            <a:ext cx="91255" cy="91255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id="{492B4A70-30EC-8B08-C108-39B61643374D}"/>
              </a:ext>
            </a:extLst>
          </p:cNvPr>
          <p:cNvSpPr/>
          <p:nvPr/>
        </p:nvSpPr>
        <p:spPr>
          <a:xfrm flipV="1">
            <a:off x="8918352" y="4812773"/>
            <a:ext cx="120718" cy="12071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509CBF51-41C2-0908-6E5C-7871FBD6692D}"/>
              </a:ext>
            </a:extLst>
          </p:cNvPr>
          <p:cNvSpPr/>
          <p:nvPr/>
        </p:nvSpPr>
        <p:spPr>
          <a:xfrm flipV="1">
            <a:off x="8899302" y="4958920"/>
            <a:ext cx="158818" cy="158814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604A23C2-A329-2053-0AD6-5E86B3E21955}"/>
              </a:ext>
            </a:extLst>
          </p:cNvPr>
          <p:cNvSpPr txBox="1"/>
          <p:nvPr/>
        </p:nvSpPr>
        <p:spPr>
          <a:xfrm>
            <a:off x="9333786" y="4027226"/>
            <a:ext cx="123236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小标题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58F6CDF3-742C-856A-91A8-9E77BA5C0B09}"/>
              </a:ext>
            </a:extLst>
          </p:cNvPr>
          <p:cNvSpPr txBox="1"/>
          <p:nvPr/>
        </p:nvSpPr>
        <p:spPr>
          <a:xfrm>
            <a:off x="9333786" y="4471403"/>
            <a:ext cx="185821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zh-CN" sz="1400" spc="120" dirty="0">
                <a:effectLst/>
                <a:latin typeface="+mn-ea"/>
                <a:cs typeface="Times New Roman" panose="02020603050405020304" pitchFamily="18" charset="0"/>
              </a:rPr>
              <a:t>若要更改</a:t>
            </a:r>
            <a:r>
              <a:rPr lang="zh-CN" altLang="en-US" sz="1400" spc="120" dirty="0">
                <a:latin typeface="+mn-ea"/>
                <a:cs typeface="Times New Roman" panose="02020603050405020304" pitchFamily="18" charset="0"/>
              </a:rPr>
              <a:t>文字</a:t>
            </a:r>
            <a:r>
              <a:rPr lang="zh-CN" altLang="zh-CN" sz="1400" spc="120" dirty="0">
                <a:effectLst/>
                <a:latin typeface="+mn-ea"/>
                <a:cs typeface="Times New Roman" panose="02020603050405020304" pitchFamily="18" charset="0"/>
              </a:rPr>
              <a:t>适应文档的方式请单击该</a:t>
            </a:r>
            <a:r>
              <a:rPr lang="zh-CN" altLang="en-US" sz="1400" spc="120" dirty="0">
                <a:effectLst/>
                <a:latin typeface="+mn-ea"/>
                <a:cs typeface="Times New Roman" panose="02020603050405020304" pitchFamily="18" charset="0"/>
              </a:rPr>
              <a:t>文字框</a:t>
            </a:r>
            <a:endParaRPr lang="zh-CN" altLang="en-US" sz="1600" spc="120" dirty="0">
              <a:latin typeface="+mn-ea"/>
            </a:endParaRPr>
          </a:p>
        </p:txBody>
      </p: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id="{37B0A0A9-3710-9CEC-E831-74655CC30275}"/>
              </a:ext>
            </a:extLst>
          </p:cNvPr>
          <p:cNvCxnSpPr>
            <a:cxnSpLocks/>
          </p:cNvCxnSpPr>
          <p:nvPr/>
        </p:nvCxnSpPr>
        <p:spPr>
          <a:xfrm>
            <a:off x="9360774" y="4395344"/>
            <a:ext cx="476959" cy="0"/>
          </a:xfrm>
          <a:prstGeom prst="line">
            <a:avLst/>
          </a:prstGeom>
          <a:ln w="31750" cap="rnd">
            <a:solidFill>
              <a:schemeClr val="accent3"/>
            </a:solidFill>
            <a:round/>
          </a:ln>
          <a:effectLst>
            <a:outerShdw blurRad="25400" dist="25400" dir="2700000" sx="90000" sy="90000" algn="tl" rotWithShape="0">
              <a:schemeClr val="accent3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FFCB625D-2AB4-7776-B649-0995AB0DF5D2}"/>
              </a:ext>
            </a:extLst>
          </p:cNvPr>
          <p:cNvCxnSpPr>
            <a:cxnSpLocks/>
          </p:cNvCxnSpPr>
          <p:nvPr/>
        </p:nvCxnSpPr>
        <p:spPr>
          <a:xfrm flipV="1">
            <a:off x="5160789" y="3886308"/>
            <a:ext cx="0" cy="739135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椭圆 75">
            <a:extLst>
              <a:ext uri="{FF2B5EF4-FFF2-40B4-BE49-F238E27FC236}">
                <a16:creationId xmlns:a16="http://schemas.microsoft.com/office/drawing/2014/main" id="{0D1C83C1-4CD4-C345-5D53-EB0196E7D435}"/>
              </a:ext>
            </a:extLst>
          </p:cNvPr>
          <p:cNvSpPr/>
          <p:nvPr/>
        </p:nvSpPr>
        <p:spPr>
          <a:xfrm flipV="1">
            <a:off x="5119725" y="4696086"/>
            <a:ext cx="91255" cy="91255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822F025E-4771-4214-1B3F-4BC7A56AA74D}"/>
              </a:ext>
            </a:extLst>
          </p:cNvPr>
          <p:cNvSpPr/>
          <p:nvPr/>
        </p:nvSpPr>
        <p:spPr>
          <a:xfrm flipV="1">
            <a:off x="5104994" y="4812773"/>
            <a:ext cx="120718" cy="12071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id="{EA07B21F-F9E3-6761-4A6C-7F7FB3A21DEE}"/>
              </a:ext>
            </a:extLst>
          </p:cNvPr>
          <p:cNvSpPr/>
          <p:nvPr/>
        </p:nvSpPr>
        <p:spPr>
          <a:xfrm flipV="1">
            <a:off x="5085944" y="4958920"/>
            <a:ext cx="158818" cy="158814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CB0D2148-CB42-6BA0-D6FD-88DF130A50BB}"/>
              </a:ext>
            </a:extLst>
          </p:cNvPr>
          <p:cNvCxnSpPr>
            <a:cxnSpLocks/>
          </p:cNvCxnSpPr>
          <p:nvPr/>
        </p:nvCxnSpPr>
        <p:spPr>
          <a:xfrm>
            <a:off x="7054855" y="2912533"/>
            <a:ext cx="0" cy="739135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>
            <a:extLst>
              <a:ext uri="{FF2B5EF4-FFF2-40B4-BE49-F238E27FC236}">
                <a16:creationId xmlns:a16="http://schemas.microsoft.com/office/drawing/2014/main" id="{8A2DCC08-FF5F-6420-EA38-14DD6C41F874}"/>
              </a:ext>
            </a:extLst>
          </p:cNvPr>
          <p:cNvSpPr txBox="1"/>
          <p:nvPr/>
        </p:nvSpPr>
        <p:spPr>
          <a:xfrm>
            <a:off x="7414494" y="2397717"/>
            <a:ext cx="123236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小标题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CECD689B-C336-8C2F-699C-57A1EA81C59F}"/>
              </a:ext>
            </a:extLst>
          </p:cNvPr>
          <p:cNvSpPr txBox="1"/>
          <p:nvPr/>
        </p:nvSpPr>
        <p:spPr>
          <a:xfrm>
            <a:off x="7414494" y="2841894"/>
            <a:ext cx="185821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zh-CN" sz="1400" spc="120" dirty="0">
                <a:effectLst/>
                <a:latin typeface="+mn-ea"/>
                <a:cs typeface="Times New Roman" panose="02020603050405020304" pitchFamily="18" charset="0"/>
              </a:rPr>
              <a:t>若要更改</a:t>
            </a:r>
            <a:r>
              <a:rPr lang="zh-CN" altLang="en-US" sz="1400" spc="120" dirty="0">
                <a:latin typeface="+mn-ea"/>
                <a:cs typeface="Times New Roman" panose="02020603050405020304" pitchFamily="18" charset="0"/>
              </a:rPr>
              <a:t>文字</a:t>
            </a:r>
            <a:r>
              <a:rPr lang="zh-CN" altLang="zh-CN" sz="1400" spc="120" dirty="0">
                <a:effectLst/>
                <a:latin typeface="+mn-ea"/>
                <a:cs typeface="Times New Roman" panose="02020603050405020304" pitchFamily="18" charset="0"/>
              </a:rPr>
              <a:t>适应文档的方式请单击该</a:t>
            </a:r>
            <a:r>
              <a:rPr lang="zh-CN" altLang="en-US" sz="1400" spc="120" dirty="0">
                <a:effectLst/>
                <a:latin typeface="+mn-ea"/>
                <a:cs typeface="Times New Roman" panose="02020603050405020304" pitchFamily="18" charset="0"/>
              </a:rPr>
              <a:t>文字框</a:t>
            </a:r>
            <a:endParaRPr lang="zh-CN" altLang="en-US" sz="1600" spc="120" dirty="0">
              <a:latin typeface="+mn-ea"/>
            </a:endParaRP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id="{80C83C33-6179-FCC6-4365-BF4210C49AA0}"/>
              </a:ext>
            </a:extLst>
          </p:cNvPr>
          <p:cNvSpPr/>
          <p:nvPr/>
        </p:nvSpPr>
        <p:spPr>
          <a:xfrm>
            <a:off x="7013791" y="2750635"/>
            <a:ext cx="91255" cy="91255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id="{5F719C4E-3A45-6B46-AA68-BC1F7A815898}"/>
              </a:ext>
            </a:extLst>
          </p:cNvPr>
          <p:cNvSpPr/>
          <p:nvPr/>
        </p:nvSpPr>
        <p:spPr>
          <a:xfrm>
            <a:off x="6999060" y="2604487"/>
            <a:ext cx="120718" cy="12071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C9313F3B-55B0-7EA3-0095-9C3BDB4E1DE6}"/>
              </a:ext>
            </a:extLst>
          </p:cNvPr>
          <p:cNvSpPr/>
          <p:nvPr/>
        </p:nvSpPr>
        <p:spPr>
          <a:xfrm>
            <a:off x="6980010" y="2420242"/>
            <a:ext cx="158818" cy="158814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id="{AED61F86-59C2-DF4F-3A86-3F9B2D7EBA49}"/>
              </a:ext>
            </a:extLst>
          </p:cNvPr>
          <p:cNvCxnSpPr>
            <a:cxnSpLocks/>
          </p:cNvCxnSpPr>
          <p:nvPr/>
        </p:nvCxnSpPr>
        <p:spPr>
          <a:xfrm>
            <a:off x="7441482" y="2765835"/>
            <a:ext cx="476959" cy="0"/>
          </a:xfrm>
          <a:prstGeom prst="line">
            <a:avLst/>
          </a:prstGeom>
          <a:ln w="31750" cap="rnd">
            <a:solidFill>
              <a:schemeClr val="accent3"/>
            </a:solidFill>
            <a:round/>
          </a:ln>
          <a:effectLst>
            <a:outerShdw blurRad="25400" dist="25400" dir="2700000" sx="90000" sy="90000" algn="tl" rotWithShape="0">
              <a:schemeClr val="accent3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AEC42255-C5D9-5C87-EF3E-12040AE3B48F}"/>
              </a:ext>
            </a:extLst>
          </p:cNvPr>
          <p:cNvCxnSpPr>
            <a:cxnSpLocks/>
            <a:endCxn id="31" idx="0"/>
          </p:cNvCxnSpPr>
          <p:nvPr/>
        </p:nvCxnSpPr>
        <p:spPr>
          <a:xfrm>
            <a:off x="3252953" y="2912533"/>
            <a:ext cx="0" cy="739135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70688B1A-A928-54C1-A7F3-0AAE000CBB3C}"/>
              </a:ext>
            </a:extLst>
          </p:cNvPr>
          <p:cNvSpPr txBox="1"/>
          <p:nvPr/>
        </p:nvSpPr>
        <p:spPr>
          <a:xfrm>
            <a:off x="3405803" y="642803"/>
            <a:ext cx="5380394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8800" spc="600" dirty="0">
                <a:ln>
                  <a:gradFill>
                    <a:gsLst>
                      <a:gs pos="0">
                        <a:schemeClr val="accent3">
                          <a:lumMod val="75000"/>
                        </a:schemeClr>
                      </a:gs>
                      <a:gs pos="100000">
                        <a:schemeClr val="accent3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TITLE</a:t>
            </a:r>
            <a:endParaRPr lang="zh-CN" altLang="en-US" sz="8800" spc="600" dirty="0">
              <a:ln>
                <a:gradFill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ea"/>
              <a:ea typeface="+mj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BA537A6-1946-2C75-5F44-79C6690A7483}"/>
              </a:ext>
            </a:extLst>
          </p:cNvPr>
          <p:cNvGrpSpPr/>
          <p:nvPr/>
        </p:nvGrpSpPr>
        <p:grpSpPr>
          <a:xfrm>
            <a:off x="623888" y="441325"/>
            <a:ext cx="306388" cy="306388"/>
            <a:chOff x="1562260" y="322263"/>
            <a:chExt cx="306388" cy="30638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42912198-DBB8-8202-32A6-4A7905732A79}"/>
                </a:ext>
              </a:extLst>
            </p:cNvPr>
            <p:cNvSpPr/>
            <p:nvPr/>
          </p:nvSpPr>
          <p:spPr>
            <a:xfrm>
              <a:off x="1685133" y="322263"/>
              <a:ext cx="60641" cy="3063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15210A2C-AE28-C72D-4A5B-5492BA942B09}"/>
                </a:ext>
              </a:extLst>
            </p:cNvPr>
            <p:cNvSpPr/>
            <p:nvPr/>
          </p:nvSpPr>
          <p:spPr>
            <a:xfrm rot="16200000">
              <a:off x="1685133" y="322263"/>
              <a:ext cx="60641" cy="3063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41B0862-4358-2AAF-711F-21E980B3A12C}"/>
              </a:ext>
            </a:extLst>
          </p:cNvPr>
          <p:cNvCxnSpPr>
            <a:cxnSpLocks/>
          </p:cNvCxnSpPr>
          <p:nvPr/>
        </p:nvCxnSpPr>
        <p:spPr>
          <a:xfrm>
            <a:off x="777082" y="1073120"/>
            <a:ext cx="0" cy="976129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1247012B-340C-9DE5-29A8-B835BE05832A}"/>
              </a:ext>
            </a:extLst>
          </p:cNvPr>
          <p:cNvSpPr/>
          <p:nvPr/>
        </p:nvSpPr>
        <p:spPr>
          <a:xfrm rot="2700000">
            <a:off x="730909" y="2156823"/>
            <a:ext cx="92346" cy="923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OPPOSans R"/>
              <a:cs typeface="+mn-cs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F4253B27-16B4-DFCC-2079-2EED182A3FCE}"/>
              </a:ext>
            </a:extLst>
          </p:cNvPr>
          <p:cNvSpPr/>
          <p:nvPr/>
        </p:nvSpPr>
        <p:spPr>
          <a:xfrm>
            <a:off x="0" y="6570921"/>
            <a:ext cx="11823700" cy="287079"/>
          </a:xfrm>
          <a:custGeom>
            <a:avLst/>
            <a:gdLst>
              <a:gd name="connsiteX0" fmla="*/ 0 w 12192000"/>
              <a:gd name="connsiteY0" fmla="*/ 0 h 287079"/>
              <a:gd name="connsiteX1" fmla="*/ 12192000 w 12192000"/>
              <a:gd name="connsiteY1" fmla="*/ 0 h 287079"/>
              <a:gd name="connsiteX2" fmla="*/ 12192000 w 12192000"/>
              <a:gd name="connsiteY2" fmla="*/ 287079 h 287079"/>
              <a:gd name="connsiteX3" fmla="*/ 0 w 12192000"/>
              <a:gd name="connsiteY3" fmla="*/ 287079 h 28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7079">
                <a:moveTo>
                  <a:pt x="0" y="0"/>
                </a:moveTo>
                <a:lnTo>
                  <a:pt x="12192000" y="0"/>
                </a:lnTo>
                <a:lnTo>
                  <a:pt x="12192000" y="287079"/>
                </a:lnTo>
                <a:lnTo>
                  <a:pt x="0" y="28707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OPPOSans R"/>
              <a:cs typeface="+mn-cs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A7050F8C-12EF-DD8D-C508-06204EBD5035}"/>
              </a:ext>
            </a:extLst>
          </p:cNvPr>
          <p:cNvSpPr/>
          <p:nvPr/>
        </p:nvSpPr>
        <p:spPr>
          <a:xfrm>
            <a:off x="11931650" y="6570920"/>
            <a:ext cx="165100" cy="287079"/>
          </a:xfrm>
          <a:custGeom>
            <a:avLst/>
            <a:gdLst>
              <a:gd name="connsiteX0" fmla="*/ 0 w 12192000"/>
              <a:gd name="connsiteY0" fmla="*/ 0 h 287079"/>
              <a:gd name="connsiteX1" fmla="*/ 12192000 w 12192000"/>
              <a:gd name="connsiteY1" fmla="*/ 0 h 287079"/>
              <a:gd name="connsiteX2" fmla="*/ 12192000 w 12192000"/>
              <a:gd name="connsiteY2" fmla="*/ 287079 h 287079"/>
              <a:gd name="connsiteX3" fmla="*/ 0 w 12192000"/>
              <a:gd name="connsiteY3" fmla="*/ 287079 h 28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7079">
                <a:moveTo>
                  <a:pt x="0" y="0"/>
                </a:moveTo>
                <a:lnTo>
                  <a:pt x="12192000" y="0"/>
                </a:lnTo>
                <a:lnTo>
                  <a:pt x="12192000" y="287079"/>
                </a:lnTo>
                <a:lnTo>
                  <a:pt x="0" y="28707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OPPOSans R"/>
              <a:cs typeface="+mn-cs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0EB36C62-8DDC-9D19-4A62-BC650181FCAB}"/>
              </a:ext>
            </a:extLst>
          </p:cNvPr>
          <p:cNvCxnSpPr>
            <a:cxnSpLocks/>
          </p:cNvCxnSpPr>
          <p:nvPr/>
        </p:nvCxnSpPr>
        <p:spPr>
          <a:xfrm>
            <a:off x="8813325" y="490493"/>
            <a:ext cx="2218267" cy="0"/>
          </a:xfrm>
          <a:prstGeom prst="line">
            <a:avLst/>
          </a:prstGeom>
          <a:ln w="158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等腰三角形 31">
            <a:extLst>
              <a:ext uri="{FF2B5EF4-FFF2-40B4-BE49-F238E27FC236}">
                <a16:creationId xmlns:a16="http://schemas.microsoft.com/office/drawing/2014/main" id="{22EA11DF-AEB8-8074-4482-8ED9A5AF207B}"/>
              </a:ext>
            </a:extLst>
          </p:cNvPr>
          <p:cNvSpPr/>
          <p:nvPr/>
        </p:nvSpPr>
        <p:spPr>
          <a:xfrm rot="5400000">
            <a:off x="11424347" y="448107"/>
            <a:ext cx="98331" cy="84768"/>
          </a:xfrm>
          <a:custGeom>
            <a:avLst/>
            <a:gdLst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19" h="191223">
                <a:moveTo>
                  <a:pt x="0" y="191223"/>
                </a:moveTo>
                <a:cubicBezTo>
                  <a:pt x="57607" y="143357"/>
                  <a:pt x="97752" y="84378"/>
                  <a:pt x="110910" y="0"/>
                </a:cubicBezTo>
                <a:cubicBezTo>
                  <a:pt x="135180" y="79615"/>
                  <a:pt x="167386" y="132245"/>
                  <a:pt x="221819" y="191223"/>
                </a:cubicBezTo>
                <a:lnTo>
                  <a:pt x="0" y="1912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OPPOSans R"/>
              <a:cs typeface="+mn-cs"/>
            </a:endParaRPr>
          </a:p>
        </p:txBody>
      </p:sp>
      <p:sp>
        <p:nvSpPr>
          <p:cNvPr id="26" name="等腰三角形 31">
            <a:extLst>
              <a:ext uri="{FF2B5EF4-FFF2-40B4-BE49-F238E27FC236}">
                <a16:creationId xmlns:a16="http://schemas.microsoft.com/office/drawing/2014/main" id="{8B2760CB-F5C6-CA86-4E94-39BDE73D2F7D}"/>
              </a:ext>
            </a:extLst>
          </p:cNvPr>
          <p:cNvSpPr/>
          <p:nvPr/>
        </p:nvSpPr>
        <p:spPr>
          <a:xfrm rot="5400000">
            <a:off x="11297347" y="448108"/>
            <a:ext cx="98331" cy="84768"/>
          </a:xfrm>
          <a:custGeom>
            <a:avLst/>
            <a:gdLst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19" h="191223">
                <a:moveTo>
                  <a:pt x="0" y="191223"/>
                </a:moveTo>
                <a:cubicBezTo>
                  <a:pt x="57607" y="143357"/>
                  <a:pt x="97752" y="84378"/>
                  <a:pt x="110910" y="0"/>
                </a:cubicBezTo>
                <a:cubicBezTo>
                  <a:pt x="135180" y="79615"/>
                  <a:pt x="167386" y="132245"/>
                  <a:pt x="221819" y="191223"/>
                </a:cubicBezTo>
                <a:lnTo>
                  <a:pt x="0" y="1912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OPPOSans R"/>
              <a:cs typeface="+mn-cs"/>
            </a:endParaRPr>
          </a:p>
        </p:txBody>
      </p:sp>
      <p:sp>
        <p:nvSpPr>
          <p:cNvPr id="27" name="等腰三角形 31">
            <a:extLst>
              <a:ext uri="{FF2B5EF4-FFF2-40B4-BE49-F238E27FC236}">
                <a16:creationId xmlns:a16="http://schemas.microsoft.com/office/drawing/2014/main" id="{79C75EBD-CBE6-16F0-F18C-722DA733AD9E}"/>
              </a:ext>
            </a:extLst>
          </p:cNvPr>
          <p:cNvSpPr/>
          <p:nvPr/>
        </p:nvSpPr>
        <p:spPr>
          <a:xfrm rot="5400000">
            <a:off x="11170347" y="448109"/>
            <a:ext cx="98331" cy="84768"/>
          </a:xfrm>
          <a:custGeom>
            <a:avLst/>
            <a:gdLst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19" h="191223">
                <a:moveTo>
                  <a:pt x="0" y="191223"/>
                </a:moveTo>
                <a:cubicBezTo>
                  <a:pt x="57607" y="143357"/>
                  <a:pt x="97752" y="84378"/>
                  <a:pt x="110910" y="0"/>
                </a:cubicBezTo>
                <a:cubicBezTo>
                  <a:pt x="135180" y="79615"/>
                  <a:pt x="167386" y="132245"/>
                  <a:pt x="221819" y="191223"/>
                </a:cubicBezTo>
                <a:lnTo>
                  <a:pt x="0" y="1912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OPPOSans R"/>
              <a:cs typeface="+mn-cs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1C93EF42-19EB-79B4-C815-3CAC93EA0AE7}"/>
              </a:ext>
            </a:extLst>
          </p:cNvPr>
          <p:cNvSpPr/>
          <p:nvPr/>
        </p:nvSpPr>
        <p:spPr>
          <a:xfrm>
            <a:off x="4962224" y="1364362"/>
            <a:ext cx="146050" cy="1460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1D07AD91-249B-C61A-734B-1FE63308193D}"/>
              </a:ext>
            </a:extLst>
          </p:cNvPr>
          <p:cNvSpPr/>
          <p:nvPr/>
        </p:nvSpPr>
        <p:spPr>
          <a:xfrm>
            <a:off x="7087960" y="1364362"/>
            <a:ext cx="146050" cy="1460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73D8EC7B-86A1-83DD-1695-33FCB57B57B1}"/>
              </a:ext>
            </a:extLst>
          </p:cNvPr>
          <p:cNvSpPr/>
          <p:nvPr/>
        </p:nvSpPr>
        <p:spPr>
          <a:xfrm>
            <a:off x="5425017" y="1278669"/>
            <a:ext cx="1346200" cy="31743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+mj-ea"/>
                <a:ea typeface="+mj-ea"/>
              </a:rPr>
              <a:t>TITLE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5D3F1FF-F503-0CCA-2BC4-1417E6072283}"/>
              </a:ext>
            </a:extLst>
          </p:cNvPr>
          <p:cNvSpPr/>
          <p:nvPr/>
        </p:nvSpPr>
        <p:spPr>
          <a:xfrm>
            <a:off x="1227797" y="3651668"/>
            <a:ext cx="234640" cy="23464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E65EC777-35CE-3F74-174A-20180345834D}"/>
              </a:ext>
            </a:extLst>
          </p:cNvPr>
          <p:cNvSpPr/>
          <p:nvPr/>
        </p:nvSpPr>
        <p:spPr>
          <a:xfrm>
            <a:off x="1704756" y="3651668"/>
            <a:ext cx="234640" cy="23464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387F7668-DFA3-0457-256C-46F21424CC19}"/>
              </a:ext>
            </a:extLst>
          </p:cNvPr>
          <p:cNvSpPr/>
          <p:nvPr/>
        </p:nvSpPr>
        <p:spPr>
          <a:xfrm>
            <a:off x="2181715" y="3651668"/>
            <a:ext cx="234640" cy="23464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F18925E6-DA2B-86F0-43C3-8B54CEE9AE5D}"/>
              </a:ext>
            </a:extLst>
          </p:cNvPr>
          <p:cNvSpPr/>
          <p:nvPr/>
        </p:nvSpPr>
        <p:spPr>
          <a:xfrm>
            <a:off x="2658674" y="3651668"/>
            <a:ext cx="234640" cy="23464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D9A2B0A9-6D98-CF70-8C48-97D43DB2488D}"/>
              </a:ext>
            </a:extLst>
          </p:cNvPr>
          <p:cNvSpPr/>
          <p:nvPr/>
        </p:nvSpPr>
        <p:spPr>
          <a:xfrm>
            <a:off x="3135633" y="3651668"/>
            <a:ext cx="234640" cy="23464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8D6F6ED1-51B9-3263-03CB-BEFB28D373E0}"/>
              </a:ext>
            </a:extLst>
          </p:cNvPr>
          <p:cNvSpPr/>
          <p:nvPr/>
        </p:nvSpPr>
        <p:spPr>
          <a:xfrm>
            <a:off x="3612592" y="3651668"/>
            <a:ext cx="234640" cy="23464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0D53075A-3C32-9F12-E81A-FA5731B5DCD4}"/>
              </a:ext>
            </a:extLst>
          </p:cNvPr>
          <p:cNvSpPr/>
          <p:nvPr/>
        </p:nvSpPr>
        <p:spPr>
          <a:xfrm>
            <a:off x="4089551" y="3651668"/>
            <a:ext cx="234640" cy="23464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B505B4AC-D8E6-AAFB-BC14-8F7342627134}"/>
              </a:ext>
            </a:extLst>
          </p:cNvPr>
          <p:cNvSpPr/>
          <p:nvPr/>
        </p:nvSpPr>
        <p:spPr>
          <a:xfrm>
            <a:off x="4566510" y="3651668"/>
            <a:ext cx="234640" cy="23464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32A0867B-A483-6AE8-9253-00589B116464}"/>
              </a:ext>
            </a:extLst>
          </p:cNvPr>
          <p:cNvSpPr/>
          <p:nvPr/>
        </p:nvSpPr>
        <p:spPr>
          <a:xfrm>
            <a:off x="5043469" y="3651668"/>
            <a:ext cx="234640" cy="23464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967F3483-B0DE-E84A-63B8-7896A71932A0}"/>
              </a:ext>
            </a:extLst>
          </p:cNvPr>
          <p:cNvSpPr/>
          <p:nvPr/>
        </p:nvSpPr>
        <p:spPr>
          <a:xfrm>
            <a:off x="5520428" y="3651668"/>
            <a:ext cx="234640" cy="23464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C9155201-A7D3-EA6C-95F8-6DE41995B4C4}"/>
              </a:ext>
            </a:extLst>
          </p:cNvPr>
          <p:cNvSpPr/>
          <p:nvPr/>
        </p:nvSpPr>
        <p:spPr>
          <a:xfrm>
            <a:off x="5997387" y="3651668"/>
            <a:ext cx="234640" cy="23464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C54EBCF6-D0F8-A3A8-3C61-9D3124174597}"/>
              </a:ext>
            </a:extLst>
          </p:cNvPr>
          <p:cNvSpPr/>
          <p:nvPr/>
        </p:nvSpPr>
        <p:spPr>
          <a:xfrm>
            <a:off x="6474346" y="3651668"/>
            <a:ext cx="234640" cy="23464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EB48107E-5652-9FD5-22F1-8D8DE469F03D}"/>
              </a:ext>
            </a:extLst>
          </p:cNvPr>
          <p:cNvSpPr/>
          <p:nvPr/>
        </p:nvSpPr>
        <p:spPr>
          <a:xfrm>
            <a:off x="6951305" y="3651668"/>
            <a:ext cx="234640" cy="23464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0B3605DF-AB66-C438-8723-4CC36C3F4CEB}"/>
              </a:ext>
            </a:extLst>
          </p:cNvPr>
          <p:cNvSpPr/>
          <p:nvPr/>
        </p:nvSpPr>
        <p:spPr>
          <a:xfrm>
            <a:off x="7428264" y="3651668"/>
            <a:ext cx="234640" cy="23464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A6CED419-8F4A-8F80-A748-092CE19BABF7}"/>
              </a:ext>
            </a:extLst>
          </p:cNvPr>
          <p:cNvSpPr/>
          <p:nvPr/>
        </p:nvSpPr>
        <p:spPr>
          <a:xfrm>
            <a:off x="7905223" y="3651668"/>
            <a:ext cx="234640" cy="23464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29599844-1372-F661-785C-DF613A4C6699}"/>
              </a:ext>
            </a:extLst>
          </p:cNvPr>
          <p:cNvSpPr/>
          <p:nvPr/>
        </p:nvSpPr>
        <p:spPr>
          <a:xfrm>
            <a:off x="8382182" y="3651668"/>
            <a:ext cx="234640" cy="23464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908AAA88-F051-724E-4721-CA5D8DAF08DA}"/>
              </a:ext>
            </a:extLst>
          </p:cNvPr>
          <p:cNvSpPr/>
          <p:nvPr/>
        </p:nvSpPr>
        <p:spPr>
          <a:xfrm>
            <a:off x="8859141" y="3651668"/>
            <a:ext cx="234640" cy="23464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2259E1A1-3CA5-9A98-A65E-88EFCDBE4E26}"/>
              </a:ext>
            </a:extLst>
          </p:cNvPr>
          <p:cNvSpPr/>
          <p:nvPr/>
        </p:nvSpPr>
        <p:spPr>
          <a:xfrm>
            <a:off x="9336100" y="3651668"/>
            <a:ext cx="234640" cy="23464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459B3E53-3DFA-4756-D2FA-C5016D3A5740}"/>
              </a:ext>
            </a:extLst>
          </p:cNvPr>
          <p:cNvSpPr/>
          <p:nvPr/>
        </p:nvSpPr>
        <p:spPr>
          <a:xfrm>
            <a:off x="9813059" y="3651668"/>
            <a:ext cx="234640" cy="23464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4082005C-7DC4-56B8-01F6-4632747AE56C}"/>
              </a:ext>
            </a:extLst>
          </p:cNvPr>
          <p:cNvSpPr/>
          <p:nvPr/>
        </p:nvSpPr>
        <p:spPr>
          <a:xfrm>
            <a:off x="10290027" y="3651668"/>
            <a:ext cx="234640" cy="23464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9A6A78A-7B7A-8D43-81F0-EB1B42338372}"/>
              </a:ext>
            </a:extLst>
          </p:cNvPr>
          <p:cNvGrpSpPr/>
          <p:nvPr/>
        </p:nvGrpSpPr>
        <p:grpSpPr>
          <a:xfrm>
            <a:off x="10684037" y="3392867"/>
            <a:ext cx="511330" cy="594521"/>
            <a:chOff x="10763377" y="3032187"/>
            <a:chExt cx="511330" cy="594521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4875CA5C-8522-C1B9-3622-DB6F8F43C7F1}"/>
                </a:ext>
              </a:extLst>
            </p:cNvPr>
            <p:cNvSpPr/>
            <p:nvPr/>
          </p:nvSpPr>
          <p:spPr>
            <a:xfrm rot="2700000">
              <a:off x="10775926" y="3200068"/>
              <a:ext cx="511330" cy="17556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C5EA18E3-D822-FB98-472F-ACC392C4CD4E}"/>
                </a:ext>
              </a:extLst>
            </p:cNvPr>
            <p:cNvSpPr/>
            <p:nvPr/>
          </p:nvSpPr>
          <p:spPr>
            <a:xfrm rot="18900000">
              <a:off x="10763377" y="3451141"/>
              <a:ext cx="511330" cy="17556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A8FB11DC-49EB-98A1-D3AF-4C469052C7CF}"/>
              </a:ext>
            </a:extLst>
          </p:cNvPr>
          <p:cNvSpPr txBox="1"/>
          <p:nvPr/>
        </p:nvSpPr>
        <p:spPr>
          <a:xfrm>
            <a:off x="3612592" y="2397717"/>
            <a:ext cx="123236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小标题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D5F1BFFB-6EA5-5F54-EE40-3701D195C48A}"/>
              </a:ext>
            </a:extLst>
          </p:cNvPr>
          <p:cNvSpPr txBox="1"/>
          <p:nvPr/>
        </p:nvSpPr>
        <p:spPr>
          <a:xfrm>
            <a:off x="3612592" y="2841894"/>
            <a:ext cx="185821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zh-CN" sz="1400" spc="120" dirty="0">
                <a:effectLst/>
                <a:latin typeface="+mn-ea"/>
                <a:cs typeface="Times New Roman" panose="02020603050405020304" pitchFamily="18" charset="0"/>
              </a:rPr>
              <a:t>若要更改</a:t>
            </a:r>
            <a:r>
              <a:rPr lang="zh-CN" altLang="en-US" sz="1400" spc="120" dirty="0">
                <a:latin typeface="+mn-ea"/>
                <a:cs typeface="Times New Roman" panose="02020603050405020304" pitchFamily="18" charset="0"/>
              </a:rPr>
              <a:t>文字</a:t>
            </a:r>
            <a:r>
              <a:rPr lang="zh-CN" altLang="zh-CN" sz="1400" spc="120" dirty="0">
                <a:effectLst/>
                <a:latin typeface="+mn-ea"/>
                <a:cs typeface="Times New Roman" panose="02020603050405020304" pitchFamily="18" charset="0"/>
              </a:rPr>
              <a:t>适应文档的方式请单击该</a:t>
            </a:r>
            <a:r>
              <a:rPr lang="zh-CN" altLang="en-US" sz="1400" spc="120" dirty="0">
                <a:effectLst/>
                <a:latin typeface="+mn-ea"/>
                <a:cs typeface="Times New Roman" panose="02020603050405020304" pitchFamily="18" charset="0"/>
              </a:rPr>
              <a:t>文字框</a:t>
            </a:r>
            <a:endParaRPr lang="zh-CN" altLang="en-US" sz="1600" spc="120" dirty="0">
              <a:latin typeface="+mn-ea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851B5A95-BD2C-8F56-6FCD-BFCF5FA922AC}"/>
              </a:ext>
            </a:extLst>
          </p:cNvPr>
          <p:cNvSpPr/>
          <p:nvPr/>
        </p:nvSpPr>
        <p:spPr>
          <a:xfrm>
            <a:off x="3211889" y="2750635"/>
            <a:ext cx="91255" cy="91255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2ACB86B9-2A8A-9C47-EC8C-F41EBA6A9C6A}"/>
              </a:ext>
            </a:extLst>
          </p:cNvPr>
          <p:cNvSpPr/>
          <p:nvPr/>
        </p:nvSpPr>
        <p:spPr>
          <a:xfrm>
            <a:off x="3197158" y="2604487"/>
            <a:ext cx="120718" cy="12071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68264EB3-E5BC-8AD0-7C51-F1139947C356}"/>
              </a:ext>
            </a:extLst>
          </p:cNvPr>
          <p:cNvSpPr/>
          <p:nvPr/>
        </p:nvSpPr>
        <p:spPr>
          <a:xfrm>
            <a:off x="3178108" y="2420242"/>
            <a:ext cx="158818" cy="158814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8CC97DF2-328D-6FBF-152F-4CE9AE87701A}"/>
              </a:ext>
            </a:extLst>
          </p:cNvPr>
          <p:cNvCxnSpPr>
            <a:cxnSpLocks/>
          </p:cNvCxnSpPr>
          <p:nvPr/>
        </p:nvCxnSpPr>
        <p:spPr>
          <a:xfrm>
            <a:off x="3639580" y="2765835"/>
            <a:ext cx="476959" cy="0"/>
          </a:xfrm>
          <a:prstGeom prst="line">
            <a:avLst/>
          </a:prstGeom>
          <a:ln w="31750" cap="rnd">
            <a:solidFill>
              <a:schemeClr val="accent3"/>
            </a:solidFill>
            <a:round/>
          </a:ln>
          <a:effectLst>
            <a:outerShdw blurRad="25400" dist="25400" dir="2700000" sx="90000" sy="90000" algn="tl" rotWithShape="0">
              <a:schemeClr val="accent3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文本框 73">
            <a:extLst>
              <a:ext uri="{FF2B5EF4-FFF2-40B4-BE49-F238E27FC236}">
                <a16:creationId xmlns:a16="http://schemas.microsoft.com/office/drawing/2014/main" id="{1BA392D8-6565-B7D4-2EF6-BAC726D11B4C}"/>
              </a:ext>
            </a:extLst>
          </p:cNvPr>
          <p:cNvSpPr txBox="1"/>
          <p:nvPr/>
        </p:nvSpPr>
        <p:spPr>
          <a:xfrm>
            <a:off x="5520428" y="4027226"/>
            <a:ext cx="123236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小标题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9E244539-3658-13F2-BAB4-1A623B5CE1FC}"/>
              </a:ext>
            </a:extLst>
          </p:cNvPr>
          <p:cNvSpPr txBox="1"/>
          <p:nvPr/>
        </p:nvSpPr>
        <p:spPr>
          <a:xfrm>
            <a:off x="5520428" y="4471403"/>
            <a:ext cx="185821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zh-CN" sz="1400" spc="120" dirty="0">
                <a:effectLst/>
                <a:latin typeface="+mn-ea"/>
                <a:cs typeface="Times New Roman" panose="02020603050405020304" pitchFamily="18" charset="0"/>
              </a:rPr>
              <a:t>若要更改</a:t>
            </a:r>
            <a:r>
              <a:rPr lang="zh-CN" altLang="en-US" sz="1400" spc="120" dirty="0">
                <a:latin typeface="+mn-ea"/>
                <a:cs typeface="Times New Roman" panose="02020603050405020304" pitchFamily="18" charset="0"/>
              </a:rPr>
              <a:t>文字</a:t>
            </a:r>
            <a:r>
              <a:rPr lang="zh-CN" altLang="zh-CN" sz="1400" spc="120" dirty="0">
                <a:effectLst/>
                <a:latin typeface="+mn-ea"/>
                <a:cs typeface="Times New Roman" panose="02020603050405020304" pitchFamily="18" charset="0"/>
              </a:rPr>
              <a:t>适应文档的方式请单击该</a:t>
            </a:r>
            <a:r>
              <a:rPr lang="zh-CN" altLang="en-US" sz="1400" spc="120" dirty="0">
                <a:effectLst/>
                <a:latin typeface="+mn-ea"/>
                <a:cs typeface="Times New Roman" panose="02020603050405020304" pitchFamily="18" charset="0"/>
              </a:rPr>
              <a:t>文字框</a:t>
            </a:r>
            <a:endParaRPr lang="zh-CN" altLang="en-US" sz="1600" spc="120" dirty="0">
              <a:latin typeface="+mn-ea"/>
            </a:endParaRPr>
          </a:p>
        </p:txBody>
      </p: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CE56BC35-0295-5EC4-6108-7117E6BD4246}"/>
              </a:ext>
            </a:extLst>
          </p:cNvPr>
          <p:cNvCxnSpPr>
            <a:cxnSpLocks/>
          </p:cNvCxnSpPr>
          <p:nvPr/>
        </p:nvCxnSpPr>
        <p:spPr>
          <a:xfrm>
            <a:off x="5547416" y="4395344"/>
            <a:ext cx="476959" cy="0"/>
          </a:xfrm>
          <a:prstGeom prst="line">
            <a:avLst/>
          </a:prstGeom>
          <a:ln w="31750" cap="rnd">
            <a:solidFill>
              <a:schemeClr val="accent3"/>
            </a:solidFill>
            <a:round/>
          </a:ln>
          <a:effectLst>
            <a:outerShdw blurRad="25400" dist="25400" dir="2700000" sx="90000" sy="90000" algn="tl" rotWithShape="0">
              <a:schemeClr val="accent3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id="{78AA060F-074C-1370-815F-EFB69739FE36}"/>
              </a:ext>
            </a:extLst>
          </p:cNvPr>
          <p:cNvCxnSpPr>
            <a:cxnSpLocks/>
          </p:cNvCxnSpPr>
          <p:nvPr/>
        </p:nvCxnSpPr>
        <p:spPr>
          <a:xfrm flipV="1">
            <a:off x="1340553" y="3886308"/>
            <a:ext cx="0" cy="739135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椭圆 91">
            <a:extLst>
              <a:ext uri="{FF2B5EF4-FFF2-40B4-BE49-F238E27FC236}">
                <a16:creationId xmlns:a16="http://schemas.microsoft.com/office/drawing/2014/main" id="{B58B0F6F-66D8-A993-A1CF-3AF9F44E2A6D}"/>
              </a:ext>
            </a:extLst>
          </p:cNvPr>
          <p:cNvSpPr/>
          <p:nvPr/>
        </p:nvSpPr>
        <p:spPr>
          <a:xfrm flipV="1">
            <a:off x="1299489" y="4696086"/>
            <a:ext cx="91255" cy="91255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id="{414BBFD2-FACC-3FD2-41D8-784DB27EB62F}"/>
              </a:ext>
            </a:extLst>
          </p:cNvPr>
          <p:cNvSpPr/>
          <p:nvPr/>
        </p:nvSpPr>
        <p:spPr>
          <a:xfrm flipV="1">
            <a:off x="1284758" y="4812773"/>
            <a:ext cx="120718" cy="12071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id="{8B499926-4CB4-13B5-EC3A-B8DE64DA48A4}"/>
              </a:ext>
            </a:extLst>
          </p:cNvPr>
          <p:cNvSpPr/>
          <p:nvPr/>
        </p:nvSpPr>
        <p:spPr>
          <a:xfrm flipV="1">
            <a:off x="1265708" y="4958920"/>
            <a:ext cx="158818" cy="158814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A0DDA9C-56D1-2B03-572E-B35EB7BDAB46}"/>
              </a:ext>
            </a:extLst>
          </p:cNvPr>
          <p:cNvSpPr txBox="1"/>
          <p:nvPr/>
        </p:nvSpPr>
        <p:spPr>
          <a:xfrm>
            <a:off x="1694856" y="4027226"/>
            <a:ext cx="123236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小标题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E643B5E2-C65C-568A-0D31-F1FE31D2B659}"/>
              </a:ext>
            </a:extLst>
          </p:cNvPr>
          <p:cNvSpPr txBox="1"/>
          <p:nvPr/>
        </p:nvSpPr>
        <p:spPr>
          <a:xfrm>
            <a:off x="1694856" y="4471403"/>
            <a:ext cx="185821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zh-CN" sz="1400" spc="120" dirty="0">
                <a:effectLst/>
                <a:latin typeface="+mn-ea"/>
                <a:cs typeface="Times New Roman" panose="02020603050405020304" pitchFamily="18" charset="0"/>
              </a:rPr>
              <a:t>若要更改</a:t>
            </a:r>
            <a:r>
              <a:rPr lang="zh-CN" altLang="en-US" sz="1400" spc="120" dirty="0">
                <a:latin typeface="+mn-ea"/>
                <a:cs typeface="Times New Roman" panose="02020603050405020304" pitchFamily="18" charset="0"/>
              </a:rPr>
              <a:t>文字</a:t>
            </a:r>
            <a:r>
              <a:rPr lang="zh-CN" altLang="zh-CN" sz="1400" spc="120" dirty="0">
                <a:effectLst/>
                <a:latin typeface="+mn-ea"/>
                <a:cs typeface="Times New Roman" panose="02020603050405020304" pitchFamily="18" charset="0"/>
              </a:rPr>
              <a:t>适应文档的方式请单击该</a:t>
            </a:r>
            <a:r>
              <a:rPr lang="zh-CN" altLang="en-US" sz="1400" spc="120" dirty="0">
                <a:effectLst/>
                <a:latin typeface="+mn-ea"/>
                <a:cs typeface="Times New Roman" panose="02020603050405020304" pitchFamily="18" charset="0"/>
              </a:rPr>
              <a:t>文字框</a:t>
            </a:r>
            <a:endParaRPr lang="zh-CN" altLang="en-US" sz="1600" spc="120" dirty="0">
              <a:latin typeface="+mn-ea"/>
            </a:endParaRPr>
          </a:p>
        </p:txBody>
      </p: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id="{257C271B-28EB-C821-284B-082C87280E1F}"/>
              </a:ext>
            </a:extLst>
          </p:cNvPr>
          <p:cNvCxnSpPr>
            <a:cxnSpLocks/>
          </p:cNvCxnSpPr>
          <p:nvPr/>
        </p:nvCxnSpPr>
        <p:spPr>
          <a:xfrm>
            <a:off x="1721844" y="4395344"/>
            <a:ext cx="476959" cy="0"/>
          </a:xfrm>
          <a:prstGeom prst="line">
            <a:avLst/>
          </a:prstGeom>
          <a:ln w="31750" cap="rnd">
            <a:solidFill>
              <a:schemeClr val="accent3"/>
            </a:solidFill>
            <a:round/>
          </a:ln>
          <a:effectLst>
            <a:outerShdw blurRad="25400" dist="25400" dir="2700000" sx="90000" sy="90000" algn="tl" rotWithShape="0">
              <a:schemeClr val="accent3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文本框 101">
            <a:extLst>
              <a:ext uri="{FF2B5EF4-FFF2-40B4-BE49-F238E27FC236}">
                <a16:creationId xmlns:a16="http://schemas.microsoft.com/office/drawing/2014/main" id="{BC75E27C-17D4-BC3B-5185-1DF69D431D81}"/>
              </a:ext>
            </a:extLst>
          </p:cNvPr>
          <p:cNvSpPr txBox="1"/>
          <p:nvPr/>
        </p:nvSpPr>
        <p:spPr>
          <a:xfrm>
            <a:off x="1108710" y="5955010"/>
            <a:ext cx="9974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quis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23568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3">
                <a:alpha val="67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梯形 21">
            <a:extLst>
              <a:ext uri="{FF2B5EF4-FFF2-40B4-BE49-F238E27FC236}">
                <a16:creationId xmlns:a16="http://schemas.microsoft.com/office/drawing/2014/main" id="{499B16D9-EEBB-42F6-2482-74AEBC4311B3}"/>
              </a:ext>
            </a:extLst>
          </p:cNvPr>
          <p:cNvSpPr/>
          <p:nvPr/>
        </p:nvSpPr>
        <p:spPr>
          <a:xfrm>
            <a:off x="1663278" y="3239632"/>
            <a:ext cx="8865444" cy="795867"/>
          </a:xfrm>
          <a:prstGeom prst="trapezoid">
            <a:avLst>
              <a:gd name="adj" fmla="val 58511"/>
            </a:avLst>
          </a:prstGeom>
          <a:gradFill>
            <a:gsLst>
              <a:gs pos="0">
                <a:schemeClr val="accent3">
                  <a:lumMod val="60000"/>
                  <a:lumOff val="40000"/>
                  <a:alpha val="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15875" cap="rnd">
            <a:gradFill>
              <a:gsLst>
                <a:gs pos="8000">
                  <a:schemeClr val="accent3">
                    <a:lumMod val="75000"/>
                    <a:alpha val="0"/>
                  </a:schemeClr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BA537A6-1946-2C75-5F44-79C6690A7483}"/>
              </a:ext>
            </a:extLst>
          </p:cNvPr>
          <p:cNvGrpSpPr/>
          <p:nvPr/>
        </p:nvGrpSpPr>
        <p:grpSpPr>
          <a:xfrm>
            <a:off x="623888" y="441325"/>
            <a:ext cx="306388" cy="306388"/>
            <a:chOff x="1562260" y="322263"/>
            <a:chExt cx="306388" cy="30638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42912198-DBB8-8202-32A6-4A7905732A79}"/>
                </a:ext>
              </a:extLst>
            </p:cNvPr>
            <p:cNvSpPr/>
            <p:nvPr/>
          </p:nvSpPr>
          <p:spPr>
            <a:xfrm>
              <a:off x="1685133" y="322263"/>
              <a:ext cx="60641" cy="3063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15210A2C-AE28-C72D-4A5B-5492BA942B09}"/>
                </a:ext>
              </a:extLst>
            </p:cNvPr>
            <p:cNvSpPr/>
            <p:nvPr/>
          </p:nvSpPr>
          <p:spPr>
            <a:xfrm rot="16200000">
              <a:off x="1685133" y="322263"/>
              <a:ext cx="60641" cy="3063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41B0862-4358-2AAF-711F-21E980B3A12C}"/>
              </a:ext>
            </a:extLst>
          </p:cNvPr>
          <p:cNvCxnSpPr>
            <a:cxnSpLocks/>
          </p:cNvCxnSpPr>
          <p:nvPr/>
        </p:nvCxnSpPr>
        <p:spPr>
          <a:xfrm>
            <a:off x="777082" y="1073120"/>
            <a:ext cx="0" cy="976129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1247012B-340C-9DE5-29A8-B835BE05832A}"/>
              </a:ext>
            </a:extLst>
          </p:cNvPr>
          <p:cNvSpPr/>
          <p:nvPr/>
        </p:nvSpPr>
        <p:spPr>
          <a:xfrm rot="2700000">
            <a:off x="730909" y="2156823"/>
            <a:ext cx="92346" cy="923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OPPOSans R"/>
              <a:cs typeface="+mn-cs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F4253B27-16B4-DFCC-2079-2EED182A3FCE}"/>
              </a:ext>
            </a:extLst>
          </p:cNvPr>
          <p:cNvSpPr/>
          <p:nvPr/>
        </p:nvSpPr>
        <p:spPr>
          <a:xfrm>
            <a:off x="0" y="6570921"/>
            <a:ext cx="11823700" cy="287079"/>
          </a:xfrm>
          <a:custGeom>
            <a:avLst/>
            <a:gdLst>
              <a:gd name="connsiteX0" fmla="*/ 0 w 12192000"/>
              <a:gd name="connsiteY0" fmla="*/ 0 h 287079"/>
              <a:gd name="connsiteX1" fmla="*/ 12192000 w 12192000"/>
              <a:gd name="connsiteY1" fmla="*/ 0 h 287079"/>
              <a:gd name="connsiteX2" fmla="*/ 12192000 w 12192000"/>
              <a:gd name="connsiteY2" fmla="*/ 287079 h 287079"/>
              <a:gd name="connsiteX3" fmla="*/ 0 w 12192000"/>
              <a:gd name="connsiteY3" fmla="*/ 287079 h 28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7079">
                <a:moveTo>
                  <a:pt x="0" y="0"/>
                </a:moveTo>
                <a:lnTo>
                  <a:pt x="12192000" y="0"/>
                </a:lnTo>
                <a:lnTo>
                  <a:pt x="12192000" y="287079"/>
                </a:lnTo>
                <a:lnTo>
                  <a:pt x="0" y="28707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OPPOSans R"/>
              <a:cs typeface="+mn-cs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A7050F8C-12EF-DD8D-C508-06204EBD5035}"/>
              </a:ext>
            </a:extLst>
          </p:cNvPr>
          <p:cNvSpPr/>
          <p:nvPr/>
        </p:nvSpPr>
        <p:spPr>
          <a:xfrm>
            <a:off x="11931650" y="6570920"/>
            <a:ext cx="165100" cy="287079"/>
          </a:xfrm>
          <a:custGeom>
            <a:avLst/>
            <a:gdLst>
              <a:gd name="connsiteX0" fmla="*/ 0 w 12192000"/>
              <a:gd name="connsiteY0" fmla="*/ 0 h 287079"/>
              <a:gd name="connsiteX1" fmla="*/ 12192000 w 12192000"/>
              <a:gd name="connsiteY1" fmla="*/ 0 h 287079"/>
              <a:gd name="connsiteX2" fmla="*/ 12192000 w 12192000"/>
              <a:gd name="connsiteY2" fmla="*/ 287079 h 287079"/>
              <a:gd name="connsiteX3" fmla="*/ 0 w 12192000"/>
              <a:gd name="connsiteY3" fmla="*/ 287079 h 28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7079">
                <a:moveTo>
                  <a:pt x="0" y="0"/>
                </a:moveTo>
                <a:lnTo>
                  <a:pt x="12192000" y="0"/>
                </a:lnTo>
                <a:lnTo>
                  <a:pt x="12192000" y="287079"/>
                </a:lnTo>
                <a:lnTo>
                  <a:pt x="0" y="28707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OPPOSans R"/>
              <a:cs typeface="+mn-cs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0EB36C62-8DDC-9D19-4A62-BC650181FCAB}"/>
              </a:ext>
            </a:extLst>
          </p:cNvPr>
          <p:cNvCxnSpPr>
            <a:cxnSpLocks/>
          </p:cNvCxnSpPr>
          <p:nvPr/>
        </p:nvCxnSpPr>
        <p:spPr>
          <a:xfrm>
            <a:off x="8813325" y="490493"/>
            <a:ext cx="2218267" cy="0"/>
          </a:xfrm>
          <a:prstGeom prst="line">
            <a:avLst/>
          </a:prstGeom>
          <a:ln w="158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等腰三角形 31">
            <a:extLst>
              <a:ext uri="{FF2B5EF4-FFF2-40B4-BE49-F238E27FC236}">
                <a16:creationId xmlns:a16="http://schemas.microsoft.com/office/drawing/2014/main" id="{22EA11DF-AEB8-8074-4482-8ED9A5AF207B}"/>
              </a:ext>
            </a:extLst>
          </p:cNvPr>
          <p:cNvSpPr/>
          <p:nvPr/>
        </p:nvSpPr>
        <p:spPr>
          <a:xfrm rot="5400000">
            <a:off x="11424347" y="448107"/>
            <a:ext cx="98331" cy="84768"/>
          </a:xfrm>
          <a:custGeom>
            <a:avLst/>
            <a:gdLst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19" h="191223">
                <a:moveTo>
                  <a:pt x="0" y="191223"/>
                </a:moveTo>
                <a:cubicBezTo>
                  <a:pt x="57607" y="143357"/>
                  <a:pt x="97752" y="84378"/>
                  <a:pt x="110910" y="0"/>
                </a:cubicBezTo>
                <a:cubicBezTo>
                  <a:pt x="135180" y="79615"/>
                  <a:pt x="167386" y="132245"/>
                  <a:pt x="221819" y="191223"/>
                </a:cubicBezTo>
                <a:lnTo>
                  <a:pt x="0" y="1912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OPPOSans R"/>
              <a:cs typeface="+mn-cs"/>
            </a:endParaRPr>
          </a:p>
        </p:txBody>
      </p:sp>
      <p:sp>
        <p:nvSpPr>
          <p:cNvPr id="26" name="等腰三角形 31">
            <a:extLst>
              <a:ext uri="{FF2B5EF4-FFF2-40B4-BE49-F238E27FC236}">
                <a16:creationId xmlns:a16="http://schemas.microsoft.com/office/drawing/2014/main" id="{8B2760CB-F5C6-CA86-4E94-39BDE73D2F7D}"/>
              </a:ext>
            </a:extLst>
          </p:cNvPr>
          <p:cNvSpPr/>
          <p:nvPr/>
        </p:nvSpPr>
        <p:spPr>
          <a:xfrm rot="5400000">
            <a:off x="11297347" y="448108"/>
            <a:ext cx="98331" cy="84768"/>
          </a:xfrm>
          <a:custGeom>
            <a:avLst/>
            <a:gdLst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19" h="191223">
                <a:moveTo>
                  <a:pt x="0" y="191223"/>
                </a:moveTo>
                <a:cubicBezTo>
                  <a:pt x="57607" y="143357"/>
                  <a:pt x="97752" y="84378"/>
                  <a:pt x="110910" y="0"/>
                </a:cubicBezTo>
                <a:cubicBezTo>
                  <a:pt x="135180" y="79615"/>
                  <a:pt x="167386" y="132245"/>
                  <a:pt x="221819" y="191223"/>
                </a:cubicBezTo>
                <a:lnTo>
                  <a:pt x="0" y="1912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OPPOSans R"/>
              <a:cs typeface="+mn-cs"/>
            </a:endParaRPr>
          </a:p>
        </p:txBody>
      </p:sp>
      <p:sp>
        <p:nvSpPr>
          <p:cNvPr id="27" name="等腰三角形 31">
            <a:extLst>
              <a:ext uri="{FF2B5EF4-FFF2-40B4-BE49-F238E27FC236}">
                <a16:creationId xmlns:a16="http://schemas.microsoft.com/office/drawing/2014/main" id="{79C75EBD-CBE6-16F0-F18C-722DA733AD9E}"/>
              </a:ext>
            </a:extLst>
          </p:cNvPr>
          <p:cNvSpPr/>
          <p:nvPr/>
        </p:nvSpPr>
        <p:spPr>
          <a:xfrm rot="5400000">
            <a:off x="11170347" y="448109"/>
            <a:ext cx="98331" cy="84768"/>
          </a:xfrm>
          <a:custGeom>
            <a:avLst/>
            <a:gdLst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19" h="191223">
                <a:moveTo>
                  <a:pt x="0" y="191223"/>
                </a:moveTo>
                <a:cubicBezTo>
                  <a:pt x="57607" y="143357"/>
                  <a:pt x="97752" y="84378"/>
                  <a:pt x="110910" y="0"/>
                </a:cubicBezTo>
                <a:cubicBezTo>
                  <a:pt x="135180" y="79615"/>
                  <a:pt x="167386" y="132245"/>
                  <a:pt x="221819" y="191223"/>
                </a:cubicBezTo>
                <a:lnTo>
                  <a:pt x="0" y="1912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OPPOSans R"/>
              <a:cs typeface="+mn-cs"/>
            </a:endParaRPr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AA68C6DA-589C-824C-CD4A-FE48701988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707433"/>
              </p:ext>
            </p:extLst>
          </p:nvPr>
        </p:nvGraphicFramePr>
        <p:xfrm>
          <a:off x="2105438" y="1701055"/>
          <a:ext cx="7981125" cy="19880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文本框 15">
            <a:extLst>
              <a:ext uri="{FF2B5EF4-FFF2-40B4-BE49-F238E27FC236}">
                <a16:creationId xmlns:a16="http://schemas.microsoft.com/office/drawing/2014/main" id="{14F676E8-3D35-0689-D070-6E67ED582FFA}"/>
              </a:ext>
            </a:extLst>
          </p:cNvPr>
          <p:cNvSpPr txBox="1"/>
          <p:nvPr/>
        </p:nvSpPr>
        <p:spPr>
          <a:xfrm>
            <a:off x="2693705" y="2531884"/>
            <a:ext cx="89111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400" dirty="0">
                <a:latin typeface="+mj-ea"/>
                <a:ea typeface="+mj-ea"/>
              </a:rPr>
              <a:t>10%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CE792B2-3308-6983-123E-35749923B485}"/>
              </a:ext>
            </a:extLst>
          </p:cNvPr>
          <p:cNvSpPr txBox="1"/>
          <p:nvPr/>
        </p:nvSpPr>
        <p:spPr>
          <a:xfrm>
            <a:off x="4216443" y="2252727"/>
            <a:ext cx="89111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400" dirty="0">
                <a:latin typeface="+mj-ea"/>
                <a:ea typeface="+mj-ea"/>
              </a:rPr>
              <a:t>26%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031F13F-B12A-D189-5787-4CED1A9AFA17}"/>
              </a:ext>
            </a:extLst>
          </p:cNvPr>
          <p:cNvSpPr txBox="1"/>
          <p:nvPr/>
        </p:nvSpPr>
        <p:spPr>
          <a:xfrm>
            <a:off x="5740170" y="1824773"/>
            <a:ext cx="89111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400" dirty="0">
                <a:latin typeface="+mj-ea"/>
                <a:ea typeface="+mj-ea"/>
              </a:rPr>
              <a:t>39%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0891EF1-1A10-E56D-5EA0-4FA67B165C3F}"/>
              </a:ext>
            </a:extLst>
          </p:cNvPr>
          <p:cNvSpPr txBox="1"/>
          <p:nvPr/>
        </p:nvSpPr>
        <p:spPr>
          <a:xfrm>
            <a:off x="7334170" y="1516389"/>
            <a:ext cx="89111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400" dirty="0">
                <a:latin typeface="+mj-ea"/>
                <a:ea typeface="+mj-ea"/>
              </a:rPr>
              <a:t>56%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76E7A8E-7EB2-3DDD-B6B4-D60501867A7D}"/>
              </a:ext>
            </a:extLst>
          </p:cNvPr>
          <p:cNvSpPr txBox="1"/>
          <p:nvPr/>
        </p:nvSpPr>
        <p:spPr>
          <a:xfrm>
            <a:off x="8928171" y="2190382"/>
            <a:ext cx="89111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400" dirty="0">
                <a:latin typeface="+mj-ea"/>
                <a:ea typeface="+mj-ea"/>
              </a:rPr>
              <a:t>23%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BC4C3285-D35E-72E3-0245-02DD3BDC7628}"/>
              </a:ext>
            </a:extLst>
          </p:cNvPr>
          <p:cNvSpPr/>
          <p:nvPr/>
        </p:nvSpPr>
        <p:spPr>
          <a:xfrm>
            <a:off x="2929427" y="3946281"/>
            <a:ext cx="179459" cy="179459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848565CF-3E94-08AC-DDEF-DEB514553216}"/>
              </a:ext>
            </a:extLst>
          </p:cNvPr>
          <p:cNvSpPr/>
          <p:nvPr/>
        </p:nvSpPr>
        <p:spPr>
          <a:xfrm>
            <a:off x="4482153" y="3937836"/>
            <a:ext cx="179459" cy="179459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CA9BB294-B2EA-43C0-CE01-71DCC97BF248}"/>
              </a:ext>
            </a:extLst>
          </p:cNvPr>
          <p:cNvSpPr/>
          <p:nvPr/>
        </p:nvSpPr>
        <p:spPr>
          <a:xfrm>
            <a:off x="6034879" y="3942725"/>
            <a:ext cx="179459" cy="179459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0CCCFCD2-3EE0-A7D9-331C-DD22149C90BF}"/>
              </a:ext>
            </a:extLst>
          </p:cNvPr>
          <p:cNvSpPr/>
          <p:nvPr/>
        </p:nvSpPr>
        <p:spPr>
          <a:xfrm>
            <a:off x="7587605" y="3946281"/>
            <a:ext cx="179459" cy="179459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B835DC6F-4F19-03EA-F60A-983B2F67D46E}"/>
              </a:ext>
            </a:extLst>
          </p:cNvPr>
          <p:cNvSpPr/>
          <p:nvPr/>
        </p:nvSpPr>
        <p:spPr>
          <a:xfrm>
            <a:off x="9140333" y="3962785"/>
            <a:ext cx="179459" cy="179459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AE4B81F-07E6-1E22-52B0-310E2EC943EB}"/>
              </a:ext>
            </a:extLst>
          </p:cNvPr>
          <p:cNvSpPr txBox="1"/>
          <p:nvPr/>
        </p:nvSpPr>
        <p:spPr>
          <a:xfrm>
            <a:off x="2358233" y="4306723"/>
            <a:ext cx="123236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小标题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5598B2F-D4E4-9048-1782-394EFC14018E}"/>
              </a:ext>
            </a:extLst>
          </p:cNvPr>
          <p:cNvSpPr txBox="1"/>
          <p:nvPr/>
        </p:nvSpPr>
        <p:spPr>
          <a:xfrm>
            <a:off x="2358233" y="4793120"/>
            <a:ext cx="1375567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zh-CN" sz="1400" spc="120" dirty="0">
                <a:effectLst/>
                <a:latin typeface="+mn-ea"/>
                <a:cs typeface="Times New Roman" panose="02020603050405020304" pitchFamily="18" charset="0"/>
              </a:rPr>
              <a:t>若要更改</a:t>
            </a:r>
            <a:r>
              <a:rPr lang="zh-CN" altLang="en-US" sz="1400" spc="120" dirty="0">
                <a:latin typeface="+mn-ea"/>
                <a:cs typeface="Times New Roman" panose="02020603050405020304" pitchFamily="18" charset="0"/>
              </a:rPr>
              <a:t>文字</a:t>
            </a:r>
            <a:r>
              <a:rPr lang="zh-CN" altLang="zh-CN" sz="1400" spc="120" dirty="0">
                <a:effectLst/>
                <a:latin typeface="+mn-ea"/>
                <a:cs typeface="Times New Roman" panose="02020603050405020304" pitchFamily="18" charset="0"/>
              </a:rPr>
              <a:t>适应文档的方式请单击该</a:t>
            </a:r>
            <a:r>
              <a:rPr lang="zh-CN" altLang="en-US" sz="1400" spc="120" dirty="0">
                <a:effectLst/>
                <a:latin typeface="+mn-ea"/>
                <a:cs typeface="Times New Roman" panose="02020603050405020304" pitchFamily="18" charset="0"/>
              </a:rPr>
              <a:t>文字框</a:t>
            </a:r>
            <a:endParaRPr lang="zh-CN" altLang="en-US" sz="1600" spc="120" dirty="0">
              <a:latin typeface="+mn-ea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A701F832-690F-BD7E-69EF-386645B07222}"/>
              </a:ext>
            </a:extLst>
          </p:cNvPr>
          <p:cNvCxnSpPr>
            <a:cxnSpLocks/>
          </p:cNvCxnSpPr>
          <p:nvPr/>
        </p:nvCxnSpPr>
        <p:spPr>
          <a:xfrm>
            <a:off x="2772571" y="4704361"/>
            <a:ext cx="476959" cy="0"/>
          </a:xfrm>
          <a:prstGeom prst="line">
            <a:avLst/>
          </a:prstGeom>
          <a:ln w="31750" cap="rnd">
            <a:solidFill>
              <a:schemeClr val="accent3"/>
            </a:solidFill>
            <a:round/>
          </a:ln>
          <a:effectLst>
            <a:outerShdw blurRad="25400" dist="25400" dir="2700000" sx="90000" sy="90000" algn="tl" rotWithShape="0">
              <a:schemeClr val="accent3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8FB66647-FBA7-D759-EFBF-599AAC7DE18B}"/>
              </a:ext>
            </a:extLst>
          </p:cNvPr>
          <p:cNvSpPr txBox="1"/>
          <p:nvPr/>
        </p:nvSpPr>
        <p:spPr>
          <a:xfrm>
            <a:off x="3961128" y="4306723"/>
            <a:ext cx="123236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小标题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776467B-8070-CE1D-8F26-3907743A7E57}"/>
              </a:ext>
            </a:extLst>
          </p:cNvPr>
          <p:cNvSpPr txBox="1"/>
          <p:nvPr/>
        </p:nvSpPr>
        <p:spPr>
          <a:xfrm>
            <a:off x="3961128" y="4793120"/>
            <a:ext cx="1375567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zh-CN" sz="1400" spc="120" dirty="0">
                <a:effectLst/>
                <a:latin typeface="+mn-ea"/>
                <a:cs typeface="Times New Roman" panose="02020603050405020304" pitchFamily="18" charset="0"/>
              </a:rPr>
              <a:t>若要更改</a:t>
            </a:r>
            <a:r>
              <a:rPr lang="zh-CN" altLang="en-US" sz="1400" spc="120" dirty="0">
                <a:latin typeface="+mn-ea"/>
                <a:cs typeface="Times New Roman" panose="02020603050405020304" pitchFamily="18" charset="0"/>
              </a:rPr>
              <a:t>文字</a:t>
            </a:r>
            <a:r>
              <a:rPr lang="zh-CN" altLang="zh-CN" sz="1400" spc="120" dirty="0">
                <a:effectLst/>
                <a:latin typeface="+mn-ea"/>
                <a:cs typeface="Times New Roman" panose="02020603050405020304" pitchFamily="18" charset="0"/>
              </a:rPr>
              <a:t>适应文档的方式请单击该</a:t>
            </a:r>
            <a:r>
              <a:rPr lang="zh-CN" altLang="en-US" sz="1400" spc="120" dirty="0">
                <a:effectLst/>
                <a:latin typeface="+mn-ea"/>
                <a:cs typeface="Times New Roman" panose="02020603050405020304" pitchFamily="18" charset="0"/>
              </a:rPr>
              <a:t>文字框</a:t>
            </a:r>
            <a:endParaRPr lang="zh-CN" altLang="en-US" sz="1600" spc="120" dirty="0">
              <a:latin typeface="+mn-ea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8FBEDB17-40A4-FE72-E9A9-6AA7A8B0675B}"/>
              </a:ext>
            </a:extLst>
          </p:cNvPr>
          <p:cNvCxnSpPr>
            <a:cxnSpLocks/>
          </p:cNvCxnSpPr>
          <p:nvPr/>
        </p:nvCxnSpPr>
        <p:spPr>
          <a:xfrm>
            <a:off x="4375466" y="4704361"/>
            <a:ext cx="476959" cy="0"/>
          </a:xfrm>
          <a:prstGeom prst="line">
            <a:avLst/>
          </a:prstGeom>
          <a:ln w="31750" cap="rnd">
            <a:solidFill>
              <a:schemeClr val="accent3"/>
            </a:solidFill>
            <a:round/>
          </a:ln>
          <a:effectLst>
            <a:outerShdw blurRad="25400" dist="25400" dir="2700000" sx="90000" sy="90000" algn="tl" rotWithShape="0">
              <a:schemeClr val="accent3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>
            <a:extLst>
              <a:ext uri="{FF2B5EF4-FFF2-40B4-BE49-F238E27FC236}">
                <a16:creationId xmlns:a16="http://schemas.microsoft.com/office/drawing/2014/main" id="{FE964D03-E4B4-F1B7-3710-9E5A11CC3FF9}"/>
              </a:ext>
            </a:extLst>
          </p:cNvPr>
          <p:cNvSpPr txBox="1"/>
          <p:nvPr/>
        </p:nvSpPr>
        <p:spPr>
          <a:xfrm>
            <a:off x="5507353" y="4306723"/>
            <a:ext cx="123236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小标题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904CF6A9-6C80-301F-105A-588EB9EE5680}"/>
              </a:ext>
            </a:extLst>
          </p:cNvPr>
          <p:cNvSpPr txBox="1"/>
          <p:nvPr/>
        </p:nvSpPr>
        <p:spPr>
          <a:xfrm>
            <a:off x="5507353" y="4793120"/>
            <a:ext cx="1375567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zh-CN" sz="1400" spc="120" dirty="0">
                <a:effectLst/>
                <a:latin typeface="+mn-ea"/>
                <a:cs typeface="Times New Roman" panose="02020603050405020304" pitchFamily="18" charset="0"/>
              </a:rPr>
              <a:t>若要更改</a:t>
            </a:r>
            <a:r>
              <a:rPr lang="zh-CN" altLang="en-US" sz="1400" spc="120" dirty="0">
                <a:latin typeface="+mn-ea"/>
                <a:cs typeface="Times New Roman" panose="02020603050405020304" pitchFamily="18" charset="0"/>
              </a:rPr>
              <a:t>文字</a:t>
            </a:r>
            <a:r>
              <a:rPr lang="zh-CN" altLang="zh-CN" sz="1400" spc="120" dirty="0">
                <a:effectLst/>
                <a:latin typeface="+mn-ea"/>
                <a:cs typeface="Times New Roman" panose="02020603050405020304" pitchFamily="18" charset="0"/>
              </a:rPr>
              <a:t>适应文档的方式请单击该</a:t>
            </a:r>
            <a:r>
              <a:rPr lang="zh-CN" altLang="en-US" sz="1400" spc="120" dirty="0">
                <a:effectLst/>
                <a:latin typeface="+mn-ea"/>
                <a:cs typeface="Times New Roman" panose="02020603050405020304" pitchFamily="18" charset="0"/>
              </a:rPr>
              <a:t>文字框</a:t>
            </a:r>
            <a:endParaRPr lang="zh-CN" altLang="en-US" sz="1600" spc="120" dirty="0">
              <a:latin typeface="+mn-ea"/>
            </a:endParaRP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5DF95165-5B6A-5B1B-569D-16B612E588D6}"/>
              </a:ext>
            </a:extLst>
          </p:cNvPr>
          <p:cNvCxnSpPr>
            <a:cxnSpLocks/>
          </p:cNvCxnSpPr>
          <p:nvPr/>
        </p:nvCxnSpPr>
        <p:spPr>
          <a:xfrm>
            <a:off x="5921691" y="4704361"/>
            <a:ext cx="476959" cy="0"/>
          </a:xfrm>
          <a:prstGeom prst="line">
            <a:avLst/>
          </a:prstGeom>
          <a:ln w="31750" cap="rnd">
            <a:solidFill>
              <a:schemeClr val="accent3"/>
            </a:solidFill>
            <a:round/>
          </a:ln>
          <a:effectLst>
            <a:outerShdw blurRad="25400" dist="25400" dir="2700000" sx="90000" sy="90000" algn="tl" rotWithShape="0">
              <a:schemeClr val="accent3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id="{11177FF6-3279-8003-A3B4-C0DD6346FA22}"/>
              </a:ext>
            </a:extLst>
          </p:cNvPr>
          <p:cNvSpPr txBox="1"/>
          <p:nvPr/>
        </p:nvSpPr>
        <p:spPr>
          <a:xfrm>
            <a:off x="7082635" y="4306723"/>
            <a:ext cx="123236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小标题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C9B5B04A-B8E2-48AC-048F-7DD9031AE45F}"/>
              </a:ext>
            </a:extLst>
          </p:cNvPr>
          <p:cNvSpPr txBox="1"/>
          <p:nvPr/>
        </p:nvSpPr>
        <p:spPr>
          <a:xfrm>
            <a:off x="7082635" y="4793120"/>
            <a:ext cx="1375567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zh-CN" sz="1400" spc="120" dirty="0">
                <a:effectLst/>
                <a:latin typeface="+mn-ea"/>
                <a:cs typeface="Times New Roman" panose="02020603050405020304" pitchFamily="18" charset="0"/>
              </a:rPr>
              <a:t>若要更改</a:t>
            </a:r>
            <a:r>
              <a:rPr lang="zh-CN" altLang="en-US" sz="1400" spc="120" dirty="0">
                <a:latin typeface="+mn-ea"/>
                <a:cs typeface="Times New Roman" panose="02020603050405020304" pitchFamily="18" charset="0"/>
              </a:rPr>
              <a:t>文字</a:t>
            </a:r>
            <a:r>
              <a:rPr lang="zh-CN" altLang="zh-CN" sz="1400" spc="120" dirty="0">
                <a:effectLst/>
                <a:latin typeface="+mn-ea"/>
                <a:cs typeface="Times New Roman" panose="02020603050405020304" pitchFamily="18" charset="0"/>
              </a:rPr>
              <a:t>适应文档的方式请单击该</a:t>
            </a:r>
            <a:r>
              <a:rPr lang="zh-CN" altLang="en-US" sz="1400" spc="120" dirty="0">
                <a:effectLst/>
                <a:latin typeface="+mn-ea"/>
                <a:cs typeface="Times New Roman" panose="02020603050405020304" pitchFamily="18" charset="0"/>
              </a:rPr>
              <a:t>文字框</a:t>
            </a:r>
            <a:endParaRPr lang="zh-CN" altLang="en-US" sz="1600" spc="120" dirty="0">
              <a:latin typeface="+mn-ea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837E196E-640B-68F5-53A6-85648D0FE8CB}"/>
              </a:ext>
            </a:extLst>
          </p:cNvPr>
          <p:cNvCxnSpPr>
            <a:cxnSpLocks/>
          </p:cNvCxnSpPr>
          <p:nvPr/>
        </p:nvCxnSpPr>
        <p:spPr>
          <a:xfrm>
            <a:off x="7496973" y="4704361"/>
            <a:ext cx="476959" cy="0"/>
          </a:xfrm>
          <a:prstGeom prst="line">
            <a:avLst/>
          </a:prstGeom>
          <a:ln w="31750" cap="rnd">
            <a:solidFill>
              <a:schemeClr val="accent3"/>
            </a:solidFill>
            <a:round/>
          </a:ln>
          <a:effectLst>
            <a:outerShdw blurRad="25400" dist="25400" dir="2700000" sx="90000" sy="90000" algn="tl" rotWithShape="0">
              <a:schemeClr val="accent3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>
            <a:extLst>
              <a:ext uri="{FF2B5EF4-FFF2-40B4-BE49-F238E27FC236}">
                <a16:creationId xmlns:a16="http://schemas.microsoft.com/office/drawing/2014/main" id="{E24C4220-6B17-749E-BBBA-9F41E2ED9DDF}"/>
              </a:ext>
            </a:extLst>
          </p:cNvPr>
          <p:cNvSpPr txBox="1"/>
          <p:nvPr/>
        </p:nvSpPr>
        <p:spPr>
          <a:xfrm>
            <a:off x="8601400" y="4306723"/>
            <a:ext cx="123236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小标题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3D5E4E52-B7DA-9A50-5E9E-6DC96810B2B1}"/>
              </a:ext>
            </a:extLst>
          </p:cNvPr>
          <p:cNvSpPr txBox="1"/>
          <p:nvPr/>
        </p:nvSpPr>
        <p:spPr>
          <a:xfrm>
            <a:off x="8601400" y="4793120"/>
            <a:ext cx="1375567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zh-CN" sz="1400" spc="120" dirty="0">
                <a:effectLst/>
                <a:latin typeface="+mn-ea"/>
                <a:cs typeface="Times New Roman" panose="02020603050405020304" pitchFamily="18" charset="0"/>
              </a:rPr>
              <a:t>若要更改</a:t>
            </a:r>
            <a:r>
              <a:rPr lang="zh-CN" altLang="en-US" sz="1400" spc="120" dirty="0">
                <a:latin typeface="+mn-ea"/>
                <a:cs typeface="Times New Roman" panose="02020603050405020304" pitchFamily="18" charset="0"/>
              </a:rPr>
              <a:t>文字</a:t>
            </a:r>
            <a:r>
              <a:rPr lang="zh-CN" altLang="zh-CN" sz="1400" spc="120" dirty="0">
                <a:effectLst/>
                <a:latin typeface="+mn-ea"/>
                <a:cs typeface="Times New Roman" panose="02020603050405020304" pitchFamily="18" charset="0"/>
              </a:rPr>
              <a:t>适应文档的方式请单击该</a:t>
            </a:r>
            <a:r>
              <a:rPr lang="zh-CN" altLang="en-US" sz="1400" spc="120" dirty="0">
                <a:effectLst/>
                <a:latin typeface="+mn-ea"/>
                <a:cs typeface="Times New Roman" panose="02020603050405020304" pitchFamily="18" charset="0"/>
              </a:rPr>
              <a:t>文字框</a:t>
            </a:r>
            <a:endParaRPr lang="zh-CN" altLang="en-US" sz="1600" spc="120" dirty="0">
              <a:latin typeface="+mn-ea"/>
            </a:endParaRP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9097AD6F-FD00-5F36-3086-D85B0AC72519}"/>
              </a:ext>
            </a:extLst>
          </p:cNvPr>
          <p:cNvCxnSpPr>
            <a:cxnSpLocks/>
          </p:cNvCxnSpPr>
          <p:nvPr/>
        </p:nvCxnSpPr>
        <p:spPr>
          <a:xfrm>
            <a:off x="9015738" y="4704361"/>
            <a:ext cx="476959" cy="0"/>
          </a:xfrm>
          <a:prstGeom prst="line">
            <a:avLst/>
          </a:prstGeom>
          <a:ln w="31750" cap="rnd">
            <a:solidFill>
              <a:schemeClr val="accent3"/>
            </a:solidFill>
            <a:round/>
          </a:ln>
          <a:effectLst>
            <a:outerShdw blurRad="25400" dist="25400" dir="2700000" sx="90000" sy="90000" algn="tl" rotWithShape="0">
              <a:schemeClr val="accent3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1E0046DF-8AB3-6E9F-D5AA-C39C57B96B64}"/>
              </a:ext>
            </a:extLst>
          </p:cNvPr>
          <p:cNvCxnSpPr>
            <a:cxnSpLocks/>
          </p:cNvCxnSpPr>
          <p:nvPr/>
        </p:nvCxnSpPr>
        <p:spPr>
          <a:xfrm>
            <a:off x="3847464" y="4306723"/>
            <a:ext cx="0" cy="1132728"/>
          </a:xfrm>
          <a:prstGeom prst="line">
            <a:avLst/>
          </a:prstGeom>
          <a:ln w="19050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6631E396-1021-24BC-0616-DBC514FCE867}"/>
              </a:ext>
            </a:extLst>
          </p:cNvPr>
          <p:cNvCxnSpPr>
            <a:cxnSpLocks/>
          </p:cNvCxnSpPr>
          <p:nvPr/>
        </p:nvCxnSpPr>
        <p:spPr>
          <a:xfrm>
            <a:off x="5422024" y="4306723"/>
            <a:ext cx="0" cy="1132728"/>
          </a:xfrm>
          <a:prstGeom prst="line">
            <a:avLst/>
          </a:prstGeom>
          <a:ln w="19050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0806E55E-E960-DD83-CF99-F82D05173CB4}"/>
              </a:ext>
            </a:extLst>
          </p:cNvPr>
          <p:cNvCxnSpPr>
            <a:cxnSpLocks/>
          </p:cNvCxnSpPr>
          <p:nvPr/>
        </p:nvCxnSpPr>
        <p:spPr>
          <a:xfrm>
            <a:off x="6982778" y="4306723"/>
            <a:ext cx="0" cy="1132728"/>
          </a:xfrm>
          <a:prstGeom prst="line">
            <a:avLst/>
          </a:prstGeom>
          <a:ln w="19050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7E5A803F-F541-B5E5-6536-BB949D44E9B7}"/>
              </a:ext>
            </a:extLst>
          </p:cNvPr>
          <p:cNvCxnSpPr>
            <a:cxnSpLocks/>
          </p:cNvCxnSpPr>
          <p:nvPr/>
        </p:nvCxnSpPr>
        <p:spPr>
          <a:xfrm>
            <a:off x="8529801" y="4306723"/>
            <a:ext cx="0" cy="1132728"/>
          </a:xfrm>
          <a:prstGeom prst="line">
            <a:avLst/>
          </a:prstGeom>
          <a:ln w="19050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9">
            <a:extLst>
              <a:ext uri="{FF2B5EF4-FFF2-40B4-BE49-F238E27FC236}">
                <a16:creationId xmlns:a16="http://schemas.microsoft.com/office/drawing/2014/main" id="{794D76FE-2C4C-6234-63B1-52FC0F24B37A}"/>
              </a:ext>
            </a:extLst>
          </p:cNvPr>
          <p:cNvSpPr txBox="1"/>
          <p:nvPr/>
        </p:nvSpPr>
        <p:spPr>
          <a:xfrm>
            <a:off x="1108710" y="5955010"/>
            <a:ext cx="9974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quis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BB72F78D-100E-385A-FDCD-0D52813C69CD}"/>
              </a:ext>
            </a:extLst>
          </p:cNvPr>
          <p:cNvSpPr txBox="1"/>
          <p:nvPr/>
        </p:nvSpPr>
        <p:spPr>
          <a:xfrm>
            <a:off x="3405803" y="642803"/>
            <a:ext cx="5380394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8800" spc="600" dirty="0">
                <a:ln>
                  <a:gradFill>
                    <a:gsLst>
                      <a:gs pos="0">
                        <a:schemeClr val="accent3">
                          <a:lumMod val="75000"/>
                        </a:schemeClr>
                      </a:gs>
                      <a:gs pos="100000">
                        <a:schemeClr val="accent3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TITLE</a:t>
            </a:r>
            <a:endParaRPr lang="zh-CN" altLang="en-US" sz="8800" spc="600" dirty="0">
              <a:ln>
                <a:gradFill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ea"/>
              <a:ea typeface="+mj-ea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00367DB4-DCC7-AD82-CD6E-C2DE38A09A5D}"/>
              </a:ext>
            </a:extLst>
          </p:cNvPr>
          <p:cNvSpPr/>
          <p:nvPr/>
        </p:nvSpPr>
        <p:spPr>
          <a:xfrm>
            <a:off x="4962224" y="1364362"/>
            <a:ext cx="146050" cy="1460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F64DB90B-B33B-C064-310C-5C7EF85CFC11}"/>
              </a:ext>
            </a:extLst>
          </p:cNvPr>
          <p:cNvSpPr/>
          <p:nvPr/>
        </p:nvSpPr>
        <p:spPr>
          <a:xfrm>
            <a:off x="7087960" y="1364362"/>
            <a:ext cx="146050" cy="1460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38D33343-2AB7-100A-3AE6-FF0537E28107}"/>
              </a:ext>
            </a:extLst>
          </p:cNvPr>
          <p:cNvSpPr/>
          <p:nvPr/>
        </p:nvSpPr>
        <p:spPr>
          <a:xfrm>
            <a:off x="5425017" y="1278669"/>
            <a:ext cx="1346200" cy="31743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+mj-ea"/>
                <a:ea typeface="+mj-ea"/>
              </a:rPr>
              <a:t>TITLE</a:t>
            </a:r>
            <a:endParaRPr lang="zh-CN" alt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907757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3">
                <a:alpha val="67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7D5AD546-7D50-DB9C-DD2D-86D4A8E44B68}"/>
              </a:ext>
            </a:extLst>
          </p:cNvPr>
          <p:cNvSpPr txBox="1"/>
          <p:nvPr/>
        </p:nvSpPr>
        <p:spPr>
          <a:xfrm>
            <a:off x="1922331" y="1683312"/>
            <a:ext cx="5195604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7200" dirty="0">
                <a:ln>
                  <a:gradFill>
                    <a:gsLst>
                      <a:gs pos="0">
                        <a:schemeClr val="accent3">
                          <a:lumMod val="75000"/>
                        </a:schemeClr>
                      </a:gs>
                      <a:gs pos="100000">
                        <a:schemeClr val="accent3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PART 02</a:t>
            </a:r>
            <a:endParaRPr lang="zh-CN" altLang="en-US" sz="7200" dirty="0">
              <a:ln>
                <a:gradFill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ea"/>
              <a:ea typeface="+mj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BA537A6-1946-2C75-5F44-79C6690A7483}"/>
              </a:ext>
            </a:extLst>
          </p:cNvPr>
          <p:cNvGrpSpPr/>
          <p:nvPr/>
        </p:nvGrpSpPr>
        <p:grpSpPr>
          <a:xfrm>
            <a:off x="623888" y="441325"/>
            <a:ext cx="306388" cy="306388"/>
            <a:chOff x="1562260" y="322263"/>
            <a:chExt cx="306388" cy="30638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42912198-DBB8-8202-32A6-4A7905732A79}"/>
                </a:ext>
              </a:extLst>
            </p:cNvPr>
            <p:cNvSpPr/>
            <p:nvPr/>
          </p:nvSpPr>
          <p:spPr>
            <a:xfrm>
              <a:off x="1685133" y="322263"/>
              <a:ext cx="60641" cy="3063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15210A2C-AE28-C72D-4A5B-5492BA942B09}"/>
                </a:ext>
              </a:extLst>
            </p:cNvPr>
            <p:cNvSpPr/>
            <p:nvPr/>
          </p:nvSpPr>
          <p:spPr>
            <a:xfrm rot="16200000">
              <a:off x="1685133" y="322263"/>
              <a:ext cx="60641" cy="3063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41B0862-4358-2AAF-711F-21E980B3A12C}"/>
              </a:ext>
            </a:extLst>
          </p:cNvPr>
          <p:cNvCxnSpPr>
            <a:cxnSpLocks/>
          </p:cNvCxnSpPr>
          <p:nvPr/>
        </p:nvCxnSpPr>
        <p:spPr>
          <a:xfrm>
            <a:off x="777082" y="1073120"/>
            <a:ext cx="0" cy="976129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1247012B-340C-9DE5-29A8-B835BE05832A}"/>
              </a:ext>
            </a:extLst>
          </p:cNvPr>
          <p:cNvSpPr/>
          <p:nvPr/>
        </p:nvSpPr>
        <p:spPr>
          <a:xfrm rot="2700000">
            <a:off x="730909" y="2156823"/>
            <a:ext cx="92346" cy="923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19AF8423-2ED7-0338-EFE1-4240E80555CB}"/>
              </a:ext>
            </a:extLst>
          </p:cNvPr>
          <p:cNvSpPr/>
          <p:nvPr/>
        </p:nvSpPr>
        <p:spPr>
          <a:xfrm>
            <a:off x="-1533617" y="-1754224"/>
            <a:ext cx="3508449" cy="3508449"/>
          </a:xfrm>
          <a:prstGeom prst="ellipse">
            <a:avLst/>
          </a:prstGeom>
          <a:solidFill>
            <a:schemeClr val="accent3">
              <a:alpha val="10000"/>
            </a:schemeClr>
          </a:solidFill>
          <a:ln>
            <a:noFill/>
          </a:ln>
          <a:effectLst>
            <a:outerShdw blurRad="50800" dist="50800" dir="5400000" algn="ctr" rotWithShape="0">
              <a:schemeClr val="accent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B786828D-A26A-DC05-59A9-0688CFADFAED}"/>
              </a:ext>
            </a:extLst>
          </p:cNvPr>
          <p:cNvSpPr/>
          <p:nvPr/>
        </p:nvSpPr>
        <p:spPr>
          <a:xfrm>
            <a:off x="-2527606" y="-2748213"/>
            <a:ext cx="5496426" cy="5496426"/>
          </a:xfrm>
          <a:prstGeom prst="ellipse">
            <a:avLst/>
          </a:prstGeom>
          <a:solidFill>
            <a:schemeClr val="accent3">
              <a:alpha val="10000"/>
            </a:schemeClr>
          </a:solidFill>
          <a:ln>
            <a:noFill/>
          </a:ln>
          <a:effectLst>
            <a:outerShdw blurRad="50800" dist="50800" dir="5400000" algn="ctr" rotWithShape="0">
              <a:schemeClr val="accent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1071F97-4C2F-D3A7-8284-9B6D3E80AF5C}"/>
              </a:ext>
            </a:extLst>
          </p:cNvPr>
          <p:cNvCxnSpPr>
            <a:cxnSpLocks/>
          </p:cNvCxnSpPr>
          <p:nvPr/>
        </p:nvCxnSpPr>
        <p:spPr>
          <a:xfrm>
            <a:off x="8813325" y="490493"/>
            <a:ext cx="2218267" cy="0"/>
          </a:xfrm>
          <a:prstGeom prst="line">
            <a:avLst/>
          </a:prstGeom>
          <a:ln w="158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等腰三角形 31">
            <a:extLst>
              <a:ext uri="{FF2B5EF4-FFF2-40B4-BE49-F238E27FC236}">
                <a16:creationId xmlns:a16="http://schemas.microsoft.com/office/drawing/2014/main" id="{0840AE59-69CF-6DB6-7A2D-144B5DF0021D}"/>
              </a:ext>
            </a:extLst>
          </p:cNvPr>
          <p:cNvSpPr/>
          <p:nvPr/>
        </p:nvSpPr>
        <p:spPr>
          <a:xfrm rot="5400000">
            <a:off x="11424347" y="448107"/>
            <a:ext cx="98331" cy="84768"/>
          </a:xfrm>
          <a:custGeom>
            <a:avLst/>
            <a:gdLst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19" h="191223">
                <a:moveTo>
                  <a:pt x="0" y="191223"/>
                </a:moveTo>
                <a:cubicBezTo>
                  <a:pt x="57607" y="143357"/>
                  <a:pt x="97752" y="84378"/>
                  <a:pt x="110910" y="0"/>
                </a:cubicBezTo>
                <a:cubicBezTo>
                  <a:pt x="135180" y="79615"/>
                  <a:pt x="167386" y="132245"/>
                  <a:pt x="221819" y="191223"/>
                </a:cubicBezTo>
                <a:lnTo>
                  <a:pt x="0" y="1912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31">
            <a:extLst>
              <a:ext uri="{FF2B5EF4-FFF2-40B4-BE49-F238E27FC236}">
                <a16:creationId xmlns:a16="http://schemas.microsoft.com/office/drawing/2014/main" id="{7C34A487-2E0F-465F-CE61-36EF13EA383D}"/>
              </a:ext>
            </a:extLst>
          </p:cNvPr>
          <p:cNvSpPr/>
          <p:nvPr/>
        </p:nvSpPr>
        <p:spPr>
          <a:xfrm rot="5400000">
            <a:off x="11297347" y="448108"/>
            <a:ext cx="98331" cy="84768"/>
          </a:xfrm>
          <a:custGeom>
            <a:avLst/>
            <a:gdLst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19" h="191223">
                <a:moveTo>
                  <a:pt x="0" y="191223"/>
                </a:moveTo>
                <a:cubicBezTo>
                  <a:pt x="57607" y="143357"/>
                  <a:pt x="97752" y="84378"/>
                  <a:pt x="110910" y="0"/>
                </a:cubicBezTo>
                <a:cubicBezTo>
                  <a:pt x="135180" y="79615"/>
                  <a:pt x="167386" y="132245"/>
                  <a:pt x="221819" y="191223"/>
                </a:cubicBezTo>
                <a:lnTo>
                  <a:pt x="0" y="1912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31">
            <a:extLst>
              <a:ext uri="{FF2B5EF4-FFF2-40B4-BE49-F238E27FC236}">
                <a16:creationId xmlns:a16="http://schemas.microsoft.com/office/drawing/2014/main" id="{5E3BC495-5927-0BBC-87B4-C39CFDDD5124}"/>
              </a:ext>
            </a:extLst>
          </p:cNvPr>
          <p:cNvSpPr/>
          <p:nvPr/>
        </p:nvSpPr>
        <p:spPr>
          <a:xfrm rot="5400000">
            <a:off x="11170347" y="448109"/>
            <a:ext cx="98331" cy="84768"/>
          </a:xfrm>
          <a:custGeom>
            <a:avLst/>
            <a:gdLst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19" h="191223">
                <a:moveTo>
                  <a:pt x="0" y="191223"/>
                </a:moveTo>
                <a:cubicBezTo>
                  <a:pt x="57607" y="143357"/>
                  <a:pt x="97752" y="84378"/>
                  <a:pt x="110910" y="0"/>
                </a:cubicBezTo>
                <a:cubicBezTo>
                  <a:pt x="135180" y="79615"/>
                  <a:pt x="167386" y="132245"/>
                  <a:pt x="221819" y="191223"/>
                </a:cubicBezTo>
                <a:lnTo>
                  <a:pt x="0" y="1912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F4253B27-16B4-DFCC-2079-2EED182A3FCE}"/>
              </a:ext>
            </a:extLst>
          </p:cNvPr>
          <p:cNvSpPr/>
          <p:nvPr/>
        </p:nvSpPr>
        <p:spPr>
          <a:xfrm>
            <a:off x="0" y="6570921"/>
            <a:ext cx="11823700" cy="287079"/>
          </a:xfrm>
          <a:custGeom>
            <a:avLst/>
            <a:gdLst>
              <a:gd name="connsiteX0" fmla="*/ 0 w 12192000"/>
              <a:gd name="connsiteY0" fmla="*/ 0 h 287079"/>
              <a:gd name="connsiteX1" fmla="*/ 12192000 w 12192000"/>
              <a:gd name="connsiteY1" fmla="*/ 0 h 287079"/>
              <a:gd name="connsiteX2" fmla="*/ 12192000 w 12192000"/>
              <a:gd name="connsiteY2" fmla="*/ 287079 h 287079"/>
              <a:gd name="connsiteX3" fmla="*/ 0 w 12192000"/>
              <a:gd name="connsiteY3" fmla="*/ 287079 h 28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7079">
                <a:moveTo>
                  <a:pt x="0" y="0"/>
                </a:moveTo>
                <a:lnTo>
                  <a:pt x="12192000" y="0"/>
                </a:lnTo>
                <a:lnTo>
                  <a:pt x="12192000" y="287079"/>
                </a:lnTo>
                <a:lnTo>
                  <a:pt x="0" y="28707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A7050F8C-12EF-DD8D-C508-06204EBD5035}"/>
              </a:ext>
            </a:extLst>
          </p:cNvPr>
          <p:cNvSpPr/>
          <p:nvPr/>
        </p:nvSpPr>
        <p:spPr>
          <a:xfrm>
            <a:off x="11931650" y="6570920"/>
            <a:ext cx="165100" cy="287079"/>
          </a:xfrm>
          <a:custGeom>
            <a:avLst/>
            <a:gdLst>
              <a:gd name="connsiteX0" fmla="*/ 0 w 12192000"/>
              <a:gd name="connsiteY0" fmla="*/ 0 h 287079"/>
              <a:gd name="connsiteX1" fmla="*/ 12192000 w 12192000"/>
              <a:gd name="connsiteY1" fmla="*/ 0 h 287079"/>
              <a:gd name="connsiteX2" fmla="*/ 12192000 w 12192000"/>
              <a:gd name="connsiteY2" fmla="*/ 287079 h 287079"/>
              <a:gd name="connsiteX3" fmla="*/ 0 w 12192000"/>
              <a:gd name="connsiteY3" fmla="*/ 287079 h 28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7079">
                <a:moveTo>
                  <a:pt x="0" y="0"/>
                </a:moveTo>
                <a:lnTo>
                  <a:pt x="12192000" y="0"/>
                </a:lnTo>
                <a:lnTo>
                  <a:pt x="12192000" y="287079"/>
                </a:lnTo>
                <a:lnTo>
                  <a:pt x="0" y="28707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A8B1567-C44B-211D-F093-2CA1D6AE3A7D}"/>
              </a:ext>
            </a:extLst>
          </p:cNvPr>
          <p:cNvSpPr txBox="1"/>
          <p:nvPr/>
        </p:nvSpPr>
        <p:spPr>
          <a:xfrm>
            <a:off x="2760807" y="2126837"/>
            <a:ext cx="350844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4400" dirty="0">
                <a:latin typeface="+mj-ea"/>
                <a:ea typeface="+mj-ea"/>
              </a:rPr>
              <a:t>部分二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ABBCC64-7BAA-F6B7-798C-16A3F1B93652}"/>
              </a:ext>
            </a:extLst>
          </p:cNvPr>
          <p:cNvSpPr txBox="1"/>
          <p:nvPr/>
        </p:nvSpPr>
        <p:spPr>
          <a:xfrm>
            <a:off x="2760807" y="2927948"/>
            <a:ext cx="350844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5400" dirty="0">
                <a:latin typeface="+mj-ea"/>
                <a:ea typeface="+mj-ea"/>
              </a:rPr>
              <a:t>章节标题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E4EA43C-AB84-F685-FA7A-3B64C04CA346}"/>
              </a:ext>
            </a:extLst>
          </p:cNvPr>
          <p:cNvSpPr txBox="1"/>
          <p:nvPr/>
        </p:nvSpPr>
        <p:spPr>
          <a:xfrm>
            <a:off x="810620" y="4188377"/>
            <a:ext cx="5458636" cy="4324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 spc="12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Lorem ipsum dolor sit amet, consectetuer adipiscing elit. Maecenas </a:t>
            </a:r>
            <a:r>
              <a:rPr lang="en-US" altLang="zh-CN" sz="1200" spc="120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porttitor</a:t>
            </a:r>
            <a:r>
              <a:rPr lang="en-US" altLang="zh-CN" sz="1200" spc="12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 </a:t>
            </a:r>
            <a:r>
              <a:rPr lang="en-US" altLang="zh-CN" sz="1200" spc="120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congue</a:t>
            </a:r>
            <a:r>
              <a:rPr lang="en-US" altLang="zh-CN" sz="1200" spc="12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 </a:t>
            </a:r>
            <a:r>
              <a:rPr lang="en-US" altLang="zh-CN" sz="1200" spc="120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massa</a:t>
            </a:r>
            <a:r>
              <a:rPr lang="en-US" altLang="zh-CN" sz="1200" spc="12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. </a:t>
            </a:r>
            <a:r>
              <a:rPr lang="en-US" altLang="zh-CN" sz="1200" spc="120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Fusce</a:t>
            </a:r>
            <a:r>
              <a:rPr lang="en-US" altLang="zh-CN" sz="1200" spc="12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 </a:t>
            </a:r>
            <a:r>
              <a:rPr lang="en-US" altLang="zh-CN" sz="1200" spc="120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posuere</a:t>
            </a:r>
            <a:r>
              <a:rPr lang="en-US" altLang="zh-CN" sz="1200" spc="12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, 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A6AFC04B-AFD6-36DF-B791-6D202B572189}"/>
              </a:ext>
            </a:extLst>
          </p:cNvPr>
          <p:cNvCxnSpPr>
            <a:cxnSpLocks/>
          </p:cNvCxnSpPr>
          <p:nvPr/>
        </p:nvCxnSpPr>
        <p:spPr>
          <a:xfrm>
            <a:off x="5542308" y="3920522"/>
            <a:ext cx="616691" cy="0"/>
          </a:xfrm>
          <a:prstGeom prst="line">
            <a:avLst/>
          </a:prstGeom>
          <a:ln w="63500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>
            <a:extLst>
              <a:ext uri="{FF2B5EF4-FFF2-40B4-BE49-F238E27FC236}">
                <a16:creationId xmlns:a16="http://schemas.microsoft.com/office/drawing/2014/main" id="{D4BF0946-E4B3-CBF1-8446-2FD92FAA9301}"/>
              </a:ext>
            </a:extLst>
          </p:cNvPr>
          <p:cNvSpPr/>
          <p:nvPr/>
        </p:nvSpPr>
        <p:spPr>
          <a:xfrm>
            <a:off x="6813191" y="1231299"/>
            <a:ext cx="4106477" cy="4106477"/>
          </a:xfrm>
          <a:prstGeom prst="ellipse">
            <a:avLst/>
          </a:prstGeom>
          <a:solidFill>
            <a:schemeClr val="bg1">
              <a:alpha val="31000"/>
            </a:schemeClr>
          </a:solidFill>
          <a:ln>
            <a:noFill/>
          </a:ln>
          <a:effectLst>
            <a:outerShdw blurRad="558800" sx="102000" sy="102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: 空心 13">
            <a:extLst>
              <a:ext uri="{FF2B5EF4-FFF2-40B4-BE49-F238E27FC236}">
                <a16:creationId xmlns:a16="http://schemas.microsoft.com/office/drawing/2014/main" id="{56A4DD8C-2174-F770-375F-0AF097594D69}"/>
              </a:ext>
            </a:extLst>
          </p:cNvPr>
          <p:cNvSpPr/>
          <p:nvPr/>
        </p:nvSpPr>
        <p:spPr>
          <a:xfrm>
            <a:off x="7336117" y="1754225"/>
            <a:ext cx="3060624" cy="3060624"/>
          </a:xfrm>
          <a:prstGeom prst="donut">
            <a:avLst>
              <a:gd name="adj" fmla="val 20537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3" name="图形 22">
            <a:extLst>
              <a:ext uri="{FF2B5EF4-FFF2-40B4-BE49-F238E27FC236}">
                <a16:creationId xmlns:a16="http://schemas.microsoft.com/office/drawing/2014/main" id="{46CE9F16-0B20-6CF0-2E6C-576C29CE35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23711" y="1645618"/>
            <a:ext cx="3485436" cy="327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40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3">
                <a:alpha val="67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框 53">
            <a:extLst>
              <a:ext uri="{FF2B5EF4-FFF2-40B4-BE49-F238E27FC236}">
                <a16:creationId xmlns:a16="http://schemas.microsoft.com/office/drawing/2014/main" id="{11DB2E4F-25D7-4724-8F86-C2939F79727B}"/>
              </a:ext>
            </a:extLst>
          </p:cNvPr>
          <p:cNvSpPr txBox="1"/>
          <p:nvPr/>
        </p:nvSpPr>
        <p:spPr>
          <a:xfrm>
            <a:off x="3498198" y="747713"/>
            <a:ext cx="5195604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7200" spc="600" dirty="0">
                <a:ln>
                  <a:gradFill>
                    <a:gsLst>
                      <a:gs pos="0">
                        <a:schemeClr val="accent3">
                          <a:lumMod val="75000"/>
                        </a:schemeClr>
                      </a:gs>
                      <a:gs pos="100000">
                        <a:schemeClr val="accent3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POINT</a:t>
            </a:r>
            <a:endParaRPr lang="zh-CN" altLang="en-US" sz="7200" spc="600" dirty="0">
              <a:ln>
                <a:gradFill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ea"/>
              <a:ea typeface="+mj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BA537A6-1946-2C75-5F44-79C6690A7483}"/>
              </a:ext>
            </a:extLst>
          </p:cNvPr>
          <p:cNvGrpSpPr/>
          <p:nvPr/>
        </p:nvGrpSpPr>
        <p:grpSpPr>
          <a:xfrm>
            <a:off x="623888" y="441325"/>
            <a:ext cx="306388" cy="306388"/>
            <a:chOff x="1562260" y="322263"/>
            <a:chExt cx="306388" cy="30638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42912198-DBB8-8202-32A6-4A7905732A79}"/>
                </a:ext>
              </a:extLst>
            </p:cNvPr>
            <p:cNvSpPr/>
            <p:nvPr/>
          </p:nvSpPr>
          <p:spPr>
            <a:xfrm>
              <a:off x="1685133" y="322263"/>
              <a:ext cx="60641" cy="3063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15210A2C-AE28-C72D-4A5B-5492BA942B09}"/>
                </a:ext>
              </a:extLst>
            </p:cNvPr>
            <p:cNvSpPr/>
            <p:nvPr/>
          </p:nvSpPr>
          <p:spPr>
            <a:xfrm rot="16200000">
              <a:off x="1685133" y="322263"/>
              <a:ext cx="60641" cy="3063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OPPOSans R"/>
                <a:cs typeface="+mn-cs"/>
              </a:endParaRPr>
            </a:p>
          </p:txBody>
        </p:sp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41B0862-4358-2AAF-711F-21E980B3A12C}"/>
              </a:ext>
            </a:extLst>
          </p:cNvPr>
          <p:cNvCxnSpPr>
            <a:cxnSpLocks/>
          </p:cNvCxnSpPr>
          <p:nvPr/>
        </p:nvCxnSpPr>
        <p:spPr>
          <a:xfrm>
            <a:off x="777082" y="1073120"/>
            <a:ext cx="0" cy="976129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1247012B-340C-9DE5-29A8-B835BE05832A}"/>
              </a:ext>
            </a:extLst>
          </p:cNvPr>
          <p:cNvSpPr/>
          <p:nvPr/>
        </p:nvSpPr>
        <p:spPr>
          <a:xfrm rot="2700000">
            <a:off x="730909" y="2156823"/>
            <a:ext cx="92346" cy="923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OPPOSans R"/>
              <a:cs typeface="+mn-cs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F4253B27-16B4-DFCC-2079-2EED182A3FCE}"/>
              </a:ext>
            </a:extLst>
          </p:cNvPr>
          <p:cNvSpPr/>
          <p:nvPr/>
        </p:nvSpPr>
        <p:spPr>
          <a:xfrm>
            <a:off x="0" y="6570921"/>
            <a:ext cx="11823700" cy="287079"/>
          </a:xfrm>
          <a:custGeom>
            <a:avLst/>
            <a:gdLst>
              <a:gd name="connsiteX0" fmla="*/ 0 w 12192000"/>
              <a:gd name="connsiteY0" fmla="*/ 0 h 287079"/>
              <a:gd name="connsiteX1" fmla="*/ 12192000 w 12192000"/>
              <a:gd name="connsiteY1" fmla="*/ 0 h 287079"/>
              <a:gd name="connsiteX2" fmla="*/ 12192000 w 12192000"/>
              <a:gd name="connsiteY2" fmla="*/ 287079 h 287079"/>
              <a:gd name="connsiteX3" fmla="*/ 0 w 12192000"/>
              <a:gd name="connsiteY3" fmla="*/ 287079 h 28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7079">
                <a:moveTo>
                  <a:pt x="0" y="0"/>
                </a:moveTo>
                <a:lnTo>
                  <a:pt x="12192000" y="0"/>
                </a:lnTo>
                <a:lnTo>
                  <a:pt x="12192000" y="287079"/>
                </a:lnTo>
                <a:lnTo>
                  <a:pt x="0" y="28707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OPPOSans R"/>
              <a:cs typeface="+mn-cs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A7050F8C-12EF-DD8D-C508-06204EBD5035}"/>
              </a:ext>
            </a:extLst>
          </p:cNvPr>
          <p:cNvSpPr/>
          <p:nvPr/>
        </p:nvSpPr>
        <p:spPr>
          <a:xfrm>
            <a:off x="11931650" y="6570920"/>
            <a:ext cx="165100" cy="287079"/>
          </a:xfrm>
          <a:custGeom>
            <a:avLst/>
            <a:gdLst>
              <a:gd name="connsiteX0" fmla="*/ 0 w 12192000"/>
              <a:gd name="connsiteY0" fmla="*/ 0 h 287079"/>
              <a:gd name="connsiteX1" fmla="*/ 12192000 w 12192000"/>
              <a:gd name="connsiteY1" fmla="*/ 0 h 287079"/>
              <a:gd name="connsiteX2" fmla="*/ 12192000 w 12192000"/>
              <a:gd name="connsiteY2" fmla="*/ 287079 h 287079"/>
              <a:gd name="connsiteX3" fmla="*/ 0 w 12192000"/>
              <a:gd name="connsiteY3" fmla="*/ 287079 h 28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7079">
                <a:moveTo>
                  <a:pt x="0" y="0"/>
                </a:moveTo>
                <a:lnTo>
                  <a:pt x="12192000" y="0"/>
                </a:lnTo>
                <a:lnTo>
                  <a:pt x="12192000" y="287079"/>
                </a:lnTo>
                <a:lnTo>
                  <a:pt x="0" y="28707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OPPOSans R"/>
              <a:cs typeface="+mn-cs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0EB36C62-8DDC-9D19-4A62-BC650181FCAB}"/>
              </a:ext>
            </a:extLst>
          </p:cNvPr>
          <p:cNvCxnSpPr>
            <a:cxnSpLocks/>
          </p:cNvCxnSpPr>
          <p:nvPr/>
        </p:nvCxnSpPr>
        <p:spPr>
          <a:xfrm>
            <a:off x="8813325" y="490493"/>
            <a:ext cx="2218267" cy="0"/>
          </a:xfrm>
          <a:prstGeom prst="line">
            <a:avLst/>
          </a:prstGeom>
          <a:ln w="158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等腰三角形 31">
            <a:extLst>
              <a:ext uri="{FF2B5EF4-FFF2-40B4-BE49-F238E27FC236}">
                <a16:creationId xmlns:a16="http://schemas.microsoft.com/office/drawing/2014/main" id="{22EA11DF-AEB8-8074-4482-8ED9A5AF207B}"/>
              </a:ext>
            </a:extLst>
          </p:cNvPr>
          <p:cNvSpPr/>
          <p:nvPr/>
        </p:nvSpPr>
        <p:spPr>
          <a:xfrm rot="5400000">
            <a:off x="11424347" y="448107"/>
            <a:ext cx="98331" cy="84768"/>
          </a:xfrm>
          <a:custGeom>
            <a:avLst/>
            <a:gdLst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19" h="191223">
                <a:moveTo>
                  <a:pt x="0" y="191223"/>
                </a:moveTo>
                <a:cubicBezTo>
                  <a:pt x="57607" y="143357"/>
                  <a:pt x="97752" y="84378"/>
                  <a:pt x="110910" y="0"/>
                </a:cubicBezTo>
                <a:cubicBezTo>
                  <a:pt x="135180" y="79615"/>
                  <a:pt x="167386" y="132245"/>
                  <a:pt x="221819" y="191223"/>
                </a:cubicBezTo>
                <a:lnTo>
                  <a:pt x="0" y="1912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OPPOSans R"/>
              <a:cs typeface="+mn-cs"/>
            </a:endParaRPr>
          </a:p>
        </p:txBody>
      </p:sp>
      <p:sp>
        <p:nvSpPr>
          <p:cNvPr id="26" name="等腰三角形 31">
            <a:extLst>
              <a:ext uri="{FF2B5EF4-FFF2-40B4-BE49-F238E27FC236}">
                <a16:creationId xmlns:a16="http://schemas.microsoft.com/office/drawing/2014/main" id="{8B2760CB-F5C6-CA86-4E94-39BDE73D2F7D}"/>
              </a:ext>
            </a:extLst>
          </p:cNvPr>
          <p:cNvSpPr/>
          <p:nvPr/>
        </p:nvSpPr>
        <p:spPr>
          <a:xfrm rot="5400000">
            <a:off x="11297347" y="448108"/>
            <a:ext cx="98331" cy="84768"/>
          </a:xfrm>
          <a:custGeom>
            <a:avLst/>
            <a:gdLst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19" h="191223">
                <a:moveTo>
                  <a:pt x="0" y="191223"/>
                </a:moveTo>
                <a:cubicBezTo>
                  <a:pt x="57607" y="143357"/>
                  <a:pt x="97752" y="84378"/>
                  <a:pt x="110910" y="0"/>
                </a:cubicBezTo>
                <a:cubicBezTo>
                  <a:pt x="135180" y="79615"/>
                  <a:pt x="167386" y="132245"/>
                  <a:pt x="221819" y="191223"/>
                </a:cubicBezTo>
                <a:lnTo>
                  <a:pt x="0" y="1912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OPPOSans R"/>
              <a:cs typeface="+mn-cs"/>
            </a:endParaRPr>
          </a:p>
        </p:txBody>
      </p:sp>
      <p:sp>
        <p:nvSpPr>
          <p:cNvPr id="27" name="等腰三角形 31">
            <a:extLst>
              <a:ext uri="{FF2B5EF4-FFF2-40B4-BE49-F238E27FC236}">
                <a16:creationId xmlns:a16="http://schemas.microsoft.com/office/drawing/2014/main" id="{79C75EBD-CBE6-16F0-F18C-722DA733AD9E}"/>
              </a:ext>
            </a:extLst>
          </p:cNvPr>
          <p:cNvSpPr/>
          <p:nvPr/>
        </p:nvSpPr>
        <p:spPr>
          <a:xfrm rot="5400000">
            <a:off x="11170347" y="448109"/>
            <a:ext cx="98331" cy="84768"/>
          </a:xfrm>
          <a:custGeom>
            <a:avLst/>
            <a:gdLst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19" h="191223">
                <a:moveTo>
                  <a:pt x="0" y="191223"/>
                </a:moveTo>
                <a:cubicBezTo>
                  <a:pt x="57607" y="143357"/>
                  <a:pt x="97752" y="84378"/>
                  <a:pt x="110910" y="0"/>
                </a:cubicBezTo>
                <a:cubicBezTo>
                  <a:pt x="135180" y="79615"/>
                  <a:pt x="167386" y="132245"/>
                  <a:pt x="221819" y="191223"/>
                </a:cubicBezTo>
                <a:lnTo>
                  <a:pt x="0" y="1912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OPPOSans R"/>
              <a:cs typeface="+mn-cs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68B8BF7B-D7BF-BEA3-7E10-196802457D9C}"/>
              </a:ext>
            </a:extLst>
          </p:cNvPr>
          <p:cNvSpPr/>
          <p:nvPr/>
        </p:nvSpPr>
        <p:spPr>
          <a:xfrm>
            <a:off x="2096893" y="2361432"/>
            <a:ext cx="1360449" cy="136044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28600" dist="139700" dir="5400000" algn="t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A-弧形 17">
            <a:extLst>
              <a:ext uri="{FF2B5EF4-FFF2-40B4-BE49-F238E27FC236}">
                <a16:creationId xmlns:a16="http://schemas.microsoft.com/office/drawing/2014/main" id="{883E1C0F-324B-CD0C-8921-A7807F1CB47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6200000">
            <a:off x="2003755" y="2226581"/>
            <a:ext cx="1546725" cy="1546725"/>
          </a:xfrm>
          <a:prstGeom prst="arc">
            <a:avLst>
              <a:gd name="adj1" fmla="val 16200000"/>
              <a:gd name="adj2" fmla="val 5407795"/>
            </a:avLst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F1FC2D3D-63D9-4175-D7B7-30867E172AA9}"/>
              </a:ext>
            </a:extLst>
          </p:cNvPr>
          <p:cNvSpPr/>
          <p:nvPr/>
        </p:nvSpPr>
        <p:spPr>
          <a:xfrm>
            <a:off x="5491000" y="2361432"/>
            <a:ext cx="1360449" cy="136044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28600" dist="139700" dir="5400000" algn="t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PA-弧形 17">
            <a:extLst>
              <a:ext uri="{FF2B5EF4-FFF2-40B4-BE49-F238E27FC236}">
                <a16:creationId xmlns:a16="http://schemas.microsoft.com/office/drawing/2014/main" id="{9C6B016C-7D64-4BC8-5829-4BA280B3982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6200000">
            <a:off x="5397862" y="2226581"/>
            <a:ext cx="1546725" cy="1546725"/>
          </a:xfrm>
          <a:prstGeom prst="arc">
            <a:avLst>
              <a:gd name="adj1" fmla="val 16200000"/>
              <a:gd name="adj2" fmla="val 5367265"/>
            </a:avLst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85BE3B40-F76B-81B0-D531-FD105CE647C8}"/>
              </a:ext>
            </a:extLst>
          </p:cNvPr>
          <p:cNvSpPr/>
          <p:nvPr/>
        </p:nvSpPr>
        <p:spPr>
          <a:xfrm>
            <a:off x="8885107" y="2361432"/>
            <a:ext cx="1360449" cy="136044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28600" dist="139700" dir="5400000" algn="t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PA-弧形 17">
            <a:extLst>
              <a:ext uri="{FF2B5EF4-FFF2-40B4-BE49-F238E27FC236}">
                <a16:creationId xmlns:a16="http://schemas.microsoft.com/office/drawing/2014/main" id="{82015050-4273-1585-812D-37997670C5B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6200000">
            <a:off x="8791969" y="2226581"/>
            <a:ext cx="1546725" cy="1546725"/>
          </a:xfrm>
          <a:prstGeom prst="arc">
            <a:avLst>
              <a:gd name="adj1" fmla="val 16200000"/>
              <a:gd name="adj2" fmla="val 5467824"/>
            </a:avLst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C1CCACDD-08F4-EC62-D5D6-089FB4CB6F3E}"/>
              </a:ext>
            </a:extLst>
          </p:cNvPr>
          <p:cNvCxnSpPr>
            <a:cxnSpLocks/>
          </p:cNvCxnSpPr>
          <p:nvPr/>
        </p:nvCxnSpPr>
        <p:spPr>
          <a:xfrm>
            <a:off x="3759796" y="3041656"/>
            <a:ext cx="1428750" cy="0"/>
          </a:xfrm>
          <a:prstGeom prst="line">
            <a:avLst/>
          </a:prstGeom>
          <a:ln w="63500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2CF7E51E-BC00-50A7-DE77-DF0BF3801D99}"/>
              </a:ext>
            </a:extLst>
          </p:cNvPr>
          <p:cNvCxnSpPr>
            <a:cxnSpLocks/>
          </p:cNvCxnSpPr>
          <p:nvPr/>
        </p:nvCxnSpPr>
        <p:spPr>
          <a:xfrm>
            <a:off x="7153903" y="3041656"/>
            <a:ext cx="1428750" cy="0"/>
          </a:xfrm>
          <a:prstGeom prst="line">
            <a:avLst/>
          </a:prstGeom>
          <a:ln w="63500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id="{FDFBE7A9-19F4-CE20-0053-B558CA096DBA}"/>
              </a:ext>
            </a:extLst>
          </p:cNvPr>
          <p:cNvSpPr txBox="1"/>
          <p:nvPr/>
        </p:nvSpPr>
        <p:spPr>
          <a:xfrm>
            <a:off x="2230467" y="3908157"/>
            <a:ext cx="1093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latin typeface="+mj-ea"/>
                <a:ea typeface="+mj-ea"/>
              </a:rPr>
              <a:t>小标题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B6FE75C-42C3-E30D-1C45-6BCC317ED64E}"/>
              </a:ext>
            </a:extLst>
          </p:cNvPr>
          <p:cNvSpPr txBox="1"/>
          <p:nvPr/>
        </p:nvSpPr>
        <p:spPr>
          <a:xfrm>
            <a:off x="1377114" y="4582582"/>
            <a:ext cx="2800004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pc="300" dirty="0">
                <a:effectLst/>
                <a:latin typeface="+mn-ea"/>
                <a:cs typeface="Times New Roman" panose="02020603050405020304" pitchFamily="18" charset="0"/>
              </a:rPr>
              <a:t>如果</a:t>
            </a:r>
            <a:r>
              <a:rPr lang="zh-CN" altLang="zh-CN" sz="1600" spc="300" dirty="0">
                <a:effectLst/>
                <a:latin typeface="+mn-ea"/>
                <a:cs typeface="Times New Roman" panose="02020603050405020304" pitchFamily="18" charset="0"/>
              </a:rPr>
              <a:t>要更改</a:t>
            </a:r>
            <a:r>
              <a:rPr lang="zh-CN" altLang="en-US" sz="1600" spc="300" dirty="0">
                <a:latin typeface="+mn-ea"/>
                <a:cs typeface="Times New Roman" panose="02020603050405020304" pitchFamily="18" charset="0"/>
              </a:rPr>
              <a:t>文字</a:t>
            </a:r>
            <a:r>
              <a:rPr lang="zh-CN" altLang="zh-CN" sz="1600" spc="300" dirty="0">
                <a:effectLst/>
                <a:latin typeface="+mn-ea"/>
                <a:cs typeface="Times New Roman" panose="02020603050405020304" pitchFamily="18" charset="0"/>
              </a:rPr>
              <a:t>适应文档的方式请单击该</a:t>
            </a:r>
            <a:r>
              <a:rPr lang="zh-CN" altLang="en-US" sz="1600" spc="300" dirty="0">
                <a:effectLst/>
                <a:latin typeface="+mn-ea"/>
                <a:cs typeface="Times New Roman" panose="02020603050405020304" pitchFamily="18" charset="0"/>
              </a:rPr>
              <a:t>文字框</a:t>
            </a:r>
            <a:endParaRPr lang="zh-CN" altLang="en-US" spc="300" dirty="0">
              <a:latin typeface="+mn-ea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DC0D9540-7EA0-FB68-FA03-B6742CB8A6AE}"/>
              </a:ext>
            </a:extLst>
          </p:cNvPr>
          <p:cNvCxnSpPr>
            <a:cxnSpLocks/>
          </p:cNvCxnSpPr>
          <p:nvPr/>
        </p:nvCxnSpPr>
        <p:spPr>
          <a:xfrm>
            <a:off x="2527350" y="4408501"/>
            <a:ext cx="499534" cy="0"/>
          </a:xfrm>
          <a:prstGeom prst="line">
            <a:avLst/>
          </a:prstGeom>
          <a:ln w="38100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id="{3B3904B4-A362-AB07-2887-95289C8B6D89}"/>
              </a:ext>
            </a:extLst>
          </p:cNvPr>
          <p:cNvSpPr txBox="1"/>
          <p:nvPr/>
        </p:nvSpPr>
        <p:spPr>
          <a:xfrm>
            <a:off x="5624574" y="3908157"/>
            <a:ext cx="1093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latin typeface="+mj-ea"/>
                <a:ea typeface="+mj-ea"/>
              </a:rPr>
              <a:t>小标题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9375C3B-D454-DB4E-8A38-3FE0D9406078}"/>
              </a:ext>
            </a:extLst>
          </p:cNvPr>
          <p:cNvSpPr txBox="1"/>
          <p:nvPr/>
        </p:nvSpPr>
        <p:spPr>
          <a:xfrm>
            <a:off x="4767436" y="4582582"/>
            <a:ext cx="2800004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pc="300" dirty="0">
                <a:effectLst/>
                <a:latin typeface="+mn-ea"/>
                <a:cs typeface="Times New Roman" panose="02020603050405020304" pitchFamily="18" charset="0"/>
              </a:rPr>
              <a:t>如果</a:t>
            </a:r>
            <a:r>
              <a:rPr lang="zh-CN" altLang="zh-CN" sz="1600" spc="300" dirty="0">
                <a:effectLst/>
                <a:latin typeface="+mn-ea"/>
                <a:cs typeface="Times New Roman" panose="02020603050405020304" pitchFamily="18" charset="0"/>
              </a:rPr>
              <a:t>要更改</a:t>
            </a:r>
            <a:r>
              <a:rPr lang="zh-CN" altLang="en-US" sz="1600" spc="300" dirty="0">
                <a:latin typeface="+mn-ea"/>
                <a:cs typeface="Times New Roman" panose="02020603050405020304" pitchFamily="18" charset="0"/>
              </a:rPr>
              <a:t>文字</a:t>
            </a:r>
            <a:r>
              <a:rPr lang="zh-CN" altLang="zh-CN" sz="1600" spc="300" dirty="0">
                <a:effectLst/>
                <a:latin typeface="+mn-ea"/>
                <a:cs typeface="Times New Roman" panose="02020603050405020304" pitchFamily="18" charset="0"/>
              </a:rPr>
              <a:t>适应文档的方式请单击该</a:t>
            </a:r>
            <a:r>
              <a:rPr lang="zh-CN" altLang="en-US" sz="1600" spc="300" dirty="0">
                <a:effectLst/>
                <a:latin typeface="+mn-ea"/>
                <a:cs typeface="Times New Roman" panose="02020603050405020304" pitchFamily="18" charset="0"/>
              </a:rPr>
              <a:t>文字框</a:t>
            </a:r>
            <a:endParaRPr lang="zh-CN" altLang="en-US" spc="300" dirty="0">
              <a:latin typeface="+mn-ea"/>
            </a:endParaRP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2978CC33-3AD7-A16E-AA2F-24F1D38BC761}"/>
              </a:ext>
            </a:extLst>
          </p:cNvPr>
          <p:cNvCxnSpPr>
            <a:cxnSpLocks/>
          </p:cNvCxnSpPr>
          <p:nvPr/>
        </p:nvCxnSpPr>
        <p:spPr>
          <a:xfrm>
            <a:off x="5921457" y="4408501"/>
            <a:ext cx="499534" cy="0"/>
          </a:xfrm>
          <a:prstGeom prst="line">
            <a:avLst/>
          </a:prstGeom>
          <a:ln w="38100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>
            <a:extLst>
              <a:ext uri="{FF2B5EF4-FFF2-40B4-BE49-F238E27FC236}">
                <a16:creationId xmlns:a16="http://schemas.microsoft.com/office/drawing/2014/main" id="{E8499AB7-F3CC-BD3E-D406-0FF760803691}"/>
              </a:ext>
            </a:extLst>
          </p:cNvPr>
          <p:cNvSpPr txBox="1"/>
          <p:nvPr/>
        </p:nvSpPr>
        <p:spPr>
          <a:xfrm>
            <a:off x="9018681" y="3908157"/>
            <a:ext cx="1093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latin typeface="+mj-ea"/>
                <a:ea typeface="+mj-ea"/>
              </a:rPr>
              <a:t>小标题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8984D34-7D4D-B991-84D3-6B3C8A85D61C}"/>
              </a:ext>
            </a:extLst>
          </p:cNvPr>
          <p:cNvSpPr txBox="1"/>
          <p:nvPr/>
        </p:nvSpPr>
        <p:spPr>
          <a:xfrm>
            <a:off x="8165329" y="4582582"/>
            <a:ext cx="2800004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pc="300" dirty="0">
                <a:effectLst/>
                <a:latin typeface="+mn-ea"/>
                <a:cs typeface="Times New Roman" panose="02020603050405020304" pitchFamily="18" charset="0"/>
              </a:rPr>
              <a:t>如果</a:t>
            </a:r>
            <a:r>
              <a:rPr lang="zh-CN" altLang="zh-CN" sz="1600" spc="300" dirty="0">
                <a:effectLst/>
                <a:latin typeface="+mn-ea"/>
                <a:cs typeface="Times New Roman" panose="02020603050405020304" pitchFamily="18" charset="0"/>
              </a:rPr>
              <a:t>要更改</a:t>
            </a:r>
            <a:r>
              <a:rPr lang="zh-CN" altLang="en-US" sz="1600" spc="300" dirty="0">
                <a:latin typeface="+mn-ea"/>
                <a:cs typeface="Times New Roman" panose="02020603050405020304" pitchFamily="18" charset="0"/>
              </a:rPr>
              <a:t>文字</a:t>
            </a:r>
            <a:r>
              <a:rPr lang="zh-CN" altLang="zh-CN" sz="1600" spc="300" dirty="0">
                <a:effectLst/>
                <a:latin typeface="+mn-ea"/>
                <a:cs typeface="Times New Roman" panose="02020603050405020304" pitchFamily="18" charset="0"/>
              </a:rPr>
              <a:t>适应文档的方式请单击该</a:t>
            </a:r>
            <a:r>
              <a:rPr lang="zh-CN" altLang="en-US" sz="1600" spc="300" dirty="0">
                <a:effectLst/>
                <a:latin typeface="+mn-ea"/>
                <a:cs typeface="Times New Roman" panose="02020603050405020304" pitchFamily="18" charset="0"/>
              </a:rPr>
              <a:t>文字框</a:t>
            </a:r>
            <a:endParaRPr lang="zh-CN" altLang="en-US" spc="300" dirty="0">
              <a:latin typeface="+mn-ea"/>
            </a:endParaRP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61ACF481-4AAB-56F3-4524-02E8DE37CE16}"/>
              </a:ext>
            </a:extLst>
          </p:cNvPr>
          <p:cNvCxnSpPr>
            <a:cxnSpLocks/>
          </p:cNvCxnSpPr>
          <p:nvPr/>
        </p:nvCxnSpPr>
        <p:spPr>
          <a:xfrm>
            <a:off x="9315564" y="4408501"/>
            <a:ext cx="499534" cy="0"/>
          </a:xfrm>
          <a:prstGeom prst="line">
            <a:avLst/>
          </a:prstGeom>
          <a:ln w="38100" cap="rnd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81B910DA-85EA-4A7E-C483-46F60AC5599C}"/>
              </a:ext>
            </a:extLst>
          </p:cNvPr>
          <p:cNvCxnSpPr>
            <a:cxnSpLocks/>
          </p:cNvCxnSpPr>
          <p:nvPr/>
        </p:nvCxnSpPr>
        <p:spPr>
          <a:xfrm>
            <a:off x="2777116" y="1676400"/>
            <a:ext cx="0" cy="55018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>
            <a:extLst>
              <a:ext uri="{FF2B5EF4-FFF2-40B4-BE49-F238E27FC236}">
                <a16:creationId xmlns:a16="http://schemas.microsoft.com/office/drawing/2014/main" id="{52155CEA-8AAE-33F9-519F-3F60759F7640}"/>
              </a:ext>
            </a:extLst>
          </p:cNvPr>
          <p:cNvSpPr/>
          <p:nvPr/>
        </p:nvSpPr>
        <p:spPr>
          <a:xfrm>
            <a:off x="2734889" y="1634172"/>
            <a:ext cx="84455" cy="8445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2575B0F3-6D3F-3A1E-9A94-9CD682AC6F83}"/>
              </a:ext>
            </a:extLst>
          </p:cNvPr>
          <p:cNvSpPr txBox="1"/>
          <p:nvPr/>
        </p:nvSpPr>
        <p:spPr>
          <a:xfrm>
            <a:off x="2099110" y="1217249"/>
            <a:ext cx="13560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300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ONE</a:t>
            </a:r>
            <a:endParaRPr lang="zh-CN" altLang="en-US" sz="2000" spc="300" dirty="0">
              <a:solidFill>
                <a:schemeClr val="accent3">
                  <a:lumMod val="7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D9FAB95-2C7E-DDF5-879B-C08C09A0865C}"/>
              </a:ext>
            </a:extLst>
          </p:cNvPr>
          <p:cNvGrpSpPr/>
          <p:nvPr/>
        </p:nvGrpSpPr>
        <p:grpSpPr>
          <a:xfrm>
            <a:off x="6128997" y="1634172"/>
            <a:ext cx="84455" cy="592408"/>
            <a:chOff x="6131216" y="1634172"/>
            <a:chExt cx="84455" cy="592408"/>
          </a:xfrm>
        </p:grpSpPr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EBE591BC-2374-A3D7-17AF-526302840B2D}"/>
                </a:ext>
              </a:extLst>
            </p:cNvPr>
            <p:cNvCxnSpPr>
              <a:cxnSpLocks/>
            </p:cNvCxnSpPr>
            <p:nvPr/>
          </p:nvCxnSpPr>
          <p:spPr>
            <a:xfrm>
              <a:off x="6173443" y="1676400"/>
              <a:ext cx="0" cy="55018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07B7C84F-5082-44BD-7CEE-CD5BEA85AE5D}"/>
                </a:ext>
              </a:extLst>
            </p:cNvPr>
            <p:cNvSpPr/>
            <p:nvPr/>
          </p:nvSpPr>
          <p:spPr>
            <a:xfrm>
              <a:off x="6131216" y="1634172"/>
              <a:ext cx="84455" cy="8445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35C7E809-B9D3-5AA6-1355-EEBF44563393}"/>
              </a:ext>
            </a:extLst>
          </p:cNvPr>
          <p:cNvSpPr txBox="1"/>
          <p:nvPr/>
        </p:nvSpPr>
        <p:spPr>
          <a:xfrm>
            <a:off x="5497025" y="1224865"/>
            <a:ext cx="13560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300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TWO</a:t>
            </a:r>
            <a:endParaRPr lang="zh-CN" altLang="en-US" sz="2000" spc="300" dirty="0">
              <a:solidFill>
                <a:schemeClr val="accent3">
                  <a:lumMod val="7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69246188-0E89-C162-D983-63685431E9C7}"/>
              </a:ext>
            </a:extLst>
          </p:cNvPr>
          <p:cNvGrpSpPr/>
          <p:nvPr/>
        </p:nvGrpSpPr>
        <p:grpSpPr>
          <a:xfrm>
            <a:off x="9523104" y="1634172"/>
            <a:ext cx="84455" cy="592408"/>
            <a:chOff x="6131216" y="1634172"/>
            <a:chExt cx="84455" cy="592408"/>
          </a:xfrm>
        </p:grpSpPr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894CDD2F-C7AA-8C3D-8A04-DF9D1D287171}"/>
                </a:ext>
              </a:extLst>
            </p:cNvPr>
            <p:cNvCxnSpPr>
              <a:cxnSpLocks/>
            </p:cNvCxnSpPr>
            <p:nvPr/>
          </p:nvCxnSpPr>
          <p:spPr>
            <a:xfrm>
              <a:off x="6173443" y="1676400"/>
              <a:ext cx="0" cy="55018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A17E70B8-9E4E-E4AA-4379-0F811540DEA6}"/>
                </a:ext>
              </a:extLst>
            </p:cNvPr>
            <p:cNvSpPr/>
            <p:nvPr/>
          </p:nvSpPr>
          <p:spPr>
            <a:xfrm>
              <a:off x="6131216" y="1634172"/>
              <a:ext cx="84455" cy="8445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16477374-2E99-AD4B-0A23-25935464D893}"/>
              </a:ext>
            </a:extLst>
          </p:cNvPr>
          <p:cNvSpPr txBox="1"/>
          <p:nvPr/>
        </p:nvSpPr>
        <p:spPr>
          <a:xfrm>
            <a:off x="8889544" y="1224865"/>
            <a:ext cx="13560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300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THREE</a:t>
            </a:r>
            <a:endParaRPr lang="zh-CN" altLang="en-US" sz="2000" spc="300" dirty="0">
              <a:solidFill>
                <a:schemeClr val="accent3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AD75F2F7-384E-F6C4-13E1-DE4272BBB90F}"/>
              </a:ext>
            </a:extLst>
          </p:cNvPr>
          <p:cNvSpPr txBox="1"/>
          <p:nvPr/>
        </p:nvSpPr>
        <p:spPr>
          <a:xfrm>
            <a:off x="1108710" y="5955010"/>
            <a:ext cx="9974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quis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</a:p>
        </p:txBody>
      </p:sp>
      <p:pic>
        <p:nvPicPr>
          <p:cNvPr id="57" name="图形 56">
            <a:extLst>
              <a:ext uri="{FF2B5EF4-FFF2-40B4-BE49-F238E27FC236}">
                <a16:creationId xmlns:a16="http://schemas.microsoft.com/office/drawing/2014/main" id="{AEAD805D-720B-5E4F-ADE4-55221AD26D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630773" y="2727146"/>
            <a:ext cx="1080903" cy="629020"/>
          </a:xfrm>
          <a:prstGeom prst="rect">
            <a:avLst/>
          </a:prstGeom>
        </p:spPr>
      </p:pic>
      <p:pic>
        <p:nvPicPr>
          <p:cNvPr id="59" name="图形 58">
            <a:extLst>
              <a:ext uri="{FF2B5EF4-FFF2-40B4-BE49-F238E27FC236}">
                <a16:creationId xmlns:a16="http://schemas.microsoft.com/office/drawing/2014/main" id="{E62F3AC4-0710-A24B-F23A-6CC7F2DF2EB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155831" y="2606293"/>
            <a:ext cx="819000" cy="870726"/>
          </a:xfrm>
          <a:prstGeom prst="rect">
            <a:avLst/>
          </a:prstGeom>
        </p:spPr>
      </p:pic>
      <p:pic>
        <p:nvPicPr>
          <p:cNvPr id="61" name="图形 60">
            <a:extLst>
              <a:ext uri="{FF2B5EF4-FFF2-40B4-BE49-F238E27FC236}">
                <a16:creationId xmlns:a16="http://schemas.microsoft.com/office/drawing/2014/main" id="{45E475C2-FA10-63C3-BF5E-419F1E7F6C0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286079" y="2465958"/>
            <a:ext cx="982074" cy="1067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8447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3">
                <a:alpha val="67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>
            <a:extLst>
              <a:ext uri="{FF2B5EF4-FFF2-40B4-BE49-F238E27FC236}">
                <a16:creationId xmlns:a16="http://schemas.microsoft.com/office/drawing/2014/main" id="{7AC2469F-62F1-434F-1D4D-2A7CAD66A4F1}"/>
              </a:ext>
            </a:extLst>
          </p:cNvPr>
          <p:cNvGrpSpPr/>
          <p:nvPr/>
        </p:nvGrpSpPr>
        <p:grpSpPr>
          <a:xfrm>
            <a:off x="7457440" y="4997554"/>
            <a:ext cx="4110673" cy="720901"/>
            <a:chOff x="7673853" y="2231019"/>
            <a:chExt cx="3755731" cy="720901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64E1C339-0B7E-C482-6E5A-B26D713B2324}"/>
                </a:ext>
              </a:extLst>
            </p:cNvPr>
            <p:cNvSpPr/>
            <p:nvPr/>
          </p:nvSpPr>
          <p:spPr>
            <a:xfrm>
              <a:off x="7696441" y="2231020"/>
              <a:ext cx="3733143" cy="720900"/>
            </a:xfrm>
            <a:prstGeom prst="roundRect">
              <a:avLst>
                <a:gd name="adj" fmla="val 3111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: 圆顶角 44">
              <a:extLst>
                <a:ext uri="{FF2B5EF4-FFF2-40B4-BE49-F238E27FC236}">
                  <a16:creationId xmlns:a16="http://schemas.microsoft.com/office/drawing/2014/main" id="{D4655870-BC61-AF85-D999-1F9D3973B926}"/>
                </a:ext>
              </a:extLst>
            </p:cNvPr>
            <p:cNvSpPr/>
            <p:nvPr/>
          </p:nvSpPr>
          <p:spPr>
            <a:xfrm rot="16200000">
              <a:off x="7438467" y="2466405"/>
              <a:ext cx="720901" cy="250129"/>
            </a:xfrm>
            <a:prstGeom prst="round2Same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AEF2201-7193-C533-3FE8-8C7FBA4381D2}"/>
              </a:ext>
            </a:extLst>
          </p:cNvPr>
          <p:cNvGrpSpPr/>
          <p:nvPr/>
        </p:nvGrpSpPr>
        <p:grpSpPr>
          <a:xfrm>
            <a:off x="7457440" y="3565074"/>
            <a:ext cx="4110673" cy="720901"/>
            <a:chOff x="7673853" y="2231019"/>
            <a:chExt cx="3755731" cy="720901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89FE632B-B1CF-5E12-08BF-3C26FD6376E4}"/>
                </a:ext>
              </a:extLst>
            </p:cNvPr>
            <p:cNvSpPr/>
            <p:nvPr/>
          </p:nvSpPr>
          <p:spPr>
            <a:xfrm>
              <a:off x="7696441" y="2231020"/>
              <a:ext cx="3733143" cy="720900"/>
            </a:xfrm>
            <a:prstGeom prst="roundRect">
              <a:avLst>
                <a:gd name="adj" fmla="val 3111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: 圆顶角 41">
              <a:extLst>
                <a:ext uri="{FF2B5EF4-FFF2-40B4-BE49-F238E27FC236}">
                  <a16:creationId xmlns:a16="http://schemas.microsoft.com/office/drawing/2014/main" id="{190920AD-8C15-E787-E918-EE65FEA1FE18}"/>
                </a:ext>
              </a:extLst>
            </p:cNvPr>
            <p:cNvSpPr/>
            <p:nvPr/>
          </p:nvSpPr>
          <p:spPr>
            <a:xfrm rot="16200000">
              <a:off x="7438467" y="2466405"/>
              <a:ext cx="720901" cy="250129"/>
            </a:xfrm>
            <a:prstGeom prst="round2Same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E0F2D96-B95B-8898-C289-9C91728BFFB5}"/>
              </a:ext>
            </a:extLst>
          </p:cNvPr>
          <p:cNvGrpSpPr/>
          <p:nvPr/>
        </p:nvGrpSpPr>
        <p:grpSpPr>
          <a:xfrm>
            <a:off x="7457440" y="2180974"/>
            <a:ext cx="4110673" cy="720901"/>
            <a:chOff x="7673853" y="2231019"/>
            <a:chExt cx="3755731" cy="720901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43ABB106-CFFB-24A8-95A9-DF28CFFAE144}"/>
                </a:ext>
              </a:extLst>
            </p:cNvPr>
            <p:cNvSpPr/>
            <p:nvPr/>
          </p:nvSpPr>
          <p:spPr>
            <a:xfrm>
              <a:off x="7696441" y="2231020"/>
              <a:ext cx="3733143" cy="720900"/>
            </a:xfrm>
            <a:prstGeom prst="roundRect">
              <a:avLst>
                <a:gd name="adj" fmla="val 3111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: 圆顶角 20">
              <a:extLst>
                <a:ext uri="{FF2B5EF4-FFF2-40B4-BE49-F238E27FC236}">
                  <a16:creationId xmlns:a16="http://schemas.microsoft.com/office/drawing/2014/main" id="{26ECCB09-0375-DEC8-2008-B7B1C2747A85}"/>
                </a:ext>
              </a:extLst>
            </p:cNvPr>
            <p:cNvSpPr/>
            <p:nvPr/>
          </p:nvSpPr>
          <p:spPr>
            <a:xfrm rot="16200000">
              <a:off x="7438467" y="2466405"/>
              <a:ext cx="720901" cy="250129"/>
            </a:xfrm>
            <a:prstGeom prst="round2Same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椭圆 34">
            <a:extLst>
              <a:ext uri="{FF2B5EF4-FFF2-40B4-BE49-F238E27FC236}">
                <a16:creationId xmlns:a16="http://schemas.microsoft.com/office/drawing/2014/main" id="{A4C76152-C1FD-7D7D-73B4-D537F5BA1262}"/>
              </a:ext>
            </a:extLst>
          </p:cNvPr>
          <p:cNvSpPr/>
          <p:nvPr/>
        </p:nvSpPr>
        <p:spPr>
          <a:xfrm flipH="1">
            <a:off x="7768889" y="5042082"/>
            <a:ext cx="120598" cy="120598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2700000" scaled="0"/>
          </a:gradFill>
          <a:ln>
            <a:noFill/>
          </a:ln>
          <a:effectLst>
            <a:outerShdw blurRad="101600" dist="50800" dir="5400000" algn="ctr" rotWithShape="0">
              <a:schemeClr val="accent3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B078D29B-3378-DA29-2656-ECDF02B66B7A}"/>
              </a:ext>
            </a:extLst>
          </p:cNvPr>
          <p:cNvSpPr/>
          <p:nvPr/>
        </p:nvSpPr>
        <p:spPr>
          <a:xfrm flipH="1">
            <a:off x="11447515" y="2711865"/>
            <a:ext cx="120598" cy="120598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2700000" scaled="0"/>
          </a:gradFill>
          <a:ln>
            <a:noFill/>
          </a:ln>
          <a:effectLst>
            <a:outerShdw blurRad="101600" dist="50800" dir="5400000" algn="ctr" rotWithShape="0">
              <a:schemeClr val="accent3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ECCC3A16-D97C-B3AE-C0CC-DE79DC75B771}"/>
              </a:ext>
            </a:extLst>
          </p:cNvPr>
          <p:cNvSpPr/>
          <p:nvPr/>
        </p:nvSpPr>
        <p:spPr>
          <a:xfrm flipH="1">
            <a:off x="7768889" y="4092717"/>
            <a:ext cx="120598" cy="120598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2700000" scaled="0"/>
          </a:gradFill>
          <a:ln>
            <a:noFill/>
          </a:ln>
          <a:effectLst>
            <a:outerShdw blurRad="101600" dist="50800" dir="5400000" algn="ctr" rotWithShape="0">
              <a:schemeClr val="accent3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4596497C-2701-3F07-383C-085F112257FA}"/>
              </a:ext>
            </a:extLst>
          </p:cNvPr>
          <p:cNvSpPr/>
          <p:nvPr/>
        </p:nvSpPr>
        <p:spPr>
          <a:xfrm flipH="1">
            <a:off x="10105689" y="4568512"/>
            <a:ext cx="120598" cy="120598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2700000" scaled="0"/>
          </a:gradFill>
          <a:ln>
            <a:noFill/>
          </a:ln>
          <a:effectLst>
            <a:outerShdw blurRad="101600" dist="50800" dir="5400000" algn="ctr" rotWithShape="0">
              <a:schemeClr val="accent3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: 空心 22">
            <a:extLst>
              <a:ext uri="{FF2B5EF4-FFF2-40B4-BE49-F238E27FC236}">
                <a16:creationId xmlns:a16="http://schemas.microsoft.com/office/drawing/2014/main" id="{F6B71E1A-3E54-5B72-3C87-572F4F798125}"/>
              </a:ext>
            </a:extLst>
          </p:cNvPr>
          <p:cNvSpPr/>
          <p:nvPr/>
        </p:nvSpPr>
        <p:spPr>
          <a:xfrm rot="18900000">
            <a:off x="8979937" y="-2387665"/>
            <a:ext cx="4479149" cy="4479149"/>
          </a:xfrm>
          <a:prstGeom prst="donut">
            <a:avLst>
              <a:gd name="adj" fmla="val 20921"/>
            </a:avLst>
          </a:prstGeom>
          <a:gradFill>
            <a:gsLst>
              <a:gs pos="0">
                <a:schemeClr val="accent3"/>
              </a:gs>
              <a:gs pos="100000">
                <a:schemeClr val="accent3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C74FE77-D202-4DFF-5451-9D6B8C003D8F}"/>
              </a:ext>
            </a:extLst>
          </p:cNvPr>
          <p:cNvGrpSpPr/>
          <p:nvPr/>
        </p:nvGrpSpPr>
        <p:grpSpPr>
          <a:xfrm>
            <a:off x="623888" y="441325"/>
            <a:ext cx="306388" cy="306388"/>
            <a:chOff x="1562260" y="322263"/>
            <a:chExt cx="306388" cy="30638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47367F84-A40A-B9C5-3AFF-238F7C3D32B9}"/>
                </a:ext>
              </a:extLst>
            </p:cNvPr>
            <p:cNvSpPr/>
            <p:nvPr/>
          </p:nvSpPr>
          <p:spPr>
            <a:xfrm>
              <a:off x="1685133" y="322263"/>
              <a:ext cx="60641" cy="3063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1B52FBC5-2FB4-4AE9-0545-9929CBDDB8C7}"/>
                </a:ext>
              </a:extLst>
            </p:cNvPr>
            <p:cNvSpPr/>
            <p:nvPr/>
          </p:nvSpPr>
          <p:spPr>
            <a:xfrm rot="16200000">
              <a:off x="1685133" y="322263"/>
              <a:ext cx="60641" cy="3063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A7AA070-02DB-3405-AEF2-69EC4F256738}"/>
              </a:ext>
            </a:extLst>
          </p:cNvPr>
          <p:cNvCxnSpPr>
            <a:cxnSpLocks/>
          </p:cNvCxnSpPr>
          <p:nvPr/>
        </p:nvCxnSpPr>
        <p:spPr>
          <a:xfrm>
            <a:off x="777082" y="1073120"/>
            <a:ext cx="0" cy="976129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9A7F1842-0307-9E17-3851-F0D24B0B3872}"/>
              </a:ext>
            </a:extLst>
          </p:cNvPr>
          <p:cNvSpPr/>
          <p:nvPr/>
        </p:nvSpPr>
        <p:spPr>
          <a:xfrm rot="2700000">
            <a:off x="730909" y="2156823"/>
            <a:ext cx="92346" cy="923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1E02014-12F7-2923-97FF-63B88D26354C}"/>
              </a:ext>
            </a:extLst>
          </p:cNvPr>
          <p:cNvCxnSpPr>
            <a:cxnSpLocks/>
          </p:cNvCxnSpPr>
          <p:nvPr/>
        </p:nvCxnSpPr>
        <p:spPr>
          <a:xfrm>
            <a:off x="8813325" y="490493"/>
            <a:ext cx="2218267" cy="0"/>
          </a:xfrm>
          <a:prstGeom prst="line">
            <a:avLst/>
          </a:prstGeom>
          <a:ln w="158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等腰三角形 31">
            <a:extLst>
              <a:ext uri="{FF2B5EF4-FFF2-40B4-BE49-F238E27FC236}">
                <a16:creationId xmlns:a16="http://schemas.microsoft.com/office/drawing/2014/main" id="{D04C3C64-7489-06C5-7ACB-BE99B7A710B4}"/>
              </a:ext>
            </a:extLst>
          </p:cNvPr>
          <p:cNvSpPr/>
          <p:nvPr/>
        </p:nvSpPr>
        <p:spPr>
          <a:xfrm rot="5400000">
            <a:off x="11424347" y="448107"/>
            <a:ext cx="98331" cy="84768"/>
          </a:xfrm>
          <a:custGeom>
            <a:avLst/>
            <a:gdLst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19" h="191223">
                <a:moveTo>
                  <a:pt x="0" y="191223"/>
                </a:moveTo>
                <a:cubicBezTo>
                  <a:pt x="57607" y="143357"/>
                  <a:pt x="97752" y="84378"/>
                  <a:pt x="110910" y="0"/>
                </a:cubicBezTo>
                <a:cubicBezTo>
                  <a:pt x="135180" y="79615"/>
                  <a:pt x="167386" y="132245"/>
                  <a:pt x="221819" y="191223"/>
                </a:cubicBezTo>
                <a:lnTo>
                  <a:pt x="0" y="1912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31">
            <a:extLst>
              <a:ext uri="{FF2B5EF4-FFF2-40B4-BE49-F238E27FC236}">
                <a16:creationId xmlns:a16="http://schemas.microsoft.com/office/drawing/2014/main" id="{1FAAA6DF-E514-26BD-FE71-D56AA95F5843}"/>
              </a:ext>
            </a:extLst>
          </p:cNvPr>
          <p:cNvSpPr/>
          <p:nvPr/>
        </p:nvSpPr>
        <p:spPr>
          <a:xfrm rot="5400000">
            <a:off x="11297347" y="448108"/>
            <a:ext cx="98331" cy="84768"/>
          </a:xfrm>
          <a:custGeom>
            <a:avLst/>
            <a:gdLst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19" h="191223">
                <a:moveTo>
                  <a:pt x="0" y="191223"/>
                </a:moveTo>
                <a:cubicBezTo>
                  <a:pt x="57607" y="143357"/>
                  <a:pt x="97752" y="84378"/>
                  <a:pt x="110910" y="0"/>
                </a:cubicBezTo>
                <a:cubicBezTo>
                  <a:pt x="135180" y="79615"/>
                  <a:pt x="167386" y="132245"/>
                  <a:pt x="221819" y="191223"/>
                </a:cubicBezTo>
                <a:lnTo>
                  <a:pt x="0" y="1912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31">
            <a:extLst>
              <a:ext uri="{FF2B5EF4-FFF2-40B4-BE49-F238E27FC236}">
                <a16:creationId xmlns:a16="http://schemas.microsoft.com/office/drawing/2014/main" id="{90B96BED-09CD-D500-A975-5B70656AF484}"/>
              </a:ext>
            </a:extLst>
          </p:cNvPr>
          <p:cNvSpPr/>
          <p:nvPr/>
        </p:nvSpPr>
        <p:spPr>
          <a:xfrm rot="5400000">
            <a:off x="11170347" y="448109"/>
            <a:ext cx="98331" cy="84768"/>
          </a:xfrm>
          <a:custGeom>
            <a:avLst/>
            <a:gdLst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  <a:gd name="connsiteX0" fmla="*/ 0 w 221819"/>
              <a:gd name="connsiteY0" fmla="*/ 191223 h 191223"/>
              <a:gd name="connsiteX1" fmla="*/ 110910 w 221819"/>
              <a:gd name="connsiteY1" fmla="*/ 0 h 191223"/>
              <a:gd name="connsiteX2" fmla="*/ 221819 w 221819"/>
              <a:gd name="connsiteY2" fmla="*/ 191223 h 191223"/>
              <a:gd name="connsiteX3" fmla="*/ 0 w 221819"/>
              <a:gd name="connsiteY3" fmla="*/ 191223 h 19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19" h="191223">
                <a:moveTo>
                  <a:pt x="0" y="191223"/>
                </a:moveTo>
                <a:cubicBezTo>
                  <a:pt x="57607" y="143357"/>
                  <a:pt x="97752" y="84378"/>
                  <a:pt x="110910" y="0"/>
                </a:cubicBezTo>
                <a:cubicBezTo>
                  <a:pt x="135180" y="79615"/>
                  <a:pt x="167386" y="132245"/>
                  <a:pt x="221819" y="191223"/>
                </a:cubicBezTo>
                <a:lnTo>
                  <a:pt x="0" y="1912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001A8AD-E0C0-B515-A60F-E153AE76ED65}"/>
              </a:ext>
            </a:extLst>
          </p:cNvPr>
          <p:cNvSpPr/>
          <p:nvPr/>
        </p:nvSpPr>
        <p:spPr>
          <a:xfrm>
            <a:off x="1039529" y="2049249"/>
            <a:ext cx="5310469" cy="3752599"/>
          </a:xfrm>
          <a:prstGeom prst="roundRect">
            <a:avLst>
              <a:gd name="adj" fmla="val 3111"/>
            </a:avLst>
          </a:prstGeom>
          <a:solidFill>
            <a:schemeClr val="bg1"/>
          </a:solidFill>
          <a:ln>
            <a:noFill/>
          </a:ln>
          <a:effectLst>
            <a:outerShdw blurRad="4445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BF00DAED-CD15-8281-73B8-511D71A1002A}"/>
              </a:ext>
            </a:extLst>
          </p:cNvPr>
          <p:cNvSpPr/>
          <p:nvPr/>
        </p:nvSpPr>
        <p:spPr>
          <a:xfrm>
            <a:off x="0" y="6570921"/>
            <a:ext cx="11823700" cy="287079"/>
          </a:xfrm>
          <a:custGeom>
            <a:avLst/>
            <a:gdLst>
              <a:gd name="connsiteX0" fmla="*/ 0 w 12192000"/>
              <a:gd name="connsiteY0" fmla="*/ 0 h 287079"/>
              <a:gd name="connsiteX1" fmla="*/ 12192000 w 12192000"/>
              <a:gd name="connsiteY1" fmla="*/ 0 h 287079"/>
              <a:gd name="connsiteX2" fmla="*/ 12192000 w 12192000"/>
              <a:gd name="connsiteY2" fmla="*/ 287079 h 287079"/>
              <a:gd name="connsiteX3" fmla="*/ 0 w 12192000"/>
              <a:gd name="connsiteY3" fmla="*/ 287079 h 28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7079">
                <a:moveTo>
                  <a:pt x="0" y="0"/>
                </a:moveTo>
                <a:lnTo>
                  <a:pt x="12192000" y="0"/>
                </a:lnTo>
                <a:lnTo>
                  <a:pt x="12192000" y="287079"/>
                </a:lnTo>
                <a:lnTo>
                  <a:pt x="0" y="28707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15FB3CAA-4178-1478-07CF-02D142A0BFD7}"/>
              </a:ext>
            </a:extLst>
          </p:cNvPr>
          <p:cNvSpPr/>
          <p:nvPr/>
        </p:nvSpPr>
        <p:spPr>
          <a:xfrm>
            <a:off x="11931650" y="6570920"/>
            <a:ext cx="165100" cy="287079"/>
          </a:xfrm>
          <a:custGeom>
            <a:avLst/>
            <a:gdLst>
              <a:gd name="connsiteX0" fmla="*/ 0 w 12192000"/>
              <a:gd name="connsiteY0" fmla="*/ 0 h 287079"/>
              <a:gd name="connsiteX1" fmla="*/ 12192000 w 12192000"/>
              <a:gd name="connsiteY1" fmla="*/ 0 h 287079"/>
              <a:gd name="connsiteX2" fmla="*/ 12192000 w 12192000"/>
              <a:gd name="connsiteY2" fmla="*/ 287079 h 287079"/>
              <a:gd name="connsiteX3" fmla="*/ 0 w 12192000"/>
              <a:gd name="connsiteY3" fmla="*/ 287079 h 28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7079">
                <a:moveTo>
                  <a:pt x="0" y="0"/>
                </a:moveTo>
                <a:lnTo>
                  <a:pt x="12192000" y="0"/>
                </a:lnTo>
                <a:lnTo>
                  <a:pt x="12192000" y="287079"/>
                </a:lnTo>
                <a:lnTo>
                  <a:pt x="0" y="28707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E7E9BAF-C1A8-C5AB-E357-57CB2D2178C8}"/>
              </a:ext>
            </a:extLst>
          </p:cNvPr>
          <p:cNvSpPr txBox="1"/>
          <p:nvPr/>
        </p:nvSpPr>
        <p:spPr>
          <a:xfrm>
            <a:off x="3498198" y="747713"/>
            <a:ext cx="5195604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7200" spc="600" dirty="0">
                <a:ln>
                  <a:gradFill>
                    <a:gsLst>
                      <a:gs pos="0">
                        <a:schemeClr val="accent3">
                          <a:lumMod val="75000"/>
                        </a:schemeClr>
                      </a:gs>
                      <a:gs pos="100000">
                        <a:schemeClr val="accent3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CHART</a:t>
            </a:r>
            <a:endParaRPr lang="zh-CN" altLang="en-US" sz="7200" spc="600" dirty="0">
              <a:ln>
                <a:gradFill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ea"/>
              <a:ea typeface="+mj-ea"/>
            </a:endParaRPr>
          </a:p>
        </p:txBody>
      </p:sp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BED6F29F-1ACA-4F0D-0FDB-65D2D114A6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1079828"/>
              </p:ext>
            </p:extLst>
          </p:nvPr>
        </p:nvGraphicFramePr>
        <p:xfrm>
          <a:off x="1327469" y="2499346"/>
          <a:ext cx="4584381" cy="3056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" name="文本框 25">
            <a:extLst>
              <a:ext uri="{FF2B5EF4-FFF2-40B4-BE49-F238E27FC236}">
                <a16:creationId xmlns:a16="http://schemas.microsoft.com/office/drawing/2014/main" id="{DF39DFAD-CE84-153B-293F-3FA2842F8E42}"/>
              </a:ext>
            </a:extLst>
          </p:cNvPr>
          <p:cNvSpPr txBox="1"/>
          <p:nvPr/>
        </p:nvSpPr>
        <p:spPr>
          <a:xfrm>
            <a:off x="6827617" y="2233648"/>
            <a:ext cx="68756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000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A.</a:t>
            </a:r>
            <a:endParaRPr lang="zh-CN" altLang="en-US" sz="4000" dirty="0">
              <a:solidFill>
                <a:schemeClr val="accent3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AEBCA66-D2CF-FD8E-6CDB-8817561EB242}"/>
              </a:ext>
            </a:extLst>
          </p:cNvPr>
          <p:cNvSpPr txBox="1"/>
          <p:nvPr/>
        </p:nvSpPr>
        <p:spPr>
          <a:xfrm>
            <a:off x="6827617" y="5050229"/>
            <a:ext cx="687563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000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C.</a:t>
            </a:r>
            <a:endParaRPr lang="zh-CN" altLang="en-US" sz="4000" dirty="0">
              <a:solidFill>
                <a:schemeClr val="accent3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40C0CFE-01ED-A862-A380-2B1A272915DB}"/>
              </a:ext>
            </a:extLst>
          </p:cNvPr>
          <p:cNvSpPr txBox="1"/>
          <p:nvPr/>
        </p:nvSpPr>
        <p:spPr>
          <a:xfrm>
            <a:off x="6827618" y="3641988"/>
            <a:ext cx="68756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000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B.</a:t>
            </a:r>
            <a:endParaRPr lang="zh-CN" altLang="en-US" sz="4000" dirty="0">
              <a:solidFill>
                <a:schemeClr val="accent3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54A7988-EB4D-CB5C-1F00-E201FC4ACE1A}"/>
              </a:ext>
            </a:extLst>
          </p:cNvPr>
          <p:cNvSpPr txBox="1"/>
          <p:nvPr/>
        </p:nvSpPr>
        <p:spPr>
          <a:xfrm>
            <a:off x="7795121" y="2214907"/>
            <a:ext cx="3859619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sz="1600" spc="1200" dirty="0">
                <a:effectLst/>
                <a:latin typeface="+mn-ea"/>
                <a:cs typeface="Times New Roman" panose="02020603050405020304" pitchFamily="18" charset="0"/>
              </a:rPr>
              <a:t>若要更改</a:t>
            </a:r>
            <a:r>
              <a:rPr lang="zh-CN" altLang="en-US" sz="1600" spc="1200" dirty="0">
                <a:latin typeface="+mn-ea"/>
                <a:cs typeface="Times New Roman" panose="02020603050405020304" pitchFamily="18" charset="0"/>
              </a:rPr>
              <a:t>文字</a:t>
            </a:r>
            <a:r>
              <a:rPr lang="zh-CN" altLang="zh-CN" sz="1600" spc="1200" dirty="0">
                <a:effectLst/>
                <a:latin typeface="+mn-ea"/>
                <a:cs typeface="Times New Roman" panose="02020603050405020304" pitchFamily="18" charset="0"/>
              </a:rPr>
              <a:t>适应文档的方式请单击该</a:t>
            </a:r>
            <a:r>
              <a:rPr lang="zh-CN" altLang="en-US" sz="1600" spc="1200" dirty="0">
                <a:effectLst/>
                <a:latin typeface="+mn-ea"/>
                <a:cs typeface="Times New Roman" panose="02020603050405020304" pitchFamily="18" charset="0"/>
              </a:rPr>
              <a:t>文字框</a:t>
            </a:r>
            <a:endParaRPr lang="zh-CN" altLang="en-US" spc="1200" dirty="0">
              <a:latin typeface="+mn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59EED57-6EB2-530B-A396-5D10E8A4F162}"/>
              </a:ext>
            </a:extLst>
          </p:cNvPr>
          <p:cNvSpPr txBox="1"/>
          <p:nvPr/>
        </p:nvSpPr>
        <p:spPr>
          <a:xfrm>
            <a:off x="7795121" y="3623148"/>
            <a:ext cx="3859619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sz="1600" spc="1200" dirty="0">
                <a:effectLst/>
                <a:latin typeface="+mn-ea"/>
                <a:cs typeface="Times New Roman" panose="02020603050405020304" pitchFamily="18" charset="0"/>
              </a:rPr>
              <a:t>若要更改</a:t>
            </a:r>
            <a:r>
              <a:rPr lang="zh-CN" altLang="en-US" sz="1600" spc="1200" dirty="0">
                <a:latin typeface="+mn-ea"/>
                <a:cs typeface="Times New Roman" panose="02020603050405020304" pitchFamily="18" charset="0"/>
              </a:rPr>
              <a:t>文字</a:t>
            </a:r>
            <a:r>
              <a:rPr lang="zh-CN" altLang="zh-CN" sz="1600" spc="1200" dirty="0">
                <a:effectLst/>
                <a:latin typeface="+mn-ea"/>
                <a:cs typeface="Times New Roman" panose="02020603050405020304" pitchFamily="18" charset="0"/>
              </a:rPr>
              <a:t>适应文档的方式请单击该</a:t>
            </a:r>
            <a:r>
              <a:rPr lang="zh-CN" altLang="en-US" sz="1600" spc="1200" dirty="0">
                <a:effectLst/>
                <a:latin typeface="+mn-ea"/>
                <a:cs typeface="Times New Roman" panose="02020603050405020304" pitchFamily="18" charset="0"/>
              </a:rPr>
              <a:t>文字框</a:t>
            </a:r>
            <a:endParaRPr lang="zh-CN" altLang="en-US" spc="1200" dirty="0">
              <a:latin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0F9AD34-0036-3856-D359-BBEF887323E8}"/>
              </a:ext>
            </a:extLst>
          </p:cNvPr>
          <p:cNvSpPr txBox="1"/>
          <p:nvPr/>
        </p:nvSpPr>
        <p:spPr>
          <a:xfrm>
            <a:off x="7795121" y="5031389"/>
            <a:ext cx="3859619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sz="1600" spc="1200" dirty="0">
                <a:effectLst/>
                <a:latin typeface="+mn-ea"/>
                <a:cs typeface="Times New Roman" panose="02020603050405020304" pitchFamily="18" charset="0"/>
              </a:rPr>
              <a:t>若要更改</a:t>
            </a:r>
            <a:r>
              <a:rPr lang="zh-CN" altLang="en-US" sz="1600" spc="1200" dirty="0">
                <a:latin typeface="+mn-ea"/>
                <a:cs typeface="Times New Roman" panose="02020603050405020304" pitchFamily="18" charset="0"/>
              </a:rPr>
              <a:t>文字</a:t>
            </a:r>
            <a:r>
              <a:rPr lang="zh-CN" altLang="zh-CN" sz="1600" spc="1200" dirty="0">
                <a:effectLst/>
                <a:latin typeface="+mn-ea"/>
                <a:cs typeface="Times New Roman" panose="02020603050405020304" pitchFamily="18" charset="0"/>
              </a:rPr>
              <a:t>适应文档的方式请单击该</a:t>
            </a:r>
            <a:r>
              <a:rPr lang="zh-CN" altLang="en-US" sz="1600" spc="1200" dirty="0">
                <a:effectLst/>
                <a:latin typeface="+mn-ea"/>
                <a:cs typeface="Times New Roman" panose="02020603050405020304" pitchFamily="18" charset="0"/>
              </a:rPr>
              <a:t>文字框</a:t>
            </a:r>
            <a:endParaRPr lang="zh-CN" altLang="en-US" spc="1200" dirty="0">
              <a:latin typeface="+mn-ea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59AC7339-D731-5B23-DD51-9A3C87F761F2}"/>
              </a:ext>
            </a:extLst>
          </p:cNvPr>
          <p:cNvSpPr/>
          <p:nvPr/>
        </p:nvSpPr>
        <p:spPr>
          <a:xfrm>
            <a:off x="954189" y="1839022"/>
            <a:ext cx="551576" cy="551576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2700000" scaled="0"/>
          </a:gradFill>
          <a:ln>
            <a:noFill/>
          </a:ln>
          <a:effectLst>
            <a:outerShdw blurRad="101600" dist="50800" dir="5400000" algn="ctr" rotWithShape="0">
              <a:schemeClr val="accent3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68682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钟生（P界达人）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E2A00"/>
      </a:accent1>
      <a:accent2>
        <a:srgbClr val="FFA015"/>
      </a:accent2>
      <a:accent3>
        <a:srgbClr val="5F9CEF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Calibri Light"/>
        <a:ea typeface="OPPOSans H"/>
        <a:cs typeface=""/>
      </a:majorFont>
      <a:minorFont>
        <a:latin typeface="Calibri"/>
        <a:ea typeface="OPPOSans R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1044</TotalTime>
  <Words>645</Words>
  <Application>Microsoft Office PowerPoint</Application>
  <PresentationFormat>宽屏</PresentationFormat>
  <Paragraphs>120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OPPOSans H</vt:lpstr>
      <vt:lpstr>OPPOSans R</vt:lpstr>
      <vt:lpstr>阿里巴巴普惠体 2.0 55 Regular</vt:lpstr>
      <vt:lpstr>阿里巴巴普惠体 B</vt:lpstr>
      <vt:lpstr>等线</vt:lpstr>
      <vt:lpstr>汉仪雅酷黑 45W</vt:lpstr>
      <vt:lpstr>思源黑体 CN Bold</vt:lpstr>
      <vt:lpstr>思源黑体 CN Light</vt:lpstr>
      <vt:lpstr>Microsoft YaHei</vt:lpstr>
      <vt:lpstr>Arial</vt:lpstr>
      <vt:lpstr>Calibri</vt:lpstr>
      <vt:lpstr>Calibri Light</vt:lpstr>
      <vt:lpstr>Segoe UI Light</vt:lpstr>
      <vt:lpstr>钟生（P界达人）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浅蓝色插画风简约扁平商务汇报通用ppt模板</dc:title>
  <dc:creator>钟生</dc:creator>
  <cp:keywords>P界达人</cp:keywords>
  <dc:description>www.51pptmoban.com</dc:description>
  <cp:lastModifiedBy>Win user</cp:lastModifiedBy>
  <cp:revision>99</cp:revision>
  <dcterms:created xsi:type="dcterms:W3CDTF">2022-06-22T12:36:17Z</dcterms:created>
  <dcterms:modified xsi:type="dcterms:W3CDTF">2022-11-07T13:38:23Z</dcterms:modified>
</cp:coreProperties>
</file>