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6" r:id="rId2"/>
    <p:sldId id="270" r:id="rId3"/>
    <p:sldId id="271" r:id="rId4"/>
    <p:sldId id="272" r:id="rId5"/>
    <p:sldId id="273" r:id="rId6"/>
    <p:sldId id="269" r:id="rId7"/>
    <p:sldId id="274" r:id="rId8"/>
    <p:sldId id="275" r:id="rId9"/>
    <p:sldId id="278" r:id="rId10"/>
    <p:sldId id="276" r:id="rId11"/>
    <p:sldId id="277" r:id="rId12"/>
    <p:sldId id="280" r:id="rId13"/>
    <p:sldId id="279" r:id="rId14"/>
    <p:sldId id="281" r:id="rId15"/>
    <p:sldId id="282" r:id="rId16"/>
    <p:sldId id="28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411" userDrawn="1">
          <p15:clr>
            <a:srgbClr val="A4A3A4"/>
          </p15:clr>
        </p15:guide>
        <p15:guide id="3" pos="52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'zCloud" initials="F" lastIdx="1" clrIdx="0">
    <p:extLst>
      <p:ext uri="{19B8F6BF-5375-455C-9EA6-DF929625EA0E}">
        <p15:presenceInfo xmlns:p15="http://schemas.microsoft.com/office/powerpoint/2012/main" userId="F'zClou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0C69"/>
    <a:srgbClr val="EAA3D3"/>
    <a:srgbClr val="DC2473"/>
    <a:srgbClr val="1000E5"/>
    <a:srgbClr val="3573CF"/>
    <a:srgbClr val="A5D0F7"/>
    <a:srgbClr val="7F1F5E"/>
    <a:srgbClr val="DD2561"/>
    <a:srgbClr val="D1D9E7"/>
    <a:srgbClr val="FF4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4" autoAdjust="0"/>
    <p:restoredTop sz="95266" autoAdjust="0"/>
  </p:normalViewPr>
  <p:slideViewPr>
    <p:cSldViewPr snapToGrid="0">
      <p:cViewPr>
        <p:scale>
          <a:sx n="66" d="100"/>
          <a:sy n="66" d="100"/>
        </p:scale>
        <p:origin x="840" y="606"/>
      </p:cViewPr>
      <p:guideLst>
        <p:guide orient="horz" pos="2183"/>
        <p:guide pos="2411"/>
        <p:guide pos="524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21-4C90-A957-43CBDBA40C40}"/>
              </c:ext>
            </c:extLst>
          </c:dPt>
          <c:dLbls>
            <c:dLbl>
              <c:idx val="1"/>
              <c:layout>
                <c:manualLayout>
                  <c:x val="-9.4030986827447222E-17"/>
                  <c:y val="3.73712420935546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21-4C90-A957-43CBDBA40C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EAA3D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1-2月</c:v>
                </c:pt>
                <c:pt idx="1">
                  <c:v>3-4月</c:v>
                </c:pt>
                <c:pt idx="2">
                  <c:v>5-6月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2.2999999999999998</c:v>
                </c:pt>
                <c:pt idx="1">
                  <c:v>3.4</c:v>
                </c:pt>
                <c:pt idx="2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21-4C90-A957-43CBDBA40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15"/>
        <c:axId val="1054820207"/>
        <c:axId val="1054820623"/>
      </c:barChart>
      <c:catAx>
        <c:axId val="1054820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EAA3D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4820623"/>
        <c:crosses val="autoZero"/>
        <c:auto val="1"/>
        <c:lblAlgn val="ctr"/>
        <c:lblOffset val="100"/>
        <c:noMultiLvlLbl val="0"/>
      </c:catAx>
      <c:valAx>
        <c:axId val="105482062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EAA3D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5482020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tx1">
        <a:alpha val="56000"/>
      </a:schemeClr>
    </a:solidFill>
    <a:ln w="22225">
      <a:gradFill flip="none" rotWithShape="1">
        <a:gsLst>
          <a:gs pos="0">
            <a:srgbClr val="DC2473"/>
          </a:gs>
          <a:gs pos="100000">
            <a:srgbClr val="620C69"/>
          </a:gs>
          <a:gs pos="50000">
            <a:schemeClr val="bg1">
              <a:alpha val="0"/>
            </a:schemeClr>
          </a:gs>
        </a:gsLst>
        <a:lin ang="2700000" scaled="1"/>
        <a:tileRect/>
      </a:gradFill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5D8E6-9506-448F-896B-7E06C9EC19AE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30079-DA1F-4E51-A6A5-A82D44772E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95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30079-DA1F-4E51-A6A5-A82D44772E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94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30079-DA1F-4E51-A6A5-A82D44772E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42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330079-DA1F-4E51-A6A5-A82D44772E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69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CD4D53-C37C-462F-B133-A65DD5026A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A-矩形 3">
            <a:extLst>
              <a:ext uri="{FF2B5EF4-FFF2-40B4-BE49-F238E27FC236}">
                <a16:creationId xmlns:a16="http://schemas.microsoft.com/office/drawing/2014/main" id="{8C1FE788-00D9-4030-ACF4-4A4B415703A2}"/>
              </a:ext>
            </a:extLst>
          </p:cNvPr>
          <p:cNvSpPr>
            <a:spLocks/>
          </p:cNvSpPr>
          <p:nvPr userDrawn="1">
            <p:custDataLst>
              <p:tags r:id="rId1"/>
            </p:custDataLst>
          </p:nvPr>
        </p:nvSpPr>
        <p:spPr>
          <a:xfrm>
            <a:off x="0" y="0"/>
            <a:ext cx="12192000" cy="685452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85000">
                <a:srgbClr val="000000">
                  <a:alpha val="54000"/>
                </a:srgbClr>
              </a:gs>
              <a:gs pos="15000">
                <a:schemeClr val="tx1">
                  <a:alpha val="54000"/>
                </a:schemeClr>
              </a:gs>
              <a:gs pos="0">
                <a:schemeClr val="tx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450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138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01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4.wdp"/><Relationship Id="rId18" Type="http://schemas.openxmlformats.org/officeDocument/2006/relationships/image" Target="../media/image11.png"/><Relationship Id="rId26" Type="http://schemas.openxmlformats.org/officeDocument/2006/relationships/image" Target="../media/image18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3.png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5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29" Type="http://schemas.openxmlformats.org/officeDocument/2006/relationships/image" Target="../media/image20.png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microsoft.com/office/2007/relationships/hdphoto" Target="../media/hdphoto3.wdp"/><Relationship Id="rId24" Type="http://schemas.openxmlformats.org/officeDocument/2006/relationships/image" Target="../media/image16.png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23" Type="http://schemas.openxmlformats.org/officeDocument/2006/relationships/image" Target="../media/image15.png"/><Relationship Id="rId28" Type="http://schemas.openxmlformats.org/officeDocument/2006/relationships/image" Target="../media/image19.png"/><Relationship Id="rId10" Type="http://schemas.openxmlformats.org/officeDocument/2006/relationships/image" Target="../media/image6.png"/><Relationship Id="rId19" Type="http://schemas.microsoft.com/office/2007/relationships/hdphoto" Target="../media/hdphoto6.wdp"/><Relationship Id="rId4" Type="http://schemas.openxmlformats.org/officeDocument/2006/relationships/image" Target="../media/image2.jpeg"/><Relationship Id="rId9" Type="http://schemas.microsoft.com/office/2007/relationships/hdphoto" Target="../media/hdphoto2.wdp"/><Relationship Id="rId14" Type="http://schemas.openxmlformats.org/officeDocument/2006/relationships/image" Target="../media/image8.png"/><Relationship Id="rId22" Type="http://schemas.openxmlformats.org/officeDocument/2006/relationships/image" Target="../media/image14.png"/><Relationship Id="rId27" Type="http://schemas.microsoft.com/office/2007/relationships/hdphoto" Target="../media/hdphoto7.wdp"/><Relationship Id="rId30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4.wdp"/><Relationship Id="rId18" Type="http://schemas.openxmlformats.org/officeDocument/2006/relationships/image" Target="../media/image11.png"/><Relationship Id="rId26" Type="http://schemas.openxmlformats.org/officeDocument/2006/relationships/image" Target="../media/image18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13.png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5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29" Type="http://schemas.openxmlformats.org/officeDocument/2006/relationships/image" Target="../media/image45.png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11" Type="http://schemas.microsoft.com/office/2007/relationships/hdphoto" Target="../media/hdphoto3.wdp"/><Relationship Id="rId24" Type="http://schemas.openxmlformats.org/officeDocument/2006/relationships/image" Target="../media/image16.png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23" Type="http://schemas.openxmlformats.org/officeDocument/2006/relationships/image" Target="../media/image15.png"/><Relationship Id="rId28" Type="http://schemas.openxmlformats.org/officeDocument/2006/relationships/image" Target="../media/image44.png"/><Relationship Id="rId10" Type="http://schemas.openxmlformats.org/officeDocument/2006/relationships/image" Target="../media/image6.png"/><Relationship Id="rId19" Type="http://schemas.microsoft.com/office/2007/relationships/hdphoto" Target="../media/hdphoto6.wdp"/><Relationship Id="rId4" Type="http://schemas.openxmlformats.org/officeDocument/2006/relationships/image" Target="../media/image2.jpeg"/><Relationship Id="rId9" Type="http://schemas.microsoft.com/office/2007/relationships/hdphoto" Target="../media/hdphoto2.wdp"/><Relationship Id="rId14" Type="http://schemas.openxmlformats.org/officeDocument/2006/relationships/image" Target="../media/image8.png"/><Relationship Id="rId22" Type="http://schemas.openxmlformats.org/officeDocument/2006/relationships/image" Target="../media/image14.png"/><Relationship Id="rId27" Type="http://schemas.microsoft.com/office/2007/relationships/hdphoto" Target="../media/hdphoto7.wdp"/><Relationship Id="rId30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36.png"/><Relationship Id="rId4" Type="http://schemas.microsoft.com/office/2007/relationships/hdphoto" Target="../media/hdphoto8.wdp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D1B4D5-CAE4-4963-AEBD-68C9EB442F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PA-矩形 3">
            <a:extLst>
              <a:ext uri="{FF2B5EF4-FFF2-40B4-BE49-F238E27FC236}">
                <a16:creationId xmlns:a16="http://schemas.microsoft.com/office/drawing/2014/main" id="{A17720EB-2CE2-47AE-8234-13EEB999600D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452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55000">
                <a:srgbClr val="000000">
                  <a:alpha val="34000"/>
                </a:srgbClr>
              </a:gs>
              <a:gs pos="38000">
                <a:schemeClr val="tx1">
                  <a:alpha val="34000"/>
                </a:schemeClr>
              </a:gs>
              <a:gs pos="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9032D6-BC59-4781-8F31-D6642880C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2400">
            <a:off x="-172075" y="-520389"/>
            <a:ext cx="2673866" cy="27667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DCBD203-E06A-4DA7-907F-C18197123B9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7052" y="2055338"/>
            <a:ext cx="556679" cy="52268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164624A-C645-479F-9027-F066180968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9861" t="-46457" r="-50160" b="-58084"/>
          <a:stretch/>
        </p:blipFill>
        <p:spPr>
          <a:xfrm rot="13732034">
            <a:off x="6094207" y="3454929"/>
            <a:ext cx="466196" cy="431802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AEA8ED8-0B47-4F0A-A946-1B8C20DD211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8842" t="-134487" r="-176762" b="-113411"/>
          <a:stretch/>
        </p:blipFill>
        <p:spPr>
          <a:xfrm>
            <a:off x="5650316" y="3091968"/>
            <a:ext cx="686065" cy="51919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4241332-AF9E-4CD5-BAEF-495A806F0B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2767" y="3044496"/>
            <a:ext cx="134123" cy="11087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5628BC3-91D9-4A87-A041-50AADE37D18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 radius="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02247" t="-229568" r="-111911" b="-235980"/>
          <a:stretch/>
        </p:blipFill>
        <p:spPr>
          <a:xfrm rot="4239168" flipH="1">
            <a:off x="5814274" y="2885300"/>
            <a:ext cx="389921" cy="33341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132031D-054C-4BAB-8A0B-3F141BF878F1}"/>
              </a:ext>
            </a:extLst>
          </p:cNvPr>
          <p:cNvCxnSpPr>
            <a:cxnSpLocks/>
          </p:cNvCxnSpPr>
          <p:nvPr/>
        </p:nvCxnSpPr>
        <p:spPr>
          <a:xfrm flipV="1">
            <a:off x="6096000" y="2085649"/>
            <a:ext cx="2209117" cy="1183537"/>
          </a:xfrm>
          <a:prstGeom prst="line">
            <a:avLst/>
          </a:prstGeom>
          <a:ln w="381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000E5"/>
                </a:gs>
                <a:gs pos="86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9B9C22B-695B-46F5-8D79-E9099BBB7C36}"/>
              </a:ext>
            </a:extLst>
          </p:cNvPr>
          <p:cNvCxnSpPr>
            <a:cxnSpLocks/>
          </p:cNvCxnSpPr>
          <p:nvPr/>
        </p:nvCxnSpPr>
        <p:spPr>
          <a:xfrm>
            <a:off x="6207156" y="3227709"/>
            <a:ext cx="5118413" cy="571537"/>
          </a:xfrm>
          <a:prstGeom prst="line">
            <a:avLst/>
          </a:prstGeom>
          <a:ln w="1079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0FABE0E-9D60-4AE1-9A7B-0024B7B59D67}"/>
              </a:ext>
            </a:extLst>
          </p:cNvPr>
          <p:cNvCxnSpPr>
            <a:cxnSpLocks/>
          </p:cNvCxnSpPr>
          <p:nvPr/>
        </p:nvCxnSpPr>
        <p:spPr>
          <a:xfrm flipH="1" flipV="1">
            <a:off x="2279549" y="1555589"/>
            <a:ext cx="3795222" cy="1735601"/>
          </a:xfrm>
          <a:prstGeom prst="line">
            <a:avLst/>
          </a:prstGeom>
          <a:ln w="1016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97945">
                  <a:srgbClr val="EDCD0C"/>
                </a:gs>
                <a:gs pos="87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81F130D-B88D-4865-8422-0E2400A09DAC}"/>
              </a:ext>
            </a:extLst>
          </p:cNvPr>
          <p:cNvCxnSpPr>
            <a:cxnSpLocks/>
          </p:cNvCxnSpPr>
          <p:nvPr/>
        </p:nvCxnSpPr>
        <p:spPr>
          <a:xfrm flipH="1" flipV="1">
            <a:off x="396357" y="2629303"/>
            <a:ext cx="5368983" cy="809054"/>
          </a:xfrm>
          <a:prstGeom prst="line">
            <a:avLst/>
          </a:prstGeom>
          <a:ln w="1524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182D"/>
                </a:gs>
                <a:gs pos="69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3C5D6C7E-4223-4749-9852-BD661D6FFB67}"/>
              </a:ext>
            </a:extLst>
          </p:cNvPr>
          <p:cNvCxnSpPr>
            <a:cxnSpLocks/>
          </p:cNvCxnSpPr>
          <p:nvPr/>
        </p:nvCxnSpPr>
        <p:spPr>
          <a:xfrm flipH="1" flipV="1">
            <a:off x="5446210" y="833945"/>
            <a:ext cx="449233" cy="1642432"/>
          </a:xfrm>
          <a:prstGeom prst="line">
            <a:avLst/>
          </a:prstGeom>
          <a:ln w="4762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4055"/>
                </a:gs>
                <a:gs pos="76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B4C1B59A-ED5F-401F-B6C9-F9A7670143A1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6166529" y="87756"/>
            <a:ext cx="574428" cy="2909024"/>
          </a:xfrm>
          <a:prstGeom prst="line">
            <a:avLst/>
          </a:prstGeom>
          <a:ln w="6667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8B4D32BE-2911-4A5F-92FC-6ACC802A3E8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8387">
            <a:off x="6556234" y="928090"/>
            <a:ext cx="1363158" cy="1135725"/>
          </a:xfrm>
          <a:prstGeom prst="rect">
            <a:avLst/>
          </a:prstGeom>
        </p:spPr>
      </p:pic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4618628-140A-4338-90DA-FB7755BF6E3D}"/>
              </a:ext>
            </a:extLst>
          </p:cNvPr>
          <p:cNvCxnSpPr>
            <a:cxnSpLocks/>
          </p:cNvCxnSpPr>
          <p:nvPr/>
        </p:nvCxnSpPr>
        <p:spPr>
          <a:xfrm flipH="1">
            <a:off x="2851622" y="3447097"/>
            <a:ext cx="3265611" cy="2300840"/>
          </a:xfrm>
          <a:prstGeom prst="line">
            <a:avLst/>
          </a:prstGeom>
          <a:ln w="698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5AC7AFA-5EDC-49A7-9BA3-08C446721B0D}"/>
              </a:ext>
            </a:extLst>
          </p:cNvPr>
          <p:cNvCxnSpPr>
            <a:cxnSpLocks/>
          </p:cNvCxnSpPr>
          <p:nvPr/>
        </p:nvCxnSpPr>
        <p:spPr>
          <a:xfrm>
            <a:off x="6417070" y="3436869"/>
            <a:ext cx="2500153" cy="3585342"/>
          </a:xfrm>
          <a:prstGeom prst="line">
            <a:avLst/>
          </a:prstGeom>
          <a:ln w="317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B86A3B0-2622-4B71-983A-36F1697F2F8E}"/>
              </a:ext>
            </a:extLst>
          </p:cNvPr>
          <p:cNvCxnSpPr>
            <a:cxnSpLocks/>
          </p:cNvCxnSpPr>
          <p:nvPr/>
        </p:nvCxnSpPr>
        <p:spPr>
          <a:xfrm flipH="1">
            <a:off x="4677495" y="3474408"/>
            <a:ext cx="1572334" cy="3232672"/>
          </a:xfrm>
          <a:prstGeom prst="line">
            <a:avLst/>
          </a:prstGeom>
          <a:ln w="381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2A7293B2-DC3A-4E87-AAC9-EE690AFF5734}"/>
              </a:ext>
            </a:extLst>
          </p:cNvPr>
          <p:cNvCxnSpPr>
            <a:cxnSpLocks/>
          </p:cNvCxnSpPr>
          <p:nvPr/>
        </p:nvCxnSpPr>
        <p:spPr>
          <a:xfrm flipH="1">
            <a:off x="-183129" y="3474184"/>
            <a:ext cx="6273120" cy="1898722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rgbClr val="1000E5"/>
                </a:gs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71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C2B51C75-48F5-45AD-A251-03A203D0BC4D}"/>
              </a:ext>
            </a:extLst>
          </p:cNvPr>
          <p:cNvCxnSpPr>
            <a:cxnSpLocks/>
          </p:cNvCxnSpPr>
          <p:nvPr/>
        </p:nvCxnSpPr>
        <p:spPr>
          <a:xfrm>
            <a:off x="5869618" y="3478346"/>
            <a:ext cx="5904796" cy="2484650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rgbClr val="C6AB0E"/>
                </a:gs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71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6BCB144C-2BE3-4D65-B2BE-EFDFBC3F1F60}"/>
              </a:ext>
            </a:extLst>
          </p:cNvPr>
          <p:cNvCxnSpPr>
            <a:cxnSpLocks/>
          </p:cNvCxnSpPr>
          <p:nvPr/>
        </p:nvCxnSpPr>
        <p:spPr>
          <a:xfrm flipV="1">
            <a:off x="6407344" y="1340274"/>
            <a:ext cx="5388299" cy="2151880"/>
          </a:xfrm>
          <a:prstGeom prst="line">
            <a:avLst/>
          </a:prstGeom>
          <a:ln w="1016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97945">
                  <a:srgbClr val="EDCD0C"/>
                </a:gs>
                <a:gs pos="87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C2936BED-5075-4315-AE7A-85B154A20F3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977" y="5797658"/>
            <a:ext cx="1503779" cy="1392236"/>
          </a:xfrm>
          <a:prstGeom prst="rect">
            <a:avLst/>
          </a:prstGeom>
        </p:spPr>
      </p:pic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4137BB9-67E1-4395-85FF-4B8D46A481AD}"/>
              </a:ext>
            </a:extLst>
          </p:cNvPr>
          <p:cNvCxnSpPr>
            <a:cxnSpLocks/>
          </p:cNvCxnSpPr>
          <p:nvPr/>
        </p:nvCxnSpPr>
        <p:spPr>
          <a:xfrm>
            <a:off x="6222358" y="3877734"/>
            <a:ext cx="252396" cy="1437247"/>
          </a:xfrm>
          <a:prstGeom prst="line">
            <a:avLst/>
          </a:prstGeom>
          <a:ln w="7302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D697359B-1A3F-4F92-9048-2BDF92B8854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28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974" y="4187123"/>
            <a:ext cx="427622" cy="41402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413124F-7548-401F-909D-E75A3C41B35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7121">
            <a:off x="9219564" y="3570071"/>
            <a:ext cx="3336510" cy="158487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C37DCDBD-958B-4F9F-BDE7-28CEB847211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1613" flipH="1">
            <a:off x="4501572" y="4757209"/>
            <a:ext cx="723212" cy="60254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C8E9BA0-2335-4BA9-9681-DCB69F1E46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289" y="3976889"/>
            <a:ext cx="3378643" cy="290725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9A526E9-8297-412B-B780-60F2FD557FD6}"/>
              </a:ext>
            </a:extLst>
          </p:cNvPr>
          <p:cNvPicPr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6188" y="6094749"/>
            <a:ext cx="2050947" cy="21414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BFAF0F3-D6EE-4AF0-94A7-0CE3481CEB4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">
            <a:off x="9161508" y="-219540"/>
            <a:ext cx="2427202" cy="21931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8E33EA-2ECF-45FE-9387-479F60BEEA8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861" y="801779"/>
            <a:ext cx="1712988" cy="1416105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AA2303A6-6AE1-406F-BE94-D37535956C7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15351" flipH="1">
            <a:off x="5052827" y="3573973"/>
            <a:ext cx="381862" cy="345045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AFB9AE3-D2B5-41C8-BDCB-F1DBD60D4F0E}"/>
              </a:ext>
            </a:extLst>
          </p:cNvPr>
          <p:cNvSpPr txBox="1">
            <a:spLocks/>
          </p:cNvSpPr>
          <p:nvPr/>
        </p:nvSpPr>
        <p:spPr>
          <a:xfrm>
            <a:off x="2726036" y="2484911"/>
            <a:ext cx="6739929" cy="993679"/>
          </a:xfrm>
          <a:custGeom>
            <a:avLst/>
            <a:gdLst/>
            <a:ahLst/>
            <a:cxnLst/>
            <a:rect l="l" t="t" r="r" b="b"/>
            <a:pathLst>
              <a:path w="1806030" h="241233">
                <a:moveTo>
                  <a:pt x="1571625" y="409"/>
                </a:moveTo>
                <a:lnTo>
                  <a:pt x="1789954" y="409"/>
                </a:lnTo>
                <a:lnTo>
                  <a:pt x="1789954" y="108806"/>
                </a:lnTo>
                <a:cubicBezTo>
                  <a:pt x="1789613" y="117108"/>
                  <a:pt x="1787523" y="123897"/>
                  <a:pt x="1783686" y="129173"/>
                </a:cubicBezTo>
                <a:lnTo>
                  <a:pt x="1783070" y="129790"/>
                </a:lnTo>
                <a:lnTo>
                  <a:pt x="1806030" y="129790"/>
                </a:lnTo>
                <a:lnTo>
                  <a:pt x="1806030" y="212499"/>
                </a:lnTo>
                <a:cubicBezTo>
                  <a:pt x="1805680" y="220788"/>
                  <a:pt x="1803588" y="227569"/>
                  <a:pt x="1799752" y="232840"/>
                </a:cubicBezTo>
                <a:cubicBezTo>
                  <a:pt x="1795916" y="238111"/>
                  <a:pt x="1790131" y="240909"/>
                  <a:pt x="1782396" y="241233"/>
                </a:cubicBezTo>
                <a:lnTo>
                  <a:pt x="1656004" y="241233"/>
                </a:lnTo>
                <a:lnTo>
                  <a:pt x="1656004" y="198900"/>
                </a:lnTo>
                <a:lnTo>
                  <a:pt x="1728403" y="198900"/>
                </a:lnTo>
                <a:cubicBezTo>
                  <a:pt x="1731833" y="198900"/>
                  <a:pt x="1733548" y="197449"/>
                  <a:pt x="1733548" y="194548"/>
                </a:cubicBezTo>
                <a:lnTo>
                  <a:pt x="1733548" y="137572"/>
                </a:lnTo>
                <a:lnTo>
                  <a:pt x="1656004" y="137572"/>
                </a:lnTo>
                <a:lnTo>
                  <a:pt x="1656004" y="95232"/>
                </a:lnTo>
                <a:lnTo>
                  <a:pt x="1712333" y="95232"/>
                </a:lnTo>
                <a:cubicBezTo>
                  <a:pt x="1715764" y="95232"/>
                  <a:pt x="1717479" y="93784"/>
                  <a:pt x="1717479" y="90887"/>
                </a:cubicBezTo>
                <a:lnTo>
                  <a:pt x="1717479" y="42749"/>
                </a:lnTo>
                <a:lnTo>
                  <a:pt x="1644107" y="42749"/>
                </a:lnTo>
                <a:lnTo>
                  <a:pt x="1644107" y="241233"/>
                </a:lnTo>
                <a:lnTo>
                  <a:pt x="1571625" y="241233"/>
                </a:lnTo>
                <a:close/>
                <a:moveTo>
                  <a:pt x="1076325" y="409"/>
                </a:moveTo>
                <a:lnTo>
                  <a:pt x="1148807" y="409"/>
                </a:lnTo>
                <a:lnTo>
                  <a:pt x="1148807" y="182497"/>
                </a:lnTo>
                <a:cubicBezTo>
                  <a:pt x="1148807" y="188483"/>
                  <a:pt x="1150147" y="192713"/>
                  <a:pt x="1152826" y="195188"/>
                </a:cubicBezTo>
                <a:cubicBezTo>
                  <a:pt x="1155505" y="197662"/>
                  <a:pt x="1159096" y="198900"/>
                  <a:pt x="1163597" y="198900"/>
                </a:cubicBezTo>
                <a:lnTo>
                  <a:pt x="1273766" y="198900"/>
                </a:lnTo>
                <a:lnTo>
                  <a:pt x="1273766" y="241233"/>
                </a:lnTo>
                <a:lnTo>
                  <a:pt x="1144711" y="241233"/>
                </a:lnTo>
                <a:cubicBezTo>
                  <a:pt x="1126827" y="241233"/>
                  <a:pt x="1112918" y="239793"/>
                  <a:pt x="1102986" y="236913"/>
                </a:cubicBezTo>
                <a:cubicBezTo>
                  <a:pt x="1093054" y="234034"/>
                  <a:pt x="1086127" y="229203"/>
                  <a:pt x="1082206" y="222421"/>
                </a:cubicBezTo>
                <a:cubicBezTo>
                  <a:pt x="1078285" y="215640"/>
                  <a:pt x="1076325" y="206214"/>
                  <a:pt x="1076325" y="194145"/>
                </a:cubicBezTo>
                <a:close/>
                <a:moveTo>
                  <a:pt x="858961" y="409"/>
                </a:moveTo>
                <a:lnTo>
                  <a:pt x="1031002" y="409"/>
                </a:lnTo>
                <a:lnTo>
                  <a:pt x="1031002" y="42749"/>
                </a:lnTo>
                <a:lnTo>
                  <a:pt x="877847" y="42749"/>
                </a:lnTo>
                <a:cubicBezTo>
                  <a:pt x="873316" y="42749"/>
                  <a:pt x="869718" y="43979"/>
                  <a:pt x="867054" y="46439"/>
                </a:cubicBezTo>
                <a:cubicBezTo>
                  <a:pt x="864389" y="48898"/>
                  <a:pt x="863057" y="52999"/>
                  <a:pt x="863057" y="58742"/>
                </a:cubicBezTo>
                <a:lnTo>
                  <a:pt x="863057" y="182497"/>
                </a:lnTo>
                <a:cubicBezTo>
                  <a:pt x="863057" y="188483"/>
                  <a:pt x="864397" y="192713"/>
                  <a:pt x="867076" y="195188"/>
                </a:cubicBezTo>
                <a:cubicBezTo>
                  <a:pt x="869755" y="197662"/>
                  <a:pt x="873346" y="198900"/>
                  <a:pt x="877847" y="198900"/>
                </a:cubicBezTo>
                <a:lnTo>
                  <a:pt x="1031002" y="198900"/>
                </a:lnTo>
                <a:lnTo>
                  <a:pt x="1031002" y="241233"/>
                </a:lnTo>
                <a:lnTo>
                  <a:pt x="858961" y="241233"/>
                </a:lnTo>
                <a:cubicBezTo>
                  <a:pt x="841077" y="241233"/>
                  <a:pt x="827168" y="239793"/>
                  <a:pt x="817236" y="236913"/>
                </a:cubicBezTo>
                <a:cubicBezTo>
                  <a:pt x="807304" y="234034"/>
                  <a:pt x="800377" y="229203"/>
                  <a:pt x="796456" y="222421"/>
                </a:cubicBezTo>
                <a:cubicBezTo>
                  <a:pt x="792536" y="215640"/>
                  <a:pt x="790575" y="206214"/>
                  <a:pt x="790575" y="194145"/>
                </a:cubicBezTo>
                <a:lnTo>
                  <a:pt x="790575" y="47088"/>
                </a:lnTo>
                <a:cubicBezTo>
                  <a:pt x="790575" y="35198"/>
                  <a:pt x="792514" y="25899"/>
                  <a:pt x="796392" y="19192"/>
                </a:cubicBezTo>
                <a:cubicBezTo>
                  <a:pt x="800271" y="12485"/>
                  <a:pt x="807224" y="7678"/>
                  <a:pt x="817252" y="4771"/>
                </a:cubicBezTo>
                <a:cubicBezTo>
                  <a:pt x="827280" y="1863"/>
                  <a:pt x="841183" y="409"/>
                  <a:pt x="858961" y="409"/>
                </a:cubicBezTo>
                <a:close/>
                <a:moveTo>
                  <a:pt x="354136" y="409"/>
                </a:moveTo>
                <a:lnTo>
                  <a:pt x="526177" y="409"/>
                </a:lnTo>
                <a:lnTo>
                  <a:pt x="526177" y="42749"/>
                </a:lnTo>
                <a:lnTo>
                  <a:pt x="373022" y="42749"/>
                </a:lnTo>
                <a:cubicBezTo>
                  <a:pt x="368491" y="42749"/>
                  <a:pt x="364893" y="43979"/>
                  <a:pt x="362229" y="46439"/>
                </a:cubicBezTo>
                <a:cubicBezTo>
                  <a:pt x="359564" y="48898"/>
                  <a:pt x="358232" y="52999"/>
                  <a:pt x="358232" y="58742"/>
                </a:cubicBezTo>
                <a:lnTo>
                  <a:pt x="358232" y="182497"/>
                </a:lnTo>
                <a:cubicBezTo>
                  <a:pt x="358232" y="188483"/>
                  <a:pt x="359572" y="192713"/>
                  <a:pt x="362251" y="195188"/>
                </a:cubicBezTo>
                <a:cubicBezTo>
                  <a:pt x="364930" y="197662"/>
                  <a:pt x="368521" y="198900"/>
                  <a:pt x="373022" y="198900"/>
                </a:cubicBezTo>
                <a:lnTo>
                  <a:pt x="526177" y="198900"/>
                </a:lnTo>
                <a:lnTo>
                  <a:pt x="526177" y="241233"/>
                </a:lnTo>
                <a:lnTo>
                  <a:pt x="354136" y="241233"/>
                </a:lnTo>
                <a:cubicBezTo>
                  <a:pt x="336252" y="241233"/>
                  <a:pt x="322343" y="239793"/>
                  <a:pt x="312411" y="236913"/>
                </a:cubicBezTo>
                <a:cubicBezTo>
                  <a:pt x="302479" y="234034"/>
                  <a:pt x="295552" y="229203"/>
                  <a:pt x="291631" y="222421"/>
                </a:cubicBezTo>
                <a:cubicBezTo>
                  <a:pt x="287711" y="215640"/>
                  <a:pt x="285750" y="206214"/>
                  <a:pt x="285750" y="194145"/>
                </a:cubicBezTo>
                <a:lnTo>
                  <a:pt x="285750" y="47088"/>
                </a:lnTo>
                <a:cubicBezTo>
                  <a:pt x="285750" y="35198"/>
                  <a:pt x="287689" y="25899"/>
                  <a:pt x="291567" y="19192"/>
                </a:cubicBezTo>
                <a:cubicBezTo>
                  <a:pt x="295446" y="12485"/>
                  <a:pt x="302399" y="7678"/>
                  <a:pt x="312427" y="4771"/>
                </a:cubicBezTo>
                <a:cubicBezTo>
                  <a:pt x="322455" y="1863"/>
                  <a:pt x="336358" y="409"/>
                  <a:pt x="354136" y="409"/>
                </a:cubicBezTo>
                <a:close/>
                <a:moveTo>
                  <a:pt x="68386" y="409"/>
                </a:moveTo>
                <a:lnTo>
                  <a:pt x="240427" y="409"/>
                </a:lnTo>
                <a:lnTo>
                  <a:pt x="240427" y="42749"/>
                </a:lnTo>
                <a:lnTo>
                  <a:pt x="87272" y="42749"/>
                </a:lnTo>
                <a:cubicBezTo>
                  <a:pt x="82741" y="42749"/>
                  <a:pt x="79143" y="43979"/>
                  <a:pt x="76479" y="46439"/>
                </a:cubicBezTo>
                <a:cubicBezTo>
                  <a:pt x="73814" y="48898"/>
                  <a:pt x="72482" y="52999"/>
                  <a:pt x="72482" y="58742"/>
                </a:cubicBezTo>
                <a:lnTo>
                  <a:pt x="72482" y="182497"/>
                </a:lnTo>
                <a:cubicBezTo>
                  <a:pt x="72482" y="188483"/>
                  <a:pt x="73822" y="192713"/>
                  <a:pt x="76501" y="195188"/>
                </a:cubicBezTo>
                <a:cubicBezTo>
                  <a:pt x="79180" y="197662"/>
                  <a:pt x="82771" y="198900"/>
                  <a:pt x="87272" y="198900"/>
                </a:cubicBezTo>
                <a:lnTo>
                  <a:pt x="240427" y="198900"/>
                </a:lnTo>
                <a:lnTo>
                  <a:pt x="240427" y="241233"/>
                </a:lnTo>
                <a:lnTo>
                  <a:pt x="68386" y="241233"/>
                </a:lnTo>
                <a:cubicBezTo>
                  <a:pt x="50502" y="241233"/>
                  <a:pt x="36593" y="239793"/>
                  <a:pt x="26661" y="236913"/>
                </a:cubicBezTo>
                <a:cubicBezTo>
                  <a:pt x="16729" y="234034"/>
                  <a:pt x="9802" y="229203"/>
                  <a:pt x="5881" y="222421"/>
                </a:cubicBezTo>
                <a:cubicBezTo>
                  <a:pt x="1961" y="215640"/>
                  <a:pt x="0" y="206214"/>
                  <a:pt x="0" y="194145"/>
                </a:cubicBezTo>
                <a:lnTo>
                  <a:pt x="0" y="47088"/>
                </a:lnTo>
                <a:cubicBezTo>
                  <a:pt x="0" y="35198"/>
                  <a:pt x="1939" y="25899"/>
                  <a:pt x="5817" y="19192"/>
                </a:cubicBezTo>
                <a:cubicBezTo>
                  <a:pt x="9696" y="12485"/>
                  <a:pt x="16649" y="7678"/>
                  <a:pt x="26677" y="4771"/>
                </a:cubicBezTo>
                <a:cubicBezTo>
                  <a:pt x="36705" y="1863"/>
                  <a:pt x="50608" y="409"/>
                  <a:pt x="68386" y="409"/>
                </a:cubicBezTo>
                <a:close/>
                <a:moveTo>
                  <a:pt x="1295400" y="0"/>
                </a:moveTo>
                <a:lnTo>
                  <a:pt x="1367882" y="13215"/>
                </a:lnTo>
                <a:lnTo>
                  <a:pt x="1367882" y="182497"/>
                </a:lnTo>
                <a:cubicBezTo>
                  <a:pt x="1367882" y="188483"/>
                  <a:pt x="1369222" y="192713"/>
                  <a:pt x="1371901" y="195188"/>
                </a:cubicBezTo>
                <a:cubicBezTo>
                  <a:pt x="1374580" y="197662"/>
                  <a:pt x="1378170" y="198900"/>
                  <a:pt x="1382672" y="198900"/>
                </a:cubicBezTo>
                <a:lnTo>
                  <a:pt x="1461016" y="198900"/>
                </a:lnTo>
                <a:cubicBezTo>
                  <a:pt x="1465474" y="198900"/>
                  <a:pt x="1469054" y="197653"/>
                  <a:pt x="1471754" y="195159"/>
                </a:cubicBezTo>
                <a:cubicBezTo>
                  <a:pt x="1474455" y="192665"/>
                  <a:pt x="1475805" y="188445"/>
                  <a:pt x="1475805" y="182497"/>
                </a:cubicBezTo>
                <a:lnTo>
                  <a:pt x="1475805" y="0"/>
                </a:lnTo>
                <a:lnTo>
                  <a:pt x="1548287" y="13215"/>
                </a:lnTo>
                <a:lnTo>
                  <a:pt x="1548287" y="194145"/>
                </a:lnTo>
                <a:cubicBezTo>
                  <a:pt x="1548287" y="206138"/>
                  <a:pt x="1546316" y="215544"/>
                  <a:pt x="1542374" y="222364"/>
                </a:cubicBezTo>
                <a:cubicBezTo>
                  <a:pt x="1538432" y="229184"/>
                  <a:pt x="1531494" y="234034"/>
                  <a:pt x="1521559" y="236913"/>
                </a:cubicBezTo>
                <a:cubicBezTo>
                  <a:pt x="1511625" y="239793"/>
                  <a:pt x="1497739" y="241233"/>
                  <a:pt x="1479901" y="241233"/>
                </a:cubicBezTo>
                <a:lnTo>
                  <a:pt x="1363786" y="241233"/>
                </a:lnTo>
                <a:cubicBezTo>
                  <a:pt x="1345902" y="241233"/>
                  <a:pt x="1331993" y="239793"/>
                  <a:pt x="1322061" y="236913"/>
                </a:cubicBezTo>
                <a:cubicBezTo>
                  <a:pt x="1312129" y="234034"/>
                  <a:pt x="1305202" y="229203"/>
                  <a:pt x="1301281" y="222421"/>
                </a:cubicBezTo>
                <a:cubicBezTo>
                  <a:pt x="1297361" y="215640"/>
                  <a:pt x="1295400" y="206214"/>
                  <a:pt x="1295400" y="194145"/>
                </a:cubicBezTo>
                <a:close/>
              </a:path>
            </a:pathLst>
          </a:custGeom>
          <a:gradFill flip="none" rotWithShape="1">
            <a:gsLst>
              <a:gs pos="21000">
                <a:srgbClr val="B0C0DA">
                  <a:lumMod val="55000"/>
                  <a:lumOff val="45000"/>
                </a:srgbClr>
              </a:gs>
              <a:gs pos="72000">
                <a:srgbClr val="E5EDF3">
                  <a:lumMod val="100000"/>
                </a:srgbClr>
              </a:gs>
              <a:gs pos="48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203200" dist="76200" dir="2700000" sx="101000" sy="101000" algn="tl" rotWithShape="0">
              <a:prstClr val="black">
                <a:alpha val="35000"/>
              </a:prstClr>
            </a:outerShdw>
          </a:effectLst>
          <a:scene3d>
            <a:camera prst="perspectiveRelaxed" fov="7200000">
              <a:rot lat="20373591" lon="0" rev="0"/>
            </a:camera>
            <a:lightRig rig="twoPt" dir="t"/>
          </a:scene3d>
          <a:sp3d extrusionH="279400">
            <a:bevelT w="12700" h="12700"/>
            <a:extrusionClr>
              <a:srgbClr val="E5EDF3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60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85A1F5C-DE35-4001-B13A-D97694E062F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931" y="1980982"/>
            <a:ext cx="2587326" cy="1059465"/>
          </a:xfrm>
          <a:prstGeom prst="rect">
            <a:avLst/>
          </a:prstGeom>
        </p:spPr>
      </p:pic>
      <p:grpSp>
        <p:nvGrpSpPr>
          <p:cNvPr id="45" name="图形 5">
            <a:extLst>
              <a:ext uri="{FF2B5EF4-FFF2-40B4-BE49-F238E27FC236}">
                <a16:creationId xmlns:a16="http://schemas.microsoft.com/office/drawing/2014/main" id="{A561B09B-979F-4C40-89A9-E44EE161961E}"/>
              </a:ext>
            </a:extLst>
          </p:cNvPr>
          <p:cNvGrpSpPr/>
          <p:nvPr/>
        </p:nvGrpSpPr>
        <p:grpSpPr>
          <a:xfrm>
            <a:off x="4937152" y="2776369"/>
            <a:ext cx="504424" cy="479204"/>
            <a:chOff x="1711359" y="5688293"/>
            <a:chExt cx="445049" cy="422797"/>
          </a:xfrm>
          <a:noFill/>
          <a:effectLst>
            <a:outerShdw blurRad="50800" dist="50800" algn="ctr" rotWithShape="0">
              <a:srgbClr val="000000">
                <a:alpha val="43137"/>
              </a:srgbClr>
            </a:outerShdw>
          </a:effectLst>
          <a:scene3d>
            <a:camera prst="perspectiveRelaxed">
              <a:rot lat="20079556" lon="1105023" rev="21257269"/>
            </a:camera>
            <a:lightRig rig="balanced" dir="t"/>
          </a:scene3d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38FF05BC-8CF5-4D4C-A0C1-8210BB07490C}"/>
                </a:ext>
              </a:extLst>
            </p:cNvPr>
            <p:cNvSpPr/>
            <p:nvPr/>
          </p:nvSpPr>
          <p:spPr>
            <a:xfrm>
              <a:off x="1711359" y="5844061"/>
              <a:ext cx="445049" cy="267029"/>
            </a:xfrm>
            <a:prstGeom prst="roundRect">
              <a:avLst>
                <a:gd name="adj" fmla="val 50000"/>
              </a:avLst>
            </a:prstGeom>
            <a:noFill/>
            <a:ln w="41275" cap="flat">
              <a:gradFill>
                <a:gsLst>
                  <a:gs pos="2000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round/>
            </a:ln>
            <a:sp3d extrusionH="63500" prstMaterial="metal"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5142F19-D48D-432F-A80D-BE114B644704}"/>
                </a:ext>
              </a:extLst>
            </p:cNvPr>
            <p:cNvSpPr/>
            <p:nvPr/>
          </p:nvSpPr>
          <p:spPr>
            <a:xfrm>
              <a:off x="1844874" y="5933070"/>
              <a:ext cx="11126" cy="89009"/>
            </a:xfrm>
            <a:custGeom>
              <a:avLst/>
              <a:gdLst>
                <a:gd name="connsiteX0" fmla="*/ 4 w 11126"/>
                <a:gd name="connsiteY0" fmla="*/ 4 h 89009"/>
                <a:gd name="connsiteX1" fmla="*/ 4 w 11126"/>
                <a:gd name="connsiteY1" fmla="*/ 89014 h 8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6" h="89009">
                  <a:moveTo>
                    <a:pt x="4" y="4"/>
                  </a:moveTo>
                  <a:lnTo>
                    <a:pt x="4" y="89014"/>
                  </a:lnTo>
                </a:path>
              </a:pathLst>
            </a:custGeom>
            <a:noFill/>
            <a:ln w="41275" cap="rnd">
              <a:gradFill>
                <a:gsLst>
                  <a:gs pos="2000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round/>
            </a:ln>
            <a:sp3d extrusionH="63500" prstMaterial="metal"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E9A3988-D5F2-4989-BBF8-99AA3410F71C}"/>
                </a:ext>
              </a:extLst>
            </p:cNvPr>
            <p:cNvSpPr/>
            <p:nvPr/>
          </p:nvSpPr>
          <p:spPr>
            <a:xfrm>
              <a:off x="1800369" y="5977575"/>
              <a:ext cx="89009" cy="11126"/>
            </a:xfrm>
            <a:custGeom>
              <a:avLst/>
              <a:gdLst>
                <a:gd name="connsiteX0" fmla="*/ 4 w 89009"/>
                <a:gd name="connsiteY0" fmla="*/ 4 h 11126"/>
                <a:gd name="connsiteX1" fmla="*/ 89014 w 89009"/>
                <a:gd name="connsiteY1" fmla="*/ 4 h 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009" h="11126">
                  <a:moveTo>
                    <a:pt x="4" y="4"/>
                  </a:moveTo>
                  <a:lnTo>
                    <a:pt x="89014" y="4"/>
                  </a:lnTo>
                </a:path>
              </a:pathLst>
            </a:custGeom>
            <a:noFill/>
            <a:ln w="41275" cap="rnd">
              <a:gradFill>
                <a:gsLst>
                  <a:gs pos="2000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round/>
            </a:ln>
            <a:sp3d extrusionH="63500" prstMaterial="metal"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63B9276-F770-4A62-93F4-D4ACE0034ADA}"/>
                </a:ext>
              </a:extLst>
            </p:cNvPr>
            <p:cNvSpPr/>
            <p:nvPr/>
          </p:nvSpPr>
          <p:spPr>
            <a:xfrm>
              <a:off x="1933884" y="5688293"/>
              <a:ext cx="89009" cy="133514"/>
            </a:xfrm>
            <a:custGeom>
              <a:avLst/>
              <a:gdLst>
                <a:gd name="connsiteX0" fmla="*/ 4 w 89009"/>
                <a:gd name="connsiteY0" fmla="*/ 133519 h 133514"/>
                <a:gd name="connsiteX1" fmla="*/ 4 w 89009"/>
                <a:gd name="connsiteY1" fmla="*/ 63582 h 133514"/>
                <a:gd name="connsiteX2" fmla="*/ 89014 w 89009"/>
                <a:gd name="connsiteY2" fmla="*/ 63582 h 133514"/>
                <a:gd name="connsiteX3" fmla="*/ 89014 w 89009"/>
                <a:gd name="connsiteY3" fmla="*/ 4 h 133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09" h="133514">
                  <a:moveTo>
                    <a:pt x="4" y="133519"/>
                  </a:moveTo>
                  <a:lnTo>
                    <a:pt x="4" y="63582"/>
                  </a:lnTo>
                  <a:lnTo>
                    <a:pt x="89014" y="63582"/>
                  </a:lnTo>
                  <a:lnTo>
                    <a:pt x="89014" y="4"/>
                  </a:lnTo>
                </a:path>
              </a:pathLst>
            </a:custGeom>
            <a:noFill/>
            <a:ln w="41275" cap="rnd">
              <a:gradFill>
                <a:gsLst>
                  <a:gs pos="2000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round/>
            </a:ln>
            <a:sp3d extrusionH="63500" prstMaterial="metal"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E08EF81-5F3A-4E25-833A-A85CAA093FA5}"/>
                </a:ext>
              </a:extLst>
            </p:cNvPr>
            <p:cNvSpPr/>
            <p:nvPr/>
          </p:nvSpPr>
          <p:spPr>
            <a:xfrm>
              <a:off x="1978389" y="5933070"/>
              <a:ext cx="89009" cy="89009"/>
            </a:xfrm>
            <a:custGeom>
              <a:avLst/>
              <a:gdLst>
                <a:gd name="connsiteX0" fmla="*/ 89014 w 89009"/>
                <a:gd name="connsiteY0" fmla="*/ 44509 h 89009"/>
                <a:gd name="connsiteX1" fmla="*/ 44509 w 89009"/>
                <a:gd name="connsiteY1" fmla="*/ 89014 h 89009"/>
                <a:gd name="connsiteX2" fmla="*/ 4 w 89009"/>
                <a:gd name="connsiteY2" fmla="*/ 44509 h 89009"/>
                <a:gd name="connsiteX3" fmla="*/ 44509 w 89009"/>
                <a:gd name="connsiteY3" fmla="*/ 4 h 89009"/>
                <a:gd name="connsiteX4" fmla="*/ 89014 w 89009"/>
                <a:gd name="connsiteY4" fmla="*/ 44509 h 8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009" h="89009">
                  <a:moveTo>
                    <a:pt x="89014" y="44509"/>
                  </a:moveTo>
                  <a:cubicBezTo>
                    <a:pt x="89014" y="69088"/>
                    <a:pt x="69088" y="89014"/>
                    <a:pt x="44509" y="89014"/>
                  </a:cubicBezTo>
                  <a:cubicBezTo>
                    <a:pt x="19930" y="89014"/>
                    <a:pt x="4" y="69088"/>
                    <a:pt x="4" y="44509"/>
                  </a:cubicBezTo>
                  <a:cubicBezTo>
                    <a:pt x="4" y="19930"/>
                    <a:pt x="19930" y="4"/>
                    <a:pt x="44509" y="4"/>
                  </a:cubicBezTo>
                  <a:cubicBezTo>
                    <a:pt x="69088" y="4"/>
                    <a:pt x="89014" y="19930"/>
                    <a:pt x="89014" y="44509"/>
                  </a:cubicBezTo>
                  <a:close/>
                </a:path>
              </a:pathLst>
            </a:custGeom>
            <a:noFill/>
            <a:ln w="41275" cap="flat">
              <a:gradFill>
                <a:gsLst>
                  <a:gs pos="2000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81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round/>
            </a:ln>
            <a:sp3d extrusionH="63500" prstMaterial="metal"/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82BAE48B-0F1A-4367-89BB-EDA90C6D0812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140" y="2320700"/>
            <a:ext cx="1259111" cy="51558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987F789-D089-468B-8FF7-212D5BEDA843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8761" y="2955034"/>
            <a:ext cx="1687591" cy="691039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21646616-0B50-46C6-B041-BA0586DD2386}"/>
              </a:ext>
            </a:extLst>
          </p:cNvPr>
          <p:cNvSpPr txBox="1"/>
          <p:nvPr/>
        </p:nvSpPr>
        <p:spPr>
          <a:xfrm>
            <a:off x="2732397" y="3635352"/>
            <a:ext cx="67272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36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××</a:t>
            </a:r>
            <a:r>
              <a:rPr lang="zh-CN" altLang="en-US" sz="36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公司旗下游戏竞技平台</a:t>
            </a:r>
          </a:p>
        </p:txBody>
      </p:sp>
    </p:spTree>
    <p:extLst>
      <p:ext uri="{BB962C8B-B14F-4D97-AF65-F5344CB8AC3E}">
        <p14:creationId xmlns:p14="http://schemas.microsoft.com/office/powerpoint/2010/main" val="1720422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0168B8-4221-4678-AC49-CFCF0E8234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6" name="Picture 43">
            <a:extLst>
              <a:ext uri="{FF2B5EF4-FFF2-40B4-BE49-F238E27FC236}">
                <a16:creationId xmlns:a16="http://schemas.microsoft.com/office/drawing/2014/main" id="{2ACB46F7-EF0F-4DA1-A7A5-7E0E6623F7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544302" cy="6858001"/>
          </a:xfrm>
          <a:prstGeom prst="rect">
            <a:avLst/>
          </a:prstGeom>
        </p:spPr>
      </p:pic>
      <p:sp>
        <p:nvSpPr>
          <p:cNvPr id="20" name="PA-矩形 3">
            <a:extLst>
              <a:ext uri="{FF2B5EF4-FFF2-40B4-BE49-F238E27FC236}">
                <a16:creationId xmlns:a16="http://schemas.microsoft.com/office/drawing/2014/main" id="{5A5EA1E4-D842-4224-9F1A-C60B31F6D44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452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64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09F65D79-5312-42FC-88F4-F4D7A88A16AF}"/>
              </a:ext>
            </a:extLst>
          </p:cNvPr>
          <p:cNvSpPr/>
          <p:nvPr/>
        </p:nvSpPr>
        <p:spPr>
          <a:xfrm rot="3013544">
            <a:off x="2320916" y="4983725"/>
            <a:ext cx="4780391" cy="135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73A80D9-9A0F-420D-85E5-B12EAF608E53}"/>
              </a:ext>
            </a:extLst>
          </p:cNvPr>
          <p:cNvSpPr/>
          <p:nvPr/>
        </p:nvSpPr>
        <p:spPr>
          <a:xfrm rot="2979381">
            <a:off x="3345229" y="1615232"/>
            <a:ext cx="4780391" cy="1532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B3C38BC-234D-49C7-9D20-655CA577A8FB}"/>
              </a:ext>
            </a:extLst>
          </p:cNvPr>
          <p:cNvSpPr/>
          <p:nvPr/>
        </p:nvSpPr>
        <p:spPr>
          <a:xfrm rot="3129233" flipV="1">
            <a:off x="2871725" y="6359922"/>
            <a:ext cx="16425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16AB8387-3E79-4FC3-82A2-DD714E57FBF7}"/>
              </a:ext>
            </a:extLst>
          </p:cNvPr>
          <p:cNvSpPr/>
          <p:nvPr/>
        </p:nvSpPr>
        <p:spPr>
          <a:xfrm rot="3129233">
            <a:off x="-1336835" y="2099775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F0FDD6F1-466A-4E5E-AE80-7ABE9690B0A9}"/>
              </a:ext>
            </a:extLst>
          </p:cNvPr>
          <p:cNvSpPr/>
          <p:nvPr/>
        </p:nvSpPr>
        <p:spPr>
          <a:xfrm rot="3129233">
            <a:off x="2226468" y="3015868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D627075-478C-495A-9B4C-E3CAFE10925A}"/>
              </a:ext>
            </a:extLst>
          </p:cNvPr>
          <p:cNvSpPr/>
          <p:nvPr/>
        </p:nvSpPr>
        <p:spPr>
          <a:xfrm rot="3129233">
            <a:off x="-705006" y="5715268"/>
            <a:ext cx="4780391" cy="1715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0498C84-7AB2-453B-B49B-7EB2B251B784}"/>
              </a:ext>
            </a:extLst>
          </p:cNvPr>
          <p:cNvSpPr/>
          <p:nvPr/>
        </p:nvSpPr>
        <p:spPr>
          <a:xfrm rot="3129233">
            <a:off x="-658987" y="6067894"/>
            <a:ext cx="1421768" cy="501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5C09273-7021-497A-820D-E64A37ABC76A}"/>
              </a:ext>
            </a:extLst>
          </p:cNvPr>
          <p:cNvSpPr/>
          <p:nvPr/>
        </p:nvSpPr>
        <p:spPr>
          <a:xfrm rot="3129233">
            <a:off x="898657" y="50488"/>
            <a:ext cx="1549991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37ED5D-DE27-499C-A428-1A574384BC25}"/>
              </a:ext>
            </a:extLst>
          </p:cNvPr>
          <p:cNvSpPr/>
          <p:nvPr/>
        </p:nvSpPr>
        <p:spPr>
          <a:xfrm>
            <a:off x="-1" y="2666448"/>
            <a:ext cx="9390178" cy="1669305"/>
          </a:xfrm>
          <a:prstGeom prst="rect">
            <a:avLst/>
          </a:prstGeom>
          <a:gradFill flip="none" rotWithShape="1">
            <a:gsLst>
              <a:gs pos="0">
                <a:srgbClr val="DD2561"/>
              </a:gs>
              <a:gs pos="100000">
                <a:srgbClr val="7F1F5E">
                  <a:alpha val="0"/>
                </a:srgbClr>
              </a:gs>
              <a:gs pos="76000">
                <a:srgbClr val="7F1F5E"/>
              </a:gs>
            </a:gsLst>
            <a:lin ang="0" scaled="1"/>
            <a:tileRect/>
          </a:grad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5105479-BCB2-4530-B7D2-CB8B11132C57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715" y="2504363"/>
            <a:ext cx="8591116" cy="3459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36FBF7-251C-4963-9CF1-3343A28709E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14740" y="4162781"/>
            <a:ext cx="8481785" cy="34594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63EA8B23-9428-473C-BC41-80D6B5C97ECD}"/>
              </a:ext>
            </a:extLst>
          </p:cNvPr>
          <p:cNvSpPr txBox="1"/>
          <p:nvPr/>
        </p:nvSpPr>
        <p:spPr>
          <a:xfrm>
            <a:off x="2952830" y="2555477"/>
            <a:ext cx="400109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组织机构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698F8E2-C746-4C4D-BC3B-CFB0089C7A25}"/>
              </a:ext>
            </a:extLst>
          </p:cNvPr>
          <p:cNvSpPr txBox="1"/>
          <p:nvPr/>
        </p:nvSpPr>
        <p:spPr>
          <a:xfrm>
            <a:off x="3053080" y="3688848"/>
            <a:ext cx="36820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spc="3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Impact" panose="020B0806030902050204" pitchFamily="34" charset="0"/>
                <a:ea typeface="三极力量体简-粗" panose="00000500000000000000" pitchFamily="2" charset="-122"/>
              </a:rPr>
              <a:t>ORGANIZATION</a:t>
            </a:r>
            <a:endParaRPr lang="zh-CN" altLang="en-US" sz="2400" spc="300" dirty="0">
              <a:gradFill flip="none" rotWithShape="1">
                <a:gsLst>
                  <a:gs pos="469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effectLst>
                <a:outerShdw blurRad="152400" dist="38100" dir="2700000" algn="tl" rotWithShape="0">
                  <a:prstClr val="black">
                    <a:alpha val="48000"/>
                  </a:prstClr>
                </a:outerShdw>
              </a:effectLst>
              <a:latin typeface="Impact" panose="020B0806030902050204" pitchFamily="34" charset="0"/>
              <a:ea typeface="三极力量体简-粗" panose="000005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4E37B07-8669-4C6D-B13A-FA208318D291}"/>
              </a:ext>
            </a:extLst>
          </p:cNvPr>
          <p:cNvSpPr txBox="1">
            <a:spLocks/>
          </p:cNvSpPr>
          <p:nvPr/>
        </p:nvSpPr>
        <p:spPr>
          <a:xfrm>
            <a:off x="1204411" y="2100221"/>
            <a:ext cx="1370919" cy="2533348"/>
          </a:xfrm>
          <a:custGeom>
            <a:avLst/>
            <a:gdLst/>
            <a:ahLst/>
            <a:cxnLst/>
            <a:rect l="l" t="t" r="r" b="b"/>
            <a:pathLst>
              <a:path w="886104" h="1090665">
                <a:moveTo>
                  <a:pt x="0" y="0"/>
                </a:moveTo>
                <a:lnTo>
                  <a:pt x="886104" y="0"/>
                </a:lnTo>
                <a:lnTo>
                  <a:pt x="886104" y="973432"/>
                </a:lnTo>
                <a:cubicBezTo>
                  <a:pt x="886104" y="1004650"/>
                  <a:pt x="877478" y="1031994"/>
                  <a:pt x="860225" y="1055462"/>
                </a:cubicBezTo>
                <a:cubicBezTo>
                  <a:pt x="842973" y="1078931"/>
                  <a:pt x="817679" y="1090665"/>
                  <a:pt x="784343" y="1090665"/>
                </a:cubicBezTo>
                <a:lnTo>
                  <a:pt x="0" y="1090665"/>
                </a:lnTo>
                <a:lnTo>
                  <a:pt x="0" y="909517"/>
                </a:lnTo>
                <a:lnTo>
                  <a:pt x="553959" y="909517"/>
                </a:lnTo>
                <a:cubicBezTo>
                  <a:pt x="568637" y="909517"/>
                  <a:pt x="575976" y="903310"/>
                  <a:pt x="575976" y="890896"/>
                </a:cubicBezTo>
                <a:lnTo>
                  <a:pt x="575976" y="624747"/>
                </a:lnTo>
                <a:lnTo>
                  <a:pt x="0" y="624747"/>
                </a:lnTo>
                <a:lnTo>
                  <a:pt x="0" y="443572"/>
                </a:lnTo>
                <a:lnTo>
                  <a:pt x="575976" y="443572"/>
                </a:lnTo>
                <a:lnTo>
                  <a:pt x="575976" y="181148"/>
                </a:lnTo>
                <a:lnTo>
                  <a:pt x="0" y="181148"/>
                </a:lnTo>
                <a:close/>
              </a:path>
            </a:pathLst>
          </a:custGeom>
          <a:gradFill flip="none" rotWithShape="1">
            <a:gsLst>
              <a:gs pos="21000">
                <a:srgbClr val="B0C0DA">
                  <a:lumMod val="55000"/>
                  <a:lumOff val="45000"/>
                </a:srgbClr>
              </a:gs>
              <a:gs pos="72000">
                <a:srgbClr val="E5EDF3">
                  <a:lumMod val="100000"/>
                </a:srgbClr>
              </a:gs>
              <a:gs pos="48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203200" dist="76200" dir="2700000" sx="101000" sy="101000" algn="tl" rotWithShape="0">
              <a:prstClr val="black">
                <a:alpha val="35000"/>
              </a:prstClr>
            </a:outerShdw>
          </a:effectLst>
          <a:scene3d>
            <a:camera prst="perspectiveRelaxed" fov="7200000">
              <a:rot lat="20668957" lon="19089363" rev="808323"/>
            </a:camera>
            <a:lightRig rig="twoPt" dir="t"/>
          </a:scene3d>
          <a:sp3d extrusionH="444500">
            <a:bevelT w="12700" h="12700"/>
            <a:extrusionClr>
              <a:srgbClr val="E5EDF3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60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11CAE16-068E-4D92-831A-78BC68076B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287" y="1692731"/>
            <a:ext cx="2340308" cy="95831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FC3F849-81C4-4EA0-A801-2FE6C6F9617D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87661">
            <a:off x="487012" y="3154851"/>
            <a:ext cx="3113382" cy="5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9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1553AD2-1C5B-409F-83EA-FB40A5872858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E21FCA-799F-4094-9430-007847CF8C6B}"/>
              </a:ext>
            </a:extLst>
          </p:cNvPr>
          <p:cNvSpPr txBox="1"/>
          <p:nvPr/>
        </p:nvSpPr>
        <p:spPr>
          <a:xfrm>
            <a:off x="4813598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组织构成</a:t>
            </a: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D62B35C9-3B74-4642-B7CB-5E80ECE705F8}"/>
              </a:ext>
            </a:extLst>
          </p:cNvPr>
          <p:cNvSpPr>
            <a:spLocks/>
          </p:cNvSpPr>
          <p:nvPr/>
        </p:nvSpPr>
        <p:spPr>
          <a:xfrm flipV="1">
            <a:off x="821613" y="3570102"/>
            <a:ext cx="1946594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483D4F63-9CA1-4E23-A988-E995ED16E9BE}"/>
              </a:ext>
            </a:extLst>
          </p:cNvPr>
          <p:cNvSpPr>
            <a:spLocks/>
          </p:cNvSpPr>
          <p:nvPr/>
        </p:nvSpPr>
        <p:spPr>
          <a:xfrm flipV="1">
            <a:off x="3789783" y="1812753"/>
            <a:ext cx="1946594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74F3AD8F-A82C-4D70-B0AE-2DE66F05F7E3}"/>
              </a:ext>
            </a:extLst>
          </p:cNvPr>
          <p:cNvSpPr>
            <a:spLocks/>
          </p:cNvSpPr>
          <p:nvPr/>
        </p:nvSpPr>
        <p:spPr>
          <a:xfrm flipV="1">
            <a:off x="3789783" y="3570102"/>
            <a:ext cx="1946594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6B99CC23-CB35-45A3-B7CB-47991BCE6794}"/>
              </a:ext>
            </a:extLst>
          </p:cNvPr>
          <p:cNvSpPr>
            <a:spLocks/>
          </p:cNvSpPr>
          <p:nvPr/>
        </p:nvSpPr>
        <p:spPr>
          <a:xfrm flipV="1">
            <a:off x="3789783" y="5327451"/>
            <a:ext cx="1946594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0B152744-A94A-48BE-80BE-9171B7BB2B38}"/>
              </a:ext>
            </a:extLst>
          </p:cNvPr>
          <p:cNvSpPr>
            <a:spLocks/>
          </p:cNvSpPr>
          <p:nvPr/>
        </p:nvSpPr>
        <p:spPr>
          <a:xfrm flipV="1">
            <a:off x="6757953" y="1812753"/>
            <a:ext cx="4355600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C7E492DF-1879-453E-8214-45A1113D7C07}"/>
              </a:ext>
            </a:extLst>
          </p:cNvPr>
          <p:cNvSpPr>
            <a:spLocks/>
          </p:cNvSpPr>
          <p:nvPr/>
        </p:nvSpPr>
        <p:spPr>
          <a:xfrm flipV="1">
            <a:off x="6757953" y="3570102"/>
            <a:ext cx="4355600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:a16="http://schemas.microsoft.com/office/drawing/2014/main" id="{FFEEB8B1-4622-4FF3-A316-8363292CA597}"/>
              </a:ext>
            </a:extLst>
          </p:cNvPr>
          <p:cNvSpPr>
            <a:spLocks/>
          </p:cNvSpPr>
          <p:nvPr/>
        </p:nvSpPr>
        <p:spPr>
          <a:xfrm flipV="1">
            <a:off x="6757953" y="5327451"/>
            <a:ext cx="4355600" cy="914400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87C26F9-147A-45C3-9B3D-07BDA5E5E21C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2664368" y="4027302"/>
            <a:ext cx="1229254" cy="0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FBDDC91-F799-464A-A338-38C26BC96232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 flipV="1">
            <a:off x="2664368" y="2269953"/>
            <a:ext cx="1229254" cy="1757349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BE3187E-80A9-4DAB-8AF3-B3E881E33A63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2664368" y="4027302"/>
            <a:ext cx="1229254" cy="1757349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6F3BB54-E6D2-44EC-82BF-760D08C4909C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5632538" y="2269953"/>
            <a:ext cx="1229254" cy="1757349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608BAC2-30F0-4FEC-8573-E1C8E1A0BDC7}"/>
              </a:ext>
            </a:extLst>
          </p:cNvPr>
          <p:cNvCxnSpPr>
            <a:cxnSpLocks/>
            <a:stCxn id="7" idx="3"/>
            <a:endCxn id="11" idx="1"/>
          </p:cNvCxnSpPr>
          <p:nvPr/>
        </p:nvCxnSpPr>
        <p:spPr>
          <a:xfrm>
            <a:off x="5632538" y="4027302"/>
            <a:ext cx="1229254" cy="0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D56823F-86A2-40D2-931C-BAC8E881BC92}"/>
              </a:ext>
            </a:extLst>
          </p:cNvPr>
          <p:cNvCxnSpPr>
            <a:cxnSpLocks/>
            <a:stCxn id="7" idx="3"/>
            <a:endCxn id="12" idx="1"/>
          </p:cNvCxnSpPr>
          <p:nvPr/>
        </p:nvCxnSpPr>
        <p:spPr>
          <a:xfrm>
            <a:off x="5632538" y="4027302"/>
            <a:ext cx="1229254" cy="1757349"/>
          </a:xfrm>
          <a:prstGeom prst="line">
            <a:avLst/>
          </a:prstGeom>
          <a:ln>
            <a:gradFill flip="none" rotWithShape="1">
              <a:gsLst>
                <a:gs pos="0">
                  <a:srgbClr val="DC2473"/>
                </a:gs>
                <a:gs pos="100000">
                  <a:srgbClr val="1000E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B0A0ADA0-6311-4B9A-B345-6F405961B70E}"/>
              </a:ext>
            </a:extLst>
          </p:cNvPr>
          <p:cNvSpPr txBox="1"/>
          <p:nvPr/>
        </p:nvSpPr>
        <p:spPr>
          <a:xfrm>
            <a:off x="1096743" y="3570102"/>
            <a:ext cx="139633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EF31390-E536-4118-BEEE-8CDDE77C4327}"/>
              </a:ext>
            </a:extLst>
          </p:cNvPr>
          <p:cNvSpPr txBox="1"/>
          <p:nvPr/>
        </p:nvSpPr>
        <p:spPr>
          <a:xfrm>
            <a:off x="4064912" y="1812753"/>
            <a:ext cx="139633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8454167-106B-41C7-B77C-AFA2D4FF5776}"/>
              </a:ext>
            </a:extLst>
          </p:cNvPr>
          <p:cNvSpPr txBox="1"/>
          <p:nvPr/>
        </p:nvSpPr>
        <p:spPr>
          <a:xfrm>
            <a:off x="4064912" y="5327451"/>
            <a:ext cx="139633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85750-5093-49C4-976B-1E765F45DFD6}"/>
              </a:ext>
            </a:extLst>
          </p:cNvPr>
          <p:cNvSpPr txBox="1"/>
          <p:nvPr/>
        </p:nvSpPr>
        <p:spPr>
          <a:xfrm>
            <a:off x="4064912" y="3570102"/>
            <a:ext cx="139633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918F2CC-E07B-456B-9E40-80A67E2BDC81}"/>
              </a:ext>
            </a:extLst>
          </p:cNvPr>
          <p:cNvSpPr txBox="1"/>
          <p:nvPr/>
        </p:nvSpPr>
        <p:spPr>
          <a:xfrm>
            <a:off x="7098481" y="1812753"/>
            <a:ext cx="189723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D41CFAA-6453-42E9-901A-DBB6721A97D9}"/>
              </a:ext>
            </a:extLst>
          </p:cNvPr>
          <p:cNvSpPr txBox="1"/>
          <p:nvPr/>
        </p:nvSpPr>
        <p:spPr>
          <a:xfrm>
            <a:off x="7033083" y="3568681"/>
            <a:ext cx="189723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6977A51-A76B-40B0-9BAA-6E240386B200}"/>
              </a:ext>
            </a:extLst>
          </p:cNvPr>
          <p:cNvSpPr txBox="1"/>
          <p:nvPr/>
        </p:nvSpPr>
        <p:spPr>
          <a:xfrm>
            <a:off x="7059940" y="5327451"/>
            <a:ext cx="189723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Club</a:t>
            </a:r>
          </a:p>
          <a:p>
            <a:pPr algn="ctr"/>
            <a:r>
              <a:rPr lang="zh-CN" altLang="en-US" sz="28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职位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0A4CCB9-4C05-4B5C-B9D9-982423A6767F}"/>
              </a:ext>
            </a:extLst>
          </p:cNvPr>
          <p:cNvSpPr txBox="1"/>
          <p:nvPr/>
        </p:nvSpPr>
        <p:spPr>
          <a:xfrm>
            <a:off x="9228209" y="1784349"/>
            <a:ext cx="139633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10</a:t>
            </a:r>
            <a:r>
              <a:rPr lang="zh-CN" altLang="en-US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人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D27CA31-1071-43D9-9780-77BFC2279FC2}"/>
              </a:ext>
            </a:extLst>
          </p:cNvPr>
          <p:cNvSpPr txBox="1"/>
          <p:nvPr/>
        </p:nvSpPr>
        <p:spPr>
          <a:xfrm>
            <a:off x="9228208" y="3548729"/>
            <a:ext cx="139633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3</a:t>
            </a:r>
            <a:r>
              <a:rPr lang="zh-CN" altLang="en-US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人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39EB020-D1B0-4A60-A2D2-8611BA9DA6A3}"/>
              </a:ext>
            </a:extLst>
          </p:cNvPr>
          <p:cNvSpPr txBox="1"/>
          <p:nvPr/>
        </p:nvSpPr>
        <p:spPr>
          <a:xfrm>
            <a:off x="9228208" y="5327451"/>
            <a:ext cx="139633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5</a:t>
            </a:r>
            <a:r>
              <a:rPr lang="zh-CN" altLang="en-US" sz="54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人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A8433CB3-E3B0-44F3-90C2-83B54AC43217}"/>
              </a:ext>
            </a:extLst>
          </p:cNvPr>
          <p:cNvSpPr>
            <a:spLocks/>
          </p:cNvSpPr>
          <p:nvPr/>
        </p:nvSpPr>
        <p:spPr>
          <a:xfrm>
            <a:off x="7424777" y="3135331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EE0CC1D-2B82-4AE5-8028-A63E503AAAC1}"/>
              </a:ext>
            </a:extLst>
          </p:cNvPr>
          <p:cNvSpPr>
            <a:spLocks/>
          </p:cNvSpPr>
          <p:nvPr/>
        </p:nvSpPr>
        <p:spPr>
          <a:xfrm flipH="1">
            <a:off x="7424777" y="4885004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937F822-E343-45D4-8FB2-9ED557C1F554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FED1D3B-CAF7-4BCB-958F-C1DF34C33D9D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73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8E02C66-8B23-478E-956E-C1A7A1D521D7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510A85-90C8-472A-8D7A-AFEAA864E426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FCD3F68-A449-4DF3-9520-2A461D6789E4}"/>
              </a:ext>
            </a:extLst>
          </p:cNvPr>
          <p:cNvSpPr txBox="1"/>
          <p:nvPr/>
        </p:nvSpPr>
        <p:spPr>
          <a:xfrm>
            <a:off x="4813597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合作单位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125C90D-A274-468D-8C51-ACDE3CEB066F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sp>
        <p:nvSpPr>
          <p:cNvPr id="6" name="六边形 5">
            <a:extLst>
              <a:ext uri="{FF2B5EF4-FFF2-40B4-BE49-F238E27FC236}">
                <a16:creationId xmlns:a16="http://schemas.microsoft.com/office/drawing/2014/main" id="{BC48453D-690C-45A8-B0F3-D6526F76FD41}"/>
              </a:ext>
            </a:extLst>
          </p:cNvPr>
          <p:cNvSpPr/>
          <p:nvPr/>
        </p:nvSpPr>
        <p:spPr>
          <a:xfrm>
            <a:off x="1397744" y="3052884"/>
            <a:ext cx="1146665" cy="988504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8E4D00-0604-4D0F-A5E2-284F23078AF5}"/>
              </a:ext>
            </a:extLst>
          </p:cNvPr>
          <p:cNvGrpSpPr/>
          <p:nvPr/>
        </p:nvGrpSpPr>
        <p:grpSpPr>
          <a:xfrm>
            <a:off x="2152382" y="3675661"/>
            <a:ext cx="2153664" cy="1856606"/>
            <a:chOff x="3099475" y="2380295"/>
            <a:chExt cx="2153664" cy="1856606"/>
          </a:xfrm>
        </p:grpSpPr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id="{302A98C4-B818-4AC9-8992-E31D4F08E3C8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72241512-7D26-43B3-B9E0-466DA34FE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A4DE686-20F5-425E-B2CF-F9CBA8B04A7A}"/>
              </a:ext>
            </a:extLst>
          </p:cNvPr>
          <p:cNvGrpSpPr/>
          <p:nvPr/>
        </p:nvGrpSpPr>
        <p:grpSpPr>
          <a:xfrm>
            <a:off x="5828726" y="3675661"/>
            <a:ext cx="2153664" cy="1856606"/>
            <a:chOff x="3099475" y="2380295"/>
            <a:chExt cx="2153664" cy="1856606"/>
          </a:xfrm>
        </p:grpSpPr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B6BE2172-BC63-4B89-AC59-DDF756C7D74D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20CB05E1-101D-4851-A60D-D546A46B6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D30E2D9-7A8B-40FA-8130-2A1BE0CD6D3D}"/>
              </a:ext>
            </a:extLst>
          </p:cNvPr>
          <p:cNvGrpSpPr/>
          <p:nvPr/>
        </p:nvGrpSpPr>
        <p:grpSpPr>
          <a:xfrm>
            <a:off x="7680676" y="2648934"/>
            <a:ext cx="2153664" cy="1856606"/>
            <a:chOff x="3099475" y="2380295"/>
            <a:chExt cx="2153664" cy="1856606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102700D7-A444-4377-BD17-9D782D3C84C3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83D20BF9-FF9C-4BD6-B56D-59703F186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FFDBE1-4834-424A-8D34-B691D8147229}"/>
              </a:ext>
            </a:extLst>
          </p:cNvPr>
          <p:cNvGrpSpPr/>
          <p:nvPr/>
        </p:nvGrpSpPr>
        <p:grpSpPr>
          <a:xfrm>
            <a:off x="2179937" y="1613580"/>
            <a:ext cx="2153664" cy="1856606"/>
            <a:chOff x="3099475" y="2380295"/>
            <a:chExt cx="2153664" cy="1856606"/>
          </a:xfrm>
        </p:grpSpPr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F2865713-60A8-4CA3-8FDA-3B2CDD17DD9D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72A1C355-DA20-436D-BC2C-360D351B0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D2A9F15-EDD0-49DF-BC00-E26172FD2D1E}"/>
              </a:ext>
            </a:extLst>
          </p:cNvPr>
          <p:cNvGrpSpPr/>
          <p:nvPr/>
        </p:nvGrpSpPr>
        <p:grpSpPr>
          <a:xfrm>
            <a:off x="4004332" y="2648934"/>
            <a:ext cx="2153664" cy="1856606"/>
            <a:chOff x="3099475" y="2380295"/>
            <a:chExt cx="2153664" cy="1856606"/>
          </a:xfrm>
        </p:grpSpPr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8E93ED48-B4A8-4A7B-ACAE-5F34F610B129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7A56784D-3DE5-452D-9F95-0FF760B04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F3FB19-4E37-48E3-845C-04AC91700854}"/>
              </a:ext>
            </a:extLst>
          </p:cNvPr>
          <p:cNvGrpSpPr/>
          <p:nvPr/>
        </p:nvGrpSpPr>
        <p:grpSpPr>
          <a:xfrm>
            <a:off x="7690096" y="4702388"/>
            <a:ext cx="2153664" cy="1856606"/>
            <a:chOff x="3099475" y="2380295"/>
            <a:chExt cx="2153664" cy="1856606"/>
          </a:xfrm>
        </p:grpSpPr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00678E82-CFDC-4A63-9AE1-01BB31C02B0B}"/>
                </a:ext>
              </a:extLst>
            </p:cNvPr>
            <p:cNvSpPr/>
            <p:nvPr/>
          </p:nvSpPr>
          <p:spPr>
            <a:xfrm>
              <a:off x="3099475" y="2380295"/>
              <a:ext cx="2153664" cy="1856606"/>
            </a:xfrm>
            <a:prstGeom prst="hexagon">
              <a:avLst/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2F8FCFCC-56F3-45CD-911F-44FA0C505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51954" y="2784245"/>
              <a:ext cx="1048705" cy="1048705"/>
            </a:xfrm>
            <a:prstGeom prst="rect">
              <a:avLst/>
            </a:prstGeom>
          </p:spPr>
        </p:pic>
      </p:grpSp>
      <p:sp>
        <p:nvSpPr>
          <p:cNvPr id="43" name="六边形 42">
            <a:extLst>
              <a:ext uri="{FF2B5EF4-FFF2-40B4-BE49-F238E27FC236}">
                <a16:creationId xmlns:a16="http://schemas.microsoft.com/office/drawing/2014/main" id="{B1387EAC-2833-45EC-919F-6CAA64262343}"/>
              </a:ext>
            </a:extLst>
          </p:cNvPr>
          <p:cNvSpPr/>
          <p:nvPr/>
        </p:nvSpPr>
        <p:spPr>
          <a:xfrm>
            <a:off x="4240266" y="1488030"/>
            <a:ext cx="1146665" cy="988504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边形 43">
            <a:extLst>
              <a:ext uri="{FF2B5EF4-FFF2-40B4-BE49-F238E27FC236}">
                <a16:creationId xmlns:a16="http://schemas.microsoft.com/office/drawing/2014/main" id="{DFD0F4D8-8002-4458-A23B-02C9546A0B2B}"/>
              </a:ext>
            </a:extLst>
          </p:cNvPr>
          <p:cNvSpPr/>
          <p:nvPr/>
        </p:nvSpPr>
        <p:spPr>
          <a:xfrm>
            <a:off x="4790448" y="4680364"/>
            <a:ext cx="1146665" cy="988504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id="{F836FA84-03E5-49CC-9789-73E3490B7863}"/>
              </a:ext>
            </a:extLst>
          </p:cNvPr>
          <p:cNvSpPr/>
          <p:nvPr/>
        </p:nvSpPr>
        <p:spPr>
          <a:xfrm>
            <a:off x="9505070" y="4090667"/>
            <a:ext cx="1146665" cy="988504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id="{B30C975E-23CF-49C2-A55D-053C8DD6A700}"/>
              </a:ext>
            </a:extLst>
          </p:cNvPr>
          <p:cNvSpPr/>
          <p:nvPr/>
        </p:nvSpPr>
        <p:spPr>
          <a:xfrm>
            <a:off x="10474601" y="3756958"/>
            <a:ext cx="659878" cy="568860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六边形 46">
            <a:extLst>
              <a:ext uri="{FF2B5EF4-FFF2-40B4-BE49-F238E27FC236}">
                <a16:creationId xmlns:a16="http://schemas.microsoft.com/office/drawing/2014/main" id="{93E63FFB-BB8A-4FE2-BA29-B834905FA92A}"/>
              </a:ext>
            </a:extLst>
          </p:cNvPr>
          <p:cNvSpPr/>
          <p:nvPr/>
        </p:nvSpPr>
        <p:spPr>
          <a:xfrm>
            <a:off x="4945638" y="5763483"/>
            <a:ext cx="659878" cy="568860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六边形 47">
            <a:extLst>
              <a:ext uri="{FF2B5EF4-FFF2-40B4-BE49-F238E27FC236}">
                <a16:creationId xmlns:a16="http://schemas.microsoft.com/office/drawing/2014/main" id="{FCC917BE-4D66-4BC8-BE21-6618CD0A6253}"/>
              </a:ext>
            </a:extLst>
          </p:cNvPr>
          <p:cNvSpPr/>
          <p:nvPr/>
        </p:nvSpPr>
        <p:spPr>
          <a:xfrm>
            <a:off x="6159692" y="2897909"/>
            <a:ext cx="659878" cy="568860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六边形 48">
            <a:extLst>
              <a:ext uri="{FF2B5EF4-FFF2-40B4-BE49-F238E27FC236}">
                <a16:creationId xmlns:a16="http://schemas.microsoft.com/office/drawing/2014/main" id="{AA97D740-21A3-4139-8E06-494BAAF5CB01}"/>
              </a:ext>
            </a:extLst>
          </p:cNvPr>
          <p:cNvSpPr/>
          <p:nvPr/>
        </p:nvSpPr>
        <p:spPr>
          <a:xfrm>
            <a:off x="813330" y="2897909"/>
            <a:ext cx="659878" cy="568860"/>
          </a:xfrm>
          <a:prstGeom prst="hexagon">
            <a:avLst/>
          </a:prstGeom>
          <a:gradFill>
            <a:gsLst>
              <a:gs pos="65000">
                <a:srgbClr val="620C69"/>
              </a:gs>
              <a:gs pos="0">
                <a:srgbClr val="3573CF"/>
              </a:gs>
            </a:gsLst>
            <a:lin ang="8100000" scaled="1"/>
          </a:gra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14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D1B4D5-CAE4-4963-AEBD-68C9EB442F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PA-矩形 3">
            <a:extLst>
              <a:ext uri="{FF2B5EF4-FFF2-40B4-BE49-F238E27FC236}">
                <a16:creationId xmlns:a16="http://schemas.microsoft.com/office/drawing/2014/main" id="{A17720EB-2CE2-47AE-8234-13EEB999600D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452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55000">
                <a:srgbClr val="000000">
                  <a:alpha val="34000"/>
                </a:srgbClr>
              </a:gs>
              <a:gs pos="38000">
                <a:schemeClr val="tx1">
                  <a:alpha val="34000"/>
                </a:schemeClr>
              </a:gs>
              <a:gs pos="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9032D6-BC59-4781-8F31-D6642880C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2400">
            <a:off x="-172075" y="-520389"/>
            <a:ext cx="2673866" cy="27667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DCBD203-E06A-4DA7-907F-C18197123B9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7052" y="2055338"/>
            <a:ext cx="556679" cy="52268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164624A-C645-479F-9027-F066180968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9861" t="-46457" r="-50160" b="-58084"/>
          <a:stretch/>
        </p:blipFill>
        <p:spPr>
          <a:xfrm rot="13732034">
            <a:off x="6094207" y="3454929"/>
            <a:ext cx="466196" cy="431802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AEA8ED8-0B47-4F0A-A946-1B8C20DD211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8842" t="-134487" r="-176762" b="-113411"/>
          <a:stretch/>
        </p:blipFill>
        <p:spPr>
          <a:xfrm>
            <a:off x="5650316" y="3091968"/>
            <a:ext cx="686065" cy="51919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4241332-AF9E-4CD5-BAEF-495A806F0B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2767" y="3044496"/>
            <a:ext cx="134123" cy="11087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5628BC3-91D9-4A87-A041-50AADE37D18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 radius="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02247" t="-229568" r="-111911" b="-235980"/>
          <a:stretch/>
        </p:blipFill>
        <p:spPr>
          <a:xfrm rot="4239168" flipH="1">
            <a:off x="5814274" y="2885300"/>
            <a:ext cx="389921" cy="33341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132031D-054C-4BAB-8A0B-3F141BF878F1}"/>
              </a:ext>
            </a:extLst>
          </p:cNvPr>
          <p:cNvCxnSpPr>
            <a:cxnSpLocks/>
          </p:cNvCxnSpPr>
          <p:nvPr/>
        </p:nvCxnSpPr>
        <p:spPr>
          <a:xfrm flipV="1">
            <a:off x="6096000" y="2085649"/>
            <a:ext cx="2209117" cy="1183537"/>
          </a:xfrm>
          <a:prstGeom prst="line">
            <a:avLst/>
          </a:prstGeom>
          <a:ln w="381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000E5"/>
                </a:gs>
                <a:gs pos="86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9B9C22B-695B-46F5-8D79-E9099BBB7C36}"/>
              </a:ext>
            </a:extLst>
          </p:cNvPr>
          <p:cNvCxnSpPr>
            <a:cxnSpLocks/>
          </p:cNvCxnSpPr>
          <p:nvPr/>
        </p:nvCxnSpPr>
        <p:spPr>
          <a:xfrm>
            <a:off x="6207156" y="3227709"/>
            <a:ext cx="5118413" cy="571537"/>
          </a:xfrm>
          <a:prstGeom prst="line">
            <a:avLst/>
          </a:prstGeom>
          <a:ln w="1079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0FABE0E-9D60-4AE1-9A7B-0024B7B59D67}"/>
              </a:ext>
            </a:extLst>
          </p:cNvPr>
          <p:cNvCxnSpPr>
            <a:cxnSpLocks/>
          </p:cNvCxnSpPr>
          <p:nvPr/>
        </p:nvCxnSpPr>
        <p:spPr>
          <a:xfrm flipH="1" flipV="1">
            <a:off x="2279549" y="1555589"/>
            <a:ext cx="3795222" cy="1735601"/>
          </a:xfrm>
          <a:prstGeom prst="line">
            <a:avLst/>
          </a:prstGeom>
          <a:ln w="1016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97945">
                  <a:srgbClr val="EDCD0C"/>
                </a:gs>
                <a:gs pos="87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81F130D-B88D-4865-8422-0E2400A09DAC}"/>
              </a:ext>
            </a:extLst>
          </p:cNvPr>
          <p:cNvCxnSpPr>
            <a:cxnSpLocks/>
          </p:cNvCxnSpPr>
          <p:nvPr/>
        </p:nvCxnSpPr>
        <p:spPr>
          <a:xfrm flipH="1" flipV="1">
            <a:off x="396357" y="2629303"/>
            <a:ext cx="5368983" cy="809054"/>
          </a:xfrm>
          <a:prstGeom prst="line">
            <a:avLst/>
          </a:prstGeom>
          <a:ln w="1524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C182D"/>
                </a:gs>
                <a:gs pos="69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3C5D6C7E-4223-4749-9852-BD661D6FFB67}"/>
              </a:ext>
            </a:extLst>
          </p:cNvPr>
          <p:cNvCxnSpPr>
            <a:cxnSpLocks/>
          </p:cNvCxnSpPr>
          <p:nvPr/>
        </p:nvCxnSpPr>
        <p:spPr>
          <a:xfrm flipH="1" flipV="1">
            <a:off x="5446210" y="833945"/>
            <a:ext cx="449233" cy="1642432"/>
          </a:xfrm>
          <a:prstGeom prst="line">
            <a:avLst/>
          </a:prstGeom>
          <a:ln w="4762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4055"/>
                </a:gs>
                <a:gs pos="76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B4C1B59A-ED5F-401F-B6C9-F9A7670143A1}"/>
              </a:ext>
            </a:extLst>
          </p:cNvPr>
          <p:cNvCxnSpPr>
            <a:cxnSpLocks/>
            <a:stCxn id="26" idx="0"/>
          </p:cNvCxnSpPr>
          <p:nvPr/>
        </p:nvCxnSpPr>
        <p:spPr>
          <a:xfrm flipV="1">
            <a:off x="6166529" y="87756"/>
            <a:ext cx="574428" cy="2909024"/>
          </a:xfrm>
          <a:prstGeom prst="line">
            <a:avLst/>
          </a:prstGeom>
          <a:ln w="6667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8B4D32BE-2911-4A5F-92FC-6ACC802A3E8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18387">
            <a:off x="6556234" y="928090"/>
            <a:ext cx="1363158" cy="1135725"/>
          </a:xfrm>
          <a:prstGeom prst="rect">
            <a:avLst/>
          </a:prstGeom>
        </p:spPr>
      </p:pic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4618628-140A-4338-90DA-FB7755BF6E3D}"/>
              </a:ext>
            </a:extLst>
          </p:cNvPr>
          <p:cNvCxnSpPr>
            <a:cxnSpLocks/>
          </p:cNvCxnSpPr>
          <p:nvPr/>
        </p:nvCxnSpPr>
        <p:spPr>
          <a:xfrm flipH="1">
            <a:off x="2851622" y="3447097"/>
            <a:ext cx="3265611" cy="2300840"/>
          </a:xfrm>
          <a:prstGeom prst="line">
            <a:avLst/>
          </a:prstGeom>
          <a:ln w="698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5AC7AFA-5EDC-49A7-9BA3-08C446721B0D}"/>
              </a:ext>
            </a:extLst>
          </p:cNvPr>
          <p:cNvCxnSpPr>
            <a:cxnSpLocks/>
          </p:cNvCxnSpPr>
          <p:nvPr/>
        </p:nvCxnSpPr>
        <p:spPr>
          <a:xfrm>
            <a:off x="6417070" y="3436869"/>
            <a:ext cx="2500153" cy="3585342"/>
          </a:xfrm>
          <a:prstGeom prst="line">
            <a:avLst/>
          </a:prstGeom>
          <a:ln w="3175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B86A3B0-2622-4B71-983A-36F1697F2F8E}"/>
              </a:ext>
            </a:extLst>
          </p:cNvPr>
          <p:cNvCxnSpPr>
            <a:cxnSpLocks/>
          </p:cNvCxnSpPr>
          <p:nvPr/>
        </p:nvCxnSpPr>
        <p:spPr>
          <a:xfrm flipH="1">
            <a:off x="4677495" y="3474408"/>
            <a:ext cx="1572334" cy="3232672"/>
          </a:xfrm>
          <a:prstGeom prst="line">
            <a:avLst/>
          </a:prstGeom>
          <a:ln w="381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2A7293B2-DC3A-4E87-AAC9-EE690AFF5734}"/>
              </a:ext>
            </a:extLst>
          </p:cNvPr>
          <p:cNvCxnSpPr>
            <a:cxnSpLocks/>
          </p:cNvCxnSpPr>
          <p:nvPr/>
        </p:nvCxnSpPr>
        <p:spPr>
          <a:xfrm flipH="1">
            <a:off x="-183129" y="3474184"/>
            <a:ext cx="6273120" cy="1898722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rgbClr val="1000E5"/>
                </a:gs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71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C2B51C75-48F5-45AD-A251-03A203D0BC4D}"/>
              </a:ext>
            </a:extLst>
          </p:cNvPr>
          <p:cNvCxnSpPr>
            <a:cxnSpLocks/>
          </p:cNvCxnSpPr>
          <p:nvPr/>
        </p:nvCxnSpPr>
        <p:spPr>
          <a:xfrm>
            <a:off x="5869618" y="3478346"/>
            <a:ext cx="5904796" cy="2484650"/>
          </a:xfrm>
          <a:prstGeom prst="line">
            <a:avLst/>
          </a:prstGeom>
          <a:ln w="152400" cap="rnd">
            <a:gradFill flip="none" rotWithShape="1">
              <a:gsLst>
                <a:gs pos="100000">
                  <a:srgbClr val="C6AB0E"/>
                </a:gs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71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6BCB144C-2BE3-4D65-B2BE-EFDFBC3F1F60}"/>
              </a:ext>
            </a:extLst>
          </p:cNvPr>
          <p:cNvCxnSpPr>
            <a:cxnSpLocks/>
          </p:cNvCxnSpPr>
          <p:nvPr/>
        </p:nvCxnSpPr>
        <p:spPr>
          <a:xfrm flipV="1">
            <a:off x="6407344" y="1340274"/>
            <a:ext cx="5388299" cy="2151880"/>
          </a:xfrm>
          <a:prstGeom prst="line">
            <a:avLst/>
          </a:prstGeom>
          <a:ln w="101600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97945">
                  <a:srgbClr val="EDCD0C"/>
                </a:gs>
                <a:gs pos="87000">
                  <a:srgbClr val="CF23A6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C2936BED-5075-4315-AE7A-85B154A20F3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977" y="5797658"/>
            <a:ext cx="1503779" cy="1392236"/>
          </a:xfrm>
          <a:prstGeom prst="rect">
            <a:avLst/>
          </a:prstGeom>
        </p:spPr>
      </p:pic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4137BB9-67E1-4395-85FF-4B8D46A481AD}"/>
              </a:ext>
            </a:extLst>
          </p:cNvPr>
          <p:cNvCxnSpPr>
            <a:cxnSpLocks/>
          </p:cNvCxnSpPr>
          <p:nvPr/>
        </p:nvCxnSpPr>
        <p:spPr>
          <a:xfrm>
            <a:off x="6222358" y="3877734"/>
            <a:ext cx="252396" cy="1437247"/>
          </a:xfrm>
          <a:prstGeom prst="line">
            <a:avLst/>
          </a:prstGeom>
          <a:ln w="73025" cap="rnd">
            <a:gradFill flip="none" rotWithShape="1">
              <a:gsLst>
                <a:gs pos="17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B8AD3"/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D697359B-1A3F-4F92-9048-2BDF92B8854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28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974" y="4187123"/>
            <a:ext cx="427622" cy="41402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413124F-7548-401F-909D-E75A3C41B35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7121">
            <a:off x="9219564" y="3570071"/>
            <a:ext cx="3336510" cy="158487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C37DCDBD-958B-4F9F-BDE7-28CEB847211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1613" flipH="1">
            <a:off x="4501572" y="4757209"/>
            <a:ext cx="723212" cy="60254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C8E9BA0-2335-4BA9-9681-DCB69F1E46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289" y="3976889"/>
            <a:ext cx="3378643" cy="290725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9A526E9-8297-412B-B780-60F2FD557FD6}"/>
              </a:ext>
            </a:extLst>
          </p:cNvPr>
          <p:cNvPicPr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6188" y="6094749"/>
            <a:ext cx="2050947" cy="21414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BFAF0F3-D6EE-4AF0-94A7-0CE3481CEB4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">
            <a:off x="9161508" y="-219540"/>
            <a:ext cx="2427202" cy="21931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8E33EA-2ECF-45FE-9387-479F60BEEA8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861" y="801779"/>
            <a:ext cx="1712988" cy="1416105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AA2303A6-6AE1-406F-BE94-D37535956C7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15351" flipH="1">
            <a:off x="5052827" y="3573973"/>
            <a:ext cx="381862" cy="34504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B444BA0-EA0C-4C6B-A2CA-F19B436930A5}"/>
              </a:ext>
            </a:extLst>
          </p:cNvPr>
          <p:cNvGrpSpPr/>
          <p:nvPr/>
        </p:nvGrpSpPr>
        <p:grpSpPr>
          <a:xfrm>
            <a:off x="3535604" y="2308659"/>
            <a:ext cx="5633332" cy="1208886"/>
            <a:chOff x="4742189" y="2448177"/>
            <a:chExt cx="3030007" cy="65022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AFB9AE3-D2B5-41C8-BDCB-F1DBD60D4F0E}"/>
                </a:ext>
              </a:extLst>
            </p:cNvPr>
            <p:cNvSpPr txBox="1">
              <a:spLocks/>
            </p:cNvSpPr>
            <p:nvPr/>
          </p:nvSpPr>
          <p:spPr>
            <a:xfrm>
              <a:off x="4742189" y="2644963"/>
              <a:ext cx="2631969" cy="388036"/>
            </a:xfrm>
            <a:custGeom>
              <a:avLst/>
              <a:gdLst/>
              <a:ahLst/>
              <a:cxnLst/>
              <a:rect l="l" t="t" r="r" b="b"/>
              <a:pathLst>
                <a:path w="1806030" h="241233">
                  <a:moveTo>
                    <a:pt x="1571625" y="409"/>
                  </a:moveTo>
                  <a:lnTo>
                    <a:pt x="1789954" y="409"/>
                  </a:lnTo>
                  <a:lnTo>
                    <a:pt x="1789954" y="108806"/>
                  </a:lnTo>
                  <a:cubicBezTo>
                    <a:pt x="1789613" y="117108"/>
                    <a:pt x="1787523" y="123897"/>
                    <a:pt x="1783686" y="129173"/>
                  </a:cubicBezTo>
                  <a:lnTo>
                    <a:pt x="1783070" y="129790"/>
                  </a:lnTo>
                  <a:lnTo>
                    <a:pt x="1806030" y="129790"/>
                  </a:lnTo>
                  <a:lnTo>
                    <a:pt x="1806030" y="212499"/>
                  </a:lnTo>
                  <a:cubicBezTo>
                    <a:pt x="1805680" y="220788"/>
                    <a:pt x="1803588" y="227569"/>
                    <a:pt x="1799752" y="232840"/>
                  </a:cubicBezTo>
                  <a:cubicBezTo>
                    <a:pt x="1795916" y="238111"/>
                    <a:pt x="1790131" y="240909"/>
                    <a:pt x="1782396" y="241233"/>
                  </a:cubicBezTo>
                  <a:lnTo>
                    <a:pt x="1656004" y="241233"/>
                  </a:lnTo>
                  <a:lnTo>
                    <a:pt x="1656004" y="198900"/>
                  </a:lnTo>
                  <a:lnTo>
                    <a:pt x="1728403" y="198900"/>
                  </a:lnTo>
                  <a:cubicBezTo>
                    <a:pt x="1731833" y="198900"/>
                    <a:pt x="1733548" y="197449"/>
                    <a:pt x="1733548" y="194548"/>
                  </a:cubicBezTo>
                  <a:lnTo>
                    <a:pt x="1733548" y="137572"/>
                  </a:lnTo>
                  <a:lnTo>
                    <a:pt x="1656004" y="137572"/>
                  </a:lnTo>
                  <a:lnTo>
                    <a:pt x="1656004" y="95232"/>
                  </a:lnTo>
                  <a:lnTo>
                    <a:pt x="1712333" y="95232"/>
                  </a:lnTo>
                  <a:cubicBezTo>
                    <a:pt x="1715764" y="95232"/>
                    <a:pt x="1717479" y="93784"/>
                    <a:pt x="1717479" y="90887"/>
                  </a:cubicBezTo>
                  <a:lnTo>
                    <a:pt x="1717479" y="42749"/>
                  </a:lnTo>
                  <a:lnTo>
                    <a:pt x="1644107" y="42749"/>
                  </a:lnTo>
                  <a:lnTo>
                    <a:pt x="1644107" y="241233"/>
                  </a:lnTo>
                  <a:lnTo>
                    <a:pt x="1571625" y="241233"/>
                  </a:lnTo>
                  <a:close/>
                  <a:moveTo>
                    <a:pt x="1076325" y="409"/>
                  </a:moveTo>
                  <a:lnTo>
                    <a:pt x="1148807" y="409"/>
                  </a:lnTo>
                  <a:lnTo>
                    <a:pt x="1148807" y="182497"/>
                  </a:lnTo>
                  <a:cubicBezTo>
                    <a:pt x="1148807" y="188483"/>
                    <a:pt x="1150147" y="192713"/>
                    <a:pt x="1152826" y="195188"/>
                  </a:cubicBezTo>
                  <a:cubicBezTo>
                    <a:pt x="1155505" y="197662"/>
                    <a:pt x="1159096" y="198900"/>
                    <a:pt x="1163597" y="198900"/>
                  </a:cubicBezTo>
                  <a:lnTo>
                    <a:pt x="1273766" y="198900"/>
                  </a:lnTo>
                  <a:lnTo>
                    <a:pt x="1273766" y="241233"/>
                  </a:lnTo>
                  <a:lnTo>
                    <a:pt x="1144711" y="241233"/>
                  </a:lnTo>
                  <a:cubicBezTo>
                    <a:pt x="1126827" y="241233"/>
                    <a:pt x="1112918" y="239793"/>
                    <a:pt x="1102986" y="236913"/>
                  </a:cubicBezTo>
                  <a:cubicBezTo>
                    <a:pt x="1093054" y="234034"/>
                    <a:pt x="1086127" y="229203"/>
                    <a:pt x="1082206" y="222421"/>
                  </a:cubicBezTo>
                  <a:cubicBezTo>
                    <a:pt x="1078285" y="215640"/>
                    <a:pt x="1076325" y="206214"/>
                    <a:pt x="1076325" y="194145"/>
                  </a:cubicBezTo>
                  <a:close/>
                  <a:moveTo>
                    <a:pt x="858961" y="409"/>
                  </a:moveTo>
                  <a:lnTo>
                    <a:pt x="1031002" y="409"/>
                  </a:lnTo>
                  <a:lnTo>
                    <a:pt x="1031002" y="42749"/>
                  </a:lnTo>
                  <a:lnTo>
                    <a:pt x="877847" y="42749"/>
                  </a:lnTo>
                  <a:cubicBezTo>
                    <a:pt x="873316" y="42749"/>
                    <a:pt x="869718" y="43979"/>
                    <a:pt x="867054" y="46439"/>
                  </a:cubicBezTo>
                  <a:cubicBezTo>
                    <a:pt x="864389" y="48898"/>
                    <a:pt x="863057" y="52999"/>
                    <a:pt x="863057" y="58742"/>
                  </a:cubicBezTo>
                  <a:lnTo>
                    <a:pt x="863057" y="182497"/>
                  </a:lnTo>
                  <a:cubicBezTo>
                    <a:pt x="863057" y="188483"/>
                    <a:pt x="864397" y="192713"/>
                    <a:pt x="867076" y="195188"/>
                  </a:cubicBezTo>
                  <a:cubicBezTo>
                    <a:pt x="869755" y="197662"/>
                    <a:pt x="873346" y="198900"/>
                    <a:pt x="877847" y="198900"/>
                  </a:cubicBezTo>
                  <a:lnTo>
                    <a:pt x="1031002" y="198900"/>
                  </a:lnTo>
                  <a:lnTo>
                    <a:pt x="1031002" y="241233"/>
                  </a:lnTo>
                  <a:lnTo>
                    <a:pt x="858961" y="241233"/>
                  </a:lnTo>
                  <a:cubicBezTo>
                    <a:pt x="841077" y="241233"/>
                    <a:pt x="827168" y="239793"/>
                    <a:pt x="817236" y="236913"/>
                  </a:cubicBezTo>
                  <a:cubicBezTo>
                    <a:pt x="807304" y="234034"/>
                    <a:pt x="800377" y="229203"/>
                    <a:pt x="796456" y="222421"/>
                  </a:cubicBezTo>
                  <a:cubicBezTo>
                    <a:pt x="792536" y="215640"/>
                    <a:pt x="790575" y="206214"/>
                    <a:pt x="790575" y="194145"/>
                  </a:cubicBezTo>
                  <a:lnTo>
                    <a:pt x="790575" y="47088"/>
                  </a:lnTo>
                  <a:cubicBezTo>
                    <a:pt x="790575" y="35198"/>
                    <a:pt x="792514" y="25899"/>
                    <a:pt x="796392" y="19192"/>
                  </a:cubicBezTo>
                  <a:cubicBezTo>
                    <a:pt x="800271" y="12485"/>
                    <a:pt x="807224" y="7678"/>
                    <a:pt x="817252" y="4771"/>
                  </a:cubicBezTo>
                  <a:cubicBezTo>
                    <a:pt x="827280" y="1863"/>
                    <a:pt x="841183" y="409"/>
                    <a:pt x="858961" y="409"/>
                  </a:cubicBezTo>
                  <a:close/>
                  <a:moveTo>
                    <a:pt x="354136" y="409"/>
                  </a:moveTo>
                  <a:lnTo>
                    <a:pt x="526177" y="409"/>
                  </a:lnTo>
                  <a:lnTo>
                    <a:pt x="526177" y="42749"/>
                  </a:lnTo>
                  <a:lnTo>
                    <a:pt x="373022" y="42749"/>
                  </a:lnTo>
                  <a:cubicBezTo>
                    <a:pt x="368491" y="42749"/>
                    <a:pt x="364893" y="43979"/>
                    <a:pt x="362229" y="46439"/>
                  </a:cubicBezTo>
                  <a:cubicBezTo>
                    <a:pt x="359564" y="48898"/>
                    <a:pt x="358232" y="52999"/>
                    <a:pt x="358232" y="58742"/>
                  </a:cubicBezTo>
                  <a:lnTo>
                    <a:pt x="358232" y="182497"/>
                  </a:lnTo>
                  <a:cubicBezTo>
                    <a:pt x="358232" y="188483"/>
                    <a:pt x="359572" y="192713"/>
                    <a:pt x="362251" y="195188"/>
                  </a:cubicBezTo>
                  <a:cubicBezTo>
                    <a:pt x="364930" y="197662"/>
                    <a:pt x="368521" y="198900"/>
                    <a:pt x="373022" y="198900"/>
                  </a:cubicBezTo>
                  <a:lnTo>
                    <a:pt x="526177" y="198900"/>
                  </a:lnTo>
                  <a:lnTo>
                    <a:pt x="526177" y="241233"/>
                  </a:lnTo>
                  <a:lnTo>
                    <a:pt x="354136" y="241233"/>
                  </a:lnTo>
                  <a:cubicBezTo>
                    <a:pt x="336252" y="241233"/>
                    <a:pt x="322343" y="239793"/>
                    <a:pt x="312411" y="236913"/>
                  </a:cubicBezTo>
                  <a:cubicBezTo>
                    <a:pt x="302479" y="234034"/>
                    <a:pt x="295552" y="229203"/>
                    <a:pt x="291631" y="222421"/>
                  </a:cubicBezTo>
                  <a:cubicBezTo>
                    <a:pt x="287711" y="215640"/>
                    <a:pt x="285750" y="206214"/>
                    <a:pt x="285750" y="194145"/>
                  </a:cubicBezTo>
                  <a:lnTo>
                    <a:pt x="285750" y="47088"/>
                  </a:lnTo>
                  <a:cubicBezTo>
                    <a:pt x="285750" y="35198"/>
                    <a:pt x="287689" y="25899"/>
                    <a:pt x="291567" y="19192"/>
                  </a:cubicBezTo>
                  <a:cubicBezTo>
                    <a:pt x="295446" y="12485"/>
                    <a:pt x="302399" y="7678"/>
                    <a:pt x="312427" y="4771"/>
                  </a:cubicBezTo>
                  <a:cubicBezTo>
                    <a:pt x="322455" y="1863"/>
                    <a:pt x="336358" y="409"/>
                    <a:pt x="354136" y="409"/>
                  </a:cubicBezTo>
                  <a:close/>
                  <a:moveTo>
                    <a:pt x="68386" y="409"/>
                  </a:moveTo>
                  <a:lnTo>
                    <a:pt x="240427" y="409"/>
                  </a:lnTo>
                  <a:lnTo>
                    <a:pt x="240427" y="42749"/>
                  </a:lnTo>
                  <a:lnTo>
                    <a:pt x="87272" y="42749"/>
                  </a:lnTo>
                  <a:cubicBezTo>
                    <a:pt x="82741" y="42749"/>
                    <a:pt x="79143" y="43979"/>
                    <a:pt x="76479" y="46439"/>
                  </a:cubicBezTo>
                  <a:cubicBezTo>
                    <a:pt x="73814" y="48898"/>
                    <a:pt x="72482" y="52999"/>
                    <a:pt x="72482" y="58742"/>
                  </a:cubicBezTo>
                  <a:lnTo>
                    <a:pt x="72482" y="182497"/>
                  </a:lnTo>
                  <a:cubicBezTo>
                    <a:pt x="72482" y="188483"/>
                    <a:pt x="73822" y="192713"/>
                    <a:pt x="76501" y="195188"/>
                  </a:cubicBezTo>
                  <a:cubicBezTo>
                    <a:pt x="79180" y="197662"/>
                    <a:pt x="82771" y="198900"/>
                    <a:pt x="87272" y="198900"/>
                  </a:cubicBezTo>
                  <a:lnTo>
                    <a:pt x="240427" y="198900"/>
                  </a:lnTo>
                  <a:lnTo>
                    <a:pt x="240427" y="241233"/>
                  </a:lnTo>
                  <a:lnTo>
                    <a:pt x="68386" y="241233"/>
                  </a:lnTo>
                  <a:cubicBezTo>
                    <a:pt x="50502" y="241233"/>
                    <a:pt x="36593" y="239793"/>
                    <a:pt x="26661" y="236913"/>
                  </a:cubicBezTo>
                  <a:cubicBezTo>
                    <a:pt x="16729" y="234034"/>
                    <a:pt x="9802" y="229203"/>
                    <a:pt x="5881" y="222421"/>
                  </a:cubicBezTo>
                  <a:cubicBezTo>
                    <a:pt x="1961" y="215640"/>
                    <a:pt x="0" y="206214"/>
                    <a:pt x="0" y="194145"/>
                  </a:cubicBezTo>
                  <a:lnTo>
                    <a:pt x="0" y="47088"/>
                  </a:lnTo>
                  <a:cubicBezTo>
                    <a:pt x="0" y="35198"/>
                    <a:pt x="1939" y="25899"/>
                    <a:pt x="5817" y="19192"/>
                  </a:cubicBezTo>
                  <a:cubicBezTo>
                    <a:pt x="9696" y="12485"/>
                    <a:pt x="16649" y="7678"/>
                    <a:pt x="26677" y="4771"/>
                  </a:cubicBezTo>
                  <a:cubicBezTo>
                    <a:pt x="36705" y="1863"/>
                    <a:pt x="50608" y="409"/>
                    <a:pt x="68386" y="409"/>
                  </a:cubicBezTo>
                  <a:close/>
                  <a:moveTo>
                    <a:pt x="1295400" y="0"/>
                  </a:moveTo>
                  <a:lnTo>
                    <a:pt x="1367882" y="13215"/>
                  </a:lnTo>
                  <a:lnTo>
                    <a:pt x="1367882" y="182497"/>
                  </a:lnTo>
                  <a:cubicBezTo>
                    <a:pt x="1367882" y="188483"/>
                    <a:pt x="1369222" y="192713"/>
                    <a:pt x="1371901" y="195188"/>
                  </a:cubicBezTo>
                  <a:cubicBezTo>
                    <a:pt x="1374580" y="197662"/>
                    <a:pt x="1378170" y="198900"/>
                    <a:pt x="1382672" y="198900"/>
                  </a:cubicBezTo>
                  <a:lnTo>
                    <a:pt x="1461016" y="198900"/>
                  </a:lnTo>
                  <a:cubicBezTo>
                    <a:pt x="1465474" y="198900"/>
                    <a:pt x="1469054" y="197653"/>
                    <a:pt x="1471754" y="195159"/>
                  </a:cubicBezTo>
                  <a:cubicBezTo>
                    <a:pt x="1474455" y="192665"/>
                    <a:pt x="1475805" y="188445"/>
                    <a:pt x="1475805" y="182497"/>
                  </a:cubicBezTo>
                  <a:lnTo>
                    <a:pt x="1475805" y="0"/>
                  </a:lnTo>
                  <a:lnTo>
                    <a:pt x="1548287" y="13215"/>
                  </a:lnTo>
                  <a:lnTo>
                    <a:pt x="1548287" y="194145"/>
                  </a:lnTo>
                  <a:cubicBezTo>
                    <a:pt x="1548287" y="206138"/>
                    <a:pt x="1546316" y="215544"/>
                    <a:pt x="1542374" y="222364"/>
                  </a:cubicBezTo>
                  <a:cubicBezTo>
                    <a:pt x="1538432" y="229184"/>
                    <a:pt x="1531494" y="234034"/>
                    <a:pt x="1521559" y="236913"/>
                  </a:cubicBezTo>
                  <a:cubicBezTo>
                    <a:pt x="1511625" y="239793"/>
                    <a:pt x="1497739" y="241233"/>
                    <a:pt x="1479901" y="241233"/>
                  </a:cubicBezTo>
                  <a:lnTo>
                    <a:pt x="1363786" y="241233"/>
                  </a:lnTo>
                  <a:cubicBezTo>
                    <a:pt x="1345902" y="241233"/>
                    <a:pt x="1331993" y="239793"/>
                    <a:pt x="1322061" y="236913"/>
                  </a:cubicBezTo>
                  <a:cubicBezTo>
                    <a:pt x="1312129" y="234034"/>
                    <a:pt x="1305202" y="229203"/>
                    <a:pt x="1301281" y="222421"/>
                  </a:cubicBezTo>
                  <a:cubicBezTo>
                    <a:pt x="1297361" y="215640"/>
                    <a:pt x="1295400" y="206214"/>
                    <a:pt x="1295400" y="194145"/>
                  </a:cubicBezTo>
                  <a:close/>
                </a:path>
              </a:pathLst>
            </a:custGeom>
            <a:gradFill flip="none" rotWithShape="1">
              <a:gsLst>
                <a:gs pos="21000">
                  <a:srgbClr val="B0C0DA">
                    <a:lumMod val="55000"/>
                    <a:lumOff val="45000"/>
                  </a:srgbClr>
                </a:gs>
                <a:gs pos="72000">
                  <a:srgbClr val="E5EDF3">
                    <a:lumMod val="100000"/>
                  </a:srgbClr>
                </a:gs>
                <a:gs pos="48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76200" dir="2700000" sx="101000" sy="101000" algn="tl" rotWithShape="0">
                <a:prstClr val="black">
                  <a:alpha val="35000"/>
                </a:prstClr>
              </a:outerShdw>
            </a:effectLst>
            <a:scene3d>
              <a:camera prst="perspectiveRelaxed" fov="7200000">
                <a:rot lat="20373591" lon="0" rev="0"/>
              </a:camera>
              <a:lightRig rig="twoPt" dir="t"/>
            </a:scene3d>
            <a:sp3d extrusionH="279400">
              <a:bevelT w="12700" h="12700"/>
              <a:extrusionClr>
                <a:srgbClr val="E5EDF3"/>
              </a:extrusionClr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85A1F5C-DE35-4001-B13A-D97694E06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1835" y="2448177"/>
              <a:ext cx="1010361" cy="413726"/>
            </a:xfrm>
            <a:prstGeom prst="rect">
              <a:avLst/>
            </a:prstGeom>
          </p:spPr>
        </p:pic>
        <p:grpSp>
          <p:nvGrpSpPr>
            <p:cNvPr id="45" name="图形 5">
              <a:extLst>
                <a:ext uri="{FF2B5EF4-FFF2-40B4-BE49-F238E27FC236}">
                  <a16:creationId xmlns:a16="http://schemas.microsoft.com/office/drawing/2014/main" id="{A561B09B-979F-4C40-89A9-E44EE161961E}"/>
                </a:ext>
              </a:extLst>
            </p:cNvPr>
            <p:cNvGrpSpPr/>
            <p:nvPr/>
          </p:nvGrpSpPr>
          <p:grpSpPr>
            <a:xfrm>
              <a:off x="5605639" y="2758779"/>
              <a:ext cx="196980" cy="187131"/>
              <a:chOff x="1711359" y="5688293"/>
              <a:chExt cx="445049" cy="422797"/>
            </a:xfrm>
            <a:noFill/>
            <a:effectLst>
              <a:outerShdw blurRad="50800" dist="50800" algn="ctr" rotWithShape="0">
                <a:srgbClr val="000000">
                  <a:alpha val="43137"/>
                </a:srgbClr>
              </a:outerShdw>
            </a:effectLst>
            <a:scene3d>
              <a:camera prst="perspectiveRelaxed">
                <a:rot lat="20079556" lon="1105023" rev="21257269"/>
              </a:camera>
              <a:lightRig rig="balanced" dir="t"/>
            </a:scene3d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38FF05BC-8CF5-4D4C-A0C1-8210BB07490C}"/>
                  </a:ext>
                </a:extLst>
              </p:cNvPr>
              <p:cNvSpPr/>
              <p:nvPr/>
            </p:nvSpPr>
            <p:spPr>
              <a:xfrm>
                <a:off x="1711359" y="5844061"/>
                <a:ext cx="445049" cy="267029"/>
              </a:xfrm>
              <a:prstGeom prst="roundRect">
                <a:avLst>
                  <a:gd name="adj" fmla="val 50000"/>
                </a:avLst>
              </a:prstGeom>
              <a:noFill/>
              <a:ln w="41275" cap="flat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5142F19-D48D-432F-A80D-BE114B644704}"/>
                  </a:ext>
                </a:extLst>
              </p:cNvPr>
              <p:cNvSpPr/>
              <p:nvPr/>
            </p:nvSpPr>
            <p:spPr>
              <a:xfrm>
                <a:off x="1844874" y="5933070"/>
                <a:ext cx="11126" cy="89009"/>
              </a:xfrm>
              <a:custGeom>
                <a:avLst/>
                <a:gdLst>
                  <a:gd name="connsiteX0" fmla="*/ 4 w 11126"/>
                  <a:gd name="connsiteY0" fmla="*/ 4 h 89009"/>
                  <a:gd name="connsiteX1" fmla="*/ 4 w 11126"/>
                  <a:gd name="connsiteY1" fmla="*/ 89014 h 8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6" h="89009">
                    <a:moveTo>
                      <a:pt x="4" y="4"/>
                    </a:moveTo>
                    <a:lnTo>
                      <a:pt x="4" y="8901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E9A3988-D5F2-4989-BBF8-99AA3410F71C}"/>
                  </a:ext>
                </a:extLst>
              </p:cNvPr>
              <p:cNvSpPr/>
              <p:nvPr/>
            </p:nvSpPr>
            <p:spPr>
              <a:xfrm>
                <a:off x="1800369" y="5977575"/>
                <a:ext cx="89009" cy="11126"/>
              </a:xfrm>
              <a:custGeom>
                <a:avLst/>
                <a:gdLst>
                  <a:gd name="connsiteX0" fmla="*/ 4 w 89009"/>
                  <a:gd name="connsiteY0" fmla="*/ 4 h 11126"/>
                  <a:gd name="connsiteX1" fmla="*/ 89014 w 89009"/>
                  <a:gd name="connsiteY1" fmla="*/ 4 h 1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009" h="11126">
                    <a:moveTo>
                      <a:pt x="4" y="4"/>
                    </a:moveTo>
                    <a:lnTo>
                      <a:pt x="89014" y="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63B9276-F770-4A62-93F4-D4ACE0034ADA}"/>
                  </a:ext>
                </a:extLst>
              </p:cNvPr>
              <p:cNvSpPr/>
              <p:nvPr/>
            </p:nvSpPr>
            <p:spPr>
              <a:xfrm>
                <a:off x="1933884" y="5688293"/>
                <a:ext cx="89009" cy="133514"/>
              </a:xfrm>
              <a:custGeom>
                <a:avLst/>
                <a:gdLst>
                  <a:gd name="connsiteX0" fmla="*/ 4 w 89009"/>
                  <a:gd name="connsiteY0" fmla="*/ 133519 h 133514"/>
                  <a:gd name="connsiteX1" fmla="*/ 4 w 89009"/>
                  <a:gd name="connsiteY1" fmla="*/ 63582 h 133514"/>
                  <a:gd name="connsiteX2" fmla="*/ 89014 w 89009"/>
                  <a:gd name="connsiteY2" fmla="*/ 63582 h 133514"/>
                  <a:gd name="connsiteX3" fmla="*/ 89014 w 89009"/>
                  <a:gd name="connsiteY3" fmla="*/ 4 h 133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09" h="133514">
                    <a:moveTo>
                      <a:pt x="4" y="133519"/>
                    </a:moveTo>
                    <a:lnTo>
                      <a:pt x="4" y="63582"/>
                    </a:lnTo>
                    <a:lnTo>
                      <a:pt x="89014" y="63582"/>
                    </a:lnTo>
                    <a:lnTo>
                      <a:pt x="89014" y="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E08EF81-5F3A-4E25-833A-A85CAA093FA5}"/>
                  </a:ext>
                </a:extLst>
              </p:cNvPr>
              <p:cNvSpPr/>
              <p:nvPr/>
            </p:nvSpPr>
            <p:spPr>
              <a:xfrm>
                <a:off x="1978389" y="5933070"/>
                <a:ext cx="89009" cy="89009"/>
              </a:xfrm>
              <a:custGeom>
                <a:avLst/>
                <a:gdLst>
                  <a:gd name="connsiteX0" fmla="*/ 89014 w 89009"/>
                  <a:gd name="connsiteY0" fmla="*/ 44509 h 89009"/>
                  <a:gd name="connsiteX1" fmla="*/ 44509 w 89009"/>
                  <a:gd name="connsiteY1" fmla="*/ 89014 h 89009"/>
                  <a:gd name="connsiteX2" fmla="*/ 4 w 89009"/>
                  <a:gd name="connsiteY2" fmla="*/ 44509 h 89009"/>
                  <a:gd name="connsiteX3" fmla="*/ 44509 w 89009"/>
                  <a:gd name="connsiteY3" fmla="*/ 4 h 89009"/>
                  <a:gd name="connsiteX4" fmla="*/ 89014 w 89009"/>
                  <a:gd name="connsiteY4" fmla="*/ 44509 h 8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9" h="89009">
                    <a:moveTo>
                      <a:pt x="89014" y="44509"/>
                    </a:moveTo>
                    <a:cubicBezTo>
                      <a:pt x="89014" y="69088"/>
                      <a:pt x="69088" y="89014"/>
                      <a:pt x="44509" y="89014"/>
                    </a:cubicBezTo>
                    <a:cubicBezTo>
                      <a:pt x="19930" y="89014"/>
                      <a:pt x="4" y="69088"/>
                      <a:pt x="4" y="44509"/>
                    </a:cubicBezTo>
                    <a:cubicBezTo>
                      <a:pt x="4" y="19930"/>
                      <a:pt x="19930" y="4"/>
                      <a:pt x="44509" y="4"/>
                    </a:cubicBezTo>
                    <a:cubicBezTo>
                      <a:pt x="69088" y="4"/>
                      <a:pt x="89014" y="19930"/>
                      <a:pt x="89014" y="44509"/>
                    </a:cubicBezTo>
                    <a:close/>
                  </a:path>
                </a:pathLst>
              </a:custGeom>
              <a:noFill/>
              <a:ln w="41275" cap="flat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82BAE48B-0F1A-4367-89BB-EDA90C6D0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5276" y="2580838"/>
              <a:ext cx="491688" cy="201338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7987F789-D089-468B-8FF7-212D5BEDA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5715" y="2828548"/>
              <a:ext cx="659011" cy="269854"/>
            </a:xfrm>
            <a:prstGeom prst="rect">
              <a:avLst/>
            </a:prstGeom>
          </p:spPr>
        </p:pic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355B3A8D-25FC-4431-B1BB-02E7A6FE40BC}"/>
              </a:ext>
            </a:extLst>
          </p:cNvPr>
          <p:cNvSpPr txBox="1"/>
          <p:nvPr/>
        </p:nvSpPr>
        <p:spPr>
          <a:xfrm>
            <a:off x="4787949" y="3259125"/>
            <a:ext cx="261610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 spc="60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r>
              <a:rPr lang="zh-CN" altLang="en-US" sz="9600" dirty="0"/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val="577070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20F360-8EB6-4049-80F7-B1E5D3CAA9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56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54D352-B7AD-4BFF-97DB-0BB2CA1CA1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68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CF966B8-8349-3E9A-9467-7470BC24492E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云海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Cloud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F574467-6936-5B13-4755-8C15ACEDDE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77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0168B8-4221-4678-AC49-CFCF0E8234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6" name="Picture 43">
            <a:extLst>
              <a:ext uri="{FF2B5EF4-FFF2-40B4-BE49-F238E27FC236}">
                <a16:creationId xmlns:a16="http://schemas.microsoft.com/office/drawing/2014/main" id="{2ACB46F7-EF0F-4DA1-A7A5-7E0E6623F7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544302" cy="6858001"/>
          </a:xfrm>
          <a:prstGeom prst="rect">
            <a:avLst/>
          </a:prstGeom>
        </p:spPr>
      </p:pic>
      <p:sp>
        <p:nvSpPr>
          <p:cNvPr id="20" name="PA-矩形 3">
            <a:extLst>
              <a:ext uri="{FF2B5EF4-FFF2-40B4-BE49-F238E27FC236}">
                <a16:creationId xmlns:a16="http://schemas.microsoft.com/office/drawing/2014/main" id="{5A5EA1E4-D842-4224-9F1A-C60B31F6D44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0" y="0"/>
            <a:ext cx="12192000" cy="685452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64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09F65D79-5312-42FC-88F4-F4D7A88A16AF}"/>
              </a:ext>
            </a:extLst>
          </p:cNvPr>
          <p:cNvSpPr/>
          <p:nvPr/>
        </p:nvSpPr>
        <p:spPr>
          <a:xfrm rot="3013544">
            <a:off x="2320916" y="4983725"/>
            <a:ext cx="4780391" cy="135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73A80D9-9A0F-420D-85E5-B12EAF608E53}"/>
              </a:ext>
            </a:extLst>
          </p:cNvPr>
          <p:cNvSpPr/>
          <p:nvPr/>
        </p:nvSpPr>
        <p:spPr>
          <a:xfrm rot="2979381">
            <a:off x="3345229" y="1615232"/>
            <a:ext cx="4780391" cy="1532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B3C38BC-234D-49C7-9D20-655CA577A8FB}"/>
              </a:ext>
            </a:extLst>
          </p:cNvPr>
          <p:cNvSpPr/>
          <p:nvPr/>
        </p:nvSpPr>
        <p:spPr>
          <a:xfrm rot="3129233" flipV="1">
            <a:off x="2871725" y="6359922"/>
            <a:ext cx="16425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16AB8387-3E79-4FC3-82A2-DD714E57FBF7}"/>
              </a:ext>
            </a:extLst>
          </p:cNvPr>
          <p:cNvSpPr/>
          <p:nvPr/>
        </p:nvSpPr>
        <p:spPr>
          <a:xfrm rot="3129233">
            <a:off x="-1336835" y="2099775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F0FDD6F1-466A-4E5E-AE80-7ABE9690B0A9}"/>
              </a:ext>
            </a:extLst>
          </p:cNvPr>
          <p:cNvSpPr/>
          <p:nvPr/>
        </p:nvSpPr>
        <p:spPr>
          <a:xfrm rot="3129233">
            <a:off x="2226468" y="3015868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D627075-478C-495A-9B4C-E3CAFE10925A}"/>
              </a:ext>
            </a:extLst>
          </p:cNvPr>
          <p:cNvSpPr/>
          <p:nvPr/>
        </p:nvSpPr>
        <p:spPr>
          <a:xfrm rot="3129233">
            <a:off x="-705006" y="5715268"/>
            <a:ext cx="4780391" cy="1715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0498C84-7AB2-453B-B49B-7EB2B251B784}"/>
              </a:ext>
            </a:extLst>
          </p:cNvPr>
          <p:cNvSpPr/>
          <p:nvPr/>
        </p:nvSpPr>
        <p:spPr>
          <a:xfrm rot="3129233">
            <a:off x="-658987" y="6067894"/>
            <a:ext cx="1421768" cy="501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5C09273-7021-497A-820D-E64A37ABC76A}"/>
              </a:ext>
            </a:extLst>
          </p:cNvPr>
          <p:cNvSpPr/>
          <p:nvPr/>
        </p:nvSpPr>
        <p:spPr>
          <a:xfrm rot="3129233">
            <a:off x="898657" y="50488"/>
            <a:ext cx="1549991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37ED5D-DE27-499C-A428-1A574384BC25}"/>
              </a:ext>
            </a:extLst>
          </p:cNvPr>
          <p:cNvSpPr/>
          <p:nvPr/>
        </p:nvSpPr>
        <p:spPr>
          <a:xfrm>
            <a:off x="-1" y="2666448"/>
            <a:ext cx="9390178" cy="1669305"/>
          </a:xfrm>
          <a:prstGeom prst="rect">
            <a:avLst/>
          </a:prstGeom>
          <a:gradFill flip="none" rotWithShape="1">
            <a:gsLst>
              <a:gs pos="0">
                <a:srgbClr val="DD2561"/>
              </a:gs>
              <a:gs pos="100000">
                <a:srgbClr val="7F1F5E">
                  <a:alpha val="0"/>
                </a:srgbClr>
              </a:gs>
              <a:gs pos="76000">
                <a:srgbClr val="7F1F5E"/>
              </a:gs>
            </a:gsLst>
            <a:lin ang="0" scaled="1"/>
            <a:tileRect/>
          </a:grad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5105479-BCB2-4530-B7D2-CB8B11132C57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715" y="2504363"/>
            <a:ext cx="8591116" cy="3459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36FBF7-251C-4963-9CF1-3343A28709E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14740" y="4162781"/>
            <a:ext cx="8481785" cy="34594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A3A43FA-ADC1-4468-B975-95D5766EF1EE}"/>
              </a:ext>
            </a:extLst>
          </p:cNvPr>
          <p:cNvSpPr txBox="1"/>
          <p:nvPr/>
        </p:nvSpPr>
        <p:spPr>
          <a:xfrm>
            <a:off x="1029183" y="1666704"/>
            <a:ext cx="1370919" cy="3249659"/>
          </a:xfrm>
          <a:custGeom>
            <a:avLst/>
            <a:gdLst/>
            <a:ahLst/>
            <a:cxnLst/>
            <a:rect l="l" t="t" r="r" b="b"/>
            <a:pathLst>
              <a:path w="702018" h="1664080">
                <a:moveTo>
                  <a:pt x="457391" y="0"/>
                </a:moveTo>
                <a:lnTo>
                  <a:pt x="702018" y="0"/>
                </a:lnTo>
                <a:lnTo>
                  <a:pt x="702018" y="1664080"/>
                </a:lnTo>
                <a:lnTo>
                  <a:pt x="286769" y="1664080"/>
                </a:lnTo>
                <a:lnTo>
                  <a:pt x="286769" y="771911"/>
                </a:lnTo>
                <a:cubicBezTo>
                  <a:pt x="286769" y="643088"/>
                  <a:pt x="283685" y="565657"/>
                  <a:pt x="277518" y="539619"/>
                </a:cubicBezTo>
                <a:cubicBezTo>
                  <a:pt x="271351" y="513580"/>
                  <a:pt x="254392" y="493879"/>
                  <a:pt x="226640" y="480517"/>
                </a:cubicBezTo>
                <a:cubicBezTo>
                  <a:pt x="198888" y="467156"/>
                  <a:pt x="137046" y="460475"/>
                  <a:pt x="41114" y="460475"/>
                </a:cubicBezTo>
                <a:lnTo>
                  <a:pt x="0" y="460475"/>
                </a:lnTo>
                <a:lnTo>
                  <a:pt x="0" y="266469"/>
                </a:lnTo>
                <a:cubicBezTo>
                  <a:pt x="200773" y="223257"/>
                  <a:pt x="353236" y="134434"/>
                  <a:pt x="457391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B0C0DA">
                  <a:lumMod val="55000"/>
                  <a:lumOff val="45000"/>
                </a:srgbClr>
              </a:gs>
              <a:gs pos="72000">
                <a:srgbClr val="E5EDF3">
                  <a:lumMod val="100000"/>
                </a:srgbClr>
              </a:gs>
              <a:gs pos="48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203200" dist="76200" dir="2700000" sx="101000" sy="101000" algn="tl" rotWithShape="0">
              <a:prstClr val="black">
                <a:alpha val="35000"/>
              </a:prstClr>
            </a:outerShdw>
          </a:effectLst>
          <a:scene3d>
            <a:camera prst="perspectiveRelaxed" fov="7200000">
              <a:rot lat="20668957" lon="19089363" rev="808323"/>
            </a:camera>
            <a:lightRig rig="twoPt" dir="t"/>
          </a:scene3d>
          <a:sp3d extrusionH="444500">
            <a:bevelT w="12700" h="12700"/>
            <a:extrusionClr>
              <a:srgbClr val="E5EDF3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60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11CAE16-068E-4D92-831A-78BC68076B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522" y="1618396"/>
            <a:ext cx="2340308" cy="95831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FC3F849-81C4-4EA0-A801-2FE6C6F9617D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53119">
            <a:off x="-1497" y="3468754"/>
            <a:ext cx="3510983" cy="5483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63EA8B23-9428-473C-BC41-80D6B5C97ECD}"/>
              </a:ext>
            </a:extLst>
          </p:cNvPr>
          <p:cNvSpPr txBox="1"/>
          <p:nvPr/>
        </p:nvSpPr>
        <p:spPr>
          <a:xfrm>
            <a:off x="2952830" y="2555477"/>
            <a:ext cx="400109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品牌介绍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698F8E2-C746-4C4D-BC3B-CFB0089C7A25}"/>
              </a:ext>
            </a:extLst>
          </p:cNvPr>
          <p:cNvSpPr txBox="1"/>
          <p:nvPr/>
        </p:nvSpPr>
        <p:spPr>
          <a:xfrm>
            <a:off x="3053080" y="3688848"/>
            <a:ext cx="36820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spc="3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Impact" panose="020B0806030902050204" pitchFamily="34" charset="0"/>
                <a:ea typeface="三极力量体简-粗" panose="00000500000000000000" pitchFamily="2" charset="-122"/>
              </a:rPr>
              <a:t>BRAND INTRODUCTION</a:t>
            </a:r>
            <a:endParaRPr lang="zh-CN" altLang="en-US" sz="2400" spc="300" dirty="0">
              <a:gradFill flip="none" rotWithShape="1">
                <a:gsLst>
                  <a:gs pos="469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effectLst>
                <a:outerShdw blurRad="152400" dist="38100" dir="2700000" algn="tl" rotWithShape="0">
                  <a:prstClr val="black">
                    <a:alpha val="48000"/>
                  </a:prstClr>
                </a:outerShdw>
              </a:effectLst>
              <a:latin typeface="Impact" panose="020B0806030902050204" pitchFamily="34" charset="0"/>
              <a:ea typeface="三极力量体简-粗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95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4278CB1-544E-4524-9B8A-90F7FE54ED06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368732-C233-44B2-9FFC-1B7C7E769590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sp>
        <p:nvSpPr>
          <p:cNvPr id="12" name="梯形 11">
            <a:extLst>
              <a:ext uri="{FF2B5EF4-FFF2-40B4-BE49-F238E27FC236}">
                <a16:creationId xmlns:a16="http://schemas.microsoft.com/office/drawing/2014/main" id="{2C5F342F-9B64-41BE-9F3C-7670478E1B74}"/>
              </a:ext>
            </a:extLst>
          </p:cNvPr>
          <p:cNvSpPr/>
          <p:nvPr/>
        </p:nvSpPr>
        <p:spPr>
          <a:xfrm rot="10800000" flipV="1">
            <a:off x="4592627" y="2935717"/>
            <a:ext cx="6705604" cy="2803257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823D67-13D5-4C8E-B2AB-FDFCD3EC1045}"/>
              </a:ext>
            </a:extLst>
          </p:cNvPr>
          <p:cNvSpPr txBox="1"/>
          <p:nvPr/>
        </p:nvSpPr>
        <p:spPr>
          <a:xfrm>
            <a:off x="5358666" y="3193634"/>
            <a:ext cx="5234278" cy="14338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这里是你的品牌简介，你可以在这里添加一整段文字进行描述，并搭配相关图片进行展示。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鼠标右键单机图片，选择“更改图片”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“来自文件”，即可在保持形状的基础上替换图片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55F1D0-FC0C-4624-A7D3-0CA3A583A5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465402" y="1717034"/>
            <a:ext cx="4797631" cy="4047154"/>
          </a:xfrm>
          <a:prstGeom prst="flowChartManualOperation">
            <a:avLst/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7F8EBB0-445A-469D-A809-34D14BC826DE}"/>
              </a:ext>
            </a:extLst>
          </p:cNvPr>
          <p:cNvGrpSpPr/>
          <p:nvPr/>
        </p:nvGrpSpPr>
        <p:grpSpPr>
          <a:xfrm>
            <a:off x="5453809" y="1899772"/>
            <a:ext cx="4943800" cy="728873"/>
            <a:chOff x="2726036" y="2484911"/>
            <a:chExt cx="6739929" cy="99367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75AA1EF-46B5-4DC4-AF6B-B0CBB8EA2641}"/>
                </a:ext>
              </a:extLst>
            </p:cNvPr>
            <p:cNvSpPr txBox="1">
              <a:spLocks/>
            </p:cNvSpPr>
            <p:nvPr/>
          </p:nvSpPr>
          <p:spPr>
            <a:xfrm>
              <a:off x="2726036" y="2484911"/>
              <a:ext cx="6739929" cy="993679"/>
            </a:xfrm>
            <a:custGeom>
              <a:avLst/>
              <a:gdLst/>
              <a:ahLst/>
              <a:cxnLst/>
              <a:rect l="l" t="t" r="r" b="b"/>
              <a:pathLst>
                <a:path w="1806030" h="241233">
                  <a:moveTo>
                    <a:pt x="1571625" y="409"/>
                  </a:moveTo>
                  <a:lnTo>
                    <a:pt x="1789954" y="409"/>
                  </a:lnTo>
                  <a:lnTo>
                    <a:pt x="1789954" y="108806"/>
                  </a:lnTo>
                  <a:cubicBezTo>
                    <a:pt x="1789613" y="117108"/>
                    <a:pt x="1787523" y="123897"/>
                    <a:pt x="1783686" y="129173"/>
                  </a:cubicBezTo>
                  <a:lnTo>
                    <a:pt x="1783070" y="129790"/>
                  </a:lnTo>
                  <a:lnTo>
                    <a:pt x="1806030" y="129790"/>
                  </a:lnTo>
                  <a:lnTo>
                    <a:pt x="1806030" y="212499"/>
                  </a:lnTo>
                  <a:cubicBezTo>
                    <a:pt x="1805680" y="220788"/>
                    <a:pt x="1803588" y="227569"/>
                    <a:pt x="1799752" y="232840"/>
                  </a:cubicBezTo>
                  <a:cubicBezTo>
                    <a:pt x="1795916" y="238111"/>
                    <a:pt x="1790131" y="240909"/>
                    <a:pt x="1782396" y="241233"/>
                  </a:cubicBezTo>
                  <a:lnTo>
                    <a:pt x="1656004" y="241233"/>
                  </a:lnTo>
                  <a:lnTo>
                    <a:pt x="1656004" y="198900"/>
                  </a:lnTo>
                  <a:lnTo>
                    <a:pt x="1728403" y="198900"/>
                  </a:lnTo>
                  <a:cubicBezTo>
                    <a:pt x="1731833" y="198900"/>
                    <a:pt x="1733548" y="197449"/>
                    <a:pt x="1733548" y="194548"/>
                  </a:cubicBezTo>
                  <a:lnTo>
                    <a:pt x="1733548" y="137572"/>
                  </a:lnTo>
                  <a:lnTo>
                    <a:pt x="1656004" y="137572"/>
                  </a:lnTo>
                  <a:lnTo>
                    <a:pt x="1656004" y="95232"/>
                  </a:lnTo>
                  <a:lnTo>
                    <a:pt x="1712333" y="95232"/>
                  </a:lnTo>
                  <a:cubicBezTo>
                    <a:pt x="1715764" y="95232"/>
                    <a:pt x="1717479" y="93784"/>
                    <a:pt x="1717479" y="90887"/>
                  </a:cubicBezTo>
                  <a:lnTo>
                    <a:pt x="1717479" y="42749"/>
                  </a:lnTo>
                  <a:lnTo>
                    <a:pt x="1644107" y="42749"/>
                  </a:lnTo>
                  <a:lnTo>
                    <a:pt x="1644107" y="241233"/>
                  </a:lnTo>
                  <a:lnTo>
                    <a:pt x="1571625" y="241233"/>
                  </a:lnTo>
                  <a:close/>
                  <a:moveTo>
                    <a:pt x="1076325" y="409"/>
                  </a:moveTo>
                  <a:lnTo>
                    <a:pt x="1148807" y="409"/>
                  </a:lnTo>
                  <a:lnTo>
                    <a:pt x="1148807" y="182497"/>
                  </a:lnTo>
                  <a:cubicBezTo>
                    <a:pt x="1148807" y="188483"/>
                    <a:pt x="1150147" y="192713"/>
                    <a:pt x="1152826" y="195188"/>
                  </a:cubicBezTo>
                  <a:cubicBezTo>
                    <a:pt x="1155505" y="197662"/>
                    <a:pt x="1159096" y="198900"/>
                    <a:pt x="1163597" y="198900"/>
                  </a:cubicBezTo>
                  <a:lnTo>
                    <a:pt x="1273766" y="198900"/>
                  </a:lnTo>
                  <a:lnTo>
                    <a:pt x="1273766" y="241233"/>
                  </a:lnTo>
                  <a:lnTo>
                    <a:pt x="1144711" y="241233"/>
                  </a:lnTo>
                  <a:cubicBezTo>
                    <a:pt x="1126827" y="241233"/>
                    <a:pt x="1112918" y="239793"/>
                    <a:pt x="1102986" y="236913"/>
                  </a:cubicBezTo>
                  <a:cubicBezTo>
                    <a:pt x="1093054" y="234034"/>
                    <a:pt x="1086127" y="229203"/>
                    <a:pt x="1082206" y="222421"/>
                  </a:cubicBezTo>
                  <a:cubicBezTo>
                    <a:pt x="1078285" y="215640"/>
                    <a:pt x="1076325" y="206214"/>
                    <a:pt x="1076325" y="194145"/>
                  </a:cubicBezTo>
                  <a:close/>
                  <a:moveTo>
                    <a:pt x="858961" y="409"/>
                  </a:moveTo>
                  <a:lnTo>
                    <a:pt x="1031002" y="409"/>
                  </a:lnTo>
                  <a:lnTo>
                    <a:pt x="1031002" y="42749"/>
                  </a:lnTo>
                  <a:lnTo>
                    <a:pt x="877847" y="42749"/>
                  </a:lnTo>
                  <a:cubicBezTo>
                    <a:pt x="873316" y="42749"/>
                    <a:pt x="869718" y="43979"/>
                    <a:pt x="867054" y="46439"/>
                  </a:cubicBezTo>
                  <a:cubicBezTo>
                    <a:pt x="864389" y="48898"/>
                    <a:pt x="863057" y="52999"/>
                    <a:pt x="863057" y="58742"/>
                  </a:cubicBezTo>
                  <a:lnTo>
                    <a:pt x="863057" y="182497"/>
                  </a:lnTo>
                  <a:cubicBezTo>
                    <a:pt x="863057" y="188483"/>
                    <a:pt x="864397" y="192713"/>
                    <a:pt x="867076" y="195188"/>
                  </a:cubicBezTo>
                  <a:cubicBezTo>
                    <a:pt x="869755" y="197662"/>
                    <a:pt x="873346" y="198900"/>
                    <a:pt x="877847" y="198900"/>
                  </a:cubicBezTo>
                  <a:lnTo>
                    <a:pt x="1031002" y="198900"/>
                  </a:lnTo>
                  <a:lnTo>
                    <a:pt x="1031002" y="241233"/>
                  </a:lnTo>
                  <a:lnTo>
                    <a:pt x="858961" y="241233"/>
                  </a:lnTo>
                  <a:cubicBezTo>
                    <a:pt x="841077" y="241233"/>
                    <a:pt x="827168" y="239793"/>
                    <a:pt x="817236" y="236913"/>
                  </a:cubicBezTo>
                  <a:cubicBezTo>
                    <a:pt x="807304" y="234034"/>
                    <a:pt x="800377" y="229203"/>
                    <a:pt x="796456" y="222421"/>
                  </a:cubicBezTo>
                  <a:cubicBezTo>
                    <a:pt x="792536" y="215640"/>
                    <a:pt x="790575" y="206214"/>
                    <a:pt x="790575" y="194145"/>
                  </a:cubicBezTo>
                  <a:lnTo>
                    <a:pt x="790575" y="47088"/>
                  </a:lnTo>
                  <a:cubicBezTo>
                    <a:pt x="790575" y="35198"/>
                    <a:pt x="792514" y="25899"/>
                    <a:pt x="796392" y="19192"/>
                  </a:cubicBezTo>
                  <a:cubicBezTo>
                    <a:pt x="800271" y="12485"/>
                    <a:pt x="807224" y="7678"/>
                    <a:pt x="817252" y="4771"/>
                  </a:cubicBezTo>
                  <a:cubicBezTo>
                    <a:pt x="827280" y="1863"/>
                    <a:pt x="841183" y="409"/>
                    <a:pt x="858961" y="409"/>
                  </a:cubicBezTo>
                  <a:close/>
                  <a:moveTo>
                    <a:pt x="354136" y="409"/>
                  </a:moveTo>
                  <a:lnTo>
                    <a:pt x="526177" y="409"/>
                  </a:lnTo>
                  <a:lnTo>
                    <a:pt x="526177" y="42749"/>
                  </a:lnTo>
                  <a:lnTo>
                    <a:pt x="373022" y="42749"/>
                  </a:lnTo>
                  <a:cubicBezTo>
                    <a:pt x="368491" y="42749"/>
                    <a:pt x="364893" y="43979"/>
                    <a:pt x="362229" y="46439"/>
                  </a:cubicBezTo>
                  <a:cubicBezTo>
                    <a:pt x="359564" y="48898"/>
                    <a:pt x="358232" y="52999"/>
                    <a:pt x="358232" y="58742"/>
                  </a:cubicBezTo>
                  <a:lnTo>
                    <a:pt x="358232" y="182497"/>
                  </a:lnTo>
                  <a:cubicBezTo>
                    <a:pt x="358232" y="188483"/>
                    <a:pt x="359572" y="192713"/>
                    <a:pt x="362251" y="195188"/>
                  </a:cubicBezTo>
                  <a:cubicBezTo>
                    <a:pt x="364930" y="197662"/>
                    <a:pt x="368521" y="198900"/>
                    <a:pt x="373022" y="198900"/>
                  </a:cubicBezTo>
                  <a:lnTo>
                    <a:pt x="526177" y="198900"/>
                  </a:lnTo>
                  <a:lnTo>
                    <a:pt x="526177" y="241233"/>
                  </a:lnTo>
                  <a:lnTo>
                    <a:pt x="354136" y="241233"/>
                  </a:lnTo>
                  <a:cubicBezTo>
                    <a:pt x="336252" y="241233"/>
                    <a:pt x="322343" y="239793"/>
                    <a:pt x="312411" y="236913"/>
                  </a:cubicBezTo>
                  <a:cubicBezTo>
                    <a:pt x="302479" y="234034"/>
                    <a:pt x="295552" y="229203"/>
                    <a:pt x="291631" y="222421"/>
                  </a:cubicBezTo>
                  <a:cubicBezTo>
                    <a:pt x="287711" y="215640"/>
                    <a:pt x="285750" y="206214"/>
                    <a:pt x="285750" y="194145"/>
                  </a:cubicBezTo>
                  <a:lnTo>
                    <a:pt x="285750" y="47088"/>
                  </a:lnTo>
                  <a:cubicBezTo>
                    <a:pt x="285750" y="35198"/>
                    <a:pt x="287689" y="25899"/>
                    <a:pt x="291567" y="19192"/>
                  </a:cubicBezTo>
                  <a:cubicBezTo>
                    <a:pt x="295446" y="12485"/>
                    <a:pt x="302399" y="7678"/>
                    <a:pt x="312427" y="4771"/>
                  </a:cubicBezTo>
                  <a:cubicBezTo>
                    <a:pt x="322455" y="1863"/>
                    <a:pt x="336358" y="409"/>
                    <a:pt x="354136" y="409"/>
                  </a:cubicBezTo>
                  <a:close/>
                  <a:moveTo>
                    <a:pt x="68386" y="409"/>
                  </a:moveTo>
                  <a:lnTo>
                    <a:pt x="240427" y="409"/>
                  </a:lnTo>
                  <a:lnTo>
                    <a:pt x="240427" y="42749"/>
                  </a:lnTo>
                  <a:lnTo>
                    <a:pt x="87272" y="42749"/>
                  </a:lnTo>
                  <a:cubicBezTo>
                    <a:pt x="82741" y="42749"/>
                    <a:pt x="79143" y="43979"/>
                    <a:pt x="76479" y="46439"/>
                  </a:cubicBezTo>
                  <a:cubicBezTo>
                    <a:pt x="73814" y="48898"/>
                    <a:pt x="72482" y="52999"/>
                    <a:pt x="72482" y="58742"/>
                  </a:cubicBezTo>
                  <a:lnTo>
                    <a:pt x="72482" y="182497"/>
                  </a:lnTo>
                  <a:cubicBezTo>
                    <a:pt x="72482" y="188483"/>
                    <a:pt x="73822" y="192713"/>
                    <a:pt x="76501" y="195188"/>
                  </a:cubicBezTo>
                  <a:cubicBezTo>
                    <a:pt x="79180" y="197662"/>
                    <a:pt x="82771" y="198900"/>
                    <a:pt x="87272" y="198900"/>
                  </a:cubicBezTo>
                  <a:lnTo>
                    <a:pt x="240427" y="198900"/>
                  </a:lnTo>
                  <a:lnTo>
                    <a:pt x="240427" y="241233"/>
                  </a:lnTo>
                  <a:lnTo>
                    <a:pt x="68386" y="241233"/>
                  </a:lnTo>
                  <a:cubicBezTo>
                    <a:pt x="50502" y="241233"/>
                    <a:pt x="36593" y="239793"/>
                    <a:pt x="26661" y="236913"/>
                  </a:cubicBezTo>
                  <a:cubicBezTo>
                    <a:pt x="16729" y="234034"/>
                    <a:pt x="9802" y="229203"/>
                    <a:pt x="5881" y="222421"/>
                  </a:cubicBezTo>
                  <a:cubicBezTo>
                    <a:pt x="1961" y="215640"/>
                    <a:pt x="0" y="206214"/>
                    <a:pt x="0" y="194145"/>
                  </a:cubicBezTo>
                  <a:lnTo>
                    <a:pt x="0" y="47088"/>
                  </a:lnTo>
                  <a:cubicBezTo>
                    <a:pt x="0" y="35198"/>
                    <a:pt x="1939" y="25899"/>
                    <a:pt x="5817" y="19192"/>
                  </a:cubicBezTo>
                  <a:cubicBezTo>
                    <a:pt x="9696" y="12485"/>
                    <a:pt x="16649" y="7678"/>
                    <a:pt x="26677" y="4771"/>
                  </a:cubicBezTo>
                  <a:cubicBezTo>
                    <a:pt x="36705" y="1863"/>
                    <a:pt x="50608" y="409"/>
                    <a:pt x="68386" y="409"/>
                  </a:cubicBezTo>
                  <a:close/>
                  <a:moveTo>
                    <a:pt x="1295400" y="0"/>
                  </a:moveTo>
                  <a:lnTo>
                    <a:pt x="1367882" y="13215"/>
                  </a:lnTo>
                  <a:lnTo>
                    <a:pt x="1367882" y="182497"/>
                  </a:lnTo>
                  <a:cubicBezTo>
                    <a:pt x="1367882" y="188483"/>
                    <a:pt x="1369222" y="192713"/>
                    <a:pt x="1371901" y="195188"/>
                  </a:cubicBezTo>
                  <a:cubicBezTo>
                    <a:pt x="1374580" y="197662"/>
                    <a:pt x="1378170" y="198900"/>
                    <a:pt x="1382672" y="198900"/>
                  </a:cubicBezTo>
                  <a:lnTo>
                    <a:pt x="1461016" y="198900"/>
                  </a:lnTo>
                  <a:cubicBezTo>
                    <a:pt x="1465474" y="198900"/>
                    <a:pt x="1469054" y="197653"/>
                    <a:pt x="1471754" y="195159"/>
                  </a:cubicBezTo>
                  <a:cubicBezTo>
                    <a:pt x="1474455" y="192665"/>
                    <a:pt x="1475805" y="188445"/>
                    <a:pt x="1475805" y="182497"/>
                  </a:cubicBezTo>
                  <a:lnTo>
                    <a:pt x="1475805" y="0"/>
                  </a:lnTo>
                  <a:lnTo>
                    <a:pt x="1548287" y="13215"/>
                  </a:lnTo>
                  <a:lnTo>
                    <a:pt x="1548287" y="194145"/>
                  </a:lnTo>
                  <a:cubicBezTo>
                    <a:pt x="1548287" y="206138"/>
                    <a:pt x="1546316" y="215544"/>
                    <a:pt x="1542374" y="222364"/>
                  </a:cubicBezTo>
                  <a:cubicBezTo>
                    <a:pt x="1538432" y="229184"/>
                    <a:pt x="1531494" y="234034"/>
                    <a:pt x="1521559" y="236913"/>
                  </a:cubicBezTo>
                  <a:cubicBezTo>
                    <a:pt x="1511625" y="239793"/>
                    <a:pt x="1497739" y="241233"/>
                    <a:pt x="1479901" y="241233"/>
                  </a:cubicBezTo>
                  <a:lnTo>
                    <a:pt x="1363786" y="241233"/>
                  </a:lnTo>
                  <a:cubicBezTo>
                    <a:pt x="1345902" y="241233"/>
                    <a:pt x="1331993" y="239793"/>
                    <a:pt x="1322061" y="236913"/>
                  </a:cubicBezTo>
                  <a:cubicBezTo>
                    <a:pt x="1312129" y="234034"/>
                    <a:pt x="1305202" y="229203"/>
                    <a:pt x="1301281" y="222421"/>
                  </a:cubicBezTo>
                  <a:cubicBezTo>
                    <a:pt x="1297361" y="215640"/>
                    <a:pt x="1295400" y="206214"/>
                    <a:pt x="1295400" y="194145"/>
                  </a:cubicBezTo>
                  <a:close/>
                </a:path>
              </a:pathLst>
            </a:custGeom>
            <a:gradFill flip="none" rotWithShape="1">
              <a:gsLst>
                <a:gs pos="21000">
                  <a:srgbClr val="B0C0DA">
                    <a:lumMod val="55000"/>
                    <a:lumOff val="45000"/>
                  </a:srgbClr>
                </a:gs>
                <a:gs pos="72000">
                  <a:srgbClr val="E5EDF3">
                    <a:lumMod val="100000"/>
                  </a:srgbClr>
                </a:gs>
                <a:gs pos="48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76200" dir="2700000" sx="101000" sy="101000" algn="tl" rotWithShape="0">
                <a:prstClr val="black">
                  <a:alpha val="35000"/>
                </a:prstClr>
              </a:outerShdw>
            </a:effectLst>
            <a:scene3d>
              <a:camera prst="perspectiveRelaxed" fov="7200000">
                <a:rot lat="20373591" lon="0" rev="0"/>
              </a:camera>
              <a:lightRig rig="twoPt" dir="t"/>
            </a:scene3d>
            <a:sp3d extrusionH="279400">
              <a:bevelT w="12700" h="12700"/>
              <a:extrusionClr>
                <a:srgbClr val="E5EDF3"/>
              </a:extrusionClr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grpSp>
          <p:nvGrpSpPr>
            <p:cNvPr id="13" name="图形 5">
              <a:extLst>
                <a:ext uri="{FF2B5EF4-FFF2-40B4-BE49-F238E27FC236}">
                  <a16:creationId xmlns:a16="http://schemas.microsoft.com/office/drawing/2014/main" id="{793B9972-E47B-41D5-BC88-BB10DDF923C9}"/>
                </a:ext>
              </a:extLst>
            </p:cNvPr>
            <p:cNvGrpSpPr/>
            <p:nvPr/>
          </p:nvGrpSpPr>
          <p:grpSpPr>
            <a:xfrm>
              <a:off x="4937152" y="2776369"/>
              <a:ext cx="504424" cy="479204"/>
              <a:chOff x="1711359" y="5688293"/>
              <a:chExt cx="445049" cy="422797"/>
            </a:xfrm>
            <a:noFill/>
            <a:effectLst>
              <a:outerShdw blurRad="50800" dist="50800" algn="ctr" rotWithShape="0">
                <a:srgbClr val="000000">
                  <a:alpha val="43137"/>
                </a:srgbClr>
              </a:outerShdw>
            </a:effectLst>
            <a:scene3d>
              <a:camera prst="perspectiveRelaxed">
                <a:rot lat="20079556" lon="1105023" rev="21257269"/>
              </a:camera>
              <a:lightRig rig="balanced" dir="t"/>
            </a:scene3d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D41A8989-2421-4312-B7AE-8A8C27113602}"/>
                  </a:ext>
                </a:extLst>
              </p:cNvPr>
              <p:cNvSpPr/>
              <p:nvPr/>
            </p:nvSpPr>
            <p:spPr>
              <a:xfrm>
                <a:off x="1711359" y="5844061"/>
                <a:ext cx="445049" cy="267029"/>
              </a:xfrm>
              <a:prstGeom prst="roundRect">
                <a:avLst>
                  <a:gd name="adj" fmla="val 50000"/>
                </a:avLst>
              </a:prstGeom>
              <a:noFill/>
              <a:ln w="41275" cap="flat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EC08DB8-70EB-4170-A866-4470AAEB9FA5}"/>
                  </a:ext>
                </a:extLst>
              </p:cNvPr>
              <p:cNvSpPr/>
              <p:nvPr/>
            </p:nvSpPr>
            <p:spPr>
              <a:xfrm>
                <a:off x="1844874" y="5933070"/>
                <a:ext cx="11126" cy="89009"/>
              </a:xfrm>
              <a:custGeom>
                <a:avLst/>
                <a:gdLst>
                  <a:gd name="connsiteX0" fmla="*/ 4 w 11126"/>
                  <a:gd name="connsiteY0" fmla="*/ 4 h 89009"/>
                  <a:gd name="connsiteX1" fmla="*/ 4 w 11126"/>
                  <a:gd name="connsiteY1" fmla="*/ 89014 h 8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6" h="89009">
                    <a:moveTo>
                      <a:pt x="4" y="4"/>
                    </a:moveTo>
                    <a:lnTo>
                      <a:pt x="4" y="8901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D9749DB-4B0B-4F69-9BAC-1AC603B277FC}"/>
                  </a:ext>
                </a:extLst>
              </p:cNvPr>
              <p:cNvSpPr/>
              <p:nvPr/>
            </p:nvSpPr>
            <p:spPr>
              <a:xfrm>
                <a:off x="1800369" y="5977575"/>
                <a:ext cx="89009" cy="11126"/>
              </a:xfrm>
              <a:custGeom>
                <a:avLst/>
                <a:gdLst>
                  <a:gd name="connsiteX0" fmla="*/ 4 w 89009"/>
                  <a:gd name="connsiteY0" fmla="*/ 4 h 11126"/>
                  <a:gd name="connsiteX1" fmla="*/ 89014 w 89009"/>
                  <a:gd name="connsiteY1" fmla="*/ 4 h 1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009" h="11126">
                    <a:moveTo>
                      <a:pt x="4" y="4"/>
                    </a:moveTo>
                    <a:lnTo>
                      <a:pt x="89014" y="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DE1BCA1-C5C3-465B-BA3B-1AE437650809}"/>
                  </a:ext>
                </a:extLst>
              </p:cNvPr>
              <p:cNvSpPr/>
              <p:nvPr/>
            </p:nvSpPr>
            <p:spPr>
              <a:xfrm>
                <a:off x="1933884" y="5688293"/>
                <a:ext cx="89009" cy="133514"/>
              </a:xfrm>
              <a:custGeom>
                <a:avLst/>
                <a:gdLst>
                  <a:gd name="connsiteX0" fmla="*/ 4 w 89009"/>
                  <a:gd name="connsiteY0" fmla="*/ 133519 h 133514"/>
                  <a:gd name="connsiteX1" fmla="*/ 4 w 89009"/>
                  <a:gd name="connsiteY1" fmla="*/ 63582 h 133514"/>
                  <a:gd name="connsiteX2" fmla="*/ 89014 w 89009"/>
                  <a:gd name="connsiteY2" fmla="*/ 63582 h 133514"/>
                  <a:gd name="connsiteX3" fmla="*/ 89014 w 89009"/>
                  <a:gd name="connsiteY3" fmla="*/ 4 h 133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09" h="133514">
                    <a:moveTo>
                      <a:pt x="4" y="133519"/>
                    </a:moveTo>
                    <a:lnTo>
                      <a:pt x="4" y="63582"/>
                    </a:lnTo>
                    <a:lnTo>
                      <a:pt x="89014" y="63582"/>
                    </a:lnTo>
                    <a:lnTo>
                      <a:pt x="89014" y="4"/>
                    </a:lnTo>
                  </a:path>
                </a:pathLst>
              </a:custGeom>
              <a:noFill/>
              <a:ln w="41275" cap="rnd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492960F-89F7-4CF6-A6EB-0C6C897BEE14}"/>
                  </a:ext>
                </a:extLst>
              </p:cNvPr>
              <p:cNvSpPr/>
              <p:nvPr/>
            </p:nvSpPr>
            <p:spPr>
              <a:xfrm>
                <a:off x="1978389" y="5933070"/>
                <a:ext cx="89009" cy="89009"/>
              </a:xfrm>
              <a:custGeom>
                <a:avLst/>
                <a:gdLst>
                  <a:gd name="connsiteX0" fmla="*/ 89014 w 89009"/>
                  <a:gd name="connsiteY0" fmla="*/ 44509 h 89009"/>
                  <a:gd name="connsiteX1" fmla="*/ 44509 w 89009"/>
                  <a:gd name="connsiteY1" fmla="*/ 89014 h 89009"/>
                  <a:gd name="connsiteX2" fmla="*/ 4 w 89009"/>
                  <a:gd name="connsiteY2" fmla="*/ 44509 h 89009"/>
                  <a:gd name="connsiteX3" fmla="*/ 44509 w 89009"/>
                  <a:gd name="connsiteY3" fmla="*/ 4 h 89009"/>
                  <a:gd name="connsiteX4" fmla="*/ 89014 w 89009"/>
                  <a:gd name="connsiteY4" fmla="*/ 44509 h 8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09" h="89009">
                    <a:moveTo>
                      <a:pt x="89014" y="44509"/>
                    </a:moveTo>
                    <a:cubicBezTo>
                      <a:pt x="89014" y="69088"/>
                      <a:pt x="69088" y="89014"/>
                      <a:pt x="44509" y="89014"/>
                    </a:cubicBezTo>
                    <a:cubicBezTo>
                      <a:pt x="19930" y="89014"/>
                      <a:pt x="4" y="69088"/>
                      <a:pt x="4" y="44509"/>
                    </a:cubicBezTo>
                    <a:cubicBezTo>
                      <a:pt x="4" y="19930"/>
                      <a:pt x="19930" y="4"/>
                      <a:pt x="44509" y="4"/>
                    </a:cubicBezTo>
                    <a:cubicBezTo>
                      <a:pt x="69088" y="4"/>
                      <a:pt x="89014" y="19930"/>
                      <a:pt x="89014" y="44509"/>
                    </a:cubicBezTo>
                    <a:close/>
                  </a:path>
                </a:pathLst>
              </a:custGeom>
              <a:noFill/>
              <a:ln w="41275" cap="flat">
                <a:gradFill>
                  <a:gsLst>
                    <a:gs pos="2000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81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sp3d extrusionH="63500" prstMaterial="metal"/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67F4BB9-5418-46F3-996F-D9731DD451A9}"/>
              </a:ext>
            </a:extLst>
          </p:cNvPr>
          <p:cNvGrpSpPr/>
          <p:nvPr/>
        </p:nvGrpSpPr>
        <p:grpSpPr>
          <a:xfrm>
            <a:off x="5153852" y="4833528"/>
            <a:ext cx="1491098" cy="605651"/>
            <a:chOff x="4940489" y="4917440"/>
            <a:chExt cx="1491098" cy="60565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BB4C3BB-41CE-48E2-9069-6FA1064C1AA5}"/>
                </a:ext>
              </a:extLst>
            </p:cNvPr>
            <p:cNvSpPr/>
            <p:nvPr/>
          </p:nvSpPr>
          <p:spPr>
            <a:xfrm>
              <a:off x="4940489" y="4917440"/>
              <a:ext cx="1491098" cy="605651"/>
            </a:xfrm>
            <a:prstGeom prst="rect">
              <a:avLst/>
            </a:prstGeom>
            <a:noFill/>
            <a:ln w="19050">
              <a:gradFill flip="none" rotWithShape="1">
                <a:gsLst>
                  <a:gs pos="28000">
                    <a:srgbClr val="3573CF"/>
                  </a:gs>
                  <a:gs pos="63000">
                    <a:srgbClr val="DC2473"/>
                  </a:gs>
                  <a:gs pos="0">
                    <a:srgbClr val="1000E5">
                      <a:alpha val="0"/>
                    </a:srgbClr>
                  </a:gs>
                  <a:gs pos="26000">
                    <a:srgbClr val="1000E5"/>
                  </a:gs>
                  <a:gs pos="96599">
                    <a:srgbClr val="DC2473">
                      <a:alpha val="0"/>
                    </a:srgbClr>
                  </a:gs>
                  <a:gs pos="83000">
                    <a:srgbClr val="DC247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77D2672-08C2-4913-B7A0-3095BAB0A592}"/>
                </a:ext>
              </a:extLst>
            </p:cNvPr>
            <p:cNvSpPr txBox="1"/>
            <p:nvPr/>
          </p:nvSpPr>
          <p:spPr>
            <a:xfrm>
              <a:off x="5084552" y="4992919"/>
              <a:ext cx="120297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buFont typeface="Arial" panose="020B0604020202020204" pitchFamily="34" charset="0"/>
                <a:buNone/>
              </a:pPr>
              <a:r>
                <a:rPr kumimoji="1" lang="zh-CN" altLang="en-US" sz="2800" dirty="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rPr>
                <a:t>关键词</a:t>
              </a:r>
              <a:endParaRPr kumimoji="1" lang="en-US" altLang="zh-CN" sz="2800" dirty="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9CB2568-5032-4854-BAA8-80F3635D8753}"/>
              </a:ext>
            </a:extLst>
          </p:cNvPr>
          <p:cNvGrpSpPr/>
          <p:nvPr/>
        </p:nvGrpSpPr>
        <p:grpSpPr>
          <a:xfrm>
            <a:off x="7199880" y="4833528"/>
            <a:ext cx="1491098" cy="605651"/>
            <a:chOff x="4940489" y="4917440"/>
            <a:chExt cx="1491098" cy="60565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5E2CEA0-08C2-4A6D-835A-699811FCA71C}"/>
                </a:ext>
              </a:extLst>
            </p:cNvPr>
            <p:cNvSpPr/>
            <p:nvPr/>
          </p:nvSpPr>
          <p:spPr>
            <a:xfrm>
              <a:off x="4940489" y="4917440"/>
              <a:ext cx="1491098" cy="605651"/>
            </a:xfrm>
            <a:prstGeom prst="rect">
              <a:avLst/>
            </a:prstGeom>
            <a:noFill/>
            <a:ln w="19050">
              <a:gradFill flip="none" rotWithShape="1">
                <a:gsLst>
                  <a:gs pos="28000">
                    <a:srgbClr val="3573CF"/>
                  </a:gs>
                  <a:gs pos="63000">
                    <a:srgbClr val="DC2473"/>
                  </a:gs>
                  <a:gs pos="0">
                    <a:srgbClr val="1000E5">
                      <a:alpha val="0"/>
                    </a:srgbClr>
                  </a:gs>
                  <a:gs pos="26000">
                    <a:srgbClr val="1000E5"/>
                  </a:gs>
                  <a:gs pos="96599">
                    <a:srgbClr val="DC2473">
                      <a:alpha val="0"/>
                    </a:srgbClr>
                  </a:gs>
                  <a:gs pos="83000">
                    <a:srgbClr val="DC247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FC60D85-7DAA-49CF-85B2-394120521296}"/>
                </a:ext>
              </a:extLst>
            </p:cNvPr>
            <p:cNvSpPr txBox="1"/>
            <p:nvPr/>
          </p:nvSpPr>
          <p:spPr>
            <a:xfrm>
              <a:off x="5084552" y="4992919"/>
              <a:ext cx="120297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buFont typeface="Arial" panose="020B0604020202020204" pitchFamily="34" charset="0"/>
                <a:buNone/>
              </a:pPr>
              <a:r>
                <a:rPr kumimoji="1" lang="zh-CN" altLang="en-US" sz="2800" dirty="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rPr>
                <a:t>关键词</a:t>
              </a:r>
              <a:endParaRPr kumimoji="1" lang="en-US" altLang="zh-CN" sz="2800" dirty="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E7AB77C-94D2-4155-B9CE-7D4DC070D8D7}"/>
              </a:ext>
            </a:extLst>
          </p:cNvPr>
          <p:cNvGrpSpPr/>
          <p:nvPr/>
        </p:nvGrpSpPr>
        <p:grpSpPr>
          <a:xfrm>
            <a:off x="9245909" y="4833528"/>
            <a:ext cx="1491098" cy="605651"/>
            <a:chOff x="4940489" y="4917440"/>
            <a:chExt cx="1491098" cy="605651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F00DD85-2842-4475-861D-FD1139244DC2}"/>
                </a:ext>
              </a:extLst>
            </p:cNvPr>
            <p:cNvSpPr/>
            <p:nvPr/>
          </p:nvSpPr>
          <p:spPr>
            <a:xfrm>
              <a:off x="4940489" y="4917440"/>
              <a:ext cx="1491098" cy="605651"/>
            </a:xfrm>
            <a:prstGeom prst="rect">
              <a:avLst/>
            </a:prstGeom>
            <a:noFill/>
            <a:ln w="19050">
              <a:gradFill flip="none" rotWithShape="1">
                <a:gsLst>
                  <a:gs pos="28000">
                    <a:srgbClr val="3573CF"/>
                  </a:gs>
                  <a:gs pos="63000">
                    <a:srgbClr val="DC2473"/>
                  </a:gs>
                  <a:gs pos="0">
                    <a:srgbClr val="1000E5">
                      <a:alpha val="0"/>
                    </a:srgbClr>
                  </a:gs>
                  <a:gs pos="26000">
                    <a:srgbClr val="1000E5"/>
                  </a:gs>
                  <a:gs pos="96599">
                    <a:srgbClr val="DC2473">
                      <a:alpha val="0"/>
                    </a:srgbClr>
                  </a:gs>
                  <a:gs pos="83000">
                    <a:srgbClr val="DC247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0098243-14C8-4952-A2DF-DB72B2C9E8E0}"/>
                </a:ext>
              </a:extLst>
            </p:cNvPr>
            <p:cNvSpPr txBox="1"/>
            <p:nvPr/>
          </p:nvSpPr>
          <p:spPr>
            <a:xfrm>
              <a:off x="5084552" y="4992919"/>
              <a:ext cx="120297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buFont typeface="Arial" panose="020B0604020202020204" pitchFamily="34" charset="0"/>
                <a:buNone/>
              </a:pPr>
              <a:r>
                <a:rPr kumimoji="1" lang="zh-CN" altLang="en-US" sz="2800" dirty="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rPr>
                <a:t>关键词</a:t>
              </a:r>
              <a:endParaRPr kumimoji="1" lang="en-US" altLang="zh-CN" sz="2800" dirty="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92B2440-2DEC-428F-A55B-FC975B9095D6}"/>
              </a:ext>
            </a:extLst>
          </p:cNvPr>
          <p:cNvSpPr>
            <a:spLocks/>
          </p:cNvSpPr>
          <p:nvPr/>
        </p:nvSpPr>
        <p:spPr>
          <a:xfrm>
            <a:off x="0" y="1375236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3573CF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9AC532D-1E4A-4C31-8AD3-CE3C6141EDD4}"/>
              </a:ext>
            </a:extLst>
          </p:cNvPr>
          <p:cNvSpPr>
            <a:spLocks/>
          </p:cNvSpPr>
          <p:nvPr/>
        </p:nvSpPr>
        <p:spPr>
          <a:xfrm>
            <a:off x="8897659" y="5457116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DC2473"/>
              </a:gs>
              <a:gs pos="100000">
                <a:srgbClr val="EAA3D3"/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7E4624-F518-48AA-907D-F88242F52F50}"/>
              </a:ext>
            </a:extLst>
          </p:cNvPr>
          <p:cNvSpPr txBox="1"/>
          <p:nvPr/>
        </p:nvSpPr>
        <p:spPr>
          <a:xfrm>
            <a:off x="4813598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品牌介绍</a:t>
            </a:r>
          </a:p>
        </p:txBody>
      </p:sp>
    </p:spTree>
    <p:extLst>
      <p:ext uri="{BB962C8B-B14F-4D97-AF65-F5344CB8AC3E}">
        <p14:creationId xmlns:p14="http://schemas.microsoft.com/office/powerpoint/2010/main" val="2073814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4278CB1-544E-4524-9B8A-90F7FE54ED06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368732-C233-44B2-9FFC-1B7C7E769590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2E34B70-157A-48C7-96AB-B4668D30F4E9}"/>
              </a:ext>
            </a:extLst>
          </p:cNvPr>
          <p:cNvSpPr txBox="1"/>
          <p:nvPr/>
        </p:nvSpPr>
        <p:spPr>
          <a:xfrm>
            <a:off x="4813597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具体说明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CDACAC-F823-48A5-964B-6E97DDF98FB3}"/>
              </a:ext>
            </a:extLst>
          </p:cNvPr>
          <p:cNvGrpSpPr/>
          <p:nvPr/>
        </p:nvGrpSpPr>
        <p:grpSpPr>
          <a:xfrm>
            <a:off x="726325" y="2650864"/>
            <a:ext cx="2678862" cy="3506722"/>
            <a:chOff x="318552" y="2211372"/>
            <a:chExt cx="2678862" cy="3506722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FF7DB7F0-9977-4E3B-97BB-8F05944DBF42}"/>
                </a:ext>
              </a:extLst>
            </p:cNvPr>
            <p:cNvSpPr/>
            <p:nvPr/>
          </p:nvSpPr>
          <p:spPr>
            <a:xfrm rot="10800000">
              <a:off x="635874" y="5154030"/>
              <a:ext cx="2020933" cy="564064"/>
            </a:xfrm>
            <a:prstGeom prst="trapezoid">
              <a:avLst>
                <a:gd name="adj" fmla="val 77823"/>
              </a:avLst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F5F7BD3-A9D3-4091-B3B5-1D0BCD321930}"/>
                </a:ext>
              </a:extLst>
            </p:cNvPr>
            <p:cNvSpPr/>
            <p:nvPr/>
          </p:nvSpPr>
          <p:spPr>
            <a:xfrm>
              <a:off x="318552" y="2211372"/>
              <a:ext cx="2678862" cy="2942658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ln w="22225">
              <a:gradFill flip="none" rotWithShape="1">
                <a:gsLst>
                  <a:gs pos="30600">
                    <a:srgbClr val="DC2473"/>
                  </a:gs>
                  <a:gs pos="0">
                    <a:srgbClr val="3573CF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4D1E48-12AD-4256-93A7-FF1B8A9F0F52}"/>
                </a:ext>
              </a:extLst>
            </p:cNvPr>
            <p:cNvSpPr txBox="1"/>
            <p:nvPr/>
          </p:nvSpPr>
          <p:spPr>
            <a:xfrm>
              <a:off x="474808" y="2914004"/>
              <a:ext cx="2314294" cy="21725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这是分点介绍的模板，可以将需要展示的信息划分为四部分并搭配图片进行说明。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下方</a:t>
              </a:r>
              <a:r>
                <a:rPr kumimoji="1"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icon</a:t>
              </a: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可编辑。上方图片可以直接替换。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1B92106-4F7C-417B-BAFC-6AD073679097}"/>
                </a:ext>
              </a:extLst>
            </p:cNvPr>
            <p:cNvGrpSpPr/>
            <p:nvPr/>
          </p:nvGrpSpPr>
          <p:grpSpPr>
            <a:xfrm>
              <a:off x="1440809" y="5254058"/>
              <a:ext cx="476893" cy="331528"/>
              <a:chOff x="2995259" y="6955864"/>
              <a:chExt cx="641227" cy="445771"/>
            </a:xfrm>
            <a:scene3d>
              <a:camera prst="orthographicFront">
                <a:rot lat="21004602" lon="21052812" rev="20993131"/>
              </a:camera>
              <a:lightRig rig="threePt" dir="t"/>
            </a:scene3d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9E293073-5586-4F49-96F9-9343388E6803}"/>
                  </a:ext>
                </a:extLst>
              </p:cNvPr>
              <p:cNvSpPr/>
              <p:nvPr/>
            </p:nvSpPr>
            <p:spPr>
              <a:xfrm>
                <a:off x="3474766" y="7173754"/>
                <a:ext cx="95771" cy="95770"/>
              </a:xfrm>
              <a:custGeom>
                <a:avLst/>
                <a:gdLst>
                  <a:gd name="connsiteX0" fmla="*/ 47887 w 95771"/>
                  <a:gd name="connsiteY0" fmla="*/ 95771 h 95770"/>
                  <a:gd name="connsiteX1" fmla="*/ 95771 w 95771"/>
                  <a:gd name="connsiteY1" fmla="*/ 47884 h 95770"/>
                  <a:gd name="connsiteX2" fmla="*/ 47887 w 95771"/>
                  <a:gd name="connsiteY2" fmla="*/ 0 h 95770"/>
                  <a:gd name="connsiteX3" fmla="*/ 0 w 95771"/>
                  <a:gd name="connsiteY3" fmla="*/ 47884 h 95770"/>
                  <a:gd name="connsiteX4" fmla="*/ 47887 w 95771"/>
                  <a:gd name="connsiteY4" fmla="*/ 95771 h 95770"/>
                  <a:gd name="connsiteX5" fmla="*/ 47887 w 95771"/>
                  <a:gd name="connsiteY5" fmla="*/ 24794 h 95770"/>
                  <a:gd name="connsiteX6" fmla="*/ 70978 w 95771"/>
                  <a:gd name="connsiteY6" fmla="*/ 47884 h 95770"/>
                  <a:gd name="connsiteX7" fmla="*/ 47887 w 95771"/>
                  <a:gd name="connsiteY7" fmla="*/ 70977 h 95770"/>
                  <a:gd name="connsiteX8" fmla="*/ 24794 w 95771"/>
                  <a:gd name="connsiteY8" fmla="*/ 47884 h 95770"/>
                  <a:gd name="connsiteX9" fmla="*/ 47887 w 95771"/>
                  <a:gd name="connsiteY9" fmla="*/ 24794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71" h="95770">
                    <a:moveTo>
                      <a:pt x="47887" y="95771"/>
                    </a:moveTo>
                    <a:cubicBezTo>
                      <a:pt x="74290" y="95771"/>
                      <a:pt x="95771" y="74289"/>
                      <a:pt x="95771" y="47884"/>
                    </a:cubicBezTo>
                    <a:cubicBezTo>
                      <a:pt x="95771" y="21481"/>
                      <a:pt x="74290" y="0"/>
                      <a:pt x="47887" y="0"/>
                    </a:cubicBezTo>
                    <a:cubicBezTo>
                      <a:pt x="21482" y="0"/>
                      <a:pt x="0" y="21481"/>
                      <a:pt x="0" y="47884"/>
                    </a:cubicBezTo>
                    <a:cubicBezTo>
                      <a:pt x="-1" y="74289"/>
                      <a:pt x="21482" y="95771"/>
                      <a:pt x="47887" y="95771"/>
                    </a:cubicBezTo>
                    <a:close/>
                    <a:moveTo>
                      <a:pt x="47887" y="24794"/>
                    </a:moveTo>
                    <a:cubicBezTo>
                      <a:pt x="60619" y="24794"/>
                      <a:pt x="70978" y="35153"/>
                      <a:pt x="70978" y="47884"/>
                    </a:cubicBezTo>
                    <a:cubicBezTo>
                      <a:pt x="70978" y="60618"/>
                      <a:pt x="60619" y="70977"/>
                      <a:pt x="47887" y="70977"/>
                    </a:cubicBezTo>
                    <a:cubicBezTo>
                      <a:pt x="35153" y="70977"/>
                      <a:pt x="24794" y="60618"/>
                      <a:pt x="24794" y="47884"/>
                    </a:cubicBezTo>
                    <a:cubicBezTo>
                      <a:pt x="24793" y="35152"/>
                      <a:pt x="35153" y="24794"/>
                      <a:pt x="47887" y="24794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C2F5538-6F88-49AC-957F-FDF65B07DE5F}"/>
                  </a:ext>
                </a:extLst>
              </p:cNvPr>
              <p:cNvSpPr/>
              <p:nvPr/>
            </p:nvSpPr>
            <p:spPr>
              <a:xfrm>
                <a:off x="3375576" y="7086897"/>
                <a:ext cx="95767" cy="95770"/>
              </a:xfrm>
              <a:custGeom>
                <a:avLst/>
                <a:gdLst>
                  <a:gd name="connsiteX0" fmla="*/ 47884 w 95767"/>
                  <a:gd name="connsiteY0" fmla="*/ 95771 h 95770"/>
                  <a:gd name="connsiteX1" fmla="*/ 95767 w 95767"/>
                  <a:gd name="connsiteY1" fmla="*/ 47884 h 95770"/>
                  <a:gd name="connsiteX2" fmla="*/ 47884 w 95767"/>
                  <a:gd name="connsiteY2" fmla="*/ 0 h 95770"/>
                  <a:gd name="connsiteX3" fmla="*/ 0 w 95767"/>
                  <a:gd name="connsiteY3" fmla="*/ 47884 h 95770"/>
                  <a:gd name="connsiteX4" fmla="*/ 47884 w 95767"/>
                  <a:gd name="connsiteY4" fmla="*/ 95771 h 95770"/>
                  <a:gd name="connsiteX5" fmla="*/ 47884 w 95767"/>
                  <a:gd name="connsiteY5" fmla="*/ 24793 h 95770"/>
                  <a:gd name="connsiteX6" fmla="*/ 70974 w 95767"/>
                  <a:gd name="connsiteY6" fmla="*/ 47884 h 95770"/>
                  <a:gd name="connsiteX7" fmla="*/ 47884 w 95767"/>
                  <a:gd name="connsiteY7" fmla="*/ 70976 h 95770"/>
                  <a:gd name="connsiteX8" fmla="*/ 24794 w 95767"/>
                  <a:gd name="connsiteY8" fmla="*/ 47884 h 95770"/>
                  <a:gd name="connsiteX9" fmla="*/ 47884 w 95767"/>
                  <a:gd name="connsiteY9" fmla="*/ 24793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67" h="95770">
                    <a:moveTo>
                      <a:pt x="47884" y="95771"/>
                    </a:moveTo>
                    <a:cubicBezTo>
                      <a:pt x="74287" y="95771"/>
                      <a:pt x="95767" y="74289"/>
                      <a:pt x="95767" y="47884"/>
                    </a:cubicBezTo>
                    <a:cubicBezTo>
                      <a:pt x="95767" y="21481"/>
                      <a:pt x="74287" y="0"/>
                      <a:pt x="47884" y="0"/>
                    </a:cubicBezTo>
                    <a:cubicBezTo>
                      <a:pt x="21480" y="0"/>
                      <a:pt x="0" y="21481"/>
                      <a:pt x="0" y="47884"/>
                    </a:cubicBezTo>
                    <a:cubicBezTo>
                      <a:pt x="0" y="74288"/>
                      <a:pt x="21480" y="95771"/>
                      <a:pt x="47884" y="95771"/>
                    </a:cubicBezTo>
                    <a:close/>
                    <a:moveTo>
                      <a:pt x="47884" y="24793"/>
                    </a:moveTo>
                    <a:cubicBezTo>
                      <a:pt x="60616" y="24793"/>
                      <a:pt x="70974" y="35152"/>
                      <a:pt x="70974" y="47884"/>
                    </a:cubicBezTo>
                    <a:cubicBezTo>
                      <a:pt x="70974" y="60617"/>
                      <a:pt x="60616" y="70976"/>
                      <a:pt x="47884" y="70976"/>
                    </a:cubicBezTo>
                    <a:cubicBezTo>
                      <a:pt x="35151" y="70976"/>
                      <a:pt x="24794" y="60617"/>
                      <a:pt x="24794" y="47884"/>
                    </a:cubicBezTo>
                    <a:cubicBezTo>
                      <a:pt x="24794" y="35152"/>
                      <a:pt x="35151" y="24793"/>
                      <a:pt x="47884" y="24793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996C519-9B5C-4A5F-9BC1-F2A59EAF76CE}"/>
                  </a:ext>
                </a:extLst>
              </p:cNvPr>
              <p:cNvSpPr/>
              <p:nvPr/>
            </p:nvSpPr>
            <p:spPr>
              <a:xfrm>
                <a:off x="2995259" y="6955864"/>
                <a:ext cx="641227" cy="445771"/>
              </a:xfrm>
              <a:custGeom>
                <a:avLst/>
                <a:gdLst>
                  <a:gd name="connsiteX0" fmla="*/ 641217 w 641227"/>
                  <a:gd name="connsiteY0" fmla="*/ 245028 h 445771"/>
                  <a:gd name="connsiteX1" fmla="*/ 641217 w 641227"/>
                  <a:gd name="connsiteY1" fmla="*/ 180977 h 445771"/>
                  <a:gd name="connsiteX2" fmla="*/ 628258 w 641227"/>
                  <a:gd name="connsiteY2" fmla="*/ 113491 h 445771"/>
                  <a:gd name="connsiteX3" fmla="*/ 595049 w 641227"/>
                  <a:gd name="connsiteY3" fmla="*/ 70833 h 445771"/>
                  <a:gd name="connsiteX4" fmla="*/ 511773 w 641227"/>
                  <a:gd name="connsiteY4" fmla="*/ 44224 h 445771"/>
                  <a:gd name="connsiteX5" fmla="*/ 337857 w 641227"/>
                  <a:gd name="connsiteY5" fmla="*/ 44224 h 445771"/>
                  <a:gd name="connsiteX6" fmla="*/ 337857 w 641227"/>
                  <a:gd name="connsiteY6" fmla="*/ 12396 h 445771"/>
                  <a:gd name="connsiteX7" fmla="*/ 325460 w 641227"/>
                  <a:gd name="connsiteY7" fmla="*/ 0 h 445771"/>
                  <a:gd name="connsiteX8" fmla="*/ 313064 w 641227"/>
                  <a:gd name="connsiteY8" fmla="*/ 12396 h 445771"/>
                  <a:gd name="connsiteX9" fmla="*/ 313064 w 641227"/>
                  <a:gd name="connsiteY9" fmla="*/ 44224 h 445771"/>
                  <a:gd name="connsiteX10" fmla="*/ 129453 w 641227"/>
                  <a:gd name="connsiteY10" fmla="*/ 44224 h 445771"/>
                  <a:gd name="connsiteX11" fmla="*/ 46178 w 641227"/>
                  <a:gd name="connsiteY11" fmla="*/ 70833 h 445771"/>
                  <a:gd name="connsiteX12" fmla="*/ 12969 w 641227"/>
                  <a:gd name="connsiteY12" fmla="*/ 113491 h 445771"/>
                  <a:gd name="connsiteX13" fmla="*/ 10 w 641227"/>
                  <a:gd name="connsiteY13" fmla="*/ 180977 h 445771"/>
                  <a:gd name="connsiteX14" fmla="*/ 10 w 641227"/>
                  <a:gd name="connsiteY14" fmla="*/ 245021 h 445771"/>
                  <a:gd name="connsiteX15" fmla="*/ 0 w 641227"/>
                  <a:gd name="connsiteY15" fmla="*/ 263686 h 445771"/>
                  <a:gd name="connsiteX16" fmla="*/ 0 w 641227"/>
                  <a:gd name="connsiteY16" fmla="*/ 365848 h 445771"/>
                  <a:gd name="connsiteX17" fmla="*/ 79842 w 641227"/>
                  <a:gd name="connsiteY17" fmla="*/ 445688 h 445771"/>
                  <a:gd name="connsiteX18" fmla="*/ 112117 w 641227"/>
                  <a:gd name="connsiteY18" fmla="*/ 445688 h 445771"/>
                  <a:gd name="connsiteX19" fmla="*/ 134822 w 641227"/>
                  <a:gd name="connsiteY19" fmla="*/ 444239 h 445771"/>
                  <a:gd name="connsiteX20" fmla="*/ 175460 w 641227"/>
                  <a:gd name="connsiteY20" fmla="*/ 424294 h 445771"/>
                  <a:gd name="connsiteX21" fmla="*/ 192093 w 641227"/>
                  <a:gd name="connsiteY21" fmla="*/ 403336 h 445771"/>
                  <a:gd name="connsiteX22" fmla="*/ 236139 w 641227"/>
                  <a:gd name="connsiteY22" fmla="*/ 379339 h 445771"/>
                  <a:gd name="connsiteX23" fmla="*/ 248707 w 641227"/>
                  <a:gd name="connsiteY23" fmla="*/ 378245 h 445771"/>
                  <a:gd name="connsiteX24" fmla="*/ 296018 w 641227"/>
                  <a:gd name="connsiteY24" fmla="*/ 378245 h 445771"/>
                  <a:gd name="connsiteX25" fmla="*/ 296231 w 641227"/>
                  <a:gd name="connsiteY25" fmla="*/ 378246 h 445771"/>
                  <a:gd name="connsiteX26" fmla="*/ 296483 w 641227"/>
                  <a:gd name="connsiteY26" fmla="*/ 378236 h 445771"/>
                  <a:gd name="connsiteX27" fmla="*/ 337635 w 641227"/>
                  <a:gd name="connsiteY27" fmla="*/ 393431 h 445771"/>
                  <a:gd name="connsiteX28" fmla="*/ 355060 w 641227"/>
                  <a:gd name="connsiteY28" fmla="*/ 395367 h 445771"/>
                  <a:gd name="connsiteX29" fmla="*/ 356996 w 641227"/>
                  <a:gd name="connsiteY29" fmla="*/ 377943 h 445771"/>
                  <a:gd name="connsiteX30" fmla="*/ 295821 w 641227"/>
                  <a:gd name="connsiteY30" fmla="*/ 353451 h 445771"/>
                  <a:gd name="connsiteX31" fmla="*/ 248444 w 641227"/>
                  <a:gd name="connsiteY31" fmla="*/ 353451 h 445771"/>
                  <a:gd name="connsiteX32" fmla="*/ 247927 w 641227"/>
                  <a:gd name="connsiteY32" fmla="*/ 353462 h 445771"/>
                  <a:gd name="connsiteX33" fmla="*/ 232766 w 641227"/>
                  <a:gd name="connsiteY33" fmla="*/ 354776 h 445771"/>
                  <a:gd name="connsiteX34" fmla="*/ 172004 w 641227"/>
                  <a:gd name="connsiteY34" fmla="*/ 388800 h 445771"/>
                  <a:gd name="connsiteX35" fmla="*/ 171622 w 641227"/>
                  <a:gd name="connsiteY35" fmla="*/ 389347 h 445771"/>
                  <a:gd name="connsiteX36" fmla="*/ 156930 w 641227"/>
                  <a:gd name="connsiteY36" fmla="*/ 407821 h 445771"/>
                  <a:gd name="connsiteX37" fmla="*/ 113233 w 641227"/>
                  <a:gd name="connsiteY37" fmla="*/ 420920 h 445771"/>
                  <a:gd name="connsiteX38" fmla="*/ 112838 w 641227"/>
                  <a:gd name="connsiteY38" fmla="*/ 420894 h 445771"/>
                  <a:gd name="connsiteX39" fmla="*/ 79842 w 641227"/>
                  <a:gd name="connsiteY39" fmla="*/ 420894 h 445771"/>
                  <a:gd name="connsiteX40" fmla="*/ 24794 w 641227"/>
                  <a:gd name="connsiteY40" fmla="*/ 365847 h 445771"/>
                  <a:gd name="connsiteX41" fmla="*/ 24794 w 641227"/>
                  <a:gd name="connsiteY41" fmla="*/ 263693 h 445771"/>
                  <a:gd name="connsiteX42" fmla="*/ 24804 w 641227"/>
                  <a:gd name="connsiteY42" fmla="*/ 245028 h 445771"/>
                  <a:gd name="connsiteX43" fmla="*/ 24804 w 641227"/>
                  <a:gd name="connsiteY43" fmla="*/ 180977 h 445771"/>
                  <a:gd name="connsiteX44" fmla="*/ 61421 w 641227"/>
                  <a:gd name="connsiteY44" fmla="*/ 90387 h 445771"/>
                  <a:gd name="connsiteX45" fmla="*/ 129453 w 641227"/>
                  <a:gd name="connsiteY45" fmla="*/ 69017 h 445771"/>
                  <a:gd name="connsiteX46" fmla="*/ 511773 w 641227"/>
                  <a:gd name="connsiteY46" fmla="*/ 69017 h 445771"/>
                  <a:gd name="connsiteX47" fmla="*/ 579805 w 641227"/>
                  <a:gd name="connsiteY47" fmla="*/ 90387 h 445771"/>
                  <a:gd name="connsiteX48" fmla="*/ 616423 w 641227"/>
                  <a:gd name="connsiteY48" fmla="*/ 180977 h 445771"/>
                  <a:gd name="connsiteX49" fmla="*/ 616423 w 641227"/>
                  <a:gd name="connsiteY49" fmla="*/ 245034 h 445771"/>
                  <a:gd name="connsiteX50" fmla="*/ 616433 w 641227"/>
                  <a:gd name="connsiteY50" fmla="*/ 263686 h 445771"/>
                  <a:gd name="connsiteX51" fmla="*/ 616433 w 641227"/>
                  <a:gd name="connsiteY51" fmla="*/ 365848 h 445771"/>
                  <a:gd name="connsiteX52" fmla="*/ 561385 w 641227"/>
                  <a:gd name="connsiteY52" fmla="*/ 420895 h 445771"/>
                  <a:gd name="connsiteX53" fmla="*/ 528784 w 641227"/>
                  <a:gd name="connsiteY53" fmla="*/ 420895 h 445771"/>
                  <a:gd name="connsiteX54" fmla="*/ 527993 w 641227"/>
                  <a:gd name="connsiteY54" fmla="*/ 420920 h 445771"/>
                  <a:gd name="connsiteX55" fmla="*/ 484297 w 641227"/>
                  <a:gd name="connsiteY55" fmla="*/ 407822 h 445771"/>
                  <a:gd name="connsiteX56" fmla="*/ 469614 w 641227"/>
                  <a:gd name="connsiteY56" fmla="*/ 389361 h 445771"/>
                  <a:gd name="connsiteX57" fmla="*/ 469223 w 641227"/>
                  <a:gd name="connsiteY57" fmla="*/ 388801 h 445771"/>
                  <a:gd name="connsiteX58" fmla="*/ 408464 w 641227"/>
                  <a:gd name="connsiteY58" fmla="*/ 354778 h 445771"/>
                  <a:gd name="connsiteX59" fmla="*/ 383840 w 641227"/>
                  <a:gd name="connsiteY59" fmla="*/ 353652 h 445771"/>
                  <a:gd name="connsiteX60" fmla="*/ 377563 w 641227"/>
                  <a:gd name="connsiteY60" fmla="*/ 353463 h 445771"/>
                  <a:gd name="connsiteX61" fmla="*/ 364661 w 641227"/>
                  <a:gd name="connsiteY61" fmla="*/ 365332 h 445771"/>
                  <a:gd name="connsiteX62" fmla="*/ 376530 w 641227"/>
                  <a:gd name="connsiteY62" fmla="*/ 378234 h 445771"/>
                  <a:gd name="connsiteX63" fmla="*/ 383159 w 641227"/>
                  <a:gd name="connsiteY63" fmla="*/ 378435 h 445771"/>
                  <a:gd name="connsiteX64" fmla="*/ 405090 w 641227"/>
                  <a:gd name="connsiteY64" fmla="*/ 379340 h 445771"/>
                  <a:gd name="connsiteX65" fmla="*/ 449133 w 641227"/>
                  <a:gd name="connsiteY65" fmla="*/ 403335 h 445771"/>
                  <a:gd name="connsiteX66" fmla="*/ 465767 w 641227"/>
                  <a:gd name="connsiteY66" fmla="*/ 424294 h 445771"/>
                  <a:gd name="connsiteX67" fmla="*/ 506405 w 641227"/>
                  <a:gd name="connsiteY67" fmla="*/ 444239 h 445771"/>
                  <a:gd name="connsiteX68" fmla="*/ 525196 w 641227"/>
                  <a:gd name="connsiteY68" fmla="*/ 445771 h 445771"/>
                  <a:gd name="connsiteX69" fmla="*/ 529110 w 641227"/>
                  <a:gd name="connsiteY69" fmla="*/ 445688 h 445771"/>
                  <a:gd name="connsiteX70" fmla="*/ 561385 w 641227"/>
                  <a:gd name="connsiteY70" fmla="*/ 445688 h 445771"/>
                  <a:gd name="connsiteX71" fmla="*/ 641227 w 641227"/>
                  <a:gd name="connsiteY71" fmla="*/ 365848 h 445771"/>
                  <a:gd name="connsiteX72" fmla="*/ 641227 w 641227"/>
                  <a:gd name="connsiteY72" fmla="*/ 263679 h 445771"/>
                  <a:gd name="connsiteX73" fmla="*/ 641217 w 641227"/>
                  <a:gd name="connsiteY73" fmla="*/ 245028 h 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41227" h="445771">
                    <a:moveTo>
                      <a:pt x="641217" y="245028"/>
                    </a:moveTo>
                    <a:lnTo>
                      <a:pt x="641217" y="180977"/>
                    </a:lnTo>
                    <a:cubicBezTo>
                      <a:pt x="641217" y="155280"/>
                      <a:pt x="636857" y="132574"/>
                      <a:pt x="628258" y="113491"/>
                    </a:cubicBezTo>
                    <a:cubicBezTo>
                      <a:pt x="620529" y="96338"/>
                      <a:pt x="609356" y="81985"/>
                      <a:pt x="595049" y="70833"/>
                    </a:cubicBezTo>
                    <a:cubicBezTo>
                      <a:pt x="565349" y="47681"/>
                      <a:pt x="530126" y="44224"/>
                      <a:pt x="511773" y="44224"/>
                    </a:cubicBezTo>
                    <a:lnTo>
                      <a:pt x="337857" y="44224"/>
                    </a:lnTo>
                    <a:lnTo>
                      <a:pt x="337857" y="12396"/>
                    </a:lnTo>
                    <a:cubicBezTo>
                      <a:pt x="337857" y="5550"/>
                      <a:pt x="332307" y="0"/>
                      <a:pt x="325460" y="0"/>
                    </a:cubicBezTo>
                    <a:cubicBezTo>
                      <a:pt x="318614" y="0"/>
                      <a:pt x="313064" y="5550"/>
                      <a:pt x="313064" y="12396"/>
                    </a:cubicBezTo>
                    <a:lnTo>
                      <a:pt x="313064" y="44224"/>
                    </a:lnTo>
                    <a:lnTo>
                      <a:pt x="129453" y="44224"/>
                    </a:lnTo>
                    <a:cubicBezTo>
                      <a:pt x="111100" y="44224"/>
                      <a:pt x="75877" y="47682"/>
                      <a:pt x="46178" y="70833"/>
                    </a:cubicBezTo>
                    <a:cubicBezTo>
                      <a:pt x="31871" y="81985"/>
                      <a:pt x="20698" y="96338"/>
                      <a:pt x="12969" y="113491"/>
                    </a:cubicBezTo>
                    <a:cubicBezTo>
                      <a:pt x="4370" y="132574"/>
                      <a:pt x="10" y="155280"/>
                      <a:pt x="10" y="180977"/>
                    </a:cubicBezTo>
                    <a:lnTo>
                      <a:pt x="10" y="245021"/>
                    </a:lnTo>
                    <a:lnTo>
                      <a:pt x="0" y="263686"/>
                    </a:lnTo>
                    <a:lnTo>
                      <a:pt x="0" y="365848"/>
                    </a:lnTo>
                    <a:cubicBezTo>
                      <a:pt x="0" y="409872"/>
                      <a:pt x="35817" y="445688"/>
                      <a:pt x="79842" y="445688"/>
                    </a:cubicBezTo>
                    <a:lnTo>
                      <a:pt x="112117" y="445688"/>
                    </a:lnTo>
                    <a:cubicBezTo>
                      <a:pt x="114298" y="445794"/>
                      <a:pt x="123643" y="446090"/>
                      <a:pt x="134822" y="444239"/>
                    </a:cubicBezTo>
                    <a:cubicBezTo>
                      <a:pt x="152643" y="441291"/>
                      <a:pt x="166316" y="434581"/>
                      <a:pt x="175460" y="424294"/>
                    </a:cubicBezTo>
                    <a:cubicBezTo>
                      <a:pt x="185228" y="413305"/>
                      <a:pt x="190910" y="405089"/>
                      <a:pt x="192093" y="403336"/>
                    </a:cubicBezTo>
                    <a:cubicBezTo>
                      <a:pt x="202025" y="390060"/>
                      <a:pt x="216842" y="381988"/>
                      <a:pt x="236139" y="379339"/>
                    </a:cubicBezTo>
                    <a:cubicBezTo>
                      <a:pt x="240079" y="378798"/>
                      <a:pt x="244192" y="378439"/>
                      <a:pt x="248707" y="378245"/>
                    </a:cubicBezTo>
                    <a:lnTo>
                      <a:pt x="296018" y="378245"/>
                    </a:lnTo>
                    <a:lnTo>
                      <a:pt x="296231" y="378246"/>
                    </a:lnTo>
                    <a:lnTo>
                      <a:pt x="296483" y="378236"/>
                    </a:lnTo>
                    <a:cubicBezTo>
                      <a:pt x="296768" y="378230"/>
                      <a:pt x="324855" y="377454"/>
                      <a:pt x="337635" y="393431"/>
                    </a:cubicBezTo>
                    <a:cubicBezTo>
                      <a:pt x="341912" y="398776"/>
                      <a:pt x="349713" y="399645"/>
                      <a:pt x="355060" y="395367"/>
                    </a:cubicBezTo>
                    <a:cubicBezTo>
                      <a:pt x="360406" y="391091"/>
                      <a:pt x="361273" y="383290"/>
                      <a:pt x="356996" y="377943"/>
                    </a:cubicBezTo>
                    <a:cubicBezTo>
                      <a:pt x="337047" y="353006"/>
                      <a:pt x="299874" y="353336"/>
                      <a:pt x="295821" y="353451"/>
                    </a:cubicBezTo>
                    <a:lnTo>
                      <a:pt x="248444" y="353451"/>
                    </a:lnTo>
                    <a:lnTo>
                      <a:pt x="247927" y="353462"/>
                    </a:lnTo>
                    <a:cubicBezTo>
                      <a:pt x="242521" y="353687"/>
                      <a:pt x="237562" y="354117"/>
                      <a:pt x="232766" y="354776"/>
                    </a:cubicBezTo>
                    <a:cubicBezTo>
                      <a:pt x="206503" y="358380"/>
                      <a:pt x="186060" y="369828"/>
                      <a:pt x="172004" y="388800"/>
                    </a:cubicBezTo>
                    <a:lnTo>
                      <a:pt x="171622" y="389347"/>
                    </a:lnTo>
                    <a:cubicBezTo>
                      <a:pt x="171571" y="389423"/>
                      <a:pt x="166448" y="397113"/>
                      <a:pt x="156930" y="407821"/>
                    </a:cubicBezTo>
                    <a:cubicBezTo>
                      <a:pt x="146065" y="420043"/>
                      <a:pt x="121684" y="421416"/>
                      <a:pt x="113233" y="420920"/>
                    </a:cubicBezTo>
                    <a:lnTo>
                      <a:pt x="112838" y="420894"/>
                    </a:lnTo>
                    <a:lnTo>
                      <a:pt x="79842" y="420894"/>
                    </a:lnTo>
                    <a:cubicBezTo>
                      <a:pt x="49488" y="420894"/>
                      <a:pt x="24794" y="396202"/>
                      <a:pt x="24794" y="365847"/>
                    </a:cubicBezTo>
                    <a:lnTo>
                      <a:pt x="24794" y="263693"/>
                    </a:lnTo>
                    <a:lnTo>
                      <a:pt x="24804" y="245028"/>
                    </a:lnTo>
                    <a:lnTo>
                      <a:pt x="24804" y="180977"/>
                    </a:lnTo>
                    <a:cubicBezTo>
                      <a:pt x="24804" y="139806"/>
                      <a:pt x="37124" y="109328"/>
                      <a:pt x="61421" y="90387"/>
                    </a:cubicBezTo>
                    <a:cubicBezTo>
                      <a:pt x="85272" y="71793"/>
                      <a:pt x="114283" y="69017"/>
                      <a:pt x="129453" y="69017"/>
                    </a:cubicBezTo>
                    <a:lnTo>
                      <a:pt x="511773" y="69017"/>
                    </a:lnTo>
                    <a:cubicBezTo>
                      <a:pt x="526943" y="69017"/>
                      <a:pt x="555953" y="71793"/>
                      <a:pt x="579805" y="90387"/>
                    </a:cubicBezTo>
                    <a:cubicBezTo>
                      <a:pt x="604103" y="109328"/>
                      <a:pt x="616423" y="139806"/>
                      <a:pt x="616423" y="180977"/>
                    </a:cubicBezTo>
                    <a:lnTo>
                      <a:pt x="616423" y="245034"/>
                    </a:lnTo>
                    <a:lnTo>
                      <a:pt x="616433" y="263686"/>
                    </a:lnTo>
                    <a:lnTo>
                      <a:pt x="616433" y="365848"/>
                    </a:lnTo>
                    <a:cubicBezTo>
                      <a:pt x="616433" y="396202"/>
                      <a:pt x="591739" y="420895"/>
                      <a:pt x="561385" y="420895"/>
                    </a:cubicBezTo>
                    <a:lnTo>
                      <a:pt x="528784" y="420895"/>
                    </a:lnTo>
                    <a:lnTo>
                      <a:pt x="527993" y="420920"/>
                    </a:lnTo>
                    <a:cubicBezTo>
                      <a:pt x="520128" y="421425"/>
                      <a:pt x="495208" y="420097"/>
                      <a:pt x="484297" y="407822"/>
                    </a:cubicBezTo>
                    <a:cubicBezTo>
                      <a:pt x="474779" y="397113"/>
                      <a:pt x="469656" y="389423"/>
                      <a:pt x="469614" y="389361"/>
                    </a:cubicBezTo>
                    <a:lnTo>
                      <a:pt x="469223" y="388801"/>
                    </a:lnTo>
                    <a:cubicBezTo>
                      <a:pt x="455167" y="369828"/>
                      <a:pt x="434724" y="358381"/>
                      <a:pt x="408464" y="354778"/>
                    </a:cubicBezTo>
                    <a:cubicBezTo>
                      <a:pt x="404685" y="354257"/>
                      <a:pt x="395481" y="353971"/>
                      <a:pt x="383840" y="353652"/>
                    </a:cubicBezTo>
                    <a:cubicBezTo>
                      <a:pt x="381052" y="353575"/>
                      <a:pt x="378770" y="353513"/>
                      <a:pt x="377563" y="353463"/>
                    </a:cubicBezTo>
                    <a:cubicBezTo>
                      <a:pt x="370725" y="353178"/>
                      <a:pt x="364946" y="358491"/>
                      <a:pt x="364661" y="365332"/>
                    </a:cubicBezTo>
                    <a:cubicBezTo>
                      <a:pt x="364376" y="372172"/>
                      <a:pt x="369690" y="377949"/>
                      <a:pt x="376530" y="378234"/>
                    </a:cubicBezTo>
                    <a:cubicBezTo>
                      <a:pt x="377859" y="378289"/>
                      <a:pt x="380197" y="378354"/>
                      <a:pt x="383159" y="378435"/>
                    </a:cubicBezTo>
                    <a:cubicBezTo>
                      <a:pt x="388902" y="378593"/>
                      <a:pt x="402350" y="378963"/>
                      <a:pt x="405090" y="379340"/>
                    </a:cubicBezTo>
                    <a:cubicBezTo>
                      <a:pt x="424384" y="381988"/>
                      <a:pt x="439201" y="390060"/>
                      <a:pt x="449133" y="403335"/>
                    </a:cubicBezTo>
                    <a:cubicBezTo>
                      <a:pt x="450316" y="405087"/>
                      <a:pt x="455999" y="413304"/>
                      <a:pt x="465767" y="424294"/>
                    </a:cubicBezTo>
                    <a:cubicBezTo>
                      <a:pt x="474911" y="434581"/>
                      <a:pt x="488584" y="441291"/>
                      <a:pt x="506405" y="444239"/>
                    </a:cubicBezTo>
                    <a:cubicBezTo>
                      <a:pt x="514132" y="445517"/>
                      <a:pt x="520982" y="445771"/>
                      <a:pt x="525196" y="445771"/>
                    </a:cubicBezTo>
                    <a:cubicBezTo>
                      <a:pt x="527079" y="445771"/>
                      <a:pt x="528436" y="445721"/>
                      <a:pt x="529110" y="445688"/>
                    </a:cubicBezTo>
                    <a:lnTo>
                      <a:pt x="561385" y="445688"/>
                    </a:lnTo>
                    <a:cubicBezTo>
                      <a:pt x="605411" y="445688"/>
                      <a:pt x="641227" y="409872"/>
                      <a:pt x="641227" y="365848"/>
                    </a:cubicBezTo>
                    <a:lnTo>
                      <a:pt x="641227" y="263679"/>
                    </a:lnTo>
                    <a:lnTo>
                      <a:pt x="641217" y="245028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F8DA4C4-B27C-473D-BD57-23C1D466A75F}"/>
                  </a:ext>
                </a:extLst>
              </p:cNvPr>
              <p:cNvSpPr/>
              <p:nvPr/>
            </p:nvSpPr>
            <p:spPr>
              <a:xfrm>
                <a:off x="3061370" y="7070876"/>
                <a:ext cx="190902" cy="191225"/>
              </a:xfrm>
              <a:custGeom>
                <a:avLst/>
                <a:gdLst>
                  <a:gd name="connsiteX0" fmla="*/ 95251 w 190902"/>
                  <a:gd name="connsiteY0" fmla="*/ 191226 h 191225"/>
                  <a:gd name="connsiteX1" fmla="*/ 95278 w 190902"/>
                  <a:gd name="connsiteY1" fmla="*/ 191226 h 191225"/>
                  <a:gd name="connsiteX2" fmla="*/ 107674 w 190902"/>
                  <a:gd name="connsiteY2" fmla="*/ 178855 h 191225"/>
                  <a:gd name="connsiteX3" fmla="*/ 107822 w 190902"/>
                  <a:gd name="connsiteY3" fmla="*/ 107983 h 191225"/>
                  <a:gd name="connsiteX4" fmla="*/ 178534 w 190902"/>
                  <a:gd name="connsiteY4" fmla="*/ 107822 h 191225"/>
                  <a:gd name="connsiteX5" fmla="*/ 190902 w 190902"/>
                  <a:gd name="connsiteY5" fmla="*/ 95397 h 191225"/>
                  <a:gd name="connsiteX6" fmla="*/ 178506 w 190902"/>
                  <a:gd name="connsiteY6" fmla="*/ 83029 h 191225"/>
                  <a:gd name="connsiteX7" fmla="*/ 178477 w 190902"/>
                  <a:gd name="connsiteY7" fmla="*/ 83029 h 191225"/>
                  <a:gd name="connsiteX8" fmla="*/ 107874 w 190902"/>
                  <a:gd name="connsiteY8" fmla="*/ 83189 h 191225"/>
                  <a:gd name="connsiteX9" fmla="*/ 108022 w 190902"/>
                  <a:gd name="connsiteY9" fmla="*/ 12423 h 191225"/>
                  <a:gd name="connsiteX10" fmla="*/ 95651 w 190902"/>
                  <a:gd name="connsiteY10" fmla="*/ 0 h 191225"/>
                  <a:gd name="connsiteX11" fmla="*/ 95625 w 190902"/>
                  <a:gd name="connsiteY11" fmla="*/ 0 h 191225"/>
                  <a:gd name="connsiteX12" fmla="*/ 83228 w 190902"/>
                  <a:gd name="connsiteY12" fmla="*/ 12371 h 191225"/>
                  <a:gd name="connsiteX13" fmla="*/ 83080 w 190902"/>
                  <a:gd name="connsiteY13" fmla="*/ 83245 h 191225"/>
                  <a:gd name="connsiteX14" fmla="*/ 12368 w 190902"/>
                  <a:gd name="connsiteY14" fmla="*/ 83405 h 191225"/>
                  <a:gd name="connsiteX15" fmla="*/ 0 w 190902"/>
                  <a:gd name="connsiteY15" fmla="*/ 95830 h 191225"/>
                  <a:gd name="connsiteX16" fmla="*/ 12396 w 190902"/>
                  <a:gd name="connsiteY16" fmla="*/ 108199 h 191225"/>
                  <a:gd name="connsiteX17" fmla="*/ 12425 w 190902"/>
                  <a:gd name="connsiteY17" fmla="*/ 108199 h 191225"/>
                  <a:gd name="connsiteX18" fmla="*/ 83028 w 190902"/>
                  <a:gd name="connsiteY18" fmla="*/ 108038 h 191225"/>
                  <a:gd name="connsiteX19" fmla="*/ 82880 w 190902"/>
                  <a:gd name="connsiteY19" fmla="*/ 178802 h 191225"/>
                  <a:gd name="connsiteX20" fmla="*/ 95251 w 190902"/>
                  <a:gd name="connsiteY20" fmla="*/ 191226 h 19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902" h="191225">
                    <a:moveTo>
                      <a:pt x="95251" y="191226"/>
                    </a:moveTo>
                    <a:cubicBezTo>
                      <a:pt x="95260" y="191226"/>
                      <a:pt x="95269" y="191226"/>
                      <a:pt x="95278" y="191226"/>
                    </a:cubicBezTo>
                    <a:cubicBezTo>
                      <a:pt x="102111" y="191226"/>
                      <a:pt x="107660" y="185693"/>
                      <a:pt x="107674" y="178855"/>
                    </a:cubicBezTo>
                    <a:lnTo>
                      <a:pt x="107822" y="107983"/>
                    </a:lnTo>
                    <a:lnTo>
                      <a:pt x="178534" y="107822"/>
                    </a:lnTo>
                    <a:cubicBezTo>
                      <a:pt x="185380" y="107807"/>
                      <a:pt x="190917" y="102244"/>
                      <a:pt x="190902" y="95397"/>
                    </a:cubicBezTo>
                    <a:cubicBezTo>
                      <a:pt x="190887" y="88560"/>
                      <a:pt x="185341" y="83029"/>
                      <a:pt x="178506" y="83029"/>
                    </a:cubicBezTo>
                    <a:cubicBezTo>
                      <a:pt x="178497" y="83029"/>
                      <a:pt x="178487" y="83029"/>
                      <a:pt x="178477" y="83029"/>
                    </a:cubicBezTo>
                    <a:lnTo>
                      <a:pt x="107874" y="83189"/>
                    </a:lnTo>
                    <a:lnTo>
                      <a:pt x="108022" y="12423"/>
                    </a:lnTo>
                    <a:cubicBezTo>
                      <a:pt x="108036" y="5577"/>
                      <a:pt x="102497" y="14"/>
                      <a:pt x="95651" y="0"/>
                    </a:cubicBezTo>
                    <a:cubicBezTo>
                      <a:pt x="95642" y="0"/>
                      <a:pt x="95634" y="0"/>
                      <a:pt x="95625" y="0"/>
                    </a:cubicBezTo>
                    <a:cubicBezTo>
                      <a:pt x="88790" y="0"/>
                      <a:pt x="83243" y="5534"/>
                      <a:pt x="83228" y="12371"/>
                    </a:cubicBezTo>
                    <a:lnTo>
                      <a:pt x="83080" y="83245"/>
                    </a:lnTo>
                    <a:lnTo>
                      <a:pt x="12368" y="83405"/>
                    </a:lnTo>
                    <a:cubicBezTo>
                      <a:pt x="5522" y="83421"/>
                      <a:pt x="-15" y="88984"/>
                      <a:pt x="0" y="95830"/>
                    </a:cubicBezTo>
                    <a:cubicBezTo>
                      <a:pt x="15" y="102668"/>
                      <a:pt x="5562" y="108199"/>
                      <a:pt x="12396" y="108199"/>
                    </a:cubicBezTo>
                    <a:cubicBezTo>
                      <a:pt x="12405" y="108199"/>
                      <a:pt x="12415" y="108199"/>
                      <a:pt x="12425" y="108199"/>
                    </a:cubicBezTo>
                    <a:lnTo>
                      <a:pt x="83028" y="108038"/>
                    </a:lnTo>
                    <a:lnTo>
                      <a:pt x="82880" y="178802"/>
                    </a:lnTo>
                    <a:cubicBezTo>
                      <a:pt x="82866" y="185649"/>
                      <a:pt x="88404" y="191212"/>
                      <a:pt x="95251" y="191226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8C2ED62-3BA9-4343-92E9-A4F856BC767F}"/>
              </a:ext>
            </a:extLst>
          </p:cNvPr>
          <p:cNvGrpSpPr/>
          <p:nvPr/>
        </p:nvGrpSpPr>
        <p:grpSpPr>
          <a:xfrm>
            <a:off x="3485546" y="2650864"/>
            <a:ext cx="2678862" cy="3506722"/>
            <a:chOff x="318552" y="2211372"/>
            <a:chExt cx="2678862" cy="3506722"/>
          </a:xfrm>
        </p:grpSpPr>
        <p:sp>
          <p:nvSpPr>
            <p:cNvPr id="107" name="梯形 106">
              <a:extLst>
                <a:ext uri="{FF2B5EF4-FFF2-40B4-BE49-F238E27FC236}">
                  <a16:creationId xmlns:a16="http://schemas.microsoft.com/office/drawing/2014/main" id="{1CF41367-FD2B-4380-92A9-12E4DC755D73}"/>
                </a:ext>
              </a:extLst>
            </p:cNvPr>
            <p:cNvSpPr/>
            <p:nvPr/>
          </p:nvSpPr>
          <p:spPr>
            <a:xfrm rot="10800000">
              <a:off x="635874" y="5154030"/>
              <a:ext cx="2020933" cy="564064"/>
            </a:xfrm>
            <a:prstGeom prst="trapezoid">
              <a:avLst>
                <a:gd name="adj" fmla="val 77823"/>
              </a:avLst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DAEC00CB-2762-4861-AFB0-75BD376BEBDF}"/>
                </a:ext>
              </a:extLst>
            </p:cNvPr>
            <p:cNvSpPr/>
            <p:nvPr/>
          </p:nvSpPr>
          <p:spPr>
            <a:xfrm>
              <a:off x="318552" y="2211372"/>
              <a:ext cx="2678862" cy="2942658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ln w="22225">
              <a:gradFill flip="none" rotWithShape="1">
                <a:gsLst>
                  <a:gs pos="30600">
                    <a:srgbClr val="DC2473"/>
                  </a:gs>
                  <a:gs pos="0">
                    <a:srgbClr val="3573CF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FC950C3C-23D9-414A-83EC-EB9D289DD45E}"/>
                </a:ext>
              </a:extLst>
            </p:cNvPr>
            <p:cNvSpPr txBox="1"/>
            <p:nvPr/>
          </p:nvSpPr>
          <p:spPr>
            <a:xfrm>
              <a:off x="474808" y="2914004"/>
              <a:ext cx="2314294" cy="21725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这是分点介绍的模板，可以将需要展示的信息划分为四部分并搭配图片进行说明。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下方</a:t>
              </a:r>
              <a:r>
                <a:rPr kumimoji="1"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icon</a:t>
              </a: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可编辑。上方图片可以直接替换。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CCE08985-F055-4EFD-8CA1-DBDD09E712DB}"/>
                </a:ext>
              </a:extLst>
            </p:cNvPr>
            <p:cNvGrpSpPr/>
            <p:nvPr/>
          </p:nvGrpSpPr>
          <p:grpSpPr>
            <a:xfrm>
              <a:off x="1440809" y="5254058"/>
              <a:ext cx="476893" cy="331528"/>
              <a:chOff x="2995259" y="6955864"/>
              <a:chExt cx="641227" cy="445771"/>
            </a:xfrm>
            <a:scene3d>
              <a:camera prst="orthographicFront">
                <a:rot lat="21004602" lon="21052812" rev="20993131"/>
              </a:camera>
              <a:lightRig rig="threePt" dir="t"/>
            </a:scene3d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E37EC5E-3A88-41D0-A4E8-B3083A926DCA}"/>
                  </a:ext>
                </a:extLst>
              </p:cNvPr>
              <p:cNvSpPr/>
              <p:nvPr/>
            </p:nvSpPr>
            <p:spPr>
              <a:xfrm>
                <a:off x="3474766" y="7173754"/>
                <a:ext cx="95771" cy="95770"/>
              </a:xfrm>
              <a:custGeom>
                <a:avLst/>
                <a:gdLst>
                  <a:gd name="connsiteX0" fmla="*/ 47887 w 95771"/>
                  <a:gd name="connsiteY0" fmla="*/ 95771 h 95770"/>
                  <a:gd name="connsiteX1" fmla="*/ 95771 w 95771"/>
                  <a:gd name="connsiteY1" fmla="*/ 47884 h 95770"/>
                  <a:gd name="connsiteX2" fmla="*/ 47887 w 95771"/>
                  <a:gd name="connsiteY2" fmla="*/ 0 h 95770"/>
                  <a:gd name="connsiteX3" fmla="*/ 0 w 95771"/>
                  <a:gd name="connsiteY3" fmla="*/ 47884 h 95770"/>
                  <a:gd name="connsiteX4" fmla="*/ 47887 w 95771"/>
                  <a:gd name="connsiteY4" fmla="*/ 95771 h 95770"/>
                  <a:gd name="connsiteX5" fmla="*/ 47887 w 95771"/>
                  <a:gd name="connsiteY5" fmla="*/ 24794 h 95770"/>
                  <a:gd name="connsiteX6" fmla="*/ 70978 w 95771"/>
                  <a:gd name="connsiteY6" fmla="*/ 47884 h 95770"/>
                  <a:gd name="connsiteX7" fmla="*/ 47887 w 95771"/>
                  <a:gd name="connsiteY7" fmla="*/ 70977 h 95770"/>
                  <a:gd name="connsiteX8" fmla="*/ 24794 w 95771"/>
                  <a:gd name="connsiteY8" fmla="*/ 47884 h 95770"/>
                  <a:gd name="connsiteX9" fmla="*/ 47887 w 95771"/>
                  <a:gd name="connsiteY9" fmla="*/ 24794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71" h="95770">
                    <a:moveTo>
                      <a:pt x="47887" y="95771"/>
                    </a:moveTo>
                    <a:cubicBezTo>
                      <a:pt x="74290" y="95771"/>
                      <a:pt x="95771" y="74289"/>
                      <a:pt x="95771" y="47884"/>
                    </a:cubicBezTo>
                    <a:cubicBezTo>
                      <a:pt x="95771" y="21481"/>
                      <a:pt x="74290" y="0"/>
                      <a:pt x="47887" y="0"/>
                    </a:cubicBezTo>
                    <a:cubicBezTo>
                      <a:pt x="21482" y="0"/>
                      <a:pt x="0" y="21481"/>
                      <a:pt x="0" y="47884"/>
                    </a:cubicBezTo>
                    <a:cubicBezTo>
                      <a:pt x="-1" y="74289"/>
                      <a:pt x="21482" y="95771"/>
                      <a:pt x="47887" y="95771"/>
                    </a:cubicBezTo>
                    <a:close/>
                    <a:moveTo>
                      <a:pt x="47887" y="24794"/>
                    </a:moveTo>
                    <a:cubicBezTo>
                      <a:pt x="60619" y="24794"/>
                      <a:pt x="70978" y="35153"/>
                      <a:pt x="70978" y="47884"/>
                    </a:cubicBezTo>
                    <a:cubicBezTo>
                      <a:pt x="70978" y="60618"/>
                      <a:pt x="60619" y="70977"/>
                      <a:pt x="47887" y="70977"/>
                    </a:cubicBezTo>
                    <a:cubicBezTo>
                      <a:pt x="35153" y="70977"/>
                      <a:pt x="24794" y="60618"/>
                      <a:pt x="24794" y="47884"/>
                    </a:cubicBezTo>
                    <a:cubicBezTo>
                      <a:pt x="24793" y="35152"/>
                      <a:pt x="35153" y="24794"/>
                      <a:pt x="47887" y="24794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A5AFAC8-19F9-4AC0-8ADA-002DBC7E3A9B}"/>
                  </a:ext>
                </a:extLst>
              </p:cNvPr>
              <p:cNvSpPr/>
              <p:nvPr/>
            </p:nvSpPr>
            <p:spPr>
              <a:xfrm>
                <a:off x="3375576" y="7086897"/>
                <a:ext cx="95767" cy="95770"/>
              </a:xfrm>
              <a:custGeom>
                <a:avLst/>
                <a:gdLst>
                  <a:gd name="connsiteX0" fmla="*/ 47884 w 95767"/>
                  <a:gd name="connsiteY0" fmla="*/ 95771 h 95770"/>
                  <a:gd name="connsiteX1" fmla="*/ 95767 w 95767"/>
                  <a:gd name="connsiteY1" fmla="*/ 47884 h 95770"/>
                  <a:gd name="connsiteX2" fmla="*/ 47884 w 95767"/>
                  <a:gd name="connsiteY2" fmla="*/ 0 h 95770"/>
                  <a:gd name="connsiteX3" fmla="*/ 0 w 95767"/>
                  <a:gd name="connsiteY3" fmla="*/ 47884 h 95770"/>
                  <a:gd name="connsiteX4" fmla="*/ 47884 w 95767"/>
                  <a:gd name="connsiteY4" fmla="*/ 95771 h 95770"/>
                  <a:gd name="connsiteX5" fmla="*/ 47884 w 95767"/>
                  <a:gd name="connsiteY5" fmla="*/ 24793 h 95770"/>
                  <a:gd name="connsiteX6" fmla="*/ 70974 w 95767"/>
                  <a:gd name="connsiteY6" fmla="*/ 47884 h 95770"/>
                  <a:gd name="connsiteX7" fmla="*/ 47884 w 95767"/>
                  <a:gd name="connsiteY7" fmla="*/ 70976 h 95770"/>
                  <a:gd name="connsiteX8" fmla="*/ 24794 w 95767"/>
                  <a:gd name="connsiteY8" fmla="*/ 47884 h 95770"/>
                  <a:gd name="connsiteX9" fmla="*/ 47884 w 95767"/>
                  <a:gd name="connsiteY9" fmla="*/ 24793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67" h="95770">
                    <a:moveTo>
                      <a:pt x="47884" y="95771"/>
                    </a:moveTo>
                    <a:cubicBezTo>
                      <a:pt x="74287" y="95771"/>
                      <a:pt x="95767" y="74289"/>
                      <a:pt x="95767" y="47884"/>
                    </a:cubicBezTo>
                    <a:cubicBezTo>
                      <a:pt x="95767" y="21481"/>
                      <a:pt x="74287" y="0"/>
                      <a:pt x="47884" y="0"/>
                    </a:cubicBezTo>
                    <a:cubicBezTo>
                      <a:pt x="21480" y="0"/>
                      <a:pt x="0" y="21481"/>
                      <a:pt x="0" y="47884"/>
                    </a:cubicBezTo>
                    <a:cubicBezTo>
                      <a:pt x="0" y="74288"/>
                      <a:pt x="21480" y="95771"/>
                      <a:pt x="47884" y="95771"/>
                    </a:cubicBezTo>
                    <a:close/>
                    <a:moveTo>
                      <a:pt x="47884" y="24793"/>
                    </a:moveTo>
                    <a:cubicBezTo>
                      <a:pt x="60616" y="24793"/>
                      <a:pt x="70974" y="35152"/>
                      <a:pt x="70974" y="47884"/>
                    </a:cubicBezTo>
                    <a:cubicBezTo>
                      <a:pt x="70974" y="60617"/>
                      <a:pt x="60616" y="70976"/>
                      <a:pt x="47884" y="70976"/>
                    </a:cubicBezTo>
                    <a:cubicBezTo>
                      <a:pt x="35151" y="70976"/>
                      <a:pt x="24794" y="60617"/>
                      <a:pt x="24794" y="47884"/>
                    </a:cubicBezTo>
                    <a:cubicBezTo>
                      <a:pt x="24794" y="35152"/>
                      <a:pt x="35151" y="24793"/>
                      <a:pt x="47884" y="24793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5B8CA2A-CD17-4B43-82E9-80EDD8F4B14E}"/>
                  </a:ext>
                </a:extLst>
              </p:cNvPr>
              <p:cNvSpPr/>
              <p:nvPr/>
            </p:nvSpPr>
            <p:spPr>
              <a:xfrm>
                <a:off x="2995259" y="6955864"/>
                <a:ext cx="641227" cy="445771"/>
              </a:xfrm>
              <a:custGeom>
                <a:avLst/>
                <a:gdLst>
                  <a:gd name="connsiteX0" fmla="*/ 641217 w 641227"/>
                  <a:gd name="connsiteY0" fmla="*/ 245028 h 445771"/>
                  <a:gd name="connsiteX1" fmla="*/ 641217 w 641227"/>
                  <a:gd name="connsiteY1" fmla="*/ 180977 h 445771"/>
                  <a:gd name="connsiteX2" fmla="*/ 628258 w 641227"/>
                  <a:gd name="connsiteY2" fmla="*/ 113491 h 445771"/>
                  <a:gd name="connsiteX3" fmla="*/ 595049 w 641227"/>
                  <a:gd name="connsiteY3" fmla="*/ 70833 h 445771"/>
                  <a:gd name="connsiteX4" fmla="*/ 511773 w 641227"/>
                  <a:gd name="connsiteY4" fmla="*/ 44224 h 445771"/>
                  <a:gd name="connsiteX5" fmla="*/ 337857 w 641227"/>
                  <a:gd name="connsiteY5" fmla="*/ 44224 h 445771"/>
                  <a:gd name="connsiteX6" fmla="*/ 337857 w 641227"/>
                  <a:gd name="connsiteY6" fmla="*/ 12396 h 445771"/>
                  <a:gd name="connsiteX7" fmla="*/ 325460 w 641227"/>
                  <a:gd name="connsiteY7" fmla="*/ 0 h 445771"/>
                  <a:gd name="connsiteX8" fmla="*/ 313064 w 641227"/>
                  <a:gd name="connsiteY8" fmla="*/ 12396 h 445771"/>
                  <a:gd name="connsiteX9" fmla="*/ 313064 w 641227"/>
                  <a:gd name="connsiteY9" fmla="*/ 44224 h 445771"/>
                  <a:gd name="connsiteX10" fmla="*/ 129453 w 641227"/>
                  <a:gd name="connsiteY10" fmla="*/ 44224 h 445771"/>
                  <a:gd name="connsiteX11" fmla="*/ 46178 w 641227"/>
                  <a:gd name="connsiteY11" fmla="*/ 70833 h 445771"/>
                  <a:gd name="connsiteX12" fmla="*/ 12969 w 641227"/>
                  <a:gd name="connsiteY12" fmla="*/ 113491 h 445771"/>
                  <a:gd name="connsiteX13" fmla="*/ 10 w 641227"/>
                  <a:gd name="connsiteY13" fmla="*/ 180977 h 445771"/>
                  <a:gd name="connsiteX14" fmla="*/ 10 w 641227"/>
                  <a:gd name="connsiteY14" fmla="*/ 245021 h 445771"/>
                  <a:gd name="connsiteX15" fmla="*/ 0 w 641227"/>
                  <a:gd name="connsiteY15" fmla="*/ 263686 h 445771"/>
                  <a:gd name="connsiteX16" fmla="*/ 0 w 641227"/>
                  <a:gd name="connsiteY16" fmla="*/ 365848 h 445771"/>
                  <a:gd name="connsiteX17" fmla="*/ 79842 w 641227"/>
                  <a:gd name="connsiteY17" fmla="*/ 445688 h 445771"/>
                  <a:gd name="connsiteX18" fmla="*/ 112117 w 641227"/>
                  <a:gd name="connsiteY18" fmla="*/ 445688 h 445771"/>
                  <a:gd name="connsiteX19" fmla="*/ 134822 w 641227"/>
                  <a:gd name="connsiteY19" fmla="*/ 444239 h 445771"/>
                  <a:gd name="connsiteX20" fmla="*/ 175460 w 641227"/>
                  <a:gd name="connsiteY20" fmla="*/ 424294 h 445771"/>
                  <a:gd name="connsiteX21" fmla="*/ 192093 w 641227"/>
                  <a:gd name="connsiteY21" fmla="*/ 403336 h 445771"/>
                  <a:gd name="connsiteX22" fmla="*/ 236139 w 641227"/>
                  <a:gd name="connsiteY22" fmla="*/ 379339 h 445771"/>
                  <a:gd name="connsiteX23" fmla="*/ 248707 w 641227"/>
                  <a:gd name="connsiteY23" fmla="*/ 378245 h 445771"/>
                  <a:gd name="connsiteX24" fmla="*/ 296018 w 641227"/>
                  <a:gd name="connsiteY24" fmla="*/ 378245 h 445771"/>
                  <a:gd name="connsiteX25" fmla="*/ 296231 w 641227"/>
                  <a:gd name="connsiteY25" fmla="*/ 378246 h 445771"/>
                  <a:gd name="connsiteX26" fmla="*/ 296483 w 641227"/>
                  <a:gd name="connsiteY26" fmla="*/ 378236 h 445771"/>
                  <a:gd name="connsiteX27" fmla="*/ 337635 w 641227"/>
                  <a:gd name="connsiteY27" fmla="*/ 393431 h 445771"/>
                  <a:gd name="connsiteX28" fmla="*/ 355060 w 641227"/>
                  <a:gd name="connsiteY28" fmla="*/ 395367 h 445771"/>
                  <a:gd name="connsiteX29" fmla="*/ 356996 w 641227"/>
                  <a:gd name="connsiteY29" fmla="*/ 377943 h 445771"/>
                  <a:gd name="connsiteX30" fmla="*/ 295821 w 641227"/>
                  <a:gd name="connsiteY30" fmla="*/ 353451 h 445771"/>
                  <a:gd name="connsiteX31" fmla="*/ 248444 w 641227"/>
                  <a:gd name="connsiteY31" fmla="*/ 353451 h 445771"/>
                  <a:gd name="connsiteX32" fmla="*/ 247927 w 641227"/>
                  <a:gd name="connsiteY32" fmla="*/ 353462 h 445771"/>
                  <a:gd name="connsiteX33" fmla="*/ 232766 w 641227"/>
                  <a:gd name="connsiteY33" fmla="*/ 354776 h 445771"/>
                  <a:gd name="connsiteX34" fmla="*/ 172004 w 641227"/>
                  <a:gd name="connsiteY34" fmla="*/ 388800 h 445771"/>
                  <a:gd name="connsiteX35" fmla="*/ 171622 w 641227"/>
                  <a:gd name="connsiteY35" fmla="*/ 389347 h 445771"/>
                  <a:gd name="connsiteX36" fmla="*/ 156930 w 641227"/>
                  <a:gd name="connsiteY36" fmla="*/ 407821 h 445771"/>
                  <a:gd name="connsiteX37" fmla="*/ 113233 w 641227"/>
                  <a:gd name="connsiteY37" fmla="*/ 420920 h 445771"/>
                  <a:gd name="connsiteX38" fmla="*/ 112838 w 641227"/>
                  <a:gd name="connsiteY38" fmla="*/ 420894 h 445771"/>
                  <a:gd name="connsiteX39" fmla="*/ 79842 w 641227"/>
                  <a:gd name="connsiteY39" fmla="*/ 420894 h 445771"/>
                  <a:gd name="connsiteX40" fmla="*/ 24794 w 641227"/>
                  <a:gd name="connsiteY40" fmla="*/ 365847 h 445771"/>
                  <a:gd name="connsiteX41" fmla="*/ 24794 w 641227"/>
                  <a:gd name="connsiteY41" fmla="*/ 263693 h 445771"/>
                  <a:gd name="connsiteX42" fmla="*/ 24804 w 641227"/>
                  <a:gd name="connsiteY42" fmla="*/ 245028 h 445771"/>
                  <a:gd name="connsiteX43" fmla="*/ 24804 w 641227"/>
                  <a:gd name="connsiteY43" fmla="*/ 180977 h 445771"/>
                  <a:gd name="connsiteX44" fmla="*/ 61421 w 641227"/>
                  <a:gd name="connsiteY44" fmla="*/ 90387 h 445771"/>
                  <a:gd name="connsiteX45" fmla="*/ 129453 w 641227"/>
                  <a:gd name="connsiteY45" fmla="*/ 69017 h 445771"/>
                  <a:gd name="connsiteX46" fmla="*/ 511773 w 641227"/>
                  <a:gd name="connsiteY46" fmla="*/ 69017 h 445771"/>
                  <a:gd name="connsiteX47" fmla="*/ 579805 w 641227"/>
                  <a:gd name="connsiteY47" fmla="*/ 90387 h 445771"/>
                  <a:gd name="connsiteX48" fmla="*/ 616423 w 641227"/>
                  <a:gd name="connsiteY48" fmla="*/ 180977 h 445771"/>
                  <a:gd name="connsiteX49" fmla="*/ 616423 w 641227"/>
                  <a:gd name="connsiteY49" fmla="*/ 245034 h 445771"/>
                  <a:gd name="connsiteX50" fmla="*/ 616433 w 641227"/>
                  <a:gd name="connsiteY50" fmla="*/ 263686 h 445771"/>
                  <a:gd name="connsiteX51" fmla="*/ 616433 w 641227"/>
                  <a:gd name="connsiteY51" fmla="*/ 365848 h 445771"/>
                  <a:gd name="connsiteX52" fmla="*/ 561385 w 641227"/>
                  <a:gd name="connsiteY52" fmla="*/ 420895 h 445771"/>
                  <a:gd name="connsiteX53" fmla="*/ 528784 w 641227"/>
                  <a:gd name="connsiteY53" fmla="*/ 420895 h 445771"/>
                  <a:gd name="connsiteX54" fmla="*/ 527993 w 641227"/>
                  <a:gd name="connsiteY54" fmla="*/ 420920 h 445771"/>
                  <a:gd name="connsiteX55" fmla="*/ 484297 w 641227"/>
                  <a:gd name="connsiteY55" fmla="*/ 407822 h 445771"/>
                  <a:gd name="connsiteX56" fmla="*/ 469614 w 641227"/>
                  <a:gd name="connsiteY56" fmla="*/ 389361 h 445771"/>
                  <a:gd name="connsiteX57" fmla="*/ 469223 w 641227"/>
                  <a:gd name="connsiteY57" fmla="*/ 388801 h 445771"/>
                  <a:gd name="connsiteX58" fmla="*/ 408464 w 641227"/>
                  <a:gd name="connsiteY58" fmla="*/ 354778 h 445771"/>
                  <a:gd name="connsiteX59" fmla="*/ 383840 w 641227"/>
                  <a:gd name="connsiteY59" fmla="*/ 353652 h 445771"/>
                  <a:gd name="connsiteX60" fmla="*/ 377563 w 641227"/>
                  <a:gd name="connsiteY60" fmla="*/ 353463 h 445771"/>
                  <a:gd name="connsiteX61" fmla="*/ 364661 w 641227"/>
                  <a:gd name="connsiteY61" fmla="*/ 365332 h 445771"/>
                  <a:gd name="connsiteX62" fmla="*/ 376530 w 641227"/>
                  <a:gd name="connsiteY62" fmla="*/ 378234 h 445771"/>
                  <a:gd name="connsiteX63" fmla="*/ 383159 w 641227"/>
                  <a:gd name="connsiteY63" fmla="*/ 378435 h 445771"/>
                  <a:gd name="connsiteX64" fmla="*/ 405090 w 641227"/>
                  <a:gd name="connsiteY64" fmla="*/ 379340 h 445771"/>
                  <a:gd name="connsiteX65" fmla="*/ 449133 w 641227"/>
                  <a:gd name="connsiteY65" fmla="*/ 403335 h 445771"/>
                  <a:gd name="connsiteX66" fmla="*/ 465767 w 641227"/>
                  <a:gd name="connsiteY66" fmla="*/ 424294 h 445771"/>
                  <a:gd name="connsiteX67" fmla="*/ 506405 w 641227"/>
                  <a:gd name="connsiteY67" fmla="*/ 444239 h 445771"/>
                  <a:gd name="connsiteX68" fmla="*/ 525196 w 641227"/>
                  <a:gd name="connsiteY68" fmla="*/ 445771 h 445771"/>
                  <a:gd name="connsiteX69" fmla="*/ 529110 w 641227"/>
                  <a:gd name="connsiteY69" fmla="*/ 445688 h 445771"/>
                  <a:gd name="connsiteX70" fmla="*/ 561385 w 641227"/>
                  <a:gd name="connsiteY70" fmla="*/ 445688 h 445771"/>
                  <a:gd name="connsiteX71" fmla="*/ 641227 w 641227"/>
                  <a:gd name="connsiteY71" fmla="*/ 365848 h 445771"/>
                  <a:gd name="connsiteX72" fmla="*/ 641227 w 641227"/>
                  <a:gd name="connsiteY72" fmla="*/ 263679 h 445771"/>
                  <a:gd name="connsiteX73" fmla="*/ 641217 w 641227"/>
                  <a:gd name="connsiteY73" fmla="*/ 245028 h 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41227" h="445771">
                    <a:moveTo>
                      <a:pt x="641217" y="245028"/>
                    </a:moveTo>
                    <a:lnTo>
                      <a:pt x="641217" y="180977"/>
                    </a:lnTo>
                    <a:cubicBezTo>
                      <a:pt x="641217" y="155280"/>
                      <a:pt x="636857" y="132574"/>
                      <a:pt x="628258" y="113491"/>
                    </a:cubicBezTo>
                    <a:cubicBezTo>
                      <a:pt x="620529" y="96338"/>
                      <a:pt x="609356" y="81985"/>
                      <a:pt x="595049" y="70833"/>
                    </a:cubicBezTo>
                    <a:cubicBezTo>
                      <a:pt x="565349" y="47681"/>
                      <a:pt x="530126" y="44224"/>
                      <a:pt x="511773" y="44224"/>
                    </a:cubicBezTo>
                    <a:lnTo>
                      <a:pt x="337857" y="44224"/>
                    </a:lnTo>
                    <a:lnTo>
                      <a:pt x="337857" y="12396"/>
                    </a:lnTo>
                    <a:cubicBezTo>
                      <a:pt x="337857" y="5550"/>
                      <a:pt x="332307" y="0"/>
                      <a:pt x="325460" y="0"/>
                    </a:cubicBezTo>
                    <a:cubicBezTo>
                      <a:pt x="318614" y="0"/>
                      <a:pt x="313064" y="5550"/>
                      <a:pt x="313064" y="12396"/>
                    </a:cubicBezTo>
                    <a:lnTo>
                      <a:pt x="313064" y="44224"/>
                    </a:lnTo>
                    <a:lnTo>
                      <a:pt x="129453" y="44224"/>
                    </a:lnTo>
                    <a:cubicBezTo>
                      <a:pt x="111100" y="44224"/>
                      <a:pt x="75877" y="47682"/>
                      <a:pt x="46178" y="70833"/>
                    </a:cubicBezTo>
                    <a:cubicBezTo>
                      <a:pt x="31871" y="81985"/>
                      <a:pt x="20698" y="96338"/>
                      <a:pt x="12969" y="113491"/>
                    </a:cubicBezTo>
                    <a:cubicBezTo>
                      <a:pt x="4370" y="132574"/>
                      <a:pt x="10" y="155280"/>
                      <a:pt x="10" y="180977"/>
                    </a:cubicBezTo>
                    <a:lnTo>
                      <a:pt x="10" y="245021"/>
                    </a:lnTo>
                    <a:lnTo>
                      <a:pt x="0" y="263686"/>
                    </a:lnTo>
                    <a:lnTo>
                      <a:pt x="0" y="365848"/>
                    </a:lnTo>
                    <a:cubicBezTo>
                      <a:pt x="0" y="409872"/>
                      <a:pt x="35817" y="445688"/>
                      <a:pt x="79842" y="445688"/>
                    </a:cubicBezTo>
                    <a:lnTo>
                      <a:pt x="112117" y="445688"/>
                    </a:lnTo>
                    <a:cubicBezTo>
                      <a:pt x="114298" y="445794"/>
                      <a:pt x="123643" y="446090"/>
                      <a:pt x="134822" y="444239"/>
                    </a:cubicBezTo>
                    <a:cubicBezTo>
                      <a:pt x="152643" y="441291"/>
                      <a:pt x="166316" y="434581"/>
                      <a:pt x="175460" y="424294"/>
                    </a:cubicBezTo>
                    <a:cubicBezTo>
                      <a:pt x="185228" y="413305"/>
                      <a:pt x="190910" y="405089"/>
                      <a:pt x="192093" y="403336"/>
                    </a:cubicBezTo>
                    <a:cubicBezTo>
                      <a:pt x="202025" y="390060"/>
                      <a:pt x="216842" y="381988"/>
                      <a:pt x="236139" y="379339"/>
                    </a:cubicBezTo>
                    <a:cubicBezTo>
                      <a:pt x="240079" y="378798"/>
                      <a:pt x="244192" y="378439"/>
                      <a:pt x="248707" y="378245"/>
                    </a:cubicBezTo>
                    <a:lnTo>
                      <a:pt x="296018" y="378245"/>
                    </a:lnTo>
                    <a:lnTo>
                      <a:pt x="296231" y="378246"/>
                    </a:lnTo>
                    <a:lnTo>
                      <a:pt x="296483" y="378236"/>
                    </a:lnTo>
                    <a:cubicBezTo>
                      <a:pt x="296768" y="378230"/>
                      <a:pt x="324855" y="377454"/>
                      <a:pt x="337635" y="393431"/>
                    </a:cubicBezTo>
                    <a:cubicBezTo>
                      <a:pt x="341912" y="398776"/>
                      <a:pt x="349713" y="399645"/>
                      <a:pt x="355060" y="395367"/>
                    </a:cubicBezTo>
                    <a:cubicBezTo>
                      <a:pt x="360406" y="391091"/>
                      <a:pt x="361273" y="383290"/>
                      <a:pt x="356996" y="377943"/>
                    </a:cubicBezTo>
                    <a:cubicBezTo>
                      <a:pt x="337047" y="353006"/>
                      <a:pt x="299874" y="353336"/>
                      <a:pt x="295821" y="353451"/>
                    </a:cubicBezTo>
                    <a:lnTo>
                      <a:pt x="248444" y="353451"/>
                    </a:lnTo>
                    <a:lnTo>
                      <a:pt x="247927" y="353462"/>
                    </a:lnTo>
                    <a:cubicBezTo>
                      <a:pt x="242521" y="353687"/>
                      <a:pt x="237562" y="354117"/>
                      <a:pt x="232766" y="354776"/>
                    </a:cubicBezTo>
                    <a:cubicBezTo>
                      <a:pt x="206503" y="358380"/>
                      <a:pt x="186060" y="369828"/>
                      <a:pt x="172004" y="388800"/>
                    </a:cubicBezTo>
                    <a:lnTo>
                      <a:pt x="171622" y="389347"/>
                    </a:lnTo>
                    <a:cubicBezTo>
                      <a:pt x="171571" y="389423"/>
                      <a:pt x="166448" y="397113"/>
                      <a:pt x="156930" y="407821"/>
                    </a:cubicBezTo>
                    <a:cubicBezTo>
                      <a:pt x="146065" y="420043"/>
                      <a:pt x="121684" y="421416"/>
                      <a:pt x="113233" y="420920"/>
                    </a:cubicBezTo>
                    <a:lnTo>
                      <a:pt x="112838" y="420894"/>
                    </a:lnTo>
                    <a:lnTo>
                      <a:pt x="79842" y="420894"/>
                    </a:lnTo>
                    <a:cubicBezTo>
                      <a:pt x="49488" y="420894"/>
                      <a:pt x="24794" y="396202"/>
                      <a:pt x="24794" y="365847"/>
                    </a:cubicBezTo>
                    <a:lnTo>
                      <a:pt x="24794" y="263693"/>
                    </a:lnTo>
                    <a:lnTo>
                      <a:pt x="24804" y="245028"/>
                    </a:lnTo>
                    <a:lnTo>
                      <a:pt x="24804" y="180977"/>
                    </a:lnTo>
                    <a:cubicBezTo>
                      <a:pt x="24804" y="139806"/>
                      <a:pt x="37124" y="109328"/>
                      <a:pt x="61421" y="90387"/>
                    </a:cubicBezTo>
                    <a:cubicBezTo>
                      <a:pt x="85272" y="71793"/>
                      <a:pt x="114283" y="69017"/>
                      <a:pt x="129453" y="69017"/>
                    </a:cubicBezTo>
                    <a:lnTo>
                      <a:pt x="511773" y="69017"/>
                    </a:lnTo>
                    <a:cubicBezTo>
                      <a:pt x="526943" y="69017"/>
                      <a:pt x="555953" y="71793"/>
                      <a:pt x="579805" y="90387"/>
                    </a:cubicBezTo>
                    <a:cubicBezTo>
                      <a:pt x="604103" y="109328"/>
                      <a:pt x="616423" y="139806"/>
                      <a:pt x="616423" y="180977"/>
                    </a:cubicBezTo>
                    <a:lnTo>
                      <a:pt x="616423" y="245034"/>
                    </a:lnTo>
                    <a:lnTo>
                      <a:pt x="616433" y="263686"/>
                    </a:lnTo>
                    <a:lnTo>
                      <a:pt x="616433" y="365848"/>
                    </a:lnTo>
                    <a:cubicBezTo>
                      <a:pt x="616433" y="396202"/>
                      <a:pt x="591739" y="420895"/>
                      <a:pt x="561385" y="420895"/>
                    </a:cubicBezTo>
                    <a:lnTo>
                      <a:pt x="528784" y="420895"/>
                    </a:lnTo>
                    <a:lnTo>
                      <a:pt x="527993" y="420920"/>
                    </a:lnTo>
                    <a:cubicBezTo>
                      <a:pt x="520128" y="421425"/>
                      <a:pt x="495208" y="420097"/>
                      <a:pt x="484297" y="407822"/>
                    </a:cubicBezTo>
                    <a:cubicBezTo>
                      <a:pt x="474779" y="397113"/>
                      <a:pt x="469656" y="389423"/>
                      <a:pt x="469614" y="389361"/>
                    </a:cubicBezTo>
                    <a:lnTo>
                      <a:pt x="469223" y="388801"/>
                    </a:lnTo>
                    <a:cubicBezTo>
                      <a:pt x="455167" y="369828"/>
                      <a:pt x="434724" y="358381"/>
                      <a:pt x="408464" y="354778"/>
                    </a:cubicBezTo>
                    <a:cubicBezTo>
                      <a:pt x="404685" y="354257"/>
                      <a:pt x="395481" y="353971"/>
                      <a:pt x="383840" y="353652"/>
                    </a:cubicBezTo>
                    <a:cubicBezTo>
                      <a:pt x="381052" y="353575"/>
                      <a:pt x="378770" y="353513"/>
                      <a:pt x="377563" y="353463"/>
                    </a:cubicBezTo>
                    <a:cubicBezTo>
                      <a:pt x="370725" y="353178"/>
                      <a:pt x="364946" y="358491"/>
                      <a:pt x="364661" y="365332"/>
                    </a:cubicBezTo>
                    <a:cubicBezTo>
                      <a:pt x="364376" y="372172"/>
                      <a:pt x="369690" y="377949"/>
                      <a:pt x="376530" y="378234"/>
                    </a:cubicBezTo>
                    <a:cubicBezTo>
                      <a:pt x="377859" y="378289"/>
                      <a:pt x="380197" y="378354"/>
                      <a:pt x="383159" y="378435"/>
                    </a:cubicBezTo>
                    <a:cubicBezTo>
                      <a:pt x="388902" y="378593"/>
                      <a:pt x="402350" y="378963"/>
                      <a:pt x="405090" y="379340"/>
                    </a:cubicBezTo>
                    <a:cubicBezTo>
                      <a:pt x="424384" y="381988"/>
                      <a:pt x="439201" y="390060"/>
                      <a:pt x="449133" y="403335"/>
                    </a:cubicBezTo>
                    <a:cubicBezTo>
                      <a:pt x="450316" y="405087"/>
                      <a:pt x="455999" y="413304"/>
                      <a:pt x="465767" y="424294"/>
                    </a:cubicBezTo>
                    <a:cubicBezTo>
                      <a:pt x="474911" y="434581"/>
                      <a:pt x="488584" y="441291"/>
                      <a:pt x="506405" y="444239"/>
                    </a:cubicBezTo>
                    <a:cubicBezTo>
                      <a:pt x="514132" y="445517"/>
                      <a:pt x="520982" y="445771"/>
                      <a:pt x="525196" y="445771"/>
                    </a:cubicBezTo>
                    <a:cubicBezTo>
                      <a:pt x="527079" y="445771"/>
                      <a:pt x="528436" y="445721"/>
                      <a:pt x="529110" y="445688"/>
                    </a:cubicBezTo>
                    <a:lnTo>
                      <a:pt x="561385" y="445688"/>
                    </a:lnTo>
                    <a:cubicBezTo>
                      <a:pt x="605411" y="445688"/>
                      <a:pt x="641227" y="409872"/>
                      <a:pt x="641227" y="365848"/>
                    </a:cubicBezTo>
                    <a:lnTo>
                      <a:pt x="641227" y="263679"/>
                    </a:lnTo>
                    <a:lnTo>
                      <a:pt x="641217" y="245028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D8DBCA7-BC62-4C34-A8B0-5204BD1DDE43}"/>
                  </a:ext>
                </a:extLst>
              </p:cNvPr>
              <p:cNvSpPr/>
              <p:nvPr/>
            </p:nvSpPr>
            <p:spPr>
              <a:xfrm>
                <a:off x="3061370" y="7070876"/>
                <a:ext cx="190902" cy="191225"/>
              </a:xfrm>
              <a:custGeom>
                <a:avLst/>
                <a:gdLst>
                  <a:gd name="connsiteX0" fmla="*/ 95251 w 190902"/>
                  <a:gd name="connsiteY0" fmla="*/ 191226 h 191225"/>
                  <a:gd name="connsiteX1" fmla="*/ 95278 w 190902"/>
                  <a:gd name="connsiteY1" fmla="*/ 191226 h 191225"/>
                  <a:gd name="connsiteX2" fmla="*/ 107674 w 190902"/>
                  <a:gd name="connsiteY2" fmla="*/ 178855 h 191225"/>
                  <a:gd name="connsiteX3" fmla="*/ 107822 w 190902"/>
                  <a:gd name="connsiteY3" fmla="*/ 107983 h 191225"/>
                  <a:gd name="connsiteX4" fmla="*/ 178534 w 190902"/>
                  <a:gd name="connsiteY4" fmla="*/ 107822 h 191225"/>
                  <a:gd name="connsiteX5" fmla="*/ 190902 w 190902"/>
                  <a:gd name="connsiteY5" fmla="*/ 95397 h 191225"/>
                  <a:gd name="connsiteX6" fmla="*/ 178506 w 190902"/>
                  <a:gd name="connsiteY6" fmla="*/ 83029 h 191225"/>
                  <a:gd name="connsiteX7" fmla="*/ 178477 w 190902"/>
                  <a:gd name="connsiteY7" fmla="*/ 83029 h 191225"/>
                  <a:gd name="connsiteX8" fmla="*/ 107874 w 190902"/>
                  <a:gd name="connsiteY8" fmla="*/ 83189 h 191225"/>
                  <a:gd name="connsiteX9" fmla="*/ 108022 w 190902"/>
                  <a:gd name="connsiteY9" fmla="*/ 12423 h 191225"/>
                  <a:gd name="connsiteX10" fmla="*/ 95651 w 190902"/>
                  <a:gd name="connsiteY10" fmla="*/ 0 h 191225"/>
                  <a:gd name="connsiteX11" fmla="*/ 95625 w 190902"/>
                  <a:gd name="connsiteY11" fmla="*/ 0 h 191225"/>
                  <a:gd name="connsiteX12" fmla="*/ 83228 w 190902"/>
                  <a:gd name="connsiteY12" fmla="*/ 12371 h 191225"/>
                  <a:gd name="connsiteX13" fmla="*/ 83080 w 190902"/>
                  <a:gd name="connsiteY13" fmla="*/ 83245 h 191225"/>
                  <a:gd name="connsiteX14" fmla="*/ 12368 w 190902"/>
                  <a:gd name="connsiteY14" fmla="*/ 83405 h 191225"/>
                  <a:gd name="connsiteX15" fmla="*/ 0 w 190902"/>
                  <a:gd name="connsiteY15" fmla="*/ 95830 h 191225"/>
                  <a:gd name="connsiteX16" fmla="*/ 12396 w 190902"/>
                  <a:gd name="connsiteY16" fmla="*/ 108199 h 191225"/>
                  <a:gd name="connsiteX17" fmla="*/ 12425 w 190902"/>
                  <a:gd name="connsiteY17" fmla="*/ 108199 h 191225"/>
                  <a:gd name="connsiteX18" fmla="*/ 83028 w 190902"/>
                  <a:gd name="connsiteY18" fmla="*/ 108038 h 191225"/>
                  <a:gd name="connsiteX19" fmla="*/ 82880 w 190902"/>
                  <a:gd name="connsiteY19" fmla="*/ 178802 h 191225"/>
                  <a:gd name="connsiteX20" fmla="*/ 95251 w 190902"/>
                  <a:gd name="connsiteY20" fmla="*/ 191226 h 19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902" h="191225">
                    <a:moveTo>
                      <a:pt x="95251" y="191226"/>
                    </a:moveTo>
                    <a:cubicBezTo>
                      <a:pt x="95260" y="191226"/>
                      <a:pt x="95269" y="191226"/>
                      <a:pt x="95278" y="191226"/>
                    </a:cubicBezTo>
                    <a:cubicBezTo>
                      <a:pt x="102111" y="191226"/>
                      <a:pt x="107660" y="185693"/>
                      <a:pt x="107674" y="178855"/>
                    </a:cubicBezTo>
                    <a:lnTo>
                      <a:pt x="107822" y="107983"/>
                    </a:lnTo>
                    <a:lnTo>
                      <a:pt x="178534" y="107822"/>
                    </a:lnTo>
                    <a:cubicBezTo>
                      <a:pt x="185380" y="107807"/>
                      <a:pt x="190917" y="102244"/>
                      <a:pt x="190902" y="95397"/>
                    </a:cubicBezTo>
                    <a:cubicBezTo>
                      <a:pt x="190887" y="88560"/>
                      <a:pt x="185341" y="83029"/>
                      <a:pt x="178506" y="83029"/>
                    </a:cubicBezTo>
                    <a:cubicBezTo>
                      <a:pt x="178497" y="83029"/>
                      <a:pt x="178487" y="83029"/>
                      <a:pt x="178477" y="83029"/>
                    </a:cubicBezTo>
                    <a:lnTo>
                      <a:pt x="107874" y="83189"/>
                    </a:lnTo>
                    <a:lnTo>
                      <a:pt x="108022" y="12423"/>
                    </a:lnTo>
                    <a:cubicBezTo>
                      <a:pt x="108036" y="5577"/>
                      <a:pt x="102497" y="14"/>
                      <a:pt x="95651" y="0"/>
                    </a:cubicBezTo>
                    <a:cubicBezTo>
                      <a:pt x="95642" y="0"/>
                      <a:pt x="95634" y="0"/>
                      <a:pt x="95625" y="0"/>
                    </a:cubicBezTo>
                    <a:cubicBezTo>
                      <a:pt x="88790" y="0"/>
                      <a:pt x="83243" y="5534"/>
                      <a:pt x="83228" y="12371"/>
                    </a:cubicBezTo>
                    <a:lnTo>
                      <a:pt x="83080" y="83245"/>
                    </a:lnTo>
                    <a:lnTo>
                      <a:pt x="12368" y="83405"/>
                    </a:lnTo>
                    <a:cubicBezTo>
                      <a:pt x="5522" y="83421"/>
                      <a:pt x="-15" y="88984"/>
                      <a:pt x="0" y="95830"/>
                    </a:cubicBezTo>
                    <a:cubicBezTo>
                      <a:pt x="15" y="102668"/>
                      <a:pt x="5562" y="108199"/>
                      <a:pt x="12396" y="108199"/>
                    </a:cubicBezTo>
                    <a:cubicBezTo>
                      <a:pt x="12405" y="108199"/>
                      <a:pt x="12415" y="108199"/>
                      <a:pt x="12425" y="108199"/>
                    </a:cubicBezTo>
                    <a:lnTo>
                      <a:pt x="83028" y="108038"/>
                    </a:lnTo>
                    <a:lnTo>
                      <a:pt x="82880" y="178802"/>
                    </a:lnTo>
                    <a:cubicBezTo>
                      <a:pt x="82866" y="185649"/>
                      <a:pt x="88404" y="191212"/>
                      <a:pt x="95251" y="191226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C975AD5F-C3AA-49FF-9D97-4D05E0E361D0}"/>
              </a:ext>
            </a:extLst>
          </p:cNvPr>
          <p:cNvGrpSpPr/>
          <p:nvPr/>
        </p:nvGrpSpPr>
        <p:grpSpPr>
          <a:xfrm>
            <a:off x="6235906" y="2650864"/>
            <a:ext cx="2678862" cy="3506722"/>
            <a:chOff x="318552" y="2211372"/>
            <a:chExt cx="2678862" cy="3506722"/>
          </a:xfrm>
        </p:grpSpPr>
        <p:sp>
          <p:nvSpPr>
            <p:cNvPr id="136" name="梯形 135">
              <a:extLst>
                <a:ext uri="{FF2B5EF4-FFF2-40B4-BE49-F238E27FC236}">
                  <a16:creationId xmlns:a16="http://schemas.microsoft.com/office/drawing/2014/main" id="{2854F1DA-A1E2-4B9B-9856-E3100D275E95}"/>
                </a:ext>
              </a:extLst>
            </p:cNvPr>
            <p:cNvSpPr/>
            <p:nvPr/>
          </p:nvSpPr>
          <p:spPr>
            <a:xfrm rot="10800000">
              <a:off x="635874" y="5154030"/>
              <a:ext cx="2020933" cy="564064"/>
            </a:xfrm>
            <a:prstGeom prst="trapezoid">
              <a:avLst>
                <a:gd name="adj" fmla="val 77823"/>
              </a:avLst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F37FBDC2-4621-47D1-A471-E39544820906}"/>
                </a:ext>
              </a:extLst>
            </p:cNvPr>
            <p:cNvSpPr/>
            <p:nvPr/>
          </p:nvSpPr>
          <p:spPr>
            <a:xfrm>
              <a:off x="318552" y="2211372"/>
              <a:ext cx="2678862" cy="2942658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ln w="22225">
              <a:gradFill flip="none" rotWithShape="1">
                <a:gsLst>
                  <a:gs pos="30600">
                    <a:srgbClr val="DC2473"/>
                  </a:gs>
                  <a:gs pos="0">
                    <a:srgbClr val="3573CF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679057CC-3F43-4535-9A6A-4608FD15B4BC}"/>
                </a:ext>
              </a:extLst>
            </p:cNvPr>
            <p:cNvSpPr txBox="1"/>
            <p:nvPr/>
          </p:nvSpPr>
          <p:spPr>
            <a:xfrm>
              <a:off x="474808" y="2914004"/>
              <a:ext cx="2314294" cy="21725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这是分点介绍的模板，可以将需要展示的信息划分为四部分并搭配图片进行说明。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下方</a:t>
              </a:r>
              <a:r>
                <a:rPr kumimoji="1"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icon</a:t>
              </a: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可编辑。上方图片可以直接替换。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1F9E6559-990C-4A84-A195-C0C3610B5ADD}"/>
                </a:ext>
              </a:extLst>
            </p:cNvPr>
            <p:cNvGrpSpPr/>
            <p:nvPr/>
          </p:nvGrpSpPr>
          <p:grpSpPr>
            <a:xfrm>
              <a:off x="1440809" y="5254058"/>
              <a:ext cx="476893" cy="331528"/>
              <a:chOff x="2995259" y="6955864"/>
              <a:chExt cx="641227" cy="445771"/>
            </a:xfrm>
            <a:scene3d>
              <a:camera prst="orthographicFront">
                <a:rot lat="21004602" lon="21052812" rev="20993131"/>
              </a:camera>
              <a:lightRig rig="threePt" dir="t"/>
            </a:scene3d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D1E3A68-0BF3-48B9-BD2E-DD7C9BFCAF7C}"/>
                  </a:ext>
                </a:extLst>
              </p:cNvPr>
              <p:cNvSpPr/>
              <p:nvPr/>
            </p:nvSpPr>
            <p:spPr>
              <a:xfrm>
                <a:off x="3474766" y="7173754"/>
                <a:ext cx="95771" cy="95770"/>
              </a:xfrm>
              <a:custGeom>
                <a:avLst/>
                <a:gdLst>
                  <a:gd name="connsiteX0" fmla="*/ 47887 w 95771"/>
                  <a:gd name="connsiteY0" fmla="*/ 95771 h 95770"/>
                  <a:gd name="connsiteX1" fmla="*/ 95771 w 95771"/>
                  <a:gd name="connsiteY1" fmla="*/ 47884 h 95770"/>
                  <a:gd name="connsiteX2" fmla="*/ 47887 w 95771"/>
                  <a:gd name="connsiteY2" fmla="*/ 0 h 95770"/>
                  <a:gd name="connsiteX3" fmla="*/ 0 w 95771"/>
                  <a:gd name="connsiteY3" fmla="*/ 47884 h 95770"/>
                  <a:gd name="connsiteX4" fmla="*/ 47887 w 95771"/>
                  <a:gd name="connsiteY4" fmla="*/ 95771 h 95770"/>
                  <a:gd name="connsiteX5" fmla="*/ 47887 w 95771"/>
                  <a:gd name="connsiteY5" fmla="*/ 24794 h 95770"/>
                  <a:gd name="connsiteX6" fmla="*/ 70978 w 95771"/>
                  <a:gd name="connsiteY6" fmla="*/ 47884 h 95770"/>
                  <a:gd name="connsiteX7" fmla="*/ 47887 w 95771"/>
                  <a:gd name="connsiteY7" fmla="*/ 70977 h 95770"/>
                  <a:gd name="connsiteX8" fmla="*/ 24794 w 95771"/>
                  <a:gd name="connsiteY8" fmla="*/ 47884 h 95770"/>
                  <a:gd name="connsiteX9" fmla="*/ 47887 w 95771"/>
                  <a:gd name="connsiteY9" fmla="*/ 24794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71" h="95770">
                    <a:moveTo>
                      <a:pt x="47887" y="95771"/>
                    </a:moveTo>
                    <a:cubicBezTo>
                      <a:pt x="74290" y="95771"/>
                      <a:pt x="95771" y="74289"/>
                      <a:pt x="95771" y="47884"/>
                    </a:cubicBezTo>
                    <a:cubicBezTo>
                      <a:pt x="95771" y="21481"/>
                      <a:pt x="74290" y="0"/>
                      <a:pt x="47887" y="0"/>
                    </a:cubicBezTo>
                    <a:cubicBezTo>
                      <a:pt x="21482" y="0"/>
                      <a:pt x="0" y="21481"/>
                      <a:pt x="0" y="47884"/>
                    </a:cubicBezTo>
                    <a:cubicBezTo>
                      <a:pt x="-1" y="74289"/>
                      <a:pt x="21482" y="95771"/>
                      <a:pt x="47887" y="95771"/>
                    </a:cubicBezTo>
                    <a:close/>
                    <a:moveTo>
                      <a:pt x="47887" y="24794"/>
                    </a:moveTo>
                    <a:cubicBezTo>
                      <a:pt x="60619" y="24794"/>
                      <a:pt x="70978" y="35153"/>
                      <a:pt x="70978" y="47884"/>
                    </a:cubicBezTo>
                    <a:cubicBezTo>
                      <a:pt x="70978" y="60618"/>
                      <a:pt x="60619" y="70977"/>
                      <a:pt x="47887" y="70977"/>
                    </a:cubicBezTo>
                    <a:cubicBezTo>
                      <a:pt x="35153" y="70977"/>
                      <a:pt x="24794" y="60618"/>
                      <a:pt x="24794" y="47884"/>
                    </a:cubicBezTo>
                    <a:cubicBezTo>
                      <a:pt x="24793" y="35152"/>
                      <a:pt x="35153" y="24794"/>
                      <a:pt x="47887" y="24794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417E5F6-F476-4A92-897D-234280626BDA}"/>
                  </a:ext>
                </a:extLst>
              </p:cNvPr>
              <p:cNvSpPr/>
              <p:nvPr/>
            </p:nvSpPr>
            <p:spPr>
              <a:xfrm>
                <a:off x="3375576" y="7086897"/>
                <a:ext cx="95767" cy="95770"/>
              </a:xfrm>
              <a:custGeom>
                <a:avLst/>
                <a:gdLst>
                  <a:gd name="connsiteX0" fmla="*/ 47884 w 95767"/>
                  <a:gd name="connsiteY0" fmla="*/ 95771 h 95770"/>
                  <a:gd name="connsiteX1" fmla="*/ 95767 w 95767"/>
                  <a:gd name="connsiteY1" fmla="*/ 47884 h 95770"/>
                  <a:gd name="connsiteX2" fmla="*/ 47884 w 95767"/>
                  <a:gd name="connsiteY2" fmla="*/ 0 h 95770"/>
                  <a:gd name="connsiteX3" fmla="*/ 0 w 95767"/>
                  <a:gd name="connsiteY3" fmla="*/ 47884 h 95770"/>
                  <a:gd name="connsiteX4" fmla="*/ 47884 w 95767"/>
                  <a:gd name="connsiteY4" fmla="*/ 95771 h 95770"/>
                  <a:gd name="connsiteX5" fmla="*/ 47884 w 95767"/>
                  <a:gd name="connsiteY5" fmla="*/ 24793 h 95770"/>
                  <a:gd name="connsiteX6" fmla="*/ 70974 w 95767"/>
                  <a:gd name="connsiteY6" fmla="*/ 47884 h 95770"/>
                  <a:gd name="connsiteX7" fmla="*/ 47884 w 95767"/>
                  <a:gd name="connsiteY7" fmla="*/ 70976 h 95770"/>
                  <a:gd name="connsiteX8" fmla="*/ 24794 w 95767"/>
                  <a:gd name="connsiteY8" fmla="*/ 47884 h 95770"/>
                  <a:gd name="connsiteX9" fmla="*/ 47884 w 95767"/>
                  <a:gd name="connsiteY9" fmla="*/ 24793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67" h="95770">
                    <a:moveTo>
                      <a:pt x="47884" y="95771"/>
                    </a:moveTo>
                    <a:cubicBezTo>
                      <a:pt x="74287" y="95771"/>
                      <a:pt x="95767" y="74289"/>
                      <a:pt x="95767" y="47884"/>
                    </a:cubicBezTo>
                    <a:cubicBezTo>
                      <a:pt x="95767" y="21481"/>
                      <a:pt x="74287" y="0"/>
                      <a:pt x="47884" y="0"/>
                    </a:cubicBezTo>
                    <a:cubicBezTo>
                      <a:pt x="21480" y="0"/>
                      <a:pt x="0" y="21481"/>
                      <a:pt x="0" y="47884"/>
                    </a:cubicBezTo>
                    <a:cubicBezTo>
                      <a:pt x="0" y="74288"/>
                      <a:pt x="21480" y="95771"/>
                      <a:pt x="47884" y="95771"/>
                    </a:cubicBezTo>
                    <a:close/>
                    <a:moveTo>
                      <a:pt x="47884" y="24793"/>
                    </a:moveTo>
                    <a:cubicBezTo>
                      <a:pt x="60616" y="24793"/>
                      <a:pt x="70974" y="35152"/>
                      <a:pt x="70974" y="47884"/>
                    </a:cubicBezTo>
                    <a:cubicBezTo>
                      <a:pt x="70974" y="60617"/>
                      <a:pt x="60616" y="70976"/>
                      <a:pt x="47884" y="70976"/>
                    </a:cubicBezTo>
                    <a:cubicBezTo>
                      <a:pt x="35151" y="70976"/>
                      <a:pt x="24794" y="60617"/>
                      <a:pt x="24794" y="47884"/>
                    </a:cubicBezTo>
                    <a:cubicBezTo>
                      <a:pt x="24794" y="35152"/>
                      <a:pt x="35151" y="24793"/>
                      <a:pt x="47884" y="24793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A6E7D6E-96E6-428C-9A15-A7DCED223980}"/>
                  </a:ext>
                </a:extLst>
              </p:cNvPr>
              <p:cNvSpPr/>
              <p:nvPr/>
            </p:nvSpPr>
            <p:spPr>
              <a:xfrm>
                <a:off x="2995259" y="6955864"/>
                <a:ext cx="641227" cy="445771"/>
              </a:xfrm>
              <a:custGeom>
                <a:avLst/>
                <a:gdLst>
                  <a:gd name="connsiteX0" fmla="*/ 641217 w 641227"/>
                  <a:gd name="connsiteY0" fmla="*/ 245028 h 445771"/>
                  <a:gd name="connsiteX1" fmla="*/ 641217 w 641227"/>
                  <a:gd name="connsiteY1" fmla="*/ 180977 h 445771"/>
                  <a:gd name="connsiteX2" fmla="*/ 628258 w 641227"/>
                  <a:gd name="connsiteY2" fmla="*/ 113491 h 445771"/>
                  <a:gd name="connsiteX3" fmla="*/ 595049 w 641227"/>
                  <a:gd name="connsiteY3" fmla="*/ 70833 h 445771"/>
                  <a:gd name="connsiteX4" fmla="*/ 511773 w 641227"/>
                  <a:gd name="connsiteY4" fmla="*/ 44224 h 445771"/>
                  <a:gd name="connsiteX5" fmla="*/ 337857 w 641227"/>
                  <a:gd name="connsiteY5" fmla="*/ 44224 h 445771"/>
                  <a:gd name="connsiteX6" fmla="*/ 337857 w 641227"/>
                  <a:gd name="connsiteY6" fmla="*/ 12396 h 445771"/>
                  <a:gd name="connsiteX7" fmla="*/ 325460 w 641227"/>
                  <a:gd name="connsiteY7" fmla="*/ 0 h 445771"/>
                  <a:gd name="connsiteX8" fmla="*/ 313064 w 641227"/>
                  <a:gd name="connsiteY8" fmla="*/ 12396 h 445771"/>
                  <a:gd name="connsiteX9" fmla="*/ 313064 w 641227"/>
                  <a:gd name="connsiteY9" fmla="*/ 44224 h 445771"/>
                  <a:gd name="connsiteX10" fmla="*/ 129453 w 641227"/>
                  <a:gd name="connsiteY10" fmla="*/ 44224 h 445771"/>
                  <a:gd name="connsiteX11" fmla="*/ 46178 w 641227"/>
                  <a:gd name="connsiteY11" fmla="*/ 70833 h 445771"/>
                  <a:gd name="connsiteX12" fmla="*/ 12969 w 641227"/>
                  <a:gd name="connsiteY12" fmla="*/ 113491 h 445771"/>
                  <a:gd name="connsiteX13" fmla="*/ 10 w 641227"/>
                  <a:gd name="connsiteY13" fmla="*/ 180977 h 445771"/>
                  <a:gd name="connsiteX14" fmla="*/ 10 w 641227"/>
                  <a:gd name="connsiteY14" fmla="*/ 245021 h 445771"/>
                  <a:gd name="connsiteX15" fmla="*/ 0 w 641227"/>
                  <a:gd name="connsiteY15" fmla="*/ 263686 h 445771"/>
                  <a:gd name="connsiteX16" fmla="*/ 0 w 641227"/>
                  <a:gd name="connsiteY16" fmla="*/ 365848 h 445771"/>
                  <a:gd name="connsiteX17" fmla="*/ 79842 w 641227"/>
                  <a:gd name="connsiteY17" fmla="*/ 445688 h 445771"/>
                  <a:gd name="connsiteX18" fmla="*/ 112117 w 641227"/>
                  <a:gd name="connsiteY18" fmla="*/ 445688 h 445771"/>
                  <a:gd name="connsiteX19" fmla="*/ 134822 w 641227"/>
                  <a:gd name="connsiteY19" fmla="*/ 444239 h 445771"/>
                  <a:gd name="connsiteX20" fmla="*/ 175460 w 641227"/>
                  <a:gd name="connsiteY20" fmla="*/ 424294 h 445771"/>
                  <a:gd name="connsiteX21" fmla="*/ 192093 w 641227"/>
                  <a:gd name="connsiteY21" fmla="*/ 403336 h 445771"/>
                  <a:gd name="connsiteX22" fmla="*/ 236139 w 641227"/>
                  <a:gd name="connsiteY22" fmla="*/ 379339 h 445771"/>
                  <a:gd name="connsiteX23" fmla="*/ 248707 w 641227"/>
                  <a:gd name="connsiteY23" fmla="*/ 378245 h 445771"/>
                  <a:gd name="connsiteX24" fmla="*/ 296018 w 641227"/>
                  <a:gd name="connsiteY24" fmla="*/ 378245 h 445771"/>
                  <a:gd name="connsiteX25" fmla="*/ 296231 w 641227"/>
                  <a:gd name="connsiteY25" fmla="*/ 378246 h 445771"/>
                  <a:gd name="connsiteX26" fmla="*/ 296483 w 641227"/>
                  <a:gd name="connsiteY26" fmla="*/ 378236 h 445771"/>
                  <a:gd name="connsiteX27" fmla="*/ 337635 w 641227"/>
                  <a:gd name="connsiteY27" fmla="*/ 393431 h 445771"/>
                  <a:gd name="connsiteX28" fmla="*/ 355060 w 641227"/>
                  <a:gd name="connsiteY28" fmla="*/ 395367 h 445771"/>
                  <a:gd name="connsiteX29" fmla="*/ 356996 w 641227"/>
                  <a:gd name="connsiteY29" fmla="*/ 377943 h 445771"/>
                  <a:gd name="connsiteX30" fmla="*/ 295821 w 641227"/>
                  <a:gd name="connsiteY30" fmla="*/ 353451 h 445771"/>
                  <a:gd name="connsiteX31" fmla="*/ 248444 w 641227"/>
                  <a:gd name="connsiteY31" fmla="*/ 353451 h 445771"/>
                  <a:gd name="connsiteX32" fmla="*/ 247927 w 641227"/>
                  <a:gd name="connsiteY32" fmla="*/ 353462 h 445771"/>
                  <a:gd name="connsiteX33" fmla="*/ 232766 w 641227"/>
                  <a:gd name="connsiteY33" fmla="*/ 354776 h 445771"/>
                  <a:gd name="connsiteX34" fmla="*/ 172004 w 641227"/>
                  <a:gd name="connsiteY34" fmla="*/ 388800 h 445771"/>
                  <a:gd name="connsiteX35" fmla="*/ 171622 w 641227"/>
                  <a:gd name="connsiteY35" fmla="*/ 389347 h 445771"/>
                  <a:gd name="connsiteX36" fmla="*/ 156930 w 641227"/>
                  <a:gd name="connsiteY36" fmla="*/ 407821 h 445771"/>
                  <a:gd name="connsiteX37" fmla="*/ 113233 w 641227"/>
                  <a:gd name="connsiteY37" fmla="*/ 420920 h 445771"/>
                  <a:gd name="connsiteX38" fmla="*/ 112838 w 641227"/>
                  <a:gd name="connsiteY38" fmla="*/ 420894 h 445771"/>
                  <a:gd name="connsiteX39" fmla="*/ 79842 w 641227"/>
                  <a:gd name="connsiteY39" fmla="*/ 420894 h 445771"/>
                  <a:gd name="connsiteX40" fmla="*/ 24794 w 641227"/>
                  <a:gd name="connsiteY40" fmla="*/ 365847 h 445771"/>
                  <a:gd name="connsiteX41" fmla="*/ 24794 w 641227"/>
                  <a:gd name="connsiteY41" fmla="*/ 263693 h 445771"/>
                  <a:gd name="connsiteX42" fmla="*/ 24804 w 641227"/>
                  <a:gd name="connsiteY42" fmla="*/ 245028 h 445771"/>
                  <a:gd name="connsiteX43" fmla="*/ 24804 w 641227"/>
                  <a:gd name="connsiteY43" fmla="*/ 180977 h 445771"/>
                  <a:gd name="connsiteX44" fmla="*/ 61421 w 641227"/>
                  <a:gd name="connsiteY44" fmla="*/ 90387 h 445771"/>
                  <a:gd name="connsiteX45" fmla="*/ 129453 w 641227"/>
                  <a:gd name="connsiteY45" fmla="*/ 69017 h 445771"/>
                  <a:gd name="connsiteX46" fmla="*/ 511773 w 641227"/>
                  <a:gd name="connsiteY46" fmla="*/ 69017 h 445771"/>
                  <a:gd name="connsiteX47" fmla="*/ 579805 w 641227"/>
                  <a:gd name="connsiteY47" fmla="*/ 90387 h 445771"/>
                  <a:gd name="connsiteX48" fmla="*/ 616423 w 641227"/>
                  <a:gd name="connsiteY48" fmla="*/ 180977 h 445771"/>
                  <a:gd name="connsiteX49" fmla="*/ 616423 w 641227"/>
                  <a:gd name="connsiteY49" fmla="*/ 245034 h 445771"/>
                  <a:gd name="connsiteX50" fmla="*/ 616433 w 641227"/>
                  <a:gd name="connsiteY50" fmla="*/ 263686 h 445771"/>
                  <a:gd name="connsiteX51" fmla="*/ 616433 w 641227"/>
                  <a:gd name="connsiteY51" fmla="*/ 365848 h 445771"/>
                  <a:gd name="connsiteX52" fmla="*/ 561385 w 641227"/>
                  <a:gd name="connsiteY52" fmla="*/ 420895 h 445771"/>
                  <a:gd name="connsiteX53" fmla="*/ 528784 w 641227"/>
                  <a:gd name="connsiteY53" fmla="*/ 420895 h 445771"/>
                  <a:gd name="connsiteX54" fmla="*/ 527993 w 641227"/>
                  <a:gd name="connsiteY54" fmla="*/ 420920 h 445771"/>
                  <a:gd name="connsiteX55" fmla="*/ 484297 w 641227"/>
                  <a:gd name="connsiteY55" fmla="*/ 407822 h 445771"/>
                  <a:gd name="connsiteX56" fmla="*/ 469614 w 641227"/>
                  <a:gd name="connsiteY56" fmla="*/ 389361 h 445771"/>
                  <a:gd name="connsiteX57" fmla="*/ 469223 w 641227"/>
                  <a:gd name="connsiteY57" fmla="*/ 388801 h 445771"/>
                  <a:gd name="connsiteX58" fmla="*/ 408464 w 641227"/>
                  <a:gd name="connsiteY58" fmla="*/ 354778 h 445771"/>
                  <a:gd name="connsiteX59" fmla="*/ 383840 w 641227"/>
                  <a:gd name="connsiteY59" fmla="*/ 353652 h 445771"/>
                  <a:gd name="connsiteX60" fmla="*/ 377563 w 641227"/>
                  <a:gd name="connsiteY60" fmla="*/ 353463 h 445771"/>
                  <a:gd name="connsiteX61" fmla="*/ 364661 w 641227"/>
                  <a:gd name="connsiteY61" fmla="*/ 365332 h 445771"/>
                  <a:gd name="connsiteX62" fmla="*/ 376530 w 641227"/>
                  <a:gd name="connsiteY62" fmla="*/ 378234 h 445771"/>
                  <a:gd name="connsiteX63" fmla="*/ 383159 w 641227"/>
                  <a:gd name="connsiteY63" fmla="*/ 378435 h 445771"/>
                  <a:gd name="connsiteX64" fmla="*/ 405090 w 641227"/>
                  <a:gd name="connsiteY64" fmla="*/ 379340 h 445771"/>
                  <a:gd name="connsiteX65" fmla="*/ 449133 w 641227"/>
                  <a:gd name="connsiteY65" fmla="*/ 403335 h 445771"/>
                  <a:gd name="connsiteX66" fmla="*/ 465767 w 641227"/>
                  <a:gd name="connsiteY66" fmla="*/ 424294 h 445771"/>
                  <a:gd name="connsiteX67" fmla="*/ 506405 w 641227"/>
                  <a:gd name="connsiteY67" fmla="*/ 444239 h 445771"/>
                  <a:gd name="connsiteX68" fmla="*/ 525196 w 641227"/>
                  <a:gd name="connsiteY68" fmla="*/ 445771 h 445771"/>
                  <a:gd name="connsiteX69" fmla="*/ 529110 w 641227"/>
                  <a:gd name="connsiteY69" fmla="*/ 445688 h 445771"/>
                  <a:gd name="connsiteX70" fmla="*/ 561385 w 641227"/>
                  <a:gd name="connsiteY70" fmla="*/ 445688 h 445771"/>
                  <a:gd name="connsiteX71" fmla="*/ 641227 w 641227"/>
                  <a:gd name="connsiteY71" fmla="*/ 365848 h 445771"/>
                  <a:gd name="connsiteX72" fmla="*/ 641227 w 641227"/>
                  <a:gd name="connsiteY72" fmla="*/ 263679 h 445771"/>
                  <a:gd name="connsiteX73" fmla="*/ 641217 w 641227"/>
                  <a:gd name="connsiteY73" fmla="*/ 245028 h 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41227" h="445771">
                    <a:moveTo>
                      <a:pt x="641217" y="245028"/>
                    </a:moveTo>
                    <a:lnTo>
                      <a:pt x="641217" y="180977"/>
                    </a:lnTo>
                    <a:cubicBezTo>
                      <a:pt x="641217" y="155280"/>
                      <a:pt x="636857" y="132574"/>
                      <a:pt x="628258" y="113491"/>
                    </a:cubicBezTo>
                    <a:cubicBezTo>
                      <a:pt x="620529" y="96338"/>
                      <a:pt x="609356" y="81985"/>
                      <a:pt x="595049" y="70833"/>
                    </a:cubicBezTo>
                    <a:cubicBezTo>
                      <a:pt x="565349" y="47681"/>
                      <a:pt x="530126" y="44224"/>
                      <a:pt x="511773" y="44224"/>
                    </a:cubicBezTo>
                    <a:lnTo>
                      <a:pt x="337857" y="44224"/>
                    </a:lnTo>
                    <a:lnTo>
                      <a:pt x="337857" y="12396"/>
                    </a:lnTo>
                    <a:cubicBezTo>
                      <a:pt x="337857" y="5550"/>
                      <a:pt x="332307" y="0"/>
                      <a:pt x="325460" y="0"/>
                    </a:cubicBezTo>
                    <a:cubicBezTo>
                      <a:pt x="318614" y="0"/>
                      <a:pt x="313064" y="5550"/>
                      <a:pt x="313064" y="12396"/>
                    </a:cubicBezTo>
                    <a:lnTo>
                      <a:pt x="313064" y="44224"/>
                    </a:lnTo>
                    <a:lnTo>
                      <a:pt x="129453" y="44224"/>
                    </a:lnTo>
                    <a:cubicBezTo>
                      <a:pt x="111100" y="44224"/>
                      <a:pt x="75877" y="47682"/>
                      <a:pt x="46178" y="70833"/>
                    </a:cubicBezTo>
                    <a:cubicBezTo>
                      <a:pt x="31871" y="81985"/>
                      <a:pt x="20698" y="96338"/>
                      <a:pt x="12969" y="113491"/>
                    </a:cubicBezTo>
                    <a:cubicBezTo>
                      <a:pt x="4370" y="132574"/>
                      <a:pt x="10" y="155280"/>
                      <a:pt x="10" y="180977"/>
                    </a:cubicBezTo>
                    <a:lnTo>
                      <a:pt x="10" y="245021"/>
                    </a:lnTo>
                    <a:lnTo>
                      <a:pt x="0" y="263686"/>
                    </a:lnTo>
                    <a:lnTo>
                      <a:pt x="0" y="365848"/>
                    </a:lnTo>
                    <a:cubicBezTo>
                      <a:pt x="0" y="409872"/>
                      <a:pt x="35817" y="445688"/>
                      <a:pt x="79842" y="445688"/>
                    </a:cubicBezTo>
                    <a:lnTo>
                      <a:pt x="112117" y="445688"/>
                    </a:lnTo>
                    <a:cubicBezTo>
                      <a:pt x="114298" y="445794"/>
                      <a:pt x="123643" y="446090"/>
                      <a:pt x="134822" y="444239"/>
                    </a:cubicBezTo>
                    <a:cubicBezTo>
                      <a:pt x="152643" y="441291"/>
                      <a:pt x="166316" y="434581"/>
                      <a:pt x="175460" y="424294"/>
                    </a:cubicBezTo>
                    <a:cubicBezTo>
                      <a:pt x="185228" y="413305"/>
                      <a:pt x="190910" y="405089"/>
                      <a:pt x="192093" y="403336"/>
                    </a:cubicBezTo>
                    <a:cubicBezTo>
                      <a:pt x="202025" y="390060"/>
                      <a:pt x="216842" y="381988"/>
                      <a:pt x="236139" y="379339"/>
                    </a:cubicBezTo>
                    <a:cubicBezTo>
                      <a:pt x="240079" y="378798"/>
                      <a:pt x="244192" y="378439"/>
                      <a:pt x="248707" y="378245"/>
                    </a:cubicBezTo>
                    <a:lnTo>
                      <a:pt x="296018" y="378245"/>
                    </a:lnTo>
                    <a:lnTo>
                      <a:pt x="296231" y="378246"/>
                    </a:lnTo>
                    <a:lnTo>
                      <a:pt x="296483" y="378236"/>
                    </a:lnTo>
                    <a:cubicBezTo>
                      <a:pt x="296768" y="378230"/>
                      <a:pt x="324855" y="377454"/>
                      <a:pt x="337635" y="393431"/>
                    </a:cubicBezTo>
                    <a:cubicBezTo>
                      <a:pt x="341912" y="398776"/>
                      <a:pt x="349713" y="399645"/>
                      <a:pt x="355060" y="395367"/>
                    </a:cubicBezTo>
                    <a:cubicBezTo>
                      <a:pt x="360406" y="391091"/>
                      <a:pt x="361273" y="383290"/>
                      <a:pt x="356996" y="377943"/>
                    </a:cubicBezTo>
                    <a:cubicBezTo>
                      <a:pt x="337047" y="353006"/>
                      <a:pt x="299874" y="353336"/>
                      <a:pt x="295821" y="353451"/>
                    </a:cubicBezTo>
                    <a:lnTo>
                      <a:pt x="248444" y="353451"/>
                    </a:lnTo>
                    <a:lnTo>
                      <a:pt x="247927" y="353462"/>
                    </a:lnTo>
                    <a:cubicBezTo>
                      <a:pt x="242521" y="353687"/>
                      <a:pt x="237562" y="354117"/>
                      <a:pt x="232766" y="354776"/>
                    </a:cubicBezTo>
                    <a:cubicBezTo>
                      <a:pt x="206503" y="358380"/>
                      <a:pt x="186060" y="369828"/>
                      <a:pt x="172004" y="388800"/>
                    </a:cubicBezTo>
                    <a:lnTo>
                      <a:pt x="171622" y="389347"/>
                    </a:lnTo>
                    <a:cubicBezTo>
                      <a:pt x="171571" y="389423"/>
                      <a:pt x="166448" y="397113"/>
                      <a:pt x="156930" y="407821"/>
                    </a:cubicBezTo>
                    <a:cubicBezTo>
                      <a:pt x="146065" y="420043"/>
                      <a:pt x="121684" y="421416"/>
                      <a:pt x="113233" y="420920"/>
                    </a:cubicBezTo>
                    <a:lnTo>
                      <a:pt x="112838" y="420894"/>
                    </a:lnTo>
                    <a:lnTo>
                      <a:pt x="79842" y="420894"/>
                    </a:lnTo>
                    <a:cubicBezTo>
                      <a:pt x="49488" y="420894"/>
                      <a:pt x="24794" y="396202"/>
                      <a:pt x="24794" y="365847"/>
                    </a:cubicBezTo>
                    <a:lnTo>
                      <a:pt x="24794" y="263693"/>
                    </a:lnTo>
                    <a:lnTo>
                      <a:pt x="24804" y="245028"/>
                    </a:lnTo>
                    <a:lnTo>
                      <a:pt x="24804" y="180977"/>
                    </a:lnTo>
                    <a:cubicBezTo>
                      <a:pt x="24804" y="139806"/>
                      <a:pt x="37124" y="109328"/>
                      <a:pt x="61421" y="90387"/>
                    </a:cubicBezTo>
                    <a:cubicBezTo>
                      <a:pt x="85272" y="71793"/>
                      <a:pt x="114283" y="69017"/>
                      <a:pt x="129453" y="69017"/>
                    </a:cubicBezTo>
                    <a:lnTo>
                      <a:pt x="511773" y="69017"/>
                    </a:lnTo>
                    <a:cubicBezTo>
                      <a:pt x="526943" y="69017"/>
                      <a:pt x="555953" y="71793"/>
                      <a:pt x="579805" y="90387"/>
                    </a:cubicBezTo>
                    <a:cubicBezTo>
                      <a:pt x="604103" y="109328"/>
                      <a:pt x="616423" y="139806"/>
                      <a:pt x="616423" y="180977"/>
                    </a:cubicBezTo>
                    <a:lnTo>
                      <a:pt x="616423" y="245034"/>
                    </a:lnTo>
                    <a:lnTo>
                      <a:pt x="616433" y="263686"/>
                    </a:lnTo>
                    <a:lnTo>
                      <a:pt x="616433" y="365848"/>
                    </a:lnTo>
                    <a:cubicBezTo>
                      <a:pt x="616433" y="396202"/>
                      <a:pt x="591739" y="420895"/>
                      <a:pt x="561385" y="420895"/>
                    </a:cubicBezTo>
                    <a:lnTo>
                      <a:pt x="528784" y="420895"/>
                    </a:lnTo>
                    <a:lnTo>
                      <a:pt x="527993" y="420920"/>
                    </a:lnTo>
                    <a:cubicBezTo>
                      <a:pt x="520128" y="421425"/>
                      <a:pt x="495208" y="420097"/>
                      <a:pt x="484297" y="407822"/>
                    </a:cubicBezTo>
                    <a:cubicBezTo>
                      <a:pt x="474779" y="397113"/>
                      <a:pt x="469656" y="389423"/>
                      <a:pt x="469614" y="389361"/>
                    </a:cubicBezTo>
                    <a:lnTo>
                      <a:pt x="469223" y="388801"/>
                    </a:lnTo>
                    <a:cubicBezTo>
                      <a:pt x="455167" y="369828"/>
                      <a:pt x="434724" y="358381"/>
                      <a:pt x="408464" y="354778"/>
                    </a:cubicBezTo>
                    <a:cubicBezTo>
                      <a:pt x="404685" y="354257"/>
                      <a:pt x="395481" y="353971"/>
                      <a:pt x="383840" y="353652"/>
                    </a:cubicBezTo>
                    <a:cubicBezTo>
                      <a:pt x="381052" y="353575"/>
                      <a:pt x="378770" y="353513"/>
                      <a:pt x="377563" y="353463"/>
                    </a:cubicBezTo>
                    <a:cubicBezTo>
                      <a:pt x="370725" y="353178"/>
                      <a:pt x="364946" y="358491"/>
                      <a:pt x="364661" y="365332"/>
                    </a:cubicBezTo>
                    <a:cubicBezTo>
                      <a:pt x="364376" y="372172"/>
                      <a:pt x="369690" y="377949"/>
                      <a:pt x="376530" y="378234"/>
                    </a:cubicBezTo>
                    <a:cubicBezTo>
                      <a:pt x="377859" y="378289"/>
                      <a:pt x="380197" y="378354"/>
                      <a:pt x="383159" y="378435"/>
                    </a:cubicBezTo>
                    <a:cubicBezTo>
                      <a:pt x="388902" y="378593"/>
                      <a:pt x="402350" y="378963"/>
                      <a:pt x="405090" y="379340"/>
                    </a:cubicBezTo>
                    <a:cubicBezTo>
                      <a:pt x="424384" y="381988"/>
                      <a:pt x="439201" y="390060"/>
                      <a:pt x="449133" y="403335"/>
                    </a:cubicBezTo>
                    <a:cubicBezTo>
                      <a:pt x="450316" y="405087"/>
                      <a:pt x="455999" y="413304"/>
                      <a:pt x="465767" y="424294"/>
                    </a:cubicBezTo>
                    <a:cubicBezTo>
                      <a:pt x="474911" y="434581"/>
                      <a:pt x="488584" y="441291"/>
                      <a:pt x="506405" y="444239"/>
                    </a:cubicBezTo>
                    <a:cubicBezTo>
                      <a:pt x="514132" y="445517"/>
                      <a:pt x="520982" y="445771"/>
                      <a:pt x="525196" y="445771"/>
                    </a:cubicBezTo>
                    <a:cubicBezTo>
                      <a:pt x="527079" y="445771"/>
                      <a:pt x="528436" y="445721"/>
                      <a:pt x="529110" y="445688"/>
                    </a:cubicBezTo>
                    <a:lnTo>
                      <a:pt x="561385" y="445688"/>
                    </a:lnTo>
                    <a:cubicBezTo>
                      <a:pt x="605411" y="445688"/>
                      <a:pt x="641227" y="409872"/>
                      <a:pt x="641227" y="365848"/>
                    </a:cubicBezTo>
                    <a:lnTo>
                      <a:pt x="641227" y="263679"/>
                    </a:lnTo>
                    <a:lnTo>
                      <a:pt x="641217" y="245028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ADF42F3-BCE5-486F-A07E-D3D005B11309}"/>
                  </a:ext>
                </a:extLst>
              </p:cNvPr>
              <p:cNvSpPr/>
              <p:nvPr/>
            </p:nvSpPr>
            <p:spPr>
              <a:xfrm>
                <a:off x="3061370" y="7070876"/>
                <a:ext cx="190902" cy="191225"/>
              </a:xfrm>
              <a:custGeom>
                <a:avLst/>
                <a:gdLst>
                  <a:gd name="connsiteX0" fmla="*/ 95251 w 190902"/>
                  <a:gd name="connsiteY0" fmla="*/ 191226 h 191225"/>
                  <a:gd name="connsiteX1" fmla="*/ 95278 w 190902"/>
                  <a:gd name="connsiteY1" fmla="*/ 191226 h 191225"/>
                  <a:gd name="connsiteX2" fmla="*/ 107674 w 190902"/>
                  <a:gd name="connsiteY2" fmla="*/ 178855 h 191225"/>
                  <a:gd name="connsiteX3" fmla="*/ 107822 w 190902"/>
                  <a:gd name="connsiteY3" fmla="*/ 107983 h 191225"/>
                  <a:gd name="connsiteX4" fmla="*/ 178534 w 190902"/>
                  <a:gd name="connsiteY4" fmla="*/ 107822 h 191225"/>
                  <a:gd name="connsiteX5" fmla="*/ 190902 w 190902"/>
                  <a:gd name="connsiteY5" fmla="*/ 95397 h 191225"/>
                  <a:gd name="connsiteX6" fmla="*/ 178506 w 190902"/>
                  <a:gd name="connsiteY6" fmla="*/ 83029 h 191225"/>
                  <a:gd name="connsiteX7" fmla="*/ 178477 w 190902"/>
                  <a:gd name="connsiteY7" fmla="*/ 83029 h 191225"/>
                  <a:gd name="connsiteX8" fmla="*/ 107874 w 190902"/>
                  <a:gd name="connsiteY8" fmla="*/ 83189 h 191225"/>
                  <a:gd name="connsiteX9" fmla="*/ 108022 w 190902"/>
                  <a:gd name="connsiteY9" fmla="*/ 12423 h 191225"/>
                  <a:gd name="connsiteX10" fmla="*/ 95651 w 190902"/>
                  <a:gd name="connsiteY10" fmla="*/ 0 h 191225"/>
                  <a:gd name="connsiteX11" fmla="*/ 95625 w 190902"/>
                  <a:gd name="connsiteY11" fmla="*/ 0 h 191225"/>
                  <a:gd name="connsiteX12" fmla="*/ 83228 w 190902"/>
                  <a:gd name="connsiteY12" fmla="*/ 12371 h 191225"/>
                  <a:gd name="connsiteX13" fmla="*/ 83080 w 190902"/>
                  <a:gd name="connsiteY13" fmla="*/ 83245 h 191225"/>
                  <a:gd name="connsiteX14" fmla="*/ 12368 w 190902"/>
                  <a:gd name="connsiteY14" fmla="*/ 83405 h 191225"/>
                  <a:gd name="connsiteX15" fmla="*/ 0 w 190902"/>
                  <a:gd name="connsiteY15" fmla="*/ 95830 h 191225"/>
                  <a:gd name="connsiteX16" fmla="*/ 12396 w 190902"/>
                  <a:gd name="connsiteY16" fmla="*/ 108199 h 191225"/>
                  <a:gd name="connsiteX17" fmla="*/ 12425 w 190902"/>
                  <a:gd name="connsiteY17" fmla="*/ 108199 h 191225"/>
                  <a:gd name="connsiteX18" fmla="*/ 83028 w 190902"/>
                  <a:gd name="connsiteY18" fmla="*/ 108038 h 191225"/>
                  <a:gd name="connsiteX19" fmla="*/ 82880 w 190902"/>
                  <a:gd name="connsiteY19" fmla="*/ 178802 h 191225"/>
                  <a:gd name="connsiteX20" fmla="*/ 95251 w 190902"/>
                  <a:gd name="connsiteY20" fmla="*/ 191226 h 19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902" h="191225">
                    <a:moveTo>
                      <a:pt x="95251" y="191226"/>
                    </a:moveTo>
                    <a:cubicBezTo>
                      <a:pt x="95260" y="191226"/>
                      <a:pt x="95269" y="191226"/>
                      <a:pt x="95278" y="191226"/>
                    </a:cubicBezTo>
                    <a:cubicBezTo>
                      <a:pt x="102111" y="191226"/>
                      <a:pt x="107660" y="185693"/>
                      <a:pt x="107674" y="178855"/>
                    </a:cubicBezTo>
                    <a:lnTo>
                      <a:pt x="107822" y="107983"/>
                    </a:lnTo>
                    <a:lnTo>
                      <a:pt x="178534" y="107822"/>
                    </a:lnTo>
                    <a:cubicBezTo>
                      <a:pt x="185380" y="107807"/>
                      <a:pt x="190917" y="102244"/>
                      <a:pt x="190902" y="95397"/>
                    </a:cubicBezTo>
                    <a:cubicBezTo>
                      <a:pt x="190887" y="88560"/>
                      <a:pt x="185341" y="83029"/>
                      <a:pt x="178506" y="83029"/>
                    </a:cubicBezTo>
                    <a:cubicBezTo>
                      <a:pt x="178497" y="83029"/>
                      <a:pt x="178487" y="83029"/>
                      <a:pt x="178477" y="83029"/>
                    </a:cubicBezTo>
                    <a:lnTo>
                      <a:pt x="107874" y="83189"/>
                    </a:lnTo>
                    <a:lnTo>
                      <a:pt x="108022" y="12423"/>
                    </a:lnTo>
                    <a:cubicBezTo>
                      <a:pt x="108036" y="5577"/>
                      <a:pt x="102497" y="14"/>
                      <a:pt x="95651" y="0"/>
                    </a:cubicBezTo>
                    <a:cubicBezTo>
                      <a:pt x="95642" y="0"/>
                      <a:pt x="95634" y="0"/>
                      <a:pt x="95625" y="0"/>
                    </a:cubicBezTo>
                    <a:cubicBezTo>
                      <a:pt x="88790" y="0"/>
                      <a:pt x="83243" y="5534"/>
                      <a:pt x="83228" y="12371"/>
                    </a:cubicBezTo>
                    <a:lnTo>
                      <a:pt x="83080" y="83245"/>
                    </a:lnTo>
                    <a:lnTo>
                      <a:pt x="12368" y="83405"/>
                    </a:lnTo>
                    <a:cubicBezTo>
                      <a:pt x="5522" y="83421"/>
                      <a:pt x="-15" y="88984"/>
                      <a:pt x="0" y="95830"/>
                    </a:cubicBezTo>
                    <a:cubicBezTo>
                      <a:pt x="15" y="102668"/>
                      <a:pt x="5562" y="108199"/>
                      <a:pt x="12396" y="108199"/>
                    </a:cubicBezTo>
                    <a:cubicBezTo>
                      <a:pt x="12405" y="108199"/>
                      <a:pt x="12415" y="108199"/>
                      <a:pt x="12425" y="108199"/>
                    </a:cubicBezTo>
                    <a:lnTo>
                      <a:pt x="83028" y="108038"/>
                    </a:lnTo>
                    <a:lnTo>
                      <a:pt x="82880" y="178802"/>
                    </a:lnTo>
                    <a:cubicBezTo>
                      <a:pt x="82866" y="185649"/>
                      <a:pt x="88404" y="191212"/>
                      <a:pt x="95251" y="191226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FD28590A-5DBD-4773-993B-D0B8A3A5998E}"/>
              </a:ext>
            </a:extLst>
          </p:cNvPr>
          <p:cNvGrpSpPr/>
          <p:nvPr/>
        </p:nvGrpSpPr>
        <p:grpSpPr>
          <a:xfrm>
            <a:off x="8995127" y="2650864"/>
            <a:ext cx="2678862" cy="3506722"/>
            <a:chOff x="318552" y="2211372"/>
            <a:chExt cx="2678862" cy="3506722"/>
          </a:xfrm>
        </p:grpSpPr>
        <p:sp>
          <p:nvSpPr>
            <p:cNvPr id="145" name="梯形 144">
              <a:extLst>
                <a:ext uri="{FF2B5EF4-FFF2-40B4-BE49-F238E27FC236}">
                  <a16:creationId xmlns:a16="http://schemas.microsoft.com/office/drawing/2014/main" id="{005155FD-7606-4FB7-8E33-F2C616A05431}"/>
                </a:ext>
              </a:extLst>
            </p:cNvPr>
            <p:cNvSpPr/>
            <p:nvPr/>
          </p:nvSpPr>
          <p:spPr>
            <a:xfrm rot="10800000">
              <a:off x="635874" y="5154030"/>
              <a:ext cx="2020933" cy="564064"/>
            </a:xfrm>
            <a:prstGeom prst="trapezoid">
              <a:avLst>
                <a:gd name="adj" fmla="val 77823"/>
              </a:avLst>
            </a:prstGeom>
            <a:solidFill>
              <a:schemeClr val="tx1">
                <a:alpha val="56000"/>
              </a:schemeClr>
            </a:solidFill>
            <a:ln w="34925">
              <a:gradFill flip="none" rotWithShape="1">
                <a:gsLst>
                  <a:gs pos="0">
                    <a:srgbClr val="A5D0F7"/>
                  </a:gs>
                  <a:gs pos="43000">
                    <a:srgbClr val="620C69"/>
                  </a:gs>
                  <a:gs pos="83000">
                    <a:srgbClr val="3573CF"/>
                  </a:gs>
                  <a:gs pos="100000">
                    <a:srgbClr val="EAA3D3"/>
                  </a:gs>
                </a:gsLst>
                <a:lin ang="8100000" scaled="1"/>
                <a:tileRect/>
              </a:gradFill>
            </a:ln>
            <a:effectLst>
              <a:outerShdw blurRad="101600" sx="103000" sy="103000" algn="ctr" rotWithShape="0">
                <a:srgbClr val="620C69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34711DEE-928B-44E1-93A0-341B55B1362D}"/>
                </a:ext>
              </a:extLst>
            </p:cNvPr>
            <p:cNvSpPr/>
            <p:nvPr/>
          </p:nvSpPr>
          <p:spPr>
            <a:xfrm>
              <a:off x="318552" y="2211372"/>
              <a:ext cx="2678862" cy="2942658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ln w="22225">
              <a:gradFill flip="none" rotWithShape="1">
                <a:gsLst>
                  <a:gs pos="30600">
                    <a:srgbClr val="DC2473"/>
                  </a:gs>
                  <a:gs pos="0">
                    <a:srgbClr val="3573CF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74B57A4F-475A-49B1-BADD-F00EE9EC54DF}"/>
                </a:ext>
              </a:extLst>
            </p:cNvPr>
            <p:cNvSpPr txBox="1"/>
            <p:nvPr/>
          </p:nvSpPr>
          <p:spPr>
            <a:xfrm>
              <a:off x="474808" y="2914004"/>
              <a:ext cx="2314294" cy="21725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这是分点介绍的模板，可以将需要展示的信息划分为四部分并搭配图片进行说明。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下方</a:t>
              </a:r>
              <a:r>
                <a:rPr kumimoji="1"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icon</a:t>
              </a: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可编辑。上方图片可以直接替换。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69A6C8A8-8AE2-43B8-BEB0-B71EB753F501}"/>
                </a:ext>
              </a:extLst>
            </p:cNvPr>
            <p:cNvGrpSpPr/>
            <p:nvPr/>
          </p:nvGrpSpPr>
          <p:grpSpPr>
            <a:xfrm>
              <a:off x="1440809" y="5254058"/>
              <a:ext cx="476893" cy="331528"/>
              <a:chOff x="2995259" y="6955864"/>
              <a:chExt cx="641227" cy="445771"/>
            </a:xfrm>
            <a:scene3d>
              <a:camera prst="orthographicFront">
                <a:rot lat="21004602" lon="21052812" rev="20993131"/>
              </a:camera>
              <a:lightRig rig="threePt" dir="t"/>
            </a:scene3d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78BAFAD-6B1E-4BCE-91E6-AD37A5CF514B}"/>
                  </a:ext>
                </a:extLst>
              </p:cNvPr>
              <p:cNvSpPr/>
              <p:nvPr/>
            </p:nvSpPr>
            <p:spPr>
              <a:xfrm>
                <a:off x="3474766" y="7173754"/>
                <a:ext cx="95771" cy="95770"/>
              </a:xfrm>
              <a:custGeom>
                <a:avLst/>
                <a:gdLst>
                  <a:gd name="connsiteX0" fmla="*/ 47887 w 95771"/>
                  <a:gd name="connsiteY0" fmla="*/ 95771 h 95770"/>
                  <a:gd name="connsiteX1" fmla="*/ 95771 w 95771"/>
                  <a:gd name="connsiteY1" fmla="*/ 47884 h 95770"/>
                  <a:gd name="connsiteX2" fmla="*/ 47887 w 95771"/>
                  <a:gd name="connsiteY2" fmla="*/ 0 h 95770"/>
                  <a:gd name="connsiteX3" fmla="*/ 0 w 95771"/>
                  <a:gd name="connsiteY3" fmla="*/ 47884 h 95770"/>
                  <a:gd name="connsiteX4" fmla="*/ 47887 w 95771"/>
                  <a:gd name="connsiteY4" fmla="*/ 95771 h 95770"/>
                  <a:gd name="connsiteX5" fmla="*/ 47887 w 95771"/>
                  <a:gd name="connsiteY5" fmla="*/ 24794 h 95770"/>
                  <a:gd name="connsiteX6" fmla="*/ 70978 w 95771"/>
                  <a:gd name="connsiteY6" fmla="*/ 47884 h 95770"/>
                  <a:gd name="connsiteX7" fmla="*/ 47887 w 95771"/>
                  <a:gd name="connsiteY7" fmla="*/ 70977 h 95770"/>
                  <a:gd name="connsiteX8" fmla="*/ 24794 w 95771"/>
                  <a:gd name="connsiteY8" fmla="*/ 47884 h 95770"/>
                  <a:gd name="connsiteX9" fmla="*/ 47887 w 95771"/>
                  <a:gd name="connsiteY9" fmla="*/ 24794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71" h="95770">
                    <a:moveTo>
                      <a:pt x="47887" y="95771"/>
                    </a:moveTo>
                    <a:cubicBezTo>
                      <a:pt x="74290" y="95771"/>
                      <a:pt x="95771" y="74289"/>
                      <a:pt x="95771" y="47884"/>
                    </a:cubicBezTo>
                    <a:cubicBezTo>
                      <a:pt x="95771" y="21481"/>
                      <a:pt x="74290" y="0"/>
                      <a:pt x="47887" y="0"/>
                    </a:cubicBezTo>
                    <a:cubicBezTo>
                      <a:pt x="21482" y="0"/>
                      <a:pt x="0" y="21481"/>
                      <a:pt x="0" y="47884"/>
                    </a:cubicBezTo>
                    <a:cubicBezTo>
                      <a:pt x="-1" y="74289"/>
                      <a:pt x="21482" y="95771"/>
                      <a:pt x="47887" y="95771"/>
                    </a:cubicBezTo>
                    <a:close/>
                    <a:moveTo>
                      <a:pt x="47887" y="24794"/>
                    </a:moveTo>
                    <a:cubicBezTo>
                      <a:pt x="60619" y="24794"/>
                      <a:pt x="70978" y="35153"/>
                      <a:pt x="70978" y="47884"/>
                    </a:cubicBezTo>
                    <a:cubicBezTo>
                      <a:pt x="70978" y="60618"/>
                      <a:pt x="60619" y="70977"/>
                      <a:pt x="47887" y="70977"/>
                    </a:cubicBezTo>
                    <a:cubicBezTo>
                      <a:pt x="35153" y="70977"/>
                      <a:pt x="24794" y="60618"/>
                      <a:pt x="24794" y="47884"/>
                    </a:cubicBezTo>
                    <a:cubicBezTo>
                      <a:pt x="24793" y="35152"/>
                      <a:pt x="35153" y="24794"/>
                      <a:pt x="47887" y="24794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F34F263-F9A1-461D-88B3-922504EE2BCC}"/>
                  </a:ext>
                </a:extLst>
              </p:cNvPr>
              <p:cNvSpPr/>
              <p:nvPr/>
            </p:nvSpPr>
            <p:spPr>
              <a:xfrm>
                <a:off x="3375576" y="7086897"/>
                <a:ext cx="95767" cy="95770"/>
              </a:xfrm>
              <a:custGeom>
                <a:avLst/>
                <a:gdLst>
                  <a:gd name="connsiteX0" fmla="*/ 47884 w 95767"/>
                  <a:gd name="connsiteY0" fmla="*/ 95771 h 95770"/>
                  <a:gd name="connsiteX1" fmla="*/ 95767 w 95767"/>
                  <a:gd name="connsiteY1" fmla="*/ 47884 h 95770"/>
                  <a:gd name="connsiteX2" fmla="*/ 47884 w 95767"/>
                  <a:gd name="connsiteY2" fmla="*/ 0 h 95770"/>
                  <a:gd name="connsiteX3" fmla="*/ 0 w 95767"/>
                  <a:gd name="connsiteY3" fmla="*/ 47884 h 95770"/>
                  <a:gd name="connsiteX4" fmla="*/ 47884 w 95767"/>
                  <a:gd name="connsiteY4" fmla="*/ 95771 h 95770"/>
                  <a:gd name="connsiteX5" fmla="*/ 47884 w 95767"/>
                  <a:gd name="connsiteY5" fmla="*/ 24793 h 95770"/>
                  <a:gd name="connsiteX6" fmla="*/ 70974 w 95767"/>
                  <a:gd name="connsiteY6" fmla="*/ 47884 h 95770"/>
                  <a:gd name="connsiteX7" fmla="*/ 47884 w 95767"/>
                  <a:gd name="connsiteY7" fmla="*/ 70976 h 95770"/>
                  <a:gd name="connsiteX8" fmla="*/ 24794 w 95767"/>
                  <a:gd name="connsiteY8" fmla="*/ 47884 h 95770"/>
                  <a:gd name="connsiteX9" fmla="*/ 47884 w 95767"/>
                  <a:gd name="connsiteY9" fmla="*/ 24793 h 9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767" h="95770">
                    <a:moveTo>
                      <a:pt x="47884" y="95771"/>
                    </a:moveTo>
                    <a:cubicBezTo>
                      <a:pt x="74287" y="95771"/>
                      <a:pt x="95767" y="74289"/>
                      <a:pt x="95767" y="47884"/>
                    </a:cubicBezTo>
                    <a:cubicBezTo>
                      <a:pt x="95767" y="21481"/>
                      <a:pt x="74287" y="0"/>
                      <a:pt x="47884" y="0"/>
                    </a:cubicBezTo>
                    <a:cubicBezTo>
                      <a:pt x="21480" y="0"/>
                      <a:pt x="0" y="21481"/>
                      <a:pt x="0" y="47884"/>
                    </a:cubicBezTo>
                    <a:cubicBezTo>
                      <a:pt x="0" y="74288"/>
                      <a:pt x="21480" y="95771"/>
                      <a:pt x="47884" y="95771"/>
                    </a:cubicBezTo>
                    <a:close/>
                    <a:moveTo>
                      <a:pt x="47884" y="24793"/>
                    </a:moveTo>
                    <a:cubicBezTo>
                      <a:pt x="60616" y="24793"/>
                      <a:pt x="70974" y="35152"/>
                      <a:pt x="70974" y="47884"/>
                    </a:cubicBezTo>
                    <a:cubicBezTo>
                      <a:pt x="70974" y="60617"/>
                      <a:pt x="60616" y="70976"/>
                      <a:pt x="47884" y="70976"/>
                    </a:cubicBezTo>
                    <a:cubicBezTo>
                      <a:pt x="35151" y="70976"/>
                      <a:pt x="24794" y="60617"/>
                      <a:pt x="24794" y="47884"/>
                    </a:cubicBezTo>
                    <a:cubicBezTo>
                      <a:pt x="24794" y="35152"/>
                      <a:pt x="35151" y="24793"/>
                      <a:pt x="47884" y="24793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F48248D-B83D-4C4B-AF93-02D98FF88242}"/>
                  </a:ext>
                </a:extLst>
              </p:cNvPr>
              <p:cNvSpPr/>
              <p:nvPr/>
            </p:nvSpPr>
            <p:spPr>
              <a:xfrm>
                <a:off x="2995259" y="6955864"/>
                <a:ext cx="641227" cy="445771"/>
              </a:xfrm>
              <a:custGeom>
                <a:avLst/>
                <a:gdLst>
                  <a:gd name="connsiteX0" fmla="*/ 641217 w 641227"/>
                  <a:gd name="connsiteY0" fmla="*/ 245028 h 445771"/>
                  <a:gd name="connsiteX1" fmla="*/ 641217 w 641227"/>
                  <a:gd name="connsiteY1" fmla="*/ 180977 h 445771"/>
                  <a:gd name="connsiteX2" fmla="*/ 628258 w 641227"/>
                  <a:gd name="connsiteY2" fmla="*/ 113491 h 445771"/>
                  <a:gd name="connsiteX3" fmla="*/ 595049 w 641227"/>
                  <a:gd name="connsiteY3" fmla="*/ 70833 h 445771"/>
                  <a:gd name="connsiteX4" fmla="*/ 511773 w 641227"/>
                  <a:gd name="connsiteY4" fmla="*/ 44224 h 445771"/>
                  <a:gd name="connsiteX5" fmla="*/ 337857 w 641227"/>
                  <a:gd name="connsiteY5" fmla="*/ 44224 h 445771"/>
                  <a:gd name="connsiteX6" fmla="*/ 337857 w 641227"/>
                  <a:gd name="connsiteY6" fmla="*/ 12396 h 445771"/>
                  <a:gd name="connsiteX7" fmla="*/ 325460 w 641227"/>
                  <a:gd name="connsiteY7" fmla="*/ 0 h 445771"/>
                  <a:gd name="connsiteX8" fmla="*/ 313064 w 641227"/>
                  <a:gd name="connsiteY8" fmla="*/ 12396 h 445771"/>
                  <a:gd name="connsiteX9" fmla="*/ 313064 w 641227"/>
                  <a:gd name="connsiteY9" fmla="*/ 44224 h 445771"/>
                  <a:gd name="connsiteX10" fmla="*/ 129453 w 641227"/>
                  <a:gd name="connsiteY10" fmla="*/ 44224 h 445771"/>
                  <a:gd name="connsiteX11" fmla="*/ 46178 w 641227"/>
                  <a:gd name="connsiteY11" fmla="*/ 70833 h 445771"/>
                  <a:gd name="connsiteX12" fmla="*/ 12969 w 641227"/>
                  <a:gd name="connsiteY12" fmla="*/ 113491 h 445771"/>
                  <a:gd name="connsiteX13" fmla="*/ 10 w 641227"/>
                  <a:gd name="connsiteY13" fmla="*/ 180977 h 445771"/>
                  <a:gd name="connsiteX14" fmla="*/ 10 w 641227"/>
                  <a:gd name="connsiteY14" fmla="*/ 245021 h 445771"/>
                  <a:gd name="connsiteX15" fmla="*/ 0 w 641227"/>
                  <a:gd name="connsiteY15" fmla="*/ 263686 h 445771"/>
                  <a:gd name="connsiteX16" fmla="*/ 0 w 641227"/>
                  <a:gd name="connsiteY16" fmla="*/ 365848 h 445771"/>
                  <a:gd name="connsiteX17" fmla="*/ 79842 w 641227"/>
                  <a:gd name="connsiteY17" fmla="*/ 445688 h 445771"/>
                  <a:gd name="connsiteX18" fmla="*/ 112117 w 641227"/>
                  <a:gd name="connsiteY18" fmla="*/ 445688 h 445771"/>
                  <a:gd name="connsiteX19" fmla="*/ 134822 w 641227"/>
                  <a:gd name="connsiteY19" fmla="*/ 444239 h 445771"/>
                  <a:gd name="connsiteX20" fmla="*/ 175460 w 641227"/>
                  <a:gd name="connsiteY20" fmla="*/ 424294 h 445771"/>
                  <a:gd name="connsiteX21" fmla="*/ 192093 w 641227"/>
                  <a:gd name="connsiteY21" fmla="*/ 403336 h 445771"/>
                  <a:gd name="connsiteX22" fmla="*/ 236139 w 641227"/>
                  <a:gd name="connsiteY22" fmla="*/ 379339 h 445771"/>
                  <a:gd name="connsiteX23" fmla="*/ 248707 w 641227"/>
                  <a:gd name="connsiteY23" fmla="*/ 378245 h 445771"/>
                  <a:gd name="connsiteX24" fmla="*/ 296018 w 641227"/>
                  <a:gd name="connsiteY24" fmla="*/ 378245 h 445771"/>
                  <a:gd name="connsiteX25" fmla="*/ 296231 w 641227"/>
                  <a:gd name="connsiteY25" fmla="*/ 378246 h 445771"/>
                  <a:gd name="connsiteX26" fmla="*/ 296483 w 641227"/>
                  <a:gd name="connsiteY26" fmla="*/ 378236 h 445771"/>
                  <a:gd name="connsiteX27" fmla="*/ 337635 w 641227"/>
                  <a:gd name="connsiteY27" fmla="*/ 393431 h 445771"/>
                  <a:gd name="connsiteX28" fmla="*/ 355060 w 641227"/>
                  <a:gd name="connsiteY28" fmla="*/ 395367 h 445771"/>
                  <a:gd name="connsiteX29" fmla="*/ 356996 w 641227"/>
                  <a:gd name="connsiteY29" fmla="*/ 377943 h 445771"/>
                  <a:gd name="connsiteX30" fmla="*/ 295821 w 641227"/>
                  <a:gd name="connsiteY30" fmla="*/ 353451 h 445771"/>
                  <a:gd name="connsiteX31" fmla="*/ 248444 w 641227"/>
                  <a:gd name="connsiteY31" fmla="*/ 353451 h 445771"/>
                  <a:gd name="connsiteX32" fmla="*/ 247927 w 641227"/>
                  <a:gd name="connsiteY32" fmla="*/ 353462 h 445771"/>
                  <a:gd name="connsiteX33" fmla="*/ 232766 w 641227"/>
                  <a:gd name="connsiteY33" fmla="*/ 354776 h 445771"/>
                  <a:gd name="connsiteX34" fmla="*/ 172004 w 641227"/>
                  <a:gd name="connsiteY34" fmla="*/ 388800 h 445771"/>
                  <a:gd name="connsiteX35" fmla="*/ 171622 w 641227"/>
                  <a:gd name="connsiteY35" fmla="*/ 389347 h 445771"/>
                  <a:gd name="connsiteX36" fmla="*/ 156930 w 641227"/>
                  <a:gd name="connsiteY36" fmla="*/ 407821 h 445771"/>
                  <a:gd name="connsiteX37" fmla="*/ 113233 w 641227"/>
                  <a:gd name="connsiteY37" fmla="*/ 420920 h 445771"/>
                  <a:gd name="connsiteX38" fmla="*/ 112838 w 641227"/>
                  <a:gd name="connsiteY38" fmla="*/ 420894 h 445771"/>
                  <a:gd name="connsiteX39" fmla="*/ 79842 w 641227"/>
                  <a:gd name="connsiteY39" fmla="*/ 420894 h 445771"/>
                  <a:gd name="connsiteX40" fmla="*/ 24794 w 641227"/>
                  <a:gd name="connsiteY40" fmla="*/ 365847 h 445771"/>
                  <a:gd name="connsiteX41" fmla="*/ 24794 w 641227"/>
                  <a:gd name="connsiteY41" fmla="*/ 263693 h 445771"/>
                  <a:gd name="connsiteX42" fmla="*/ 24804 w 641227"/>
                  <a:gd name="connsiteY42" fmla="*/ 245028 h 445771"/>
                  <a:gd name="connsiteX43" fmla="*/ 24804 w 641227"/>
                  <a:gd name="connsiteY43" fmla="*/ 180977 h 445771"/>
                  <a:gd name="connsiteX44" fmla="*/ 61421 w 641227"/>
                  <a:gd name="connsiteY44" fmla="*/ 90387 h 445771"/>
                  <a:gd name="connsiteX45" fmla="*/ 129453 w 641227"/>
                  <a:gd name="connsiteY45" fmla="*/ 69017 h 445771"/>
                  <a:gd name="connsiteX46" fmla="*/ 511773 w 641227"/>
                  <a:gd name="connsiteY46" fmla="*/ 69017 h 445771"/>
                  <a:gd name="connsiteX47" fmla="*/ 579805 w 641227"/>
                  <a:gd name="connsiteY47" fmla="*/ 90387 h 445771"/>
                  <a:gd name="connsiteX48" fmla="*/ 616423 w 641227"/>
                  <a:gd name="connsiteY48" fmla="*/ 180977 h 445771"/>
                  <a:gd name="connsiteX49" fmla="*/ 616423 w 641227"/>
                  <a:gd name="connsiteY49" fmla="*/ 245034 h 445771"/>
                  <a:gd name="connsiteX50" fmla="*/ 616433 w 641227"/>
                  <a:gd name="connsiteY50" fmla="*/ 263686 h 445771"/>
                  <a:gd name="connsiteX51" fmla="*/ 616433 w 641227"/>
                  <a:gd name="connsiteY51" fmla="*/ 365848 h 445771"/>
                  <a:gd name="connsiteX52" fmla="*/ 561385 w 641227"/>
                  <a:gd name="connsiteY52" fmla="*/ 420895 h 445771"/>
                  <a:gd name="connsiteX53" fmla="*/ 528784 w 641227"/>
                  <a:gd name="connsiteY53" fmla="*/ 420895 h 445771"/>
                  <a:gd name="connsiteX54" fmla="*/ 527993 w 641227"/>
                  <a:gd name="connsiteY54" fmla="*/ 420920 h 445771"/>
                  <a:gd name="connsiteX55" fmla="*/ 484297 w 641227"/>
                  <a:gd name="connsiteY55" fmla="*/ 407822 h 445771"/>
                  <a:gd name="connsiteX56" fmla="*/ 469614 w 641227"/>
                  <a:gd name="connsiteY56" fmla="*/ 389361 h 445771"/>
                  <a:gd name="connsiteX57" fmla="*/ 469223 w 641227"/>
                  <a:gd name="connsiteY57" fmla="*/ 388801 h 445771"/>
                  <a:gd name="connsiteX58" fmla="*/ 408464 w 641227"/>
                  <a:gd name="connsiteY58" fmla="*/ 354778 h 445771"/>
                  <a:gd name="connsiteX59" fmla="*/ 383840 w 641227"/>
                  <a:gd name="connsiteY59" fmla="*/ 353652 h 445771"/>
                  <a:gd name="connsiteX60" fmla="*/ 377563 w 641227"/>
                  <a:gd name="connsiteY60" fmla="*/ 353463 h 445771"/>
                  <a:gd name="connsiteX61" fmla="*/ 364661 w 641227"/>
                  <a:gd name="connsiteY61" fmla="*/ 365332 h 445771"/>
                  <a:gd name="connsiteX62" fmla="*/ 376530 w 641227"/>
                  <a:gd name="connsiteY62" fmla="*/ 378234 h 445771"/>
                  <a:gd name="connsiteX63" fmla="*/ 383159 w 641227"/>
                  <a:gd name="connsiteY63" fmla="*/ 378435 h 445771"/>
                  <a:gd name="connsiteX64" fmla="*/ 405090 w 641227"/>
                  <a:gd name="connsiteY64" fmla="*/ 379340 h 445771"/>
                  <a:gd name="connsiteX65" fmla="*/ 449133 w 641227"/>
                  <a:gd name="connsiteY65" fmla="*/ 403335 h 445771"/>
                  <a:gd name="connsiteX66" fmla="*/ 465767 w 641227"/>
                  <a:gd name="connsiteY66" fmla="*/ 424294 h 445771"/>
                  <a:gd name="connsiteX67" fmla="*/ 506405 w 641227"/>
                  <a:gd name="connsiteY67" fmla="*/ 444239 h 445771"/>
                  <a:gd name="connsiteX68" fmla="*/ 525196 w 641227"/>
                  <a:gd name="connsiteY68" fmla="*/ 445771 h 445771"/>
                  <a:gd name="connsiteX69" fmla="*/ 529110 w 641227"/>
                  <a:gd name="connsiteY69" fmla="*/ 445688 h 445771"/>
                  <a:gd name="connsiteX70" fmla="*/ 561385 w 641227"/>
                  <a:gd name="connsiteY70" fmla="*/ 445688 h 445771"/>
                  <a:gd name="connsiteX71" fmla="*/ 641227 w 641227"/>
                  <a:gd name="connsiteY71" fmla="*/ 365848 h 445771"/>
                  <a:gd name="connsiteX72" fmla="*/ 641227 w 641227"/>
                  <a:gd name="connsiteY72" fmla="*/ 263679 h 445771"/>
                  <a:gd name="connsiteX73" fmla="*/ 641217 w 641227"/>
                  <a:gd name="connsiteY73" fmla="*/ 245028 h 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41227" h="445771">
                    <a:moveTo>
                      <a:pt x="641217" y="245028"/>
                    </a:moveTo>
                    <a:lnTo>
                      <a:pt x="641217" y="180977"/>
                    </a:lnTo>
                    <a:cubicBezTo>
                      <a:pt x="641217" y="155280"/>
                      <a:pt x="636857" y="132574"/>
                      <a:pt x="628258" y="113491"/>
                    </a:cubicBezTo>
                    <a:cubicBezTo>
                      <a:pt x="620529" y="96338"/>
                      <a:pt x="609356" y="81985"/>
                      <a:pt x="595049" y="70833"/>
                    </a:cubicBezTo>
                    <a:cubicBezTo>
                      <a:pt x="565349" y="47681"/>
                      <a:pt x="530126" y="44224"/>
                      <a:pt x="511773" y="44224"/>
                    </a:cubicBezTo>
                    <a:lnTo>
                      <a:pt x="337857" y="44224"/>
                    </a:lnTo>
                    <a:lnTo>
                      <a:pt x="337857" y="12396"/>
                    </a:lnTo>
                    <a:cubicBezTo>
                      <a:pt x="337857" y="5550"/>
                      <a:pt x="332307" y="0"/>
                      <a:pt x="325460" y="0"/>
                    </a:cubicBezTo>
                    <a:cubicBezTo>
                      <a:pt x="318614" y="0"/>
                      <a:pt x="313064" y="5550"/>
                      <a:pt x="313064" y="12396"/>
                    </a:cubicBezTo>
                    <a:lnTo>
                      <a:pt x="313064" y="44224"/>
                    </a:lnTo>
                    <a:lnTo>
                      <a:pt x="129453" y="44224"/>
                    </a:lnTo>
                    <a:cubicBezTo>
                      <a:pt x="111100" y="44224"/>
                      <a:pt x="75877" y="47682"/>
                      <a:pt x="46178" y="70833"/>
                    </a:cubicBezTo>
                    <a:cubicBezTo>
                      <a:pt x="31871" y="81985"/>
                      <a:pt x="20698" y="96338"/>
                      <a:pt x="12969" y="113491"/>
                    </a:cubicBezTo>
                    <a:cubicBezTo>
                      <a:pt x="4370" y="132574"/>
                      <a:pt x="10" y="155280"/>
                      <a:pt x="10" y="180977"/>
                    </a:cubicBezTo>
                    <a:lnTo>
                      <a:pt x="10" y="245021"/>
                    </a:lnTo>
                    <a:lnTo>
                      <a:pt x="0" y="263686"/>
                    </a:lnTo>
                    <a:lnTo>
                      <a:pt x="0" y="365848"/>
                    </a:lnTo>
                    <a:cubicBezTo>
                      <a:pt x="0" y="409872"/>
                      <a:pt x="35817" y="445688"/>
                      <a:pt x="79842" y="445688"/>
                    </a:cubicBezTo>
                    <a:lnTo>
                      <a:pt x="112117" y="445688"/>
                    </a:lnTo>
                    <a:cubicBezTo>
                      <a:pt x="114298" y="445794"/>
                      <a:pt x="123643" y="446090"/>
                      <a:pt x="134822" y="444239"/>
                    </a:cubicBezTo>
                    <a:cubicBezTo>
                      <a:pt x="152643" y="441291"/>
                      <a:pt x="166316" y="434581"/>
                      <a:pt x="175460" y="424294"/>
                    </a:cubicBezTo>
                    <a:cubicBezTo>
                      <a:pt x="185228" y="413305"/>
                      <a:pt x="190910" y="405089"/>
                      <a:pt x="192093" y="403336"/>
                    </a:cubicBezTo>
                    <a:cubicBezTo>
                      <a:pt x="202025" y="390060"/>
                      <a:pt x="216842" y="381988"/>
                      <a:pt x="236139" y="379339"/>
                    </a:cubicBezTo>
                    <a:cubicBezTo>
                      <a:pt x="240079" y="378798"/>
                      <a:pt x="244192" y="378439"/>
                      <a:pt x="248707" y="378245"/>
                    </a:cubicBezTo>
                    <a:lnTo>
                      <a:pt x="296018" y="378245"/>
                    </a:lnTo>
                    <a:lnTo>
                      <a:pt x="296231" y="378246"/>
                    </a:lnTo>
                    <a:lnTo>
                      <a:pt x="296483" y="378236"/>
                    </a:lnTo>
                    <a:cubicBezTo>
                      <a:pt x="296768" y="378230"/>
                      <a:pt x="324855" y="377454"/>
                      <a:pt x="337635" y="393431"/>
                    </a:cubicBezTo>
                    <a:cubicBezTo>
                      <a:pt x="341912" y="398776"/>
                      <a:pt x="349713" y="399645"/>
                      <a:pt x="355060" y="395367"/>
                    </a:cubicBezTo>
                    <a:cubicBezTo>
                      <a:pt x="360406" y="391091"/>
                      <a:pt x="361273" y="383290"/>
                      <a:pt x="356996" y="377943"/>
                    </a:cubicBezTo>
                    <a:cubicBezTo>
                      <a:pt x="337047" y="353006"/>
                      <a:pt x="299874" y="353336"/>
                      <a:pt x="295821" y="353451"/>
                    </a:cubicBezTo>
                    <a:lnTo>
                      <a:pt x="248444" y="353451"/>
                    </a:lnTo>
                    <a:lnTo>
                      <a:pt x="247927" y="353462"/>
                    </a:lnTo>
                    <a:cubicBezTo>
                      <a:pt x="242521" y="353687"/>
                      <a:pt x="237562" y="354117"/>
                      <a:pt x="232766" y="354776"/>
                    </a:cubicBezTo>
                    <a:cubicBezTo>
                      <a:pt x="206503" y="358380"/>
                      <a:pt x="186060" y="369828"/>
                      <a:pt x="172004" y="388800"/>
                    </a:cubicBezTo>
                    <a:lnTo>
                      <a:pt x="171622" y="389347"/>
                    </a:lnTo>
                    <a:cubicBezTo>
                      <a:pt x="171571" y="389423"/>
                      <a:pt x="166448" y="397113"/>
                      <a:pt x="156930" y="407821"/>
                    </a:cubicBezTo>
                    <a:cubicBezTo>
                      <a:pt x="146065" y="420043"/>
                      <a:pt x="121684" y="421416"/>
                      <a:pt x="113233" y="420920"/>
                    </a:cubicBezTo>
                    <a:lnTo>
                      <a:pt x="112838" y="420894"/>
                    </a:lnTo>
                    <a:lnTo>
                      <a:pt x="79842" y="420894"/>
                    </a:lnTo>
                    <a:cubicBezTo>
                      <a:pt x="49488" y="420894"/>
                      <a:pt x="24794" y="396202"/>
                      <a:pt x="24794" y="365847"/>
                    </a:cubicBezTo>
                    <a:lnTo>
                      <a:pt x="24794" y="263693"/>
                    </a:lnTo>
                    <a:lnTo>
                      <a:pt x="24804" y="245028"/>
                    </a:lnTo>
                    <a:lnTo>
                      <a:pt x="24804" y="180977"/>
                    </a:lnTo>
                    <a:cubicBezTo>
                      <a:pt x="24804" y="139806"/>
                      <a:pt x="37124" y="109328"/>
                      <a:pt x="61421" y="90387"/>
                    </a:cubicBezTo>
                    <a:cubicBezTo>
                      <a:pt x="85272" y="71793"/>
                      <a:pt x="114283" y="69017"/>
                      <a:pt x="129453" y="69017"/>
                    </a:cubicBezTo>
                    <a:lnTo>
                      <a:pt x="511773" y="69017"/>
                    </a:lnTo>
                    <a:cubicBezTo>
                      <a:pt x="526943" y="69017"/>
                      <a:pt x="555953" y="71793"/>
                      <a:pt x="579805" y="90387"/>
                    </a:cubicBezTo>
                    <a:cubicBezTo>
                      <a:pt x="604103" y="109328"/>
                      <a:pt x="616423" y="139806"/>
                      <a:pt x="616423" y="180977"/>
                    </a:cubicBezTo>
                    <a:lnTo>
                      <a:pt x="616423" y="245034"/>
                    </a:lnTo>
                    <a:lnTo>
                      <a:pt x="616433" y="263686"/>
                    </a:lnTo>
                    <a:lnTo>
                      <a:pt x="616433" y="365848"/>
                    </a:lnTo>
                    <a:cubicBezTo>
                      <a:pt x="616433" y="396202"/>
                      <a:pt x="591739" y="420895"/>
                      <a:pt x="561385" y="420895"/>
                    </a:cubicBezTo>
                    <a:lnTo>
                      <a:pt x="528784" y="420895"/>
                    </a:lnTo>
                    <a:lnTo>
                      <a:pt x="527993" y="420920"/>
                    </a:lnTo>
                    <a:cubicBezTo>
                      <a:pt x="520128" y="421425"/>
                      <a:pt x="495208" y="420097"/>
                      <a:pt x="484297" y="407822"/>
                    </a:cubicBezTo>
                    <a:cubicBezTo>
                      <a:pt x="474779" y="397113"/>
                      <a:pt x="469656" y="389423"/>
                      <a:pt x="469614" y="389361"/>
                    </a:cubicBezTo>
                    <a:lnTo>
                      <a:pt x="469223" y="388801"/>
                    </a:lnTo>
                    <a:cubicBezTo>
                      <a:pt x="455167" y="369828"/>
                      <a:pt x="434724" y="358381"/>
                      <a:pt x="408464" y="354778"/>
                    </a:cubicBezTo>
                    <a:cubicBezTo>
                      <a:pt x="404685" y="354257"/>
                      <a:pt x="395481" y="353971"/>
                      <a:pt x="383840" y="353652"/>
                    </a:cubicBezTo>
                    <a:cubicBezTo>
                      <a:pt x="381052" y="353575"/>
                      <a:pt x="378770" y="353513"/>
                      <a:pt x="377563" y="353463"/>
                    </a:cubicBezTo>
                    <a:cubicBezTo>
                      <a:pt x="370725" y="353178"/>
                      <a:pt x="364946" y="358491"/>
                      <a:pt x="364661" y="365332"/>
                    </a:cubicBezTo>
                    <a:cubicBezTo>
                      <a:pt x="364376" y="372172"/>
                      <a:pt x="369690" y="377949"/>
                      <a:pt x="376530" y="378234"/>
                    </a:cubicBezTo>
                    <a:cubicBezTo>
                      <a:pt x="377859" y="378289"/>
                      <a:pt x="380197" y="378354"/>
                      <a:pt x="383159" y="378435"/>
                    </a:cubicBezTo>
                    <a:cubicBezTo>
                      <a:pt x="388902" y="378593"/>
                      <a:pt x="402350" y="378963"/>
                      <a:pt x="405090" y="379340"/>
                    </a:cubicBezTo>
                    <a:cubicBezTo>
                      <a:pt x="424384" y="381988"/>
                      <a:pt x="439201" y="390060"/>
                      <a:pt x="449133" y="403335"/>
                    </a:cubicBezTo>
                    <a:cubicBezTo>
                      <a:pt x="450316" y="405087"/>
                      <a:pt x="455999" y="413304"/>
                      <a:pt x="465767" y="424294"/>
                    </a:cubicBezTo>
                    <a:cubicBezTo>
                      <a:pt x="474911" y="434581"/>
                      <a:pt x="488584" y="441291"/>
                      <a:pt x="506405" y="444239"/>
                    </a:cubicBezTo>
                    <a:cubicBezTo>
                      <a:pt x="514132" y="445517"/>
                      <a:pt x="520982" y="445771"/>
                      <a:pt x="525196" y="445771"/>
                    </a:cubicBezTo>
                    <a:cubicBezTo>
                      <a:pt x="527079" y="445771"/>
                      <a:pt x="528436" y="445721"/>
                      <a:pt x="529110" y="445688"/>
                    </a:cubicBezTo>
                    <a:lnTo>
                      <a:pt x="561385" y="445688"/>
                    </a:lnTo>
                    <a:cubicBezTo>
                      <a:pt x="605411" y="445688"/>
                      <a:pt x="641227" y="409872"/>
                      <a:pt x="641227" y="365848"/>
                    </a:cubicBezTo>
                    <a:lnTo>
                      <a:pt x="641227" y="263679"/>
                    </a:lnTo>
                    <a:lnTo>
                      <a:pt x="641217" y="245028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552CCFE-72C6-4783-BC4F-D7E849C69F8D}"/>
                  </a:ext>
                </a:extLst>
              </p:cNvPr>
              <p:cNvSpPr/>
              <p:nvPr/>
            </p:nvSpPr>
            <p:spPr>
              <a:xfrm>
                <a:off x="3061370" y="7070876"/>
                <a:ext cx="190902" cy="191225"/>
              </a:xfrm>
              <a:custGeom>
                <a:avLst/>
                <a:gdLst>
                  <a:gd name="connsiteX0" fmla="*/ 95251 w 190902"/>
                  <a:gd name="connsiteY0" fmla="*/ 191226 h 191225"/>
                  <a:gd name="connsiteX1" fmla="*/ 95278 w 190902"/>
                  <a:gd name="connsiteY1" fmla="*/ 191226 h 191225"/>
                  <a:gd name="connsiteX2" fmla="*/ 107674 w 190902"/>
                  <a:gd name="connsiteY2" fmla="*/ 178855 h 191225"/>
                  <a:gd name="connsiteX3" fmla="*/ 107822 w 190902"/>
                  <a:gd name="connsiteY3" fmla="*/ 107983 h 191225"/>
                  <a:gd name="connsiteX4" fmla="*/ 178534 w 190902"/>
                  <a:gd name="connsiteY4" fmla="*/ 107822 h 191225"/>
                  <a:gd name="connsiteX5" fmla="*/ 190902 w 190902"/>
                  <a:gd name="connsiteY5" fmla="*/ 95397 h 191225"/>
                  <a:gd name="connsiteX6" fmla="*/ 178506 w 190902"/>
                  <a:gd name="connsiteY6" fmla="*/ 83029 h 191225"/>
                  <a:gd name="connsiteX7" fmla="*/ 178477 w 190902"/>
                  <a:gd name="connsiteY7" fmla="*/ 83029 h 191225"/>
                  <a:gd name="connsiteX8" fmla="*/ 107874 w 190902"/>
                  <a:gd name="connsiteY8" fmla="*/ 83189 h 191225"/>
                  <a:gd name="connsiteX9" fmla="*/ 108022 w 190902"/>
                  <a:gd name="connsiteY9" fmla="*/ 12423 h 191225"/>
                  <a:gd name="connsiteX10" fmla="*/ 95651 w 190902"/>
                  <a:gd name="connsiteY10" fmla="*/ 0 h 191225"/>
                  <a:gd name="connsiteX11" fmla="*/ 95625 w 190902"/>
                  <a:gd name="connsiteY11" fmla="*/ 0 h 191225"/>
                  <a:gd name="connsiteX12" fmla="*/ 83228 w 190902"/>
                  <a:gd name="connsiteY12" fmla="*/ 12371 h 191225"/>
                  <a:gd name="connsiteX13" fmla="*/ 83080 w 190902"/>
                  <a:gd name="connsiteY13" fmla="*/ 83245 h 191225"/>
                  <a:gd name="connsiteX14" fmla="*/ 12368 w 190902"/>
                  <a:gd name="connsiteY14" fmla="*/ 83405 h 191225"/>
                  <a:gd name="connsiteX15" fmla="*/ 0 w 190902"/>
                  <a:gd name="connsiteY15" fmla="*/ 95830 h 191225"/>
                  <a:gd name="connsiteX16" fmla="*/ 12396 w 190902"/>
                  <a:gd name="connsiteY16" fmla="*/ 108199 h 191225"/>
                  <a:gd name="connsiteX17" fmla="*/ 12425 w 190902"/>
                  <a:gd name="connsiteY17" fmla="*/ 108199 h 191225"/>
                  <a:gd name="connsiteX18" fmla="*/ 83028 w 190902"/>
                  <a:gd name="connsiteY18" fmla="*/ 108038 h 191225"/>
                  <a:gd name="connsiteX19" fmla="*/ 82880 w 190902"/>
                  <a:gd name="connsiteY19" fmla="*/ 178802 h 191225"/>
                  <a:gd name="connsiteX20" fmla="*/ 95251 w 190902"/>
                  <a:gd name="connsiteY20" fmla="*/ 191226 h 19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902" h="191225">
                    <a:moveTo>
                      <a:pt x="95251" y="191226"/>
                    </a:moveTo>
                    <a:cubicBezTo>
                      <a:pt x="95260" y="191226"/>
                      <a:pt x="95269" y="191226"/>
                      <a:pt x="95278" y="191226"/>
                    </a:cubicBezTo>
                    <a:cubicBezTo>
                      <a:pt x="102111" y="191226"/>
                      <a:pt x="107660" y="185693"/>
                      <a:pt x="107674" y="178855"/>
                    </a:cubicBezTo>
                    <a:lnTo>
                      <a:pt x="107822" y="107983"/>
                    </a:lnTo>
                    <a:lnTo>
                      <a:pt x="178534" y="107822"/>
                    </a:lnTo>
                    <a:cubicBezTo>
                      <a:pt x="185380" y="107807"/>
                      <a:pt x="190917" y="102244"/>
                      <a:pt x="190902" y="95397"/>
                    </a:cubicBezTo>
                    <a:cubicBezTo>
                      <a:pt x="190887" y="88560"/>
                      <a:pt x="185341" y="83029"/>
                      <a:pt x="178506" y="83029"/>
                    </a:cubicBezTo>
                    <a:cubicBezTo>
                      <a:pt x="178497" y="83029"/>
                      <a:pt x="178487" y="83029"/>
                      <a:pt x="178477" y="83029"/>
                    </a:cubicBezTo>
                    <a:lnTo>
                      <a:pt x="107874" y="83189"/>
                    </a:lnTo>
                    <a:lnTo>
                      <a:pt x="108022" y="12423"/>
                    </a:lnTo>
                    <a:cubicBezTo>
                      <a:pt x="108036" y="5577"/>
                      <a:pt x="102497" y="14"/>
                      <a:pt x="95651" y="0"/>
                    </a:cubicBezTo>
                    <a:cubicBezTo>
                      <a:pt x="95642" y="0"/>
                      <a:pt x="95634" y="0"/>
                      <a:pt x="95625" y="0"/>
                    </a:cubicBezTo>
                    <a:cubicBezTo>
                      <a:pt x="88790" y="0"/>
                      <a:pt x="83243" y="5534"/>
                      <a:pt x="83228" y="12371"/>
                    </a:cubicBezTo>
                    <a:lnTo>
                      <a:pt x="83080" y="83245"/>
                    </a:lnTo>
                    <a:lnTo>
                      <a:pt x="12368" y="83405"/>
                    </a:lnTo>
                    <a:cubicBezTo>
                      <a:pt x="5522" y="83421"/>
                      <a:pt x="-15" y="88984"/>
                      <a:pt x="0" y="95830"/>
                    </a:cubicBezTo>
                    <a:cubicBezTo>
                      <a:pt x="15" y="102668"/>
                      <a:pt x="5562" y="108199"/>
                      <a:pt x="12396" y="108199"/>
                    </a:cubicBezTo>
                    <a:cubicBezTo>
                      <a:pt x="12405" y="108199"/>
                      <a:pt x="12415" y="108199"/>
                      <a:pt x="12425" y="108199"/>
                    </a:cubicBezTo>
                    <a:lnTo>
                      <a:pt x="83028" y="108038"/>
                    </a:lnTo>
                    <a:lnTo>
                      <a:pt x="82880" y="178802"/>
                    </a:lnTo>
                    <a:cubicBezTo>
                      <a:pt x="82866" y="185649"/>
                      <a:pt x="88404" y="191212"/>
                      <a:pt x="95251" y="191226"/>
                    </a:cubicBezTo>
                    <a:close/>
                  </a:path>
                </a:pathLst>
              </a:custGeom>
              <a:gradFill flip="none" rotWithShape="1">
                <a:gsLst>
                  <a:gs pos="21000">
                    <a:srgbClr val="B0C0DA">
                      <a:lumMod val="55000"/>
                      <a:lumOff val="45000"/>
                    </a:srgbClr>
                  </a:gs>
                  <a:gs pos="72000">
                    <a:srgbClr val="E5EDF3">
                      <a:lumMod val="100000"/>
                    </a:srgbClr>
                  </a:gs>
                  <a:gs pos="48000">
                    <a:schemeClr val="bg1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203200" dist="76200" dir="2700000" sx="101000" sy="101000" algn="tl" rotWithShape="0">
                  <a:prstClr val="black">
                    <a:alpha val="35000"/>
                  </a:prstClr>
                </a:outerShdw>
              </a:effectLst>
              <a:sp3d extrusionH="127000">
                <a:bevelT w="12700" h="12700"/>
                <a:extrusionClr>
                  <a:srgbClr val="E5EDF3"/>
                </a:extrusion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>
                  <a:solidFill>
                    <a:schemeClr val="bg1"/>
                  </a:solidFill>
                  <a:latin typeface="三极力量体简-粗" panose="00000500000000000000" pitchFamily="2" charset="-122"/>
                  <a:ea typeface="三极力量体简-粗" panose="00000500000000000000" pitchFamily="2" charset="-122"/>
                </a:endParaRPr>
              </a:p>
            </p:txBody>
          </p:sp>
        </p:grpSp>
      </p:grpSp>
      <p:pic>
        <p:nvPicPr>
          <p:cNvPr id="156" name="Picture 153">
            <a:extLst>
              <a:ext uri="{FF2B5EF4-FFF2-40B4-BE49-F238E27FC236}">
                <a16:creationId xmlns:a16="http://schemas.microsoft.com/office/drawing/2014/main" id="{34BD3AC1-C64B-447E-BFBA-34A5E526DDB5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25" y="1466845"/>
            <a:ext cx="2675915" cy="2042337"/>
          </a:xfrm>
          <a:prstGeom prst="rect">
            <a:avLst/>
          </a:prstGeom>
        </p:spPr>
      </p:pic>
      <p:pic>
        <p:nvPicPr>
          <p:cNvPr id="164" name="Picture 159">
            <a:extLst>
              <a:ext uri="{FF2B5EF4-FFF2-40B4-BE49-F238E27FC236}">
                <a16:creationId xmlns:a16="http://schemas.microsoft.com/office/drawing/2014/main" id="{E933A646-C876-4343-96D6-485E61A081C1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3738" y="1466845"/>
            <a:ext cx="2675916" cy="2042337"/>
          </a:xfrm>
          <a:prstGeom prst="rect">
            <a:avLst/>
          </a:prstGeom>
        </p:spPr>
      </p:pic>
      <p:pic>
        <p:nvPicPr>
          <p:cNvPr id="170" name="Picture 167">
            <a:extLst>
              <a:ext uri="{FF2B5EF4-FFF2-40B4-BE49-F238E27FC236}">
                <a16:creationId xmlns:a16="http://schemas.microsoft.com/office/drawing/2014/main" id="{A18590AD-40B5-4284-9F63-8E95857233CC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6064" y="1469219"/>
            <a:ext cx="2675916" cy="2042337"/>
          </a:xfrm>
          <a:prstGeom prst="rect">
            <a:avLst/>
          </a:prstGeom>
        </p:spPr>
      </p:pic>
      <p:pic>
        <p:nvPicPr>
          <p:cNvPr id="176" name="Picture 173">
            <a:extLst>
              <a:ext uri="{FF2B5EF4-FFF2-40B4-BE49-F238E27FC236}">
                <a16:creationId xmlns:a16="http://schemas.microsoft.com/office/drawing/2014/main" id="{B470C37B-F2A6-4E34-AE7B-A7FE421F0D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9418" y="1466844"/>
            <a:ext cx="2668654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49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0168B8-4221-4678-AC49-CFCF0E8234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pic>
        <p:nvPicPr>
          <p:cNvPr id="46" name="Picture 43">
            <a:extLst>
              <a:ext uri="{FF2B5EF4-FFF2-40B4-BE49-F238E27FC236}">
                <a16:creationId xmlns:a16="http://schemas.microsoft.com/office/drawing/2014/main" id="{2ACB46F7-EF0F-4DA1-A7A5-7E0E6623F7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7698" y="-1"/>
            <a:ext cx="11544302" cy="6858001"/>
          </a:xfrm>
          <a:prstGeom prst="rect">
            <a:avLst/>
          </a:prstGeom>
        </p:spPr>
      </p:pic>
      <p:sp>
        <p:nvSpPr>
          <p:cNvPr id="20" name="PA-矩形 3">
            <a:extLst>
              <a:ext uri="{FF2B5EF4-FFF2-40B4-BE49-F238E27FC236}">
                <a16:creationId xmlns:a16="http://schemas.microsoft.com/office/drawing/2014/main" id="{5A5EA1E4-D842-4224-9F1A-C60B31F6D44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flipH="1">
            <a:off x="0" y="3472"/>
            <a:ext cx="12192000" cy="685452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64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09F65D79-5312-42FC-88F4-F4D7A88A16AF}"/>
              </a:ext>
            </a:extLst>
          </p:cNvPr>
          <p:cNvSpPr/>
          <p:nvPr/>
        </p:nvSpPr>
        <p:spPr>
          <a:xfrm rot="18586456" flipH="1">
            <a:off x="7888096" y="4983726"/>
            <a:ext cx="4780391" cy="135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73A80D9-9A0F-420D-85E5-B12EAF608E53}"/>
              </a:ext>
            </a:extLst>
          </p:cNvPr>
          <p:cNvSpPr/>
          <p:nvPr/>
        </p:nvSpPr>
        <p:spPr>
          <a:xfrm rot="18620619" flipH="1">
            <a:off x="6482582" y="1615232"/>
            <a:ext cx="4780391" cy="1532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B3C38BC-234D-49C7-9D20-655CA577A8FB}"/>
              </a:ext>
            </a:extLst>
          </p:cNvPr>
          <p:cNvSpPr/>
          <p:nvPr/>
        </p:nvSpPr>
        <p:spPr>
          <a:xfrm rot="18470767" flipH="1" flipV="1">
            <a:off x="3293170" y="6359922"/>
            <a:ext cx="16425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16AB8387-3E79-4FC3-82A2-DD714E57FBF7}"/>
              </a:ext>
            </a:extLst>
          </p:cNvPr>
          <p:cNvSpPr/>
          <p:nvPr/>
        </p:nvSpPr>
        <p:spPr>
          <a:xfrm rot="18470767" flipH="1">
            <a:off x="4230345" y="2099776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F0FDD6F1-466A-4E5E-AE80-7ABE9690B0A9}"/>
              </a:ext>
            </a:extLst>
          </p:cNvPr>
          <p:cNvSpPr/>
          <p:nvPr/>
        </p:nvSpPr>
        <p:spPr>
          <a:xfrm rot="18470767" flipH="1">
            <a:off x="7793648" y="3015869"/>
            <a:ext cx="4780391" cy="755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D627075-478C-495A-9B4C-E3CAFE10925A}"/>
              </a:ext>
            </a:extLst>
          </p:cNvPr>
          <p:cNvSpPr/>
          <p:nvPr/>
        </p:nvSpPr>
        <p:spPr>
          <a:xfrm rot="18470767" flipH="1">
            <a:off x="4862174" y="5715269"/>
            <a:ext cx="4780391" cy="1715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0498C84-7AB2-453B-B49B-7EB2B251B784}"/>
              </a:ext>
            </a:extLst>
          </p:cNvPr>
          <p:cNvSpPr/>
          <p:nvPr/>
        </p:nvSpPr>
        <p:spPr>
          <a:xfrm rot="18470767" flipH="1">
            <a:off x="4908193" y="6067895"/>
            <a:ext cx="1421768" cy="501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5C09273-7021-497A-820D-E64A37ABC76A}"/>
              </a:ext>
            </a:extLst>
          </p:cNvPr>
          <p:cNvSpPr/>
          <p:nvPr/>
        </p:nvSpPr>
        <p:spPr>
          <a:xfrm rot="18470767" flipH="1">
            <a:off x="6465837" y="50489"/>
            <a:ext cx="1549991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37ED5D-DE27-499C-A428-1A574384BC25}"/>
              </a:ext>
            </a:extLst>
          </p:cNvPr>
          <p:cNvSpPr/>
          <p:nvPr/>
        </p:nvSpPr>
        <p:spPr>
          <a:xfrm flipH="1">
            <a:off x="2801822" y="2594348"/>
            <a:ext cx="9390178" cy="1669305"/>
          </a:xfrm>
          <a:prstGeom prst="rect">
            <a:avLst/>
          </a:prstGeom>
          <a:gradFill flip="none" rotWithShape="1">
            <a:gsLst>
              <a:gs pos="0">
                <a:srgbClr val="DD2561"/>
              </a:gs>
              <a:gs pos="100000">
                <a:srgbClr val="7F1F5E">
                  <a:alpha val="0"/>
                </a:srgbClr>
              </a:gs>
              <a:gs pos="76000">
                <a:srgbClr val="7F1F5E"/>
              </a:gs>
            </a:gsLst>
            <a:lin ang="0" scaled="1"/>
            <a:tileRect/>
          </a:grad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5105479-BCB2-4530-B7D2-CB8B11132C57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538" y="2397338"/>
            <a:ext cx="8591116" cy="3459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36FBF7-251C-4963-9CF1-3343A28709E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083" y="4055756"/>
            <a:ext cx="8481785" cy="34594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63EA8B23-9428-473C-BC41-80D6B5C97ECD}"/>
              </a:ext>
            </a:extLst>
          </p:cNvPr>
          <p:cNvSpPr txBox="1"/>
          <p:nvPr/>
        </p:nvSpPr>
        <p:spPr>
          <a:xfrm>
            <a:off x="4875755" y="2448452"/>
            <a:ext cx="400109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赛事介绍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698F8E2-C746-4C4D-BC3B-CFB0089C7A25}"/>
              </a:ext>
            </a:extLst>
          </p:cNvPr>
          <p:cNvSpPr txBox="1"/>
          <p:nvPr/>
        </p:nvSpPr>
        <p:spPr>
          <a:xfrm>
            <a:off x="4976005" y="3581823"/>
            <a:ext cx="36820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spc="3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Impact" panose="020B0806030902050204" pitchFamily="34" charset="0"/>
                <a:ea typeface="三极力量体简-粗" panose="00000500000000000000" pitchFamily="2" charset="-122"/>
              </a:rPr>
              <a:t>MATCH INTRODUCTION</a:t>
            </a:r>
            <a:endParaRPr lang="zh-CN" altLang="en-US" sz="2400" spc="300" dirty="0">
              <a:gradFill flip="none" rotWithShape="1">
                <a:gsLst>
                  <a:gs pos="46900">
                    <a:schemeClr val="bg1"/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  <a:effectLst>
                <a:outerShdw blurRad="152400" dist="38100" dir="2700000" algn="tl" rotWithShape="0">
                  <a:prstClr val="black">
                    <a:alpha val="48000"/>
                  </a:prstClr>
                </a:outerShdw>
              </a:effectLst>
              <a:latin typeface="Impact" panose="020B0806030902050204" pitchFamily="34" charset="0"/>
              <a:ea typeface="三极力量体简-粗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CD705B0-F47F-4065-8EF9-CF3889B94516}"/>
              </a:ext>
            </a:extLst>
          </p:cNvPr>
          <p:cNvSpPr txBox="1">
            <a:spLocks/>
          </p:cNvSpPr>
          <p:nvPr/>
        </p:nvSpPr>
        <p:spPr>
          <a:xfrm>
            <a:off x="9716373" y="2038249"/>
            <a:ext cx="1332798" cy="2265564"/>
          </a:xfrm>
          <a:custGeom>
            <a:avLst/>
            <a:gdLst/>
            <a:ahLst/>
            <a:cxnLst/>
            <a:rect l="l" t="t" r="r" b="b"/>
            <a:pathLst>
              <a:path w="467702" h="569042">
                <a:moveTo>
                  <a:pt x="0" y="0"/>
                </a:moveTo>
                <a:lnTo>
                  <a:pt x="467702" y="0"/>
                </a:lnTo>
                <a:lnTo>
                  <a:pt x="467702" y="264776"/>
                </a:lnTo>
                <a:cubicBezTo>
                  <a:pt x="467702" y="281064"/>
                  <a:pt x="463199" y="295332"/>
                  <a:pt x="454193" y="307581"/>
                </a:cubicBezTo>
                <a:cubicBezTo>
                  <a:pt x="445187" y="319830"/>
                  <a:pt x="431993" y="325955"/>
                  <a:pt x="414609" y="325955"/>
                </a:cubicBezTo>
                <a:lnTo>
                  <a:pt x="161821" y="325955"/>
                </a:lnTo>
                <a:lnTo>
                  <a:pt x="161821" y="464815"/>
                </a:lnTo>
                <a:cubicBezTo>
                  <a:pt x="161821" y="471292"/>
                  <a:pt x="165650" y="474531"/>
                  <a:pt x="173308" y="474531"/>
                </a:cubicBezTo>
                <a:lnTo>
                  <a:pt x="467702" y="474531"/>
                </a:lnTo>
                <a:lnTo>
                  <a:pt x="467702" y="569042"/>
                </a:lnTo>
                <a:lnTo>
                  <a:pt x="53107" y="569042"/>
                </a:lnTo>
                <a:cubicBezTo>
                  <a:pt x="35619" y="569042"/>
                  <a:pt x="22396" y="562954"/>
                  <a:pt x="13438" y="550776"/>
                </a:cubicBezTo>
                <a:cubicBezTo>
                  <a:pt x="4480" y="538598"/>
                  <a:pt x="0" y="524299"/>
                  <a:pt x="0" y="507878"/>
                </a:cubicBezTo>
                <a:lnTo>
                  <a:pt x="0" y="231429"/>
                </a:lnTo>
                <a:lnTo>
                  <a:pt x="294409" y="231429"/>
                </a:lnTo>
                <a:cubicBezTo>
                  <a:pt x="302067" y="231429"/>
                  <a:pt x="305896" y="228195"/>
                  <a:pt x="305896" y="221728"/>
                </a:cubicBezTo>
                <a:lnTo>
                  <a:pt x="305896" y="94512"/>
                </a:lnTo>
                <a:lnTo>
                  <a:pt x="0" y="94512"/>
                </a:lnTo>
                <a:close/>
              </a:path>
            </a:pathLst>
          </a:custGeom>
          <a:gradFill flip="none" rotWithShape="1">
            <a:gsLst>
              <a:gs pos="21000">
                <a:srgbClr val="B0C0DA">
                  <a:lumMod val="55000"/>
                  <a:lumOff val="45000"/>
                </a:srgbClr>
              </a:gs>
              <a:gs pos="72000">
                <a:srgbClr val="E5EDF3">
                  <a:lumMod val="100000"/>
                </a:srgbClr>
              </a:gs>
              <a:gs pos="48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203200" dist="76200" dir="2700000" sx="101000" sy="101000" algn="tl" rotWithShape="0">
              <a:prstClr val="black">
                <a:alpha val="35000"/>
              </a:prstClr>
            </a:outerShdw>
          </a:effectLst>
          <a:scene3d>
            <a:camera prst="perspectiveRelaxed" fov="7200000">
              <a:rot lat="20599023" lon="20073227" rev="20594201"/>
            </a:camera>
            <a:lightRig rig="twoPt" dir="t"/>
          </a:scene3d>
          <a:sp3d extrusionH="444500">
            <a:bevelT w="12700" h="12700"/>
            <a:extrusionClr>
              <a:srgbClr val="E5EDF3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60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6FC3F849-81C4-4EA0-A801-2FE6C6F9617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71237">
            <a:off x="8907078" y="3158881"/>
            <a:ext cx="1492365" cy="23305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11CAE16-068E-4D92-831A-78BC68076BA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10517" y="2084606"/>
            <a:ext cx="2340308" cy="95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41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梯形 38">
            <a:extLst>
              <a:ext uri="{FF2B5EF4-FFF2-40B4-BE49-F238E27FC236}">
                <a16:creationId xmlns:a16="http://schemas.microsoft.com/office/drawing/2014/main" id="{5C670577-2FD6-48E5-B944-F77691CF56A8}"/>
              </a:ext>
            </a:extLst>
          </p:cNvPr>
          <p:cNvSpPr/>
          <p:nvPr/>
        </p:nvSpPr>
        <p:spPr>
          <a:xfrm rot="10800000">
            <a:off x="1067987" y="1986569"/>
            <a:ext cx="3644900" cy="4214366"/>
          </a:xfrm>
          <a:prstGeom prst="trapezoid">
            <a:avLst/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Picture 52">
            <a:extLst>
              <a:ext uri="{FF2B5EF4-FFF2-40B4-BE49-F238E27FC236}">
                <a16:creationId xmlns:a16="http://schemas.microsoft.com/office/drawing/2014/main" id="{B85B6C79-A988-40B5-8500-89567411F74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263" y="2338912"/>
            <a:ext cx="3456347" cy="3865199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C53A6539-ED43-4B22-AA96-295D7FE56FAC}"/>
              </a:ext>
            </a:extLst>
          </p:cNvPr>
          <p:cNvSpPr txBox="1"/>
          <p:nvPr/>
        </p:nvSpPr>
        <p:spPr>
          <a:xfrm>
            <a:off x="1805185" y="2661959"/>
            <a:ext cx="21705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请输入正文部分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梯形 41">
            <a:extLst>
              <a:ext uri="{FF2B5EF4-FFF2-40B4-BE49-F238E27FC236}">
                <a16:creationId xmlns:a16="http://schemas.microsoft.com/office/drawing/2014/main" id="{42D7D14D-5E71-425B-BF5F-32B4EBDEAEA8}"/>
              </a:ext>
            </a:extLst>
          </p:cNvPr>
          <p:cNvSpPr/>
          <p:nvPr/>
        </p:nvSpPr>
        <p:spPr>
          <a:xfrm>
            <a:off x="4273550" y="1806952"/>
            <a:ext cx="3644900" cy="4214366"/>
          </a:xfrm>
          <a:prstGeom prst="trapezoid">
            <a:avLst/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2" name="图片 2051">
            <a:extLst>
              <a:ext uri="{FF2B5EF4-FFF2-40B4-BE49-F238E27FC236}">
                <a16:creationId xmlns:a16="http://schemas.microsoft.com/office/drawing/2014/main" id="{3D6BD9DC-2EC3-409D-B514-1C53B8A36BF5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301" y="1825749"/>
            <a:ext cx="3376512" cy="3596952"/>
          </a:xfrm>
          <a:prstGeom prst="rect">
            <a:avLst/>
          </a:prstGeom>
        </p:spPr>
      </p:pic>
      <p:sp>
        <p:nvSpPr>
          <p:cNvPr id="41" name="梯形 40">
            <a:extLst>
              <a:ext uri="{FF2B5EF4-FFF2-40B4-BE49-F238E27FC236}">
                <a16:creationId xmlns:a16="http://schemas.microsoft.com/office/drawing/2014/main" id="{A59234A6-25FA-4C79-9476-342B3F5C7DC2}"/>
              </a:ext>
            </a:extLst>
          </p:cNvPr>
          <p:cNvSpPr/>
          <p:nvPr/>
        </p:nvSpPr>
        <p:spPr>
          <a:xfrm rot="10800000">
            <a:off x="7479113" y="1986569"/>
            <a:ext cx="3644900" cy="4214366"/>
          </a:xfrm>
          <a:prstGeom prst="trapezoid">
            <a:avLst/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60" name="Picture 2057">
            <a:extLst>
              <a:ext uri="{FF2B5EF4-FFF2-40B4-BE49-F238E27FC236}">
                <a16:creationId xmlns:a16="http://schemas.microsoft.com/office/drawing/2014/main" id="{251F5555-F152-45A8-A3AD-716D671D3B4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3390" y="2319037"/>
            <a:ext cx="3456347" cy="3865199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D226B7D4-05C9-4E66-87BA-FD559E16E6FA}"/>
              </a:ext>
            </a:extLst>
          </p:cNvPr>
          <p:cNvSpPr txBox="1"/>
          <p:nvPr/>
        </p:nvSpPr>
        <p:spPr>
          <a:xfrm>
            <a:off x="8216312" y="2661959"/>
            <a:ext cx="21705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请输入正文部分</a:t>
            </a:r>
          </a:p>
        </p:txBody>
      </p:sp>
      <p:sp>
        <p:nvSpPr>
          <p:cNvPr id="2066" name="矩形 2065">
            <a:extLst>
              <a:ext uri="{FF2B5EF4-FFF2-40B4-BE49-F238E27FC236}">
                <a16:creationId xmlns:a16="http://schemas.microsoft.com/office/drawing/2014/main" id="{9529A3A1-4F27-4616-AF91-DEC55EE05786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993A6B4E-809E-4D09-B0CC-21199C4BA2FC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BD330615-DAB8-4035-9F68-5525FCC0A412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BF2EF68B-5189-4F43-A80A-CE95E51EA47F}"/>
              </a:ext>
            </a:extLst>
          </p:cNvPr>
          <p:cNvSpPr txBox="1"/>
          <p:nvPr/>
        </p:nvSpPr>
        <p:spPr>
          <a:xfrm>
            <a:off x="5010749" y="5601154"/>
            <a:ext cx="21705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请输入正文部分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2B3CBED6-D029-4527-B47E-6C670BD11595}"/>
              </a:ext>
            </a:extLst>
          </p:cNvPr>
          <p:cNvSpPr>
            <a:spLocks/>
          </p:cNvSpPr>
          <p:nvPr/>
        </p:nvSpPr>
        <p:spPr>
          <a:xfrm>
            <a:off x="0" y="1655807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3573CF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A304C8EE-6586-45E6-8B09-1F23010A3F03}"/>
              </a:ext>
            </a:extLst>
          </p:cNvPr>
          <p:cNvSpPr>
            <a:spLocks/>
          </p:cNvSpPr>
          <p:nvPr/>
        </p:nvSpPr>
        <p:spPr>
          <a:xfrm>
            <a:off x="8897659" y="5934639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DC2473"/>
              </a:gs>
              <a:gs pos="100000">
                <a:srgbClr val="EAA3D3"/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3D22761-9495-42DE-BF56-FF3E515F5594}"/>
              </a:ext>
            </a:extLst>
          </p:cNvPr>
          <p:cNvSpPr txBox="1"/>
          <p:nvPr/>
        </p:nvSpPr>
        <p:spPr>
          <a:xfrm>
            <a:off x="4813596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活动介绍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80418FD-A089-412A-9372-748B11DB68A8}"/>
              </a:ext>
            </a:extLst>
          </p:cNvPr>
          <p:cNvSpPr txBox="1"/>
          <p:nvPr/>
        </p:nvSpPr>
        <p:spPr>
          <a:xfrm>
            <a:off x="1679870" y="2100557"/>
            <a:ext cx="24854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请输入小标题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FED1FE-E23A-4821-B54A-0856A45A78EE}"/>
              </a:ext>
            </a:extLst>
          </p:cNvPr>
          <p:cNvSpPr txBox="1"/>
          <p:nvPr/>
        </p:nvSpPr>
        <p:spPr>
          <a:xfrm>
            <a:off x="4865048" y="5109272"/>
            <a:ext cx="24854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请输入小标题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39A70A-EABC-40D4-8F88-4DE607B640C6}"/>
              </a:ext>
            </a:extLst>
          </p:cNvPr>
          <p:cNvSpPr txBox="1"/>
          <p:nvPr/>
        </p:nvSpPr>
        <p:spPr>
          <a:xfrm>
            <a:off x="7867643" y="2100557"/>
            <a:ext cx="28678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810477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E4B67B5-81BD-44E8-A158-0D88B7EE06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430" y="4680966"/>
            <a:ext cx="2001735" cy="180873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BF94A2-E825-428E-A38E-B584A026F838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AC51430-E560-49C5-94F2-BD5F7E85C20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D178D8A-1869-4C10-A111-D083614F678C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147DF3-AF14-479F-AC82-077E05EE87DF}"/>
              </a:ext>
            </a:extLst>
          </p:cNvPr>
          <p:cNvSpPr txBox="1"/>
          <p:nvPr/>
        </p:nvSpPr>
        <p:spPr>
          <a:xfrm>
            <a:off x="4813597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重要赛事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83FEB5-F797-4086-9573-8351DA924620}"/>
              </a:ext>
            </a:extLst>
          </p:cNvPr>
          <p:cNvSpPr txBox="1"/>
          <p:nvPr/>
        </p:nvSpPr>
        <p:spPr>
          <a:xfrm>
            <a:off x="994232" y="1549011"/>
            <a:ext cx="500137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72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年末总决赛</a:t>
            </a: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796F122F-1270-45E2-8BD8-948121C6B331}"/>
              </a:ext>
            </a:extLst>
          </p:cNvPr>
          <p:cNvSpPr/>
          <p:nvPr/>
        </p:nvSpPr>
        <p:spPr>
          <a:xfrm flipV="1">
            <a:off x="994232" y="2737804"/>
            <a:ext cx="8720238" cy="1018346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5E25A23D-E7F8-4294-AC07-1CD1380838E0}"/>
              </a:ext>
            </a:extLst>
          </p:cNvPr>
          <p:cNvSpPr/>
          <p:nvPr/>
        </p:nvSpPr>
        <p:spPr>
          <a:xfrm flipV="1">
            <a:off x="1991496" y="3985836"/>
            <a:ext cx="7722973" cy="1018346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0C68579A-CD28-40AF-9348-C5CA5F3F5DDF}"/>
              </a:ext>
            </a:extLst>
          </p:cNvPr>
          <p:cNvSpPr/>
          <p:nvPr/>
        </p:nvSpPr>
        <p:spPr>
          <a:xfrm flipV="1">
            <a:off x="2992394" y="5290949"/>
            <a:ext cx="6722075" cy="1018346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8B5025B-7164-4E61-854D-79EF827148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7445" y="1549011"/>
            <a:ext cx="3594050" cy="518938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6B0EED8-BCD1-4E73-92A0-9DF0F21B2C1C}"/>
              </a:ext>
            </a:extLst>
          </p:cNvPr>
          <p:cNvSpPr txBox="1"/>
          <p:nvPr/>
        </p:nvSpPr>
        <p:spPr>
          <a:xfrm>
            <a:off x="1543742" y="2899382"/>
            <a:ext cx="6373704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这是分点介绍的模板，可以将不方便搭配图片展示的信息划分为三部分进行介绍，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AB40CA-67C0-46EF-ADC6-F1937563BEEB}"/>
              </a:ext>
            </a:extLst>
          </p:cNvPr>
          <p:cNvSpPr txBox="1"/>
          <p:nvPr/>
        </p:nvSpPr>
        <p:spPr>
          <a:xfrm>
            <a:off x="2606841" y="4143701"/>
            <a:ext cx="5339533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这是分点介绍的模板，可以将不方便搭配图片展示的信息划分为三部分进行介绍，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150BBF-7ADF-4C8E-AF30-0F7AD5E736EE}"/>
              </a:ext>
            </a:extLst>
          </p:cNvPr>
          <p:cNvSpPr txBox="1"/>
          <p:nvPr/>
        </p:nvSpPr>
        <p:spPr>
          <a:xfrm>
            <a:off x="3593543" y="5452527"/>
            <a:ext cx="4379681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这是分点介绍的模板，可以将不方便搭配图片展示的信息划分为三部分进行介绍，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287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9B1231-4890-4769-9C33-00CFE83FE57E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F330DA-FFB4-4E68-B9BD-83BD2F8E0105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C343843-FF03-442C-830E-5D6F8F41C31D}"/>
              </a:ext>
            </a:extLst>
          </p:cNvPr>
          <p:cNvSpPr txBox="1"/>
          <p:nvPr/>
        </p:nvSpPr>
        <p:spPr>
          <a:xfrm>
            <a:off x="4813597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重要赛事</a:t>
            </a:r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5073F01D-D369-4C20-AE4D-891D8F033599}"/>
              </a:ext>
            </a:extLst>
          </p:cNvPr>
          <p:cNvSpPr>
            <a:spLocks/>
          </p:cNvSpPr>
          <p:nvPr/>
        </p:nvSpPr>
        <p:spPr>
          <a:xfrm flipV="1">
            <a:off x="646301" y="1977695"/>
            <a:ext cx="5449699" cy="3288952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B3C96E-8D5D-4D0A-B1D0-EC80C8B563CD}"/>
              </a:ext>
            </a:extLst>
          </p:cNvPr>
          <p:cNvSpPr txBox="1"/>
          <p:nvPr/>
        </p:nvSpPr>
        <p:spPr>
          <a:xfrm>
            <a:off x="1791335" y="2204192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354CFEE0-58E0-4D09-B8DF-2C21CDA88A7A}"/>
              </a:ext>
            </a:extLst>
          </p:cNvPr>
          <p:cNvSpPr>
            <a:spLocks/>
          </p:cNvSpPr>
          <p:nvPr/>
        </p:nvSpPr>
        <p:spPr>
          <a:xfrm rot="10800000" flipV="1">
            <a:off x="6092732" y="2899382"/>
            <a:ext cx="5449699" cy="3288952"/>
          </a:xfrm>
          <a:prstGeom prst="trapezoid">
            <a:avLst>
              <a:gd name="adj" fmla="val 22712"/>
            </a:avLst>
          </a:prstGeom>
          <a:solidFill>
            <a:schemeClr val="tx1">
              <a:alpha val="56000"/>
            </a:schemeClr>
          </a:solidFill>
          <a:ln w="34925">
            <a:gradFill flip="none" rotWithShape="1"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  <a:tileRect/>
            </a:gradFill>
          </a:ln>
          <a:effectLst>
            <a:outerShdw blurRad="101600" sx="103000" sy="103000" algn="ctr" rotWithShape="0">
              <a:srgbClr val="620C69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CD8D8D-794D-4357-949B-987793E4B339}"/>
              </a:ext>
            </a:extLst>
          </p:cNvPr>
          <p:cNvSpPr txBox="1"/>
          <p:nvPr/>
        </p:nvSpPr>
        <p:spPr>
          <a:xfrm>
            <a:off x="5438507" y="3429000"/>
            <a:ext cx="1653726" cy="1127441"/>
          </a:xfrm>
          <a:custGeom>
            <a:avLst/>
            <a:gdLst/>
            <a:ahLst/>
            <a:cxnLst/>
            <a:rect l="l" t="t" r="r" b="b"/>
            <a:pathLst>
              <a:path w="1137694" h="917986">
                <a:moveTo>
                  <a:pt x="0" y="18502"/>
                </a:moveTo>
                <a:lnTo>
                  <a:pt x="241604" y="18502"/>
                </a:lnTo>
                <a:cubicBezTo>
                  <a:pt x="269685" y="261177"/>
                  <a:pt x="289728" y="466504"/>
                  <a:pt x="301733" y="634483"/>
                </a:cubicBezTo>
                <a:cubicBezTo>
                  <a:pt x="313568" y="464713"/>
                  <a:pt x="326132" y="313994"/>
                  <a:pt x="339424" y="182326"/>
                </a:cubicBezTo>
                <a:lnTo>
                  <a:pt x="355332" y="18502"/>
                </a:lnTo>
                <a:lnTo>
                  <a:pt x="596936" y="18502"/>
                </a:lnTo>
                <a:lnTo>
                  <a:pt x="480351" y="899485"/>
                </a:lnTo>
                <a:lnTo>
                  <a:pt x="132366" y="899485"/>
                </a:lnTo>
                <a:close/>
                <a:moveTo>
                  <a:pt x="862897" y="0"/>
                </a:moveTo>
                <a:cubicBezTo>
                  <a:pt x="922391" y="0"/>
                  <a:pt x="973087" y="9614"/>
                  <a:pt x="1014987" y="28841"/>
                </a:cubicBezTo>
                <a:cubicBezTo>
                  <a:pt x="1056887" y="48067"/>
                  <a:pt x="1084639" y="72282"/>
                  <a:pt x="1098243" y="101485"/>
                </a:cubicBezTo>
                <a:cubicBezTo>
                  <a:pt x="1111846" y="130688"/>
                  <a:pt x="1118648" y="180296"/>
                  <a:pt x="1118648" y="250311"/>
                </a:cubicBezTo>
                <a:lnTo>
                  <a:pt x="1118648" y="285137"/>
                </a:lnTo>
                <a:lnTo>
                  <a:pt x="905885" y="285137"/>
                </a:lnTo>
                <a:lnTo>
                  <a:pt x="905885" y="219838"/>
                </a:lnTo>
                <a:cubicBezTo>
                  <a:pt x="905885" y="189366"/>
                  <a:pt x="903164" y="169958"/>
                  <a:pt x="897722" y="161614"/>
                </a:cubicBezTo>
                <a:cubicBezTo>
                  <a:pt x="892281" y="153270"/>
                  <a:pt x="883212" y="149098"/>
                  <a:pt x="870515" y="149098"/>
                </a:cubicBezTo>
                <a:cubicBezTo>
                  <a:pt x="856729" y="149098"/>
                  <a:pt x="846300" y="154726"/>
                  <a:pt x="839226" y="165980"/>
                </a:cubicBezTo>
                <a:cubicBezTo>
                  <a:pt x="832152" y="177234"/>
                  <a:pt x="828615" y="194297"/>
                  <a:pt x="828615" y="217168"/>
                </a:cubicBezTo>
                <a:cubicBezTo>
                  <a:pt x="828615" y="246570"/>
                  <a:pt x="832591" y="268713"/>
                  <a:pt x="840544" y="283598"/>
                </a:cubicBezTo>
                <a:cubicBezTo>
                  <a:pt x="848139" y="298483"/>
                  <a:pt x="869718" y="316437"/>
                  <a:pt x="905281" y="337460"/>
                </a:cubicBezTo>
                <a:cubicBezTo>
                  <a:pt x="1007259" y="397986"/>
                  <a:pt x="1071488" y="447657"/>
                  <a:pt x="1097971" y="486473"/>
                </a:cubicBezTo>
                <a:cubicBezTo>
                  <a:pt x="1124453" y="525289"/>
                  <a:pt x="1137694" y="587867"/>
                  <a:pt x="1137694" y="674206"/>
                </a:cubicBezTo>
                <a:cubicBezTo>
                  <a:pt x="1137694" y="736965"/>
                  <a:pt x="1130348" y="783218"/>
                  <a:pt x="1115655" y="812965"/>
                </a:cubicBezTo>
                <a:cubicBezTo>
                  <a:pt x="1100963" y="842712"/>
                  <a:pt x="1072577" y="867652"/>
                  <a:pt x="1030496" y="887786"/>
                </a:cubicBezTo>
                <a:cubicBezTo>
                  <a:pt x="988414" y="907920"/>
                  <a:pt x="939441" y="917986"/>
                  <a:pt x="883574" y="917986"/>
                </a:cubicBezTo>
                <a:cubicBezTo>
                  <a:pt x="822266" y="917986"/>
                  <a:pt x="769937" y="906378"/>
                  <a:pt x="726586" y="883161"/>
                </a:cubicBezTo>
                <a:cubicBezTo>
                  <a:pt x="683235" y="859943"/>
                  <a:pt x="654849" y="830378"/>
                  <a:pt x="641426" y="794464"/>
                </a:cubicBezTo>
                <a:cubicBezTo>
                  <a:pt x="628004" y="758550"/>
                  <a:pt x="621293" y="707581"/>
                  <a:pt x="621293" y="641557"/>
                </a:cubicBezTo>
                <a:lnTo>
                  <a:pt x="621293" y="583877"/>
                </a:lnTo>
                <a:lnTo>
                  <a:pt x="834056" y="583877"/>
                </a:lnTo>
                <a:lnTo>
                  <a:pt x="834056" y="691075"/>
                </a:lnTo>
                <a:cubicBezTo>
                  <a:pt x="834056" y="724087"/>
                  <a:pt x="837049" y="745309"/>
                  <a:pt x="843035" y="754741"/>
                </a:cubicBezTo>
                <a:cubicBezTo>
                  <a:pt x="849021" y="764173"/>
                  <a:pt x="859632" y="768888"/>
                  <a:pt x="874868" y="768888"/>
                </a:cubicBezTo>
                <a:cubicBezTo>
                  <a:pt x="890104" y="768888"/>
                  <a:pt x="901441" y="762903"/>
                  <a:pt x="908877" y="750931"/>
                </a:cubicBezTo>
                <a:cubicBezTo>
                  <a:pt x="916314" y="738960"/>
                  <a:pt x="920033" y="721184"/>
                  <a:pt x="920033" y="697604"/>
                </a:cubicBezTo>
                <a:cubicBezTo>
                  <a:pt x="920033" y="645729"/>
                  <a:pt x="912959" y="611810"/>
                  <a:pt x="898811" y="595848"/>
                </a:cubicBezTo>
                <a:cubicBezTo>
                  <a:pt x="884300" y="579886"/>
                  <a:pt x="848567" y="553223"/>
                  <a:pt x="791613" y="515857"/>
                </a:cubicBezTo>
                <a:cubicBezTo>
                  <a:pt x="734658" y="478130"/>
                  <a:pt x="696930" y="450740"/>
                  <a:pt x="678429" y="433690"/>
                </a:cubicBezTo>
                <a:cubicBezTo>
                  <a:pt x="659928" y="416640"/>
                  <a:pt x="644601" y="393060"/>
                  <a:pt x="632448" y="362950"/>
                </a:cubicBezTo>
                <a:cubicBezTo>
                  <a:pt x="620295" y="332841"/>
                  <a:pt x="614219" y="294387"/>
                  <a:pt x="614219" y="247590"/>
                </a:cubicBezTo>
                <a:cubicBezTo>
                  <a:pt x="614219" y="180115"/>
                  <a:pt x="622834" y="130779"/>
                  <a:pt x="640066" y="99580"/>
                </a:cubicBezTo>
                <a:cubicBezTo>
                  <a:pt x="657297" y="68382"/>
                  <a:pt x="685140" y="43986"/>
                  <a:pt x="723593" y="26392"/>
                </a:cubicBezTo>
                <a:cubicBezTo>
                  <a:pt x="762047" y="8798"/>
                  <a:pt x="808481" y="0"/>
                  <a:pt x="862897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B0C0DA">
                  <a:lumMod val="55000"/>
                  <a:lumOff val="45000"/>
                </a:srgbClr>
              </a:gs>
              <a:gs pos="72000">
                <a:srgbClr val="E5EDF3">
                  <a:lumMod val="100000"/>
                </a:srgbClr>
              </a:gs>
              <a:gs pos="48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203200" dist="76200" dir="2700000" sx="101000" sy="101000" algn="tl" rotWithShape="0">
              <a:prstClr val="black">
                <a:alpha val="35000"/>
              </a:prstClr>
            </a:outerShdw>
          </a:effectLst>
          <a:scene3d>
            <a:camera prst="perspectiveRelaxed" fov="7200000">
              <a:rot lat="20599023" lon="20073227" rev="20594201"/>
            </a:camera>
            <a:lightRig rig="twoPt" dir="t"/>
          </a:scene3d>
          <a:sp3d extrusionH="444500">
            <a:bevelT w="12700" h="12700"/>
            <a:extrusionClr>
              <a:srgbClr val="E5EDF3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6600">
                <a:solidFill>
                  <a:schemeClr val="bg1"/>
                </a:solidFill>
                <a:latin typeface="三极力量体简-粗" panose="00000500000000000000" pitchFamily="2" charset="-122"/>
                <a:ea typeface="三极力量体简-粗" panose="00000500000000000000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DDEAEBE-42B6-43DE-9DB6-CC2FD8C54AC4}"/>
              </a:ext>
            </a:extLst>
          </p:cNvPr>
          <p:cNvSpPr txBox="1"/>
          <p:nvPr/>
        </p:nvSpPr>
        <p:spPr>
          <a:xfrm>
            <a:off x="1791335" y="3195802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E7316B-1416-4521-8ABF-918DBA534FD4}"/>
              </a:ext>
            </a:extLst>
          </p:cNvPr>
          <p:cNvSpPr txBox="1"/>
          <p:nvPr/>
        </p:nvSpPr>
        <p:spPr>
          <a:xfrm>
            <a:off x="1791335" y="4187411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62E15E-2238-4A0F-9B56-E4819539955A}"/>
              </a:ext>
            </a:extLst>
          </p:cNvPr>
          <p:cNvSpPr txBox="1"/>
          <p:nvPr/>
        </p:nvSpPr>
        <p:spPr>
          <a:xfrm>
            <a:off x="7285391" y="3195802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F9CD11-EE5E-4E1D-8330-094A5CE87E73}"/>
              </a:ext>
            </a:extLst>
          </p:cNvPr>
          <p:cNvSpPr txBox="1"/>
          <p:nvPr/>
        </p:nvSpPr>
        <p:spPr>
          <a:xfrm>
            <a:off x="7285391" y="4187412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3654213-0904-4500-96BF-5C2119DB8342}"/>
              </a:ext>
            </a:extLst>
          </p:cNvPr>
          <p:cNvSpPr txBox="1"/>
          <p:nvPr/>
        </p:nvSpPr>
        <p:spPr>
          <a:xfrm>
            <a:off x="7285391" y="5179021"/>
            <a:ext cx="3485882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这是分点介绍的模板，可以将两块并列的内容分别进行分点介绍</a:t>
            </a:r>
            <a:endParaRPr kumimoji="1"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E08E4E4-6B35-4904-B57F-C6A6F2BE2875}"/>
              </a:ext>
            </a:extLst>
          </p:cNvPr>
          <p:cNvSpPr>
            <a:spLocks/>
          </p:cNvSpPr>
          <p:nvPr/>
        </p:nvSpPr>
        <p:spPr>
          <a:xfrm>
            <a:off x="0" y="1655807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3573CF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76531B1-0952-41EE-8C4A-92D8B8B48352}"/>
              </a:ext>
            </a:extLst>
          </p:cNvPr>
          <p:cNvSpPr>
            <a:spLocks/>
          </p:cNvSpPr>
          <p:nvPr/>
        </p:nvSpPr>
        <p:spPr>
          <a:xfrm>
            <a:off x="8897659" y="5893999"/>
            <a:ext cx="3294341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DC2473"/>
              </a:gs>
              <a:gs pos="100000">
                <a:srgbClr val="EAA3D3"/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D2F288D-829C-4D40-99AE-08017DAC9164}"/>
              </a:ext>
            </a:extLst>
          </p:cNvPr>
          <p:cNvSpPr/>
          <p:nvPr/>
        </p:nvSpPr>
        <p:spPr>
          <a:xfrm flipH="1">
            <a:off x="8063231" y="2204192"/>
            <a:ext cx="4780391" cy="1532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573CF"/>
              </a:gs>
              <a:gs pos="50000">
                <a:schemeClr val="accent1">
                  <a:lumMod val="45000"/>
                  <a:lumOff val="55000"/>
                </a:schemeClr>
              </a:gs>
              <a:gs pos="100000">
                <a:srgbClr val="1000E5"/>
              </a:gs>
            </a:gsLst>
            <a:lin ang="0" scaled="1"/>
            <a:tileRect/>
          </a:gradFill>
          <a:ln w="34925">
            <a:solidFill>
              <a:srgbClr val="3573CF"/>
            </a:solidFill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BACBEB2-F806-4283-92C1-0B496539565F}"/>
              </a:ext>
            </a:extLst>
          </p:cNvPr>
          <p:cNvSpPr/>
          <p:nvPr/>
        </p:nvSpPr>
        <p:spPr>
          <a:xfrm rot="10800000" flipH="1">
            <a:off x="-658158" y="5799199"/>
            <a:ext cx="4780391" cy="135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2473"/>
              </a:gs>
              <a:gs pos="100000">
                <a:srgbClr val="620C69"/>
              </a:gs>
              <a:gs pos="48000">
                <a:srgbClr val="EAA3D3"/>
              </a:gs>
            </a:gsLst>
            <a:lin ang="10800000" scaled="1"/>
            <a:tileRect/>
          </a:gradFill>
          <a:ln w="34925">
            <a:solidFill>
              <a:srgbClr val="DC2473"/>
            </a:solidFill>
          </a:ln>
          <a:effectLst>
            <a:outerShdw blurRad="330200" sx="103000" sy="103000" algn="ctr" rotWithShape="0">
              <a:srgbClr val="EAA3D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2C23ACA-D8B6-4F6F-A60A-4E63389797DA}"/>
              </a:ext>
            </a:extLst>
          </p:cNvPr>
          <p:cNvSpPr/>
          <p:nvPr/>
        </p:nvSpPr>
        <p:spPr>
          <a:xfrm>
            <a:off x="1491372" y="2292389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FC6A74C-E1DF-49FE-B7C2-B1358D38FDA6}"/>
              </a:ext>
            </a:extLst>
          </p:cNvPr>
          <p:cNvSpPr/>
          <p:nvPr/>
        </p:nvSpPr>
        <p:spPr>
          <a:xfrm>
            <a:off x="1491372" y="3291840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71C9B3E-0B40-496D-B710-44FABC6232EF}"/>
              </a:ext>
            </a:extLst>
          </p:cNvPr>
          <p:cNvSpPr/>
          <p:nvPr/>
        </p:nvSpPr>
        <p:spPr>
          <a:xfrm>
            <a:off x="1491372" y="4278395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110C65E-AA23-4115-9B5B-6FA0D76585E3}"/>
              </a:ext>
            </a:extLst>
          </p:cNvPr>
          <p:cNvSpPr/>
          <p:nvPr/>
        </p:nvSpPr>
        <p:spPr>
          <a:xfrm>
            <a:off x="6983433" y="3302000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CE2FEC3-CDCF-4A55-A0D6-432132A0BFE6}"/>
              </a:ext>
            </a:extLst>
          </p:cNvPr>
          <p:cNvSpPr/>
          <p:nvPr/>
        </p:nvSpPr>
        <p:spPr>
          <a:xfrm>
            <a:off x="6983433" y="4301451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20798C6-35C8-47A2-8EFE-538C91460EE9}"/>
              </a:ext>
            </a:extLst>
          </p:cNvPr>
          <p:cNvSpPr/>
          <p:nvPr/>
        </p:nvSpPr>
        <p:spPr>
          <a:xfrm>
            <a:off x="6983433" y="5288006"/>
            <a:ext cx="193040" cy="193040"/>
          </a:xfrm>
          <a:prstGeom prst="ellipse">
            <a:avLst/>
          </a:prstGeom>
          <a:gradFill>
            <a:gsLst>
              <a:gs pos="0">
                <a:srgbClr val="A5D0F7"/>
              </a:gs>
              <a:gs pos="43000">
                <a:srgbClr val="620C69"/>
              </a:gs>
              <a:gs pos="83000">
                <a:srgbClr val="3573CF"/>
              </a:gs>
              <a:gs pos="100000">
                <a:srgbClr val="EAA3D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32375FA-2526-4568-86AA-D0D48037E9DF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64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1249E2F-28E2-4D19-9652-CA140F04B5BB}"/>
              </a:ext>
            </a:extLst>
          </p:cNvPr>
          <p:cNvSpPr/>
          <p:nvPr/>
        </p:nvSpPr>
        <p:spPr>
          <a:xfrm>
            <a:off x="3697185" y="436840"/>
            <a:ext cx="4797631" cy="780367"/>
          </a:xfrm>
          <a:prstGeom prst="rect">
            <a:avLst/>
          </a:prstGeom>
          <a:gradFill flip="none" rotWithShape="1">
            <a:gsLst>
              <a:gs pos="100000">
                <a:srgbClr val="620C69">
                  <a:alpha val="0"/>
                </a:srgbClr>
              </a:gs>
              <a:gs pos="65000">
                <a:srgbClr val="DC2473">
                  <a:lumMod val="70000"/>
                </a:srgbClr>
              </a:gs>
              <a:gs pos="30000">
                <a:srgbClr val="DC2473">
                  <a:lumMod val="70000"/>
                </a:srgbClr>
              </a:gs>
              <a:gs pos="0">
                <a:srgbClr val="620C6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584279F-252F-497B-8C60-36F2EEC632FE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76327" y="1094518"/>
            <a:ext cx="3868844" cy="22111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578D14-2D47-4289-B9E5-1F02779215A9}"/>
              </a:ext>
            </a:extLst>
          </p:cNvPr>
          <p:cNvSpPr txBox="1"/>
          <p:nvPr/>
        </p:nvSpPr>
        <p:spPr>
          <a:xfrm>
            <a:off x="4813597" y="436648"/>
            <a:ext cx="256480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赛事数据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CF15E7-F194-474D-879A-AC91C5DA43E4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702" y="326283"/>
            <a:ext cx="3868844" cy="221113"/>
          </a:xfrm>
          <a:prstGeom prst="rect">
            <a:avLst/>
          </a:prstGeom>
        </p:spPr>
      </p:pic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9DBFE79-F585-45FB-AEC7-0285C8B59D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227331"/>
              </p:ext>
            </p:extLst>
          </p:nvPr>
        </p:nvGraphicFramePr>
        <p:xfrm>
          <a:off x="4875382" y="2091115"/>
          <a:ext cx="6527415" cy="3736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096D6D5B-4A39-42EE-8679-3F1429712DF9}"/>
              </a:ext>
            </a:extLst>
          </p:cNvPr>
          <p:cNvSpPr txBox="1"/>
          <p:nvPr/>
        </p:nvSpPr>
        <p:spPr>
          <a:xfrm>
            <a:off x="912773" y="1863116"/>
            <a:ext cx="320600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400" spc="600" dirty="0">
                <a:gradFill flip="none" rotWithShape="1">
                  <a:gsLst>
                    <a:gs pos="469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38100" dir="2700000" algn="tl" rotWithShape="0">
                    <a:prstClr val="black">
                      <a:alpha val="48000"/>
                    </a:prstClr>
                  </a:outerShdw>
                </a:effectLst>
                <a:latin typeface="三极力量体简-粗" panose="00000500000000000000" pitchFamily="2" charset="-122"/>
                <a:ea typeface="三极力量体简-粗" panose="00000500000000000000" pitchFamily="2" charset="-122"/>
              </a:rPr>
              <a:t>年末总决赛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02B8E6C-3355-4C63-B6E2-F8EDEF6AA0BD}"/>
              </a:ext>
            </a:extLst>
          </p:cNvPr>
          <p:cNvSpPr>
            <a:spLocks/>
          </p:cNvSpPr>
          <p:nvPr/>
        </p:nvSpPr>
        <p:spPr>
          <a:xfrm>
            <a:off x="0" y="2368864"/>
            <a:ext cx="4497859" cy="614146"/>
          </a:xfrm>
          <a:custGeom>
            <a:avLst/>
            <a:gdLst>
              <a:gd name="connsiteX0" fmla="*/ 5867095 w 5877247"/>
              <a:gd name="connsiteY0" fmla="*/ 11987 h 1095662"/>
              <a:gd name="connsiteX1" fmla="*/ 5867096 w 5877247"/>
              <a:gd name="connsiteY1" fmla="*/ 11987 h 1095662"/>
              <a:gd name="connsiteX2" fmla="*/ 5867095 w 5877247"/>
              <a:gd name="connsiteY2" fmla="*/ 11987 h 1095662"/>
              <a:gd name="connsiteX3" fmla="*/ 5840771 w 5877247"/>
              <a:gd name="connsiteY3" fmla="*/ 21 h 1095662"/>
              <a:gd name="connsiteX4" fmla="*/ 5867095 w 5877247"/>
              <a:gd name="connsiteY4" fmla="*/ 11987 h 1095662"/>
              <a:gd name="connsiteX5" fmla="*/ 5877247 w 5877247"/>
              <a:gd name="connsiteY5" fmla="*/ 39062 h 1095662"/>
              <a:gd name="connsiteX6" fmla="*/ 5865281 w 5877247"/>
              <a:gd name="connsiteY6" fmla="*/ 65386 h 1095662"/>
              <a:gd name="connsiteX7" fmla="*/ 5327166 w 5877247"/>
              <a:gd name="connsiteY7" fmla="*/ 568144 h 1095662"/>
              <a:gd name="connsiteX8" fmla="*/ 5313972 w 5877247"/>
              <a:gd name="connsiteY8" fmla="*/ 573091 h 1095662"/>
              <a:gd name="connsiteX9" fmla="*/ 5313095 w 5877247"/>
              <a:gd name="connsiteY9" fmla="*/ 575208 h 1095662"/>
              <a:gd name="connsiteX10" fmla="*/ 5286380 w 5877247"/>
              <a:gd name="connsiteY10" fmla="*/ 586274 h 1095662"/>
              <a:gd name="connsiteX11" fmla="*/ 597896 w 5877247"/>
              <a:gd name="connsiteY11" fmla="*/ 586273 h 1095662"/>
              <a:gd name="connsiteX12" fmla="*/ 63573 w 5877247"/>
              <a:gd name="connsiteY12" fmla="*/ 1085488 h 1095662"/>
              <a:gd name="connsiteX13" fmla="*/ 10173 w 5877247"/>
              <a:gd name="connsiteY13" fmla="*/ 1083674 h 1095662"/>
              <a:gd name="connsiteX14" fmla="*/ 10174 w 5877247"/>
              <a:gd name="connsiteY14" fmla="*/ 1083674 h 1095662"/>
              <a:gd name="connsiteX15" fmla="*/ 11988 w 5877247"/>
              <a:gd name="connsiteY15" fmla="*/ 1030274 h 1095662"/>
              <a:gd name="connsiteX16" fmla="*/ 550103 w 5877247"/>
              <a:gd name="connsiteY16" fmla="*/ 527517 h 1095662"/>
              <a:gd name="connsiteX17" fmla="*/ 552892 w 5877247"/>
              <a:gd name="connsiteY17" fmla="*/ 526472 h 1095662"/>
              <a:gd name="connsiteX18" fmla="*/ 554836 w 5877247"/>
              <a:gd name="connsiteY18" fmla="*/ 521778 h 1095662"/>
              <a:gd name="connsiteX19" fmla="*/ 581551 w 5877247"/>
              <a:gd name="connsiteY19" fmla="*/ 510712 h 1095662"/>
              <a:gd name="connsiteX20" fmla="*/ 5277955 w 5877247"/>
              <a:gd name="connsiteY20" fmla="*/ 510712 h 1095662"/>
              <a:gd name="connsiteX21" fmla="*/ 5813696 w 5877247"/>
              <a:gd name="connsiteY21" fmla="*/ 10173 h 1095662"/>
              <a:gd name="connsiteX22" fmla="*/ 5840771 w 5877247"/>
              <a:gd name="connsiteY22" fmla="*/ 21 h 109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77247" h="1095662">
                <a:moveTo>
                  <a:pt x="5867095" y="11987"/>
                </a:moveTo>
                <a:lnTo>
                  <a:pt x="5867096" y="11987"/>
                </a:lnTo>
                <a:lnTo>
                  <a:pt x="5867095" y="11987"/>
                </a:lnTo>
                <a:close/>
                <a:moveTo>
                  <a:pt x="5840771" y="21"/>
                </a:moveTo>
                <a:lnTo>
                  <a:pt x="5867095" y="11987"/>
                </a:lnTo>
                <a:lnTo>
                  <a:pt x="5877247" y="39062"/>
                </a:lnTo>
                <a:cubicBezTo>
                  <a:pt x="5876919" y="48725"/>
                  <a:pt x="5872904" y="58264"/>
                  <a:pt x="5865281" y="65386"/>
                </a:cubicBezTo>
                <a:lnTo>
                  <a:pt x="5327166" y="568144"/>
                </a:lnTo>
                <a:lnTo>
                  <a:pt x="5313972" y="573091"/>
                </a:lnTo>
                <a:lnTo>
                  <a:pt x="5313095" y="575208"/>
                </a:lnTo>
                <a:cubicBezTo>
                  <a:pt x="5306258" y="582045"/>
                  <a:pt x="5296813" y="586274"/>
                  <a:pt x="5286380" y="586274"/>
                </a:cubicBezTo>
                <a:lnTo>
                  <a:pt x="597896" y="586273"/>
                </a:lnTo>
                <a:lnTo>
                  <a:pt x="63573" y="1085488"/>
                </a:lnTo>
                <a:cubicBezTo>
                  <a:pt x="48326" y="1099733"/>
                  <a:pt x="24418" y="1098921"/>
                  <a:pt x="10173" y="1083674"/>
                </a:cubicBezTo>
                <a:lnTo>
                  <a:pt x="10174" y="1083674"/>
                </a:lnTo>
                <a:cubicBezTo>
                  <a:pt x="-4071" y="1068427"/>
                  <a:pt x="-3259" y="1044519"/>
                  <a:pt x="11988" y="1030274"/>
                </a:cubicBezTo>
                <a:lnTo>
                  <a:pt x="550103" y="527517"/>
                </a:lnTo>
                <a:lnTo>
                  <a:pt x="552892" y="526472"/>
                </a:lnTo>
                <a:lnTo>
                  <a:pt x="554836" y="521778"/>
                </a:lnTo>
                <a:cubicBezTo>
                  <a:pt x="561673" y="514941"/>
                  <a:pt x="571118" y="510712"/>
                  <a:pt x="581551" y="510712"/>
                </a:cubicBezTo>
                <a:lnTo>
                  <a:pt x="5277955" y="510712"/>
                </a:lnTo>
                <a:lnTo>
                  <a:pt x="5813696" y="10173"/>
                </a:lnTo>
                <a:cubicBezTo>
                  <a:pt x="5821319" y="3051"/>
                  <a:pt x="5831108" y="-307"/>
                  <a:pt x="5840771" y="21"/>
                </a:cubicBezTo>
                <a:close/>
              </a:path>
            </a:pathLst>
          </a:custGeom>
          <a:gradFill flip="none" rotWithShape="1">
            <a:gsLst>
              <a:gs pos="0">
                <a:srgbClr val="3573CF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  <a:ln w="34925">
            <a:noFill/>
          </a:ln>
          <a:effectLst>
            <a:outerShdw blurRad="203200" sx="104000" sy="104000" algn="ctr" rotWithShape="0">
              <a:srgbClr val="3573C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F2A69A6-1B22-45CE-BDD8-1E6380B08C23}"/>
              </a:ext>
            </a:extLst>
          </p:cNvPr>
          <p:cNvGrpSpPr/>
          <p:nvPr/>
        </p:nvGrpSpPr>
        <p:grpSpPr>
          <a:xfrm>
            <a:off x="912773" y="3007428"/>
            <a:ext cx="3334995" cy="695190"/>
            <a:chOff x="1237005" y="4854676"/>
            <a:chExt cx="3334995" cy="69519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AE53D92-2DFB-4EE9-8494-617A7E3CEAB2}"/>
                </a:ext>
              </a:extLst>
            </p:cNvPr>
            <p:cNvSpPr txBox="1"/>
            <p:nvPr/>
          </p:nvSpPr>
          <p:spPr>
            <a:xfrm>
              <a:off x="1536968" y="4854676"/>
              <a:ext cx="3035032" cy="6951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这是数据介绍的模板，可以体现数据的变化趋势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2DC7D5D-CD07-45B4-8100-48174F382CF4}"/>
                </a:ext>
              </a:extLst>
            </p:cNvPr>
            <p:cNvSpPr/>
            <p:nvPr/>
          </p:nvSpPr>
          <p:spPr>
            <a:xfrm>
              <a:off x="1237005" y="4958017"/>
              <a:ext cx="193040" cy="193040"/>
            </a:xfrm>
            <a:prstGeom prst="ellipse">
              <a:avLst/>
            </a:prstGeom>
            <a:gradFill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EBD5F95-86CC-4356-BC9F-A19368E8DB95}"/>
              </a:ext>
            </a:extLst>
          </p:cNvPr>
          <p:cNvGrpSpPr/>
          <p:nvPr/>
        </p:nvGrpSpPr>
        <p:grpSpPr>
          <a:xfrm>
            <a:off x="912773" y="4070132"/>
            <a:ext cx="3334995" cy="695190"/>
            <a:chOff x="1237005" y="4854676"/>
            <a:chExt cx="3334995" cy="69519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96DDD8B-DD29-4667-9B57-6878A1555963}"/>
                </a:ext>
              </a:extLst>
            </p:cNvPr>
            <p:cNvSpPr txBox="1"/>
            <p:nvPr/>
          </p:nvSpPr>
          <p:spPr>
            <a:xfrm>
              <a:off x="1536968" y="4854676"/>
              <a:ext cx="3035032" cy="6951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这是数据介绍的模板，可以体现数据的变化趋势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CD0E3DD-5216-493D-AB57-8676FEC643CA}"/>
                </a:ext>
              </a:extLst>
            </p:cNvPr>
            <p:cNvSpPr/>
            <p:nvPr/>
          </p:nvSpPr>
          <p:spPr>
            <a:xfrm>
              <a:off x="1237005" y="4958017"/>
              <a:ext cx="193040" cy="193040"/>
            </a:xfrm>
            <a:prstGeom prst="ellipse">
              <a:avLst/>
            </a:prstGeom>
            <a:gradFill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8B98D0C-C0A9-4722-9197-323A211BA76C}"/>
              </a:ext>
            </a:extLst>
          </p:cNvPr>
          <p:cNvGrpSpPr/>
          <p:nvPr/>
        </p:nvGrpSpPr>
        <p:grpSpPr>
          <a:xfrm>
            <a:off x="912773" y="5132836"/>
            <a:ext cx="3334995" cy="695190"/>
            <a:chOff x="1237005" y="4854676"/>
            <a:chExt cx="3334995" cy="69519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7A24FCB-2219-454A-8908-A170785522C6}"/>
                </a:ext>
              </a:extLst>
            </p:cNvPr>
            <p:cNvSpPr txBox="1"/>
            <p:nvPr/>
          </p:nvSpPr>
          <p:spPr>
            <a:xfrm>
              <a:off x="1536968" y="4854676"/>
              <a:ext cx="3035032" cy="6951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右键图标选择“编辑数据”，可在弹出的表格中修改数据</a:t>
              </a:r>
              <a:endPara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CFAF664-205E-4BB3-8804-9387BDDD4618}"/>
                </a:ext>
              </a:extLst>
            </p:cNvPr>
            <p:cNvSpPr/>
            <p:nvPr/>
          </p:nvSpPr>
          <p:spPr>
            <a:xfrm>
              <a:off x="1237005" y="4958017"/>
              <a:ext cx="193040" cy="193040"/>
            </a:xfrm>
            <a:prstGeom prst="ellipse">
              <a:avLst/>
            </a:prstGeom>
            <a:gradFill>
              <a:gsLst>
                <a:gs pos="0">
                  <a:srgbClr val="A5D0F7"/>
                </a:gs>
                <a:gs pos="43000">
                  <a:srgbClr val="620C69"/>
                </a:gs>
                <a:gs pos="83000">
                  <a:srgbClr val="3573CF"/>
                </a:gs>
                <a:gs pos="100000">
                  <a:srgbClr val="EAA3D3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8399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 云海Cloud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gradFill flip="none" rotWithShape="1">
            <a:gsLst>
              <a:gs pos="0">
                <a:srgbClr val="DC2473"/>
              </a:gs>
              <a:gs pos="100000">
                <a:srgbClr val="1000E5"/>
              </a:gs>
            </a:gsLst>
            <a:lin ang="1080000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507</Words>
  <Application>Microsoft Office PowerPoint</Application>
  <PresentationFormat>宽屏</PresentationFormat>
  <Paragraphs>74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Impact</vt:lpstr>
      <vt:lpstr>汉仪雅酷黑 45W</vt:lpstr>
      <vt:lpstr>Arial</vt:lpstr>
      <vt:lpstr>三极力量体简-粗</vt:lpstr>
      <vt:lpstr>阿里巴巴普惠体 2.0 55 Regular</vt:lpstr>
      <vt:lpstr>微软雅黑</vt:lpstr>
      <vt:lpstr> 云海Cloud（P界达人）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电竞风品牌介绍ppt模板</dc:title>
  <dc:creator>云海Cloud</dc:creator>
  <cp:keywords>P界达人</cp:keywords>
  <dc:description>www.51pptmoban.com</dc:description>
  <cp:lastModifiedBy>Win user</cp:lastModifiedBy>
  <cp:revision>176</cp:revision>
  <dcterms:created xsi:type="dcterms:W3CDTF">2022-06-15T11:25:32Z</dcterms:created>
  <dcterms:modified xsi:type="dcterms:W3CDTF">2022-11-08T14:39:51Z</dcterms:modified>
</cp:coreProperties>
</file>