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1.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41"/>
  </p:notesMasterIdLst>
  <p:sldIdLst>
    <p:sldId id="264" r:id="rId2"/>
    <p:sldId id="265" r:id="rId3"/>
    <p:sldId id="257" r:id="rId4"/>
    <p:sldId id="258" r:id="rId5"/>
    <p:sldId id="288" r:id="rId6"/>
    <p:sldId id="289" r:id="rId7"/>
    <p:sldId id="290" r:id="rId8"/>
    <p:sldId id="281" r:id="rId9"/>
    <p:sldId id="292" r:id="rId10"/>
    <p:sldId id="293" r:id="rId11"/>
    <p:sldId id="295" r:id="rId12"/>
    <p:sldId id="282" r:id="rId13"/>
    <p:sldId id="294" r:id="rId14"/>
    <p:sldId id="291" r:id="rId15"/>
    <p:sldId id="296" r:id="rId16"/>
    <p:sldId id="283" r:id="rId17"/>
    <p:sldId id="297" r:id="rId18"/>
    <p:sldId id="298" r:id="rId19"/>
    <p:sldId id="299" r:id="rId20"/>
    <p:sldId id="300" r:id="rId21"/>
    <p:sldId id="301" r:id="rId22"/>
    <p:sldId id="284" r:id="rId23"/>
    <p:sldId id="287" r:id="rId24"/>
    <p:sldId id="303" r:id="rId25"/>
    <p:sldId id="272" r:id="rId26"/>
    <p:sldId id="269" r:id="rId27"/>
    <p:sldId id="268" r:id="rId28"/>
    <p:sldId id="280" r:id="rId29"/>
    <p:sldId id="302" r:id="rId30"/>
    <p:sldId id="259" r:id="rId31"/>
    <p:sldId id="279" r:id="rId32"/>
    <p:sldId id="262" r:id="rId33"/>
    <p:sldId id="261" r:id="rId34"/>
    <p:sldId id="266" r:id="rId35"/>
    <p:sldId id="260" r:id="rId36"/>
    <p:sldId id="267" r:id="rId37"/>
    <p:sldId id="270" r:id="rId38"/>
    <p:sldId id="271" r:id="rId39"/>
    <p:sldId id="273"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37D4ABD1-87C8-470D-8EAD-9B517DE2885C}">
          <p14:sldIdLst>
            <p14:sldId id="264"/>
            <p14:sldId id="265"/>
          </p14:sldIdLst>
        </p14:section>
        <p14:section name="目录页" id="{D3C606A2-D07C-4947-A8AD-F1C0236B027D}">
          <p14:sldIdLst>
            <p14:sldId id="257"/>
          </p14:sldIdLst>
        </p14:section>
        <p14:section name="学校概况" id="{BD4877A7-C34A-4D1C-9CBB-2EF3B4613174}">
          <p14:sldIdLst>
            <p14:sldId id="258"/>
            <p14:sldId id="288"/>
            <p14:sldId id="289"/>
            <p14:sldId id="290"/>
          </p14:sldIdLst>
        </p14:section>
        <p14:section name="院系学科" id="{FF2680A5-4A7C-471D-8A2E-43064D866519}">
          <p14:sldIdLst>
            <p14:sldId id="281"/>
            <p14:sldId id="292"/>
            <p14:sldId id="293"/>
            <p14:sldId id="295"/>
          </p14:sldIdLst>
        </p14:section>
        <p14:section name="办学条件" id="{1C253608-3D3A-41FA-9A3D-1628417E0C8A}">
          <p14:sldIdLst>
            <p14:sldId id="282"/>
            <p14:sldId id="294"/>
            <p14:sldId id="291"/>
            <p14:sldId id="296"/>
          </p14:sldIdLst>
        </p14:section>
        <p14:section name="学校发展" id="{D6ED2CEC-6F83-4FFE-999F-27D2B8F03C5C}">
          <p14:sldIdLst>
            <p14:sldId id="283"/>
            <p14:sldId id="297"/>
            <p14:sldId id="298"/>
            <p14:sldId id="299"/>
            <p14:sldId id="300"/>
            <p14:sldId id="301"/>
          </p14:sldIdLst>
        </p14:section>
        <p14:section name="结尾" id="{8F41E881-955A-4D30-9E5B-85296F4A9575}">
          <p14:sldIdLst>
            <p14:sldId id="284"/>
            <p14:sldId id="287"/>
            <p14:sldId id="303"/>
          </p14:sldIdLst>
        </p14:section>
        <p14:section name="1" id="{00745764-C4C5-4C6F-B35C-A1D5240E72FD}">
          <p14:sldIdLst/>
        </p14:section>
        <p14:section name="123" id="{B8675BB2-78D6-48D1-9658-7E3683C26B1C}">
          <p14:sldIdLst>
            <p14:sldId id="272"/>
            <p14:sldId id="269"/>
            <p14:sldId id="268"/>
            <p14:sldId id="280"/>
            <p14:sldId id="302"/>
            <p14:sldId id="259"/>
            <p14:sldId id="279"/>
            <p14:sldId id="262"/>
            <p14:sldId id="261"/>
            <p14:sldId id="266"/>
            <p14:sldId id="260"/>
            <p14:sldId id="267"/>
            <p14:sldId id="270"/>
            <p14:sldId id="271"/>
            <p14:sldId id="273"/>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325" userDrawn="1">
          <p15:clr>
            <a:srgbClr val="A4A3A4"/>
          </p15:clr>
        </p15:guide>
        <p15:guide id="4" pos="7355" userDrawn="1">
          <p15:clr>
            <a:srgbClr val="A4A3A4"/>
          </p15:clr>
        </p15:guide>
        <p15:guide id="5" orient="horz" pos="164" userDrawn="1">
          <p15:clr>
            <a:srgbClr val="A4A3A4"/>
          </p15:clr>
        </p15:guide>
        <p15:guide id="6" orient="horz" pos="415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E9FF"/>
    <a:srgbClr val="276FAF"/>
    <a:srgbClr val="2557A4"/>
    <a:srgbClr val="457CBC"/>
    <a:srgbClr val="25539D"/>
    <a:srgbClr val="467CBD"/>
    <a:srgbClr val="3A73B8"/>
    <a:srgbClr val="235AA6"/>
    <a:srgbClr val="4472C4"/>
    <a:srgbClr val="4F96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11" autoAdjust="0"/>
    <p:restoredTop sz="95414" autoAdjust="0"/>
  </p:normalViewPr>
  <p:slideViewPr>
    <p:cSldViewPr snapToGrid="0" showGuides="1">
      <p:cViewPr varScale="1">
        <p:scale>
          <a:sx n="88" d="100"/>
          <a:sy n="88" d="100"/>
        </p:scale>
        <p:origin x="132" y="90"/>
      </p:cViewPr>
      <p:guideLst>
        <p:guide orient="horz" pos="2160"/>
        <p:guide pos="3840"/>
        <p:guide pos="325"/>
        <p:guide pos="7355"/>
        <p:guide orient="horz" pos="164"/>
        <p:guide orient="horz" pos="4156"/>
      </p:guideLst>
    </p:cSldViewPr>
  </p:slideViewPr>
  <p:notesTextViewPr>
    <p:cViewPr>
      <p:scale>
        <a:sx n="20" d="100"/>
        <a:sy n="20" d="100"/>
      </p:scale>
      <p:origin x="0" y="0"/>
    </p:cViewPr>
  </p:notesTextViewPr>
  <p:sorterViewPr>
    <p:cViewPr>
      <p:scale>
        <a:sx n="100" d="100"/>
        <a:sy n="100" d="100"/>
      </p:scale>
      <p:origin x="0" y="-419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flip="none" rotWithShape="1">
              <a:gsLst>
                <a:gs pos="9000">
                  <a:schemeClr val="accent5">
                    <a:lumMod val="60000"/>
                    <a:lumOff val="40000"/>
                  </a:schemeClr>
                </a:gs>
                <a:gs pos="55000">
                  <a:schemeClr val="accent5">
                    <a:lumMod val="75000"/>
                  </a:schemeClr>
                </a:gs>
                <a:gs pos="90000">
                  <a:schemeClr val="accent5">
                    <a:lumMod val="75000"/>
                  </a:schemeClr>
                </a:gs>
              </a:gsLst>
              <a:lin ang="5400000" scaled="1"/>
              <a:tileRect/>
            </a:gradFill>
            <a:ln>
              <a:noFill/>
            </a:ln>
            <a:effectLst/>
          </c:spPr>
          <c:invertIfNegative val="0"/>
          <c:dPt>
            <c:idx val="0"/>
            <c:invertIfNegative val="0"/>
            <c:bubble3D val="0"/>
            <c:spPr>
              <a:gradFill flip="none" rotWithShape="1">
                <a:gsLst>
                  <a:gs pos="9000">
                    <a:srgbClr val="00B0F0"/>
                  </a:gs>
                  <a:gs pos="55000">
                    <a:schemeClr val="accent5">
                      <a:lumMod val="75000"/>
                    </a:schemeClr>
                  </a:gs>
                  <a:gs pos="90000">
                    <a:schemeClr val="accent5">
                      <a:lumMod val="75000"/>
                    </a:schemeClr>
                  </a:gs>
                </a:gsLst>
                <a:lin ang="5400000" scaled="1"/>
                <a:tileRect/>
              </a:gradFill>
              <a:ln>
                <a:noFill/>
              </a:ln>
              <a:effectLst/>
            </c:spPr>
            <c:extLst>
              <c:ext xmlns:c16="http://schemas.microsoft.com/office/drawing/2014/chart" uri="{C3380CC4-5D6E-409C-BE32-E72D297353CC}">
                <c16:uniqueId val="{00000003-6EC2-47D2-98C7-F5AC37A904B8}"/>
              </c:ext>
            </c:extLst>
          </c:dPt>
          <c:cat>
            <c:strRef>
              <c:f>Sheet1!$A$2</c:f>
              <c:strCache>
                <c:ptCount val="1"/>
                <c:pt idx="0">
                  <c:v>类别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6EC2-47D2-98C7-F5AC37A904B8}"/>
            </c:ext>
          </c:extLst>
        </c:ser>
        <c:ser>
          <c:idx val="1"/>
          <c:order val="1"/>
          <c:tx>
            <c:strRef>
              <c:f>Sheet1!$C$1</c:f>
              <c:strCache>
                <c:ptCount val="1"/>
                <c:pt idx="0">
                  <c:v>系列 2</c:v>
                </c:pt>
              </c:strCache>
            </c:strRef>
          </c:tx>
          <c:spPr>
            <a:gradFill>
              <a:gsLst>
                <a:gs pos="9000">
                  <a:srgbClr val="00B0F0"/>
                </a:gs>
                <a:gs pos="55000">
                  <a:schemeClr val="accent5">
                    <a:lumMod val="75000"/>
                  </a:schemeClr>
                </a:gs>
                <a:gs pos="90000">
                  <a:schemeClr val="accent5">
                    <a:lumMod val="75000"/>
                  </a:schemeClr>
                </a:gs>
              </a:gsLst>
              <a:lin ang="5400000" scaled="1"/>
            </a:gra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6EC2-47D2-98C7-F5AC37A904B8}"/>
            </c:ext>
          </c:extLst>
        </c:ser>
        <c:ser>
          <c:idx val="2"/>
          <c:order val="2"/>
          <c:tx>
            <c:strRef>
              <c:f>Sheet1!$D$1</c:f>
              <c:strCache>
                <c:ptCount val="1"/>
                <c:pt idx="0">
                  <c:v>系列 3</c:v>
                </c:pt>
              </c:strCache>
            </c:strRef>
          </c:tx>
          <c:spPr>
            <a:gradFill flip="none" rotWithShape="1">
              <a:gsLst>
                <a:gs pos="9000">
                  <a:srgbClr val="00B0F0"/>
                </a:gs>
                <a:gs pos="55000">
                  <a:schemeClr val="accent5">
                    <a:lumMod val="75000"/>
                  </a:schemeClr>
                </a:gs>
                <a:gs pos="90000">
                  <a:schemeClr val="accent5">
                    <a:lumMod val="75000"/>
                  </a:schemeClr>
                </a:gs>
              </a:gsLst>
              <a:lin ang="5400000" scaled="1"/>
              <a:tileRect/>
            </a:gradFill>
            <a:ln>
              <a:noFill/>
            </a:ln>
            <a:effectLst/>
          </c:spPr>
          <c:invertIfNegative val="0"/>
          <c:cat>
            <c:strRef>
              <c:f>Sheet1!$A$2</c:f>
              <c:strCache>
                <c:ptCount val="1"/>
                <c:pt idx="0">
                  <c:v>类别 1</c:v>
                </c:pt>
              </c:strCache>
            </c:strRef>
          </c:cat>
          <c:val>
            <c:numRef>
              <c:f>Sheet1!$D$2</c:f>
              <c:numCache>
                <c:formatCode>General</c:formatCode>
                <c:ptCount val="1"/>
                <c:pt idx="0">
                  <c:v>3</c:v>
                </c:pt>
              </c:numCache>
            </c:numRef>
          </c:val>
          <c:extLst>
            <c:ext xmlns:c16="http://schemas.microsoft.com/office/drawing/2014/chart" uri="{C3380CC4-5D6E-409C-BE32-E72D297353CC}">
              <c16:uniqueId val="{00000002-6EC2-47D2-98C7-F5AC37A904B8}"/>
            </c:ext>
          </c:extLst>
        </c:ser>
        <c:dLbls>
          <c:showLegendKey val="0"/>
          <c:showVal val="0"/>
          <c:showCatName val="0"/>
          <c:showSerName val="0"/>
          <c:showPercent val="0"/>
          <c:showBubbleSize val="0"/>
        </c:dLbls>
        <c:gapWidth val="219"/>
        <c:overlap val="-27"/>
        <c:axId val="1251015568"/>
        <c:axId val="1207484672"/>
      </c:barChart>
      <c:catAx>
        <c:axId val="1251015568"/>
        <c:scaling>
          <c:orientation val="minMax"/>
        </c:scaling>
        <c:delete val="1"/>
        <c:axPos val="b"/>
        <c:numFmt formatCode="General" sourceLinked="1"/>
        <c:majorTickMark val="none"/>
        <c:minorTickMark val="none"/>
        <c:tickLblPos val="nextTo"/>
        <c:crossAx val="1207484672"/>
        <c:crosses val="autoZero"/>
        <c:auto val="1"/>
        <c:lblAlgn val="ctr"/>
        <c:lblOffset val="100"/>
        <c:noMultiLvlLbl val="0"/>
      </c:catAx>
      <c:valAx>
        <c:axId val="1207484672"/>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OPPOSans R" panose="00020600040101010101" pitchFamily="18" charset="-122"/>
                <a:ea typeface="OPPOSans R" panose="00020600040101010101" pitchFamily="18" charset="-122"/>
                <a:cs typeface="OPPOSans R" panose="00020600040101010101" pitchFamily="18" charset="-122"/>
              </a:defRPr>
            </a:pPr>
            <a:endParaRPr lang="zh-CN"/>
          </a:p>
        </c:txPr>
        <c:crossAx val="12510155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OPPOSans R" panose="00020600040101010101" pitchFamily="18" charset="-122"/>
              <a:ea typeface="OPPOSans R" panose="00020600040101010101" pitchFamily="18" charset="-122"/>
              <a:cs typeface="OPPOSans R" panose="00020600040101010101" pitchFamily="18" charset="-122"/>
            </a:defRPr>
          </a:pPr>
          <a:endParaRPr lang="zh-CN"/>
        </a:p>
      </c:txPr>
    </c:legend>
    <c:plotVisOnly val="1"/>
    <c:dispBlanksAs val="gap"/>
    <c:showDLblsOverMax val="0"/>
  </c:chart>
  <c:spPr>
    <a:noFill/>
    <a:ln>
      <a:noFill/>
    </a:ln>
    <a:effectLst/>
  </c:spPr>
  <c:txPr>
    <a:bodyPr/>
    <a:lstStyle/>
    <a:p>
      <a:pPr>
        <a:defRPr sz="1400">
          <a:latin typeface="OPPOSans R" panose="00020600040101010101" pitchFamily="18" charset="-122"/>
          <a:ea typeface="OPPOSans R" panose="00020600040101010101" pitchFamily="18" charset="-122"/>
          <a:cs typeface="OPPOSans R" panose="00020600040101010101" pitchFamily="18"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flip="none" rotWithShape="1">
              <a:gsLst>
                <a:gs pos="9000">
                  <a:schemeClr val="accent5">
                    <a:lumMod val="60000"/>
                    <a:lumOff val="40000"/>
                  </a:schemeClr>
                </a:gs>
                <a:gs pos="55000">
                  <a:schemeClr val="accent5">
                    <a:lumMod val="75000"/>
                  </a:schemeClr>
                </a:gs>
                <a:gs pos="90000">
                  <a:schemeClr val="accent5">
                    <a:lumMod val="75000"/>
                  </a:schemeClr>
                </a:gs>
              </a:gsLst>
              <a:lin ang="5400000" scaled="1"/>
              <a:tileRect/>
            </a:gradFill>
            <a:ln>
              <a:noFill/>
            </a:ln>
            <a:effectLst/>
          </c:spPr>
          <c:invertIfNegative val="0"/>
          <c:dPt>
            <c:idx val="0"/>
            <c:invertIfNegative val="0"/>
            <c:bubble3D val="0"/>
            <c:spPr>
              <a:gradFill flip="none" rotWithShape="1">
                <a:gsLst>
                  <a:gs pos="9000">
                    <a:srgbClr val="00B0F0"/>
                  </a:gs>
                  <a:gs pos="55000">
                    <a:schemeClr val="accent5">
                      <a:lumMod val="75000"/>
                    </a:schemeClr>
                  </a:gs>
                  <a:gs pos="90000">
                    <a:schemeClr val="accent5">
                      <a:lumMod val="75000"/>
                    </a:schemeClr>
                  </a:gs>
                </a:gsLst>
                <a:lin ang="5400000" scaled="1"/>
                <a:tileRect/>
              </a:gradFill>
              <a:ln>
                <a:noFill/>
              </a:ln>
              <a:effectLst/>
            </c:spPr>
            <c:extLst>
              <c:ext xmlns:c16="http://schemas.microsoft.com/office/drawing/2014/chart" uri="{C3380CC4-5D6E-409C-BE32-E72D297353CC}">
                <c16:uniqueId val="{00000000-1109-4031-950E-7D52309977B8}"/>
              </c:ext>
            </c:extLst>
          </c:dPt>
          <c:cat>
            <c:strRef>
              <c:f>Sheet1!$A$2</c:f>
              <c:strCache>
                <c:ptCount val="1"/>
                <c:pt idx="0">
                  <c:v>类别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6EC2-47D2-98C7-F5AC37A904B8}"/>
            </c:ext>
          </c:extLst>
        </c:ser>
        <c:ser>
          <c:idx val="1"/>
          <c:order val="1"/>
          <c:tx>
            <c:strRef>
              <c:f>Sheet1!$C$1</c:f>
              <c:strCache>
                <c:ptCount val="1"/>
                <c:pt idx="0">
                  <c:v>系列 2</c:v>
                </c:pt>
              </c:strCache>
            </c:strRef>
          </c:tx>
          <c:spPr>
            <a:gradFill>
              <a:gsLst>
                <a:gs pos="9000">
                  <a:srgbClr val="00B0F0"/>
                </a:gs>
                <a:gs pos="55000">
                  <a:schemeClr val="accent5">
                    <a:lumMod val="75000"/>
                  </a:schemeClr>
                </a:gs>
                <a:gs pos="90000">
                  <a:schemeClr val="accent5">
                    <a:lumMod val="75000"/>
                  </a:schemeClr>
                </a:gs>
              </a:gsLst>
              <a:lin ang="5400000" scaled="1"/>
            </a:gra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6EC2-47D2-98C7-F5AC37A904B8}"/>
            </c:ext>
          </c:extLst>
        </c:ser>
        <c:ser>
          <c:idx val="2"/>
          <c:order val="2"/>
          <c:tx>
            <c:strRef>
              <c:f>Sheet1!$D$1</c:f>
              <c:strCache>
                <c:ptCount val="1"/>
                <c:pt idx="0">
                  <c:v>系列 3</c:v>
                </c:pt>
              </c:strCache>
            </c:strRef>
          </c:tx>
          <c:spPr>
            <a:gradFill flip="none" rotWithShape="1">
              <a:gsLst>
                <a:gs pos="9000">
                  <a:srgbClr val="00B0F0"/>
                </a:gs>
                <a:gs pos="55000">
                  <a:schemeClr val="accent5">
                    <a:lumMod val="75000"/>
                  </a:schemeClr>
                </a:gs>
                <a:gs pos="90000">
                  <a:schemeClr val="accent5">
                    <a:lumMod val="75000"/>
                  </a:schemeClr>
                </a:gs>
              </a:gsLst>
              <a:lin ang="5400000" scaled="1"/>
              <a:tileRect/>
            </a:gradFill>
            <a:ln>
              <a:noFill/>
            </a:ln>
            <a:effectLst/>
          </c:spPr>
          <c:invertIfNegative val="0"/>
          <c:cat>
            <c:strRef>
              <c:f>Sheet1!$A$2</c:f>
              <c:strCache>
                <c:ptCount val="1"/>
                <c:pt idx="0">
                  <c:v>类别 1</c:v>
                </c:pt>
              </c:strCache>
            </c:strRef>
          </c:cat>
          <c:val>
            <c:numRef>
              <c:f>Sheet1!$D$2</c:f>
              <c:numCache>
                <c:formatCode>General</c:formatCode>
                <c:ptCount val="1"/>
                <c:pt idx="0">
                  <c:v>3</c:v>
                </c:pt>
              </c:numCache>
            </c:numRef>
          </c:val>
          <c:extLst>
            <c:ext xmlns:c16="http://schemas.microsoft.com/office/drawing/2014/chart" uri="{C3380CC4-5D6E-409C-BE32-E72D297353CC}">
              <c16:uniqueId val="{00000002-6EC2-47D2-98C7-F5AC37A904B8}"/>
            </c:ext>
          </c:extLst>
        </c:ser>
        <c:dLbls>
          <c:showLegendKey val="0"/>
          <c:showVal val="0"/>
          <c:showCatName val="0"/>
          <c:showSerName val="0"/>
          <c:showPercent val="0"/>
          <c:showBubbleSize val="0"/>
        </c:dLbls>
        <c:gapWidth val="219"/>
        <c:overlap val="-27"/>
        <c:axId val="1251015568"/>
        <c:axId val="1207484672"/>
      </c:barChart>
      <c:catAx>
        <c:axId val="1251015568"/>
        <c:scaling>
          <c:orientation val="minMax"/>
        </c:scaling>
        <c:delete val="1"/>
        <c:axPos val="b"/>
        <c:numFmt formatCode="General" sourceLinked="1"/>
        <c:majorTickMark val="none"/>
        <c:minorTickMark val="none"/>
        <c:tickLblPos val="nextTo"/>
        <c:crossAx val="1207484672"/>
        <c:crosses val="autoZero"/>
        <c:auto val="1"/>
        <c:lblAlgn val="ctr"/>
        <c:lblOffset val="100"/>
        <c:noMultiLvlLbl val="0"/>
      </c:catAx>
      <c:valAx>
        <c:axId val="1207484672"/>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OPPOSans R" panose="00020600040101010101" pitchFamily="18" charset="-122"/>
                <a:ea typeface="OPPOSans R" panose="00020600040101010101" pitchFamily="18" charset="-122"/>
                <a:cs typeface="OPPOSans R" panose="00020600040101010101" pitchFamily="18" charset="-122"/>
              </a:defRPr>
            </a:pPr>
            <a:endParaRPr lang="zh-CN"/>
          </a:p>
        </c:txPr>
        <c:crossAx val="12510155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OPPOSans R" panose="00020600040101010101" pitchFamily="18" charset="-122"/>
              <a:ea typeface="OPPOSans R" panose="00020600040101010101" pitchFamily="18" charset="-122"/>
              <a:cs typeface="OPPOSans R" panose="00020600040101010101" pitchFamily="18" charset="-122"/>
            </a:defRPr>
          </a:pPr>
          <a:endParaRPr lang="zh-CN"/>
        </a:p>
      </c:txPr>
    </c:legend>
    <c:plotVisOnly val="1"/>
    <c:dispBlanksAs val="gap"/>
    <c:showDLblsOverMax val="0"/>
  </c:chart>
  <c:spPr>
    <a:noFill/>
    <a:ln>
      <a:noFill/>
    </a:ln>
    <a:effectLst/>
  </c:spPr>
  <c:txPr>
    <a:bodyPr/>
    <a:lstStyle/>
    <a:p>
      <a:pPr>
        <a:defRPr sz="1400">
          <a:latin typeface="OPPOSans R" panose="00020600040101010101" pitchFamily="18" charset="-122"/>
          <a:ea typeface="OPPOSans R" panose="00020600040101010101" pitchFamily="18" charset="-122"/>
          <a:cs typeface="OPPOSans R" panose="00020600040101010101" pitchFamily="18" charset="-122"/>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gradFill flip="none" rotWithShape="1">
                <a:gsLst>
                  <a:gs pos="9000">
                    <a:srgbClr val="00B0F0"/>
                  </a:gs>
                  <a:gs pos="55000">
                    <a:schemeClr val="accent5">
                      <a:lumMod val="75000"/>
                    </a:schemeClr>
                  </a:gs>
                  <a:gs pos="90000">
                    <a:schemeClr val="accent5">
                      <a:lumMod val="75000"/>
                    </a:schemeClr>
                  </a:gs>
                </a:gsLst>
                <a:path path="circle">
                  <a:fillToRect l="100000" b="100000"/>
                </a:path>
                <a:tileRect t="-100000" r="-100000"/>
              </a:gradFill>
              <a:ln w="19050">
                <a:solidFill>
                  <a:schemeClr val="lt1"/>
                </a:solidFill>
              </a:ln>
              <a:effectLst/>
            </c:spPr>
            <c:extLst>
              <c:ext xmlns:c16="http://schemas.microsoft.com/office/drawing/2014/chart" uri="{C3380CC4-5D6E-409C-BE32-E72D297353CC}">
                <c16:uniqueId val="{00000001-3FA4-41CE-B28D-A728AD574AF5}"/>
              </c:ext>
            </c:extLst>
          </c:dPt>
          <c:dPt>
            <c:idx val="1"/>
            <c:bubble3D val="0"/>
            <c:spPr>
              <a:solidFill>
                <a:srgbClr val="00B0F0"/>
              </a:solidFill>
              <a:ln w="19050">
                <a:solidFill>
                  <a:schemeClr val="lt1"/>
                </a:solidFill>
              </a:ln>
              <a:effectLst/>
            </c:spPr>
            <c:extLst>
              <c:ext xmlns:c16="http://schemas.microsoft.com/office/drawing/2014/chart" uri="{C3380CC4-5D6E-409C-BE32-E72D297353CC}">
                <c16:uniqueId val="{00000003-3FA4-41CE-B28D-A728AD574AF5}"/>
              </c:ext>
            </c:extLst>
          </c:dPt>
          <c:dPt>
            <c:idx val="2"/>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05-3FA4-41CE-B28D-A728AD574AF5}"/>
              </c:ext>
            </c:extLst>
          </c:dPt>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3FA4-41CE-B28D-A728AD574AF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gradFill flip="none" rotWithShape="1">
                <a:gsLst>
                  <a:gs pos="9000">
                    <a:srgbClr val="00B0F0"/>
                  </a:gs>
                  <a:gs pos="55000">
                    <a:schemeClr val="accent5">
                      <a:lumMod val="75000"/>
                    </a:schemeClr>
                  </a:gs>
                  <a:gs pos="90000">
                    <a:schemeClr val="accent5">
                      <a:lumMod val="75000"/>
                    </a:schemeClr>
                  </a:gs>
                </a:gsLst>
                <a:path path="circle">
                  <a:fillToRect l="100000" b="100000"/>
                </a:path>
                <a:tileRect t="-100000" r="-100000"/>
              </a:gradFill>
              <a:ln w="19050">
                <a:solidFill>
                  <a:schemeClr val="lt1"/>
                </a:solidFill>
              </a:ln>
              <a:effectLst/>
            </c:spPr>
            <c:extLst>
              <c:ext xmlns:c16="http://schemas.microsoft.com/office/drawing/2014/chart" uri="{C3380CC4-5D6E-409C-BE32-E72D297353CC}">
                <c16:uniqueId val="{00000001-3FA4-41CE-B28D-A728AD574AF5}"/>
              </c:ext>
            </c:extLst>
          </c:dPt>
          <c:dPt>
            <c:idx val="1"/>
            <c:bubble3D val="0"/>
            <c:spPr>
              <a:solidFill>
                <a:srgbClr val="00B0F0"/>
              </a:solidFill>
              <a:ln w="19050">
                <a:solidFill>
                  <a:schemeClr val="lt1"/>
                </a:solidFill>
              </a:ln>
              <a:effectLst/>
            </c:spPr>
            <c:extLst>
              <c:ext xmlns:c16="http://schemas.microsoft.com/office/drawing/2014/chart" uri="{C3380CC4-5D6E-409C-BE32-E72D297353CC}">
                <c16:uniqueId val="{00000003-3FA4-41CE-B28D-A728AD574AF5}"/>
              </c:ext>
            </c:extLst>
          </c:dPt>
          <c:dPt>
            <c:idx val="2"/>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05-3FA4-41CE-B28D-A728AD574AF5}"/>
              </c:ext>
            </c:extLst>
          </c:dPt>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3FA4-41CE-B28D-A728AD574AF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gradFill flip="none" rotWithShape="1">
                <a:gsLst>
                  <a:gs pos="9000">
                    <a:srgbClr val="00B0F0"/>
                  </a:gs>
                  <a:gs pos="55000">
                    <a:schemeClr val="accent5">
                      <a:lumMod val="75000"/>
                    </a:schemeClr>
                  </a:gs>
                  <a:gs pos="90000">
                    <a:schemeClr val="accent5">
                      <a:lumMod val="75000"/>
                    </a:schemeClr>
                  </a:gs>
                </a:gsLst>
                <a:path path="circle">
                  <a:fillToRect l="100000" b="100000"/>
                </a:path>
                <a:tileRect t="-100000" r="-100000"/>
              </a:gradFill>
              <a:ln w="19050">
                <a:solidFill>
                  <a:schemeClr val="lt1"/>
                </a:solidFill>
              </a:ln>
              <a:effectLst/>
            </c:spPr>
            <c:extLst>
              <c:ext xmlns:c16="http://schemas.microsoft.com/office/drawing/2014/chart" uri="{C3380CC4-5D6E-409C-BE32-E72D297353CC}">
                <c16:uniqueId val="{00000001-3FA4-41CE-B28D-A728AD574AF5}"/>
              </c:ext>
            </c:extLst>
          </c:dPt>
          <c:dPt>
            <c:idx val="1"/>
            <c:bubble3D val="0"/>
            <c:spPr>
              <a:solidFill>
                <a:srgbClr val="00B0F0"/>
              </a:solidFill>
              <a:ln w="19050">
                <a:solidFill>
                  <a:schemeClr val="lt1"/>
                </a:solidFill>
              </a:ln>
              <a:effectLst/>
            </c:spPr>
            <c:extLst>
              <c:ext xmlns:c16="http://schemas.microsoft.com/office/drawing/2014/chart" uri="{C3380CC4-5D6E-409C-BE32-E72D297353CC}">
                <c16:uniqueId val="{00000003-3FA4-41CE-B28D-A728AD574AF5}"/>
              </c:ext>
            </c:extLst>
          </c:dPt>
          <c:dPt>
            <c:idx val="2"/>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05-3FA4-41CE-B28D-A728AD574AF5}"/>
              </c:ext>
            </c:extLst>
          </c:dPt>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3FA4-41CE-B28D-A728AD574AF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38BAF9-85ED-44A3-80D8-BD46A5CD5806}" type="datetimeFigureOut">
              <a:rPr lang="zh-CN" altLang="en-US" smtClean="0"/>
              <a:t>2022/11/8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058B11-B359-46D6-A3BE-9EFD6E59FF94}" type="slidenum">
              <a:rPr lang="zh-CN" altLang="en-US" smtClean="0"/>
              <a:t>‹#›</a:t>
            </a:fld>
            <a:endParaRPr lang="zh-CN" altLang="en-US"/>
          </a:p>
        </p:txBody>
      </p:sp>
    </p:spTree>
    <p:extLst>
      <p:ext uri="{BB962C8B-B14F-4D97-AF65-F5344CB8AC3E}">
        <p14:creationId xmlns:p14="http://schemas.microsoft.com/office/powerpoint/2010/main" val="1515309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2B058B11-B359-46D6-A3BE-9EFD6E59FF94}" type="slidenum">
              <a:rPr lang="zh-CN" altLang="en-US" smtClean="0"/>
              <a:t>22</a:t>
            </a:fld>
            <a:endParaRPr lang="zh-CN" altLang="en-US"/>
          </a:p>
        </p:txBody>
      </p:sp>
    </p:spTree>
    <p:extLst>
      <p:ext uri="{BB962C8B-B14F-4D97-AF65-F5344CB8AC3E}">
        <p14:creationId xmlns:p14="http://schemas.microsoft.com/office/powerpoint/2010/main" val="11048080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Picture 14">
            <a:extLst>
              <a:ext uri="{FF2B5EF4-FFF2-40B4-BE49-F238E27FC236}">
                <a16:creationId xmlns:a16="http://schemas.microsoft.com/office/drawing/2014/main" id="{604EEF3B-A1DB-B271-8CEB-C47CC5E13953}"/>
              </a:ext>
            </a:extLst>
          </p:cNvPr>
          <p:cNvPicPr>
            <a:picLocks noChangeAspect="1" noChangeArrowheads="1"/>
          </p:cNvPicPr>
          <p:nvPr userDrawn="1"/>
        </p:nvPicPr>
        <p:blipFill rotWithShape="1">
          <a:blip r:embed="rId2" cstate="screen">
            <a:alphaModFix amt="10000"/>
            <a:extLst>
              <a:ext uri="{28A0092B-C50C-407E-A947-70E740481C1C}">
                <a14:useLocalDpi xmlns:a14="http://schemas.microsoft.com/office/drawing/2010/main"/>
              </a:ext>
            </a:extLst>
          </a:blip>
          <a:srcRect/>
          <a:stretch/>
        </p:blipFill>
        <p:spPr bwMode="auto">
          <a:xfrm>
            <a:off x="1" y="1"/>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32100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7" name="Picture 14">
            <a:extLst>
              <a:ext uri="{FF2B5EF4-FFF2-40B4-BE49-F238E27FC236}">
                <a16:creationId xmlns:a16="http://schemas.microsoft.com/office/drawing/2014/main" id="{604EEF3B-A1DB-B271-8CEB-C47CC5E13953}"/>
              </a:ext>
            </a:extLst>
          </p:cNvPr>
          <p:cNvPicPr>
            <a:picLocks noChangeAspect="1" noChangeArrowheads="1"/>
          </p:cNvPicPr>
          <p:nvPr userDrawn="1"/>
        </p:nvPicPr>
        <p:blipFill rotWithShape="1">
          <a:blip r:embed="rId2" cstate="screen">
            <a:alphaModFix amt="10000"/>
            <a:extLst>
              <a:ext uri="{28A0092B-C50C-407E-A947-70E740481C1C}">
                <a14:useLocalDpi xmlns:a14="http://schemas.microsoft.com/office/drawing/2010/main"/>
              </a:ext>
            </a:extLst>
          </a:blip>
          <a:srcRect/>
          <a:stretch/>
        </p:blipFill>
        <p:spPr bwMode="auto">
          <a:xfrm>
            <a:off x="1" y="1"/>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a:extLst>
              <a:ext uri="{FF2B5EF4-FFF2-40B4-BE49-F238E27FC236}">
                <a16:creationId xmlns:a16="http://schemas.microsoft.com/office/drawing/2014/main" id="{8AE3DCC6-983E-C741-A405-FEBFE267BCB7}"/>
              </a:ext>
            </a:extLst>
          </p:cNvPr>
          <p:cNvGrpSpPr/>
          <p:nvPr userDrawn="1"/>
        </p:nvGrpSpPr>
        <p:grpSpPr>
          <a:xfrm>
            <a:off x="-1" y="0"/>
            <a:ext cx="2133601" cy="2509323"/>
            <a:chOff x="0" y="-1"/>
            <a:chExt cx="4165600" cy="3933371"/>
          </a:xfrm>
        </p:grpSpPr>
        <p:sp>
          <p:nvSpPr>
            <p:cNvPr id="3" name="任意多边形: 形状 2">
              <a:extLst>
                <a:ext uri="{FF2B5EF4-FFF2-40B4-BE49-F238E27FC236}">
                  <a16:creationId xmlns:a16="http://schemas.microsoft.com/office/drawing/2014/main" id="{E9DDC767-24E9-CFC7-BCDD-AD057E43E3AA}"/>
                </a:ext>
              </a:extLst>
            </p:cNvPr>
            <p:cNvSpPr/>
            <p:nvPr/>
          </p:nvSpPr>
          <p:spPr>
            <a:xfrm>
              <a:off x="0" y="-1"/>
              <a:ext cx="4165600" cy="3933371"/>
            </a:xfrm>
            <a:custGeom>
              <a:avLst/>
              <a:gdLst>
                <a:gd name="connsiteX0" fmla="*/ 0 w 3895501"/>
                <a:gd name="connsiteY0" fmla="*/ 3561560 h 3619500"/>
                <a:gd name="connsiteX1" fmla="*/ 12772 w 3895501"/>
                <a:gd name="connsiteY1" fmla="*/ 3619500 h 3619500"/>
                <a:gd name="connsiteX2" fmla="*/ 0 w 3895501"/>
                <a:gd name="connsiteY2" fmla="*/ 3619500 h 3619500"/>
                <a:gd name="connsiteX3" fmla="*/ 0 w 3895501"/>
                <a:gd name="connsiteY3" fmla="*/ 0 h 3619500"/>
                <a:gd name="connsiteX4" fmla="*/ 3895501 w 3895501"/>
                <a:gd name="connsiteY4" fmla="*/ 0 h 3619500"/>
                <a:gd name="connsiteX5" fmla="*/ 3792621 w 3895501"/>
                <a:gd name="connsiteY5" fmla="*/ 20068 h 3619500"/>
                <a:gd name="connsiteX6" fmla="*/ 29168 w 3895501"/>
                <a:gd name="connsiteY6" fmla="*/ 2668818 h 3619500"/>
                <a:gd name="connsiteX7" fmla="*/ 0 w 3895501"/>
                <a:gd name="connsiteY7" fmla="*/ 2801141 h 361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5501" h="3619500">
                  <a:moveTo>
                    <a:pt x="0" y="3561560"/>
                  </a:moveTo>
                  <a:lnTo>
                    <a:pt x="12772" y="3619500"/>
                  </a:lnTo>
                  <a:lnTo>
                    <a:pt x="0" y="3619500"/>
                  </a:lnTo>
                  <a:close/>
                  <a:moveTo>
                    <a:pt x="0" y="0"/>
                  </a:moveTo>
                  <a:lnTo>
                    <a:pt x="3895501" y="0"/>
                  </a:lnTo>
                  <a:lnTo>
                    <a:pt x="3792621" y="20068"/>
                  </a:lnTo>
                  <a:cubicBezTo>
                    <a:pt x="1825470" y="435288"/>
                    <a:pt x="353995" y="1443296"/>
                    <a:pt x="29168" y="2668818"/>
                  </a:cubicBezTo>
                  <a:lnTo>
                    <a:pt x="0" y="2801141"/>
                  </a:lnTo>
                  <a:close/>
                </a:path>
              </a:pathLst>
            </a:custGeom>
            <a:gradFill flip="none" rotWithShape="1">
              <a:gsLst>
                <a:gs pos="0">
                  <a:srgbClr val="279DDA">
                    <a:lumMod val="50000"/>
                    <a:lumOff val="50000"/>
                  </a:srgbClr>
                </a:gs>
                <a:gs pos="70000">
                  <a:srgbClr val="256DBE">
                    <a:lumMod val="57000"/>
                    <a:lumOff val="43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endParaRPr>
            </a:p>
          </p:txBody>
        </p:sp>
        <p:sp>
          <p:nvSpPr>
            <p:cNvPr id="4" name="任意多边形: 形状 3">
              <a:extLst>
                <a:ext uri="{FF2B5EF4-FFF2-40B4-BE49-F238E27FC236}">
                  <a16:creationId xmlns:a16="http://schemas.microsoft.com/office/drawing/2014/main" id="{7CAC71D7-32B5-2488-07FC-7D01401E992A}"/>
                </a:ext>
              </a:extLst>
            </p:cNvPr>
            <p:cNvSpPr/>
            <p:nvPr/>
          </p:nvSpPr>
          <p:spPr>
            <a:xfrm>
              <a:off x="0" y="0"/>
              <a:ext cx="3895501" cy="3619500"/>
            </a:xfrm>
            <a:custGeom>
              <a:avLst/>
              <a:gdLst>
                <a:gd name="connsiteX0" fmla="*/ 0 w 3895501"/>
                <a:gd name="connsiteY0" fmla="*/ 3561560 h 3619500"/>
                <a:gd name="connsiteX1" fmla="*/ 12772 w 3895501"/>
                <a:gd name="connsiteY1" fmla="*/ 3619500 h 3619500"/>
                <a:gd name="connsiteX2" fmla="*/ 0 w 3895501"/>
                <a:gd name="connsiteY2" fmla="*/ 3619500 h 3619500"/>
                <a:gd name="connsiteX3" fmla="*/ 0 w 3895501"/>
                <a:gd name="connsiteY3" fmla="*/ 0 h 3619500"/>
                <a:gd name="connsiteX4" fmla="*/ 3895501 w 3895501"/>
                <a:gd name="connsiteY4" fmla="*/ 0 h 3619500"/>
                <a:gd name="connsiteX5" fmla="*/ 3792621 w 3895501"/>
                <a:gd name="connsiteY5" fmla="*/ 20068 h 3619500"/>
                <a:gd name="connsiteX6" fmla="*/ 29168 w 3895501"/>
                <a:gd name="connsiteY6" fmla="*/ 2668818 h 3619500"/>
                <a:gd name="connsiteX7" fmla="*/ 0 w 3895501"/>
                <a:gd name="connsiteY7" fmla="*/ 2801141 h 361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5501" h="3619500">
                  <a:moveTo>
                    <a:pt x="0" y="3561560"/>
                  </a:moveTo>
                  <a:lnTo>
                    <a:pt x="12772" y="3619500"/>
                  </a:lnTo>
                  <a:lnTo>
                    <a:pt x="0" y="3619500"/>
                  </a:lnTo>
                  <a:close/>
                  <a:moveTo>
                    <a:pt x="0" y="0"/>
                  </a:moveTo>
                  <a:lnTo>
                    <a:pt x="3895501" y="0"/>
                  </a:lnTo>
                  <a:lnTo>
                    <a:pt x="3792621" y="20068"/>
                  </a:lnTo>
                  <a:cubicBezTo>
                    <a:pt x="1825470" y="435288"/>
                    <a:pt x="353995" y="1443296"/>
                    <a:pt x="29168" y="2668818"/>
                  </a:cubicBezTo>
                  <a:lnTo>
                    <a:pt x="0" y="2801141"/>
                  </a:lnTo>
                  <a:close/>
                </a:path>
              </a:pathLst>
            </a:custGeom>
            <a:gradFill flip="none" rotWithShape="1">
              <a:gsLst>
                <a:gs pos="0">
                  <a:srgbClr val="279DDA"/>
                </a:gs>
                <a:gs pos="70000">
                  <a:srgbClr val="256DB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endParaRPr>
            </a:p>
          </p:txBody>
        </p:sp>
      </p:grpSp>
      <p:grpSp>
        <p:nvGrpSpPr>
          <p:cNvPr id="5" name="组合 4">
            <a:extLst>
              <a:ext uri="{FF2B5EF4-FFF2-40B4-BE49-F238E27FC236}">
                <a16:creationId xmlns:a16="http://schemas.microsoft.com/office/drawing/2014/main" id="{9A273F31-2065-1256-D535-3179677DA1F0}"/>
              </a:ext>
            </a:extLst>
          </p:cNvPr>
          <p:cNvGrpSpPr/>
          <p:nvPr userDrawn="1"/>
        </p:nvGrpSpPr>
        <p:grpSpPr>
          <a:xfrm flipH="1" flipV="1">
            <a:off x="9690099" y="4432300"/>
            <a:ext cx="2501895" cy="2425694"/>
            <a:chOff x="0" y="-1"/>
            <a:chExt cx="4165600" cy="3933371"/>
          </a:xfrm>
        </p:grpSpPr>
        <p:sp>
          <p:nvSpPr>
            <p:cNvPr id="6" name="任意多边形: 形状 5">
              <a:extLst>
                <a:ext uri="{FF2B5EF4-FFF2-40B4-BE49-F238E27FC236}">
                  <a16:creationId xmlns:a16="http://schemas.microsoft.com/office/drawing/2014/main" id="{D5353695-6E54-853F-2609-0CECF7D40624}"/>
                </a:ext>
              </a:extLst>
            </p:cNvPr>
            <p:cNvSpPr/>
            <p:nvPr/>
          </p:nvSpPr>
          <p:spPr>
            <a:xfrm>
              <a:off x="0" y="-1"/>
              <a:ext cx="4165600" cy="3933371"/>
            </a:xfrm>
            <a:custGeom>
              <a:avLst/>
              <a:gdLst>
                <a:gd name="connsiteX0" fmla="*/ 0 w 3895501"/>
                <a:gd name="connsiteY0" fmla="*/ 3561560 h 3619500"/>
                <a:gd name="connsiteX1" fmla="*/ 12772 w 3895501"/>
                <a:gd name="connsiteY1" fmla="*/ 3619500 h 3619500"/>
                <a:gd name="connsiteX2" fmla="*/ 0 w 3895501"/>
                <a:gd name="connsiteY2" fmla="*/ 3619500 h 3619500"/>
                <a:gd name="connsiteX3" fmla="*/ 0 w 3895501"/>
                <a:gd name="connsiteY3" fmla="*/ 0 h 3619500"/>
                <a:gd name="connsiteX4" fmla="*/ 3895501 w 3895501"/>
                <a:gd name="connsiteY4" fmla="*/ 0 h 3619500"/>
                <a:gd name="connsiteX5" fmla="*/ 3792621 w 3895501"/>
                <a:gd name="connsiteY5" fmla="*/ 20068 h 3619500"/>
                <a:gd name="connsiteX6" fmla="*/ 29168 w 3895501"/>
                <a:gd name="connsiteY6" fmla="*/ 2668818 h 3619500"/>
                <a:gd name="connsiteX7" fmla="*/ 0 w 3895501"/>
                <a:gd name="connsiteY7" fmla="*/ 2801141 h 361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5501" h="3619500">
                  <a:moveTo>
                    <a:pt x="0" y="3561560"/>
                  </a:moveTo>
                  <a:lnTo>
                    <a:pt x="12772" y="3619500"/>
                  </a:lnTo>
                  <a:lnTo>
                    <a:pt x="0" y="3619500"/>
                  </a:lnTo>
                  <a:close/>
                  <a:moveTo>
                    <a:pt x="0" y="0"/>
                  </a:moveTo>
                  <a:lnTo>
                    <a:pt x="3895501" y="0"/>
                  </a:lnTo>
                  <a:lnTo>
                    <a:pt x="3792621" y="20068"/>
                  </a:lnTo>
                  <a:cubicBezTo>
                    <a:pt x="1825470" y="435288"/>
                    <a:pt x="353995" y="1443296"/>
                    <a:pt x="29168" y="2668818"/>
                  </a:cubicBezTo>
                  <a:lnTo>
                    <a:pt x="0" y="2801141"/>
                  </a:lnTo>
                  <a:close/>
                </a:path>
              </a:pathLst>
            </a:custGeom>
            <a:gradFill flip="none" rotWithShape="1">
              <a:gsLst>
                <a:gs pos="0">
                  <a:srgbClr val="279DDA">
                    <a:lumMod val="50000"/>
                    <a:lumOff val="50000"/>
                  </a:srgbClr>
                </a:gs>
                <a:gs pos="70000">
                  <a:srgbClr val="256DBE">
                    <a:lumMod val="57000"/>
                    <a:lumOff val="43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endParaRPr>
            </a:p>
          </p:txBody>
        </p:sp>
        <p:sp>
          <p:nvSpPr>
            <p:cNvPr id="8" name="任意多边形: 形状 7">
              <a:extLst>
                <a:ext uri="{FF2B5EF4-FFF2-40B4-BE49-F238E27FC236}">
                  <a16:creationId xmlns:a16="http://schemas.microsoft.com/office/drawing/2014/main" id="{DA892A82-F091-B63F-78BC-3EC539AC4A0D}"/>
                </a:ext>
              </a:extLst>
            </p:cNvPr>
            <p:cNvSpPr/>
            <p:nvPr/>
          </p:nvSpPr>
          <p:spPr>
            <a:xfrm>
              <a:off x="0" y="0"/>
              <a:ext cx="3895501" cy="3619500"/>
            </a:xfrm>
            <a:custGeom>
              <a:avLst/>
              <a:gdLst>
                <a:gd name="connsiteX0" fmla="*/ 0 w 3895501"/>
                <a:gd name="connsiteY0" fmla="*/ 3561560 h 3619500"/>
                <a:gd name="connsiteX1" fmla="*/ 12772 w 3895501"/>
                <a:gd name="connsiteY1" fmla="*/ 3619500 h 3619500"/>
                <a:gd name="connsiteX2" fmla="*/ 0 w 3895501"/>
                <a:gd name="connsiteY2" fmla="*/ 3619500 h 3619500"/>
                <a:gd name="connsiteX3" fmla="*/ 0 w 3895501"/>
                <a:gd name="connsiteY3" fmla="*/ 0 h 3619500"/>
                <a:gd name="connsiteX4" fmla="*/ 3895501 w 3895501"/>
                <a:gd name="connsiteY4" fmla="*/ 0 h 3619500"/>
                <a:gd name="connsiteX5" fmla="*/ 3792621 w 3895501"/>
                <a:gd name="connsiteY5" fmla="*/ 20068 h 3619500"/>
                <a:gd name="connsiteX6" fmla="*/ 29168 w 3895501"/>
                <a:gd name="connsiteY6" fmla="*/ 2668818 h 3619500"/>
                <a:gd name="connsiteX7" fmla="*/ 0 w 3895501"/>
                <a:gd name="connsiteY7" fmla="*/ 2801141 h 361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5501" h="3619500">
                  <a:moveTo>
                    <a:pt x="0" y="3561560"/>
                  </a:moveTo>
                  <a:lnTo>
                    <a:pt x="12772" y="3619500"/>
                  </a:lnTo>
                  <a:lnTo>
                    <a:pt x="0" y="3619500"/>
                  </a:lnTo>
                  <a:close/>
                  <a:moveTo>
                    <a:pt x="0" y="0"/>
                  </a:moveTo>
                  <a:lnTo>
                    <a:pt x="3895501" y="0"/>
                  </a:lnTo>
                  <a:lnTo>
                    <a:pt x="3792621" y="20068"/>
                  </a:lnTo>
                  <a:cubicBezTo>
                    <a:pt x="1825470" y="435288"/>
                    <a:pt x="353995" y="1443296"/>
                    <a:pt x="29168" y="2668818"/>
                  </a:cubicBezTo>
                  <a:lnTo>
                    <a:pt x="0" y="2801141"/>
                  </a:lnTo>
                  <a:close/>
                </a:path>
              </a:pathLst>
            </a:custGeom>
            <a:gradFill flip="none" rotWithShape="1">
              <a:gsLst>
                <a:gs pos="0">
                  <a:srgbClr val="279DDA"/>
                </a:gs>
                <a:gs pos="70000">
                  <a:srgbClr val="256DB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endParaRPr>
            </a:p>
          </p:txBody>
        </p:sp>
      </p:grpSp>
      <p:pic>
        <p:nvPicPr>
          <p:cNvPr id="9" name="Picture 16" descr="成都农业科技职业学院">
            <a:extLst>
              <a:ext uri="{FF2B5EF4-FFF2-40B4-BE49-F238E27FC236}">
                <a16:creationId xmlns:a16="http://schemas.microsoft.com/office/drawing/2014/main" id="{23815B94-518D-094C-BE41-A026203FCB5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154079" y="136525"/>
            <a:ext cx="609646" cy="528154"/>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a:extLst>
              <a:ext uri="{FF2B5EF4-FFF2-40B4-BE49-F238E27FC236}">
                <a16:creationId xmlns:a16="http://schemas.microsoft.com/office/drawing/2014/main" id="{D18232F0-FDE0-9096-3B24-9849F34CEA6B}"/>
              </a:ext>
            </a:extLst>
          </p:cNvPr>
          <p:cNvSpPr txBox="1"/>
          <p:nvPr userDrawn="1"/>
        </p:nvSpPr>
        <p:spPr>
          <a:xfrm>
            <a:off x="11341330" y="6302769"/>
            <a:ext cx="784060" cy="461665"/>
          </a:xfrm>
          <a:prstGeom prst="rect">
            <a:avLst/>
          </a:prstGeom>
          <a:noFill/>
        </p:spPr>
        <p:txBody>
          <a:bodyPr wrap="square">
            <a:spAutoFit/>
          </a:bodyPr>
          <a:lstStyle/>
          <a:p>
            <a:r>
              <a:rPr lang="zh-CN" altLang="en-US" sz="1200">
                <a:solidFill>
                  <a:schemeClr val="bg1"/>
                </a:solidFill>
                <a:latin typeface="字体圈欣意冠黑体" panose="00000500000000000000" pitchFamily="2" charset="-122"/>
                <a:ea typeface="字体圈欣意冠黑体" panose="00000500000000000000" pitchFamily="2" charset="-122"/>
              </a:rPr>
              <a:t>勤奋 俭朴 </a:t>
            </a:r>
            <a:endParaRPr lang="en-US" altLang="zh-CN" sz="1200">
              <a:solidFill>
                <a:schemeClr val="bg1"/>
              </a:solidFill>
              <a:latin typeface="字体圈欣意冠黑体" panose="00000500000000000000" pitchFamily="2" charset="-122"/>
              <a:ea typeface="字体圈欣意冠黑体" panose="00000500000000000000" pitchFamily="2" charset="-122"/>
            </a:endParaRPr>
          </a:p>
          <a:p>
            <a:r>
              <a:rPr lang="zh-CN" altLang="en-US" sz="1200">
                <a:solidFill>
                  <a:schemeClr val="bg1"/>
                </a:solidFill>
                <a:latin typeface="字体圈欣意冠黑体" panose="00000500000000000000" pitchFamily="2" charset="-122"/>
                <a:ea typeface="字体圈欣意冠黑体" panose="00000500000000000000" pitchFamily="2" charset="-122"/>
              </a:rPr>
              <a:t>诚信 敬业</a:t>
            </a:r>
            <a:endParaRPr lang="zh-CN" altLang="en-US" sz="1200" dirty="0">
              <a:solidFill>
                <a:schemeClr val="bg1"/>
              </a:solidFill>
              <a:latin typeface="字体圈欣意冠黑体" panose="00000500000000000000" pitchFamily="2" charset="-122"/>
              <a:ea typeface="字体圈欣意冠黑体" panose="00000500000000000000" pitchFamily="2" charset="-122"/>
            </a:endParaRPr>
          </a:p>
        </p:txBody>
      </p:sp>
    </p:spTree>
    <p:extLst>
      <p:ext uri="{BB962C8B-B14F-4D97-AF65-F5344CB8AC3E}">
        <p14:creationId xmlns:p14="http://schemas.microsoft.com/office/powerpoint/2010/main" val="26963388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7" name="Picture 14">
            <a:extLst>
              <a:ext uri="{FF2B5EF4-FFF2-40B4-BE49-F238E27FC236}">
                <a16:creationId xmlns:a16="http://schemas.microsoft.com/office/drawing/2014/main" id="{604EEF3B-A1DB-B271-8CEB-C47CC5E13953}"/>
              </a:ext>
            </a:extLst>
          </p:cNvPr>
          <p:cNvPicPr>
            <a:picLocks noChangeAspect="1" noChangeArrowheads="1"/>
          </p:cNvPicPr>
          <p:nvPr userDrawn="1"/>
        </p:nvPicPr>
        <p:blipFill rotWithShape="1">
          <a:blip r:embed="rId2" cstate="screen">
            <a:alphaModFix amt="10000"/>
            <a:extLst>
              <a:ext uri="{28A0092B-C50C-407E-A947-70E740481C1C}">
                <a14:useLocalDpi xmlns:a14="http://schemas.microsoft.com/office/drawing/2010/main"/>
              </a:ext>
            </a:extLst>
          </a:blip>
          <a:srcRect/>
          <a:stretch/>
        </p:blipFill>
        <p:spPr bwMode="auto">
          <a:xfrm>
            <a:off x="1"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形状 3">
            <a:extLst>
              <a:ext uri="{FF2B5EF4-FFF2-40B4-BE49-F238E27FC236}">
                <a16:creationId xmlns:a16="http://schemas.microsoft.com/office/drawing/2014/main" id="{5224E809-7A52-3572-A987-FB0474DED84E}"/>
              </a:ext>
            </a:extLst>
          </p:cNvPr>
          <p:cNvSpPr/>
          <p:nvPr userDrawn="1"/>
        </p:nvSpPr>
        <p:spPr>
          <a:xfrm rot="16200000">
            <a:off x="5172478" y="-161523"/>
            <a:ext cx="1847043" cy="12192000"/>
          </a:xfrm>
          <a:custGeom>
            <a:avLst/>
            <a:gdLst>
              <a:gd name="connsiteX0" fmla="*/ 1847042 w 1847043"/>
              <a:gd name="connsiteY0" fmla="*/ 12192000 h 12192000"/>
              <a:gd name="connsiteX1" fmla="*/ 0 w 1847043"/>
              <a:gd name="connsiteY1" fmla="*/ 12192000 h 12192000"/>
              <a:gd name="connsiteX2" fmla="*/ 0 w 1847043"/>
              <a:gd name="connsiteY2" fmla="*/ 8628713 h 12192000"/>
              <a:gd name="connsiteX3" fmla="*/ 59853 w 1847043"/>
              <a:gd name="connsiteY3" fmla="*/ 9001487 h 12192000"/>
              <a:gd name="connsiteX4" fmla="*/ 1847042 w 1847043"/>
              <a:gd name="connsiteY4" fmla="*/ 12192000 h 12192000"/>
              <a:gd name="connsiteX5" fmla="*/ 1847043 w 1847043"/>
              <a:gd name="connsiteY5" fmla="*/ 0 h 12192000"/>
              <a:gd name="connsiteX6" fmla="*/ 59854 w 1847043"/>
              <a:gd name="connsiteY6" fmla="*/ 3190514 h 12192000"/>
              <a:gd name="connsiteX7" fmla="*/ 0 w 1847043"/>
              <a:gd name="connsiteY7" fmla="*/ 3563287 h 12192000"/>
              <a:gd name="connsiteX8" fmla="*/ 0 w 1847043"/>
              <a:gd name="connsiteY8" fmla="*/ 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7043" h="12192000">
                <a:moveTo>
                  <a:pt x="1847042" y="12192000"/>
                </a:moveTo>
                <a:lnTo>
                  <a:pt x="0" y="12192000"/>
                </a:lnTo>
                <a:lnTo>
                  <a:pt x="0" y="8628713"/>
                </a:lnTo>
                <a:lnTo>
                  <a:pt x="59853" y="9001487"/>
                </a:lnTo>
                <a:cubicBezTo>
                  <a:pt x="403924" y="10901748"/>
                  <a:pt x="1075061" y="12192000"/>
                  <a:pt x="1847042" y="12192000"/>
                </a:cubicBezTo>
                <a:close/>
                <a:moveTo>
                  <a:pt x="1847043" y="0"/>
                </a:moveTo>
                <a:cubicBezTo>
                  <a:pt x="1075061" y="0"/>
                  <a:pt x="403925" y="1290252"/>
                  <a:pt x="59854" y="3190514"/>
                </a:cubicBezTo>
                <a:lnTo>
                  <a:pt x="0" y="3563287"/>
                </a:lnTo>
                <a:lnTo>
                  <a:pt x="0" y="0"/>
                </a:lnTo>
                <a:close/>
              </a:path>
            </a:pathLst>
          </a:custGeom>
          <a:gradFill flip="none" rotWithShape="1">
            <a:gsLst>
              <a:gs pos="0">
                <a:srgbClr val="00B0F0">
                  <a:alpha val="14000"/>
                </a:srgbClr>
              </a:gs>
              <a:gs pos="100000">
                <a:srgbClr val="457CBC">
                  <a:alpha val="5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5" name="任意多边形: 形状 4">
            <a:extLst>
              <a:ext uri="{FF2B5EF4-FFF2-40B4-BE49-F238E27FC236}">
                <a16:creationId xmlns:a16="http://schemas.microsoft.com/office/drawing/2014/main" id="{8C63E97F-095C-E472-C7EF-54AA7A0B3BFB}"/>
              </a:ext>
            </a:extLst>
          </p:cNvPr>
          <p:cNvSpPr/>
          <p:nvPr userDrawn="1"/>
        </p:nvSpPr>
        <p:spPr>
          <a:xfrm rot="16200000">
            <a:off x="5267727" y="-66274"/>
            <a:ext cx="1656544" cy="12192002"/>
          </a:xfrm>
          <a:custGeom>
            <a:avLst/>
            <a:gdLst>
              <a:gd name="connsiteX0" fmla="*/ 1656542 w 1656544"/>
              <a:gd name="connsiteY0" fmla="*/ 12192002 h 12192002"/>
              <a:gd name="connsiteX1" fmla="*/ 0 w 1656544"/>
              <a:gd name="connsiteY1" fmla="*/ 12192002 h 12192002"/>
              <a:gd name="connsiteX2" fmla="*/ 0 w 1656544"/>
              <a:gd name="connsiteY2" fmla="*/ 9619933 h 12192002"/>
              <a:gd name="connsiteX3" fmla="*/ 88105 w 1656544"/>
              <a:gd name="connsiteY3" fmla="*/ 9973409 h 12192002"/>
              <a:gd name="connsiteX4" fmla="*/ 1656542 w 1656544"/>
              <a:gd name="connsiteY4" fmla="*/ 12192002 h 12192002"/>
              <a:gd name="connsiteX5" fmla="*/ 1656544 w 1656544"/>
              <a:gd name="connsiteY5" fmla="*/ 0 h 12192002"/>
              <a:gd name="connsiteX6" fmla="*/ 88106 w 1656544"/>
              <a:gd name="connsiteY6" fmla="*/ 2218593 h 12192002"/>
              <a:gd name="connsiteX7" fmla="*/ 0 w 1656544"/>
              <a:gd name="connsiteY7" fmla="*/ 2572071 h 12192002"/>
              <a:gd name="connsiteX8" fmla="*/ 1 w 1656544"/>
              <a:gd name="connsiteY8" fmla="*/ 0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6544" h="12192002">
                <a:moveTo>
                  <a:pt x="1656542" y="12192002"/>
                </a:moveTo>
                <a:lnTo>
                  <a:pt x="0" y="12192002"/>
                </a:lnTo>
                <a:lnTo>
                  <a:pt x="0" y="9619933"/>
                </a:lnTo>
                <a:lnTo>
                  <a:pt x="88105" y="9973409"/>
                </a:lnTo>
                <a:cubicBezTo>
                  <a:pt x="460808" y="11328279"/>
                  <a:pt x="1024921" y="12192002"/>
                  <a:pt x="1656542" y="12192002"/>
                </a:cubicBezTo>
                <a:close/>
                <a:moveTo>
                  <a:pt x="1656544" y="0"/>
                </a:moveTo>
                <a:cubicBezTo>
                  <a:pt x="1024922" y="0"/>
                  <a:pt x="460809" y="863723"/>
                  <a:pt x="88106" y="2218593"/>
                </a:cubicBezTo>
                <a:lnTo>
                  <a:pt x="0" y="2572071"/>
                </a:lnTo>
                <a:lnTo>
                  <a:pt x="1" y="0"/>
                </a:lnTo>
                <a:close/>
              </a:path>
            </a:pathLst>
          </a:custGeom>
          <a:gradFill flip="none" rotWithShape="1">
            <a:gsLst>
              <a:gs pos="0">
                <a:srgbClr val="00B0F0">
                  <a:alpha val="17000"/>
                </a:srgbClr>
              </a:gs>
              <a:gs pos="100000">
                <a:srgbClr val="457CBC"/>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6" name="任意多边形: 形状 5">
            <a:extLst>
              <a:ext uri="{FF2B5EF4-FFF2-40B4-BE49-F238E27FC236}">
                <a16:creationId xmlns:a16="http://schemas.microsoft.com/office/drawing/2014/main" id="{53E14965-8BCB-FD57-82DA-F37CFC709819}"/>
              </a:ext>
            </a:extLst>
          </p:cNvPr>
          <p:cNvSpPr/>
          <p:nvPr userDrawn="1"/>
        </p:nvSpPr>
        <p:spPr>
          <a:xfrm rot="16200000">
            <a:off x="5349874" y="15873"/>
            <a:ext cx="1492252" cy="12192002"/>
          </a:xfrm>
          <a:custGeom>
            <a:avLst/>
            <a:gdLst>
              <a:gd name="connsiteX0" fmla="*/ 1492252 w 1492252"/>
              <a:gd name="connsiteY0" fmla="*/ 12192002 h 12192002"/>
              <a:gd name="connsiteX1" fmla="*/ 0 w 1492252"/>
              <a:gd name="connsiteY1" fmla="*/ 12192002 h 12192002"/>
              <a:gd name="connsiteX2" fmla="*/ 0 w 1492252"/>
              <a:gd name="connsiteY2" fmla="*/ 10233371 h 12192002"/>
              <a:gd name="connsiteX3" fmla="*/ 54967 w 1492252"/>
              <a:gd name="connsiteY3" fmla="*/ 10406331 h 12192002"/>
              <a:gd name="connsiteX4" fmla="*/ 1492252 w 1492252"/>
              <a:gd name="connsiteY4" fmla="*/ 12192002 h 12192002"/>
              <a:gd name="connsiteX5" fmla="*/ 1492252 w 1492252"/>
              <a:gd name="connsiteY5" fmla="*/ 0 h 12192002"/>
              <a:gd name="connsiteX6" fmla="*/ 54968 w 1492252"/>
              <a:gd name="connsiteY6" fmla="*/ 1785671 h 12192002"/>
              <a:gd name="connsiteX7" fmla="*/ 1 w 1492252"/>
              <a:gd name="connsiteY7" fmla="*/ 1958632 h 12192002"/>
              <a:gd name="connsiteX8" fmla="*/ 1 w 1492252"/>
              <a:gd name="connsiteY8" fmla="*/ 0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52" h="12192002">
                <a:moveTo>
                  <a:pt x="1492252" y="12192002"/>
                </a:moveTo>
                <a:lnTo>
                  <a:pt x="0" y="12192002"/>
                </a:lnTo>
                <a:lnTo>
                  <a:pt x="0" y="10233371"/>
                </a:lnTo>
                <a:lnTo>
                  <a:pt x="54967" y="10406331"/>
                </a:lnTo>
                <a:cubicBezTo>
                  <a:pt x="422709" y="11509555"/>
                  <a:pt x="930810" y="12192002"/>
                  <a:pt x="1492252" y="12192002"/>
                </a:cubicBezTo>
                <a:close/>
                <a:moveTo>
                  <a:pt x="1492252" y="0"/>
                </a:moveTo>
                <a:cubicBezTo>
                  <a:pt x="930811" y="0"/>
                  <a:pt x="422709" y="682448"/>
                  <a:pt x="54968" y="1785671"/>
                </a:cubicBezTo>
                <a:lnTo>
                  <a:pt x="1" y="1958632"/>
                </a:lnTo>
                <a:lnTo>
                  <a:pt x="1" y="0"/>
                </a:lnTo>
                <a:close/>
              </a:path>
            </a:pathLst>
          </a:custGeom>
          <a:gradFill flip="none" rotWithShape="1">
            <a:gsLst>
              <a:gs pos="0">
                <a:srgbClr val="279DDA"/>
              </a:gs>
              <a:gs pos="70000">
                <a:srgbClr val="256DB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15" name="任意多边形: 形状 14">
            <a:extLst>
              <a:ext uri="{FF2B5EF4-FFF2-40B4-BE49-F238E27FC236}">
                <a16:creationId xmlns:a16="http://schemas.microsoft.com/office/drawing/2014/main" id="{3E0F0EA8-3EA2-361D-D7AC-1309618FF56F}"/>
              </a:ext>
            </a:extLst>
          </p:cNvPr>
          <p:cNvSpPr/>
          <p:nvPr userDrawn="1"/>
        </p:nvSpPr>
        <p:spPr>
          <a:xfrm rot="16200000" flipH="1" flipV="1">
            <a:off x="5172479" y="-5172477"/>
            <a:ext cx="1847043" cy="12192000"/>
          </a:xfrm>
          <a:custGeom>
            <a:avLst/>
            <a:gdLst>
              <a:gd name="connsiteX0" fmla="*/ 1847042 w 1847043"/>
              <a:gd name="connsiteY0" fmla="*/ 12192000 h 12192000"/>
              <a:gd name="connsiteX1" fmla="*/ 0 w 1847043"/>
              <a:gd name="connsiteY1" fmla="*/ 12192000 h 12192000"/>
              <a:gd name="connsiteX2" fmla="*/ 0 w 1847043"/>
              <a:gd name="connsiteY2" fmla="*/ 8628713 h 12192000"/>
              <a:gd name="connsiteX3" fmla="*/ 59853 w 1847043"/>
              <a:gd name="connsiteY3" fmla="*/ 9001487 h 12192000"/>
              <a:gd name="connsiteX4" fmla="*/ 1847042 w 1847043"/>
              <a:gd name="connsiteY4" fmla="*/ 12192000 h 12192000"/>
              <a:gd name="connsiteX5" fmla="*/ 1847043 w 1847043"/>
              <a:gd name="connsiteY5" fmla="*/ 0 h 12192000"/>
              <a:gd name="connsiteX6" fmla="*/ 59854 w 1847043"/>
              <a:gd name="connsiteY6" fmla="*/ 3190514 h 12192000"/>
              <a:gd name="connsiteX7" fmla="*/ 0 w 1847043"/>
              <a:gd name="connsiteY7" fmla="*/ 3563287 h 12192000"/>
              <a:gd name="connsiteX8" fmla="*/ 0 w 1847043"/>
              <a:gd name="connsiteY8" fmla="*/ 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7043" h="12192000">
                <a:moveTo>
                  <a:pt x="1847042" y="12192000"/>
                </a:moveTo>
                <a:lnTo>
                  <a:pt x="0" y="12192000"/>
                </a:lnTo>
                <a:lnTo>
                  <a:pt x="0" y="8628713"/>
                </a:lnTo>
                <a:lnTo>
                  <a:pt x="59853" y="9001487"/>
                </a:lnTo>
                <a:cubicBezTo>
                  <a:pt x="403924" y="10901748"/>
                  <a:pt x="1075061" y="12192000"/>
                  <a:pt x="1847042" y="12192000"/>
                </a:cubicBezTo>
                <a:close/>
                <a:moveTo>
                  <a:pt x="1847043" y="0"/>
                </a:moveTo>
                <a:cubicBezTo>
                  <a:pt x="1075061" y="0"/>
                  <a:pt x="403925" y="1290252"/>
                  <a:pt x="59854" y="3190514"/>
                </a:cubicBezTo>
                <a:lnTo>
                  <a:pt x="0" y="3563287"/>
                </a:lnTo>
                <a:lnTo>
                  <a:pt x="0" y="0"/>
                </a:lnTo>
                <a:close/>
              </a:path>
            </a:pathLst>
          </a:custGeom>
          <a:gradFill flip="none" rotWithShape="1">
            <a:gsLst>
              <a:gs pos="0">
                <a:srgbClr val="00B0F0">
                  <a:alpha val="14000"/>
                </a:srgbClr>
              </a:gs>
              <a:gs pos="100000">
                <a:srgbClr val="457CBC">
                  <a:alpha val="5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16" name="任意多边形: 形状 15">
            <a:extLst>
              <a:ext uri="{FF2B5EF4-FFF2-40B4-BE49-F238E27FC236}">
                <a16:creationId xmlns:a16="http://schemas.microsoft.com/office/drawing/2014/main" id="{ED83E460-200A-2A3B-3170-7B1EA1573B93}"/>
              </a:ext>
            </a:extLst>
          </p:cNvPr>
          <p:cNvSpPr/>
          <p:nvPr userDrawn="1"/>
        </p:nvSpPr>
        <p:spPr>
          <a:xfrm rot="16200000" flipH="1" flipV="1">
            <a:off x="5267729" y="-5267728"/>
            <a:ext cx="1656544" cy="12192002"/>
          </a:xfrm>
          <a:custGeom>
            <a:avLst/>
            <a:gdLst>
              <a:gd name="connsiteX0" fmla="*/ 1656542 w 1656544"/>
              <a:gd name="connsiteY0" fmla="*/ 12192002 h 12192002"/>
              <a:gd name="connsiteX1" fmla="*/ 0 w 1656544"/>
              <a:gd name="connsiteY1" fmla="*/ 12192002 h 12192002"/>
              <a:gd name="connsiteX2" fmla="*/ 0 w 1656544"/>
              <a:gd name="connsiteY2" fmla="*/ 9619933 h 12192002"/>
              <a:gd name="connsiteX3" fmla="*/ 88105 w 1656544"/>
              <a:gd name="connsiteY3" fmla="*/ 9973409 h 12192002"/>
              <a:gd name="connsiteX4" fmla="*/ 1656542 w 1656544"/>
              <a:gd name="connsiteY4" fmla="*/ 12192002 h 12192002"/>
              <a:gd name="connsiteX5" fmla="*/ 1656544 w 1656544"/>
              <a:gd name="connsiteY5" fmla="*/ 0 h 12192002"/>
              <a:gd name="connsiteX6" fmla="*/ 88106 w 1656544"/>
              <a:gd name="connsiteY6" fmla="*/ 2218593 h 12192002"/>
              <a:gd name="connsiteX7" fmla="*/ 0 w 1656544"/>
              <a:gd name="connsiteY7" fmla="*/ 2572071 h 12192002"/>
              <a:gd name="connsiteX8" fmla="*/ 1 w 1656544"/>
              <a:gd name="connsiteY8" fmla="*/ 0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6544" h="12192002">
                <a:moveTo>
                  <a:pt x="1656542" y="12192002"/>
                </a:moveTo>
                <a:lnTo>
                  <a:pt x="0" y="12192002"/>
                </a:lnTo>
                <a:lnTo>
                  <a:pt x="0" y="9619933"/>
                </a:lnTo>
                <a:lnTo>
                  <a:pt x="88105" y="9973409"/>
                </a:lnTo>
                <a:cubicBezTo>
                  <a:pt x="460808" y="11328279"/>
                  <a:pt x="1024921" y="12192002"/>
                  <a:pt x="1656542" y="12192002"/>
                </a:cubicBezTo>
                <a:close/>
                <a:moveTo>
                  <a:pt x="1656544" y="0"/>
                </a:moveTo>
                <a:cubicBezTo>
                  <a:pt x="1024922" y="0"/>
                  <a:pt x="460809" y="863723"/>
                  <a:pt x="88106" y="2218593"/>
                </a:cubicBezTo>
                <a:lnTo>
                  <a:pt x="0" y="2572071"/>
                </a:lnTo>
                <a:lnTo>
                  <a:pt x="1" y="0"/>
                </a:lnTo>
                <a:close/>
              </a:path>
            </a:pathLst>
          </a:custGeom>
          <a:gradFill flip="none" rotWithShape="1">
            <a:gsLst>
              <a:gs pos="0">
                <a:srgbClr val="00B0F0">
                  <a:alpha val="17000"/>
                </a:srgbClr>
              </a:gs>
              <a:gs pos="100000">
                <a:srgbClr val="457CBC"/>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17" name="任意多边形: 形状 16">
            <a:extLst>
              <a:ext uri="{FF2B5EF4-FFF2-40B4-BE49-F238E27FC236}">
                <a16:creationId xmlns:a16="http://schemas.microsoft.com/office/drawing/2014/main" id="{C0807DA9-7842-5694-C9C8-2787665DD3C7}"/>
              </a:ext>
            </a:extLst>
          </p:cNvPr>
          <p:cNvSpPr/>
          <p:nvPr userDrawn="1"/>
        </p:nvSpPr>
        <p:spPr>
          <a:xfrm rot="16200000" flipH="1" flipV="1">
            <a:off x="5349874" y="-5349875"/>
            <a:ext cx="1492252" cy="12192002"/>
          </a:xfrm>
          <a:custGeom>
            <a:avLst/>
            <a:gdLst>
              <a:gd name="connsiteX0" fmla="*/ 1492252 w 1492252"/>
              <a:gd name="connsiteY0" fmla="*/ 12192002 h 12192002"/>
              <a:gd name="connsiteX1" fmla="*/ 0 w 1492252"/>
              <a:gd name="connsiteY1" fmla="*/ 12192002 h 12192002"/>
              <a:gd name="connsiteX2" fmla="*/ 0 w 1492252"/>
              <a:gd name="connsiteY2" fmla="*/ 10233371 h 12192002"/>
              <a:gd name="connsiteX3" fmla="*/ 54967 w 1492252"/>
              <a:gd name="connsiteY3" fmla="*/ 10406331 h 12192002"/>
              <a:gd name="connsiteX4" fmla="*/ 1492252 w 1492252"/>
              <a:gd name="connsiteY4" fmla="*/ 12192002 h 12192002"/>
              <a:gd name="connsiteX5" fmla="*/ 1492252 w 1492252"/>
              <a:gd name="connsiteY5" fmla="*/ 0 h 12192002"/>
              <a:gd name="connsiteX6" fmla="*/ 54968 w 1492252"/>
              <a:gd name="connsiteY6" fmla="*/ 1785671 h 12192002"/>
              <a:gd name="connsiteX7" fmla="*/ 1 w 1492252"/>
              <a:gd name="connsiteY7" fmla="*/ 1958632 h 12192002"/>
              <a:gd name="connsiteX8" fmla="*/ 1 w 1492252"/>
              <a:gd name="connsiteY8" fmla="*/ 0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52" h="12192002">
                <a:moveTo>
                  <a:pt x="1492252" y="12192002"/>
                </a:moveTo>
                <a:lnTo>
                  <a:pt x="0" y="12192002"/>
                </a:lnTo>
                <a:lnTo>
                  <a:pt x="0" y="10233371"/>
                </a:lnTo>
                <a:lnTo>
                  <a:pt x="54967" y="10406331"/>
                </a:lnTo>
                <a:cubicBezTo>
                  <a:pt x="422709" y="11509555"/>
                  <a:pt x="930810" y="12192002"/>
                  <a:pt x="1492252" y="12192002"/>
                </a:cubicBezTo>
                <a:close/>
                <a:moveTo>
                  <a:pt x="1492252" y="0"/>
                </a:moveTo>
                <a:cubicBezTo>
                  <a:pt x="930811" y="0"/>
                  <a:pt x="422709" y="682448"/>
                  <a:pt x="54968" y="1785671"/>
                </a:cubicBezTo>
                <a:lnTo>
                  <a:pt x="1" y="1958632"/>
                </a:lnTo>
                <a:lnTo>
                  <a:pt x="1" y="0"/>
                </a:lnTo>
                <a:close/>
              </a:path>
            </a:pathLst>
          </a:custGeom>
          <a:gradFill flip="none" rotWithShape="1">
            <a:gsLst>
              <a:gs pos="0">
                <a:srgbClr val="279DDA"/>
              </a:gs>
              <a:gs pos="70000">
                <a:srgbClr val="256DB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Tree>
    <p:extLst>
      <p:ext uri="{BB962C8B-B14F-4D97-AF65-F5344CB8AC3E}">
        <p14:creationId xmlns:p14="http://schemas.microsoft.com/office/powerpoint/2010/main" val="14338576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pic>
        <p:nvPicPr>
          <p:cNvPr id="7" name="Picture 14">
            <a:extLst>
              <a:ext uri="{FF2B5EF4-FFF2-40B4-BE49-F238E27FC236}">
                <a16:creationId xmlns:a16="http://schemas.microsoft.com/office/drawing/2014/main" id="{604EEF3B-A1DB-B271-8CEB-C47CC5E13953}"/>
              </a:ext>
            </a:extLst>
          </p:cNvPr>
          <p:cNvPicPr>
            <a:picLocks noChangeAspect="1" noChangeArrowheads="1"/>
          </p:cNvPicPr>
          <p:nvPr userDrawn="1"/>
        </p:nvPicPr>
        <p:blipFill rotWithShape="1">
          <a:blip r:embed="rId2" cstate="screen">
            <a:alphaModFix amt="10000"/>
            <a:extLst>
              <a:ext uri="{28A0092B-C50C-407E-A947-70E740481C1C}">
                <a14:useLocalDpi xmlns:a14="http://schemas.microsoft.com/office/drawing/2010/main"/>
              </a:ext>
            </a:extLst>
          </a:blip>
          <a:srcRect/>
          <a:stretch/>
        </p:blipFill>
        <p:spPr bwMode="auto">
          <a:xfrm>
            <a:off x="1" y="1"/>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76690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26E1F66-DABC-1A17-EBF0-C7DF83E3655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9F1DAB03-ECE9-7CC2-E518-5A2EDE0901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1C2F07B-3155-606E-8035-E25495114E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8CD907-F653-4050-AACA-46EBA20C5178}" type="datetimeFigureOut">
              <a:rPr lang="zh-CN" altLang="en-US" smtClean="0"/>
              <a:t>2022/11/8</a:t>
            </a:fld>
            <a:endParaRPr lang="zh-CN" altLang="en-US"/>
          </a:p>
        </p:txBody>
      </p:sp>
      <p:sp>
        <p:nvSpPr>
          <p:cNvPr id="5" name="页脚占位符 4">
            <a:extLst>
              <a:ext uri="{FF2B5EF4-FFF2-40B4-BE49-F238E27FC236}">
                <a16:creationId xmlns:a16="http://schemas.microsoft.com/office/drawing/2014/main" id="{4EFCCF56-B21A-015A-1A54-86F89093DEF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E1A4320-7685-6899-5833-9900EF61AB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E55FE3-3733-4A69-A0EA-C3EB434B7245}" type="slidenum">
              <a:rPr lang="zh-CN" altLang="en-US" smtClean="0"/>
              <a:t>‹#›</a:t>
            </a:fld>
            <a:endParaRPr lang="zh-CN" altLang="en-US"/>
          </a:p>
        </p:txBody>
      </p:sp>
    </p:spTree>
    <p:extLst>
      <p:ext uri="{BB962C8B-B14F-4D97-AF65-F5344CB8AC3E}">
        <p14:creationId xmlns:p14="http://schemas.microsoft.com/office/powerpoint/2010/main" val="18052494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xml"/><Relationship Id="rId7" Type="http://schemas.openxmlformats.org/officeDocument/2006/relationships/image" Target="../media/image3.jpeg"/><Relationship Id="rId12" Type="http://schemas.openxmlformats.org/officeDocument/2006/relationships/image" Target="../media/image8.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1.xml"/><Relationship Id="rId11" Type="http://schemas.openxmlformats.org/officeDocument/2006/relationships/image" Target="../media/image7.png"/><Relationship Id="rId5" Type="http://schemas.openxmlformats.org/officeDocument/2006/relationships/tags" Target="../tags/tag5.xml"/><Relationship Id="rId10" Type="http://schemas.openxmlformats.org/officeDocument/2006/relationships/image" Target="../media/image6.png"/><Relationship Id="rId4" Type="http://schemas.openxmlformats.org/officeDocument/2006/relationships/tags" Target="../tags/tag4.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0.xml"/><Relationship Id="rId1" Type="http://schemas.openxmlformats.org/officeDocument/2006/relationships/tags" Target="../tags/tag19.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chart" Target="../charts/chart5.xml"/><Relationship Id="rId4" Type="http://schemas.openxmlformats.org/officeDocument/2006/relationships/chart" Target="../charts/char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jpeg"/><Relationship Id="rId7"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tags" Target="../tags/tag28.xml"/><Relationship Id="rId5" Type="http://schemas.openxmlformats.org/officeDocument/2006/relationships/image" Target="../media/image29.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jpe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4.png"/><Relationship Id="rId5" Type="http://schemas.openxmlformats.org/officeDocument/2006/relationships/image" Target="../media/image1.jpeg"/><Relationship Id="rId10" Type="http://schemas.openxmlformats.org/officeDocument/2006/relationships/image" Target="../media/image8.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Layout" Target="../slideLayouts/slideLayout1.xml"/><Relationship Id="rId1" Type="http://schemas.openxmlformats.org/officeDocument/2006/relationships/tags" Target="../tags/tag33.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s://www.51pptmoban.com/daren/niqing/" TargetMode="Externa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8" Type="http://schemas.openxmlformats.org/officeDocument/2006/relationships/hyperlink" Target="https://baike.baidu.com/item/%E5%9B%9B%E5%B7%9D%E7%9C%81%E4%BC%98%E8%B4%A8%E9%AB%98%E7%AD%89%E8%81%8C%E4%B8%9A%E9%99%A2%E6%A0%A1%E5%BB%BA%E8%AE%BE%E8%AE%A1%E5%88%92/22043778?fromModule=lemma_inlink" TargetMode="External"/><Relationship Id="rId3" Type="http://schemas.openxmlformats.org/officeDocument/2006/relationships/hyperlink" Target="https://baike.baidu.com/item/%E5%9B%9B%E5%B7%9D%E7%9C%81%E5%86%9C%E4%B8%9A%E5%86%9C%E6%9D%91%E5%8E%85/23115849?fromModule=lemma_inlink" TargetMode="External"/><Relationship Id="rId7" Type="http://schemas.openxmlformats.org/officeDocument/2006/relationships/hyperlink" Target="https://baike.baidu.com/item/%E6%9C%AC%E7%A7%91%E5%B1%82%E6%AC%A1%E8%81%8C%E4%B8%9A%E6%95%99%E8%82%B2/23552913?fromModule=lemma_inlink" TargetMode="External"/><Relationship Id="rId2" Type="http://schemas.openxmlformats.org/officeDocument/2006/relationships/hyperlink" Target="https://baike.baidu.com/item/%E6%88%90%E9%83%BD%E5%B8%82%E4%BA%BA%E6%B0%91%E6%94%BF%E5%BA%9C/5461003?fromModule=lemma_inlink" TargetMode="External"/><Relationship Id="rId1" Type="http://schemas.openxmlformats.org/officeDocument/2006/relationships/slideLayout" Target="../slideLayouts/slideLayout2.xml"/><Relationship Id="rId6" Type="http://schemas.openxmlformats.org/officeDocument/2006/relationships/hyperlink" Target="https://baike.baidu.com/item/%E5%9B%9B%E5%B7%9D%E7%9C%81%E7%A4%BA%E8%8C%83%E6%80%A7%E9%AB%98%E7%AD%89%E8%81%8C%E4%B8%9A%E9%99%A2%E6%A0%A1/19202659?fromModule=lemma_inlink" TargetMode="External"/><Relationship Id="rId5" Type="http://schemas.openxmlformats.org/officeDocument/2006/relationships/hyperlink" Target="https://baike.baidu.com/item/%E7%8E%B0%E4%BB%A3%E5%AD%A6%E5%BE%92%E5%88%B6%E8%AF%95%E7%82%B9/22228921?fromModule=lemma_inlink" TargetMode="External"/><Relationship Id="rId10" Type="http://schemas.openxmlformats.org/officeDocument/2006/relationships/hyperlink" Target="https://baike.baidu.com/item/%E6%95%B0%E6%8D%AE%E4%B8%AD%E5%9B%BD%E2%80%9C%E7%99%BE%E6%A0%A1%E5%B7%A5%E7%A8%8B%E2%80%9D/22868590?fromModule=lemma_inlink" TargetMode="External"/><Relationship Id="rId4" Type="http://schemas.openxmlformats.org/officeDocument/2006/relationships/hyperlink" Target="https://baike.baidu.com/item/%E4%BC%98%E8%B4%A8%E4%B8%93%E7%A7%91%E9%AB%98%E7%AD%89%E8%81%8C%E4%B8%9A%E9%99%A2%E6%A0%A1/23580966?fromModule=lemma_inlink" TargetMode="External"/><Relationship Id="rId9" Type="http://schemas.openxmlformats.org/officeDocument/2006/relationships/hyperlink" Target="https://baike.baidu.com/item/%E4%B8%AD%E5%9B%BD%E7%89%B9%E8%89%B2%E9%AB%98%E6%B0%B4%E5%B9%B3%E9%AB%98%E8%81%8C%E5%AD%A6%E6%A0%A1%E5%92%8C%E4%B8%93%E4%B8%9A%E5%BB%BA%E8%AE%BE%E8%AE%A1%E5%88%92/23428346?fromModule=lemma_inlink"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8" name="Picture 14">
            <a:extLst>
              <a:ext uri="{FF2B5EF4-FFF2-40B4-BE49-F238E27FC236}">
                <a16:creationId xmlns:a16="http://schemas.microsoft.com/office/drawing/2014/main" id="{90FE5CD2-DA98-5F77-1DB3-1AC58844336B}"/>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b="-259"/>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 name="射光">
            <a:extLst>
              <a:ext uri="{FF2B5EF4-FFF2-40B4-BE49-F238E27FC236}">
                <a16:creationId xmlns:a16="http://schemas.microsoft.com/office/drawing/2014/main" id="{A28E850B-D7B4-795D-D634-D77817D6C065}"/>
              </a:ext>
            </a:extLst>
          </p:cNvPr>
          <p:cNvPicPr>
            <a:picLocks noChangeAspect="1"/>
          </p:cNvPicPr>
          <p:nvPr/>
        </p:nvPicPr>
        <p:blipFill rotWithShape="1">
          <a:blip r:embed="rId8" cstate="screen">
            <a:alphaModFix amt="35000"/>
            <a:extLst>
              <a:ext uri="{28A0092B-C50C-407E-A947-70E740481C1C}">
                <a14:useLocalDpi xmlns:a14="http://schemas.microsoft.com/office/drawing/2010/main"/>
              </a:ext>
            </a:extLst>
          </a:blip>
          <a:srcRect/>
          <a:stretch/>
        </p:blipFill>
        <p:spPr>
          <a:xfrm flipH="1">
            <a:off x="-2" y="0"/>
            <a:ext cx="12192001" cy="6168954"/>
          </a:xfrm>
          <a:prstGeom prst="rect">
            <a:avLst/>
          </a:prstGeom>
        </p:spPr>
      </p:pic>
      <p:pic>
        <p:nvPicPr>
          <p:cNvPr id="1040" name="Picture 16" descr="成都农业科技职业学院">
            <a:extLst>
              <a:ext uri="{FF2B5EF4-FFF2-40B4-BE49-F238E27FC236}">
                <a16:creationId xmlns:a16="http://schemas.microsoft.com/office/drawing/2014/main" id="{131CC577-D44E-F53D-C710-DF44B5D2BBBA}"/>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296569" y="439131"/>
            <a:ext cx="3598862" cy="601078"/>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a:extLst>
              <a:ext uri="{FF2B5EF4-FFF2-40B4-BE49-F238E27FC236}">
                <a16:creationId xmlns:a16="http://schemas.microsoft.com/office/drawing/2014/main" id="{BDC488A2-7502-0F34-A280-9A99C670D4AC}"/>
              </a:ext>
            </a:extLst>
          </p:cNvPr>
          <p:cNvGrpSpPr/>
          <p:nvPr/>
        </p:nvGrpSpPr>
        <p:grpSpPr>
          <a:xfrm>
            <a:off x="-1378856" y="1326142"/>
            <a:ext cx="14949714" cy="2035298"/>
            <a:chOff x="-1378856" y="1231938"/>
            <a:chExt cx="14949714" cy="2035298"/>
          </a:xfrm>
        </p:grpSpPr>
        <p:sp>
          <p:nvSpPr>
            <p:cNvPr id="3" name="矩形 2">
              <a:extLst>
                <a:ext uri="{FF2B5EF4-FFF2-40B4-BE49-F238E27FC236}">
                  <a16:creationId xmlns:a16="http://schemas.microsoft.com/office/drawing/2014/main" id="{ED704B56-4F50-2FC1-02E4-8E9CBE87FD68}"/>
                </a:ext>
              </a:extLst>
            </p:cNvPr>
            <p:cNvSpPr/>
            <p:nvPr/>
          </p:nvSpPr>
          <p:spPr>
            <a:xfrm>
              <a:off x="2858951" y="1231938"/>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农</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5" name="矩形 4">
              <a:extLst>
                <a:ext uri="{FF2B5EF4-FFF2-40B4-BE49-F238E27FC236}">
                  <a16:creationId xmlns:a16="http://schemas.microsoft.com/office/drawing/2014/main" id="{5EBD4412-29AB-F694-63FB-A96F4C663AA7}"/>
                </a:ext>
              </a:extLst>
            </p:cNvPr>
            <p:cNvSpPr/>
            <p:nvPr/>
          </p:nvSpPr>
          <p:spPr>
            <a:xfrm>
              <a:off x="5383584" y="1231938"/>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通</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10" name="矩形 9">
              <a:extLst>
                <a:ext uri="{FF2B5EF4-FFF2-40B4-BE49-F238E27FC236}">
                  <a16:creationId xmlns:a16="http://schemas.microsoft.com/office/drawing/2014/main" id="{40978089-F745-BAF0-0C03-34872F62FA35}"/>
                </a:ext>
              </a:extLst>
            </p:cNvPr>
            <p:cNvSpPr/>
            <p:nvPr/>
          </p:nvSpPr>
          <p:spPr>
            <a:xfrm>
              <a:off x="7908217" y="1231938"/>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模</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pic>
          <p:nvPicPr>
            <p:cNvPr id="31" name="图片 30">
              <a:extLst>
                <a:ext uri="{FF2B5EF4-FFF2-40B4-BE49-F238E27FC236}">
                  <a16:creationId xmlns:a16="http://schemas.microsoft.com/office/drawing/2014/main" id="{98B69490-DECE-C9EA-9993-61C53B63FF99}"/>
                </a:ext>
              </a:extLst>
            </p:cNvPr>
            <p:cNvPicPr>
              <a:picLocks noChangeAspect="1"/>
            </p:cNvPicPr>
            <p:nvPr/>
          </p:nvPicPr>
          <p:blipFill>
            <a:blip r:embed="rId10">
              <a:duotone>
                <a:schemeClr val="accent5">
                  <a:shade val="45000"/>
                  <a:satMod val="135000"/>
                </a:schemeClr>
                <a:prstClr val="white"/>
              </a:duotone>
            </a:blip>
            <a:stretch>
              <a:fillRect/>
            </a:stretch>
          </p:blipFill>
          <p:spPr>
            <a:xfrm>
              <a:off x="-1378856" y="2146300"/>
              <a:ext cx="14949714" cy="1120936"/>
            </a:xfrm>
            <a:prstGeom prst="rect">
              <a:avLst/>
            </a:prstGeom>
          </p:spPr>
        </p:pic>
        <p:sp>
          <p:nvSpPr>
            <p:cNvPr id="9" name="矩形 8">
              <a:extLst>
                <a:ext uri="{FF2B5EF4-FFF2-40B4-BE49-F238E27FC236}">
                  <a16:creationId xmlns:a16="http://schemas.microsoft.com/office/drawing/2014/main" id="{E75ED763-E220-0F90-AE4A-C3E97BFD1B71}"/>
                </a:ext>
              </a:extLst>
            </p:cNvPr>
            <p:cNvSpPr/>
            <p:nvPr/>
          </p:nvSpPr>
          <p:spPr>
            <a:xfrm>
              <a:off x="6645901" y="1231938"/>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用</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11" name="矩形 10">
              <a:extLst>
                <a:ext uri="{FF2B5EF4-FFF2-40B4-BE49-F238E27FC236}">
                  <a16:creationId xmlns:a16="http://schemas.microsoft.com/office/drawing/2014/main" id="{5165E055-B236-693A-0D23-248AB5065B6F}"/>
                </a:ext>
              </a:extLst>
            </p:cNvPr>
            <p:cNvSpPr/>
            <p:nvPr/>
          </p:nvSpPr>
          <p:spPr>
            <a:xfrm>
              <a:off x="9170534" y="1231938"/>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板</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2" name="矩形 1">
              <a:extLst>
                <a:ext uri="{FF2B5EF4-FFF2-40B4-BE49-F238E27FC236}">
                  <a16:creationId xmlns:a16="http://schemas.microsoft.com/office/drawing/2014/main" id="{C727918F-A6A2-67E8-4078-A0D6F3F11FD9}"/>
                </a:ext>
              </a:extLst>
            </p:cNvPr>
            <p:cNvSpPr/>
            <p:nvPr/>
          </p:nvSpPr>
          <p:spPr>
            <a:xfrm>
              <a:off x="1596571" y="1231938"/>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成</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16" name="任意多边形: 形状 15">
              <a:extLst>
                <a:ext uri="{FF2B5EF4-FFF2-40B4-BE49-F238E27FC236}">
                  <a16:creationId xmlns:a16="http://schemas.microsoft.com/office/drawing/2014/main" id="{B1E2963F-A511-9398-3119-F77CC13D7EC8}"/>
                </a:ext>
              </a:extLst>
            </p:cNvPr>
            <p:cNvSpPr/>
            <p:nvPr/>
          </p:nvSpPr>
          <p:spPr>
            <a:xfrm>
              <a:off x="3456054" y="2114134"/>
              <a:ext cx="600418" cy="823389"/>
            </a:xfrm>
            <a:custGeom>
              <a:avLst/>
              <a:gdLst/>
              <a:ahLst/>
              <a:cxnLst/>
              <a:rect l="l" t="t" r="r" b="b"/>
              <a:pathLst>
                <a:path w="600418" h="823389">
                  <a:moveTo>
                    <a:pt x="0" y="0"/>
                  </a:moveTo>
                  <a:lnTo>
                    <a:pt x="189453" y="0"/>
                  </a:lnTo>
                  <a:lnTo>
                    <a:pt x="311868" y="269605"/>
                  </a:lnTo>
                  <a:lnTo>
                    <a:pt x="437198" y="0"/>
                  </a:lnTo>
                  <a:lnTo>
                    <a:pt x="600418" y="0"/>
                  </a:lnTo>
                  <a:lnTo>
                    <a:pt x="392021" y="326441"/>
                  </a:lnTo>
                  <a:lnTo>
                    <a:pt x="338100" y="326441"/>
                  </a:lnTo>
                  <a:lnTo>
                    <a:pt x="563985" y="823389"/>
                  </a:lnTo>
                  <a:lnTo>
                    <a:pt x="440112" y="823389"/>
                  </a:lnTo>
                  <a:lnTo>
                    <a:pt x="0" y="0"/>
                  </a:lnTo>
                  <a:close/>
                </a:path>
              </a:pathLst>
            </a:custGeom>
            <a:gradFill>
              <a:gsLst>
                <a:gs pos="40000">
                  <a:srgbClr val="FAFAFA"/>
                </a:gs>
                <a:gs pos="83000">
                  <a:srgbClr val="CBE9FF"/>
                </a:gs>
              </a:gsLst>
              <a:lin ang="3600000" scaled="0"/>
            </a:grad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33" name="任意多边形: 形状 32">
              <a:extLst>
                <a:ext uri="{FF2B5EF4-FFF2-40B4-BE49-F238E27FC236}">
                  <a16:creationId xmlns:a16="http://schemas.microsoft.com/office/drawing/2014/main" id="{5F08A506-DC02-3209-7CBE-DC0E536E13EC}"/>
                </a:ext>
              </a:extLst>
            </p:cNvPr>
            <p:cNvSpPr/>
            <p:nvPr/>
          </p:nvSpPr>
          <p:spPr>
            <a:xfrm>
              <a:off x="5799432" y="1655105"/>
              <a:ext cx="816102" cy="1097366"/>
            </a:xfrm>
            <a:custGeom>
              <a:avLst/>
              <a:gdLst/>
              <a:ahLst/>
              <a:cxnLst/>
              <a:rect l="l" t="t" r="r" b="b"/>
              <a:pathLst>
                <a:path w="816102" h="1097366">
                  <a:moveTo>
                    <a:pt x="122416" y="0"/>
                  </a:moveTo>
                  <a:lnTo>
                    <a:pt x="811730" y="0"/>
                  </a:lnTo>
                  <a:lnTo>
                    <a:pt x="797157" y="129702"/>
                  </a:lnTo>
                  <a:lnTo>
                    <a:pt x="620821" y="276892"/>
                  </a:lnTo>
                  <a:lnTo>
                    <a:pt x="816102" y="276892"/>
                  </a:lnTo>
                  <a:lnTo>
                    <a:pt x="731578" y="1097366"/>
                  </a:lnTo>
                  <a:lnTo>
                    <a:pt x="552327" y="1097366"/>
                  </a:lnTo>
                  <a:lnTo>
                    <a:pt x="530467" y="963292"/>
                  </a:lnTo>
                  <a:lnTo>
                    <a:pt x="619364" y="963292"/>
                  </a:lnTo>
                  <a:lnTo>
                    <a:pt x="631022" y="830676"/>
                  </a:lnTo>
                  <a:lnTo>
                    <a:pt x="459058" y="830676"/>
                  </a:lnTo>
                  <a:lnTo>
                    <a:pt x="432826" y="1072592"/>
                  </a:lnTo>
                  <a:lnTo>
                    <a:pt x="303124" y="1072592"/>
                  </a:lnTo>
                  <a:lnTo>
                    <a:pt x="330813" y="830676"/>
                  </a:lnTo>
                  <a:lnTo>
                    <a:pt x="154477" y="830676"/>
                  </a:lnTo>
                  <a:lnTo>
                    <a:pt x="125330" y="1097366"/>
                  </a:lnTo>
                  <a:lnTo>
                    <a:pt x="0" y="1097366"/>
                  </a:lnTo>
                  <a:lnTo>
                    <a:pt x="87440" y="276892"/>
                  </a:lnTo>
                  <a:lnTo>
                    <a:pt x="269606" y="276892"/>
                  </a:lnTo>
                  <a:lnTo>
                    <a:pt x="164678" y="170507"/>
                  </a:lnTo>
                  <a:lnTo>
                    <a:pt x="327899" y="170507"/>
                  </a:lnTo>
                  <a:lnTo>
                    <a:pt x="403679" y="276892"/>
                  </a:lnTo>
                  <a:lnTo>
                    <a:pt x="445942" y="276892"/>
                  </a:lnTo>
                  <a:lnTo>
                    <a:pt x="597504" y="129702"/>
                  </a:lnTo>
                  <a:lnTo>
                    <a:pt x="107842" y="129702"/>
                  </a:lnTo>
                  <a:lnTo>
                    <a:pt x="122416" y="0"/>
                  </a:lnTo>
                  <a:close/>
                  <a:moveTo>
                    <a:pt x="198197" y="406594"/>
                  </a:moveTo>
                  <a:lnTo>
                    <a:pt x="186538" y="501320"/>
                  </a:lnTo>
                  <a:lnTo>
                    <a:pt x="362874" y="501320"/>
                  </a:lnTo>
                  <a:lnTo>
                    <a:pt x="374533" y="406594"/>
                  </a:lnTo>
                  <a:lnTo>
                    <a:pt x="198197" y="406594"/>
                  </a:lnTo>
                  <a:close/>
                  <a:moveTo>
                    <a:pt x="502778" y="406594"/>
                  </a:moveTo>
                  <a:lnTo>
                    <a:pt x="492576" y="501320"/>
                  </a:lnTo>
                  <a:lnTo>
                    <a:pt x="664541" y="501320"/>
                  </a:lnTo>
                  <a:lnTo>
                    <a:pt x="676199" y="406594"/>
                  </a:lnTo>
                  <a:lnTo>
                    <a:pt x="502778" y="406594"/>
                  </a:lnTo>
                  <a:close/>
                  <a:moveTo>
                    <a:pt x="174880" y="617906"/>
                  </a:moveTo>
                  <a:lnTo>
                    <a:pt x="166136" y="714090"/>
                  </a:lnTo>
                  <a:lnTo>
                    <a:pt x="342472" y="714090"/>
                  </a:lnTo>
                  <a:lnTo>
                    <a:pt x="351216" y="617906"/>
                  </a:lnTo>
                  <a:lnTo>
                    <a:pt x="174880" y="617906"/>
                  </a:lnTo>
                  <a:close/>
                  <a:moveTo>
                    <a:pt x="479460" y="617906"/>
                  </a:moveTo>
                  <a:lnTo>
                    <a:pt x="470716" y="714090"/>
                  </a:lnTo>
                  <a:lnTo>
                    <a:pt x="644138" y="714090"/>
                  </a:lnTo>
                  <a:lnTo>
                    <a:pt x="652882" y="617906"/>
                  </a:lnTo>
                  <a:lnTo>
                    <a:pt x="479460" y="617906"/>
                  </a:lnTo>
                  <a:close/>
                </a:path>
              </a:pathLst>
            </a:custGeom>
            <a:gradFill>
              <a:gsLst>
                <a:gs pos="40000">
                  <a:srgbClr val="FAFAFA"/>
                </a:gs>
                <a:gs pos="83000">
                  <a:srgbClr val="CBE9FF"/>
                </a:gs>
              </a:gsLst>
              <a:lin ang="3600000" scaled="0"/>
            </a:gradFill>
            <a:ln>
              <a:noFill/>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11500" dirty="0">
                <a:gradFill>
                  <a:gsLst>
                    <a:gs pos="40000">
                      <a:srgbClr val="FAFAFA"/>
                    </a:gs>
                    <a:gs pos="83000">
                      <a:srgbClr val="CBE9FF"/>
                    </a:gs>
                  </a:gsLst>
                  <a:lin ang="3600000" scaled="0"/>
                </a:gradFill>
                <a:effectLst>
                  <a:outerShdw blurRad="63500" sx="102000" sy="102000" algn="ctr"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4" name="矩形 3">
              <a:extLst>
                <a:ext uri="{FF2B5EF4-FFF2-40B4-BE49-F238E27FC236}">
                  <a16:creationId xmlns:a16="http://schemas.microsoft.com/office/drawing/2014/main" id="{7B64A0D4-228C-F4BE-823B-FD72ADD2A000}"/>
                </a:ext>
              </a:extLst>
            </p:cNvPr>
            <p:cNvSpPr/>
            <p:nvPr/>
          </p:nvSpPr>
          <p:spPr>
            <a:xfrm>
              <a:off x="4121268" y="1231938"/>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院</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grpSp>
      <p:grpSp>
        <p:nvGrpSpPr>
          <p:cNvPr id="17" name="组合 16">
            <a:extLst>
              <a:ext uri="{FF2B5EF4-FFF2-40B4-BE49-F238E27FC236}">
                <a16:creationId xmlns:a16="http://schemas.microsoft.com/office/drawing/2014/main" id="{832256F4-3F41-BC05-CA49-7F934D64F62F}"/>
              </a:ext>
            </a:extLst>
          </p:cNvPr>
          <p:cNvGrpSpPr/>
          <p:nvPr/>
        </p:nvGrpSpPr>
        <p:grpSpPr>
          <a:xfrm>
            <a:off x="4087820" y="3384997"/>
            <a:ext cx="4065858" cy="412132"/>
            <a:chOff x="4087821" y="3625621"/>
            <a:chExt cx="4065858" cy="412132"/>
          </a:xfrm>
        </p:grpSpPr>
        <p:grpSp>
          <p:nvGrpSpPr>
            <p:cNvPr id="18" name="组合 17">
              <a:extLst>
                <a:ext uri="{FF2B5EF4-FFF2-40B4-BE49-F238E27FC236}">
                  <a16:creationId xmlns:a16="http://schemas.microsoft.com/office/drawing/2014/main" id="{1EAB14A7-EF48-619A-C69E-1DB5E71D5E78}"/>
                </a:ext>
              </a:extLst>
            </p:cNvPr>
            <p:cNvGrpSpPr/>
            <p:nvPr/>
          </p:nvGrpSpPr>
          <p:grpSpPr>
            <a:xfrm>
              <a:off x="4953352" y="3625621"/>
              <a:ext cx="2297176" cy="412132"/>
              <a:chOff x="4953352" y="3703634"/>
              <a:chExt cx="2297176" cy="412132"/>
            </a:xfrm>
          </p:grpSpPr>
          <p:sp>
            <p:nvSpPr>
              <p:cNvPr id="21" name="矩形: 圆角 20">
                <a:extLst>
                  <a:ext uri="{FF2B5EF4-FFF2-40B4-BE49-F238E27FC236}">
                    <a16:creationId xmlns:a16="http://schemas.microsoft.com/office/drawing/2014/main" id="{FF87CD27-E9A9-DCDA-AB0A-C591CB688FD5}"/>
                  </a:ext>
                </a:extLst>
              </p:cNvPr>
              <p:cNvSpPr/>
              <p:nvPr>
                <p:custDataLst>
                  <p:tags r:id="rId4"/>
                </p:custDataLst>
              </p:nvPr>
            </p:nvSpPr>
            <p:spPr>
              <a:xfrm>
                <a:off x="4953352" y="3727756"/>
                <a:ext cx="2297176" cy="388010"/>
              </a:xfrm>
              <a:prstGeom prst="roundRect">
                <a:avLst>
                  <a:gd name="adj" fmla="val 50000"/>
                </a:avLst>
              </a:prstGeom>
              <a:gradFill>
                <a:gsLst>
                  <a:gs pos="0">
                    <a:srgbClr val="00B0F0">
                      <a:alpha val="0"/>
                    </a:srgbClr>
                  </a:gs>
                  <a:gs pos="100000">
                    <a:srgbClr val="2442C8">
                      <a:alpha val="0"/>
                    </a:srgbClr>
                  </a:gs>
                </a:gsLst>
                <a:lin ang="2700000" scaled="1"/>
              </a:gradFill>
              <a:ln w="24130">
                <a:gradFill flip="none" rotWithShape="1">
                  <a:gsLst>
                    <a:gs pos="52300">
                      <a:srgbClr val="DDE6F4">
                        <a:alpha val="0"/>
                      </a:srgbClr>
                    </a:gs>
                    <a:gs pos="0">
                      <a:schemeClr val="bg1"/>
                    </a:gs>
                    <a:gs pos="100000">
                      <a:schemeClr val="bg1"/>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9494" tIns="34747" rIns="69494" bIns="34747" rtlCol="0" anchor="ctr"/>
              <a:lstStyle/>
              <a:p>
                <a:pPr algn="ctr"/>
                <a:endParaRPr lang="zh-CN" altLang="en-US" sz="1368">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22" name="矩形 21">
                <a:extLst>
                  <a:ext uri="{FF2B5EF4-FFF2-40B4-BE49-F238E27FC236}">
                    <a16:creationId xmlns:a16="http://schemas.microsoft.com/office/drawing/2014/main" id="{1E2A1CBE-0872-D079-C757-A02EFAC3ECC0}"/>
                  </a:ext>
                </a:extLst>
              </p:cNvPr>
              <p:cNvSpPr/>
              <p:nvPr>
                <p:custDataLst>
                  <p:tags r:id="rId5"/>
                </p:custDataLst>
              </p:nvPr>
            </p:nvSpPr>
            <p:spPr>
              <a:xfrm>
                <a:off x="5107784" y="3703634"/>
                <a:ext cx="1988312" cy="397635"/>
              </a:xfrm>
              <a:prstGeom prst="rect">
                <a:avLst/>
              </a:prstGeom>
              <a:effectLst/>
            </p:spPr>
            <p:txBody>
              <a:bodyPr wrap="square" lIns="69494" tIns="34747" rIns="69494" bIns="34747" rtlCol="0">
                <a:spAutoFit/>
              </a:bodyPr>
              <a:lstStyle/>
              <a:p>
                <a:pPr algn="dist"/>
                <a:r>
                  <a:rPr lang="zh-CN" altLang="en-US" sz="2128">
                    <a:gradFill>
                      <a:gsLst>
                        <a:gs pos="40000">
                          <a:srgbClr val="FAFAFA"/>
                        </a:gs>
                        <a:gs pos="83000">
                          <a:srgbClr val="CBE9FF"/>
                        </a:gs>
                      </a:gsLst>
                      <a:lin ang="3600000" scaled="0"/>
                    </a:gradFill>
                    <a:effectLst>
                      <a:outerShdw blurRad="38608" dist="28956" dir="2700009"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此处可输入副标题</a:t>
                </a:r>
                <a:endParaRPr lang="zh-CN" altLang="en-US" sz="2128" dirty="0">
                  <a:gradFill>
                    <a:gsLst>
                      <a:gs pos="40000">
                        <a:srgbClr val="FAFAFA"/>
                      </a:gs>
                      <a:gs pos="83000">
                        <a:srgbClr val="CBE9FF"/>
                      </a:gs>
                    </a:gsLst>
                    <a:lin ang="3600000" scaled="0"/>
                  </a:gradFill>
                  <a:effectLst>
                    <a:outerShdw blurRad="38608" dist="28956" dir="2700009"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grpSp>
        <p:cxnSp>
          <p:nvCxnSpPr>
            <p:cNvPr id="19" name="直接连接符 18">
              <a:extLst>
                <a:ext uri="{FF2B5EF4-FFF2-40B4-BE49-F238E27FC236}">
                  <a16:creationId xmlns:a16="http://schemas.microsoft.com/office/drawing/2014/main" id="{FD0F98D5-3036-C72B-F91D-1655F1E54315}"/>
                </a:ext>
              </a:extLst>
            </p:cNvPr>
            <p:cNvCxnSpPr>
              <a:cxnSpLocks/>
            </p:cNvCxnSpPr>
            <p:nvPr/>
          </p:nvCxnSpPr>
          <p:spPr>
            <a:xfrm>
              <a:off x="7250528" y="3843748"/>
              <a:ext cx="903151" cy="10065"/>
            </a:xfrm>
            <a:prstGeom prst="line">
              <a:avLst/>
            </a:prstGeom>
            <a:ln w="19304">
              <a:gradFill flip="none" rotWithShape="1">
                <a:gsLst>
                  <a:gs pos="0">
                    <a:schemeClr val="accent1">
                      <a:lumMod val="5000"/>
                      <a:lumOff val="95000"/>
                    </a:schemeClr>
                  </a:gs>
                  <a:gs pos="100000">
                    <a:schemeClr val="bg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F2F04A8B-7AEC-4E00-0E3B-56B83908CDE5}"/>
                </a:ext>
              </a:extLst>
            </p:cNvPr>
            <p:cNvCxnSpPr>
              <a:cxnSpLocks/>
            </p:cNvCxnSpPr>
            <p:nvPr/>
          </p:nvCxnSpPr>
          <p:spPr>
            <a:xfrm flipH="1">
              <a:off x="4087821" y="3843748"/>
              <a:ext cx="865531" cy="0"/>
            </a:xfrm>
            <a:prstGeom prst="line">
              <a:avLst/>
            </a:prstGeom>
            <a:ln w="19304">
              <a:gradFill flip="none" rotWithShape="1">
                <a:gsLst>
                  <a:gs pos="0">
                    <a:schemeClr val="accent1">
                      <a:lumMod val="5000"/>
                      <a:lumOff val="95000"/>
                    </a:schemeClr>
                  </a:gs>
                  <a:gs pos="100000">
                    <a:schemeClr val="bg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2F40F5F2-A294-1709-7691-F4EB74727B73}"/>
              </a:ext>
            </a:extLst>
          </p:cNvPr>
          <p:cNvGrpSpPr/>
          <p:nvPr/>
        </p:nvGrpSpPr>
        <p:grpSpPr>
          <a:xfrm>
            <a:off x="0" y="5010149"/>
            <a:ext cx="12192000" cy="1847851"/>
            <a:chOff x="0" y="6894289"/>
            <a:chExt cx="12192000" cy="1553028"/>
          </a:xfrm>
        </p:grpSpPr>
        <p:sp>
          <p:nvSpPr>
            <p:cNvPr id="7" name="任意多边形: 形状 6">
              <a:extLst>
                <a:ext uri="{FF2B5EF4-FFF2-40B4-BE49-F238E27FC236}">
                  <a16:creationId xmlns:a16="http://schemas.microsoft.com/office/drawing/2014/main" id="{0194A4BF-2D9B-9EF4-9675-3D6D46212665}"/>
                </a:ext>
              </a:extLst>
            </p:cNvPr>
            <p:cNvSpPr/>
            <p:nvPr/>
          </p:nvSpPr>
          <p:spPr>
            <a:xfrm>
              <a:off x="0" y="6894289"/>
              <a:ext cx="12192000" cy="1553027"/>
            </a:xfrm>
            <a:custGeom>
              <a:avLst/>
              <a:gdLst>
                <a:gd name="connsiteX0" fmla="*/ 0 w 12192000"/>
                <a:gd name="connsiteY0" fmla="*/ 0 h 1175657"/>
                <a:gd name="connsiteX1" fmla="*/ 15253 w 12192000"/>
                <a:gd name="connsiteY1" fmla="*/ 0 h 1175657"/>
                <a:gd name="connsiteX2" fmla="*/ 60892 w 12192000"/>
                <a:gd name="connsiteY2" fmla="*/ 86858 h 1175657"/>
                <a:gd name="connsiteX3" fmla="*/ 2997208 w 12192000"/>
                <a:gd name="connsiteY3" fmla="*/ 545993 h 1175657"/>
                <a:gd name="connsiteX4" fmla="*/ 3084283 w 12192000"/>
                <a:gd name="connsiteY4" fmla="*/ 545993 h 1175657"/>
                <a:gd name="connsiteX5" fmla="*/ 6081491 w 12192000"/>
                <a:gd name="connsiteY5" fmla="*/ 1121014 h 1175657"/>
                <a:gd name="connsiteX6" fmla="*/ 9078698 w 12192000"/>
                <a:gd name="connsiteY6" fmla="*/ 545993 h 1175657"/>
                <a:gd name="connsiteX7" fmla="*/ 9194792 w 12192000"/>
                <a:gd name="connsiteY7" fmla="*/ 545994 h 1175657"/>
                <a:gd name="connsiteX8" fmla="*/ 12176526 w 12192000"/>
                <a:gd name="connsiteY8" fmla="*/ 29765 h 1175657"/>
                <a:gd name="connsiteX9" fmla="*/ 12184360 w 12192000"/>
                <a:gd name="connsiteY9" fmla="*/ 0 h 1175657"/>
                <a:gd name="connsiteX10" fmla="*/ 12192000 w 12192000"/>
                <a:gd name="connsiteY10" fmla="*/ 0 h 1175657"/>
                <a:gd name="connsiteX11" fmla="*/ 12192000 w 12192000"/>
                <a:gd name="connsiteY11" fmla="*/ 1175657 h 1175657"/>
                <a:gd name="connsiteX12" fmla="*/ 0 w 12192000"/>
                <a:gd name="connsiteY12" fmla="*/ 1175657 h 117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1175657">
                  <a:moveTo>
                    <a:pt x="0" y="0"/>
                  </a:moveTo>
                  <a:lnTo>
                    <a:pt x="15253" y="0"/>
                  </a:lnTo>
                  <a:lnTo>
                    <a:pt x="60892" y="86858"/>
                  </a:lnTo>
                  <a:cubicBezTo>
                    <a:pt x="340371" y="348886"/>
                    <a:pt x="1548810" y="545993"/>
                    <a:pt x="2997208" y="545993"/>
                  </a:cubicBezTo>
                  <a:lnTo>
                    <a:pt x="3084283" y="545993"/>
                  </a:lnTo>
                  <a:cubicBezTo>
                    <a:pt x="4739596" y="545993"/>
                    <a:pt x="6081491" y="803439"/>
                    <a:pt x="6081491" y="1121014"/>
                  </a:cubicBezTo>
                  <a:cubicBezTo>
                    <a:pt x="6081491" y="803439"/>
                    <a:pt x="7423387" y="545993"/>
                    <a:pt x="9078698" y="545993"/>
                  </a:cubicBezTo>
                  <a:cubicBezTo>
                    <a:pt x="9117396" y="545993"/>
                    <a:pt x="9156094" y="545994"/>
                    <a:pt x="9194792" y="545994"/>
                  </a:cubicBezTo>
                  <a:cubicBezTo>
                    <a:pt x="10746647" y="545994"/>
                    <a:pt x="12023039" y="319723"/>
                    <a:pt x="12176526" y="29765"/>
                  </a:cubicBezTo>
                  <a:lnTo>
                    <a:pt x="12184360" y="0"/>
                  </a:lnTo>
                  <a:lnTo>
                    <a:pt x="12192000" y="0"/>
                  </a:lnTo>
                  <a:lnTo>
                    <a:pt x="12192000" y="1175657"/>
                  </a:lnTo>
                  <a:lnTo>
                    <a:pt x="0" y="1175657"/>
                  </a:lnTo>
                  <a:close/>
                </a:path>
              </a:pathLst>
            </a:custGeom>
            <a:gradFill flip="none" rotWithShape="1">
              <a:gsLst>
                <a:gs pos="0">
                  <a:srgbClr val="00B0F0">
                    <a:alpha val="17000"/>
                  </a:srgbClr>
                </a:gs>
                <a:gs pos="100000">
                  <a:srgbClr val="457CBC"/>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12" name="任意多边形: 形状 11">
              <a:extLst>
                <a:ext uri="{FF2B5EF4-FFF2-40B4-BE49-F238E27FC236}">
                  <a16:creationId xmlns:a16="http://schemas.microsoft.com/office/drawing/2014/main" id="{486223FF-9ECB-FE8A-32B4-88AD61511E63}"/>
                </a:ext>
              </a:extLst>
            </p:cNvPr>
            <p:cNvSpPr/>
            <p:nvPr/>
          </p:nvSpPr>
          <p:spPr>
            <a:xfrm>
              <a:off x="0" y="7086417"/>
              <a:ext cx="12192000" cy="1360900"/>
            </a:xfrm>
            <a:custGeom>
              <a:avLst/>
              <a:gdLst>
                <a:gd name="connsiteX0" fmla="*/ 0 w 12192000"/>
                <a:gd name="connsiteY0" fmla="*/ 0 h 1175657"/>
                <a:gd name="connsiteX1" fmla="*/ 15253 w 12192000"/>
                <a:gd name="connsiteY1" fmla="*/ 0 h 1175657"/>
                <a:gd name="connsiteX2" fmla="*/ 60892 w 12192000"/>
                <a:gd name="connsiteY2" fmla="*/ 86858 h 1175657"/>
                <a:gd name="connsiteX3" fmla="*/ 2997208 w 12192000"/>
                <a:gd name="connsiteY3" fmla="*/ 545993 h 1175657"/>
                <a:gd name="connsiteX4" fmla="*/ 3084283 w 12192000"/>
                <a:gd name="connsiteY4" fmla="*/ 545993 h 1175657"/>
                <a:gd name="connsiteX5" fmla="*/ 6081491 w 12192000"/>
                <a:gd name="connsiteY5" fmla="*/ 1121014 h 1175657"/>
                <a:gd name="connsiteX6" fmla="*/ 9078698 w 12192000"/>
                <a:gd name="connsiteY6" fmla="*/ 545993 h 1175657"/>
                <a:gd name="connsiteX7" fmla="*/ 9194792 w 12192000"/>
                <a:gd name="connsiteY7" fmla="*/ 545994 h 1175657"/>
                <a:gd name="connsiteX8" fmla="*/ 12176526 w 12192000"/>
                <a:gd name="connsiteY8" fmla="*/ 29765 h 1175657"/>
                <a:gd name="connsiteX9" fmla="*/ 12184360 w 12192000"/>
                <a:gd name="connsiteY9" fmla="*/ 0 h 1175657"/>
                <a:gd name="connsiteX10" fmla="*/ 12192000 w 12192000"/>
                <a:gd name="connsiteY10" fmla="*/ 0 h 1175657"/>
                <a:gd name="connsiteX11" fmla="*/ 12192000 w 12192000"/>
                <a:gd name="connsiteY11" fmla="*/ 1175657 h 1175657"/>
                <a:gd name="connsiteX12" fmla="*/ 0 w 12192000"/>
                <a:gd name="connsiteY12" fmla="*/ 1175657 h 117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1175657">
                  <a:moveTo>
                    <a:pt x="0" y="0"/>
                  </a:moveTo>
                  <a:lnTo>
                    <a:pt x="15253" y="0"/>
                  </a:lnTo>
                  <a:lnTo>
                    <a:pt x="60892" y="86858"/>
                  </a:lnTo>
                  <a:cubicBezTo>
                    <a:pt x="340371" y="348886"/>
                    <a:pt x="1548810" y="545993"/>
                    <a:pt x="2997208" y="545993"/>
                  </a:cubicBezTo>
                  <a:lnTo>
                    <a:pt x="3084283" y="545993"/>
                  </a:lnTo>
                  <a:cubicBezTo>
                    <a:pt x="4739596" y="545993"/>
                    <a:pt x="6081491" y="803439"/>
                    <a:pt x="6081491" y="1121014"/>
                  </a:cubicBezTo>
                  <a:cubicBezTo>
                    <a:pt x="6081491" y="803439"/>
                    <a:pt x="7423387" y="545993"/>
                    <a:pt x="9078698" y="545993"/>
                  </a:cubicBezTo>
                  <a:cubicBezTo>
                    <a:pt x="9117396" y="545993"/>
                    <a:pt x="9156094" y="545994"/>
                    <a:pt x="9194792" y="545994"/>
                  </a:cubicBezTo>
                  <a:cubicBezTo>
                    <a:pt x="10746647" y="545994"/>
                    <a:pt x="12023039" y="319723"/>
                    <a:pt x="12176526" y="29765"/>
                  </a:cubicBezTo>
                  <a:lnTo>
                    <a:pt x="12184360" y="0"/>
                  </a:lnTo>
                  <a:lnTo>
                    <a:pt x="12192000" y="0"/>
                  </a:lnTo>
                  <a:lnTo>
                    <a:pt x="12192000" y="1175657"/>
                  </a:lnTo>
                  <a:lnTo>
                    <a:pt x="0" y="1175657"/>
                  </a:lnTo>
                  <a:close/>
                </a:path>
              </a:pathLst>
            </a:custGeom>
            <a:gradFill flip="none" rotWithShape="1">
              <a:gsLst>
                <a:gs pos="0">
                  <a:srgbClr val="279DDA"/>
                </a:gs>
                <a:gs pos="70000">
                  <a:srgbClr val="256DB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grpSp>
      <p:sp>
        <p:nvSpPr>
          <p:cNvPr id="23" name="矩形 22">
            <a:extLst>
              <a:ext uri="{FF2B5EF4-FFF2-40B4-BE49-F238E27FC236}">
                <a16:creationId xmlns:a16="http://schemas.microsoft.com/office/drawing/2014/main" id="{C8BC0B20-C972-C40E-2922-5498B6A961C8}"/>
              </a:ext>
            </a:extLst>
          </p:cNvPr>
          <p:cNvSpPr/>
          <p:nvPr>
            <p:custDataLst>
              <p:tags r:id="rId1"/>
            </p:custDataLst>
          </p:nvPr>
        </p:nvSpPr>
        <p:spPr>
          <a:xfrm>
            <a:off x="497682" y="6213922"/>
            <a:ext cx="5026817" cy="397635"/>
          </a:xfrm>
          <a:prstGeom prst="rect">
            <a:avLst/>
          </a:prstGeom>
          <a:effectLst/>
        </p:spPr>
        <p:txBody>
          <a:bodyPr wrap="square" lIns="69494" tIns="34747" rIns="69494" bIns="34747" rtlCol="0">
            <a:spAutoFit/>
          </a:bodyPr>
          <a:lstStyle/>
          <a:p>
            <a:r>
              <a:rPr lang="zh-CN" altLang="en-US" sz="2128">
                <a:gradFill>
                  <a:gsLst>
                    <a:gs pos="40000">
                      <a:srgbClr val="FAFAFA"/>
                    </a:gs>
                    <a:gs pos="83000">
                      <a:srgbClr val="CBE9FF"/>
                    </a:gs>
                  </a:gsLst>
                  <a:lin ang="3600000" scaled="0"/>
                </a:gradFill>
                <a:effectLst>
                  <a:outerShdw blurRad="38608" dist="28956" dir="2700009"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项目名称：成都农业科技职业学院模板</a:t>
            </a:r>
            <a:endParaRPr lang="zh-CN" altLang="en-US" sz="2128" dirty="0">
              <a:gradFill>
                <a:gsLst>
                  <a:gs pos="40000">
                    <a:srgbClr val="FAFAFA"/>
                  </a:gs>
                  <a:gs pos="83000">
                    <a:srgbClr val="CBE9FF"/>
                  </a:gs>
                </a:gsLst>
                <a:lin ang="3600000" scaled="0"/>
              </a:gradFill>
              <a:effectLst>
                <a:outerShdw blurRad="38608" dist="28956" dir="2700009"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24" name="矩形 23">
            <a:extLst>
              <a:ext uri="{FF2B5EF4-FFF2-40B4-BE49-F238E27FC236}">
                <a16:creationId xmlns:a16="http://schemas.microsoft.com/office/drawing/2014/main" id="{1D7F16A4-1384-B298-78B1-C487F8F38B57}"/>
              </a:ext>
            </a:extLst>
          </p:cNvPr>
          <p:cNvSpPr/>
          <p:nvPr>
            <p:custDataLst>
              <p:tags r:id="rId2"/>
            </p:custDataLst>
          </p:nvPr>
        </p:nvSpPr>
        <p:spPr>
          <a:xfrm>
            <a:off x="9310162" y="6232979"/>
            <a:ext cx="2881838" cy="397635"/>
          </a:xfrm>
          <a:prstGeom prst="rect">
            <a:avLst/>
          </a:prstGeom>
          <a:effectLst/>
        </p:spPr>
        <p:txBody>
          <a:bodyPr wrap="square" lIns="69494" tIns="34747" rIns="69494" bIns="34747" rtlCol="0">
            <a:spAutoFit/>
          </a:bodyPr>
          <a:lstStyle/>
          <a:p>
            <a:r>
              <a:rPr lang="zh-CN" altLang="en-US" sz="2128">
                <a:gradFill>
                  <a:gsLst>
                    <a:gs pos="40000">
                      <a:srgbClr val="FAFAFA"/>
                    </a:gs>
                    <a:gs pos="83000">
                      <a:srgbClr val="CBE9FF"/>
                    </a:gs>
                  </a:gsLst>
                  <a:lin ang="3600000" scaled="0"/>
                </a:gradFill>
                <a:effectLst>
                  <a:outerShdw blurRad="38608" dist="28956" dir="2700009"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汇报日期：</a:t>
            </a:r>
            <a:r>
              <a:rPr lang="en-US" altLang="zh-CN" sz="2128">
                <a:gradFill>
                  <a:gsLst>
                    <a:gs pos="40000">
                      <a:srgbClr val="FAFAFA"/>
                    </a:gs>
                    <a:gs pos="83000">
                      <a:srgbClr val="CBE9FF"/>
                    </a:gs>
                  </a:gsLst>
                  <a:lin ang="3600000" scaled="0"/>
                </a:gradFill>
                <a:effectLst>
                  <a:outerShdw blurRad="38608" dist="28956" dir="2700009"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20XX.XX</a:t>
            </a:r>
            <a:endParaRPr lang="zh-CN" altLang="en-US" sz="2128" dirty="0">
              <a:gradFill>
                <a:gsLst>
                  <a:gs pos="40000">
                    <a:srgbClr val="FAFAFA"/>
                  </a:gs>
                  <a:gs pos="83000">
                    <a:srgbClr val="CBE9FF"/>
                  </a:gs>
                </a:gsLst>
                <a:lin ang="3600000" scaled="0"/>
              </a:gradFill>
              <a:effectLst>
                <a:outerShdw blurRad="38608" dist="28956" dir="2700009"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25" name="矩形 24">
            <a:extLst>
              <a:ext uri="{FF2B5EF4-FFF2-40B4-BE49-F238E27FC236}">
                <a16:creationId xmlns:a16="http://schemas.microsoft.com/office/drawing/2014/main" id="{789A3C8B-2368-9DB8-0469-452466716637}"/>
              </a:ext>
            </a:extLst>
          </p:cNvPr>
          <p:cNvSpPr/>
          <p:nvPr>
            <p:custDataLst>
              <p:tags r:id="rId3"/>
            </p:custDataLst>
          </p:nvPr>
        </p:nvSpPr>
        <p:spPr>
          <a:xfrm>
            <a:off x="7374733" y="6232973"/>
            <a:ext cx="1982217" cy="396428"/>
          </a:xfrm>
          <a:prstGeom prst="rect">
            <a:avLst/>
          </a:prstGeom>
          <a:effectLst/>
        </p:spPr>
        <p:txBody>
          <a:bodyPr wrap="square" lIns="69494" tIns="34747" rIns="69494" bIns="34747" rtlCol="0">
            <a:spAutoFit/>
          </a:bodyPr>
          <a:lstStyle/>
          <a:p>
            <a:r>
              <a:rPr lang="zh-CN" altLang="en-US" sz="2128">
                <a:gradFill>
                  <a:gsLst>
                    <a:gs pos="40000">
                      <a:srgbClr val="FAFAFA"/>
                    </a:gs>
                    <a:gs pos="83000">
                      <a:srgbClr val="CBE9FF"/>
                    </a:gs>
                  </a:gsLst>
                  <a:lin ang="3600000" scaled="0"/>
                </a:gradFill>
                <a:effectLst>
                  <a:outerShdw blurRad="38608" dist="28956" dir="2700009"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汇报人：某某某</a:t>
            </a:r>
            <a:endParaRPr lang="zh-CN" altLang="en-US" sz="2128" dirty="0">
              <a:gradFill>
                <a:gsLst>
                  <a:gs pos="40000">
                    <a:srgbClr val="FAFAFA"/>
                  </a:gs>
                  <a:gs pos="83000">
                    <a:srgbClr val="CBE9FF"/>
                  </a:gs>
                </a:gsLst>
                <a:lin ang="3600000" scaled="0"/>
              </a:gradFill>
              <a:effectLst>
                <a:outerShdw blurRad="38608" dist="28956" dir="2700009"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pic>
        <p:nvPicPr>
          <p:cNvPr id="28" name="湖北科技职业学院15" descr="天空中有许多云&#10;&#10;描述已自动生成">
            <a:extLst>
              <a:ext uri="{FF2B5EF4-FFF2-40B4-BE49-F238E27FC236}">
                <a16:creationId xmlns:a16="http://schemas.microsoft.com/office/drawing/2014/main" id="{25D0F1B3-3679-83C6-158F-4DDE81F9ECE3}"/>
              </a:ext>
            </a:extLst>
          </p:cNvPr>
          <p:cNvPicPr>
            <a:picLocks noChangeAspect="1"/>
          </p:cNvPicPr>
          <p:nvPr/>
        </p:nvPicPr>
        <p:blipFill>
          <a:blip r:embed="rId11" cstate="screen">
            <a:alphaModFix/>
            <a:extLst>
              <a:ext uri="{28A0092B-C50C-407E-A947-70E740481C1C}">
                <a14:useLocalDpi xmlns:a14="http://schemas.microsoft.com/office/drawing/2010/main"/>
              </a:ext>
            </a:extLst>
          </a:blip>
          <a:stretch>
            <a:fillRect/>
          </a:stretch>
        </p:blipFill>
        <p:spPr>
          <a:xfrm>
            <a:off x="515938" y="1104730"/>
            <a:ext cx="3155098" cy="1460110"/>
          </a:xfrm>
          <a:prstGeom prst="rect">
            <a:avLst/>
          </a:prstGeom>
        </p:spPr>
      </p:pic>
      <p:pic>
        <p:nvPicPr>
          <p:cNvPr id="29" name="湖北科技职业学院19" descr="图片包含 烟, 户外, 飞行, 空气&#10;&#10;描述已自动生成">
            <a:extLst>
              <a:ext uri="{FF2B5EF4-FFF2-40B4-BE49-F238E27FC236}">
                <a16:creationId xmlns:a16="http://schemas.microsoft.com/office/drawing/2014/main" id="{F0424FFB-8528-2753-9BB6-34B3637E61BF}"/>
              </a:ext>
            </a:extLst>
          </p:cNvPr>
          <p:cNvPicPr>
            <a:picLocks noChangeAspect="1"/>
          </p:cNvPicPr>
          <p:nvPr/>
        </p:nvPicPr>
        <p:blipFill>
          <a:blip r:embed="rId12" cstate="screen">
            <a:alphaModFix amt="74000"/>
            <a:extLst>
              <a:ext uri="{28A0092B-C50C-407E-A947-70E740481C1C}">
                <a14:useLocalDpi xmlns:a14="http://schemas.microsoft.com/office/drawing/2010/main"/>
              </a:ext>
            </a:extLst>
          </a:blip>
          <a:stretch>
            <a:fillRect/>
          </a:stretch>
        </p:blipFill>
        <p:spPr>
          <a:xfrm>
            <a:off x="7385213" y="2892973"/>
            <a:ext cx="1279051" cy="536027"/>
          </a:xfrm>
          <a:prstGeom prst="rect">
            <a:avLst/>
          </a:prstGeom>
        </p:spPr>
      </p:pic>
    </p:spTree>
    <p:extLst>
      <p:ext uri="{BB962C8B-B14F-4D97-AF65-F5344CB8AC3E}">
        <p14:creationId xmlns:p14="http://schemas.microsoft.com/office/powerpoint/2010/main" val="18560905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湖北科技职业学院11">
            <a:extLst>
              <a:ext uri="{FF2B5EF4-FFF2-40B4-BE49-F238E27FC236}">
                <a16:creationId xmlns:a16="http://schemas.microsoft.com/office/drawing/2014/main" id="{7F22BE4C-D88F-03A5-6D19-C8F345AC6D5D}"/>
              </a:ext>
            </a:extLst>
          </p:cNvPr>
          <p:cNvSpPr txBox="1"/>
          <p:nvPr/>
        </p:nvSpPr>
        <p:spPr>
          <a:xfrm>
            <a:off x="4318000" y="241688"/>
            <a:ext cx="3556000" cy="830997"/>
          </a:xfrm>
          <a:prstGeom prst="rect">
            <a:avLst/>
          </a:prstGeom>
          <a:noFill/>
        </p:spPr>
        <p:txBody>
          <a:bodyPr wrap="squar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48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鱼骨架构页面</a:t>
            </a:r>
          </a:p>
        </p:txBody>
      </p:sp>
      <p:sp>
        <p:nvSpPr>
          <p:cNvPr id="26" name="corn-with-leaves_20188">
            <a:extLst>
              <a:ext uri="{FF2B5EF4-FFF2-40B4-BE49-F238E27FC236}">
                <a16:creationId xmlns:a16="http://schemas.microsoft.com/office/drawing/2014/main" id="{A9513ADC-965A-6D85-4951-37D20570C411}"/>
              </a:ext>
            </a:extLst>
          </p:cNvPr>
          <p:cNvSpPr/>
          <p:nvPr/>
        </p:nvSpPr>
        <p:spPr>
          <a:xfrm rot="19332645">
            <a:off x="4062979"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corn-with-leaves_20188">
            <a:extLst>
              <a:ext uri="{FF2B5EF4-FFF2-40B4-BE49-F238E27FC236}">
                <a16:creationId xmlns:a16="http://schemas.microsoft.com/office/drawing/2014/main" id="{2B44F232-C4AE-5EA8-55B4-66C1F7BCFA65}"/>
              </a:ext>
            </a:extLst>
          </p:cNvPr>
          <p:cNvSpPr/>
          <p:nvPr/>
        </p:nvSpPr>
        <p:spPr>
          <a:xfrm rot="2267355" flipH="1">
            <a:off x="7960725"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同侧圆角矩形 4">
            <a:extLst>
              <a:ext uri="{FF2B5EF4-FFF2-40B4-BE49-F238E27FC236}">
                <a16:creationId xmlns:a16="http://schemas.microsoft.com/office/drawing/2014/main" id="{55F5BE52-FEA1-C817-BAA4-1E4701FB8737}"/>
              </a:ext>
            </a:extLst>
          </p:cNvPr>
          <p:cNvSpPr/>
          <p:nvPr/>
        </p:nvSpPr>
        <p:spPr>
          <a:xfrm rot="5400000">
            <a:off x="10722974" y="3369947"/>
            <a:ext cx="689811" cy="802774"/>
          </a:xfrm>
          <a:prstGeom prst="round2SameRect">
            <a:avLst>
              <a:gd name="adj1" fmla="val 50000"/>
              <a:gd name="adj2" fmla="val 0"/>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572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cxnSp>
        <p:nvCxnSpPr>
          <p:cNvPr id="3" name="直接连接符 2">
            <a:extLst>
              <a:ext uri="{FF2B5EF4-FFF2-40B4-BE49-F238E27FC236}">
                <a16:creationId xmlns:a16="http://schemas.microsoft.com/office/drawing/2014/main" id="{0745ABFA-9B9E-A5B7-C9B2-0B40E8AEA702}"/>
              </a:ext>
            </a:extLst>
          </p:cNvPr>
          <p:cNvCxnSpPr>
            <a:endCxn id="2" idx="1"/>
          </p:cNvCxnSpPr>
          <p:nvPr/>
        </p:nvCxnSpPr>
        <p:spPr>
          <a:xfrm>
            <a:off x="1481892" y="3771334"/>
            <a:ext cx="9184601" cy="1"/>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 name="右中括号 3">
            <a:extLst>
              <a:ext uri="{FF2B5EF4-FFF2-40B4-BE49-F238E27FC236}">
                <a16:creationId xmlns:a16="http://schemas.microsoft.com/office/drawing/2014/main" id="{C0994B45-24C2-F29F-5A8A-313B8C1E8EC9}"/>
              </a:ext>
            </a:extLst>
          </p:cNvPr>
          <p:cNvSpPr/>
          <p:nvPr/>
        </p:nvSpPr>
        <p:spPr>
          <a:xfrm>
            <a:off x="8821272" y="1538377"/>
            <a:ext cx="1051970" cy="4445328"/>
          </a:xfrm>
          <a:prstGeom prst="rightBracket">
            <a:avLst>
              <a:gd name="adj" fmla="val 120312"/>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5" name="右中括号 4">
            <a:extLst>
              <a:ext uri="{FF2B5EF4-FFF2-40B4-BE49-F238E27FC236}">
                <a16:creationId xmlns:a16="http://schemas.microsoft.com/office/drawing/2014/main" id="{E22717FE-E6F9-C07F-5AC3-5544684D3AC5}"/>
              </a:ext>
            </a:extLst>
          </p:cNvPr>
          <p:cNvSpPr/>
          <p:nvPr/>
        </p:nvSpPr>
        <p:spPr>
          <a:xfrm>
            <a:off x="5947077" y="1538377"/>
            <a:ext cx="1051970" cy="4445328"/>
          </a:xfrm>
          <a:prstGeom prst="rightBracket">
            <a:avLst>
              <a:gd name="adj" fmla="val 120312"/>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6" name="右中括号 5">
            <a:extLst>
              <a:ext uri="{FF2B5EF4-FFF2-40B4-BE49-F238E27FC236}">
                <a16:creationId xmlns:a16="http://schemas.microsoft.com/office/drawing/2014/main" id="{AEEC71A1-46A7-247F-07A6-DC0DF4B5102F}"/>
              </a:ext>
            </a:extLst>
          </p:cNvPr>
          <p:cNvSpPr/>
          <p:nvPr/>
        </p:nvSpPr>
        <p:spPr>
          <a:xfrm>
            <a:off x="3072882" y="1538377"/>
            <a:ext cx="1051970" cy="4445328"/>
          </a:xfrm>
          <a:prstGeom prst="rightBracket">
            <a:avLst>
              <a:gd name="adj" fmla="val 120312"/>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7" name="椭圆 6">
            <a:extLst>
              <a:ext uri="{FF2B5EF4-FFF2-40B4-BE49-F238E27FC236}">
                <a16:creationId xmlns:a16="http://schemas.microsoft.com/office/drawing/2014/main" id="{D034C5F8-3630-713A-CA77-507374C5C047}"/>
              </a:ext>
            </a:extLst>
          </p:cNvPr>
          <p:cNvSpPr/>
          <p:nvPr/>
        </p:nvSpPr>
        <p:spPr>
          <a:xfrm>
            <a:off x="2635355" y="5718630"/>
            <a:ext cx="437527" cy="437527"/>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57200" dir="2700000" sx="85000" sy="85000" algn="tl" rotWithShape="0">
              <a:srgbClr val="0E8667">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8" name="椭圆 7">
            <a:extLst>
              <a:ext uri="{FF2B5EF4-FFF2-40B4-BE49-F238E27FC236}">
                <a16:creationId xmlns:a16="http://schemas.microsoft.com/office/drawing/2014/main" id="{09DDCADD-7036-7CF5-94C4-BC82A6AA1BF0}"/>
              </a:ext>
            </a:extLst>
          </p:cNvPr>
          <p:cNvSpPr/>
          <p:nvPr/>
        </p:nvSpPr>
        <p:spPr>
          <a:xfrm>
            <a:off x="5509550" y="5718630"/>
            <a:ext cx="437527" cy="437527"/>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57200" dir="2700000" sx="85000" sy="85000" algn="tl" rotWithShape="0">
              <a:srgbClr val="0E8667">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9" name="椭圆 8">
            <a:extLst>
              <a:ext uri="{FF2B5EF4-FFF2-40B4-BE49-F238E27FC236}">
                <a16:creationId xmlns:a16="http://schemas.microsoft.com/office/drawing/2014/main" id="{7FF22D02-75B9-7F5C-66A8-506D3F76C2D1}"/>
              </a:ext>
            </a:extLst>
          </p:cNvPr>
          <p:cNvSpPr/>
          <p:nvPr/>
        </p:nvSpPr>
        <p:spPr>
          <a:xfrm>
            <a:off x="8490214" y="5718630"/>
            <a:ext cx="437527" cy="437527"/>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57200" dir="2700000" sx="85000" sy="85000" algn="tl" rotWithShape="0">
              <a:srgbClr val="0E8667">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10" name="椭圆 9">
            <a:extLst>
              <a:ext uri="{FF2B5EF4-FFF2-40B4-BE49-F238E27FC236}">
                <a16:creationId xmlns:a16="http://schemas.microsoft.com/office/drawing/2014/main" id="{CE1D5B43-2DBE-1DB6-25A7-8487FC7912E9}"/>
              </a:ext>
            </a:extLst>
          </p:cNvPr>
          <p:cNvSpPr/>
          <p:nvPr/>
        </p:nvSpPr>
        <p:spPr>
          <a:xfrm>
            <a:off x="2635355" y="1340200"/>
            <a:ext cx="437527" cy="437527"/>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57200" dir="2700000" sx="85000" sy="85000" algn="tl" rotWithShape="0">
              <a:srgbClr val="0E8667">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11" name="椭圆 10">
            <a:extLst>
              <a:ext uri="{FF2B5EF4-FFF2-40B4-BE49-F238E27FC236}">
                <a16:creationId xmlns:a16="http://schemas.microsoft.com/office/drawing/2014/main" id="{435E2359-0FB6-3FA8-1A18-C401A9AA7A7E}"/>
              </a:ext>
            </a:extLst>
          </p:cNvPr>
          <p:cNvSpPr/>
          <p:nvPr/>
        </p:nvSpPr>
        <p:spPr>
          <a:xfrm>
            <a:off x="5509550" y="1340200"/>
            <a:ext cx="437527" cy="437527"/>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57200" dir="2700000" sx="85000" sy="85000" algn="tl" rotWithShape="0">
              <a:srgbClr val="0E8667">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12" name="椭圆 11">
            <a:extLst>
              <a:ext uri="{FF2B5EF4-FFF2-40B4-BE49-F238E27FC236}">
                <a16:creationId xmlns:a16="http://schemas.microsoft.com/office/drawing/2014/main" id="{40FB7DE6-0AEE-D694-3680-83AC71E74BFA}"/>
              </a:ext>
            </a:extLst>
          </p:cNvPr>
          <p:cNvSpPr/>
          <p:nvPr/>
        </p:nvSpPr>
        <p:spPr>
          <a:xfrm>
            <a:off x="8490214" y="1340200"/>
            <a:ext cx="437527" cy="437527"/>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57200" dir="2700000" sx="85000" sy="85000" algn="tl" rotWithShape="0">
              <a:srgbClr val="0E8667">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13" name="文本框 12">
            <a:extLst>
              <a:ext uri="{FF2B5EF4-FFF2-40B4-BE49-F238E27FC236}">
                <a16:creationId xmlns:a16="http://schemas.microsoft.com/office/drawing/2014/main" id="{A6199217-2168-C0C8-CEED-CEF724388AAD}"/>
              </a:ext>
            </a:extLst>
          </p:cNvPr>
          <p:cNvSpPr txBox="1"/>
          <p:nvPr/>
        </p:nvSpPr>
        <p:spPr>
          <a:xfrm>
            <a:off x="2009444" y="2409274"/>
            <a:ext cx="1888782" cy="932563"/>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endPar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p>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p>
        </p:txBody>
      </p:sp>
      <p:sp>
        <p:nvSpPr>
          <p:cNvPr id="14" name="文本框 13">
            <a:extLst>
              <a:ext uri="{FF2B5EF4-FFF2-40B4-BE49-F238E27FC236}">
                <a16:creationId xmlns:a16="http://schemas.microsoft.com/office/drawing/2014/main" id="{14ED7169-917D-A7C4-62CE-26E177C0CCF1}"/>
              </a:ext>
            </a:extLst>
          </p:cNvPr>
          <p:cNvSpPr txBox="1"/>
          <p:nvPr/>
        </p:nvSpPr>
        <p:spPr>
          <a:xfrm>
            <a:off x="2009444" y="4116240"/>
            <a:ext cx="1888782" cy="932563"/>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endPar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p>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p>
        </p:txBody>
      </p:sp>
      <p:sp>
        <p:nvSpPr>
          <p:cNvPr id="15" name="文本框 14">
            <a:extLst>
              <a:ext uri="{FF2B5EF4-FFF2-40B4-BE49-F238E27FC236}">
                <a16:creationId xmlns:a16="http://schemas.microsoft.com/office/drawing/2014/main" id="{75082325-7518-20E2-5546-93D347B0A4A9}"/>
              </a:ext>
            </a:extLst>
          </p:cNvPr>
          <p:cNvSpPr txBox="1"/>
          <p:nvPr/>
        </p:nvSpPr>
        <p:spPr>
          <a:xfrm>
            <a:off x="4670901" y="2409274"/>
            <a:ext cx="1888782" cy="932563"/>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endPar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p>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p>
        </p:txBody>
      </p:sp>
      <p:sp>
        <p:nvSpPr>
          <p:cNvPr id="16" name="文本框 15">
            <a:extLst>
              <a:ext uri="{FF2B5EF4-FFF2-40B4-BE49-F238E27FC236}">
                <a16:creationId xmlns:a16="http://schemas.microsoft.com/office/drawing/2014/main" id="{EBE89A89-4467-5D94-3F45-3E68AF2A9C39}"/>
              </a:ext>
            </a:extLst>
          </p:cNvPr>
          <p:cNvSpPr txBox="1"/>
          <p:nvPr/>
        </p:nvSpPr>
        <p:spPr>
          <a:xfrm>
            <a:off x="4670901" y="4116240"/>
            <a:ext cx="1888782" cy="932563"/>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endPar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p>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p>
        </p:txBody>
      </p:sp>
      <p:sp>
        <p:nvSpPr>
          <p:cNvPr id="17" name="文本框 16">
            <a:extLst>
              <a:ext uri="{FF2B5EF4-FFF2-40B4-BE49-F238E27FC236}">
                <a16:creationId xmlns:a16="http://schemas.microsoft.com/office/drawing/2014/main" id="{B08350A2-5BD3-F91F-E763-2DE6057D0C87}"/>
              </a:ext>
            </a:extLst>
          </p:cNvPr>
          <p:cNvSpPr txBox="1"/>
          <p:nvPr/>
        </p:nvSpPr>
        <p:spPr>
          <a:xfrm>
            <a:off x="7449363" y="2409274"/>
            <a:ext cx="1888782" cy="932563"/>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endPar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p>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p>
        </p:txBody>
      </p:sp>
      <p:sp>
        <p:nvSpPr>
          <p:cNvPr id="18" name="文本框 17">
            <a:extLst>
              <a:ext uri="{FF2B5EF4-FFF2-40B4-BE49-F238E27FC236}">
                <a16:creationId xmlns:a16="http://schemas.microsoft.com/office/drawing/2014/main" id="{C7C2BD33-4204-49FA-CE28-21EFE528CD3F}"/>
              </a:ext>
            </a:extLst>
          </p:cNvPr>
          <p:cNvSpPr txBox="1"/>
          <p:nvPr/>
        </p:nvSpPr>
        <p:spPr>
          <a:xfrm>
            <a:off x="7449363" y="4116240"/>
            <a:ext cx="1888782" cy="932563"/>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endPar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p>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此处请输入关键词</a:t>
            </a:r>
          </a:p>
        </p:txBody>
      </p:sp>
      <p:sp>
        <p:nvSpPr>
          <p:cNvPr id="19" name="椭圆 18">
            <a:extLst>
              <a:ext uri="{FF2B5EF4-FFF2-40B4-BE49-F238E27FC236}">
                <a16:creationId xmlns:a16="http://schemas.microsoft.com/office/drawing/2014/main" id="{ACCC46DD-160E-C1A8-6ECF-C6ABDBD9F28A}"/>
              </a:ext>
            </a:extLst>
          </p:cNvPr>
          <p:cNvSpPr/>
          <p:nvPr/>
        </p:nvSpPr>
        <p:spPr>
          <a:xfrm>
            <a:off x="10956758" y="3651018"/>
            <a:ext cx="240632" cy="2406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20" name="椭圆 19">
            <a:extLst>
              <a:ext uri="{FF2B5EF4-FFF2-40B4-BE49-F238E27FC236}">
                <a16:creationId xmlns:a16="http://schemas.microsoft.com/office/drawing/2014/main" id="{9B137347-3385-CB8D-2151-5F568BBF24CB}"/>
              </a:ext>
            </a:extLst>
          </p:cNvPr>
          <p:cNvSpPr/>
          <p:nvPr/>
        </p:nvSpPr>
        <p:spPr>
          <a:xfrm>
            <a:off x="3707162" y="3360588"/>
            <a:ext cx="821492" cy="821492"/>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572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21" name="椭圆 20">
            <a:extLst>
              <a:ext uri="{FF2B5EF4-FFF2-40B4-BE49-F238E27FC236}">
                <a16:creationId xmlns:a16="http://schemas.microsoft.com/office/drawing/2014/main" id="{42E422F2-55B7-B699-1510-D97A80B1B59E}"/>
              </a:ext>
            </a:extLst>
          </p:cNvPr>
          <p:cNvSpPr/>
          <p:nvPr/>
        </p:nvSpPr>
        <p:spPr>
          <a:xfrm>
            <a:off x="6574180" y="3360588"/>
            <a:ext cx="821492" cy="821492"/>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572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22" name="椭圆 21">
            <a:extLst>
              <a:ext uri="{FF2B5EF4-FFF2-40B4-BE49-F238E27FC236}">
                <a16:creationId xmlns:a16="http://schemas.microsoft.com/office/drawing/2014/main" id="{4B77AEA3-C2BC-8D4D-2062-7994F16AEEA6}"/>
              </a:ext>
            </a:extLst>
          </p:cNvPr>
          <p:cNvSpPr/>
          <p:nvPr/>
        </p:nvSpPr>
        <p:spPr>
          <a:xfrm>
            <a:off x="9448375" y="3360588"/>
            <a:ext cx="821492" cy="821492"/>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572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23" name="同侧圆角矩形 31">
            <a:extLst>
              <a:ext uri="{FF2B5EF4-FFF2-40B4-BE49-F238E27FC236}">
                <a16:creationId xmlns:a16="http://schemas.microsoft.com/office/drawing/2014/main" id="{B665FE49-B97A-98A0-B963-D09C060E3FDA}"/>
              </a:ext>
            </a:extLst>
          </p:cNvPr>
          <p:cNvSpPr/>
          <p:nvPr/>
        </p:nvSpPr>
        <p:spPr>
          <a:xfrm rot="5400000">
            <a:off x="678210" y="3360573"/>
            <a:ext cx="840244" cy="802774"/>
          </a:xfrm>
          <a:prstGeom prst="round2SameRect">
            <a:avLst>
              <a:gd name="adj1" fmla="val 50000"/>
              <a:gd name="adj2" fmla="val 0"/>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572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pic>
        <p:nvPicPr>
          <p:cNvPr id="24" name="图片 23">
            <a:extLst>
              <a:ext uri="{FF2B5EF4-FFF2-40B4-BE49-F238E27FC236}">
                <a16:creationId xmlns:a16="http://schemas.microsoft.com/office/drawing/2014/main" id="{778C97F8-4612-D3D2-E460-46A7C582B1E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19904" y="3607381"/>
            <a:ext cx="342859" cy="342859"/>
          </a:xfrm>
          <a:prstGeom prst="rect">
            <a:avLst/>
          </a:prstGeom>
        </p:spPr>
      </p:pic>
      <p:pic>
        <p:nvPicPr>
          <p:cNvPr id="25" name="图片 24">
            <a:extLst>
              <a:ext uri="{FF2B5EF4-FFF2-40B4-BE49-F238E27FC236}">
                <a16:creationId xmlns:a16="http://schemas.microsoft.com/office/drawing/2014/main" id="{60C5E4D7-5D10-933A-90F1-713C89E9B1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23518" y="3596630"/>
            <a:ext cx="362838" cy="362838"/>
          </a:xfrm>
          <a:prstGeom prst="rect">
            <a:avLst/>
          </a:prstGeom>
        </p:spPr>
      </p:pic>
      <p:pic>
        <p:nvPicPr>
          <p:cNvPr id="28" name="图片 27">
            <a:extLst>
              <a:ext uri="{FF2B5EF4-FFF2-40B4-BE49-F238E27FC236}">
                <a16:creationId xmlns:a16="http://schemas.microsoft.com/office/drawing/2014/main" id="{C2A9006A-3BFD-8B22-CAEE-AB1051C9639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09263" y="3597145"/>
            <a:ext cx="334623" cy="334623"/>
          </a:xfrm>
          <a:prstGeom prst="rect">
            <a:avLst/>
          </a:prstGeom>
        </p:spPr>
      </p:pic>
    </p:spTree>
    <p:custDataLst>
      <p:tags r:id="rId1"/>
    </p:custDataLst>
    <p:extLst>
      <p:ext uri="{BB962C8B-B14F-4D97-AF65-F5344CB8AC3E}">
        <p14:creationId xmlns:p14="http://schemas.microsoft.com/office/powerpoint/2010/main" val="4031967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湖北科技职业学院11">
            <a:extLst>
              <a:ext uri="{FF2B5EF4-FFF2-40B4-BE49-F238E27FC236}">
                <a16:creationId xmlns:a16="http://schemas.microsoft.com/office/drawing/2014/main" id="{7F22BE4C-D88F-03A5-6D19-C8F345AC6D5D}"/>
              </a:ext>
            </a:extLst>
          </p:cNvPr>
          <p:cNvSpPr txBox="1"/>
          <p:nvPr/>
        </p:nvSpPr>
        <p:spPr>
          <a:xfrm>
            <a:off x="4318000" y="241688"/>
            <a:ext cx="3556000" cy="830997"/>
          </a:xfrm>
          <a:prstGeom prst="rect">
            <a:avLst/>
          </a:prstGeom>
          <a:noFill/>
        </p:spPr>
        <p:txBody>
          <a:bodyPr wrap="squar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48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柱形图页面</a:t>
            </a:r>
          </a:p>
        </p:txBody>
      </p:sp>
      <p:sp>
        <p:nvSpPr>
          <p:cNvPr id="26" name="corn-with-leaves_20188">
            <a:extLst>
              <a:ext uri="{FF2B5EF4-FFF2-40B4-BE49-F238E27FC236}">
                <a16:creationId xmlns:a16="http://schemas.microsoft.com/office/drawing/2014/main" id="{A9513ADC-965A-6D85-4951-37D20570C411}"/>
              </a:ext>
            </a:extLst>
          </p:cNvPr>
          <p:cNvSpPr/>
          <p:nvPr/>
        </p:nvSpPr>
        <p:spPr>
          <a:xfrm rot="19332645">
            <a:off x="4062979"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corn-with-leaves_20188">
            <a:extLst>
              <a:ext uri="{FF2B5EF4-FFF2-40B4-BE49-F238E27FC236}">
                <a16:creationId xmlns:a16="http://schemas.microsoft.com/office/drawing/2014/main" id="{2B44F232-C4AE-5EA8-55B4-66C1F7BCFA65}"/>
              </a:ext>
            </a:extLst>
          </p:cNvPr>
          <p:cNvSpPr/>
          <p:nvPr/>
        </p:nvSpPr>
        <p:spPr>
          <a:xfrm rot="2267355" flipH="1">
            <a:off x="7960725"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 name="圆角矩形 7">
            <a:extLst>
              <a:ext uri="{FF2B5EF4-FFF2-40B4-BE49-F238E27FC236}">
                <a16:creationId xmlns:a16="http://schemas.microsoft.com/office/drawing/2014/main" id="{2A0C42F5-186D-22C1-E44E-3267DD924F13}"/>
              </a:ext>
            </a:extLst>
          </p:cNvPr>
          <p:cNvSpPr/>
          <p:nvPr/>
        </p:nvSpPr>
        <p:spPr>
          <a:xfrm>
            <a:off x="947057" y="1306288"/>
            <a:ext cx="2899684" cy="4682671"/>
          </a:xfrm>
          <a:prstGeom prst="roundRect">
            <a:avLst>
              <a:gd name="adj" fmla="val 63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graphicFrame>
        <p:nvGraphicFramePr>
          <p:cNvPr id="4" name="图表 3">
            <a:extLst>
              <a:ext uri="{FF2B5EF4-FFF2-40B4-BE49-F238E27FC236}">
                <a16:creationId xmlns:a16="http://schemas.microsoft.com/office/drawing/2014/main" id="{9D436B2A-B0D9-A007-0F47-9F1E435172C5}"/>
              </a:ext>
            </a:extLst>
          </p:cNvPr>
          <p:cNvGraphicFramePr/>
          <p:nvPr>
            <p:extLst>
              <p:ext uri="{D42A27DB-BD31-4B8C-83A1-F6EECF244321}">
                <p14:modId xmlns:p14="http://schemas.microsoft.com/office/powerpoint/2010/main" val="47015655"/>
              </p:ext>
            </p:extLst>
          </p:nvPr>
        </p:nvGraphicFramePr>
        <p:xfrm>
          <a:off x="1099457" y="1415750"/>
          <a:ext cx="2556933" cy="4631266"/>
        </p:xfrm>
        <a:graphic>
          <a:graphicData uri="http://schemas.openxmlformats.org/drawingml/2006/chart">
            <c:chart xmlns:c="http://schemas.openxmlformats.org/drawingml/2006/chart" xmlns:r="http://schemas.openxmlformats.org/officeDocument/2006/relationships" r:id="rId3"/>
          </a:graphicData>
        </a:graphic>
      </p:graphicFrame>
      <p:sp>
        <p:nvSpPr>
          <p:cNvPr id="8" name="圆角矩形 12">
            <a:extLst>
              <a:ext uri="{FF2B5EF4-FFF2-40B4-BE49-F238E27FC236}">
                <a16:creationId xmlns:a16="http://schemas.microsoft.com/office/drawing/2014/main" id="{D75EDE44-EE05-9AC9-8402-07A5C96FE649}"/>
              </a:ext>
            </a:extLst>
          </p:cNvPr>
          <p:cNvSpPr/>
          <p:nvPr/>
        </p:nvSpPr>
        <p:spPr>
          <a:xfrm>
            <a:off x="7114874" y="1306287"/>
            <a:ext cx="4130069" cy="4682671"/>
          </a:xfrm>
          <a:prstGeom prst="roundRect">
            <a:avLst>
              <a:gd name="adj" fmla="val 38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12" name="椭圆 11">
            <a:extLst>
              <a:ext uri="{FF2B5EF4-FFF2-40B4-BE49-F238E27FC236}">
                <a16:creationId xmlns:a16="http://schemas.microsoft.com/office/drawing/2014/main" id="{E39CA13B-D6EA-34B4-0631-DAE978F60D2A}"/>
              </a:ext>
            </a:extLst>
          </p:cNvPr>
          <p:cNvSpPr/>
          <p:nvPr/>
        </p:nvSpPr>
        <p:spPr>
          <a:xfrm>
            <a:off x="7587575" y="1591783"/>
            <a:ext cx="586450" cy="586450"/>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572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14" name="文本框 13">
            <a:extLst>
              <a:ext uri="{FF2B5EF4-FFF2-40B4-BE49-F238E27FC236}">
                <a16:creationId xmlns:a16="http://schemas.microsoft.com/office/drawing/2014/main" id="{9EB6E23B-C367-2707-AF95-2BC421E2E029}"/>
              </a:ext>
            </a:extLst>
          </p:cNvPr>
          <p:cNvSpPr txBox="1"/>
          <p:nvPr/>
        </p:nvSpPr>
        <p:spPr>
          <a:xfrm>
            <a:off x="8301149" y="2005362"/>
            <a:ext cx="2612445" cy="652486"/>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倍左右行距为宜</a:t>
            </a:r>
          </a:p>
        </p:txBody>
      </p:sp>
      <p:sp>
        <p:nvSpPr>
          <p:cNvPr id="15" name="文本框 14">
            <a:extLst>
              <a:ext uri="{FF2B5EF4-FFF2-40B4-BE49-F238E27FC236}">
                <a16:creationId xmlns:a16="http://schemas.microsoft.com/office/drawing/2014/main" id="{C28E1EF4-09B2-E317-AC1B-DE010CD984FF}"/>
              </a:ext>
            </a:extLst>
          </p:cNvPr>
          <p:cNvSpPr txBox="1"/>
          <p:nvPr/>
        </p:nvSpPr>
        <p:spPr>
          <a:xfrm>
            <a:off x="8301149" y="1598530"/>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1" name="文本框 10">
            <a:extLst>
              <a:ext uri="{FF2B5EF4-FFF2-40B4-BE49-F238E27FC236}">
                <a16:creationId xmlns:a16="http://schemas.microsoft.com/office/drawing/2014/main" id="{A97CCFFC-57AC-4785-CCC6-0C4E35E35D5C}"/>
              </a:ext>
            </a:extLst>
          </p:cNvPr>
          <p:cNvSpPr txBox="1"/>
          <p:nvPr/>
        </p:nvSpPr>
        <p:spPr>
          <a:xfrm>
            <a:off x="7656103" y="1700342"/>
            <a:ext cx="458780" cy="369332"/>
          </a:xfrm>
          <a:prstGeom prst="rect">
            <a:avLst/>
          </a:prstGeom>
          <a:noFill/>
        </p:spPr>
        <p:txBody>
          <a:bodyPr wrap="none" rtlCol="0">
            <a:spAutoFit/>
          </a:bodyPr>
          <a:lstStyle/>
          <a:p>
            <a:r>
              <a:rPr lang="en-US" altLang="zh-CN"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9" name="椭圆 18">
            <a:extLst>
              <a:ext uri="{FF2B5EF4-FFF2-40B4-BE49-F238E27FC236}">
                <a16:creationId xmlns:a16="http://schemas.microsoft.com/office/drawing/2014/main" id="{6569A609-0C42-4D23-EE58-7DE1DEFD9717}"/>
              </a:ext>
            </a:extLst>
          </p:cNvPr>
          <p:cNvSpPr/>
          <p:nvPr/>
        </p:nvSpPr>
        <p:spPr>
          <a:xfrm>
            <a:off x="7587575" y="3042562"/>
            <a:ext cx="586450" cy="586450"/>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572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21" name="文本框 20">
            <a:extLst>
              <a:ext uri="{FF2B5EF4-FFF2-40B4-BE49-F238E27FC236}">
                <a16:creationId xmlns:a16="http://schemas.microsoft.com/office/drawing/2014/main" id="{C2F329D8-E986-0616-F5B5-2D3FDA4BFF86}"/>
              </a:ext>
            </a:extLst>
          </p:cNvPr>
          <p:cNvSpPr txBox="1"/>
          <p:nvPr/>
        </p:nvSpPr>
        <p:spPr>
          <a:xfrm>
            <a:off x="8301149" y="3456141"/>
            <a:ext cx="2612445" cy="652486"/>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倍左右行距为宜</a:t>
            </a:r>
          </a:p>
        </p:txBody>
      </p:sp>
      <p:sp>
        <p:nvSpPr>
          <p:cNvPr id="22" name="文本框 21">
            <a:extLst>
              <a:ext uri="{FF2B5EF4-FFF2-40B4-BE49-F238E27FC236}">
                <a16:creationId xmlns:a16="http://schemas.microsoft.com/office/drawing/2014/main" id="{003B78C0-4D85-4E6D-E9C8-79CCB3F83E71}"/>
              </a:ext>
            </a:extLst>
          </p:cNvPr>
          <p:cNvSpPr txBox="1"/>
          <p:nvPr/>
        </p:nvSpPr>
        <p:spPr>
          <a:xfrm>
            <a:off x="8301149" y="3049309"/>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8" name="文本框 17">
            <a:extLst>
              <a:ext uri="{FF2B5EF4-FFF2-40B4-BE49-F238E27FC236}">
                <a16:creationId xmlns:a16="http://schemas.microsoft.com/office/drawing/2014/main" id="{BF418292-508E-8419-236B-F570FBD8B53B}"/>
              </a:ext>
            </a:extLst>
          </p:cNvPr>
          <p:cNvSpPr txBox="1"/>
          <p:nvPr/>
        </p:nvSpPr>
        <p:spPr>
          <a:xfrm>
            <a:off x="7656103" y="3151121"/>
            <a:ext cx="498855" cy="369332"/>
          </a:xfrm>
          <a:prstGeom prst="rect">
            <a:avLst/>
          </a:prstGeom>
          <a:noFill/>
        </p:spPr>
        <p:txBody>
          <a:bodyPr wrap="none" rtlCol="0">
            <a:spAutoFit/>
          </a:bodyPr>
          <a:lstStyle/>
          <a:p>
            <a:r>
              <a:rPr lang="en-US" altLang="zh-CN"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02</a:t>
            </a:r>
            <a:endParaRPr lang="zh-CN" altLang="en-US"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8" name="椭圆 27">
            <a:extLst>
              <a:ext uri="{FF2B5EF4-FFF2-40B4-BE49-F238E27FC236}">
                <a16:creationId xmlns:a16="http://schemas.microsoft.com/office/drawing/2014/main" id="{2CDA56D0-6E63-C38C-12FC-0469D1196EAE}"/>
              </a:ext>
            </a:extLst>
          </p:cNvPr>
          <p:cNvSpPr/>
          <p:nvPr/>
        </p:nvSpPr>
        <p:spPr>
          <a:xfrm>
            <a:off x="7587575" y="4493342"/>
            <a:ext cx="586450" cy="586450"/>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572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30" name="文本框 29">
            <a:extLst>
              <a:ext uri="{FF2B5EF4-FFF2-40B4-BE49-F238E27FC236}">
                <a16:creationId xmlns:a16="http://schemas.microsoft.com/office/drawing/2014/main" id="{39983BDA-5206-5BC3-0BDE-1016C7F82DCD}"/>
              </a:ext>
            </a:extLst>
          </p:cNvPr>
          <p:cNvSpPr txBox="1"/>
          <p:nvPr/>
        </p:nvSpPr>
        <p:spPr>
          <a:xfrm>
            <a:off x="8301149" y="4906921"/>
            <a:ext cx="2612445" cy="652486"/>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倍左右行距为宜</a:t>
            </a:r>
          </a:p>
        </p:txBody>
      </p:sp>
      <p:sp>
        <p:nvSpPr>
          <p:cNvPr id="38" name="文本框 37">
            <a:extLst>
              <a:ext uri="{FF2B5EF4-FFF2-40B4-BE49-F238E27FC236}">
                <a16:creationId xmlns:a16="http://schemas.microsoft.com/office/drawing/2014/main" id="{163388C7-92A7-6A66-5C3D-B391F5BEB59D}"/>
              </a:ext>
            </a:extLst>
          </p:cNvPr>
          <p:cNvSpPr txBox="1"/>
          <p:nvPr/>
        </p:nvSpPr>
        <p:spPr>
          <a:xfrm>
            <a:off x="8301149" y="4500089"/>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5" name="文本框 24">
            <a:extLst>
              <a:ext uri="{FF2B5EF4-FFF2-40B4-BE49-F238E27FC236}">
                <a16:creationId xmlns:a16="http://schemas.microsoft.com/office/drawing/2014/main" id="{67FDA4CB-650D-6E6F-8A3E-9DF1D29B5ABC}"/>
              </a:ext>
            </a:extLst>
          </p:cNvPr>
          <p:cNvSpPr txBox="1"/>
          <p:nvPr/>
        </p:nvSpPr>
        <p:spPr>
          <a:xfrm>
            <a:off x="7656103" y="4601901"/>
            <a:ext cx="498855" cy="369332"/>
          </a:xfrm>
          <a:prstGeom prst="rect">
            <a:avLst/>
          </a:prstGeom>
          <a:noFill/>
        </p:spPr>
        <p:txBody>
          <a:bodyPr wrap="none" rtlCol="0">
            <a:spAutoFit/>
          </a:bodyPr>
          <a:lstStyle/>
          <a:p>
            <a:r>
              <a:rPr lang="en-US" altLang="zh-CN">
                <a:solidFill>
                  <a:schemeClr val="bg1"/>
                </a:solid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54" name="圆角矩形 7">
            <a:extLst>
              <a:ext uri="{FF2B5EF4-FFF2-40B4-BE49-F238E27FC236}">
                <a16:creationId xmlns:a16="http://schemas.microsoft.com/office/drawing/2014/main" id="{F55E6763-2EFE-C69C-446A-CCC4FFF9DC3A}"/>
              </a:ext>
            </a:extLst>
          </p:cNvPr>
          <p:cNvSpPr/>
          <p:nvPr/>
        </p:nvSpPr>
        <p:spPr>
          <a:xfrm>
            <a:off x="4020457" y="1306288"/>
            <a:ext cx="2899684" cy="4682671"/>
          </a:xfrm>
          <a:prstGeom prst="roundRect">
            <a:avLst>
              <a:gd name="adj" fmla="val 63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graphicFrame>
        <p:nvGraphicFramePr>
          <p:cNvPr id="55" name="图表 54">
            <a:extLst>
              <a:ext uri="{FF2B5EF4-FFF2-40B4-BE49-F238E27FC236}">
                <a16:creationId xmlns:a16="http://schemas.microsoft.com/office/drawing/2014/main" id="{5E0C4DE7-0CED-48DE-0177-D946C3FDF345}"/>
              </a:ext>
            </a:extLst>
          </p:cNvPr>
          <p:cNvGraphicFramePr/>
          <p:nvPr>
            <p:extLst>
              <p:ext uri="{D42A27DB-BD31-4B8C-83A1-F6EECF244321}">
                <p14:modId xmlns:p14="http://schemas.microsoft.com/office/powerpoint/2010/main" val="784052515"/>
              </p:ext>
            </p:extLst>
          </p:nvPr>
        </p:nvGraphicFramePr>
        <p:xfrm>
          <a:off x="4172857" y="1415750"/>
          <a:ext cx="2556933" cy="4631266"/>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extLst>
      <p:ext uri="{BB962C8B-B14F-4D97-AF65-F5344CB8AC3E}">
        <p14:creationId xmlns:p14="http://schemas.microsoft.com/office/powerpoint/2010/main" val="38511810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湖北科技职业学院11">
            <a:extLst>
              <a:ext uri="{FF2B5EF4-FFF2-40B4-BE49-F238E27FC236}">
                <a16:creationId xmlns:a16="http://schemas.microsoft.com/office/drawing/2014/main" id="{9EE58F91-F138-7E64-006F-FCDC073C34A7}"/>
              </a:ext>
            </a:extLst>
          </p:cNvPr>
          <p:cNvSpPr txBox="1"/>
          <p:nvPr/>
        </p:nvSpPr>
        <p:spPr>
          <a:xfrm>
            <a:off x="4645196" y="2432843"/>
            <a:ext cx="1438214" cy="1862048"/>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115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学</a:t>
            </a:r>
          </a:p>
        </p:txBody>
      </p:sp>
      <p:sp>
        <p:nvSpPr>
          <p:cNvPr id="36" name="湖北科技职业学院11">
            <a:extLst>
              <a:ext uri="{FF2B5EF4-FFF2-40B4-BE49-F238E27FC236}">
                <a16:creationId xmlns:a16="http://schemas.microsoft.com/office/drawing/2014/main" id="{D6ED170B-B952-CDB9-AEA0-039EC281E966}"/>
              </a:ext>
            </a:extLst>
          </p:cNvPr>
          <p:cNvSpPr txBox="1"/>
          <p:nvPr/>
        </p:nvSpPr>
        <p:spPr>
          <a:xfrm>
            <a:off x="7596867" y="2432843"/>
            <a:ext cx="1438214" cy="1862048"/>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115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件</a:t>
            </a:r>
          </a:p>
        </p:txBody>
      </p:sp>
      <p:sp>
        <p:nvSpPr>
          <p:cNvPr id="18" name="文本框 17">
            <a:extLst>
              <a:ext uri="{FF2B5EF4-FFF2-40B4-BE49-F238E27FC236}">
                <a16:creationId xmlns:a16="http://schemas.microsoft.com/office/drawing/2014/main" id="{F3A5E173-BD9F-CD2A-890D-29442AC9252F}"/>
              </a:ext>
            </a:extLst>
          </p:cNvPr>
          <p:cNvSpPr txBox="1"/>
          <p:nvPr/>
        </p:nvSpPr>
        <p:spPr>
          <a:xfrm>
            <a:off x="4581525" y="4869055"/>
            <a:ext cx="3016250" cy="461665"/>
          </a:xfrm>
          <a:prstGeom prst="rect">
            <a:avLst/>
          </a:prstGeom>
          <a:noFill/>
        </p:spPr>
        <p:txBody>
          <a:bodyPr wrap="square">
            <a:spAutoFit/>
          </a:bodyPr>
          <a:lstStyle/>
          <a:p>
            <a:pPr algn="ctr">
              <a:defRPr/>
            </a:pPr>
            <a:r>
              <a:rPr lang="en-US" altLang="zh-CN" sz="24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School conditions</a:t>
            </a:r>
          </a:p>
        </p:txBody>
      </p:sp>
      <p:pic>
        <p:nvPicPr>
          <p:cNvPr id="31" name="图片 30">
            <a:extLst>
              <a:ext uri="{FF2B5EF4-FFF2-40B4-BE49-F238E27FC236}">
                <a16:creationId xmlns:a16="http://schemas.microsoft.com/office/drawing/2014/main" id="{17BAC94A-AE34-4BDE-B68C-BBC78D4D6929}"/>
              </a:ext>
            </a:extLst>
          </p:cNvPr>
          <p:cNvPicPr>
            <a:picLocks noChangeAspect="1"/>
          </p:cNvPicPr>
          <p:nvPr/>
        </p:nvPicPr>
        <p:blipFill>
          <a:blip r:embed="rId4">
            <a:duotone>
              <a:schemeClr val="bg2">
                <a:shade val="45000"/>
                <a:satMod val="135000"/>
              </a:schemeClr>
              <a:prstClr val="white"/>
            </a:duotone>
          </a:blip>
          <a:stretch>
            <a:fillRect/>
          </a:stretch>
        </p:blipFill>
        <p:spPr>
          <a:xfrm>
            <a:off x="1514512" y="3590925"/>
            <a:ext cx="9162978" cy="687044"/>
          </a:xfrm>
          <a:prstGeom prst="rect">
            <a:avLst/>
          </a:prstGeom>
        </p:spPr>
      </p:pic>
      <p:sp>
        <p:nvSpPr>
          <p:cNvPr id="6" name="文本框 5">
            <a:extLst>
              <a:ext uri="{FF2B5EF4-FFF2-40B4-BE49-F238E27FC236}">
                <a16:creationId xmlns:a16="http://schemas.microsoft.com/office/drawing/2014/main" id="{FBE6192B-3C38-B8C8-329A-0BEB7EC79347}"/>
              </a:ext>
            </a:extLst>
          </p:cNvPr>
          <p:cNvSpPr txBox="1"/>
          <p:nvPr/>
        </p:nvSpPr>
        <p:spPr>
          <a:xfrm>
            <a:off x="5002213" y="412750"/>
            <a:ext cx="2187574" cy="1882361"/>
          </a:xfrm>
          <a:prstGeom prst="rect">
            <a:avLst/>
          </a:prstGeom>
          <a:noFill/>
          <a:effectLst/>
        </p:spPr>
        <p:txBody>
          <a:bodyPr wrap="square" lIns="111557" tIns="55778" rIns="111557" bIns="55778">
            <a:spAutoFit/>
          </a:bodyPr>
          <a:lstStyle/>
          <a:p>
            <a:pPr algn="ctr">
              <a:defRPr/>
            </a:pPr>
            <a:r>
              <a:rPr lang="en-US" altLang="zh-CN" sz="11500">
                <a:ln>
                  <a:gradFill>
                    <a:gsLst>
                      <a:gs pos="83000">
                        <a:srgbClr val="00B0F0"/>
                      </a:gs>
                      <a:gs pos="74000">
                        <a:srgbClr val="00B0F0">
                          <a:alpha val="0"/>
                        </a:srgbClr>
                      </a:gs>
                    </a:gsLst>
                    <a:lin ang="5400000" scaled="1"/>
                  </a:gradFill>
                </a:ln>
                <a:noFill/>
                <a:latin typeface="字体圈欣意冠黑体" panose="00000500000000000000" pitchFamily="2" charset="-122"/>
                <a:ea typeface="字体圈欣意冠黑体" panose="00000500000000000000" pitchFamily="2" charset="-122"/>
              </a:rPr>
              <a:t>03</a:t>
            </a:r>
            <a:endParaRPr lang="zh-CN" altLang="en-US" sz="11500">
              <a:ln>
                <a:gradFill>
                  <a:gsLst>
                    <a:gs pos="83000">
                      <a:srgbClr val="00B0F0"/>
                    </a:gs>
                    <a:gs pos="74000">
                      <a:srgbClr val="00B0F0">
                        <a:alpha val="0"/>
                      </a:srgbClr>
                    </a:gs>
                  </a:gsLst>
                  <a:lin ang="5400000" scaled="1"/>
                </a:gradFill>
              </a:ln>
              <a:noFill/>
              <a:latin typeface="字体圈欣意冠黑体" panose="00000500000000000000" pitchFamily="2" charset="-122"/>
              <a:ea typeface="字体圈欣意冠黑体" panose="00000500000000000000" pitchFamily="2" charset="-122"/>
            </a:endParaRPr>
          </a:p>
        </p:txBody>
      </p:sp>
      <p:sp>
        <p:nvSpPr>
          <p:cNvPr id="7" name="文本框 6">
            <a:extLst>
              <a:ext uri="{FF2B5EF4-FFF2-40B4-BE49-F238E27FC236}">
                <a16:creationId xmlns:a16="http://schemas.microsoft.com/office/drawing/2014/main" id="{CDCBE32E-B578-B155-CDCB-7032514E7539}"/>
              </a:ext>
            </a:extLst>
          </p:cNvPr>
          <p:cNvSpPr txBox="1"/>
          <p:nvPr/>
        </p:nvSpPr>
        <p:spPr>
          <a:xfrm>
            <a:off x="5002213" y="403225"/>
            <a:ext cx="2187574" cy="1882361"/>
          </a:xfrm>
          <a:prstGeom prst="rect">
            <a:avLst/>
          </a:prstGeom>
          <a:noFill/>
          <a:effectLst/>
        </p:spPr>
        <p:txBody>
          <a:bodyPr wrap="square" lIns="111557" tIns="55778" rIns="111557" bIns="55778">
            <a:spAutoFit/>
          </a:bodyPr>
          <a:lstStyle/>
          <a:p>
            <a:pPr algn="ctr">
              <a:defRPr/>
            </a:pPr>
            <a:r>
              <a:rPr lang="en-US" altLang="zh-CN" sz="11500">
                <a:ln>
                  <a:gradFill>
                    <a:gsLst>
                      <a:gs pos="40000">
                        <a:srgbClr val="00B0F0"/>
                      </a:gs>
                      <a:gs pos="48000">
                        <a:srgbClr val="00B0F0">
                          <a:alpha val="0"/>
                        </a:srgbClr>
                      </a:gs>
                    </a:gsLst>
                    <a:lin ang="5400000" scaled="1"/>
                  </a:gradFill>
                </a:ln>
                <a:noFill/>
                <a:latin typeface="字体圈欣意冠黑体" panose="00000500000000000000" pitchFamily="2" charset="-122"/>
                <a:ea typeface="字体圈欣意冠黑体" panose="00000500000000000000" pitchFamily="2" charset="-122"/>
              </a:rPr>
              <a:t>03</a:t>
            </a:r>
            <a:endParaRPr lang="zh-CN" altLang="en-US" sz="11500">
              <a:ln>
                <a:gradFill>
                  <a:gsLst>
                    <a:gs pos="40000">
                      <a:srgbClr val="00B0F0"/>
                    </a:gs>
                    <a:gs pos="48000">
                      <a:srgbClr val="00B0F0">
                        <a:alpha val="0"/>
                      </a:srgbClr>
                    </a:gs>
                  </a:gsLst>
                  <a:lin ang="5400000" scaled="1"/>
                </a:gradFill>
              </a:ln>
              <a:noFill/>
              <a:latin typeface="字体圈欣意冠黑体" panose="00000500000000000000" pitchFamily="2" charset="-122"/>
              <a:ea typeface="字体圈欣意冠黑体" panose="00000500000000000000" pitchFamily="2" charset="-122"/>
            </a:endParaRPr>
          </a:p>
        </p:txBody>
      </p:sp>
      <p:grpSp>
        <p:nvGrpSpPr>
          <p:cNvPr id="8" name="组合 7">
            <a:extLst>
              <a:ext uri="{FF2B5EF4-FFF2-40B4-BE49-F238E27FC236}">
                <a16:creationId xmlns:a16="http://schemas.microsoft.com/office/drawing/2014/main" id="{75935D92-77EF-3BE3-444D-DEA7CE63694D}"/>
              </a:ext>
            </a:extLst>
          </p:cNvPr>
          <p:cNvGrpSpPr/>
          <p:nvPr/>
        </p:nvGrpSpPr>
        <p:grpSpPr>
          <a:xfrm>
            <a:off x="4876800" y="1336821"/>
            <a:ext cx="2438400" cy="337319"/>
            <a:chOff x="5273802" y="1336821"/>
            <a:chExt cx="1644396" cy="337319"/>
          </a:xfrm>
        </p:grpSpPr>
        <p:sp>
          <p:nvSpPr>
            <p:cNvPr id="9" name="椭圆 14">
              <a:extLst>
                <a:ext uri="{FF2B5EF4-FFF2-40B4-BE49-F238E27FC236}">
                  <a16:creationId xmlns:a16="http://schemas.microsoft.com/office/drawing/2014/main" id="{C91C580C-D2A5-532A-343B-CCCA9DCFA712}"/>
                </a:ext>
              </a:extLst>
            </p:cNvPr>
            <p:cNvSpPr/>
            <p:nvPr>
              <p:custDataLst>
                <p:tags r:id="rId1"/>
              </p:custDataLst>
            </p:nvPr>
          </p:nvSpPr>
          <p:spPr>
            <a:xfrm>
              <a:off x="5313988" y="1360397"/>
              <a:ext cx="1564024" cy="290166"/>
            </a:xfrm>
            <a:prstGeom prst="roundRect">
              <a:avLst>
                <a:gd name="adj" fmla="val 50000"/>
              </a:avLst>
            </a:prstGeom>
            <a:gradFill flip="none" rotWithShape="1">
              <a:gsLst>
                <a:gs pos="0">
                  <a:srgbClr val="279DDA">
                    <a:alpha val="94000"/>
                  </a:srgbClr>
                </a:gs>
                <a:gs pos="70000">
                  <a:srgbClr val="256DBE">
                    <a:alpha val="82000"/>
                  </a:srgb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56482" tIns="28241" rIns="56482" bIns="28241" rtlCol="0" anchor="ctr">
              <a:noAutofit/>
            </a:bodyPr>
            <a:lstStyle/>
            <a:p>
              <a:pPr algn="ctr"/>
              <a:endParaRPr lang="zh-CN" altLang="en-US" sz="1112">
                <a:latin typeface="字体圈欣意冠黑体" panose="00000500000000000000" pitchFamily="2" charset="-122"/>
                <a:ea typeface="字体圈欣意冠黑体" panose="00000500000000000000" pitchFamily="2" charset="-122"/>
              </a:endParaRPr>
            </a:p>
          </p:txBody>
        </p:sp>
        <p:sp>
          <p:nvSpPr>
            <p:cNvPr id="10" name="椭圆 15">
              <a:extLst>
                <a:ext uri="{FF2B5EF4-FFF2-40B4-BE49-F238E27FC236}">
                  <a16:creationId xmlns:a16="http://schemas.microsoft.com/office/drawing/2014/main" id="{6E9CE834-6A7D-CAA1-B835-17E98B1B30D9}"/>
                </a:ext>
              </a:extLst>
            </p:cNvPr>
            <p:cNvSpPr/>
            <p:nvPr>
              <p:custDataLst>
                <p:tags r:id="rId2"/>
              </p:custDataLst>
            </p:nvPr>
          </p:nvSpPr>
          <p:spPr>
            <a:xfrm>
              <a:off x="5273802" y="1336821"/>
              <a:ext cx="1644396" cy="337319"/>
            </a:xfrm>
            <a:prstGeom prst="roundRect">
              <a:avLst>
                <a:gd name="adj" fmla="val 50000"/>
              </a:avLst>
            </a:prstGeom>
            <a:solidFill>
              <a:srgbClr val="00B0F0">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56482" tIns="28241" rIns="56482" bIns="28241" rtlCol="0" anchor="ctr">
              <a:noAutofit/>
            </a:bodyPr>
            <a:lstStyle/>
            <a:p>
              <a:pPr algn="ctr"/>
              <a:endParaRPr lang="zh-CN" altLang="en-US" sz="1112">
                <a:latin typeface="字体圈欣意冠黑体" panose="00000500000000000000" pitchFamily="2" charset="-122"/>
                <a:ea typeface="字体圈欣意冠黑体" panose="00000500000000000000" pitchFamily="2" charset="-122"/>
              </a:endParaRPr>
            </a:p>
          </p:txBody>
        </p:sp>
        <p:sp>
          <p:nvSpPr>
            <p:cNvPr id="11" name="文本框 10">
              <a:extLst>
                <a:ext uri="{FF2B5EF4-FFF2-40B4-BE49-F238E27FC236}">
                  <a16:creationId xmlns:a16="http://schemas.microsoft.com/office/drawing/2014/main" id="{F1416B26-4EF7-35EF-9995-D87A4506472B}"/>
                </a:ext>
              </a:extLst>
            </p:cNvPr>
            <p:cNvSpPr txBox="1"/>
            <p:nvPr/>
          </p:nvSpPr>
          <p:spPr>
            <a:xfrm>
              <a:off x="5407344" y="1353279"/>
              <a:ext cx="1377312" cy="275191"/>
            </a:xfrm>
            <a:prstGeom prst="rect">
              <a:avLst/>
            </a:prstGeom>
            <a:noFill/>
            <a:effectLst/>
          </p:spPr>
          <p:txBody>
            <a:bodyPr wrap="square" lIns="56482" tIns="28241" rIns="56482" bIns="28241">
              <a:spAutoFit/>
            </a:bodyPr>
            <a:lstStyle/>
            <a:p>
              <a:pPr algn="ctr">
                <a:defRPr/>
              </a:pPr>
              <a:r>
                <a:rPr lang="en-US" altLang="zh-CN" sz="1418">
                  <a:gradFill>
                    <a:gsLst>
                      <a:gs pos="40000">
                        <a:srgbClr val="FAFAFA"/>
                      </a:gs>
                      <a:gs pos="83000">
                        <a:srgbClr val="CBE9FF"/>
                      </a:gs>
                    </a:gsLst>
                    <a:lin ang="3600000" scaled="0"/>
                  </a:gradFill>
                  <a:latin typeface="字体圈欣意冠黑体" panose="00000500000000000000" pitchFamily="2" charset="-122"/>
                  <a:ea typeface="字体圈欣意冠黑体" panose="00000500000000000000" pitchFamily="2" charset="-122"/>
                </a:rPr>
                <a:t>PART   THREE</a:t>
              </a:r>
              <a:endParaRPr lang="zh-CN" altLang="en-US" sz="1418">
                <a:gradFill>
                  <a:gsLst>
                    <a:gs pos="40000">
                      <a:srgbClr val="FAFAFA"/>
                    </a:gs>
                    <a:gs pos="83000">
                      <a:srgbClr val="CBE9FF"/>
                    </a:gs>
                  </a:gsLst>
                  <a:lin ang="3600000" scaled="0"/>
                </a:gradFill>
                <a:latin typeface="字体圈欣意冠黑体" panose="00000500000000000000" pitchFamily="2" charset="-122"/>
                <a:ea typeface="字体圈欣意冠黑体" panose="00000500000000000000" pitchFamily="2" charset="-122"/>
              </a:endParaRPr>
            </a:p>
          </p:txBody>
        </p:sp>
      </p:grpSp>
      <p:sp>
        <p:nvSpPr>
          <p:cNvPr id="33" name="湖北科技职业学院11">
            <a:extLst>
              <a:ext uri="{FF2B5EF4-FFF2-40B4-BE49-F238E27FC236}">
                <a16:creationId xmlns:a16="http://schemas.microsoft.com/office/drawing/2014/main" id="{BB436C58-7CF9-8E30-B295-AB9DB1E82AF5}"/>
              </a:ext>
            </a:extLst>
          </p:cNvPr>
          <p:cNvSpPr txBox="1"/>
          <p:nvPr/>
        </p:nvSpPr>
        <p:spPr>
          <a:xfrm>
            <a:off x="3169329" y="2432843"/>
            <a:ext cx="1438214" cy="1862048"/>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115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办</a:t>
            </a:r>
          </a:p>
        </p:txBody>
      </p:sp>
      <p:sp>
        <p:nvSpPr>
          <p:cNvPr id="35" name="湖北科技职业学院11">
            <a:extLst>
              <a:ext uri="{FF2B5EF4-FFF2-40B4-BE49-F238E27FC236}">
                <a16:creationId xmlns:a16="http://schemas.microsoft.com/office/drawing/2014/main" id="{9171FDA8-EE0A-AB0C-8776-B208EE9B4540}"/>
              </a:ext>
            </a:extLst>
          </p:cNvPr>
          <p:cNvSpPr txBox="1"/>
          <p:nvPr/>
        </p:nvSpPr>
        <p:spPr>
          <a:xfrm>
            <a:off x="6121063" y="2432843"/>
            <a:ext cx="1438214" cy="1862048"/>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115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条</a:t>
            </a:r>
          </a:p>
        </p:txBody>
      </p:sp>
    </p:spTree>
    <p:extLst>
      <p:ext uri="{BB962C8B-B14F-4D97-AF65-F5344CB8AC3E}">
        <p14:creationId xmlns:p14="http://schemas.microsoft.com/office/powerpoint/2010/main" val="1784407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湖北科技职业学院11">
            <a:extLst>
              <a:ext uri="{FF2B5EF4-FFF2-40B4-BE49-F238E27FC236}">
                <a16:creationId xmlns:a16="http://schemas.microsoft.com/office/drawing/2014/main" id="{7F22BE4C-D88F-03A5-6D19-C8F345AC6D5D}"/>
              </a:ext>
            </a:extLst>
          </p:cNvPr>
          <p:cNvSpPr txBox="1"/>
          <p:nvPr/>
        </p:nvSpPr>
        <p:spPr>
          <a:xfrm>
            <a:off x="4318000" y="241688"/>
            <a:ext cx="3556000" cy="830997"/>
          </a:xfrm>
          <a:prstGeom prst="rect">
            <a:avLst/>
          </a:prstGeom>
          <a:noFill/>
        </p:spPr>
        <p:txBody>
          <a:bodyPr wrap="squar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48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饼状图页面</a:t>
            </a:r>
          </a:p>
        </p:txBody>
      </p:sp>
      <p:sp>
        <p:nvSpPr>
          <p:cNvPr id="26" name="corn-with-leaves_20188">
            <a:extLst>
              <a:ext uri="{FF2B5EF4-FFF2-40B4-BE49-F238E27FC236}">
                <a16:creationId xmlns:a16="http://schemas.microsoft.com/office/drawing/2014/main" id="{A9513ADC-965A-6D85-4951-37D20570C411}"/>
              </a:ext>
            </a:extLst>
          </p:cNvPr>
          <p:cNvSpPr/>
          <p:nvPr/>
        </p:nvSpPr>
        <p:spPr>
          <a:xfrm rot="19332645">
            <a:off x="4062979"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corn-with-leaves_20188">
            <a:extLst>
              <a:ext uri="{FF2B5EF4-FFF2-40B4-BE49-F238E27FC236}">
                <a16:creationId xmlns:a16="http://schemas.microsoft.com/office/drawing/2014/main" id="{2B44F232-C4AE-5EA8-55B4-66C1F7BCFA65}"/>
              </a:ext>
            </a:extLst>
          </p:cNvPr>
          <p:cNvSpPr/>
          <p:nvPr/>
        </p:nvSpPr>
        <p:spPr>
          <a:xfrm rot="2267355" flipH="1">
            <a:off x="7960725"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组合 23">
            <a:extLst>
              <a:ext uri="{FF2B5EF4-FFF2-40B4-BE49-F238E27FC236}">
                <a16:creationId xmlns:a16="http://schemas.microsoft.com/office/drawing/2014/main" id="{BAD706CB-4479-8622-C36E-9FFEB9409C6D}"/>
              </a:ext>
            </a:extLst>
          </p:cNvPr>
          <p:cNvGrpSpPr/>
          <p:nvPr/>
        </p:nvGrpSpPr>
        <p:grpSpPr>
          <a:xfrm>
            <a:off x="694851" y="1300747"/>
            <a:ext cx="5366699" cy="2386934"/>
            <a:chOff x="660400" y="1300747"/>
            <a:chExt cx="5366699" cy="2386934"/>
          </a:xfrm>
        </p:grpSpPr>
        <p:sp>
          <p:nvSpPr>
            <p:cNvPr id="2" name="圆角矩形 6">
              <a:extLst>
                <a:ext uri="{FF2B5EF4-FFF2-40B4-BE49-F238E27FC236}">
                  <a16:creationId xmlns:a16="http://schemas.microsoft.com/office/drawing/2014/main" id="{E9B375D3-51E3-3EB8-4455-89E6E0E4CEEB}"/>
                </a:ext>
              </a:extLst>
            </p:cNvPr>
            <p:cNvSpPr/>
            <p:nvPr/>
          </p:nvSpPr>
          <p:spPr>
            <a:xfrm>
              <a:off x="660400" y="1300747"/>
              <a:ext cx="5366699" cy="2386934"/>
            </a:xfrm>
            <a:prstGeom prst="roundRect">
              <a:avLst>
                <a:gd name="adj" fmla="val 38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graphicFrame>
          <p:nvGraphicFramePr>
            <p:cNvPr id="3" name="图表 2">
              <a:extLst>
                <a:ext uri="{FF2B5EF4-FFF2-40B4-BE49-F238E27FC236}">
                  <a16:creationId xmlns:a16="http://schemas.microsoft.com/office/drawing/2014/main" id="{49241F6E-3C6C-8ED3-DDA6-F64FBF5178C7}"/>
                </a:ext>
              </a:extLst>
            </p:cNvPr>
            <p:cNvGraphicFramePr/>
            <p:nvPr>
              <p:extLst>
                <p:ext uri="{D42A27DB-BD31-4B8C-83A1-F6EECF244321}">
                  <p14:modId xmlns:p14="http://schemas.microsoft.com/office/powerpoint/2010/main" val="2086628398"/>
                </p:ext>
              </p:extLst>
            </p:nvPr>
          </p:nvGraphicFramePr>
          <p:xfrm>
            <a:off x="836863" y="1443456"/>
            <a:ext cx="2203576" cy="2101515"/>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组合 7">
              <a:extLst>
                <a:ext uri="{FF2B5EF4-FFF2-40B4-BE49-F238E27FC236}">
                  <a16:creationId xmlns:a16="http://schemas.microsoft.com/office/drawing/2014/main" id="{87992B18-8AE7-4CC4-1E7A-A6C651C2C5A8}"/>
                </a:ext>
              </a:extLst>
            </p:cNvPr>
            <p:cNvGrpSpPr/>
            <p:nvPr/>
          </p:nvGrpSpPr>
          <p:grpSpPr>
            <a:xfrm>
              <a:off x="3165541" y="1666657"/>
              <a:ext cx="2466827" cy="1629916"/>
              <a:chOff x="3165541" y="1666657"/>
              <a:chExt cx="2466827" cy="1629916"/>
            </a:xfrm>
          </p:grpSpPr>
          <p:sp>
            <p:nvSpPr>
              <p:cNvPr id="9" name="文本框 8">
                <a:extLst>
                  <a:ext uri="{FF2B5EF4-FFF2-40B4-BE49-F238E27FC236}">
                    <a16:creationId xmlns:a16="http://schemas.microsoft.com/office/drawing/2014/main" id="{95D2289D-A74E-CDD7-9712-24CF3002F8E3}"/>
                  </a:ext>
                </a:extLst>
              </p:cNvPr>
              <p:cNvSpPr txBox="1"/>
              <p:nvPr/>
            </p:nvSpPr>
            <p:spPr>
              <a:xfrm>
                <a:off x="3165541" y="1666657"/>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0" name="文本框 9">
                <a:extLst>
                  <a:ext uri="{FF2B5EF4-FFF2-40B4-BE49-F238E27FC236}">
                    <a16:creationId xmlns:a16="http://schemas.microsoft.com/office/drawing/2014/main" id="{0836AD4E-E044-4184-4073-7CEE24495834}"/>
                  </a:ext>
                </a:extLst>
              </p:cNvPr>
              <p:cNvSpPr txBox="1"/>
              <p:nvPr/>
            </p:nvSpPr>
            <p:spPr>
              <a:xfrm>
                <a:off x="3165541" y="2083933"/>
                <a:ext cx="2466827" cy="1212640"/>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a:t>
                </a:r>
              </a:p>
            </p:txBody>
          </p:sp>
        </p:grpSp>
      </p:grpSp>
      <p:sp>
        <p:nvSpPr>
          <p:cNvPr id="17" name="圆角矩形 23">
            <a:extLst>
              <a:ext uri="{FF2B5EF4-FFF2-40B4-BE49-F238E27FC236}">
                <a16:creationId xmlns:a16="http://schemas.microsoft.com/office/drawing/2014/main" id="{61329F7F-3D9F-7218-5B25-B2ECAE6D4558}"/>
              </a:ext>
            </a:extLst>
          </p:cNvPr>
          <p:cNvSpPr/>
          <p:nvPr/>
        </p:nvSpPr>
        <p:spPr>
          <a:xfrm>
            <a:off x="6130453" y="3763619"/>
            <a:ext cx="5366699" cy="2386934"/>
          </a:xfrm>
          <a:prstGeom prst="roundRect">
            <a:avLst>
              <a:gd name="adj" fmla="val 38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grpSp>
        <p:nvGrpSpPr>
          <p:cNvPr id="18" name="组合 17">
            <a:extLst>
              <a:ext uri="{FF2B5EF4-FFF2-40B4-BE49-F238E27FC236}">
                <a16:creationId xmlns:a16="http://schemas.microsoft.com/office/drawing/2014/main" id="{67FF2130-0BFB-9539-DA8E-C60EF592D3C3}"/>
              </a:ext>
            </a:extLst>
          </p:cNvPr>
          <p:cNvGrpSpPr/>
          <p:nvPr/>
        </p:nvGrpSpPr>
        <p:grpSpPr>
          <a:xfrm>
            <a:off x="7184800" y="4389908"/>
            <a:ext cx="1479892" cy="1170832"/>
            <a:chOff x="6765046" y="4408380"/>
            <a:chExt cx="1479892" cy="1170832"/>
          </a:xfrm>
        </p:grpSpPr>
        <p:sp>
          <p:nvSpPr>
            <p:cNvPr id="19" name="文本框 18">
              <a:extLst>
                <a:ext uri="{FF2B5EF4-FFF2-40B4-BE49-F238E27FC236}">
                  <a16:creationId xmlns:a16="http://schemas.microsoft.com/office/drawing/2014/main" id="{5040FB88-42CD-18E3-DD02-A4F0704CD1F6}"/>
                </a:ext>
              </a:extLst>
            </p:cNvPr>
            <p:cNvSpPr txBox="1"/>
            <p:nvPr/>
          </p:nvSpPr>
          <p:spPr>
            <a:xfrm>
              <a:off x="6765046" y="4408380"/>
              <a:ext cx="1479892" cy="769441"/>
            </a:xfrm>
            <a:prstGeom prst="rect">
              <a:avLst/>
            </a:prstGeom>
            <a:noFill/>
          </p:spPr>
          <p:txBody>
            <a:bodyPr wrap="none" rtlCol="0">
              <a:spAutoFit/>
            </a:bodyPr>
            <a:lstStyle/>
            <a:p>
              <a:pPr algn="ctr"/>
              <a:r>
                <a:rPr lang="en-US" altLang="zh-CN" sz="4400" b="1" dirty="0">
                  <a:gradFill>
                    <a:gsLst>
                      <a:gs pos="9000">
                        <a:srgbClr val="00B0F0"/>
                      </a:gs>
                      <a:gs pos="55000">
                        <a:schemeClr val="accent5">
                          <a:lumMod val="75000"/>
                        </a:schemeClr>
                      </a:gs>
                      <a:gs pos="90000">
                        <a:schemeClr val="accent5">
                          <a:lumMod val="75000"/>
                        </a:schemeClr>
                      </a:gs>
                    </a:gsLst>
                    <a:path path="circle">
                      <a:fillToRect r="100000" b="100000"/>
                    </a:path>
                  </a:gradFill>
                  <a:latin typeface="OPPOSans H" panose="00020600040101010101" pitchFamily="18" charset="-122"/>
                  <a:ea typeface="OPPOSans H" panose="00020600040101010101" pitchFamily="18" charset="-122"/>
                  <a:cs typeface="OPPOSans H" panose="00020600040101010101" pitchFamily="18" charset="-122"/>
                </a:rPr>
                <a:t>32%</a:t>
              </a:r>
              <a:endParaRPr lang="zh-CN" altLang="en-US" sz="4400" b="1" dirty="0">
                <a:gradFill>
                  <a:gsLst>
                    <a:gs pos="9000">
                      <a:srgbClr val="00B0F0"/>
                    </a:gs>
                    <a:gs pos="55000">
                      <a:schemeClr val="accent5">
                        <a:lumMod val="75000"/>
                      </a:schemeClr>
                    </a:gs>
                    <a:gs pos="90000">
                      <a:schemeClr val="accent5">
                        <a:lumMod val="75000"/>
                      </a:schemeClr>
                    </a:gs>
                  </a:gsLst>
                  <a:path path="circle">
                    <a:fillToRect r="100000" b="100000"/>
                  </a:path>
                </a:gra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0" name="文本框 19">
              <a:extLst>
                <a:ext uri="{FF2B5EF4-FFF2-40B4-BE49-F238E27FC236}">
                  <a16:creationId xmlns:a16="http://schemas.microsoft.com/office/drawing/2014/main" id="{BE785B05-40C1-0253-8110-50CF37F6EE88}"/>
                </a:ext>
              </a:extLst>
            </p:cNvPr>
            <p:cNvSpPr txBox="1"/>
            <p:nvPr/>
          </p:nvSpPr>
          <p:spPr>
            <a:xfrm>
              <a:off x="6835578" y="5209880"/>
              <a:ext cx="1338828" cy="369332"/>
            </a:xfrm>
            <a:prstGeom prst="rect">
              <a:avLst/>
            </a:prstGeom>
            <a:noFill/>
          </p:spPr>
          <p:txBody>
            <a:bodyPr wrap="none" rtlCol="0">
              <a:spAutoFit/>
            </a:bodyPr>
            <a:lstStyle/>
            <a:p>
              <a:pPr algn="ctr"/>
              <a:r>
                <a:rPr lang="zh-CN" altLang="en-US">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21" name="组合 20">
            <a:extLst>
              <a:ext uri="{FF2B5EF4-FFF2-40B4-BE49-F238E27FC236}">
                <a16:creationId xmlns:a16="http://schemas.microsoft.com/office/drawing/2014/main" id="{09F6D10D-624C-9F50-BDCE-E55B0EE4BD5B}"/>
              </a:ext>
            </a:extLst>
          </p:cNvPr>
          <p:cNvGrpSpPr/>
          <p:nvPr/>
        </p:nvGrpSpPr>
        <p:grpSpPr>
          <a:xfrm>
            <a:off x="9283911" y="4389908"/>
            <a:ext cx="1385316" cy="1170832"/>
            <a:chOff x="6812334" y="4408380"/>
            <a:chExt cx="1385316" cy="1170832"/>
          </a:xfrm>
        </p:grpSpPr>
        <p:sp>
          <p:nvSpPr>
            <p:cNvPr id="22" name="文本框 21">
              <a:extLst>
                <a:ext uri="{FF2B5EF4-FFF2-40B4-BE49-F238E27FC236}">
                  <a16:creationId xmlns:a16="http://schemas.microsoft.com/office/drawing/2014/main" id="{A886A818-5FF9-12A0-CD9C-0ABF0721D74F}"/>
                </a:ext>
              </a:extLst>
            </p:cNvPr>
            <p:cNvSpPr txBox="1"/>
            <p:nvPr/>
          </p:nvSpPr>
          <p:spPr>
            <a:xfrm>
              <a:off x="6812334" y="4408380"/>
              <a:ext cx="1385316" cy="769441"/>
            </a:xfrm>
            <a:prstGeom prst="rect">
              <a:avLst/>
            </a:prstGeom>
            <a:noFill/>
          </p:spPr>
          <p:txBody>
            <a:bodyPr wrap="none" rtlCol="0">
              <a:spAutoFit/>
            </a:bodyPr>
            <a:lstStyle/>
            <a:p>
              <a:pPr algn="ctr"/>
              <a:r>
                <a:rPr lang="en-US" altLang="zh-CN" sz="4400" b="1">
                  <a:gradFill>
                    <a:gsLst>
                      <a:gs pos="9000">
                        <a:srgbClr val="00B0F0"/>
                      </a:gs>
                      <a:gs pos="55000">
                        <a:schemeClr val="accent5">
                          <a:lumMod val="75000"/>
                        </a:schemeClr>
                      </a:gs>
                      <a:gs pos="90000">
                        <a:schemeClr val="accent5">
                          <a:lumMod val="75000"/>
                        </a:schemeClr>
                      </a:gs>
                    </a:gsLst>
                    <a:path path="circle">
                      <a:fillToRect r="100000" b="100000"/>
                    </a:path>
                  </a:gradFill>
                  <a:latin typeface="OPPOSans H" panose="00020600040101010101" pitchFamily="18" charset="-122"/>
                  <a:ea typeface="OPPOSans H" panose="00020600040101010101" pitchFamily="18" charset="-122"/>
                  <a:cs typeface="OPPOSans H" panose="00020600040101010101" pitchFamily="18" charset="-122"/>
                </a:rPr>
                <a:t>91%</a:t>
              </a:r>
              <a:endParaRPr lang="zh-CN" altLang="en-US" sz="4400" b="1" dirty="0">
                <a:gradFill>
                  <a:gsLst>
                    <a:gs pos="9000">
                      <a:srgbClr val="00B0F0"/>
                    </a:gs>
                    <a:gs pos="55000">
                      <a:schemeClr val="accent5">
                        <a:lumMod val="75000"/>
                      </a:schemeClr>
                    </a:gs>
                    <a:gs pos="90000">
                      <a:schemeClr val="accent5">
                        <a:lumMod val="75000"/>
                      </a:schemeClr>
                    </a:gs>
                  </a:gsLst>
                  <a:path path="circle">
                    <a:fillToRect r="100000" b="100000"/>
                  </a:path>
                </a:gra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3" name="文本框 22">
              <a:extLst>
                <a:ext uri="{FF2B5EF4-FFF2-40B4-BE49-F238E27FC236}">
                  <a16:creationId xmlns:a16="http://schemas.microsoft.com/office/drawing/2014/main" id="{BB539F2A-AB64-BEA2-3685-3670444279E0}"/>
                </a:ext>
              </a:extLst>
            </p:cNvPr>
            <p:cNvSpPr txBox="1"/>
            <p:nvPr/>
          </p:nvSpPr>
          <p:spPr>
            <a:xfrm>
              <a:off x="6835578" y="5209880"/>
              <a:ext cx="1338828" cy="369332"/>
            </a:xfrm>
            <a:prstGeom prst="rect">
              <a:avLst/>
            </a:prstGeom>
            <a:noFill/>
          </p:spPr>
          <p:txBody>
            <a:bodyPr wrap="none" rtlCol="0">
              <a:spAutoFit/>
            </a:bodyPr>
            <a:lstStyle/>
            <a:p>
              <a:pPr algn="ctr"/>
              <a:r>
                <a:rPr lang="zh-CN" altLang="en-US">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p>
          </p:txBody>
        </p:sp>
      </p:grpSp>
      <p:grpSp>
        <p:nvGrpSpPr>
          <p:cNvPr id="25" name="组合 24">
            <a:extLst>
              <a:ext uri="{FF2B5EF4-FFF2-40B4-BE49-F238E27FC236}">
                <a16:creationId xmlns:a16="http://schemas.microsoft.com/office/drawing/2014/main" id="{D47803B8-5D4D-E218-B6E6-E071AC7F42FC}"/>
              </a:ext>
            </a:extLst>
          </p:cNvPr>
          <p:cNvGrpSpPr/>
          <p:nvPr/>
        </p:nvGrpSpPr>
        <p:grpSpPr>
          <a:xfrm>
            <a:off x="6130451" y="1300747"/>
            <a:ext cx="5366699" cy="2386934"/>
            <a:chOff x="660400" y="1300747"/>
            <a:chExt cx="5366699" cy="2386934"/>
          </a:xfrm>
        </p:grpSpPr>
        <p:sp>
          <p:nvSpPr>
            <p:cNvPr id="28" name="圆角矩形 6">
              <a:extLst>
                <a:ext uri="{FF2B5EF4-FFF2-40B4-BE49-F238E27FC236}">
                  <a16:creationId xmlns:a16="http://schemas.microsoft.com/office/drawing/2014/main" id="{35F0B058-47BA-3455-97A4-9AE00F7A044C}"/>
                </a:ext>
              </a:extLst>
            </p:cNvPr>
            <p:cNvSpPr/>
            <p:nvPr/>
          </p:nvSpPr>
          <p:spPr>
            <a:xfrm>
              <a:off x="660400" y="1300747"/>
              <a:ext cx="5366699" cy="2386934"/>
            </a:xfrm>
            <a:prstGeom prst="roundRect">
              <a:avLst>
                <a:gd name="adj" fmla="val 38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graphicFrame>
          <p:nvGraphicFramePr>
            <p:cNvPr id="29" name="图表 28">
              <a:extLst>
                <a:ext uri="{FF2B5EF4-FFF2-40B4-BE49-F238E27FC236}">
                  <a16:creationId xmlns:a16="http://schemas.microsoft.com/office/drawing/2014/main" id="{40D092DA-AC46-5191-391A-039195A7BC94}"/>
                </a:ext>
              </a:extLst>
            </p:cNvPr>
            <p:cNvGraphicFramePr/>
            <p:nvPr>
              <p:extLst>
                <p:ext uri="{D42A27DB-BD31-4B8C-83A1-F6EECF244321}">
                  <p14:modId xmlns:p14="http://schemas.microsoft.com/office/powerpoint/2010/main" val="3565473313"/>
                </p:ext>
              </p:extLst>
            </p:nvPr>
          </p:nvGraphicFramePr>
          <p:xfrm>
            <a:off x="836863" y="1443456"/>
            <a:ext cx="2203576" cy="2101515"/>
          </p:xfrm>
          <a:graphic>
            <a:graphicData uri="http://schemas.openxmlformats.org/drawingml/2006/chart">
              <c:chart xmlns:c="http://schemas.openxmlformats.org/drawingml/2006/chart" xmlns:r="http://schemas.openxmlformats.org/officeDocument/2006/relationships" r:id="rId4"/>
            </a:graphicData>
          </a:graphic>
        </p:graphicFrame>
        <p:grpSp>
          <p:nvGrpSpPr>
            <p:cNvPr id="30" name="组合 29">
              <a:extLst>
                <a:ext uri="{FF2B5EF4-FFF2-40B4-BE49-F238E27FC236}">
                  <a16:creationId xmlns:a16="http://schemas.microsoft.com/office/drawing/2014/main" id="{0CC747E5-CF6D-B03A-A2EB-CFB8A6952F20}"/>
                </a:ext>
              </a:extLst>
            </p:cNvPr>
            <p:cNvGrpSpPr/>
            <p:nvPr/>
          </p:nvGrpSpPr>
          <p:grpSpPr>
            <a:xfrm>
              <a:off x="3165541" y="1666657"/>
              <a:ext cx="2466827" cy="1629916"/>
              <a:chOff x="3165541" y="1666657"/>
              <a:chExt cx="2466827" cy="1629916"/>
            </a:xfrm>
          </p:grpSpPr>
          <p:sp>
            <p:nvSpPr>
              <p:cNvPr id="38" name="文本框 37">
                <a:extLst>
                  <a:ext uri="{FF2B5EF4-FFF2-40B4-BE49-F238E27FC236}">
                    <a16:creationId xmlns:a16="http://schemas.microsoft.com/office/drawing/2014/main" id="{D78D696C-D671-FE69-9455-F3E969E34F10}"/>
                  </a:ext>
                </a:extLst>
              </p:cNvPr>
              <p:cNvSpPr txBox="1"/>
              <p:nvPr/>
            </p:nvSpPr>
            <p:spPr>
              <a:xfrm>
                <a:off x="3165541" y="1666657"/>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9" name="文本框 38">
                <a:extLst>
                  <a:ext uri="{FF2B5EF4-FFF2-40B4-BE49-F238E27FC236}">
                    <a16:creationId xmlns:a16="http://schemas.microsoft.com/office/drawing/2014/main" id="{DCD2860F-4373-51D4-068A-E331456A2F90}"/>
                  </a:ext>
                </a:extLst>
              </p:cNvPr>
              <p:cNvSpPr txBox="1"/>
              <p:nvPr/>
            </p:nvSpPr>
            <p:spPr>
              <a:xfrm>
                <a:off x="3165541" y="2083933"/>
                <a:ext cx="2466827" cy="1212640"/>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a:t>
                </a:r>
              </a:p>
            </p:txBody>
          </p:sp>
        </p:grpSp>
      </p:grpSp>
      <p:grpSp>
        <p:nvGrpSpPr>
          <p:cNvPr id="40" name="组合 39">
            <a:extLst>
              <a:ext uri="{FF2B5EF4-FFF2-40B4-BE49-F238E27FC236}">
                <a16:creationId xmlns:a16="http://schemas.microsoft.com/office/drawing/2014/main" id="{E5DF6102-4BFE-7117-D03E-ABE22A4924B7}"/>
              </a:ext>
            </a:extLst>
          </p:cNvPr>
          <p:cNvGrpSpPr/>
          <p:nvPr/>
        </p:nvGrpSpPr>
        <p:grpSpPr>
          <a:xfrm>
            <a:off x="694851" y="3764547"/>
            <a:ext cx="5366699" cy="2386934"/>
            <a:chOff x="660400" y="1300747"/>
            <a:chExt cx="5366699" cy="2386934"/>
          </a:xfrm>
        </p:grpSpPr>
        <p:sp>
          <p:nvSpPr>
            <p:cNvPr id="41" name="圆角矩形 6">
              <a:extLst>
                <a:ext uri="{FF2B5EF4-FFF2-40B4-BE49-F238E27FC236}">
                  <a16:creationId xmlns:a16="http://schemas.microsoft.com/office/drawing/2014/main" id="{F50AA894-A70A-1913-7413-C1610D21F0B4}"/>
                </a:ext>
              </a:extLst>
            </p:cNvPr>
            <p:cNvSpPr/>
            <p:nvPr/>
          </p:nvSpPr>
          <p:spPr>
            <a:xfrm>
              <a:off x="660400" y="1300747"/>
              <a:ext cx="5366699" cy="2386934"/>
            </a:xfrm>
            <a:prstGeom prst="roundRect">
              <a:avLst>
                <a:gd name="adj" fmla="val 38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graphicFrame>
          <p:nvGraphicFramePr>
            <p:cNvPr id="42" name="图表 41">
              <a:extLst>
                <a:ext uri="{FF2B5EF4-FFF2-40B4-BE49-F238E27FC236}">
                  <a16:creationId xmlns:a16="http://schemas.microsoft.com/office/drawing/2014/main" id="{0CD3BCC3-8B8E-57FE-651B-E2457ADCFB68}"/>
                </a:ext>
              </a:extLst>
            </p:cNvPr>
            <p:cNvGraphicFramePr/>
            <p:nvPr>
              <p:extLst>
                <p:ext uri="{D42A27DB-BD31-4B8C-83A1-F6EECF244321}">
                  <p14:modId xmlns:p14="http://schemas.microsoft.com/office/powerpoint/2010/main" val="4138561337"/>
                </p:ext>
              </p:extLst>
            </p:nvPr>
          </p:nvGraphicFramePr>
          <p:xfrm>
            <a:off x="836863" y="1443456"/>
            <a:ext cx="2203576" cy="2101515"/>
          </p:xfrm>
          <a:graphic>
            <a:graphicData uri="http://schemas.openxmlformats.org/drawingml/2006/chart">
              <c:chart xmlns:c="http://schemas.openxmlformats.org/drawingml/2006/chart" xmlns:r="http://schemas.openxmlformats.org/officeDocument/2006/relationships" r:id="rId5"/>
            </a:graphicData>
          </a:graphic>
        </p:graphicFrame>
        <p:grpSp>
          <p:nvGrpSpPr>
            <p:cNvPr id="43" name="组合 42">
              <a:extLst>
                <a:ext uri="{FF2B5EF4-FFF2-40B4-BE49-F238E27FC236}">
                  <a16:creationId xmlns:a16="http://schemas.microsoft.com/office/drawing/2014/main" id="{1C3F6BC8-827B-DEE8-5E09-9BB4D2A3B45F}"/>
                </a:ext>
              </a:extLst>
            </p:cNvPr>
            <p:cNvGrpSpPr/>
            <p:nvPr/>
          </p:nvGrpSpPr>
          <p:grpSpPr>
            <a:xfrm>
              <a:off x="3165541" y="1666657"/>
              <a:ext cx="2466827" cy="1629916"/>
              <a:chOff x="3165541" y="1666657"/>
              <a:chExt cx="2466827" cy="1629916"/>
            </a:xfrm>
          </p:grpSpPr>
          <p:sp>
            <p:nvSpPr>
              <p:cNvPr id="44" name="文本框 43">
                <a:extLst>
                  <a:ext uri="{FF2B5EF4-FFF2-40B4-BE49-F238E27FC236}">
                    <a16:creationId xmlns:a16="http://schemas.microsoft.com/office/drawing/2014/main" id="{F9E7A6AB-7C3F-BDA5-C139-B092E5817BFB}"/>
                  </a:ext>
                </a:extLst>
              </p:cNvPr>
              <p:cNvSpPr txBox="1"/>
              <p:nvPr/>
            </p:nvSpPr>
            <p:spPr>
              <a:xfrm>
                <a:off x="3165541" y="1666657"/>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45" name="文本框 44">
                <a:extLst>
                  <a:ext uri="{FF2B5EF4-FFF2-40B4-BE49-F238E27FC236}">
                    <a16:creationId xmlns:a16="http://schemas.microsoft.com/office/drawing/2014/main" id="{EE509D94-D508-B3B5-9EEF-169C601B0175}"/>
                  </a:ext>
                </a:extLst>
              </p:cNvPr>
              <p:cNvSpPr txBox="1"/>
              <p:nvPr/>
            </p:nvSpPr>
            <p:spPr>
              <a:xfrm>
                <a:off x="3165541" y="2083933"/>
                <a:ext cx="2466827" cy="1212640"/>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a:t>
                </a:r>
              </a:p>
            </p:txBody>
          </p:sp>
        </p:grpSp>
      </p:grpSp>
    </p:spTree>
    <p:custDataLst>
      <p:tags r:id="rId1"/>
    </p:custDataLst>
    <p:extLst>
      <p:ext uri="{BB962C8B-B14F-4D97-AF65-F5344CB8AC3E}">
        <p14:creationId xmlns:p14="http://schemas.microsoft.com/office/powerpoint/2010/main" val="30007299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湖北科技职业学院11">
            <a:extLst>
              <a:ext uri="{FF2B5EF4-FFF2-40B4-BE49-F238E27FC236}">
                <a16:creationId xmlns:a16="http://schemas.microsoft.com/office/drawing/2014/main" id="{7F22BE4C-D88F-03A5-6D19-C8F345AC6D5D}"/>
              </a:ext>
            </a:extLst>
          </p:cNvPr>
          <p:cNvSpPr txBox="1"/>
          <p:nvPr/>
        </p:nvSpPr>
        <p:spPr>
          <a:xfrm>
            <a:off x="4318000" y="241688"/>
            <a:ext cx="3556000" cy="830997"/>
          </a:xfrm>
          <a:prstGeom prst="rect">
            <a:avLst/>
          </a:prstGeom>
          <a:noFill/>
        </p:spPr>
        <p:txBody>
          <a:bodyPr wrap="squar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48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图文展示页面</a:t>
            </a:r>
          </a:p>
        </p:txBody>
      </p:sp>
      <p:sp>
        <p:nvSpPr>
          <p:cNvPr id="26" name="corn-with-leaves_20188">
            <a:extLst>
              <a:ext uri="{FF2B5EF4-FFF2-40B4-BE49-F238E27FC236}">
                <a16:creationId xmlns:a16="http://schemas.microsoft.com/office/drawing/2014/main" id="{A9513ADC-965A-6D85-4951-37D20570C411}"/>
              </a:ext>
            </a:extLst>
          </p:cNvPr>
          <p:cNvSpPr/>
          <p:nvPr/>
        </p:nvSpPr>
        <p:spPr>
          <a:xfrm rot="19332645">
            <a:off x="4062979"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corn-with-leaves_20188">
            <a:extLst>
              <a:ext uri="{FF2B5EF4-FFF2-40B4-BE49-F238E27FC236}">
                <a16:creationId xmlns:a16="http://schemas.microsoft.com/office/drawing/2014/main" id="{2B44F232-C4AE-5EA8-55B4-66C1F7BCFA65}"/>
              </a:ext>
            </a:extLst>
          </p:cNvPr>
          <p:cNvSpPr/>
          <p:nvPr/>
        </p:nvSpPr>
        <p:spPr>
          <a:xfrm rot="2267355" flipH="1">
            <a:off x="7960725"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圆角矩形 4">
            <a:extLst>
              <a:ext uri="{FF2B5EF4-FFF2-40B4-BE49-F238E27FC236}">
                <a16:creationId xmlns:a16="http://schemas.microsoft.com/office/drawing/2014/main" id="{F157D9C4-3A4E-D917-B32C-5D6E88572067}"/>
              </a:ext>
            </a:extLst>
          </p:cNvPr>
          <p:cNvSpPr/>
          <p:nvPr/>
        </p:nvSpPr>
        <p:spPr>
          <a:xfrm>
            <a:off x="660400" y="1484975"/>
            <a:ext cx="10858500" cy="4395921"/>
          </a:xfrm>
          <a:prstGeom prst="roundRect">
            <a:avLst>
              <a:gd name="adj" fmla="val 38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3" name="矩形 2">
            <a:extLst>
              <a:ext uri="{FF2B5EF4-FFF2-40B4-BE49-F238E27FC236}">
                <a16:creationId xmlns:a16="http://schemas.microsoft.com/office/drawing/2014/main" id="{3C428FF3-E7E6-BE28-FDF0-3CBD8FE00210}"/>
              </a:ext>
            </a:extLst>
          </p:cNvPr>
          <p:cNvSpPr/>
          <p:nvPr/>
        </p:nvSpPr>
        <p:spPr>
          <a:xfrm>
            <a:off x="3443930" y="1484975"/>
            <a:ext cx="2864430" cy="4395921"/>
          </a:xfrm>
          <a:prstGeom prst="rect">
            <a:avLst/>
          </a:prstGeom>
          <a:gradFill flip="none" rotWithShape="1">
            <a:gsLst>
              <a:gs pos="0">
                <a:schemeClr val="accent5">
                  <a:lumMod val="60000"/>
                  <a:lumOff val="40000"/>
                  <a:alpha val="15000"/>
                </a:schemeClr>
              </a:gs>
              <a:gs pos="100000">
                <a:schemeClr val="accent5">
                  <a:lumMod val="7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5" name="圆角矩形 6">
            <a:extLst>
              <a:ext uri="{FF2B5EF4-FFF2-40B4-BE49-F238E27FC236}">
                <a16:creationId xmlns:a16="http://schemas.microsoft.com/office/drawing/2014/main" id="{0407884C-A9FC-9B54-9222-9A62A9945D25}"/>
              </a:ext>
            </a:extLst>
          </p:cNvPr>
          <p:cNvSpPr/>
          <p:nvPr/>
        </p:nvSpPr>
        <p:spPr>
          <a:xfrm>
            <a:off x="9009803" y="1239915"/>
            <a:ext cx="2318129" cy="490119"/>
          </a:xfrm>
          <a:prstGeom prst="roundRect">
            <a:avLst>
              <a:gd name="adj" fmla="val 50000"/>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965200" dist="457200" dir="2700000" sx="91000" sy="91000" algn="tl" rotWithShape="0">
              <a:schemeClr val="accent5">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宋体 CN Light" panose="02020300000000000000" pitchFamily="18" charset="-122"/>
              <a:ea typeface="思源宋体 CN Light" panose="02020300000000000000" pitchFamily="18" charset="-122"/>
            </a:endParaRPr>
          </a:p>
        </p:txBody>
      </p:sp>
      <p:sp>
        <p:nvSpPr>
          <p:cNvPr id="6" name="文本框 5">
            <a:extLst>
              <a:ext uri="{FF2B5EF4-FFF2-40B4-BE49-F238E27FC236}">
                <a16:creationId xmlns:a16="http://schemas.microsoft.com/office/drawing/2014/main" id="{E1574CA0-096F-0A53-8DA9-80283D57B476}"/>
              </a:ext>
            </a:extLst>
          </p:cNvPr>
          <p:cNvSpPr txBox="1"/>
          <p:nvPr/>
        </p:nvSpPr>
        <p:spPr>
          <a:xfrm>
            <a:off x="9563573" y="1284919"/>
            <a:ext cx="1210588" cy="400110"/>
          </a:xfrm>
          <a:prstGeom prst="rect">
            <a:avLst/>
          </a:prstGeom>
          <a:noFill/>
        </p:spPr>
        <p:txBody>
          <a:bodyPr wrap="none" rtlCol="0">
            <a:spAutoFit/>
          </a:bodyPr>
          <a:lstStyle/>
          <a:p>
            <a:pPr algn="ctr"/>
            <a:r>
              <a:rPr lang="zh-CN" altLang="en-US" sz="2000">
                <a:solidFill>
                  <a:schemeClr val="bg1"/>
                </a:solidFill>
                <a:latin typeface="OPPOSans H" panose="00020600040101010101" pitchFamily="18" charset="-122"/>
                <a:ea typeface="OPPOSans H" panose="00020600040101010101" pitchFamily="18" charset="-122"/>
                <a:cs typeface="OPPOSans H" panose="00020600040101010101" pitchFamily="18" charset="-122"/>
              </a:rPr>
              <a:t>校园介绍</a:t>
            </a:r>
            <a:endPar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8" name="椭圆 7">
            <a:extLst>
              <a:ext uri="{FF2B5EF4-FFF2-40B4-BE49-F238E27FC236}">
                <a16:creationId xmlns:a16="http://schemas.microsoft.com/office/drawing/2014/main" id="{82C06A36-5B4C-BB54-CF8B-31923A9D2C2E}"/>
              </a:ext>
            </a:extLst>
          </p:cNvPr>
          <p:cNvSpPr/>
          <p:nvPr/>
        </p:nvSpPr>
        <p:spPr>
          <a:xfrm>
            <a:off x="1267088" y="2165241"/>
            <a:ext cx="1886857" cy="1886857"/>
          </a:xfrm>
          <a:prstGeom prst="ellipse">
            <a:avLst/>
          </a:prstGeom>
          <a:blipFill>
            <a:blip r:embed="rId3" cstate="screen">
              <a:extLst>
                <a:ext uri="{28A0092B-C50C-407E-A947-70E740481C1C}">
                  <a14:useLocalDpi xmlns:a14="http://schemas.microsoft.com/office/drawing/2010/main"/>
                </a:ext>
              </a:extLst>
            </a:blip>
            <a:srcRect/>
            <a:stretch>
              <a:fillRect/>
            </a:stretch>
          </a:blipFill>
          <a:ln w="50800">
            <a:gradFill flip="none" rotWithShape="1">
              <a:gsLst>
                <a:gs pos="0">
                  <a:srgbClr val="00B0F0"/>
                </a:gs>
                <a:gs pos="100000">
                  <a:schemeClr val="accent5">
                    <a:lumMod val="75000"/>
                  </a:schemeClr>
                </a:gs>
              </a:gsLst>
              <a:lin ang="2700000" scaled="1"/>
              <a:tileRect/>
            </a:gradFill>
          </a:ln>
          <a:effectLst>
            <a:outerShdw blurRad="647700" dist="419100" dir="2700000" sx="94000" sy="94000" algn="tl" rotWithShape="0">
              <a:schemeClr val="accent5">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9" name="文本框 8">
            <a:extLst>
              <a:ext uri="{FF2B5EF4-FFF2-40B4-BE49-F238E27FC236}">
                <a16:creationId xmlns:a16="http://schemas.microsoft.com/office/drawing/2014/main" id="{AD7C8734-9B8A-3891-484C-98F8CAD5F2DF}"/>
              </a:ext>
            </a:extLst>
          </p:cNvPr>
          <p:cNvSpPr txBox="1"/>
          <p:nvPr/>
        </p:nvSpPr>
        <p:spPr>
          <a:xfrm>
            <a:off x="1656520" y="4297158"/>
            <a:ext cx="1107996" cy="461665"/>
          </a:xfrm>
          <a:prstGeom prst="rect">
            <a:avLst/>
          </a:prstGeom>
          <a:noFill/>
        </p:spPr>
        <p:txBody>
          <a:bodyPr wrap="none" rtlCol="0">
            <a:spAutoFit/>
          </a:bodyPr>
          <a:lstStyle/>
          <a:p>
            <a:pPr algn="ctr"/>
            <a:r>
              <a:rPr lang="zh-CN" altLang="en-US" sz="2400" b="1">
                <a:gradFill>
                  <a:gsLst>
                    <a:gs pos="9000">
                      <a:srgbClr val="00B0F0"/>
                    </a:gs>
                    <a:gs pos="55000">
                      <a:schemeClr val="accent5">
                        <a:lumMod val="75000"/>
                      </a:schemeClr>
                    </a:gs>
                    <a:gs pos="90000">
                      <a:schemeClr val="accent5">
                        <a:lumMod val="75000"/>
                      </a:schemeClr>
                    </a:gs>
                  </a:gsLst>
                  <a:path path="circle">
                    <a:fillToRect r="100000" b="100000"/>
                  </a:path>
                </a:gradFill>
                <a:latin typeface="OPPOSans H" panose="00020600040101010101" pitchFamily="18" charset="-122"/>
                <a:ea typeface="OPPOSans H" panose="00020600040101010101" pitchFamily="18" charset="-122"/>
                <a:cs typeface="OPPOSans H" panose="00020600040101010101" pitchFamily="18" charset="-122"/>
              </a:rPr>
              <a:t>小标题</a:t>
            </a:r>
            <a:endParaRPr lang="zh-CN" altLang="en-US" sz="2400" b="1" dirty="0">
              <a:gradFill>
                <a:gsLst>
                  <a:gs pos="9000">
                    <a:srgbClr val="00B0F0"/>
                  </a:gs>
                  <a:gs pos="55000">
                    <a:schemeClr val="accent5">
                      <a:lumMod val="75000"/>
                    </a:schemeClr>
                  </a:gs>
                  <a:gs pos="90000">
                    <a:schemeClr val="accent5">
                      <a:lumMod val="75000"/>
                    </a:schemeClr>
                  </a:gs>
                </a:gsLst>
                <a:path path="circle">
                  <a:fillToRect r="100000" b="100000"/>
                </a:path>
              </a:gra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0" name="文本框 9">
            <a:extLst>
              <a:ext uri="{FF2B5EF4-FFF2-40B4-BE49-F238E27FC236}">
                <a16:creationId xmlns:a16="http://schemas.microsoft.com/office/drawing/2014/main" id="{13D21C48-EA36-46B4-D715-37348FA633AE}"/>
              </a:ext>
            </a:extLst>
          </p:cNvPr>
          <p:cNvSpPr txBox="1"/>
          <p:nvPr/>
        </p:nvSpPr>
        <p:spPr>
          <a:xfrm>
            <a:off x="977103" y="4779637"/>
            <a:ext cx="2466827" cy="652486"/>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sp>
        <p:nvSpPr>
          <p:cNvPr id="12" name="椭圆 11">
            <a:extLst>
              <a:ext uri="{FF2B5EF4-FFF2-40B4-BE49-F238E27FC236}">
                <a16:creationId xmlns:a16="http://schemas.microsoft.com/office/drawing/2014/main" id="{150384D7-01BD-0937-C468-B992FB4A6CB5}"/>
              </a:ext>
            </a:extLst>
          </p:cNvPr>
          <p:cNvSpPr/>
          <p:nvPr/>
        </p:nvSpPr>
        <p:spPr>
          <a:xfrm>
            <a:off x="3883208" y="2165241"/>
            <a:ext cx="1886857" cy="1886857"/>
          </a:xfrm>
          <a:prstGeom prst="ellipse">
            <a:avLst/>
          </a:prstGeom>
          <a:blipFill>
            <a:blip r:embed="rId4" cstate="screen">
              <a:extLst>
                <a:ext uri="{28A0092B-C50C-407E-A947-70E740481C1C}">
                  <a14:useLocalDpi xmlns:a14="http://schemas.microsoft.com/office/drawing/2010/main"/>
                </a:ext>
              </a:extLst>
            </a:blip>
            <a:srcRect/>
            <a:stretch>
              <a:fillRect t="850"/>
            </a:stretch>
          </a:blipFill>
          <a:ln w="50800">
            <a:gradFill flip="none" rotWithShape="1">
              <a:gsLst>
                <a:gs pos="0">
                  <a:srgbClr val="00B0F0"/>
                </a:gs>
                <a:gs pos="100000">
                  <a:schemeClr val="accent5">
                    <a:lumMod val="75000"/>
                  </a:schemeClr>
                </a:gs>
              </a:gsLst>
              <a:lin ang="2700000" scaled="1"/>
              <a:tileRect/>
            </a:gradFill>
          </a:ln>
          <a:effectLst>
            <a:outerShdw blurRad="647700" dist="419100" dir="2700000" sx="94000" sy="94000" algn="tl" rotWithShape="0">
              <a:schemeClr val="accent5">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13" name="文本框 12">
            <a:extLst>
              <a:ext uri="{FF2B5EF4-FFF2-40B4-BE49-F238E27FC236}">
                <a16:creationId xmlns:a16="http://schemas.microsoft.com/office/drawing/2014/main" id="{3EF531C4-BBC1-6571-133C-CE2DF5AC8743}"/>
              </a:ext>
            </a:extLst>
          </p:cNvPr>
          <p:cNvSpPr txBox="1"/>
          <p:nvPr/>
        </p:nvSpPr>
        <p:spPr>
          <a:xfrm>
            <a:off x="4272638" y="4297158"/>
            <a:ext cx="1107996" cy="461665"/>
          </a:xfrm>
          <a:prstGeom prst="rect">
            <a:avLst/>
          </a:prstGeom>
          <a:noFill/>
        </p:spPr>
        <p:txBody>
          <a:bodyPr wrap="none" rtlCol="0">
            <a:spAutoFit/>
          </a:bodyPr>
          <a:lstStyle/>
          <a:p>
            <a:pPr algn="ctr"/>
            <a:r>
              <a:rPr lang="zh-CN" altLang="en-US" sz="2400" b="1">
                <a:gradFill>
                  <a:gsLst>
                    <a:gs pos="9000">
                      <a:srgbClr val="00B0F0"/>
                    </a:gs>
                    <a:gs pos="55000">
                      <a:schemeClr val="accent5">
                        <a:lumMod val="75000"/>
                      </a:schemeClr>
                    </a:gs>
                    <a:gs pos="90000">
                      <a:schemeClr val="accent5">
                        <a:lumMod val="75000"/>
                      </a:schemeClr>
                    </a:gs>
                  </a:gsLst>
                  <a:path path="circle">
                    <a:fillToRect r="100000" b="100000"/>
                  </a:path>
                </a:gradFill>
                <a:latin typeface="OPPOSans H" panose="00020600040101010101" pitchFamily="18" charset="-122"/>
                <a:ea typeface="OPPOSans H" panose="00020600040101010101" pitchFamily="18" charset="-122"/>
                <a:cs typeface="OPPOSans H" panose="00020600040101010101" pitchFamily="18" charset="-122"/>
              </a:rPr>
              <a:t>小标题</a:t>
            </a:r>
            <a:endParaRPr lang="zh-CN" altLang="en-US" sz="2400" b="1" dirty="0">
              <a:gradFill>
                <a:gsLst>
                  <a:gs pos="9000">
                    <a:srgbClr val="00B0F0"/>
                  </a:gs>
                  <a:gs pos="55000">
                    <a:schemeClr val="accent5">
                      <a:lumMod val="75000"/>
                    </a:schemeClr>
                  </a:gs>
                  <a:gs pos="90000">
                    <a:schemeClr val="accent5">
                      <a:lumMod val="75000"/>
                    </a:schemeClr>
                  </a:gs>
                </a:gsLst>
                <a:path path="circle">
                  <a:fillToRect r="100000" b="100000"/>
                </a:path>
              </a:gra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4" name="文本框 13">
            <a:extLst>
              <a:ext uri="{FF2B5EF4-FFF2-40B4-BE49-F238E27FC236}">
                <a16:creationId xmlns:a16="http://schemas.microsoft.com/office/drawing/2014/main" id="{A44FEDF2-E251-2C25-3E1C-754F9E694604}"/>
              </a:ext>
            </a:extLst>
          </p:cNvPr>
          <p:cNvSpPr txBox="1"/>
          <p:nvPr/>
        </p:nvSpPr>
        <p:spPr>
          <a:xfrm>
            <a:off x="3593223" y="4779637"/>
            <a:ext cx="2466827" cy="652486"/>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sp>
        <p:nvSpPr>
          <p:cNvPr id="16" name="椭圆 15">
            <a:extLst>
              <a:ext uri="{FF2B5EF4-FFF2-40B4-BE49-F238E27FC236}">
                <a16:creationId xmlns:a16="http://schemas.microsoft.com/office/drawing/2014/main" id="{6A126B8F-D113-9DA6-EF7A-7B795AE70577}"/>
              </a:ext>
            </a:extLst>
          </p:cNvPr>
          <p:cNvSpPr/>
          <p:nvPr/>
        </p:nvSpPr>
        <p:spPr>
          <a:xfrm>
            <a:off x="6499328" y="2165241"/>
            <a:ext cx="1886857" cy="1886857"/>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50800">
            <a:gradFill flip="none" rotWithShape="1">
              <a:gsLst>
                <a:gs pos="0">
                  <a:srgbClr val="00B0F0"/>
                </a:gs>
                <a:gs pos="100000">
                  <a:schemeClr val="accent5">
                    <a:lumMod val="75000"/>
                  </a:schemeClr>
                </a:gs>
              </a:gsLst>
              <a:lin ang="2700000" scaled="1"/>
              <a:tileRect/>
            </a:gradFill>
          </a:ln>
          <a:effectLst>
            <a:outerShdw blurRad="647700" dist="419100" dir="2700000" sx="94000" sy="94000" algn="tl" rotWithShape="0">
              <a:schemeClr val="accent5">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17" name="文本框 16">
            <a:extLst>
              <a:ext uri="{FF2B5EF4-FFF2-40B4-BE49-F238E27FC236}">
                <a16:creationId xmlns:a16="http://schemas.microsoft.com/office/drawing/2014/main" id="{467D28A9-C329-EC05-87F9-FB84E28BE36F}"/>
              </a:ext>
            </a:extLst>
          </p:cNvPr>
          <p:cNvSpPr txBox="1"/>
          <p:nvPr/>
        </p:nvSpPr>
        <p:spPr>
          <a:xfrm>
            <a:off x="6888758" y="4297158"/>
            <a:ext cx="1107996" cy="461665"/>
          </a:xfrm>
          <a:prstGeom prst="rect">
            <a:avLst/>
          </a:prstGeom>
          <a:noFill/>
        </p:spPr>
        <p:txBody>
          <a:bodyPr wrap="none" rtlCol="0">
            <a:spAutoFit/>
          </a:bodyPr>
          <a:lstStyle/>
          <a:p>
            <a:pPr algn="ctr"/>
            <a:r>
              <a:rPr lang="zh-CN" altLang="en-US" sz="2400" b="1">
                <a:gradFill>
                  <a:gsLst>
                    <a:gs pos="9000">
                      <a:srgbClr val="00B0F0"/>
                    </a:gs>
                    <a:gs pos="55000">
                      <a:schemeClr val="accent5">
                        <a:lumMod val="75000"/>
                      </a:schemeClr>
                    </a:gs>
                    <a:gs pos="90000">
                      <a:schemeClr val="accent5">
                        <a:lumMod val="75000"/>
                      </a:schemeClr>
                    </a:gs>
                  </a:gsLst>
                  <a:path path="circle">
                    <a:fillToRect r="100000" b="100000"/>
                  </a:path>
                </a:gradFill>
                <a:latin typeface="OPPOSans H" panose="00020600040101010101" pitchFamily="18" charset="-122"/>
                <a:ea typeface="OPPOSans H" panose="00020600040101010101" pitchFamily="18" charset="-122"/>
                <a:cs typeface="OPPOSans H" panose="00020600040101010101" pitchFamily="18" charset="-122"/>
              </a:rPr>
              <a:t>小标题</a:t>
            </a:r>
            <a:endParaRPr lang="zh-CN" altLang="en-US" sz="2400" b="1" dirty="0">
              <a:gradFill>
                <a:gsLst>
                  <a:gs pos="9000">
                    <a:srgbClr val="00B0F0"/>
                  </a:gs>
                  <a:gs pos="55000">
                    <a:schemeClr val="accent5">
                      <a:lumMod val="75000"/>
                    </a:schemeClr>
                  </a:gs>
                  <a:gs pos="90000">
                    <a:schemeClr val="accent5">
                      <a:lumMod val="75000"/>
                    </a:schemeClr>
                  </a:gs>
                </a:gsLst>
                <a:path path="circle">
                  <a:fillToRect r="100000" b="100000"/>
                </a:path>
              </a:gra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8" name="文本框 17">
            <a:extLst>
              <a:ext uri="{FF2B5EF4-FFF2-40B4-BE49-F238E27FC236}">
                <a16:creationId xmlns:a16="http://schemas.microsoft.com/office/drawing/2014/main" id="{63948C4F-8751-0D2C-7A49-60380679FA35}"/>
              </a:ext>
            </a:extLst>
          </p:cNvPr>
          <p:cNvSpPr txBox="1"/>
          <p:nvPr/>
        </p:nvSpPr>
        <p:spPr>
          <a:xfrm>
            <a:off x="6209343" y="4779637"/>
            <a:ext cx="2466827" cy="652486"/>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sp>
        <p:nvSpPr>
          <p:cNvPr id="20" name="椭圆 19">
            <a:extLst>
              <a:ext uri="{FF2B5EF4-FFF2-40B4-BE49-F238E27FC236}">
                <a16:creationId xmlns:a16="http://schemas.microsoft.com/office/drawing/2014/main" id="{143C1CD5-05FA-3628-D8D1-1259B6A795F5}"/>
              </a:ext>
            </a:extLst>
          </p:cNvPr>
          <p:cNvSpPr/>
          <p:nvPr/>
        </p:nvSpPr>
        <p:spPr>
          <a:xfrm>
            <a:off x="9115448" y="2165241"/>
            <a:ext cx="1886857" cy="1886857"/>
          </a:xfrm>
          <a:prstGeom prst="ellipse">
            <a:avLst/>
          </a:prstGeom>
          <a:blipFill>
            <a:blip r:embed="rId6" cstate="screen">
              <a:extLst>
                <a:ext uri="{28A0092B-C50C-407E-A947-70E740481C1C}">
                  <a14:useLocalDpi xmlns:a14="http://schemas.microsoft.com/office/drawing/2010/main"/>
                </a:ext>
              </a:extLst>
            </a:blip>
            <a:srcRect/>
            <a:stretch>
              <a:fillRect/>
            </a:stretch>
          </a:blipFill>
          <a:ln w="50800">
            <a:gradFill flip="none" rotWithShape="1">
              <a:gsLst>
                <a:gs pos="0">
                  <a:srgbClr val="00B0F0"/>
                </a:gs>
                <a:gs pos="100000">
                  <a:schemeClr val="accent5">
                    <a:lumMod val="75000"/>
                  </a:schemeClr>
                </a:gs>
              </a:gsLst>
              <a:lin ang="2700000" scaled="1"/>
              <a:tileRect/>
            </a:gradFill>
          </a:ln>
          <a:effectLst>
            <a:outerShdw blurRad="647700" dist="419100" dir="2700000" sx="94000" sy="94000" algn="tl" rotWithShape="0">
              <a:schemeClr val="accent5">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21" name="文本框 20">
            <a:extLst>
              <a:ext uri="{FF2B5EF4-FFF2-40B4-BE49-F238E27FC236}">
                <a16:creationId xmlns:a16="http://schemas.microsoft.com/office/drawing/2014/main" id="{4621C0D1-3E93-B30A-A35B-D2181C71F9D8}"/>
              </a:ext>
            </a:extLst>
          </p:cNvPr>
          <p:cNvSpPr txBox="1"/>
          <p:nvPr/>
        </p:nvSpPr>
        <p:spPr>
          <a:xfrm>
            <a:off x="9504878" y="4297158"/>
            <a:ext cx="1107996" cy="461665"/>
          </a:xfrm>
          <a:prstGeom prst="rect">
            <a:avLst/>
          </a:prstGeom>
          <a:noFill/>
        </p:spPr>
        <p:txBody>
          <a:bodyPr wrap="none" rtlCol="0">
            <a:spAutoFit/>
          </a:bodyPr>
          <a:lstStyle/>
          <a:p>
            <a:pPr algn="ctr"/>
            <a:r>
              <a:rPr lang="zh-CN" altLang="en-US" sz="2400" b="1">
                <a:gradFill>
                  <a:gsLst>
                    <a:gs pos="9000">
                      <a:srgbClr val="00B0F0"/>
                    </a:gs>
                    <a:gs pos="55000">
                      <a:schemeClr val="accent5">
                        <a:lumMod val="75000"/>
                      </a:schemeClr>
                    </a:gs>
                    <a:gs pos="90000">
                      <a:schemeClr val="accent5">
                        <a:lumMod val="75000"/>
                      </a:schemeClr>
                    </a:gs>
                  </a:gsLst>
                  <a:path path="circle">
                    <a:fillToRect r="100000" b="100000"/>
                  </a:path>
                </a:gradFill>
                <a:latin typeface="OPPOSans H" panose="00020600040101010101" pitchFamily="18" charset="-122"/>
                <a:ea typeface="OPPOSans H" panose="00020600040101010101" pitchFamily="18" charset="-122"/>
                <a:cs typeface="OPPOSans H" panose="00020600040101010101" pitchFamily="18" charset="-122"/>
              </a:rPr>
              <a:t>小标题</a:t>
            </a:r>
            <a:endParaRPr lang="zh-CN" altLang="en-US" sz="2400" b="1" dirty="0">
              <a:gradFill>
                <a:gsLst>
                  <a:gs pos="9000">
                    <a:srgbClr val="00B0F0"/>
                  </a:gs>
                  <a:gs pos="55000">
                    <a:schemeClr val="accent5">
                      <a:lumMod val="75000"/>
                    </a:schemeClr>
                  </a:gs>
                  <a:gs pos="90000">
                    <a:schemeClr val="accent5">
                      <a:lumMod val="75000"/>
                    </a:schemeClr>
                  </a:gs>
                </a:gsLst>
                <a:path path="circle">
                  <a:fillToRect r="100000" b="100000"/>
                </a:path>
              </a:gra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2" name="文本框 21">
            <a:extLst>
              <a:ext uri="{FF2B5EF4-FFF2-40B4-BE49-F238E27FC236}">
                <a16:creationId xmlns:a16="http://schemas.microsoft.com/office/drawing/2014/main" id="{14FE5C70-8379-055F-FA3A-62AAD1478325}"/>
              </a:ext>
            </a:extLst>
          </p:cNvPr>
          <p:cNvSpPr txBox="1"/>
          <p:nvPr/>
        </p:nvSpPr>
        <p:spPr>
          <a:xfrm>
            <a:off x="8825463" y="4779637"/>
            <a:ext cx="2466827" cy="652486"/>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spTree>
    <p:custDataLst>
      <p:tags r:id="rId1"/>
    </p:custDataLst>
    <p:extLst>
      <p:ext uri="{BB962C8B-B14F-4D97-AF65-F5344CB8AC3E}">
        <p14:creationId xmlns:p14="http://schemas.microsoft.com/office/powerpoint/2010/main" val="40076547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湖北科技职业学院11">
            <a:extLst>
              <a:ext uri="{FF2B5EF4-FFF2-40B4-BE49-F238E27FC236}">
                <a16:creationId xmlns:a16="http://schemas.microsoft.com/office/drawing/2014/main" id="{7F22BE4C-D88F-03A5-6D19-C8F345AC6D5D}"/>
              </a:ext>
            </a:extLst>
          </p:cNvPr>
          <p:cNvSpPr txBox="1"/>
          <p:nvPr/>
        </p:nvSpPr>
        <p:spPr>
          <a:xfrm>
            <a:off x="4318000" y="241688"/>
            <a:ext cx="3556000" cy="830997"/>
          </a:xfrm>
          <a:prstGeom prst="rect">
            <a:avLst/>
          </a:prstGeom>
          <a:noFill/>
        </p:spPr>
        <p:txBody>
          <a:bodyPr wrap="squar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48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其他板式页面</a:t>
            </a:r>
          </a:p>
        </p:txBody>
      </p:sp>
      <p:sp>
        <p:nvSpPr>
          <p:cNvPr id="26" name="corn-with-leaves_20188">
            <a:extLst>
              <a:ext uri="{FF2B5EF4-FFF2-40B4-BE49-F238E27FC236}">
                <a16:creationId xmlns:a16="http://schemas.microsoft.com/office/drawing/2014/main" id="{A9513ADC-965A-6D85-4951-37D20570C411}"/>
              </a:ext>
            </a:extLst>
          </p:cNvPr>
          <p:cNvSpPr/>
          <p:nvPr/>
        </p:nvSpPr>
        <p:spPr>
          <a:xfrm rot="19332645">
            <a:off x="4062979"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corn-with-leaves_20188">
            <a:extLst>
              <a:ext uri="{FF2B5EF4-FFF2-40B4-BE49-F238E27FC236}">
                <a16:creationId xmlns:a16="http://schemas.microsoft.com/office/drawing/2014/main" id="{2B44F232-C4AE-5EA8-55B4-66C1F7BCFA65}"/>
              </a:ext>
            </a:extLst>
          </p:cNvPr>
          <p:cNvSpPr/>
          <p:nvPr/>
        </p:nvSpPr>
        <p:spPr>
          <a:xfrm rot="2267355" flipH="1">
            <a:off x="7960725"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同侧圆角矩形 5">
            <a:extLst>
              <a:ext uri="{FF2B5EF4-FFF2-40B4-BE49-F238E27FC236}">
                <a16:creationId xmlns:a16="http://schemas.microsoft.com/office/drawing/2014/main" id="{00E653A5-3410-FF61-95E2-093294223558}"/>
              </a:ext>
            </a:extLst>
          </p:cNvPr>
          <p:cNvSpPr/>
          <p:nvPr/>
        </p:nvSpPr>
        <p:spPr>
          <a:xfrm>
            <a:off x="786064" y="1796715"/>
            <a:ext cx="10440000" cy="490119"/>
          </a:xfrm>
          <a:prstGeom prst="round2SameRect">
            <a:avLst>
              <a:gd name="adj1" fmla="val 50000"/>
              <a:gd name="adj2" fmla="val 0"/>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965200" dist="457200" dir="2700000" sx="91000" sy="91000" algn="tl" rotWithShape="0">
              <a:srgbClr val="0E8667">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宋体 CN Light" panose="02020300000000000000" pitchFamily="18" charset="-122"/>
              <a:ea typeface="思源宋体 CN Light" panose="02020300000000000000" pitchFamily="18" charset="-122"/>
            </a:endParaRPr>
          </a:p>
        </p:txBody>
      </p:sp>
      <p:graphicFrame>
        <p:nvGraphicFramePr>
          <p:cNvPr id="3" name="表格 2">
            <a:extLst>
              <a:ext uri="{FF2B5EF4-FFF2-40B4-BE49-F238E27FC236}">
                <a16:creationId xmlns:a16="http://schemas.microsoft.com/office/drawing/2014/main" id="{6E1C26BD-08D3-69CA-1F0D-1C699D480BD5}"/>
              </a:ext>
            </a:extLst>
          </p:cNvPr>
          <p:cNvGraphicFramePr>
            <a:graphicFrameLocks noGrp="1"/>
          </p:cNvGraphicFramePr>
          <p:nvPr>
            <p:extLst>
              <p:ext uri="{D42A27DB-BD31-4B8C-83A1-F6EECF244321}">
                <p14:modId xmlns:p14="http://schemas.microsoft.com/office/powerpoint/2010/main" val="3226513982"/>
              </p:ext>
            </p:extLst>
          </p:nvPr>
        </p:nvGraphicFramePr>
        <p:xfrm>
          <a:off x="786062" y="1828799"/>
          <a:ext cx="10440000" cy="3593432"/>
        </p:xfrm>
        <a:graphic>
          <a:graphicData uri="http://schemas.openxmlformats.org/drawingml/2006/table">
            <a:tbl>
              <a:tblPr firstRow="1" bandRow="1">
                <a:tableStyleId>{5C22544A-7EE6-4342-B048-85BDC9FD1C3A}</a:tableStyleId>
              </a:tblPr>
              <a:tblGrid>
                <a:gridCol w="1740000">
                  <a:extLst>
                    <a:ext uri="{9D8B030D-6E8A-4147-A177-3AD203B41FA5}">
                      <a16:colId xmlns:a16="http://schemas.microsoft.com/office/drawing/2014/main" val="1339771704"/>
                    </a:ext>
                  </a:extLst>
                </a:gridCol>
                <a:gridCol w="1740000">
                  <a:extLst>
                    <a:ext uri="{9D8B030D-6E8A-4147-A177-3AD203B41FA5}">
                      <a16:colId xmlns:a16="http://schemas.microsoft.com/office/drawing/2014/main" val="1131159613"/>
                    </a:ext>
                  </a:extLst>
                </a:gridCol>
                <a:gridCol w="1740000">
                  <a:extLst>
                    <a:ext uri="{9D8B030D-6E8A-4147-A177-3AD203B41FA5}">
                      <a16:colId xmlns:a16="http://schemas.microsoft.com/office/drawing/2014/main" val="2225225658"/>
                    </a:ext>
                  </a:extLst>
                </a:gridCol>
                <a:gridCol w="1740000">
                  <a:extLst>
                    <a:ext uri="{9D8B030D-6E8A-4147-A177-3AD203B41FA5}">
                      <a16:colId xmlns:a16="http://schemas.microsoft.com/office/drawing/2014/main" val="1530665513"/>
                    </a:ext>
                  </a:extLst>
                </a:gridCol>
                <a:gridCol w="1740000">
                  <a:extLst>
                    <a:ext uri="{9D8B030D-6E8A-4147-A177-3AD203B41FA5}">
                      <a16:colId xmlns:a16="http://schemas.microsoft.com/office/drawing/2014/main" val="2904453360"/>
                    </a:ext>
                  </a:extLst>
                </a:gridCol>
                <a:gridCol w="1740000">
                  <a:extLst>
                    <a:ext uri="{9D8B030D-6E8A-4147-A177-3AD203B41FA5}">
                      <a16:colId xmlns:a16="http://schemas.microsoft.com/office/drawing/2014/main" val="2437119186"/>
                    </a:ext>
                  </a:extLst>
                </a:gridCol>
              </a:tblGrid>
              <a:tr h="449179">
                <a:tc>
                  <a:txBody>
                    <a:bodyPr/>
                    <a:lstStyle/>
                    <a:p>
                      <a:pPr algn="ctr"/>
                      <a:r>
                        <a:rPr lang="zh-CN" altLang="en-US" sz="1600" b="0" dirty="0">
                          <a:latin typeface="OPPOSans H" panose="00020600040101010101" pitchFamily="18" charset="-122"/>
                          <a:ea typeface="OPPOSans H" panose="00020600040101010101" pitchFamily="18" charset="-122"/>
                          <a:cs typeface="OPPOSans H" panose="00020600040101010101" pitchFamily="18" charset="-122"/>
                        </a:rPr>
                        <a:t>类型</a:t>
                      </a:r>
                    </a:p>
                  </a:txBody>
                  <a:tcPr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1600" b="0" dirty="0">
                          <a:latin typeface="OPPOSans H" panose="00020600040101010101" pitchFamily="18" charset="-122"/>
                          <a:ea typeface="OPPOSans H" panose="00020600040101010101" pitchFamily="18" charset="-122"/>
                          <a:cs typeface="OPPOSans H" panose="00020600040101010101" pitchFamily="18" charset="-122"/>
                        </a:rPr>
                        <a:t>参数</a:t>
                      </a:r>
                      <a:r>
                        <a:rPr lang="en-US" altLang="zh-CN" sz="1600" b="0" dirty="0">
                          <a:latin typeface="OPPOSans H" panose="00020600040101010101" pitchFamily="18" charset="-122"/>
                          <a:ea typeface="OPPOSans H" panose="00020600040101010101" pitchFamily="18" charset="-122"/>
                          <a:cs typeface="OPPOSans H" panose="00020600040101010101" pitchFamily="18" charset="-122"/>
                        </a:rPr>
                        <a:t>A</a:t>
                      </a:r>
                      <a:endParaRPr lang="zh-CN" altLang="en-US" sz="1600" b="0" dirty="0">
                        <a:latin typeface="OPPOSans H" panose="00020600040101010101" pitchFamily="18" charset="-122"/>
                        <a:ea typeface="OPPOSans H" panose="00020600040101010101" pitchFamily="18" charset="-122"/>
                        <a:cs typeface="OPPOSans H" panose="00020600040101010101" pitchFamily="18" charset="-122"/>
                      </a:endParaRPr>
                    </a:p>
                  </a:txBody>
                  <a:tcPr marL="0" marR="180000"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1600" b="0" dirty="0">
                          <a:latin typeface="OPPOSans H" panose="00020600040101010101" pitchFamily="18" charset="-122"/>
                          <a:ea typeface="OPPOSans H" panose="00020600040101010101" pitchFamily="18" charset="-122"/>
                          <a:cs typeface="OPPOSans H" panose="00020600040101010101" pitchFamily="18" charset="-122"/>
                        </a:rPr>
                        <a:t>参数</a:t>
                      </a:r>
                      <a:r>
                        <a:rPr lang="en-US" altLang="zh-CN" sz="1600" b="0" dirty="0">
                          <a:latin typeface="OPPOSans H" panose="00020600040101010101" pitchFamily="18" charset="-122"/>
                          <a:ea typeface="OPPOSans H" panose="00020600040101010101" pitchFamily="18" charset="-122"/>
                          <a:cs typeface="OPPOSans H" panose="00020600040101010101" pitchFamily="18" charset="-122"/>
                        </a:rPr>
                        <a:t>B</a:t>
                      </a:r>
                      <a:endParaRPr lang="zh-CN" altLang="en-US" sz="1600" b="0" dirty="0">
                        <a:latin typeface="OPPOSans H" panose="00020600040101010101" pitchFamily="18" charset="-122"/>
                        <a:ea typeface="OPPOSans H" panose="00020600040101010101" pitchFamily="18" charset="-122"/>
                        <a:cs typeface="OPPOSans H" panose="00020600040101010101" pitchFamily="18" charset="-122"/>
                      </a:endParaRPr>
                    </a:p>
                  </a:txBody>
                  <a:tcPr marL="0" marR="180000"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1600" b="0" dirty="0">
                          <a:latin typeface="OPPOSans H" panose="00020600040101010101" pitchFamily="18" charset="-122"/>
                          <a:ea typeface="OPPOSans H" panose="00020600040101010101" pitchFamily="18" charset="-122"/>
                          <a:cs typeface="OPPOSans H" panose="00020600040101010101" pitchFamily="18" charset="-122"/>
                        </a:rPr>
                        <a:t>参数</a:t>
                      </a:r>
                      <a:r>
                        <a:rPr lang="en-US" altLang="zh-CN" sz="1600" b="0" dirty="0">
                          <a:latin typeface="OPPOSans H" panose="00020600040101010101" pitchFamily="18" charset="-122"/>
                          <a:ea typeface="OPPOSans H" panose="00020600040101010101" pitchFamily="18" charset="-122"/>
                          <a:cs typeface="OPPOSans H" panose="00020600040101010101" pitchFamily="18" charset="-122"/>
                        </a:rPr>
                        <a:t>C</a:t>
                      </a:r>
                      <a:endParaRPr lang="zh-CN" altLang="en-US" sz="1600" b="0" dirty="0">
                        <a:latin typeface="OPPOSans H" panose="00020600040101010101" pitchFamily="18" charset="-122"/>
                        <a:ea typeface="OPPOSans H" panose="00020600040101010101" pitchFamily="18" charset="-122"/>
                        <a:cs typeface="OPPOSans H" panose="00020600040101010101" pitchFamily="18" charset="-122"/>
                      </a:endParaRPr>
                    </a:p>
                  </a:txBody>
                  <a:tcPr marL="0" marR="180000"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1600" b="0" dirty="0">
                          <a:latin typeface="OPPOSans H" panose="00020600040101010101" pitchFamily="18" charset="-122"/>
                          <a:ea typeface="OPPOSans H" panose="00020600040101010101" pitchFamily="18" charset="-122"/>
                          <a:cs typeface="OPPOSans H" panose="00020600040101010101" pitchFamily="18" charset="-122"/>
                        </a:rPr>
                        <a:t>参数</a:t>
                      </a:r>
                      <a:r>
                        <a:rPr lang="en-US" altLang="zh-CN" sz="1600" b="0" dirty="0">
                          <a:latin typeface="OPPOSans H" panose="00020600040101010101" pitchFamily="18" charset="-122"/>
                          <a:ea typeface="OPPOSans H" panose="00020600040101010101" pitchFamily="18" charset="-122"/>
                          <a:cs typeface="OPPOSans H" panose="00020600040101010101" pitchFamily="18" charset="-122"/>
                        </a:rPr>
                        <a:t>D</a:t>
                      </a:r>
                      <a:endParaRPr lang="zh-CN" altLang="en-US" sz="1600" b="0" dirty="0">
                        <a:latin typeface="OPPOSans H" panose="00020600040101010101" pitchFamily="18" charset="-122"/>
                        <a:ea typeface="OPPOSans H" panose="00020600040101010101" pitchFamily="18" charset="-122"/>
                        <a:cs typeface="OPPOSans H" panose="00020600040101010101" pitchFamily="18" charset="-122"/>
                      </a:endParaRPr>
                    </a:p>
                  </a:txBody>
                  <a:tcPr marL="0" marR="180000"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1600" b="0" dirty="0">
                          <a:latin typeface="OPPOSans H" panose="00020600040101010101" pitchFamily="18" charset="-122"/>
                          <a:ea typeface="OPPOSans H" panose="00020600040101010101" pitchFamily="18" charset="-122"/>
                          <a:cs typeface="OPPOSans H" panose="00020600040101010101" pitchFamily="18" charset="-122"/>
                        </a:rPr>
                        <a:t>参数</a:t>
                      </a:r>
                      <a:r>
                        <a:rPr lang="en-US" altLang="zh-CN" sz="1600" b="0" dirty="0">
                          <a:latin typeface="OPPOSans H" panose="00020600040101010101" pitchFamily="18" charset="-122"/>
                          <a:ea typeface="OPPOSans H" panose="00020600040101010101" pitchFamily="18" charset="-122"/>
                          <a:cs typeface="OPPOSans H" panose="00020600040101010101" pitchFamily="18" charset="-122"/>
                        </a:rPr>
                        <a:t>E</a:t>
                      </a:r>
                      <a:endParaRPr lang="zh-CN" altLang="en-US" sz="1600" b="0" dirty="0">
                        <a:latin typeface="OPPOSans H" panose="00020600040101010101" pitchFamily="18" charset="-122"/>
                        <a:ea typeface="OPPOSans H" panose="00020600040101010101" pitchFamily="18" charset="-122"/>
                        <a:cs typeface="OPPOSans H" panose="00020600040101010101" pitchFamily="18" charset="-122"/>
                      </a:endParaRPr>
                    </a:p>
                  </a:txBody>
                  <a:tcPr marL="0" marR="180000"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00839171"/>
                  </a:ext>
                </a:extLst>
              </a:tr>
              <a:tr h="449179">
                <a:tc>
                  <a:txBody>
                    <a:bodyPr/>
                    <a:lstStyle/>
                    <a:p>
                      <a:pPr algn="ctr"/>
                      <a:r>
                        <a:rPr lang="zh-CN" altLang="en-US"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项目</a:t>
                      </a:r>
                      <a:r>
                        <a:rPr lang="en-US" altLang="zh-CN"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a:t>
                      </a:r>
                      <a:endParaRPr lang="zh-CN" altLang="en-US"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txBody>
                  <a:tcPr anchor="ctr">
                    <a:lnL w="12700" cmpd="sng">
                      <a:noFill/>
                    </a:lnL>
                    <a:lnR w="12700" cmpd="sng">
                      <a:noFill/>
                    </a:lnR>
                    <a:lnT w="28575" cap="flat" cmpd="sng" algn="ctr">
                      <a:no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326</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no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75</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no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862</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no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739</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no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342</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no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41216299"/>
                  </a:ext>
                </a:extLst>
              </a:tr>
              <a:tr h="449179">
                <a:tc>
                  <a:txBody>
                    <a:bodyPr/>
                    <a:lstStyle/>
                    <a:p>
                      <a:pPr algn="ctr"/>
                      <a:r>
                        <a:rPr lang="zh-CN" altLang="en-US"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项目</a:t>
                      </a:r>
                      <a:r>
                        <a:rPr lang="en-US" altLang="zh-CN"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2</a:t>
                      </a:r>
                      <a:endParaRPr lang="zh-CN" altLang="en-US"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txBody>
                  <a:tcPr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54</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653</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531</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64</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429</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7495517"/>
                  </a:ext>
                </a:extLst>
              </a:tr>
              <a:tr h="449179">
                <a:tc>
                  <a:txBody>
                    <a:bodyPr/>
                    <a:lstStyle/>
                    <a:p>
                      <a:pPr algn="ctr"/>
                      <a:r>
                        <a:rPr lang="zh-CN" altLang="en-US"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项目</a:t>
                      </a:r>
                      <a:r>
                        <a:rPr lang="en-US" altLang="zh-CN"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3</a:t>
                      </a:r>
                      <a:endParaRPr lang="zh-CN" altLang="en-US"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txBody>
                  <a:tcPr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532</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865</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6</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616</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321</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8694414"/>
                  </a:ext>
                </a:extLst>
              </a:tr>
              <a:tr h="449179">
                <a:tc>
                  <a:txBody>
                    <a:bodyPr/>
                    <a:lstStyle/>
                    <a:p>
                      <a:pPr algn="ctr"/>
                      <a:r>
                        <a:rPr lang="zh-CN" altLang="en-US"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项目</a:t>
                      </a:r>
                      <a:r>
                        <a:rPr lang="en-US" altLang="zh-CN"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4</a:t>
                      </a:r>
                      <a:endParaRPr lang="zh-CN" altLang="en-US"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txBody>
                  <a:tcPr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973</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702</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864</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785</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53</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82909882"/>
                  </a:ext>
                </a:extLst>
              </a:tr>
              <a:tr h="449179">
                <a:tc>
                  <a:txBody>
                    <a:bodyPr/>
                    <a:lstStyle/>
                    <a:p>
                      <a:pPr algn="ctr"/>
                      <a:r>
                        <a:rPr lang="zh-CN" altLang="en-US"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项目</a:t>
                      </a:r>
                      <a:r>
                        <a:rPr lang="en-US" altLang="zh-CN"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5</a:t>
                      </a:r>
                      <a:endParaRPr lang="zh-CN" altLang="en-US"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txBody>
                  <a:tcPr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43</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54</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630</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45</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782</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97153608"/>
                  </a:ext>
                </a:extLst>
              </a:tr>
              <a:tr h="449179">
                <a:tc>
                  <a:txBody>
                    <a:bodyPr/>
                    <a:lstStyle/>
                    <a:p>
                      <a:pPr algn="ctr"/>
                      <a:r>
                        <a:rPr lang="zh-CN" altLang="en-US"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项目</a:t>
                      </a:r>
                      <a:r>
                        <a:rPr lang="en-US" altLang="zh-CN"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6</a:t>
                      </a:r>
                      <a:endParaRPr lang="zh-CN" altLang="en-US"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txBody>
                  <a:tcPr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80</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793</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561</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680</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321</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05229018"/>
                  </a:ext>
                </a:extLst>
              </a:tr>
              <a:tr h="449179">
                <a:tc>
                  <a:txBody>
                    <a:bodyPr/>
                    <a:lstStyle/>
                    <a:p>
                      <a:pPr algn="ctr"/>
                      <a:r>
                        <a:rPr lang="zh-CN" altLang="en-US"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项目</a:t>
                      </a:r>
                      <a:r>
                        <a:rPr lang="en-US" altLang="zh-CN"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7</a:t>
                      </a:r>
                      <a:endParaRPr lang="zh-CN" altLang="en-US" sz="1600" b="1"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txBody>
                  <a:tcPr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rgbClr val="0E866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438</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rgbClr val="0E866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652</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rgbClr val="0E866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47</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rgbClr val="0E866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402</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rgbClr val="0E866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600" dirty="0">
                          <a:latin typeface="OPPOSans R" panose="00020600040101010101" pitchFamily="18" charset="-122"/>
                          <a:ea typeface="OPPOSans R" panose="00020600040101010101" pitchFamily="18" charset="-122"/>
                          <a:cs typeface="OPPOSans R" panose="00020600040101010101" pitchFamily="18" charset="-122"/>
                        </a:rPr>
                        <a:t>682</a:t>
                      </a:r>
                      <a:endParaRPr lang="zh-CN" altLang="en-US" sz="1600" dirty="0">
                        <a:latin typeface="OPPOSans R" panose="00020600040101010101" pitchFamily="18" charset="-122"/>
                        <a:ea typeface="OPPOSans R" panose="00020600040101010101" pitchFamily="18" charset="-122"/>
                        <a:cs typeface="OPPOSans R" panose="00020600040101010101" pitchFamily="18" charset="-122"/>
                      </a:endParaRPr>
                    </a:p>
                  </a:txBody>
                  <a:tcPr marL="0" marR="180000" anchor="ctr">
                    <a:lnL w="12700" cmpd="sng">
                      <a:noFill/>
                    </a:lnL>
                    <a:lnR w="12700" cmpd="sng">
                      <a:noFill/>
                    </a:lnR>
                    <a:lnT w="28575" cap="flat" cmpd="sng" algn="ctr">
                      <a:solidFill>
                        <a:schemeClr val="bg1">
                          <a:lumMod val="85000"/>
                        </a:schemeClr>
                      </a:solidFill>
                      <a:prstDash val="solid"/>
                      <a:round/>
                      <a:headEnd type="none" w="med" len="med"/>
                      <a:tailEnd type="none" w="med" len="med"/>
                    </a:lnT>
                    <a:lnB w="28575" cap="flat" cmpd="sng" algn="ctr">
                      <a:solidFill>
                        <a:srgbClr val="0E866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6887073"/>
                  </a:ext>
                </a:extLst>
              </a:tr>
            </a:tbl>
          </a:graphicData>
        </a:graphic>
      </p:graphicFrame>
      <p:sp>
        <p:nvSpPr>
          <p:cNvPr id="4" name="文本框 3">
            <a:extLst>
              <a:ext uri="{FF2B5EF4-FFF2-40B4-BE49-F238E27FC236}">
                <a16:creationId xmlns:a16="http://schemas.microsoft.com/office/drawing/2014/main" id="{BE97113E-B91E-7D21-D510-BF4931E4AA7C}"/>
              </a:ext>
            </a:extLst>
          </p:cNvPr>
          <p:cNvSpPr txBox="1"/>
          <p:nvPr/>
        </p:nvSpPr>
        <p:spPr>
          <a:xfrm>
            <a:off x="786064" y="1260418"/>
            <a:ext cx="2646878" cy="461665"/>
          </a:xfrm>
          <a:prstGeom prst="rect">
            <a:avLst/>
          </a:prstGeom>
          <a:noFill/>
        </p:spPr>
        <p:txBody>
          <a:bodyPr wrap="none" rtlCol="0">
            <a:spAutoFit/>
          </a:bodyPr>
          <a:lstStyle/>
          <a:p>
            <a:r>
              <a:rPr lang="zh-CN" altLang="en-US" sz="2400" b="1" dirty="0">
                <a:gradFill>
                  <a:gsLst>
                    <a:gs pos="9000">
                      <a:srgbClr val="00B0F0"/>
                    </a:gs>
                    <a:gs pos="55000">
                      <a:schemeClr val="accent5">
                        <a:lumMod val="75000"/>
                      </a:schemeClr>
                    </a:gs>
                    <a:gs pos="90000">
                      <a:schemeClr val="accent5">
                        <a:lumMod val="75000"/>
                      </a:schemeClr>
                    </a:gs>
                  </a:gsLst>
                  <a:path path="circle">
                    <a:fillToRect r="100000" b="100000"/>
                  </a:path>
                </a:gradFill>
                <a:latin typeface="OPPOSans H" panose="00020600040101010101" pitchFamily="18" charset="-122"/>
                <a:ea typeface="OPPOSans H" panose="00020600040101010101" pitchFamily="18" charset="-122"/>
                <a:cs typeface="OPPOSans H" panose="00020600040101010101" pitchFamily="18" charset="-122"/>
              </a:rPr>
              <a:t>此处输入表格标题</a:t>
            </a:r>
          </a:p>
        </p:txBody>
      </p:sp>
      <p:sp>
        <p:nvSpPr>
          <p:cNvPr id="5" name="文本框 4">
            <a:extLst>
              <a:ext uri="{FF2B5EF4-FFF2-40B4-BE49-F238E27FC236}">
                <a16:creationId xmlns:a16="http://schemas.microsoft.com/office/drawing/2014/main" id="{DFA9B9C1-20EA-F880-5ED5-6E32941871E2}"/>
              </a:ext>
            </a:extLst>
          </p:cNvPr>
          <p:cNvSpPr txBox="1"/>
          <p:nvPr/>
        </p:nvSpPr>
        <p:spPr>
          <a:xfrm>
            <a:off x="786064" y="5612239"/>
            <a:ext cx="10295375" cy="372410"/>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请在此处输入你的结论：此处请输入你需要的文字内容，尽量保持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倍行距，文字可以尽量精炼一点点，字号保持在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a:t>
            </a:r>
          </a:p>
        </p:txBody>
      </p:sp>
    </p:spTree>
    <p:custDataLst>
      <p:tags r:id="rId1"/>
    </p:custDataLst>
    <p:extLst>
      <p:ext uri="{BB962C8B-B14F-4D97-AF65-F5344CB8AC3E}">
        <p14:creationId xmlns:p14="http://schemas.microsoft.com/office/powerpoint/2010/main" val="8164290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湖北科技职业学院11">
            <a:extLst>
              <a:ext uri="{FF2B5EF4-FFF2-40B4-BE49-F238E27FC236}">
                <a16:creationId xmlns:a16="http://schemas.microsoft.com/office/drawing/2014/main" id="{BD8E3F1D-523A-DE41-FF79-AB980280BAF8}"/>
              </a:ext>
            </a:extLst>
          </p:cNvPr>
          <p:cNvSpPr txBox="1"/>
          <p:nvPr/>
        </p:nvSpPr>
        <p:spPr>
          <a:xfrm>
            <a:off x="4645196" y="2432843"/>
            <a:ext cx="1438214" cy="1862048"/>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115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校</a:t>
            </a:r>
          </a:p>
        </p:txBody>
      </p:sp>
      <p:sp>
        <p:nvSpPr>
          <p:cNvPr id="22" name="湖北科技职业学院11">
            <a:extLst>
              <a:ext uri="{FF2B5EF4-FFF2-40B4-BE49-F238E27FC236}">
                <a16:creationId xmlns:a16="http://schemas.microsoft.com/office/drawing/2014/main" id="{6F402461-2A40-A8E8-83EE-EF9AB09E5F27}"/>
              </a:ext>
            </a:extLst>
          </p:cNvPr>
          <p:cNvSpPr txBox="1"/>
          <p:nvPr/>
        </p:nvSpPr>
        <p:spPr>
          <a:xfrm>
            <a:off x="7596867" y="2432843"/>
            <a:ext cx="1438214" cy="1862048"/>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115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展</a:t>
            </a:r>
          </a:p>
        </p:txBody>
      </p:sp>
      <p:sp>
        <p:nvSpPr>
          <p:cNvPr id="18" name="文本框 17">
            <a:extLst>
              <a:ext uri="{FF2B5EF4-FFF2-40B4-BE49-F238E27FC236}">
                <a16:creationId xmlns:a16="http://schemas.microsoft.com/office/drawing/2014/main" id="{F3A5E173-BD9F-CD2A-890D-29442AC9252F}"/>
              </a:ext>
            </a:extLst>
          </p:cNvPr>
          <p:cNvSpPr txBox="1"/>
          <p:nvPr/>
        </p:nvSpPr>
        <p:spPr>
          <a:xfrm>
            <a:off x="4193309" y="4869055"/>
            <a:ext cx="3792682" cy="461665"/>
          </a:xfrm>
          <a:prstGeom prst="rect">
            <a:avLst/>
          </a:prstGeom>
          <a:noFill/>
        </p:spPr>
        <p:txBody>
          <a:bodyPr wrap="square">
            <a:spAutoFit/>
          </a:bodyPr>
          <a:lstStyle/>
          <a:p>
            <a:pPr algn="ctr">
              <a:defRPr/>
            </a:pPr>
            <a:r>
              <a:rPr lang="en-US" altLang="zh-CN" sz="24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School development</a:t>
            </a:r>
          </a:p>
        </p:txBody>
      </p:sp>
      <p:pic>
        <p:nvPicPr>
          <p:cNvPr id="31" name="图片 30">
            <a:extLst>
              <a:ext uri="{FF2B5EF4-FFF2-40B4-BE49-F238E27FC236}">
                <a16:creationId xmlns:a16="http://schemas.microsoft.com/office/drawing/2014/main" id="{17BAC94A-AE34-4BDE-B68C-BBC78D4D6929}"/>
              </a:ext>
            </a:extLst>
          </p:cNvPr>
          <p:cNvPicPr>
            <a:picLocks noChangeAspect="1"/>
          </p:cNvPicPr>
          <p:nvPr/>
        </p:nvPicPr>
        <p:blipFill>
          <a:blip r:embed="rId4">
            <a:duotone>
              <a:schemeClr val="bg2">
                <a:shade val="45000"/>
                <a:satMod val="135000"/>
              </a:schemeClr>
              <a:prstClr val="white"/>
            </a:duotone>
          </a:blip>
          <a:stretch>
            <a:fillRect/>
          </a:stretch>
        </p:blipFill>
        <p:spPr>
          <a:xfrm>
            <a:off x="1514512" y="3590925"/>
            <a:ext cx="9162978" cy="687044"/>
          </a:xfrm>
          <a:prstGeom prst="rect">
            <a:avLst/>
          </a:prstGeom>
        </p:spPr>
      </p:pic>
      <p:sp>
        <p:nvSpPr>
          <p:cNvPr id="6" name="文本框 5">
            <a:extLst>
              <a:ext uri="{FF2B5EF4-FFF2-40B4-BE49-F238E27FC236}">
                <a16:creationId xmlns:a16="http://schemas.microsoft.com/office/drawing/2014/main" id="{2B5A8B6A-136B-1B71-2B96-E1477957C071}"/>
              </a:ext>
            </a:extLst>
          </p:cNvPr>
          <p:cNvSpPr txBox="1"/>
          <p:nvPr/>
        </p:nvSpPr>
        <p:spPr>
          <a:xfrm>
            <a:off x="5002213" y="412750"/>
            <a:ext cx="2187574" cy="1882361"/>
          </a:xfrm>
          <a:prstGeom prst="rect">
            <a:avLst/>
          </a:prstGeom>
          <a:noFill/>
          <a:effectLst/>
        </p:spPr>
        <p:txBody>
          <a:bodyPr wrap="square" lIns="111557" tIns="55778" rIns="111557" bIns="55778">
            <a:spAutoFit/>
          </a:bodyPr>
          <a:lstStyle/>
          <a:p>
            <a:pPr algn="ctr">
              <a:defRPr/>
            </a:pPr>
            <a:r>
              <a:rPr lang="en-US" altLang="zh-CN" sz="11500">
                <a:ln>
                  <a:gradFill>
                    <a:gsLst>
                      <a:gs pos="83000">
                        <a:srgbClr val="00B0F0"/>
                      </a:gs>
                      <a:gs pos="74000">
                        <a:srgbClr val="00B0F0">
                          <a:alpha val="0"/>
                        </a:srgbClr>
                      </a:gs>
                    </a:gsLst>
                    <a:lin ang="5400000" scaled="1"/>
                  </a:gradFill>
                </a:ln>
                <a:noFill/>
                <a:latin typeface="字体圈欣意冠黑体" panose="00000500000000000000" pitchFamily="2" charset="-122"/>
                <a:ea typeface="字体圈欣意冠黑体" panose="00000500000000000000" pitchFamily="2" charset="-122"/>
              </a:rPr>
              <a:t>04</a:t>
            </a:r>
            <a:endParaRPr lang="zh-CN" altLang="en-US" sz="11500">
              <a:ln>
                <a:gradFill>
                  <a:gsLst>
                    <a:gs pos="83000">
                      <a:srgbClr val="00B0F0"/>
                    </a:gs>
                    <a:gs pos="74000">
                      <a:srgbClr val="00B0F0">
                        <a:alpha val="0"/>
                      </a:srgbClr>
                    </a:gs>
                  </a:gsLst>
                  <a:lin ang="5400000" scaled="1"/>
                </a:gradFill>
              </a:ln>
              <a:noFill/>
              <a:latin typeface="字体圈欣意冠黑体" panose="00000500000000000000" pitchFamily="2" charset="-122"/>
              <a:ea typeface="字体圈欣意冠黑体" panose="00000500000000000000" pitchFamily="2" charset="-122"/>
            </a:endParaRPr>
          </a:p>
        </p:txBody>
      </p:sp>
      <p:sp>
        <p:nvSpPr>
          <p:cNvPr id="7" name="文本框 6">
            <a:extLst>
              <a:ext uri="{FF2B5EF4-FFF2-40B4-BE49-F238E27FC236}">
                <a16:creationId xmlns:a16="http://schemas.microsoft.com/office/drawing/2014/main" id="{21C56114-2223-4F07-4224-80BD495F2FDB}"/>
              </a:ext>
            </a:extLst>
          </p:cNvPr>
          <p:cNvSpPr txBox="1"/>
          <p:nvPr/>
        </p:nvSpPr>
        <p:spPr>
          <a:xfrm>
            <a:off x="5002213" y="403225"/>
            <a:ext cx="2187574" cy="1882361"/>
          </a:xfrm>
          <a:prstGeom prst="rect">
            <a:avLst/>
          </a:prstGeom>
          <a:noFill/>
          <a:effectLst/>
        </p:spPr>
        <p:txBody>
          <a:bodyPr wrap="square" lIns="111557" tIns="55778" rIns="111557" bIns="55778">
            <a:spAutoFit/>
          </a:bodyPr>
          <a:lstStyle/>
          <a:p>
            <a:pPr algn="ctr">
              <a:defRPr/>
            </a:pPr>
            <a:r>
              <a:rPr lang="en-US" altLang="zh-CN" sz="11500">
                <a:ln>
                  <a:gradFill>
                    <a:gsLst>
                      <a:gs pos="40000">
                        <a:srgbClr val="00B0F0"/>
                      </a:gs>
                      <a:gs pos="48000">
                        <a:srgbClr val="00B0F0">
                          <a:alpha val="0"/>
                        </a:srgbClr>
                      </a:gs>
                    </a:gsLst>
                    <a:lin ang="5400000" scaled="1"/>
                  </a:gradFill>
                </a:ln>
                <a:noFill/>
                <a:latin typeface="字体圈欣意冠黑体" panose="00000500000000000000" pitchFamily="2" charset="-122"/>
                <a:ea typeface="字体圈欣意冠黑体" panose="00000500000000000000" pitchFamily="2" charset="-122"/>
              </a:rPr>
              <a:t>04</a:t>
            </a:r>
            <a:endParaRPr lang="zh-CN" altLang="en-US" sz="11500">
              <a:ln>
                <a:gradFill>
                  <a:gsLst>
                    <a:gs pos="40000">
                      <a:srgbClr val="00B0F0"/>
                    </a:gs>
                    <a:gs pos="48000">
                      <a:srgbClr val="00B0F0">
                        <a:alpha val="0"/>
                      </a:srgbClr>
                    </a:gs>
                  </a:gsLst>
                  <a:lin ang="5400000" scaled="1"/>
                </a:gradFill>
              </a:ln>
              <a:noFill/>
              <a:latin typeface="字体圈欣意冠黑体" panose="00000500000000000000" pitchFamily="2" charset="-122"/>
              <a:ea typeface="字体圈欣意冠黑体" panose="00000500000000000000" pitchFamily="2" charset="-122"/>
            </a:endParaRPr>
          </a:p>
        </p:txBody>
      </p:sp>
      <p:grpSp>
        <p:nvGrpSpPr>
          <p:cNvPr id="8" name="组合 7">
            <a:extLst>
              <a:ext uri="{FF2B5EF4-FFF2-40B4-BE49-F238E27FC236}">
                <a16:creationId xmlns:a16="http://schemas.microsoft.com/office/drawing/2014/main" id="{40953641-793E-74BE-8A52-94BF661DDC86}"/>
              </a:ext>
            </a:extLst>
          </p:cNvPr>
          <p:cNvGrpSpPr/>
          <p:nvPr/>
        </p:nvGrpSpPr>
        <p:grpSpPr>
          <a:xfrm>
            <a:off x="4876800" y="1336821"/>
            <a:ext cx="2438400" cy="337319"/>
            <a:chOff x="5273802" y="1336821"/>
            <a:chExt cx="1644396" cy="337319"/>
          </a:xfrm>
        </p:grpSpPr>
        <p:sp>
          <p:nvSpPr>
            <p:cNvPr id="9" name="椭圆 14">
              <a:extLst>
                <a:ext uri="{FF2B5EF4-FFF2-40B4-BE49-F238E27FC236}">
                  <a16:creationId xmlns:a16="http://schemas.microsoft.com/office/drawing/2014/main" id="{9E146841-E9F2-4D7F-9894-E79B724F3B7F}"/>
                </a:ext>
              </a:extLst>
            </p:cNvPr>
            <p:cNvSpPr/>
            <p:nvPr>
              <p:custDataLst>
                <p:tags r:id="rId1"/>
              </p:custDataLst>
            </p:nvPr>
          </p:nvSpPr>
          <p:spPr>
            <a:xfrm>
              <a:off x="5313988" y="1360397"/>
              <a:ext cx="1564024" cy="290166"/>
            </a:xfrm>
            <a:prstGeom prst="roundRect">
              <a:avLst>
                <a:gd name="adj" fmla="val 50000"/>
              </a:avLst>
            </a:prstGeom>
            <a:gradFill flip="none" rotWithShape="1">
              <a:gsLst>
                <a:gs pos="0">
                  <a:srgbClr val="279DDA">
                    <a:alpha val="94000"/>
                  </a:srgbClr>
                </a:gs>
                <a:gs pos="70000">
                  <a:srgbClr val="256DBE">
                    <a:alpha val="82000"/>
                  </a:srgb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56482" tIns="28241" rIns="56482" bIns="28241" rtlCol="0" anchor="ctr">
              <a:noAutofit/>
            </a:bodyPr>
            <a:lstStyle/>
            <a:p>
              <a:pPr algn="ctr"/>
              <a:endParaRPr lang="zh-CN" altLang="en-US" sz="1112">
                <a:latin typeface="字体圈欣意冠黑体" panose="00000500000000000000" pitchFamily="2" charset="-122"/>
                <a:ea typeface="字体圈欣意冠黑体" panose="00000500000000000000" pitchFamily="2" charset="-122"/>
              </a:endParaRPr>
            </a:p>
          </p:txBody>
        </p:sp>
        <p:sp>
          <p:nvSpPr>
            <p:cNvPr id="10" name="椭圆 15">
              <a:extLst>
                <a:ext uri="{FF2B5EF4-FFF2-40B4-BE49-F238E27FC236}">
                  <a16:creationId xmlns:a16="http://schemas.microsoft.com/office/drawing/2014/main" id="{1A5A2590-B2CA-9CED-A64A-D4589EF3E58A}"/>
                </a:ext>
              </a:extLst>
            </p:cNvPr>
            <p:cNvSpPr/>
            <p:nvPr>
              <p:custDataLst>
                <p:tags r:id="rId2"/>
              </p:custDataLst>
            </p:nvPr>
          </p:nvSpPr>
          <p:spPr>
            <a:xfrm>
              <a:off x="5273802" y="1336821"/>
              <a:ext cx="1644396" cy="337319"/>
            </a:xfrm>
            <a:prstGeom prst="roundRect">
              <a:avLst>
                <a:gd name="adj" fmla="val 50000"/>
              </a:avLst>
            </a:prstGeom>
            <a:solidFill>
              <a:srgbClr val="00B0F0">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56482" tIns="28241" rIns="56482" bIns="28241" rtlCol="0" anchor="ctr">
              <a:noAutofit/>
            </a:bodyPr>
            <a:lstStyle/>
            <a:p>
              <a:pPr algn="ctr"/>
              <a:endParaRPr lang="zh-CN" altLang="en-US" sz="1112">
                <a:latin typeface="字体圈欣意冠黑体" panose="00000500000000000000" pitchFamily="2" charset="-122"/>
                <a:ea typeface="字体圈欣意冠黑体" panose="00000500000000000000" pitchFamily="2" charset="-122"/>
              </a:endParaRPr>
            </a:p>
          </p:txBody>
        </p:sp>
        <p:sp>
          <p:nvSpPr>
            <p:cNvPr id="11" name="文本框 10">
              <a:extLst>
                <a:ext uri="{FF2B5EF4-FFF2-40B4-BE49-F238E27FC236}">
                  <a16:creationId xmlns:a16="http://schemas.microsoft.com/office/drawing/2014/main" id="{9330A49E-06CF-6589-DBBA-3287E356BE94}"/>
                </a:ext>
              </a:extLst>
            </p:cNvPr>
            <p:cNvSpPr txBox="1"/>
            <p:nvPr/>
          </p:nvSpPr>
          <p:spPr>
            <a:xfrm>
              <a:off x="5407344" y="1353279"/>
              <a:ext cx="1377312" cy="275191"/>
            </a:xfrm>
            <a:prstGeom prst="rect">
              <a:avLst/>
            </a:prstGeom>
            <a:noFill/>
            <a:effectLst/>
          </p:spPr>
          <p:txBody>
            <a:bodyPr wrap="square" lIns="56482" tIns="28241" rIns="56482" bIns="28241">
              <a:spAutoFit/>
            </a:bodyPr>
            <a:lstStyle/>
            <a:p>
              <a:pPr algn="ctr">
                <a:defRPr/>
              </a:pPr>
              <a:r>
                <a:rPr lang="en-US" altLang="zh-CN" sz="1418">
                  <a:gradFill>
                    <a:gsLst>
                      <a:gs pos="40000">
                        <a:srgbClr val="FAFAFA"/>
                      </a:gs>
                      <a:gs pos="83000">
                        <a:srgbClr val="CBE9FF"/>
                      </a:gs>
                    </a:gsLst>
                    <a:lin ang="3600000" scaled="0"/>
                  </a:gradFill>
                  <a:latin typeface="字体圈欣意冠黑体" panose="00000500000000000000" pitchFamily="2" charset="-122"/>
                  <a:ea typeface="字体圈欣意冠黑体" panose="00000500000000000000" pitchFamily="2" charset="-122"/>
                </a:rPr>
                <a:t>PART   FOUR</a:t>
              </a:r>
              <a:endParaRPr lang="zh-CN" altLang="en-US" sz="1418">
                <a:gradFill>
                  <a:gsLst>
                    <a:gs pos="40000">
                      <a:srgbClr val="FAFAFA"/>
                    </a:gs>
                    <a:gs pos="83000">
                      <a:srgbClr val="CBE9FF"/>
                    </a:gs>
                  </a:gsLst>
                  <a:lin ang="3600000" scaled="0"/>
                </a:gradFill>
                <a:latin typeface="字体圈欣意冠黑体" panose="00000500000000000000" pitchFamily="2" charset="-122"/>
                <a:ea typeface="字体圈欣意冠黑体" panose="00000500000000000000" pitchFamily="2" charset="-122"/>
              </a:endParaRPr>
            </a:p>
          </p:txBody>
        </p:sp>
      </p:grpSp>
      <p:sp>
        <p:nvSpPr>
          <p:cNvPr id="12" name="湖北科技职业学院11">
            <a:extLst>
              <a:ext uri="{FF2B5EF4-FFF2-40B4-BE49-F238E27FC236}">
                <a16:creationId xmlns:a16="http://schemas.microsoft.com/office/drawing/2014/main" id="{9CC5AC0E-783B-E150-59DB-059A04F6310C}"/>
              </a:ext>
            </a:extLst>
          </p:cNvPr>
          <p:cNvSpPr txBox="1"/>
          <p:nvPr/>
        </p:nvSpPr>
        <p:spPr>
          <a:xfrm>
            <a:off x="3169329" y="2432843"/>
            <a:ext cx="1438214" cy="1862048"/>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115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学</a:t>
            </a:r>
          </a:p>
        </p:txBody>
      </p:sp>
      <p:sp>
        <p:nvSpPr>
          <p:cNvPr id="14" name="湖北科技职业学院11">
            <a:extLst>
              <a:ext uri="{FF2B5EF4-FFF2-40B4-BE49-F238E27FC236}">
                <a16:creationId xmlns:a16="http://schemas.microsoft.com/office/drawing/2014/main" id="{5578E33D-E73C-3685-AA76-E0CA24FB7134}"/>
              </a:ext>
            </a:extLst>
          </p:cNvPr>
          <p:cNvSpPr txBox="1"/>
          <p:nvPr/>
        </p:nvSpPr>
        <p:spPr>
          <a:xfrm>
            <a:off x="6121063" y="2432843"/>
            <a:ext cx="1438214" cy="1862048"/>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115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发</a:t>
            </a:r>
          </a:p>
        </p:txBody>
      </p:sp>
    </p:spTree>
    <p:extLst>
      <p:ext uri="{BB962C8B-B14F-4D97-AF65-F5344CB8AC3E}">
        <p14:creationId xmlns:p14="http://schemas.microsoft.com/office/powerpoint/2010/main" val="11441736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湖北科技职业学院11">
            <a:extLst>
              <a:ext uri="{FF2B5EF4-FFF2-40B4-BE49-F238E27FC236}">
                <a16:creationId xmlns:a16="http://schemas.microsoft.com/office/drawing/2014/main" id="{7F22BE4C-D88F-03A5-6D19-C8F345AC6D5D}"/>
              </a:ext>
            </a:extLst>
          </p:cNvPr>
          <p:cNvSpPr txBox="1"/>
          <p:nvPr/>
        </p:nvSpPr>
        <p:spPr>
          <a:xfrm>
            <a:off x="4318000" y="241688"/>
            <a:ext cx="3556000" cy="830997"/>
          </a:xfrm>
          <a:prstGeom prst="rect">
            <a:avLst/>
          </a:prstGeom>
          <a:noFill/>
        </p:spPr>
        <p:txBody>
          <a:bodyPr wrap="squar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48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其他板式页面</a:t>
            </a:r>
          </a:p>
        </p:txBody>
      </p:sp>
      <p:sp>
        <p:nvSpPr>
          <p:cNvPr id="26" name="corn-with-leaves_20188">
            <a:extLst>
              <a:ext uri="{FF2B5EF4-FFF2-40B4-BE49-F238E27FC236}">
                <a16:creationId xmlns:a16="http://schemas.microsoft.com/office/drawing/2014/main" id="{A9513ADC-965A-6D85-4951-37D20570C411}"/>
              </a:ext>
            </a:extLst>
          </p:cNvPr>
          <p:cNvSpPr/>
          <p:nvPr/>
        </p:nvSpPr>
        <p:spPr>
          <a:xfrm rot="19332645">
            <a:off x="4062979"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corn-with-leaves_20188">
            <a:extLst>
              <a:ext uri="{FF2B5EF4-FFF2-40B4-BE49-F238E27FC236}">
                <a16:creationId xmlns:a16="http://schemas.microsoft.com/office/drawing/2014/main" id="{2B44F232-C4AE-5EA8-55B4-66C1F7BCFA65}"/>
              </a:ext>
            </a:extLst>
          </p:cNvPr>
          <p:cNvSpPr/>
          <p:nvPr/>
        </p:nvSpPr>
        <p:spPr>
          <a:xfrm rot="2267355" flipH="1">
            <a:off x="7960725"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圆角矩形 45">
            <a:extLst>
              <a:ext uri="{FF2B5EF4-FFF2-40B4-BE49-F238E27FC236}">
                <a16:creationId xmlns:a16="http://schemas.microsoft.com/office/drawing/2014/main" id="{34ECBE9B-8A22-AD35-251B-7872D11A3562}"/>
              </a:ext>
            </a:extLst>
          </p:cNvPr>
          <p:cNvSpPr/>
          <p:nvPr/>
        </p:nvSpPr>
        <p:spPr>
          <a:xfrm>
            <a:off x="1147171" y="1293934"/>
            <a:ext cx="4736059" cy="2154892"/>
          </a:xfrm>
          <a:prstGeom prst="roundRect">
            <a:avLst>
              <a:gd name="adj" fmla="val 6603"/>
            </a:avLst>
          </a:prstGeom>
          <a:gradFill flip="none" rotWithShape="1">
            <a:gsLst>
              <a:gs pos="0">
                <a:schemeClr val="bg1">
                  <a:alpha val="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3" name="圆角矩形 46">
            <a:extLst>
              <a:ext uri="{FF2B5EF4-FFF2-40B4-BE49-F238E27FC236}">
                <a16:creationId xmlns:a16="http://schemas.microsoft.com/office/drawing/2014/main" id="{88649425-F123-A561-E377-8336A01100E9}"/>
              </a:ext>
            </a:extLst>
          </p:cNvPr>
          <p:cNvSpPr/>
          <p:nvPr/>
        </p:nvSpPr>
        <p:spPr>
          <a:xfrm>
            <a:off x="660400" y="3842919"/>
            <a:ext cx="4736059" cy="2154892"/>
          </a:xfrm>
          <a:prstGeom prst="roundRect">
            <a:avLst>
              <a:gd name="adj" fmla="val 6603"/>
            </a:avLst>
          </a:prstGeom>
          <a:gradFill flip="none" rotWithShape="1">
            <a:gsLst>
              <a:gs pos="0">
                <a:schemeClr val="bg1">
                  <a:alpha val="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4" name="圆角矩形 47">
            <a:extLst>
              <a:ext uri="{FF2B5EF4-FFF2-40B4-BE49-F238E27FC236}">
                <a16:creationId xmlns:a16="http://schemas.microsoft.com/office/drawing/2014/main" id="{21D10A5F-70FE-43FC-DCEB-ADAB3EA08AC6}"/>
              </a:ext>
            </a:extLst>
          </p:cNvPr>
          <p:cNvSpPr/>
          <p:nvPr/>
        </p:nvSpPr>
        <p:spPr>
          <a:xfrm>
            <a:off x="6286334" y="1293934"/>
            <a:ext cx="4736059" cy="2154892"/>
          </a:xfrm>
          <a:prstGeom prst="roundRect">
            <a:avLst>
              <a:gd name="adj" fmla="val 6603"/>
            </a:avLst>
          </a:prstGeom>
          <a:gradFill flip="none" rotWithShape="1">
            <a:gsLst>
              <a:gs pos="0">
                <a:schemeClr val="bg1">
                  <a:alpha val="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5" name="圆角矩形 48">
            <a:extLst>
              <a:ext uri="{FF2B5EF4-FFF2-40B4-BE49-F238E27FC236}">
                <a16:creationId xmlns:a16="http://schemas.microsoft.com/office/drawing/2014/main" id="{5CBF147B-7A39-3ACA-1CA3-412DFB1265E0}"/>
              </a:ext>
            </a:extLst>
          </p:cNvPr>
          <p:cNvSpPr/>
          <p:nvPr/>
        </p:nvSpPr>
        <p:spPr>
          <a:xfrm>
            <a:off x="6747306" y="3842919"/>
            <a:ext cx="4736059" cy="2154892"/>
          </a:xfrm>
          <a:prstGeom prst="roundRect">
            <a:avLst>
              <a:gd name="adj" fmla="val 6603"/>
            </a:avLst>
          </a:prstGeom>
          <a:gradFill flip="none" rotWithShape="1">
            <a:gsLst>
              <a:gs pos="0">
                <a:schemeClr val="bg1">
                  <a:alpha val="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7" name="梯形 6">
            <a:extLst>
              <a:ext uri="{FF2B5EF4-FFF2-40B4-BE49-F238E27FC236}">
                <a16:creationId xmlns:a16="http://schemas.microsoft.com/office/drawing/2014/main" id="{322EF2B8-11B5-CCC6-B589-6F1F752135CE}"/>
              </a:ext>
            </a:extLst>
          </p:cNvPr>
          <p:cNvSpPr/>
          <p:nvPr/>
        </p:nvSpPr>
        <p:spPr>
          <a:xfrm>
            <a:off x="5365555" y="2726253"/>
            <a:ext cx="1457632" cy="276022"/>
          </a:xfrm>
          <a:prstGeom prst="trapezoid">
            <a:avLst>
              <a:gd name="adj" fmla="val 206309"/>
            </a:avLst>
          </a:prstGeom>
          <a:gradFill flip="none" rotWithShape="1">
            <a:gsLst>
              <a:gs pos="3000">
                <a:srgbClr val="00B0F0"/>
              </a:gs>
              <a:gs pos="65000">
                <a:schemeClr val="accent5">
                  <a:lumMod val="75000"/>
                </a:schemeClr>
              </a:gs>
              <a:gs pos="90000">
                <a:schemeClr val="accent5">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8" name="梯形 7">
            <a:extLst>
              <a:ext uri="{FF2B5EF4-FFF2-40B4-BE49-F238E27FC236}">
                <a16:creationId xmlns:a16="http://schemas.microsoft.com/office/drawing/2014/main" id="{75B29737-CB55-0FF4-E8FD-21CA33139D40}"/>
              </a:ext>
            </a:extLst>
          </p:cNvPr>
          <p:cNvSpPr/>
          <p:nvPr/>
        </p:nvSpPr>
        <p:spPr>
          <a:xfrm>
            <a:off x="4893136" y="3628295"/>
            <a:ext cx="2414581" cy="429248"/>
          </a:xfrm>
          <a:prstGeom prst="trapezoid">
            <a:avLst>
              <a:gd name="adj" fmla="val 206309"/>
            </a:avLst>
          </a:prstGeom>
          <a:gradFill flip="none" rotWithShape="1">
            <a:gsLst>
              <a:gs pos="3000">
                <a:srgbClr val="00B0F0"/>
              </a:gs>
              <a:gs pos="65000">
                <a:schemeClr val="accent5">
                  <a:lumMod val="75000"/>
                </a:schemeClr>
              </a:gs>
              <a:gs pos="90000">
                <a:schemeClr val="accent5">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9" name="梯形 8">
            <a:extLst>
              <a:ext uri="{FF2B5EF4-FFF2-40B4-BE49-F238E27FC236}">
                <a16:creationId xmlns:a16="http://schemas.microsoft.com/office/drawing/2014/main" id="{B74E4F4B-F2AA-FF5E-90EB-60085C2C2360}"/>
              </a:ext>
            </a:extLst>
          </p:cNvPr>
          <p:cNvSpPr/>
          <p:nvPr/>
        </p:nvSpPr>
        <p:spPr>
          <a:xfrm>
            <a:off x="4408607" y="4554514"/>
            <a:ext cx="3367491" cy="558298"/>
          </a:xfrm>
          <a:prstGeom prst="trapezoid">
            <a:avLst>
              <a:gd name="adj" fmla="val 195754"/>
            </a:avLst>
          </a:prstGeom>
          <a:gradFill flip="none" rotWithShape="1">
            <a:gsLst>
              <a:gs pos="3000">
                <a:srgbClr val="00B0F0"/>
              </a:gs>
              <a:gs pos="65000">
                <a:schemeClr val="accent5">
                  <a:lumMod val="75000"/>
                </a:schemeClr>
              </a:gs>
              <a:gs pos="90000">
                <a:schemeClr val="accent5">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10" name="任意多边形 37">
            <a:extLst>
              <a:ext uri="{FF2B5EF4-FFF2-40B4-BE49-F238E27FC236}">
                <a16:creationId xmlns:a16="http://schemas.microsoft.com/office/drawing/2014/main" id="{B47639DF-A1A4-270D-6FC5-AB25D0C37C17}"/>
              </a:ext>
            </a:extLst>
          </p:cNvPr>
          <p:cNvSpPr/>
          <p:nvPr/>
        </p:nvSpPr>
        <p:spPr>
          <a:xfrm>
            <a:off x="5442846" y="1388038"/>
            <a:ext cx="1306310" cy="1434767"/>
          </a:xfrm>
          <a:custGeom>
            <a:avLst/>
            <a:gdLst>
              <a:gd name="connsiteX0" fmla="*/ 666283 w 1332566"/>
              <a:gd name="connsiteY0" fmla="*/ 0 h 1434767"/>
              <a:gd name="connsiteX1" fmla="*/ 1332566 w 1332566"/>
              <a:gd name="connsiteY1" fmla="*/ 1434767 h 1434767"/>
              <a:gd name="connsiteX2" fmla="*/ 0 w 1332566"/>
              <a:gd name="connsiteY2" fmla="*/ 1434767 h 1434767"/>
              <a:gd name="connsiteX3" fmla="*/ 666283 w 1332566"/>
              <a:gd name="connsiteY3" fmla="*/ 0 h 1434767"/>
            </a:gdLst>
            <a:ahLst/>
            <a:cxnLst>
              <a:cxn ang="0">
                <a:pos x="connsiteX0" y="connsiteY0"/>
              </a:cxn>
              <a:cxn ang="0">
                <a:pos x="connsiteX1" y="connsiteY1"/>
              </a:cxn>
              <a:cxn ang="0">
                <a:pos x="connsiteX2" y="connsiteY2"/>
              </a:cxn>
              <a:cxn ang="0">
                <a:pos x="connsiteX3" y="connsiteY3"/>
              </a:cxn>
            </a:cxnLst>
            <a:rect l="l" t="t" r="r" b="b"/>
            <a:pathLst>
              <a:path w="1332566" h="1434767">
                <a:moveTo>
                  <a:pt x="666283" y="0"/>
                </a:moveTo>
                <a:lnTo>
                  <a:pt x="1332566" y="1434767"/>
                </a:lnTo>
                <a:lnTo>
                  <a:pt x="0" y="1434767"/>
                </a:lnTo>
                <a:lnTo>
                  <a:pt x="666283" y="0"/>
                </a:lnTo>
                <a:close/>
              </a:path>
            </a:pathLst>
          </a:custGeom>
          <a:gradFill flip="none" rotWithShape="1">
            <a:gsLst>
              <a:gs pos="9000">
                <a:srgbClr val="00B0F0"/>
              </a:gs>
              <a:gs pos="55000">
                <a:schemeClr val="accent5">
                  <a:lumMod val="75000"/>
                </a:schemeClr>
              </a:gs>
              <a:gs pos="9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11" name="任意多边形 34">
            <a:extLst>
              <a:ext uri="{FF2B5EF4-FFF2-40B4-BE49-F238E27FC236}">
                <a16:creationId xmlns:a16="http://schemas.microsoft.com/office/drawing/2014/main" id="{12DA4379-B14C-78A7-8EE4-BE6DD417E988}"/>
              </a:ext>
            </a:extLst>
          </p:cNvPr>
          <p:cNvSpPr/>
          <p:nvPr/>
        </p:nvSpPr>
        <p:spPr>
          <a:xfrm>
            <a:off x="4962451" y="3002275"/>
            <a:ext cx="2267098" cy="875799"/>
          </a:xfrm>
          <a:custGeom>
            <a:avLst/>
            <a:gdLst>
              <a:gd name="connsiteX0" fmla="*/ 406707 w 2312666"/>
              <a:gd name="connsiteY0" fmla="*/ 0 h 875799"/>
              <a:gd name="connsiteX1" fmla="*/ 1905959 w 2312666"/>
              <a:gd name="connsiteY1" fmla="*/ 0 h 875799"/>
              <a:gd name="connsiteX2" fmla="*/ 2312666 w 2312666"/>
              <a:gd name="connsiteY2" fmla="*/ 875799 h 875799"/>
              <a:gd name="connsiteX3" fmla="*/ 0 w 2312666"/>
              <a:gd name="connsiteY3" fmla="*/ 875799 h 875799"/>
              <a:gd name="connsiteX4" fmla="*/ 406707 w 2312666"/>
              <a:gd name="connsiteY4" fmla="*/ 0 h 875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2666" h="875799">
                <a:moveTo>
                  <a:pt x="406707" y="0"/>
                </a:moveTo>
                <a:lnTo>
                  <a:pt x="1905959" y="0"/>
                </a:lnTo>
                <a:lnTo>
                  <a:pt x="2312666" y="875799"/>
                </a:lnTo>
                <a:lnTo>
                  <a:pt x="0" y="875799"/>
                </a:lnTo>
                <a:lnTo>
                  <a:pt x="406707" y="0"/>
                </a:lnTo>
                <a:close/>
              </a:path>
            </a:pathLst>
          </a:cu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12" name="任意多边形 31">
            <a:extLst>
              <a:ext uri="{FF2B5EF4-FFF2-40B4-BE49-F238E27FC236}">
                <a16:creationId xmlns:a16="http://schemas.microsoft.com/office/drawing/2014/main" id="{4184F54A-B9C7-EBBF-799D-0B2507AC5080}"/>
              </a:ext>
            </a:extLst>
          </p:cNvPr>
          <p:cNvSpPr/>
          <p:nvPr/>
        </p:nvSpPr>
        <p:spPr>
          <a:xfrm>
            <a:off x="4482057" y="4057544"/>
            <a:ext cx="3227886" cy="875799"/>
          </a:xfrm>
          <a:custGeom>
            <a:avLst/>
            <a:gdLst>
              <a:gd name="connsiteX0" fmla="*/ 406707 w 3292766"/>
              <a:gd name="connsiteY0" fmla="*/ 0 h 875799"/>
              <a:gd name="connsiteX1" fmla="*/ 2886059 w 3292766"/>
              <a:gd name="connsiteY1" fmla="*/ 0 h 875799"/>
              <a:gd name="connsiteX2" fmla="*/ 3292766 w 3292766"/>
              <a:gd name="connsiteY2" fmla="*/ 875799 h 875799"/>
              <a:gd name="connsiteX3" fmla="*/ 0 w 3292766"/>
              <a:gd name="connsiteY3" fmla="*/ 875799 h 875799"/>
              <a:gd name="connsiteX4" fmla="*/ 406707 w 3292766"/>
              <a:gd name="connsiteY4" fmla="*/ 0 h 875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2766" h="875799">
                <a:moveTo>
                  <a:pt x="406707" y="0"/>
                </a:moveTo>
                <a:lnTo>
                  <a:pt x="2886059" y="0"/>
                </a:lnTo>
                <a:lnTo>
                  <a:pt x="3292766" y="875799"/>
                </a:lnTo>
                <a:lnTo>
                  <a:pt x="0" y="875799"/>
                </a:lnTo>
                <a:lnTo>
                  <a:pt x="406707" y="0"/>
                </a:lnTo>
                <a:close/>
              </a:path>
            </a:pathLst>
          </a:cu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13" name="任意多边形 28">
            <a:extLst>
              <a:ext uri="{FF2B5EF4-FFF2-40B4-BE49-F238E27FC236}">
                <a16:creationId xmlns:a16="http://schemas.microsoft.com/office/drawing/2014/main" id="{D8B86C3F-7F99-3671-88AB-C226A2CC6C76}"/>
              </a:ext>
            </a:extLst>
          </p:cNvPr>
          <p:cNvSpPr/>
          <p:nvPr/>
        </p:nvSpPr>
        <p:spPr>
          <a:xfrm>
            <a:off x="3990024" y="5112812"/>
            <a:ext cx="4211952" cy="901366"/>
          </a:xfrm>
          <a:custGeom>
            <a:avLst/>
            <a:gdLst>
              <a:gd name="connsiteX0" fmla="*/ 418580 w 4296611"/>
              <a:gd name="connsiteY0" fmla="*/ 0 h 901366"/>
              <a:gd name="connsiteX1" fmla="*/ 3878031 w 4296611"/>
              <a:gd name="connsiteY1" fmla="*/ 0 h 901366"/>
              <a:gd name="connsiteX2" fmla="*/ 4296611 w 4296611"/>
              <a:gd name="connsiteY2" fmla="*/ 901366 h 901366"/>
              <a:gd name="connsiteX3" fmla="*/ 0 w 4296611"/>
              <a:gd name="connsiteY3" fmla="*/ 901366 h 901366"/>
              <a:gd name="connsiteX4" fmla="*/ 418580 w 4296611"/>
              <a:gd name="connsiteY4" fmla="*/ 0 h 901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6611" h="901366">
                <a:moveTo>
                  <a:pt x="418580" y="0"/>
                </a:moveTo>
                <a:lnTo>
                  <a:pt x="3878031" y="0"/>
                </a:lnTo>
                <a:lnTo>
                  <a:pt x="4296611" y="901366"/>
                </a:lnTo>
                <a:lnTo>
                  <a:pt x="0" y="901366"/>
                </a:lnTo>
                <a:lnTo>
                  <a:pt x="418580" y="0"/>
                </a:lnTo>
                <a:close/>
              </a:path>
            </a:pathLst>
          </a:cu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grpSp>
        <p:nvGrpSpPr>
          <p:cNvPr id="14" name="组合 13">
            <a:extLst>
              <a:ext uri="{FF2B5EF4-FFF2-40B4-BE49-F238E27FC236}">
                <a16:creationId xmlns:a16="http://schemas.microsoft.com/office/drawing/2014/main" id="{DDE3ED38-B738-BA1F-41FA-5F87052C8208}"/>
              </a:ext>
            </a:extLst>
          </p:cNvPr>
          <p:cNvGrpSpPr/>
          <p:nvPr/>
        </p:nvGrpSpPr>
        <p:grpSpPr>
          <a:xfrm>
            <a:off x="1998102" y="1698021"/>
            <a:ext cx="2863360" cy="1349839"/>
            <a:chOff x="3165541" y="1666657"/>
            <a:chExt cx="2863360" cy="1349839"/>
          </a:xfrm>
        </p:grpSpPr>
        <p:sp>
          <p:nvSpPr>
            <p:cNvPr id="15" name="文本框 14">
              <a:extLst>
                <a:ext uri="{FF2B5EF4-FFF2-40B4-BE49-F238E27FC236}">
                  <a16:creationId xmlns:a16="http://schemas.microsoft.com/office/drawing/2014/main" id="{2293C382-C143-CAC1-B5A7-B693B0A2202D}"/>
                </a:ext>
              </a:extLst>
            </p:cNvPr>
            <p:cNvSpPr txBox="1"/>
            <p:nvPr/>
          </p:nvSpPr>
          <p:spPr>
            <a:xfrm>
              <a:off x="3165541" y="1666657"/>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6" name="文本框 15">
              <a:extLst>
                <a:ext uri="{FF2B5EF4-FFF2-40B4-BE49-F238E27FC236}">
                  <a16:creationId xmlns:a16="http://schemas.microsoft.com/office/drawing/2014/main" id="{2AE2065F-783D-60E7-0177-7E50499215D7}"/>
                </a:ext>
              </a:extLst>
            </p:cNvPr>
            <p:cNvSpPr txBox="1"/>
            <p:nvPr/>
          </p:nvSpPr>
          <p:spPr>
            <a:xfrm>
              <a:off x="3165541" y="2083933"/>
              <a:ext cx="2863360" cy="932563"/>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a:t>
              </a:r>
            </a:p>
          </p:txBody>
        </p:sp>
      </p:grpSp>
      <p:grpSp>
        <p:nvGrpSpPr>
          <p:cNvPr id="17" name="组合 16">
            <a:extLst>
              <a:ext uri="{FF2B5EF4-FFF2-40B4-BE49-F238E27FC236}">
                <a16:creationId xmlns:a16="http://schemas.microsoft.com/office/drawing/2014/main" id="{91194656-7AD6-4AEF-9082-83901CAE7311}"/>
              </a:ext>
            </a:extLst>
          </p:cNvPr>
          <p:cNvGrpSpPr/>
          <p:nvPr/>
        </p:nvGrpSpPr>
        <p:grpSpPr>
          <a:xfrm>
            <a:off x="1322679" y="1675651"/>
            <a:ext cx="586450" cy="586450"/>
            <a:chOff x="7300918" y="1678867"/>
            <a:chExt cx="586450" cy="586450"/>
          </a:xfrm>
        </p:grpSpPr>
        <p:sp>
          <p:nvSpPr>
            <p:cNvPr id="18" name="椭圆 17">
              <a:extLst>
                <a:ext uri="{FF2B5EF4-FFF2-40B4-BE49-F238E27FC236}">
                  <a16:creationId xmlns:a16="http://schemas.microsoft.com/office/drawing/2014/main" id="{3A2AE4BB-1E8A-3E89-7B2A-379D33F0758C}"/>
                </a:ext>
              </a:extLst>
            </p:cNvPr>
            <p:cNvSpPr/>
            <p:nvPr/>
          </p:nvSpPr>
          <p:spPr>
            <a:xfrm>
              <a:off x="7300918" y="1678867"/>
              <a:ext cx="586450" cy="586450"/>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19" name="文本框 18">
              <a:extLst>
                <a:ext uri="{FF2B5EF4-FFF2-40B4-BE49-F238E27FC236}">
                  <a16:creationId xmlns:a16="http://schemas.microsoft.com/office/drawing/2014/main" id="{BCD40B00-D809-6DB8-C1F9-805BDD17BE13}"/>
                </a:ext>
              </a:extLst>
            </p:cNvPr>
            <p:cNvSpPr txBox="1"/>
            <p:nvPr/>
          </p:nvSpPr>
          <p:spPr>
            <a:xfrm>
              <a:off x="7369446" y="1787426"/>
              <a:ext cx="458780" cy="369332"/>
            </a:xfrm>
            <a:prstGeom prst="rect">
              <a:avLst/>
            </a:prstGeom>
            <a:noFill/>
          </p:spPr>
          <p:txBody>
            <a:bodyPr wrap="none" rtlCol="0">
              <a:spAutoFit/>
            </a:bodyPr>
            <a:lstStyle/>
            <a:p>
              <a:r>
                <a:rPr lang="en-US" altLang="zh-CN"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20" name="组合 19">
            <a:extLst>
              <a:ext uri="{FF2B5EF4-FFF2-40B4-BE49-F238E27FC236}">
                <a16:creationId xmlns:a16="http://schemas.microsoft.com/office/drawing/2014/main" id="{503B9C7D-86B6-19D7-0648-DE40AEA1F27F}"/>
              </a:ext>
            </a:extLst>
          </p:cNvPr>
          <p:cNvGrpSpPr/>
          <p:nvPr/>
        </p:nvGrpSpPr>
        <p:grpSpPr>
          <a:xfrm>
            <a:off x="1511331" y="4369263"/>
            <a:ext cx="2863360" cy="1349839"/>
            <a:chOff x="3165541" y="1666657"/>
            <a:chExt cx="2863360" cy="1349839"/>
          </a:xfrm>
        </p:grpSpPr>
        <p:sp>
          <p:nvSpPr>
            <p:cNvPr id="21" name="文本框 20">
              <a:extLst>
                <a:ext uri="{FF2B5EF4-FFF2-40B4-BE49-F238E27FC236}">
                  <a16:creationId xmlns:a16="http://schemas.microsoft.com/office/drawing/2014/main" id="{F5A5834A-9218-B931-DA5F-F44E893EE476}"/>
                </a:ext>
              </a:extLst>
            </p:cNvPr>
            <p:cNvSpPr txBox="1"/>
            <p:nvPr/>
          </p:nvSpPr>
          <p:spPr>
            <a:xfrm>
              <a:off x="3165541" y="1666657"/>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2" name="文本框 21">
              <a:extLst>
                <a:ext uri="{FF2B5EF4-FFF2-40B4-BE49-F238E27FC236}">
                  <a16:creationId xmlns:a16="http://schemas.microsoft.com/office/drawing/2014/main" id="{FB826094-8749-A183-4313-FC9A2E688726}"/>
                </a:ext>
              </a:extLst>
            </p:cNvPr>
            <p:cNvSpPr txBox="1"/>
            <p:nvPr/>
          </p:nvSpPr>
          <p:spPr>
            <a:xfrm>
              <a:off x="3165541" y="2083933"/>
              <a:ext cx="2863360" cy="932563"/>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a:t>
              </a:r>
            </a:p>
          </p:txBody>
        </p:sp>
      </p:grpSp>
      <p:grpSp>
        <p:nvGrpSpPr>
          <p:cNvPr id="23" name="组合 22">
            <a:extLst>
              <a:ext uri="{FF2B5EF4-FFF2-40B4-BE49-F238E27FC236}">
                <a16:creationId xmlns:a16="http://schemas.microsoft.com/office/drawing/2014/main" id="{7A800AD2-6804-5CDA-C35E-E65BC161C22A}"/>
              </a:ext>
            </a:extLst>
          </p:cNvPr>
          <p:cNvGrpSpPr/>
          <p:nvPr/>
        </p:nvGrpSpPr>
        <p:grpSpPr>
          <a:xfrm>
            <a:off x="835908" y="4346893"/>
            <a:ext cx="586450" cy="586450"/>
            <a:chOff x="7300918" y="1678867"/>
            <a:chExt cx="586450" cy="586450"/>
          </a:xfrm>
        </p:grpSpPr>
        <p:sp>
          <p:nvSpPr>
            <p:cNvPr id="24" name="椭圆 23">
              <a:extLst>
                <a:ext uri="{FF2B5EF4-FFF2-40B4-BE49-F238E27FC236}">
                  <a16:creationId xmlns:a16="http://schemas.microsoft.com/office/drawing/2014/main" id="{EF79F489-F700-9D23-81A4-3500AFF004C2}"/>
                </a:ext>
              </a:extLst>
            </p:cNvPr>
            <p:cNvSpPr/>
            <p:nvPr/>
          </p:nvSpPr>
          <p:spPr>
            <a:xfrm>
              <a:off x="7300918" y="1678867"/>
              <a:ext cx="586450" cy="586450"/>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25" name="文本框 24">
              <a:extLst>
                <a:ext uri="{FF2B5EF4-FFF2-40B4-BE49-F238E27FC236}">
                  <a16:creationId xmlns:a16="http://schemas.microsoft.com/office/drawing/2014/main" id="{4CB74E4A-7767-DB17-2525-A131B4367CD4}"/>
                </a:ext>
              </a:extLst>
            </p:cNvPr>
            <p:cNvSpPr txBox="1"/>
            <p:nvPr/>
          </p:nvSpPr>
          <p:spPr>
            <a:xfrm>
              <a:off x="7369446" y="1787426"/>
              <a:ext cx="498855" cy="369332"/>
            </a:xfrm>
            <a:prstGeom prst="rect">
              <a:avLst/>
            </a:prstGeom>
            <a:noFill/>
          </p:spPr>
          <p:txBody>
            <a:bodyPr wrap="none" rtlCol="0">
              <a:spAutoFit/>
            </a:bodyPr>
            <a:lstStyle/>
            <a:p>
              <a:r>
                <a:rPr lang="en-US" altLang="zh-CN"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28" name="组合 27">
            <a:extLst>
              <a:ext uri="{FF2B5EF4-FFF2-40B4-BE49-F238E27FC236}">
                <a16:creationId xmlns:a16="http://schemas.microsoft.com/office/drawing/2014/main" id="{61943657-FF1D-846C-00F7-956A52A68203}"/>
              </a:ext>
            </a:extLst>
          </p:cNvPr>
          <p:cNvGrpSpPr/>
          <p:nvPr/>
        </p:nvGrpSpPr>
        <p:grpSpPr>
          <a:xfrm>
            <a:off x="7428002" y="1698021"/>
            <a:ext cx="2863360" cy="1349839"/>
            <a:chOff x="3165541" y="1666657"/>
            <a:chExt cx="2863360" cy="1349839"/>
          </a:xfrm>
        </p:grpSpPr>
        <p:sp>
          <p:nvSpPr>
            <p:cNvPr id="29" name="文本框 28">
              <a:extLst>
                <a:ext uri="{FF2B5EF4-FFF2-40B4-BE49-F238E27FC236}">
                  <a16:creationId xmlns:a16="http://schemas.microsoft.com/office/drawing/2014/main" id="{7C80720C-8D8E-9947-D141-CC435A663A0B}"/>
                </a:ext>
              </a:extLst>
            </p:cNvPr>
            <p:cNvSpPr txBox="1"/>
            <p:nvPr/>
          </p:nvSpPr>
          <p:spPr>
            <a:xfrm>
              <a:off x="4305352" y="1666657"/>
              <a:ext cx="1723549" cy="461665"/>
            </a:xfrm>
            <a:prstGeom prst="rect">
              <a:avLst/>
            </a:prstGeom>
            <a:noFill/>
          </p:spPr>
          <p:txBody>
            <a:bodyPr wrap="none" rtlCol="0">
              <a:spAutoFit/>
            </a:bodyPr>
            <a:lstStyle/>
            <a:p>
              <a:pPr algn="r"/>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0" name="文本框 29">
              <a:extLst>
                <a:ext uri="{FF2B5EF4-FFF2-40B4-BE49-F238E27FC236}">
                  <a16:creationId xmlns:a16="http://schemas.microsoft.com/office/drawing/2014/main" id="{51E1C6A4-3B27-CA95-A35D-5A85872A9E95}"/>
                </a:ext>
              </a:extLst>
            </p:cNvPr>
            <p:cNvSpPr txBox="1"/>
            <p:nvPr/>
          </p:nvSpPr>
          <p:spPr>
            <a:xfrm>
              <a:off x="3165541" y="2083933"/>
              <a:ext cx="2863360" cy="932563"/>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a:t>
              </a:r>
            </a:p>
          </p:txBody>
        </p:sp>
      </p:grpSp>
      <p:grpSp>
        <p:nvGrpSpPr>
          <p:cNvPr id="38" name="组合 37">
            <a:extLst>
              <a:ext uri="{FF2B5EF4-FFF2-40B4-BE49-F238E27FC236}">
                <a16:creationId xmlns:a16="http://schemas.microsoft.com/office/drawing/2014/main" id="{61AA4378-AB4C-48AB-401E-F808F6CFB144}"/>
              </a:ext>
            </a:extLst>
          </p:cNvPr>
          <p:cNvGrpSpPr/>
          <p:nvPr/>
        </p:nvGrpSpPr>
        <p:grpSpPr>
          <a:xfrm>
            <a:off x="7888974" y="4369263"/>
            <a:ext cx="2863360" cy="1349839"/>
            <a:chOff x="3165541" y="1666657"/>
            <a:chExt cx="2863360" cy="1349839"/>
          </a:xfrm>
        </p:grpSpPr>
        <p:sp>
          <p:nvSpPr>
            <p:cNvPr id="39" name="文本框 38">
              <a:extLst>
                <a:ext uri="{FF2B5EF4-FFF2-40B4-BE49-F238E27FC236}">
                  <a16:creationId xmlns:a16="http://schemas.microsoft.com/office/drawing/2014/main" id="{48E94A92-9BBC-249E-75E1-77D1C9E31228}"/>
                </a:ext>
              </a:extLst>
            </p:cNvPr>
            <p:cNvSpPr txBox="1"/>
            <p:nvPr/>
          </p:nvSpPr>
          <p:spPr>
            <a:xfrm>
              <a:off x="4305352" y="1666657"/>
              <a:ext cx="1723549" cy="461665"/>
            </a:xfrm>
            <a:prstGeom prst="rect">
              <a:avLst/>
            </a:prstGeom>
            <a:noFill/>
          </p:spPr>
          <p:txBody>
            <a:bodyPr wrap="none" rtlCol="0">
              <a:spAutoFit/>
            </a:bodyPr>
            <a:lstStyle/>
            <a:p>
              <a:pPr algn="r"/>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40" name="文本框 39">
              <a:extLst>
                <a:ext uri="{FF2B5EF4-FFF2-40B4-BE49-F238E27FC236}">
                  <a16:creationId xmlns:a16="http://schemas.microsoft.com/office/drawing/2014/main" id="{8E451D0C-4C5B-9C80-9CB2-88B2C0E5F1CB}"/>
                </a:ext>
              </a:extLst>
            </p:cNvPr>
            <p:cNvSpPr txBox="1"/>
            <p:nvPr/>
          </p:nvSpPr>
          <p:spPr>
            <a:xfrm>
              <a:off x="3165541" y="2083933"/>
              <a:ext cx="2863360" cy="932563"/>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a:t>
              </a:r>
            </a:p>
          </p:txBody>
        </p:sp>
      </p:grpSp>
      <p:grpSp>
        <p:nvGrpSpPr>
          <p:cNvPr id="41" name="组合 40">
            <a:extLst>
              <a:ext uri="{FF2B5EF4-FFF2-40B4-BE49-F238E27FC236}">
                <a16:creationId xmlns:a16="http://schemas.microsoft.com/office/drawing/2014/main" id="{D87A6548-FB33-E2CA-1FEA-C77177419400}"/>
              </a:ext>
            </a:extLst>
          </p:cNvPr>
          <p:cNvGrpSpPr/>
          <p:nvPr/>
        </p:nvGrpSpPr>
        <p:grpSpPr>
          <a:xfrm>
            <a:off x="10341702" y="1675651"/>
            <a:ext cx="586450" cy="586450"/>
            <a:chOff x="7300918" y="1678867"/>
            <a:chExt cx="586450" cy="586450"/>
          </a:xfrm>
        </p:grpSpPr>
        <p:sp>
          <p:nvSpPr>
            <p:cNvPr id="42" name="椭圆 41">
              <a:extLst>
                <a:ext uri="{FF2B5EF4-FFF2-40B4-BE49-F238E27FC236}">
                  <a16:creationId xmlns:a16="http://schemas.microsoft.com/office/drawing/2014/main" id="{44260E0A-DC02-D225-BCEB-F872C52ACCC2}"/>
                </a:ext>
              </a:extLst>
            </p:cNvPr>
            <p:cNvSpPr/>
            <p:nvPr/>
          </p:nvSpPr>
          <p:spPr>
            <a:xfrm>
              <a:off x="7300918" y="1678867"/>
              <a:ext cx="586450" cy="586450"/>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43" name="文本框 42">
              <a:extLst>
                <a:ext uri="{FF2B5EF4-FFF2-40B4-BE49-F238E27FC236}">
                  <a16:creationId xmlns:a16="http://schemas.microsoft.com/office/drawing/2014/main" id="{204594C3-CC1A-2360-7412-6E73DD9F83C0}"/>
                </a:ext>
              </a:extLst>
            </p:cNvPr>
            <p:cNvSpPr txBox="1"/>
            <p:nvPr/>
          </p:nvSpPr>
          <p:spPr>
            <a:xfrm>
              <a:off x="7369446" y="1787426"/>
              <a:ext cx="498855" cy="369332"/>
            </a:xfrm>
            <a:prstGeom prst="rect">
              <a:avLst/>
            </a:prstGeom>
            <a:noFill/>
          </p:spPr>
          <p:txBody>
            <a:bodyPr wrap="none" rtlCol="0">
              <a:spAutoFit/>
            </a:bodyPr>
            <a:lstStyle/>
            <a:p>
              <a:r>
                <a:rPr lang="en-US" altLang="zh-CN">
                  <a:solidFill>
                    <a:schemeClr val="bg1"/>
                  </a:solidFill>
                  <a:latin typeface="OPPOSans H" panose="00020600040101010101" pitchFamily="18" charset="-122"/>
                  <a:ea typeface="OPPOSans H" panose="00020600040101010101" pitchFamily="18" charset="-122"/>
                  <a:cs typeface="OPPOSans H" panose="00020600040101010101" pitchFamily="18" charset="-122"/>
                </a:rPr>
                <a:t>02</a:t>
              </a:r>
              <a:endParaRPr lang="zh-CN" altLang="en-US"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44" name="组合 43">
            <a:extLst>
              <a:ext uri="{FF2B5EF4-FFF2-40B4-BE49-F238E27FC236}">
                <a16:creationId xmlns:a16="http://schemas.microsoft.com/office/drawing/2014/main" id="{190DADCF-0890-0EBB-FBB8-1C788F33DC8D}"/>
              </a:ext>
            </a:extLst>
          </p:cNvPr>
          <p:cNvGrpSpPr/>
          <p:nvPr/>
        </p:nvGrpSpPr>
        <p:grpSpPr>
          <a:xfrm>
            <a:off x="10802674" y="4346893"/>
            <a:ext cx="586450" cy="586450"/>
            <a:chOff x="7300918" y="1678867"/>
            <a:chExt cx="586450" cy="586450"/>
          </a:xfrm>
        </p:grpSpPr>
        <p:sp>
          <p:nvSpPr>
            <p:cNvPr id="45" name="椭圆 44">
              <a:extLst>
                <a:ext uri="{FF2B5EF4-FFF2-40B4-BE49-F238E27FC236}">
                  <a16:creationId xmlns:a16="http://schemas.microsoft.com/office/drawing/2014/main" id="{D5423C74-3991-14A2-836B-8B3EBEB549CC}"/>
                </a:ext>
              </a:extLst>
            </p:cNvPr>
            <p:cNvSpPr/>
            <p:nvPr/>
          </p:nvSpPr>
          <p:spPr>
            <a:xfrm>
              <a:off x="7300918" y="1678867"/>
              <a:ext cx="586450" cy="586450"/>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47" name="文本框 46">
              <a:extLst>
                <a:ext uri="{FF2B5EF4-FFF2-40B4-BE49-F238E27FC236}">
                  <a16:creationId xmlns:a16="http://schemas.microsoft.com/office/drawing/2014/main" id="{2902E25C-B696-275C-1B99-67B52F8E29E3}"/>
                </a:ext>
              </a:extLst>
            </p:cNvPr>
            <p:cNvSpPr txBox="1"/>
            <p:nvPr/>
          </p:nvSpPr>
          <p:spPr>
            <a:xfrm>
              <a:off x="7369446" y="1787426"/>
              <a:ext cx="498855" cy="369332"/>
            </a:xfrm>
            <a:prstGeom prst="rect">
              <a:avLst/>
            </a:prstGeom>
            <a:noFill/>
          </p:spPr>
          <p:txBody>
            <a:bodyPr wrap="none" rtlCol="0">
              <a:spAutoFit/>
            </a:bodyPr>
            <a:lstStyle/>
            <a:p>
              <a:r>
                <a:rPr lang="en-US" altLang="zh-CN"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04</a:t>
              </a:r>
              <a:endParaRPr lang="zh-CN" altLang="en-US"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49" name="文本框 48">
            <a:extLst>
              <a:ext uri="{FF2B5EF4-FFF2-40B4-BE49-F238E27FC236}">
                <a16:creationId xmlns:a16="http://schemas.microsoft.com/office/drawing/2014/main" id="{6231B722-B614-0CDD-767B-EA5DF490CC1A}"/>
              </a:ext>
            </a:extLst>
          </p:cNvPr>
          <p:cNvSpPr txBox="1"/>
          <p:nvPr/>
        </p:nvSpPr>
        <p:spPr>
          <a:xfrm>
            <a:off x="5846189" y="2021239"/>
            <a:ext cx="508473" cy="584775"/>
          </a:xfrm>
          <a:prstGeom prst="rect">
            <a:avLst/>
          </a:prstGeom>
          <a:noFill/>
        </p:spPr>
        <p:txBody>
          <a:bodyPr wrap="none" rtlCol="0">
            <a:spAutoFit/>
          </a:bodyPr>
          <a:lstStyle/>
          <a:p>
            <a:r>
              <a:rPr lang="en-US" altLang="zh-CN" sz="32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A</a:t>
            </a:r>
            <a:endParaRPr lang="zh-CN" altLang="en-US" sz="32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50" name="文本框 49">
            <a:extLst>
              <a:ext uri="{FF2B5EF4-FFF2-40B4-BE49-F238E27FC236}">
                <a16:creationId xmlns:a16="http://schemas.microsoft.com/office/drawing/2014/main" id="{2843D558-28DF-2B53-D048-C91B19F4CA93}"/>
              </a:ext>
            </a:extLst>
          </p:cNvPr>
          <p:cNvSpPr txBox="1"/>
          <p:nvPr/>
        </p:nvSpPr>
        <p:spPr>
          <a:xfrm>
            <a:off x="5846189" y="3147786"/>
            <a:ext cx="486030" cy="584775"/>
          </a:xfrm>
          <a:prstGeom prst="rect">
            <a:avLst/>
          </a:prstGeom>
          <a:noFill/>
        </p:spPr>
        <p:txBody>
          <a:bodyPr wrap="none" rtlCol="0">
            <a:spAutoFit/>
          </a:bodyPr>
          <a:lstStyle/>
          <a:p>
            <a:r>
              <a:rPr lang="en-US" altLang="zh-CN" sz="32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B</a:t>
            </a:r>
            <a:endParaRPr lang="zh-CN" altLang="en-US" sz="32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51" name="文本框 50">
            <a:extLst>
              <a:ext uri="{FF2B5EF4-FFF2-40B4-BE49-F238E27FC236}">
                <a16:creationId xmlns:a16="http://schemas.microsoft.com/office/drawing/2014/main" id="{2E859F1D-6865-2C2D-A57E-63440D4F1CB9}"/>
              </a:ext>
            </a:extLst>
          </p:cNvPr>
          <p:cNvSpPr txBox="1"/>
          <p:nvPr/>
        </p:nvSpPr>
        <p:spPr>
          <a:xfrm>
            <a:off x="5846189" y="4242490"/>
            <a:ext cx="502061" cy="584775"/>
          </a:xfrm>
          <a:prstGeom prst="rect">
            <a:avLst/>
          </a:prstGeom>
          <a:noFill/>
        </p:spPr>
        <p:txBody>
          <a:bodyPr wrap="none" rtlCol="0">
            <a:spAutoFit/>
          </a:bodyPr>
          <a:lstStyle/>
          <a:p>
            <a:r>
              <a:rPr lang="en-US" altLang="zh-CN" sz="32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C</a:t>
            </a:r>
            <a:endParaRPr lang="zh-CN" altLang="en-US" sz="32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52" name="文本框 51">
            <a:extLst>
              <a:ext uri="{FF2B5EF4-FFF2-40B4-BE49-F238E27FC236}">
                <a16:creationId xmlns:a16="http://schemas.microsoft.com/office/drawing/2014/main" id="{94E59AD4-AF0C-0218-27AA-3335D56551A4}"/>
              </a:ext>
            </a:extLst>
          </p:cNvPr>
          <p:cNvSpPr txBox="1"/>
          <p:nvPr/>
        </p:nvSpPr>
        <p:spPr>
          <a:xfrm>
            <a:off x="5846189" y="5330923"/>
            <a:ext cx="521297" cy="584775"/>
          </a:xfrm>
          <a:prstGeom prst="rect">
            <a:avLst/>
          </a:prstGeom>
          <a:noFill/>
        </p:spPr>
        <p:txBody>
          <a:bodyPr wrap="none" rtlCol="0">
            <a:spAutoFit/>
          </a:bodyPr>
          <a:lstStyle/>
          <a:p>
            <a:r>
              <a:rPr lang="en-US" altLang="zh-CN" sz="32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D</a:t>
            </a:r>
            <a:endParaRPr lang="zh-CN" altLang="en-US" sz="32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Tree>
    <p:custDataLst>
      <p:tags r:id="rId1"/>
    </p:custDataLst>
    <p:extLst>
      <p:ext uri="{BB962C8B-B14F-4D97-AF65-F5344CB8AC3E}">
        <p14:creationId xmlns:p14="http://schemas.microsoft.com/office/powerpoint/2010/main" val="1983455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湖北科技职业学院11">
            <a:extLst>
              <a:ext uri="{FF2B5EF4-FFF2-40B4-BE49-F238E27FC236}">
                <a16:creationId xmlns:a16="http://schemas.microsoft.com/office/drawing/2014/main" id="{7F22BE4C-D88F-03A5-6D19-C8F345AC6D5D}"/>
              </a:ext>
            </a:extLst>
          </p:cNvPr>
          <p:cNvSpPr txBox="1"/>
          <p:nvPr/>
        </p:nvSpPr>
        <p:spPr>
          <a:xfrm>
            <a:off x="4318000" y="241688"/>
            <a:ext cx="3556000" cy="830997"/>
          </a:xfrm>
          <a:prstGeom prst="rect">
            <a:avLst/>
          </a:prstGeom>
          <a:noFill/>
        </p:spPr>
        <p:txBody>
          <a:bodyPr wrap="squar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48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其他板式页面</a:t>
            </a:r>
          </a:p>
        </p:txBody>
      </p:sp>
      <p:sp>
        <p:nvSpPr>
          <p:cNvPr id="26" name="corn-with-leaves_20188">
            <a:extLst>
              <a:ext uri="{FF2B5EF4-FFF2-40B4-BE49-F238E27FC236}">
                <a16:creationId xmlns:a16="http://schemas.microsoft.com/office/drawing/2014/main" id="{A9513ADC-965A-6D85-4951-37D20570C411}"/>
              </a:ext>
            </a:extLst>
          </p:cNvPr>
          <p:cNvSpPr/>
          <p:nvPr/>
        </p:nvSpPr>
        <p:spPr>
          <a:xfrm rot="19332645">
            <a:off x="4062979"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corn-with-leaves_20188">
            <a:extLst>
              <a:ext uri="{FF2B5EF4-FFF2-40B4-BE49-F238E27FC236}">
                <a16:creationId xmlns:a16="http://schemas.microsoft.com/office/drawing/2014/main" id="{2B44F232-C4AE-5EA8-55B4-66C1F7BCFA65}"/>
              </a:ext>
            </a:extLst>
          </p:cNvPr>
          <p:cNvSpPr/>
          <p:nvPr/>
        </p:nvSpPr>
        <p:spPr>
          <a:xfrm rot="2267355" flipH="1">
            <a:off x="7960725"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椭圆 1">
            <a:extLst>
              <a:ext uri="{FF2B5EF4-FFF2-40B4-BE49-F238E27FC236}">
                <a16:creationId xmlns:a16="http://schemas.microsoft.com/office/drawing/2014/main" id="{F016C929-DBEE-639A-FE0B-72C3576911FD}"/>
              </a:ext>
            </a:extLst>
          </p:cNvPr>
          <p:cNvSpPr/>
          <p:nvPr/>
        </p:nvSpPr>
        <p:spPr>
          <a:xfrm>
            <a:off x="3962170" y="1604500"/>
            <a:ext cx="4267659" cy="4267659"/>
          </a:xfrm>
          <a:prstGeom prst="ellipse">
            <a:avLst/>
          </a:prstGeom>
          <a:noFill/>
          <a:ln w="12700">
            <a:gradFill flip="none" rotWithShape="1">
              <a:gsLst>
                <a:gs pos="15000">
                  <a:srgbClr val="00B0F0">
                    <a:alpha val="0"/>
                  </a:srgbClr>
                </a:gs>
                <a:gs pos="76000">
                  <a:schemeClr val="accent5">
                    <a:lumMod val="75000"/>
                    <a:alpha val="67000"/>
                  </a:schemeClr>
                </a:gs>
              </a:gsLst>
              <a:lin ang="5400000" scaled="1"/>
              <a:tileRect/>
            </a:gradFill>
            <a:prstDash val="dash"/>
          </a:ln>
          <a:effectLst>
            <a:outerShdw blurRad="647700" dist="419100" dir="2700000" sx="94000" sy="94000" algn="tl" rotWithShape="0">
              <a:srgbClr val="0E8667">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4" name="椭圆 3">
            <a:extLst>
              <a:ext uri="{FF2B5EF4-FFF2-40B4-BE49-F238E27FC236}">
                <a16:creationId xmlns:a16="http://schemas.microsoft.com/office/drawing/2014/main" id="{F3C12A63-482D-7C4F-D1F8-204227D2BB39}"/>
              </a:ext>
            </a:extLst>
          </p:cNvPr>
          <p:cNvSpPr/>
          <p:nvPr/>
        </p:nvSpPr>
        <p:spPr>
          <a:xfrm>
            <a:off x="4469567" y="2034571"/>
            <a:ext cx="3252866" cy="3252866"/>
          </a:xfrm>
          <a:prstGeom prst="ellipse">
            <a:avLst/>
          </a:prstGeom>
          <a:solidFill>
            <a:schemeClr val="bg1"/>
          </a:solidFill>
          <a:ln w="12700">
            <a:gradFill flip="none" rotWithShape="1">
              <a:gsLst>
                <a:gs pos="9091">
                  <a:schemeClr val="accent5">
                    <a:lumMod val="75000"/>
                  </a:schemeClr>
                </a:gs>
                <a:gs pos="54000">
                  <a:srgbClr val="00B0F0">
                    <a:alpha val="0"/>
                  </a:srgbClr>
                </a:gs>
                <a:gs pos="100000">
                  <a:schemeClr val="accent5">
                    <a:lumMod val="75000"/>
                  </a:schemeClr>
                </a:gs>
              </a:gsLst>
              <a:lin ang="2700000" scaled="1"/>
              <a:tileRect/>
            </a:gradFill>
          </a:ln>
          <a:effectLst>
            <a:outerShdw blurRad="647700" dist="419100" dir="2700000" sx="94000" sy="94000" algn="tl" rotWithShape="0">
              <a:schemeClr val="accent5">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5" name="椭圆 4">
            <a:extLst>
              <a:ext uri="{FF2B5EF4-FFF2-40B4-BE49-F238E27FC236}">
                <a16:creationId xmlns:a16="http://schemas.microsoft.com/office/drawing/2014/main" id="{AE1E469C-B678-C32B-2697-BA407C20D23F}"/>
              </a:ext>
            </a:extLst>
          </p:cNvPr>
          <p:cNvSpPr/>
          <p:nvPr/>
        </p:nvSpPr>
        <p:spPr>
          <a:xfrm>
            <a:off x="4968536" y="2533540"/>
            <a:ext cx="2254928" cy="2254928"/>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50800">
            <a:gradFill flip="none" rotWithShape="1">
              <a:gsLst>
                <a:gs pos="0">
                  <a:srgbClr val="00B0F0"/>
                </a:gs>
                <a:gs pos="100000">
                  <a:schemeClr val="accent5">
                    <a:lumMod val="75000"/>
                  </a:schemeClr>
                </a:gs>
              </a:gsLst>
              <a:lin ang="2700000" scaled="1"/>
              <a:tileRect/>
            </a:gradFill>
          </a:ln>
          <a:effectLst>
            <a:outerShdw blurRad="647700" dist="419100" dir="2700000" sx="94000" sy="94000" algn="tl" rotWithShape="0">
              <a:schemeClr val="accent5">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6" name="椭圆 5">
            <a:extLst>
              <a:ext uri="{FF2B5EF4-FFF2-40B4-BE49-F238E27FC236}">
                <a16:creationId xmlns:a16="http://schemas.microsoft.com/office/drawing/2014/main" id="{4CFBFCDA-FF15-B119-4AC2-031A3B41E229}"/>
              </a:ext>
            </a:extLst>
          </p:cNvPr>
          <p:cNvSpPr/>
          <p:nvPr/>
        </p:nvSpPr>
        <p:spPr>
          <a:xfrm>
            <a:off x="1552844" y="1482212"/>
            <a:ext cx="586450" cy="586450"/>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grpSp>
        <p:nvGrpSpPr>
          <p:cNvPr id="7" name="组合 6">
            <a:extLst>
              <a:ext uri="{FF2B5EF4-FFF2-40B4-BE49-F238E27FC236}">
                <a16:creationId xmlns:a16="http://schemas.microsoft.com/office/drawing/2014/main" id="{4CF93DD9-B3FD-8579-F3A2-D4371B4879D7}"/>
              </a:ext>
            </a:extLst>
          </p:cNvPr>
          <p:cNvGrpSpPr/>
          <p:nvPr/>
        </p:nvGrpSpPr>
        <p:grpSpPr>
          <a:xfrm>
            <a:off x="2218999" y="1488959"/>
            <a:ext cx="2468089" cy="1059318"/>
            <a:chOff x="7950324" y="1685614"/>
            <a:chExt cx="2468089" cy="1059318"/>
          </a:xfrm>
        </p:grpSpPr>
        <p:sp>
          <p:nvSpPr>
            <p:cNvPr id="8" name="文本框 7">
              <a:extLst>
                <a:ext uri="{FF2B5EF4-FFF2-40B4-BE49-F238E27FC236}">
                  <a16:creationId xmlns:a16="http://schemas.microsoft.com/office/drawing/2014/main" id="{9C092583-E2C7-8DFA-501A-F19BC0E7DAAD}"/>
                </a:ext>
              </a:extLst>
            </p:cNvPr>
            <p:cNvSpPr txBox="1"/>
            <p:nvPr/>
          </p:nvSpPr>
          <p:spPr>
            <a:xfrm>
              <a:off x="7950325" y="2092446"/>
              <a:ext cx="2468088" cy="652486"/>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倍左右行距</a:t>
              </a:r>
            </a:p>
          </p:txBody>
        </p:sp>
        <p:sp>
          <p:nvSpPr>
            <p:cNvPr id="9" name="文本框 8">
              <a:extLst>
                <a:ext uri="{FF2B5EF4-FFF2-40B4-BE49-F238E27FC236}">
                  <a16:creationId xmlns:a16="http://schemas.microsoft.com/office/drawing/2014/main" id="{B94686A2-C1D4-B04C-1503-91D3C101C784}"/>
                </a:ext>
              </a:extLst>
            </p:cNvPr>
            <p:cNvSpPr txBox="1"/>
            <p:nvPr/>
          </p:nvSpPr>
          <p:spPr>
            <a:xfrm>
              <a:off x="7950324" y="1685614"/>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10" name="椭圆 9">
            <a:extLst>
              <a:ext uri="{FF2B5EF4-FFF2-40B4-BE49-F238E27FC236}">
                <a16:creationId xmlns:a16="http://schemas.microsoft.com/office/drawing/2014/main" id="{D330111D-3B1C-4453-494A-1C35B8E08EB8}"/>
              </a:ext>
            </a:extLst>
          </p:cNvPr>
          <p:cNvSpPr/>
          <p:nvPr/>
        </p:nvSpPr>
        <p:spPr>
          <a:xfrm>
            <a:off x="600964" y="3151880"/>
            <a:ext cx="586450" cy="586450"/>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grpSp>
        <p:nvGrpSpPr>
          <p:cNvPr id="11" name="组合 10">
            <a:extLst>
              <a:ext uri="{FF2B5EF4-FFF2-40B4-BE49-F238E27FC236}">
                <a16:creationId xmlns:a16="http://schemas.microsoft.com/office/drawing/2014/main" id="{D34A4768-6FEF-1819-7263-F72CCA210D61}"/>
              </a:ext>
            </a:extLst>
          </p:cNvPr>
          <p:cNvGrpSpPr/>
          <p:nvPr/>
        </p:nvGrpSpPr>
        <p:grpSpPr>
          <a:xfrm>
            <a:off x="1314538" y="3158627"/>
            <a:ext cx="2468089" cy="1059318"/>
            <a:chOff x="7950324" y="1685614"/>
            <a:chExt cx="2468089" cy="1059318"/>
          </a:xfrm>
        </p:grpSpPr>
        <p:sp>
          <p:nvSpPr>
            <p:cNvPr id="12" name="文本框 11">
              <a:extLst>
                <a:ext uri="{FF2B5EF4-FFF2-40B4-BE49-F238E27FC236}">
                  <a16:creationId xmlns:a16="http://schemas.microsoft.com/office/drawing/2014/main" id="{0D1D4157-2575-ACE3-F4B5-E83FF2291951}"/>
                </a:ext>
              </a:extLst>
            </p:cNvPr>
            <p:cNvSpPr txBox="1"/>
            <p:nvPr/>
          </p:nvSpPr>
          <p:spPr>
            <a:xfrm>
              <a:off x="7950325" y="2092446"/>
              <a:ext cx="2468088" cy="652486"/>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倍左右行距</a:t>
              </a:r>
            </a:p>
          </p:txBody>
        </p:sp>
        <p:sp>
          <p:nvSpPr>
            <p:cNvPr id="13" name="文本框 12">
              <a:extLst>
                <a:ext uri="{FF2B5EF4-FFF2-40B4-BE49-F238E27FC236}">
                  <a16:creationId xmlns:a16="http://schemas.microsoft.com/office/drawing/2014/main" id="{7394D814-BB70-1B49-D3A5-198EADDA6971}"/>
                </a:ext>
              </a:extLst>
            </p:cNvPr>
            <p:cNvSpPr txBox="1"/>
            <p:nvPr/>
          </p:nvSpPr>
          <p:spPr>
            <a:xfrm>
              <a:off x="7950324" y="1685614"/>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14" name="椭圆 13">
            <a:extLst>
              <a:ext uri="{FF2B5EF4-FFF2-40B4-BE49-F238E27FC236}">
                <a16:creationId xmlns:a16="http://schemas.microsoft.com/office/drawing/2014/main" id="{CFEA8A60-A9ED-1EA7-5031-ABC5CF2DF038}"/>
              </a:ext>
            </a:extLst>
          </p:cNvPr>
          <p:cNvSpPr/>
          <p:nvPr/>
        </p:nvSpPr>
        <p:spPr>
          <a:xfrm>
            <a:off x="1552844" y="4931039"/>
            <a:ext cx="586450" cy="586450"/>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grpSp>
        <p:nvGrpSpPr>
          <p:cNvPr id="15" name="组合 14">
            <a:extLst>
              <a:ext uri="{FF2B5EF4-FFF2-40B4-BE49-F238E27FC236}">
                <a16:creationId xmlns:a16="http://schemas.microsoft.com/office/drawing/2014/main" id="{8D535D57-CE85-8413-7004-BA19489AA83C}"/>
              </a:ext>
            </a:extLst>
          </p:cNvPr>
          <p:cNvGrpSpPr/>
          <p:nvPr/>
        </p:nvGrpSpPr>
        <p:grpSpPr>
          <a:xfrm>
            <a:off x="2218999" y="4937786"/>
            <a:ext cx="2468089" cy="1059318"/>
            <a:chOff x="7950324" y="1685614"/>
            <a:chExt cx="2468089" cy="1059318"/>
          </a:xfrm>
        </p:grpSpPr>
        <p:sp>
          <p:nvSpPr>
            <p:cNvPr id="16" name="文本框 15">
              <a:extLst>
                <a:ext uri="{FF2B5EF4-FFF2-40B4-BE49-F238E27FC236}">
                  <a16:creationId xmlns:a16="http://schemas.microsoft.com/office/drawing/2014/main" id="{CBB8C35C-3F2D-3EE2-3A8C-65BFDDA0FCE1}"/>
                </a:ext>
              </a:extLst>
            </p:cNvPr>
            <p:cNvSpPr txBox="1"/>
            <p:nvPr/>
          </p:nvSpPr>
          <p:spPr>
            <a:xfrm>
              <a:off x="7950325" y="2092446"/>
              <a:ext cx="2468088" cy="652486"/>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倍左右行距</a:t>
              </a:r>
            </a:p>
          </p:txBody>
        </p:sp>
        <p:sp>
          <p:nvSpPr>
            <p:cNvPr id="17" name="文本框 16">
              <a:extLst>
                <a:ext uri="{FF2B5EF4-FFF2-40B4-BE49-F238E27FC236}">
                  <a16:creationId xmlns:a16="http://schemas.microsoft.com/office/drawing/2014/main" id="{09889316-F1ED-3A3F-72A0-73A826E73364}"/>
                </a:ext>
              </a:extLst>
            </p:cNvPr>
            <p:cNvSpPr txBox="1"/>
            <p:nvPr/>
          </p:nvSpPr>
          <p:spPr>
            <a:xfrm>
              <a:off x="7950324" y="1685614"/>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18" name="组合 17">
            <a:extLst>
              <a:ext uri="{FF2B5EF4-FFF2-40B4-BE49-F238E27FC236}">
                <a16:creationId xmlns:a16="http://schemas.microsoft.com/office/drawing/2014/main" id="{AAF0C739-5459-1F49-7F50-1911099E2CEC}"/>
              </a:ext>
            </a:extLst>
          </p:cNvPr>
          <p:cNvGrpSpPr/>
          <p:nvPr/>
        </p:nvGrpSpPr>
        <p:grpSpPr>
          <a:xfrm>
            <a:off x="7681216" y="1488959"/>
            <a:ext cx="2468088" cy="1059318"/>
            <a:chOff x="7950325" y="1685614"/>
            <a:chExt cx="2468088" cy="1059318"/>
          </a:xfrm>
        </p:grpSpPr>
        <p:sp>
          <p:nvSpPr>
            <p:cNvPr id="19" name="文本框 18">
              <a:extLst>
                <a:ext uri="{FF2B5EF4-FFF2-40B4-BE49-F238E27FC236}">
                  <a16:creationId xmlns:a16="http://schemas.microsoft.com/office/drawing/2014/main" id="{5726FBFE-A788-F0E4-AC8A-9BE464823EA2}"/>
                </a:ext>
              </a:extLst>
            </p:cNvPr>
            <p:cNvSpPr txBox="1"/>
            <p:nvPr/>
          </p:nvSpPr>
          <p:spPr>
            <a:xfrm>
              <a:off x="7950325" y="2092446"/>
              <a:ext cx="2468088" cy="652486"/>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倍左右行距</a:t>
              </a:r>
            </a:p>
          </p:txBody>
        </p:sp>
        <p:sp>
          <p:nvSpPr>
            <p:cNvPr id="20" name="文本框 19">
              <a:extLst>
                <a:ext uri="{FF2B5EF4-FFF2-40B4-BE49-F238E27FC236}">
                  <a16:creationId xmlns:a16="http://schemas.microsoft.com/office/drawing/2014/main" id="{1B59511A-0845-3800-F050-EC0DC2FD300A}"/>
                </a:ext>
              </a:extLst>
            </p:cNvPr>
            <p:cNvSpPr txBox="1"/>
            <p:nvPr/>
          </p:nvSpPr>
          <p:spPr>
            <a:xfrm>
              <a:off x="8694864" y="1685614"/>
              <a:ext cx="1723549" cy="461665"/>
            </a:xfrm>
            <a:prstGeom prst="rect">
              <a:avLst/>
            </a:prstGeom>
            <a:noFill/>
          </p:spPr>
          <p:txBody>
            <a:bodyPr wrap="none" rtlCol="0">
              <a:spAutoFit/>
            </a:bodyPr>
            <a:lstStyle/>
            <a:p>
              <a:pPr algn="r"/>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21" name="组合 20">
            <a:extLst>
              <a:ext uri="{FF2B5EF4-FFF2-40B4-BE49-F238E27FC236}">
                <a16:creationId xmlns:a16="http://schemas.microsoft.com/office/drawing/2014/main" id="{96E547B2-9789-1D4D-F303-729FED30E7B7}"/>
              </a:ext>
            </a:extLst>
          </p:cNvPr>
          <p:cNvGrpSpPr/>
          <p:nvPr/>
        </p:nvGrpSpPr>
        <p:grpSpPr>
          <a:xfrm>
            <a:off x="8560941" y="3158627"/>
            <a:ext cx="2468088" cy="1059318"/>
            <a:chOff x="7950325" y="1685614"/>
            <a:chExt cx="2468088" cy="1059318"/>
          </a:xfrm>
        </p:grpSpPr>
        <p:sp>
          <p:nvSpPr>
            <p:cNvPr id="22" name="文本框 21">
              <a:extLst>
                <a:ext uri="{FF2B5EF4-FFF2-40B4-BE49-F238E27FC236}">
                  <a16:creationId xmlns:a16="http://schemas.microsoft.com/office/drawing/2014/main" id="{23DCAD48-5FB1-BEF0-F176-D928CB1E8084}"/>
                </a:ext>
              </a:extLst>
            </p:cNvPr>
            <p:cNvSpPr txBox="1"/>
            <p:nvPr/>
          </p:nvSpPr>
          <p:spPr>
            <a:xfrm>
              <a:off x="7950325" y="2092446"/>
              <a:ext cx="2468088" cy="652486"/>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倍左右行距</a:t>
              </a:r>
            </a:p>
          </p:txBody>
        </p:sp>
        <p:sp>
          <p:nvSpPr>
            <p:cNvPr id="23" name="文本框 22">
              <a:extLst>
                <a:ext uri="{FF2B5EF4-FFF2-40B4-BE49-F238E27FC236}">
                  <a16:creationId xmlns:a16="http://schemas.microsoft.com/office/drawing/2014/main" id="{DBDABEFD-D699-3EEA-6FB2-B5B7A9730987}"/>
                </a:ext>
              </a:extLst>
            </p:cNvPr>
            <p:cNvSpPr txBox="1"/>
            <p:nvPr/>
          </p:nvSpPr>
          <p:spPr>
            <a:xfrm>
              <a:off x="8694864" y="1685614"/>
              <a:ext cx="1723549" cy="461665"/>
            </a:xfrm>
            <a:prstGeom prst="rect">
              <a:avLst/>
            </a:prstGeom>
            <a:noFill/>
          </p:spPr>
          <p:txBody>
            <a:bodyPr wrap="none" rtlCol="0">
              <a:spAutoFit/>
            </a:bodyPr>
            <a:lstStyle/>
            <a:p>
              <a:pPr algn="r"/>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24" name="组合 23">
            <a:extLst>
              <a:ext uri="{FF2B5EF4-FFF2-40B4-BE49-F238E27FC236}">
                <a16:creationId xmlns:a16="http://schemas.microsoft.com/office/drawing/2014/main" id="{2E1457A4-F50F-348C-26FA-CBAD45BA678D}"/>
              </a:ext>
            </a:extLst>
          </p:cNvPr>
          <p:cNvGrpSpPr/>
          <p:nvPr/>
        </p:nvGrpSpPr>
        <p:grpSpPr>
          <a:xfrm>
            <a:off x="7681216" y="4937786"/>
            <a:ext cx="2502629" cy="1059318"/>
            <a:chOff x="7950325" y="1685614"/>
            <a:chExt cx="2502629" cy="1059318"/>
          </a:xfrm>
        </p:grpSpPr>
        <p:sp>
          <p:nvSpPr>
            <p:cNvPr id="25" name="文本框 24">
              <a:extLst>
                <a:ext uri="{FF2B5EF4-FFF2-40B4-BE49-F238E27FC236}">
                  <a16:creationId xmlns:a16="http://schemas.microsoft.com/office/drawing/2014/main" id="{38EC6ECA-2146-D2AF-7B28-2C1EC1E96A71}"/>
                </a:ext>
              </a:extLst>
            </p:cNvPr>
            <p:cNvSpPr txBox="1"/>
            <p:nvPr/>
          </p:nvSpPr>
          <p:spPr>
            <a:xfrm>
              <a:off x="7950325" y="2092446"/>
              <a:ext cx="2468088" cy="652486"/>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倍左右行距</a:t>
              </a:r>
            </a:p>
          </p:txBody>
        </p:sp>
        <p:sp>
          <p:nvSpPr>
            <p:cNvPr id="28" name="文本框 27">
              <a:extLst>
                <a:ext uri="{FF2B5EF4-FFF2-40B4-BE49-F238E27FC236}">
                  <a16:creationId xmlns:a16="http://schemas.microsoft.com/office/drawing/2014/main" id="{45461DA7-21F6-1331-97A6-370944C6CD56}"/>
                </a:ext>
              </a:extLst>
            </p:cNvPr>
            <p:cNvSpPr txBox="1"/>
            <p:nvPr/>
          </p:nvSpPr>
          <p:spPr>
            <a:xfrm>
              <a:off x="8729405" y="1685614"/>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p>
          </p:txBody>
        </p:sp>
      </p:grpSp>
      <p:sp>
        <p:nvSpPr>
          <p:cNvPr id="29" name="椭圆 28">
            <a:extLst>
              <a:ext uri="{FF2B5EF4-FFF2-40B4-BE49-F238E27FC236}">
                <a16:creationId xmlns:a16="http://schemas.microsoft.com/office/drawing/2014/main" id="{086EC40C-2F25-EB93-E6FA-5F07E8DBD6EF}"/>
              </a:ext>
            </a:extLst>
          </p:cNvPr>
          <p:cNvSpPr/>
          <p:nvPr/>
        </p:nvSpPr>
        <p:spPr>
          <a:xfrm>
            <a:off x="10229353" y="1482212"/>
            <a:ext cx="586450" cy="586450"/>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30" name="椭圆 29">
            <a:extLst>
              <a:ext uri="{FF2B5EF4-FFF2-40B4-BE49-F238E27FC236}">
                <a16:creationId xmlns:a16="http://schemas.microsoft.com/office/drawing/2014/main" id="{D2BBF8FC-17FF-9073-A5B4-80BA41634640}"/>
              </a:ext>
            </a:extLst>
          </p:cNvPr>
          <p:cNvSpPr/>
          <p:nvPr/>
        </p:nvSpPr>
        <p:spPr>
          <a:xfrm>
            <a:off x="11118989" y="3151880"/>
            <a:ext cx="586450" cy="586450"/>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38" name="椭圆 37">
            <a:extLst>
              <a:ext uri="{FF2B5EF4-FFF2-40B4-BE49-F238E27FC236}">
                <a16:creationId xmlns:a16="http://schemas.microsoft.com/office/drawing/2014/main" id="{BBFE2AE6-4952-3A25-783C-6D4FEDF03DF4}"/>
              </a:ext>
            </a:extLst>
          </p:cNvPr>
          <p:cNvSpPr/>
          <p:nvPr/>
        </p:nvSpPr>
        <p:spPr>
          <a:xfrm>
            <a:off x="10229353" y="4931039"/>
            <a:ext cx="586450" cy="586450"/>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pic>
        <p:nvPicPr>
          <p:cNvPr id="39" name="图片 38">
            <a:extLst>
              <a:ext uri="{FF2B5EF4-FFF2-40B4-BE49-F238E27FC236}">
                <a16:creationId xmlns:a16="http://schemas.microsoft.com/office/drawing/2014/main" id="{FC3590CB-48DC-FA5A-1B55-0E79ADC89D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81428" y="1602685"/>
            <a:ext cx="359606" cy="359606"/>
          </a:xfrm>
          <a:prstGeom prst="rect">
            <a:avLst/>
          </a:prstGeom>
        </p:spPr>
      </p:pic>
      <p:pic>
        <p:nvPicPr>
          <p:cNvPr id="40" name="图片 39">
            <a:extLst>
              <a:ext uri="{FF2B5EF4-FFF2-40B4-BE49-F238E27FC236}">
                <a16:creationId xmlns:a16="http://schemas.microsoft.com/office/drawing/2014/main" id="{1BAA43C4-1967-58B0-26CB-21B7047B150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663940" y="5046579"/>
            <a:ext cx="354792" cy="354792"/>
          </a:xfrm>
          <a:prstGeom prst="rect">
            <a:avLst/>
          </a:prstGeom>
        </p:spPr>
      </p:pic>
      <p:pic>
        <p:nvPicPr>
          <p:cNvPr id="41" name="图片 40">
            <a:extLst>
              <a:ext uri="{FF2B5EF4-FFF2-40B4-BE49-F238E27FC236}">
                <a16:creationId xmlns:a16="http://schemas.microsoft.com/office/drawing/2014/main" id="{84AC6CA8-588A-DFA0-278E-3B6D5BB8A68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1525" y="3265627"/>
            <a:ext cx="365328" cy="365328"/>
          </a:xfrm>
          <a:prstGeom prst="rect">
            <a:avLst/>
          </a:prstGeom>
        </p:spPr>
      </p:pic>
      <p:pic>
        <p:nvPicPr>
          <p:cNvPr id="42" name="图片 41">
            <a:extLst>
              <a:ext uri="{FF2B5EF4-FFF2-40B4-BE49-F238E27FC236}">
                <a16:creationId xmlns:a16="http://schemas.microsoft.com/office/drawing/2014/main" id="{B7019937-CE08-21DD-A369-AE1EC4169BC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368853" y="1602685"/>
            <a:ext cx="341432" cy="341432"/>
          </a:xfrm>
          <a:prstGeom prst="rect">
            <a:avLst/>
          </a:prstGeom>
        </p:spPr>
      </p:pic>
      <p:pic>
        <p:nvPicPr>
          <p:cNvPr id="43" name="图片 42">
            <a:extLst>
              <a:ext uri="{FF2B5EF4-FFF2-40B4-BE49-F238E27FC236}">
                <a16:creationId xmlns:a16="http://schemas.microsoft.com/office/drawing/2014/main" id="{C0273FA5-3A25-23AD-C4B2-EF98A269887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244738" y="3282511"/>
            <a:ext cx="334951" cy="334951"/>
          </a:xfrm>
          <a:prstGeom prst="rect">
            <a:avLst/>
          </a:prstGeom>
        </p:spPr>
      </p:pic>
      <p:pic>
        <p:nvPicPr>
          <p:cNvPr id="44" name="图片 43">
            <a:extLst>
              <a:ext uri="{FF2B5EF4-FFF2-40B4-BE49-F238E27FC236}">
                <a16:creationId xmlns:a16="http://schemas.microsoft.com/office/drawing/2014/main" id="{FD956B31-69CF-353A-95F6-D7295D85A5C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390403" y="5085960"/>
            <a:ext cx="298333" cy="298333"/>
          </a:xfrm>
          <a:prstGeom prst="rect">
            <a:avLst/>
          </a:prstGeom>
        </p:spPr>
      </p:pic>
    </p:spTree>
    <p:custDataLst>
      <p:tags r:id="rId1"/>
    </p:custDataLst>
    <p:extLst>
      <p:ext uri="{BB962C8B-B14F-4D97-AF65-F5344CB8AC3E}">
        <p14:creationId xmlns:p14="http://schemas.microsoft.com/office/powerpoint/2010/main" val="914812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湖北科技职业学院11">
            <a:extLst>
              <a:ext uri="{FF2B5EF4-FFF2-40B4-BE49-F238E27FC236}">
                <a16:creationId xmlns:a16="http://schemas.microsoft.com/office/drawing/2014/main" id="{7F22BE4C-D88F-03A5-6D19-C8F345AC6D5D}"/>
              </a:ext>
            </a:extLst>
          </p:cNvPr>
          <p:cNvSpPr txBox="1"/>
          <p:nvPr/>
        </p:nvSpPr>
        <p:spPr>
          <a:xfrm>
            <a:off x="4318000" y="241688"/>
            <a:ext cx="3556000" cy="830997"/>
          </a:xfrm>
          <a:prstGeom prst="rect">
            <a:avLst/>
          </a:prstGeom>
          <a:noFill/>
        </p:spPr>
        <p:txBody>
          <a:bodyPr wrap="squar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48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其他板式页面</a:t>
            </a:r>
          </a:p>
        </p:txBody>
      </p:sp>
      <p:sp>
        <p:nvSpPr>
          <p:cNvPr id="26" name="corn-with-leaves_20188">
            <a:extLst>
              <a:ext uri="{FF2B5EF4-FFF2-40B4-BE49-F238E27FC236}">
                <a16:creationId xmlns:a16="http://schemas.microsoft.com/office/drawing/2014/main" id="{A9513ADC-965A-6D85-4951-37D20570C411}"/>
              </a:ext>
            </a:extLst>
          </p:cNvPr>
          <p:cNvSpPr/>
          <p:nvPr/>
        </p:nvSpPr>
        <p:spPr>
          <a:xfrm rot="19332645">
            <a:off x="4062979"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corn-with-leaves_20188">
            <a:extLst>
              <a:ext uri="{FF2B5EF4-FFF2-40B4-BE49-F238E27FC236}">
                <a16:creationId xmlns:a16="http://schemas.microsoft.com/office/drawing/2014/main" id="{2B44F232-C4AE-5EA8-55B4-66C1F7BCFA65}"/>
              </a:ext>
            </a:extLst>
          </p:cNvPr>
          <p:cNvSpPr/>
          <p:nvPr/>
        </p:nvSpPr>
        <p:spPr>
          <a:xfrm rot="2267355" flipH="1">
            <a:off x="7960725"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圆角矩形 3">
            <a:extLst>
              <a:ext uri="{FF2B5EF4-FFF2-40B4-BE49-F238E27FC236}">
                <a16:creationId xmlns:a16="http://schemas.microsoft.com/office/drawing/2014/main" id="{6A6EA89B-A3C4-0142-220C-03C545B0A982}"/>
              </a:ext>
            </a:extLst>
          </p:cNvPr>
          <p:cNvSpPr/>
          <p:nvPr/>
        </p:nvSpPr>
        <p:spPr>
          <a:xfrm>
            <a:off x="660401" y="1425724"/>
            <a:ext cx="2554736" cy="3282459"/>
          </a:xfrm>
          <a:prstGeom prst="roundRect">
            <a:avLst>
              <a:gd name="adj" fmla="val 7324"/>
            </a:avLst>
          </a:prstGeom>
          <a:blipFill dpi="0"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3" name="圆角矩形 4">
            <a:extLst>
              <a:ext uri="{FF2B5EF4-FFF2-40B4-BE49-F238E27FC236}">
                <a16:creationId xmlns:a16="http://schemas.microsoft.com/office/drawing/2014/main" id="{E139E18F-9A67-B5E6-B0E6-FF86DB5A1E10}"/>
              </a:ext>
            </a:extLst>
          </p:cNvPr>
          <p:cNvSpPr/>
          <p:nvPr/>
        </p:nvSpPr>
        <p:spPr>
          <a:xfrm>
            <a:off x="3428322" y="1425724"/>
            <a:ext cx="2554736" cy="3282459"/>
          </a:xfrm>
          <a:prstGeom prst="roundRect">
            <a:avLst>
              <a:gd name="adj" fmla="val 7324"/>
            </a:avLst>
          </a:prstGeom>
          <a:blipFill dpi="0"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4" name="圆角矩形 5">
            <a:extLst>
              <a:ext uri="{FF2B5EF4-FFF2-40B4-BE49-F238E27FC236}">
                <a16:creationId xmlns:a16="http://schemas.microsoft.com/office/drawing/2014/main" id="{FDB8656E-AD89-18E5-AD00-25533D43EF30}"/>
              </a:ext>
            </a:extLst>
          </p:cNvPr>
          <p:cNvSpPr/>
          <p:nvPr/>
        </p:nvSpPr>
        <p:spPr>
          <a:xfrm>
            <a:off x="6196244" y="1425724"/>
            <a:ext cx="2554736" cy="3282459"/>
          </a:xfrm>
          <a:prstGeom prst="roundRect">
            <a:avLst>
              <a:gd name="adj" fmla="val 7324"/>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5" name="圆角矩形 6">
            <a:extLst>
              <a:ext uri="{FF2B5EF4-FFF2-40B4-BE49-F238E27FC236}">
                <a16:creationId xmlns:a16="http://schemas.microsoft.com/office/drawing/2014/main" id="{52A5ACCE-835F-1396-6208-F061D708597A}"/>
              </a:ext>
            </a:extLst>
          </p:cNvPr>
          <p:cNvSpPr/>
          <p:nvPr/>
        </p:nvSpPr>
        <p:spPr>
          <a:xfrm>
            <a:off x="8964165" y="1425724"/>
            <a:ext cx="2554736" cy="3282459"/>
          </a:xfrm>
          <a:prstGeom prst="roundRect">
            <a:avLst>
              <a:gd name="adj" fmla="val 7324"/>
            </a:avLst>
          </a:prstGeom>
          <a:blipFill dpi="0"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grpSp>
        <p:nvGrpSpPr>
          <p:cNvPr id="6" name="组合 5">
            <a:extLst>
              <a:ext uri="{FF2B5EF4-FFF2-40B4-BE49-F238E27FC236}">
                <a16:creationId xmlns:a16="http://schemas.microsoft.com/office/drawing/2014/main" id="{82B7C38B-59B4-DCE2-407F-30AEC9953FE2}"/>
              </a:ext>
            </a:extLst>
          </p:cNvPr>
          <p:cNvGrpSpPr/>
          <p:nvPr/>
        </p:nvGrpSpPr>
        <p:grpSpPr>
          <a:xfrm>
            <a:off x="6478595" y="2831080"/>
            <a:ext cx="1990033" cy="1339395"/>
            <a:chOff x="7950324" y="1685614"/>
            <a:chExt cx="1990033" cy="1339395"/>
          </a:xfrm>
        </p:grpSpPr>
        <p:sp>
          <p:nvSpPr>
            <p:cNvPr id="7" name="文本框 6">
              <a:extLst>
                <a:ext uri="{FF2B5EF4-FFF2-40B4-BE49-F238E27FC236}">
                  <a16:creationId xmlns:a16="http://schemas.microsoft.com/office/drawing/2014/main" id="{9FD7105E-1F5D-E8EE-E210-6A0868599EAD}"/>
                </a:ext>
              </a:extLst>
            </p:cNvPr>
            <p:cNvSpPr txBox="1"/>
            <p:nvPr/>
          </p:nvSpPr>
          <p:spPr>
            <a:xfrm>
              <a:off x="7950325" y="2092446"/>
              <a:ext cx="1990032" cy="932563"/>
            </a:xfrm>
            <a:prstGeom prst="rect">
              <a:avLst/>
            </a:prstGeom>
            <a:noFill/>
          </p:spPr>
          <p:txBody>
            <a:bodyPr wrap="square" rtlCol="0">
              <a:spAutoFit/>
            </a:bodyPr>
            <a:lstStyle/>
            <a:p>
              <a:pPr algn="just">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此处请输入你需要的文字内容尽量保持在</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倍左右行距</a:t>
              </a:r>
            </a:p>
          </p:txBody>
        </p:sp>
        <p:sp>
          <p:nvSpPr>
            <p:cNvPr id="8" name="文本框 7">
              <a:extLst>
                <a:ext uri="{FF2B5EF4-FFF2-40B4-BE49-F238E27FC236}">
                  <a16:creationId xmlns:a16="http://schemas.microsoft.com/office/drawing/2014/main" id="{B96BD0EB-121F-70F5-FDEA-DF8DF99563E6}"/>
                </a:ext>
              </a:extLst>
            </p:cNvPr>
            <p:cNvSpPr txBox="1"/>
            <p:nvPr/>
          </p:nvSpPr>
          <p:spPr>
            <a:xfrm>
              <a:off x="7950324" y="1685614"/>
              <a:ext cx="1723549" cy="461665"/>
            </a:xfrm>
            <a:prstGeom prst="rect">
              <a:avLst/>
            </a:prstGeom>
            <a:noFill/>
          </p:spPr>
          <p:txBody>
            <a:bodyPr wrap="none" rtlCol="0">
              <a:spAutoFit/>
            </a:bodyPr>
            <a:lstStyle/>
            <a:p>
              <a:r>
                <a:rPr lang="zh-CN" altLang="en-US" sz="2400">
                  <a:solidFill>
                    <a:schemeClr val="bg1"/>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9" name="文本框 8">
            <a:extLst>
              <a:ext uri="{FF2B5EF4-FFF2-40B4-BE49-F238E27FC236}">
                <a16:creationId xmlns:a16="http://schemas.microsoft.com/office/drawing/2014/main" id="{0C0E0BDE-A1A7-8865-1FA1-8BC06EAFE28C}"/>
              </a:ext>
            </a:extLst>
          </p:cNvPr>
          <p:cNvSpPr txBox="1"/>
          <p:nvPr/>
        </p:nvSpPr>
        <p:spPr>
          <a:xfrm>
            <a:off x="568960" y="5598486"/>
            <a:ext cx="5414098" cy="652486"/>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请在此处输入你的结论：此处请输入你需要的文字内容，尽量保持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倍行距，文字可以尽量精炼一点点，字号保持在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号</a:t>
            </a:r>
          </a:p>
        </p:txBody>
      </p:sp>
      <p:sp>
        <p:nvSpPr>
          <p:cNvPr id="10" name="文本框 9">
            <a:extLst>
              <a:ext uri="{FF2B5EF4-FFF2-40B4-BE49-F238E27FC236}">
                <a16:creationId xmlns:a16="http://schemas.microsoft.com/office/drawing/2014/main" id="{3BFA2D2C-3878-E3D9-22B8-A31BFF691197}"/>
              </a:ext>
            </a:extLst>
          </p:cNvPr>
          <p:cNvSpPr txBox="1"/>
          <p:nvPr/>
        </p:nvSpPr>
        <p:spPr>
          <a:xfrm>
            <a:off x="568960" y="5096965"/>
            <a:ext cx="3570208" cy="461665"/>
          </a:xfrm>
          <a:prstGeom prst="rect">
            <a:avLst/>
          </a:prstGeom>
          <a:noFill/>
        </p:spPr>
        <p:txBody>
          <a:bodyPr wrap="none" rtlCol="0">
            <a:spAutoFit/>
          </a:bodyPr>
          <a:lstStyle/>
          <a:p>
            <a:r>
              <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请用简洁的语言概况结论</a:t>
            </a:r>
          </a:p>
        </p:txBody>
      </p:sp>
      <p:sp>
        <p:nvSpPr>
          <p:cNvPr id="11" name="文本框 10">
            <a:extLst>
              <a:ext uri="{FF2B5EF4-FFF2-40B4-BE49-F238E27FC236}">
                <a16:creationId xmlns:a16="http://schemas.microsoft.com/office/drawing/2014/main" id="{CB9E832D-8DD4-EDDA-7EB4-6D8590431DFD}"/>
              </a:ext>
            </a:extLst>
          </p:cNvPr>
          <p:cNvSpPr txBox="1"/>
          <p:nvPr/>
        </p:nvSpPr>
        <p:spPr>
          <a:xfrm>
            <a:off x="6134965" y="5598486"/>
            <a:ext cx="5206135" cy="652486"/>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请在此处输入你的结论：此处请输入你需要的文字内容，尽量保持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倍行距，文字可以尽量精炼一点点，字号保持在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号</a:t>
            </a:r>
          </a:p>
        </p:txBody>
      </p:sp>
      <p:pic>
        <p:nvPicPr>
          <p:cNvPr id="12" name="图片 11">
            <a:extLst>
              <a:ext uri="{FF2B5EF4-FFF2-40B4-BE49-F238E27FC236}">
                <a16:creationId xmlns:a16="http://schemas.microsoft.com/office/drawing/2014/main" id="{2924FB5E-F3DA-F53C-CB61-0E78A81904F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78595" y="1820210"/>
            <a:ext cx="852257" cy="852257"/>
          </a:xfrm>
          <a:prstGeom prst="rect">
            <a:avLst/>
          </a:prstGeom>
        </p:spPr>
      </p:pic>
    </p:spTree>
    <p:custDataLst>
      <p:tags r:id="rId1"/>
    </p:custDataLst>
    <p:extLst>
      <p:ext uri="{BB962C8B-B14F-4D97-AF65-F5344CB8AC3E}">
        <p14:creationId xmlns:p14="http://schemas.microsoft.com/office/powerpoint/2010/main" val="41479906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8" name="Picture 14">
            <a:extLst>
              <a:ext uri="{FF2B5EF4-FFF2-40B4-BE49-F238E27FC236}">
                <a16:creationId xmlns:a16="http://schemas.microsoft.com/office/drawing/2014/main" id="{90FE5CD2-DA98-5F77-1DB3-1AC58844336B}"/>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 y="1"/>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 name="射光">
            <a:extLst>
              <a:ext uri="{FF2B5EF4-FFF2-40B4-BE49-F238E27FC236}">
                <a16:creationId xmlns:a16="http://schemas.microsoft.com/office/drawing/2014/main" id="{A28E850B-D7B4-795D-D634-D77817D6C065}"/>
              </a:ext>
            </a:extLst>
          </p:cNvPr>
          <p:cNvPicPr>
            <a:picLocks noChangeAspect="1"/>
          </p:cNvPicPr>
          <p:nvPr/>
        </p:nvPicPr>
        <p:blipFill rotWithShape="1">
          <a:blip r:embed="rId5" cstate="screen">
            <a:alphaModFix amt="35000"/>
            <a:extLst>
              <a:ext uri="{28A0092B-C50C-407E-A947-70E740481C1C}">
                <a14:useLocalDpi xmlns:a14="http://schemas.microsoft.com/office/drawing/2010/main"/>
              </a:ext>
            </a:extLst>
          </a:blip>
          <a:srcRect/>
          <a:stretch/>
        </p:blipFill>
        <p:spPr>
          <a:xfrm flipH="1">
            <a:off x="-2" y="0"/>
            <a:ext cx="12192001" cy="6168954"/>
          </a:xfrm>
          <a:prstGeom prst="rect">
            <a:avLst/>
          </a:prstGeom>
        </p:spPr>
      </p:pic>
      <p:pic>
        <p:nvPicPr>
          <p:cNvPr id="1040" name="Picture 16" descr="成都农业科技职业学院">
            <a:extLst>
              <a:ext uri="{FF2B5EF4-FFF2-40B4-BE49-F238E27FC236}">
                <a16:creationId xmlns:a16="http://schemas.microsoft.com/office/drawing/2014/main" id="{131CC577-D44E-F53D-C710-DF44B5D2BBBA}"/>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296569" y="439131"/>
            <a:ext cx="3598862" cy="60107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a:extLst>
              <a:ext uri="{FF2B5EF4-FFF2-40B4-BE49-F238E27FC236}">
                <a16:creationId xmlns:a16="http://schemas.microsoft.com/office/drawing/2014/main" id="{ED704B56-4F50-2FC1-02E4-8E9CBE87FD68}"/>
              </a:ext>
            </a:extLst>
          </p:cNvPr>
          <p:cNvSpPr/>
          <p:nvPr/>
        </p:nvSpPr>
        <p:spPr>
          <a:xfrm>
            <a:off x="2858951" y="1326142"/>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农</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5" name="矩形 4">
            <a:extLst>
              <a:ext uri="{FF2B5EF4-FFF2-40B4-BE49-F238E27FC236}">
                <a16:creationId xmlns:a16="http://schemas.microsoft.com/office/drawing/2014/main" id="{5EBD4412-29AB-F694-63FB-A96F4C663AA7}"/>
              </a:ext>
            </a:extLst>
          </p:cNvPr>
          <p:cNvSpPr/>
          <p:nvPr/>
        </p:nvSpPr>
        <p:spPr>
          <a:xfrm>
            <a:off x="5383584" y="1326142"/>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通</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10" name="矩形 9">
            <a:extLst>
              <a:ext uri="{FF2B5EF4-FFF2-40B4-BE49-F238E27FC236}">
                <a16:creationId xmlns:a16="http://schemas.microsoft.com/office/drawing/2014/main" id="{40978089-F745-BAF0-0C03-34872F62FA35}"/>
              </a:ext>
            </a:extLst>
          </p:cNvPr>
          <p:cNvSpPr/>
          <p:nvPr/>
        </p:nvSpPr>
        <p:spPr>
          <a:xfrm>
            <a:off x="7908217" y="1326142"/>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模</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pic>
        <p:nvPicPr>
          <p:cNvPr id="31" name="图片 30">
            <a:extLst>
              <a:ext uri="{FF2B5EF4-FFF2-40B4-BE49-F238E27FC236}">
                <a16:creationId xmlns:a16="http://schemas.microsoft.com/office/drawing/2014/main" id="{98B69490-DECE-C9EA-9993-61C53B63FF99}"/>
              </a:ext>
            </a:extLst>
          </p:cNvPr>
          <p:cNvPicPr>
            <a:picLocks noChangeAspect="1"/>
          </p:cNvPicPr>
          <p:nvPr/>
        </p:nvPicPr>
        <p:blipFill>
          <a:blip r:embed="rId7">
            <a:duotone>
              <a:schemeClr val="accent5">
                <a:shade val="45000"/>
                <a:satMod val="135000"/>
              </a:schemeClr>
              <a:prstClr val="white"/>
            </a:duotone>
          </a:blip>
          <a:stretch>
            <a:fillRect/>
          </a:stretch>
        </p:blipFill>
        <p:spPr>
          <a:xfrm>
            <a:off x="-1378856" y="2240504"/>
            <a:ext cx="14949714" cy="1120936"/>
          </a:xfrm>
          <a:prstGeom prst="rect">
            <a:avLst/>
          </a:prstGeom>
        </p:spPr>
      </p:pic>
      <p:sp>
        <p:nvSpPr>
          <p:cNvPr id="9" name="矩形 8">
            <a:extLst>
              <a:ext uri="{FF2B5EF4-FFF2-40B4-BE49-F238E27FC236}">
                <a16:creationId xmlns:a16="http://schemas.microsoft.com/office/drawing/2014/main" id="{E75ED763-E220-0F90-AE4A-C3E97BFD1B71}"/>
              </a:ext>
            </a:extLst>
          </p:cNvPr>
          <p:cNvSpPr/>
          <p:nvPr/>
        </p:nvSpPr>
        <p:spPr>
          <a:xfrm>
            <a:off x="6645901" y="1326142"/>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用</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11" name="矩形 10">
            <a:extLst>
              <a:ext uri="{FF2B5EF4-FFF2-40B4-BE49-F238E27FC236}">
                <a16:creationId xmlns:a16="http://schemas.microsoft.com/office/drawing/2014/main" id="{5165E055-B236-693A-0D23-248AB5065B6F}"/>
              </a:ext>
            </a:extLst>
          </p:cNvPr>
          <p:cNvSpPr/>
          <p:nvPr/>
        </p:nvSpPr>
        <p:spPr>
          <a:xfrm>
            <a:off x="9170534" y="1326142"/>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板</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2" name="矩形 1">
            <a:extLst>
              <a:ext uri="{FF2B5EF4-FFF2-40B4-BE49-F238E27FC236}">
                <a16:creationId xmlns:a16="http://schemas.microsoft.com/office/drawing/2014/main" id="{C727918F-A6A2-67E8-4078-A0D6F3F11FD9}"/>
              </a:ext>
            </a:extLst>
          </p:cNvPr>
          <p:cNvSpPr/>
          <p:nvPr/>
        </p:nvSpPr>
        <p:spPr>
          <a:xfrm>
            <a:off x="1596571" y="1326142"/>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成</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16" name="任意多边形: 形状 15">
            <a:extLst>
              <a:ext uri="{FF2B5EF4-FFF2-40B4-BE49-F238E27FC236}">
                <a16:creationId xmlns:a16="http://schemas.microsoft.com/office/drawing/2014/main" id="{B1E2963F-A511-9398-3119-F77CC13D7EC8}"/>
              </a:ext>
            </a:extLst>
          </p:cNvPr>
          <p:cNvSpPr/>
          <p:nvPr/>
        </p:nvSpPr>
        <p:spPr>
          <a:xfrm>
            <a:off x="3456054" y="2208338"/>
            <a:ext cx="600418" cy="823389"/>
          </a:xfrm>
          <a:custGeom>
            <a:avLst/>
            <a:gdLst/>
            <a:ahLst/>
            <a:cxnLst/>
            <a:rect l="l" t="t" r="r" b="b"/>
            <a:pathLst>
              <a:path w="600418" h="823389">
                <a:moveTo>
                  <a:pt x="0" y="0"/>
                </a:moveTo>
                <a:lnTo>
                  <a:pt x="189453" y="0"/>
                </a:lnTo>
                <a:lnTo>
                  <a:pt x="311868" y="269605"/>
                </a:lnTo>
                <a:lnTo>
                  <a:pt x="437198" y="0"/>
                </a:lnTo>
                <a:lnTo>
                  <a:pt x="600418" y="0"/>
                </a:lnTo>
                <a:lnTo>
                  <a:pt x="392021" y="326441"/>
                </a:lnTo>
                <a:lnTo>
                  <a:pt x="338100" y="326441"/>
                </a:lnTo>
                <a:lnTo>
                  <a:pt x="563985" y="823389"/>
                </a:lnTo>
                <a:lnTo>
                  <a:pt x="440112" y="823389"/>
                </a:lnTo>
                <a:lnTo>
                  <a:pt x="0" y="0"/>
                </a:lnTo>
                <a:close/>
              </a:path>
            </a:pathLst>
          </a:custGeom>
          <a:gradFill>
            <a:gsLst>
              <a:gs pos="40000">
                <a:srgbClr val="FAFAFA"/>
              </a:gs>
              <a:gs pos="83000">
                <a:srgbClr val="CBE9FF"/>
              </a:gs>
            </a:gsLst>
            <a:lin ang="3600000" scaled="0"/>
          </a:grad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33" name="任意多边形: 形状 32">
            <a:extLst>
              <a:ext uri="{FF2B5EF4-FFF2-40B4-BE49-F238E27FC236}">
                <a16:creationId xmlns:a16="http://schemas.microsoft.com/office/drawing/2014/main" id="{5F08A506-DC02-3209-7CBE-DC0E536E13EC}"/>
              </a:ext>
            </a:extLst>
          </p:cNvPr>
          <p:cNvSpPr/>
          <p:nvPr/>
        </p:nvSpPr>
        <p:spPr>
          <a:xfrm>
            <a:off x="5799432" y="1749309"/>
            <a:ext cx="816102" cy="1097366"/>
          </a:xfrm>
          <a:custGeom>
            <a:avLst/>
            <a:gdLst/>
            <a:ahLst/>
            <a:cxnLst/>
            <a:rect l="l" t="t" r="r" b="b"/>
            <a:pathLst>
              <a:path w="816102" h="1097366">
                <a:moveTo>
                  <a:pt x="122416" y="0"/>
                </a:moveTo>
                <a:lnTo>
                  <a:pt x="811730" y="0"/>
                </a:lnTo>
                <a:lnTo>
                  <a:pt x="797157" y="129702"/>
                </a:lnTo>
                <a:lnTo>
                  <a:pt x="620821" y="276892"/>
                </a:lnTo>
                <a:lnTo>
                  <a:pt x="816102" y="276892"/>
                </a:lnTo>
                <a:lnTo>
                  <a:pt x="731578" y="1097366"/>
                </a:lnTo>
                <a:lnTo>
                  <a:pt x="552327" y="1097366"/>
                </a:lnTo>
                <a:lnTo>
                  <a:pt x="530467" y="963292"/>
                </a:lnTo>
                <a:lnTo>
                  <a:pt x="619364" y="963292"/>
                </a:lnTo>
                <a:lnTo>
                  <a:pt x="631022" y="830676"/>
                </a:lnTo>
                <a:lnTo>
                  <a:pt x="459058" y="830676"/>
                </a:lnTo>
                <a:lnTo>
                  <a:pt x="432826" y="1072592"/>
                </a:lnTo>
                <a:lnTo>
                  <a:pt x="303124" y="1072592"/>
                </a:lnTo>
                <a:lnTo>
                  <a:pt x="330813" y="830676"/>
                </a:lnTo>
                <a:lnTo>
                  <a:pt x="154477" y="830676"/>
                </a:lnTo>
                <a:lnTo>
                  <a:pt x="125330" y="1097366"/>
                </a:lnTo>
                <a:lnTo>
                  <a:pt x="0" y="1097366"/>
                </a:lnTo>
                <a:lnTo>
                  <a:pt x="87440" y="276892"/>
                </a:lnTo>
                <a:lnTo>
                  <a:pt x="269606" y="276892"/>
                </a:lnTo>
                <a:lnTo>
                  <a:pt x="164678" y="170507"/>
                </a:lnTo>
                <a:lnTo>
                  <a:pt x="327899" y="170507"/>
                </a:lnTo>
                <a:lnTo>
                  <a:pt x="403679" y="276892"/>
                </a:lnTo>
                <a:lnTo>
                  <a:pt x="445942" y="276892"/>
                </a:lnTo>
                <a:lnTo>
                  <a:pt x="597504" y="129702"/>
                </a:lnTo>
                <a:lnTo>
                  <a:pt x="107842" y="129702"/>
                </a:lnTo>
                <a:lnTo>
                  <a:pt x="122416" y="0"/>
                </a:lnTo>
                <a:close/>
                <a:moveTo>
                  <a:pt x="198197" y="406594"/>
                </a:moveTo>
                <a:lnTo>
                  <a:pt x="186538" y="501320"/>
                </a:lnTo>
                <a:lnTo>
                  <a:pt x="362874" y="501320"/>
                </a:lnTo>
                <a:lnTo>
                  <a:pt x="374533" y="406594"/>
                </a:lnTo>
                <a:lnTo>
                  <a:pt x="198197" y="406594"/>
                </a:lnTo>
                <a:close/>
                <a:moveTo>
                  <a:pt x="502778" y="406594"/>
                </a:moveTo>
                <a:lnTo>
                  <a:pt x="492576" y="501320"/>
                </a:lnTo>
                <a:lnTo>
                  <a:pt x="664541" y="501320"/>
                </a:lnTo>
                <a:lnTo>
                  <a:pt x="676199" y="406594"/>
                </a:lnTo>
                <a:lnTo>
                  <a:pt x="502778" y="406594"/>
                </a:lnTo>
                <a:close/>
                <a:moveTo>
                  <a:pt x="174880" y="617906"/>
                </a:moveTo>
                <a:lnTo>
                  <a:pt x="166136" y="714090"/>
                </a:lnTo>
                <a:lnTo>
                  <a:pt x="342472" y="714090"/>
                </a:lnTo>
                <a:lnTo>
                  <a:pt x="351216" y="617906"/>
                </a:lnTo>
                <a:lnTo>
                  <a:pt x="174880" y="617906"/>
                </a:lnTo>
                <a:close/>
                <a:moveTo>
                  <a:pt x="479460" y="617906"/>
                </a:moveTo>
                <a:lnTo>
                  <a:pt x="470716" y="714090"/>
                </a:lnTo>
                <a:lnTo>
                  <a:pt x="644138" y="714090"/>
                </a:lnTo>
                <a:lnTo>
                  <a:pt x="652882" y="617906"/>
                </a:lnTo>
                <a:lnTo>
                  <a:pt x="479460" y="617906"/>
                </a:lnTo>
                <a:close/>
              </a:path>
            </a:pathLst>
          </a:custGeom>
          <a:gradFill>
            <a:gsLst>
              <a:gs pos="40000">
                <a:srgbClr val="FAFAFA"/>
              </a:gs>
              <a:gs pos="83000">
                <a:srgbClr val="CBE9FF"/>
              </a:gs>
            </a:gsLst>
            <a:lin ang="3600000" scaled="0"/>
          </a:gradFill>
          <a:ln>
            <a:noFill/>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11500" dirty="0">
              <a:gradFill>
                <a:gsLst>
                  <a:gs pos="40000">
                    <a:srgbClr val="FAFAFA"/>
                  </a:gs>
                  <a:gs pos="83000">
                    <a:srgbClr val="CBE9FF"/>
                  </a:gs>
                </a:gsLst>
                <a:lin ang="3600000" scaled="0"/>
              </a:gradFill>
              <a:effectLst>
                <a:outerShdw blurRad="63500" sx="102000" sy="102000" algn="ctr"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4" name="矩形 3">
            <a:extLst>
              <a:ext uri="{FF2B5EF4-FFF2-40B4-BE49-F238E27FC236}">
                <a16:creationId xmlns:a16="http://schemas.microsoft.com/office/drawing/2014/main" id="{7B64A0D4-228C-F4BE-823B-FD72ADD2A000}"/>
              </a:ext>
            </a:extLst>
          </p:cNvPr>
          <p:cNvSpPr/>
          <p:nvPr/>
        </p:nvSpPr>
        <p:spPr>
          <a:xfrm>
            <a:off x="4121268" y="1326142"/>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院</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grpSp>
        <p:nvGrpSpPr>
          <p:cNvPr id="17" name="组合 16">
            <a:extLst>
              <a:ext uri="{FF2B5EF4-FFF2-40B4-BE49-F238E27FC236}">
                <a16:creationId xmlns:a16="http://schemas.microsoft.com/office/drawing/2014/main" id="{832256F4-3F41-BC05-CA49-7F934D64F62F}"/>
              </a:ext>
            </a:extLst>
          </p:cNvPr>
          <p:cNvGrpSpPr/>
          <p:nvPr/>
        </p:nvGrpSpPr>
        <p:grpSpPr>
          <a:xfrm>
            <a:off x="4087820" y="3384997"/>
            <a:ext cx="4065858" cy="412132"/>
            <a:chOff x="4087821" y="3625621"/>
            <a:chExt cx="4065858" cy="412132"/>
          </a:xfrm>
        </p:grpSpPr>
        <p:grpSp>
          <p:nvGrpSpPr>
            <p:cNvPr id="18" name="组合 17">
              <a:extLst>
                <a:ext uri="{FF2B5EF4-FFF2-40B4-BE49-F238E27FC236}">
                  <a16:creationId xmlns:a16="http://schemas.microsoft.com/office/drawing/2014/main" id="{1EAB14A7-EF48-619A-C69E-1DB5E71D5E78}"/>
                </a:ext>
              </a:extLst>
            </p:cNvPr>
            <p:cNvGrpSpPr/>
            <p:nvPr/>
          </p:nvGrpSpPr>
          <p:grpSpPr>
            <a:xfrm>
              <a:off x="4953352" y="3625621"/>
              <a:ext cx="2297176" cy="412132"/>
              <a:chOff x="4953352" y="3703634"/>
              <a:chExt cx="2297176" cy="412132"/>
            </a:xfrm>
          </p:grpSpPr>
          <p:sp>
            <p:nvSpPr>
              <p:cNvPr id="21" name="矩形: 圆角 20">
                <a:extLst>
                  <a:ext uri="{FF2B5EF4-FFF2-40B4-BE49-F238E27FC236}">
                    <a16:creationId xmlns:a16="http://schemas.microsoft.com/office/drawing/2014/main" id="{FF87CD27-E9A9-DCDA-AB0A-C591CB688FD5}"/>
                  </a:ext>
                </a:extLst>
              </p:cNvPr>
              <p:cNvSpPr/>
              <p:nvPr>
                <p:custDataLst>
                  <p:tags r:id="rId1"/>
                </p:custDataLst>
              </p:nvPr>
            </p:nvSpPr>
            <p:spPr>
              <a:xfrm>
                <a:off x="4953352" y="3727756"/>
                <a:ext cx="2297176" cy="388010"/>
              </a:xfrm>
              <a:prstGeom prst="roundRect">
                <a:avLst>
                  <a:gd name="adj" fmla="val 50000"/>
                </a:avLst>
              </a:prstGeom>
              <a:gradFill>
                <a:gsLst>
                  <a:gs pos="0">
                    <a:srgbClr val="00B0F0">
                      <a:alpha val="0"/>
                    </a:srgbClr>
                  </a:gs>
                  <a:gs pos="100000">
                    <a:srgbClr val="2442C8">
                      <a:alpha val="0"/>
                    </a:srgbClr>
                  </a:gs>
                </a:gsLst>
                <a:lin ang="2700000" scaled="1"/>
              </a:gradFill>
              <a:ln w="24130">
                <a:gradFill flip="none" rotWithShape="1">
                  <a:gsLst>
                    <a:gs pos="52300">
                      <a:srgbClr val="DDE6F4">
                        <a:alpha val="0"/>
                      </a:srgbClr>
                    </a:gs>
                    <a:gs pos="0">
                      <a:schemeClr val="bg1"/>
                    </a:gs>
                    <a:gs pos="100000">
                      <a:schemeClr val="bg1"/>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9494" tIns="34747" rIns="69494" bIns="34747" rtlCol="0" anchor="ctr"/>
              <a:lstStyle/>
              <a:p>
                <a:pPr algn="ctr"/>
                <a:endParaRPr lang="zh-CN" altLang="en-US" sz="1368">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22" name="矩形 21">
                <a:extLst>
                  <a:ext uri="{FF2B5EF4-FFF2-40B4-BE49-F238E27FC236}">
                    <a16:creationId xmlns:a16="http://schemas.microsoft.com/office/drawing/2014/main" id="{1E2A1CBE-0872-D079-C757-A02EFAC3ECC0}"/>
                  </a:ext>
                </a:extLst>
              </p:cNvPr>
              <p:cNvSpPr/>
              <p:nvPr>
                <p:custDataLst>
                  <p:tags r:id="rId2"/>
                </p:custDataLst>
              </p:nvPr>
            </p:nvSpPr>
            <p:spPr>
              <a:xfrm>
                <a:off x="5107784" y="3703634"/>
                <a:ext cx="1988312" cy="397635"/>
              </a:xfrm>
              <a:prstGeom prst="rect">
                <a:avLst/>
              </a:prstGeom>
              <a:effectLst/>
            </p:spPr>
            <p:txBody>
              <a:bodyPr wrap="square" lIns="69494" tIns="34747" rIns="69494" bIns="34747" rtlCol="0">
                <a:spAutoFit/>
              </a:bodyPr>
              <a:lstStyle/>
              <a:p>
                <a:pPr algn="dist"/>
                <a:r>
                  <a:rPr lang="zh-CN" altLang="en-US" sz="2128">
                    <a:gradFill>
                      <a:gsLst>
                        <a:gs pos="40000">
                          <a:srgbClr val="FAFAFA"/>
                        </a:gs>
                        <a:gs pos="83000">
                          <a:srgbClr val="CBE9FF"/>
                        </a:gs>
                      </a:gsLst>
                      <a:lin ang="3600000" scaled="0"/>
                    </a:gradFill>
                    <a:effectLst>
                      <a:outerShdw blurRad="38608" dist="28956" dir="2700009"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此处可输入副标题</a:t>
                </a:r>
                <a:endParaRPr lang="zh-CN" altLang="en-US" sz="2128" dirty="0">
                  <a:gradFill>
                    <a:gsLst>
                      <a:gs pos="40000">
                        <a:srgbClr val="FAFAFA"/>
                      </a:gs>
                      <a:gs pos="83000">
                        <a:srgbClr val="CBE9FF"/>
                      </a:gs>
                    </a:gsLst>
                    <a:lin ang="3600000" scaled="0"/>
                  </a:gradFill>
                  <a:effectLst>
                    <a:outerShdw blurRad="38608" dist="28956" dir="2700009"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grpSp>
        <p:cxnSp>
          <p:nvCxnSpPr>
            <p:cNvPr id="19" name="直接连接符 18">
              <a:extLst>
                <a:ext uri="{FF2B5EF4-FFF2-40B4-BE49-F238E27FC236}">
                  <a16:creationId xmlns:a16="http://schemas.microsoft.com/office/drawing/2014/main" id="{FD0F98D5-3036-C72B-F91D-1655F1E54315}"/>
                </a:ext>
              </a:extLst>
            </p:cNvPr>
            <p:cNvCxnSpPr>
              <a:cxnSpLocks/>
            </p:cNvCxnSpPr>
            <p:nvPr/>
          </p:nvCxnSpPr>
          <p:spPr>
            <a:xfrm>
              <a:off x="7250528" y="3843748"/>
              <a:ext cx="903151" cy="10065"/>
            </a:xfrm>
            <a:prstGeom prst="line">
              <a:avLst/>
            </a:prstGeom>
            <a:ln w="19304">
              <a:gradFill flip="none" rotWithShape="1">
                <a:gsLst>
                  <a:gs pos="0">
                    <a:schemeClr val="accent1">
                      <a:lumMod val="5000"/>
                      <a:lumOff val="95000"/>
                    </a:schemeClr>
                  </a:gs>
                  <a:gs pos="100000">
                    <a:schemeClr val="bg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F2F04A8B-7AEC-4E00-0E3B-56B83908CDE5}"/>
                </a:ext>
              </a:extLst>
            </p:cNvPr>
            <p:cNvCxnSpPr>
              <a:cxnSpLocks/>
            </p:cNvCxnSpPr>
            <p:nvPr/>
          </p:nvCxnSpPr>
          <p:spPr>
            <a:xfrm flipH="1">
              <a:off x="4087821" y="3843748"/>
              <a:ext cx="865531" cy="0"/>
            </a:xfrm>
            <a:prstGeom prst="line">
              <a:avLst/>
            </a:prstGeom>
            <a:ln w="19304">
              <a:gradFill flip="none" rotWithShape="1">
                <a:gsLst>
                  <a:gs pos="0">
                    <a:schemeClr val="accent1">
                      <a:lumMod val="5000"/>
                      <a:lumOff val="95000"/>
                    </a:schemeClr>
                  </a:gs>
                  <a:gs pos="100000">
                    <a:schemeClr val="bg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grpSp>
      <p:grpSp>
        <p:nvGrpSpPr>
          <p:cNvPr id="42" name="组合 41">
            <a:extLst>
              <a:ext uri="{FF2B5EF4-FFF2-40B4-BE49-F238E27FC236}">
                <a16:creationId xmlns:a16="http://schemas.microsoft.com/office/drawing/2014/main" id="{854E5227-8438-3A88-21A9-1AA719C174B7}"/>
              </a:ext>
            </a:extLst>
          </p:cNvPr>
          <p:cNvGrpSpPr/>
          <p:nvPr/>
        </p:nvGrpSpPr>
        <p:grpSpPr>
          <a:xfrm>
            <a:off x="-2" y="5010955"/>
            <a:ext cx="12192003" cy="1847045"/>
            <a:chOff x="-2" y="5010956"/>
            <a:chExt cx="12192003" cy="1847045"/>
          </a:xfrm>
        </p:grpSpPr>
        <p:sp>
          <p:nvSpPr>
            <p:cNvPr id="39" name="任意多边形: 形状 38">
              <a:extLst>
                <a:ext uri="{FF2B5EF4-FFF2-40B4-BE49-F238E27FC236}">
                  <a16:creationId xmlns:a16="http://schemas.microsoft.com/office/drawing/2014/main" id="{7141EAC6-85D7-A1FB-66C7-004D06BE3C8A}"/>
                </a:ext>
              </a:extLst>
            </p:cNvPr>
            <p:cNvSpPr/>
            <p:nvPr/>
          </p:nvSpPr>
          <p:spPr>
            <a:xfrm rot="16200000">
              <a:off x="5172478" y="-161522"/>
              <a:ext cx="1847043" cy="12192000"/>
            </a:xfrm>
            <a:custGeom>
              <a:avLst/>
              <a:gdLst>
                <a:gd name="connsiteX0" fmla="*/ 1847042 w 1847043"/>
                <a:gd name="connsiteY0" fmla="*/ 12192000 h 12192000"/>
                <a:gd name="connsiteX1" fmla="*/ 0 w 1847043"/>
                <a:gd name="connsiteY1" fmla="*/ 12192000 h 12192000"/>
                <a:gd name="connsiteX2" fmla="*/ 0 w 1847043"/>
                <a:gd name="connsiteY2" fmla="*/ 8628713 h 12192000"/>
                <a:gd name="connsiteX3" fmla="*/ 59853 w 1847043"/>
                <a:gd name="connsiteY3" fmla="*/ 9001487 h 12192000"/>
                <a:gd name="connsiteX4" fmla="*/ 1847042 w 1847043"/>
                <a:gd name="connsiteY4" fmla="*/ 12192000 h 12192000"/>
                <a:gd name="connsiteX5" fmla="*/ 1847043 w 1847043"/>
                <a:gd name="connsiteY5" fmla="*/ 0 h 12192000"/>
                <a:gd name="connsiteX6" fmla="*/ 59854 w 1847043"/>
                <a:gd name="connsiteY6" fmla="*/ 3190514 h 12192000"/>
                <a:gd name="connsiteX7" fmla="*/ 0 w 1847043"/>
                <a:gd name="connsiteY7" fmla="*/ 3563287 h 12192000"/>
                <a:gd name="connsiteX8" fmla="*/ 0 w 1847043"/>
                <a:gd name="connsiteY8" fmla="*/ 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7043" h="12192000">
                  <a:moveTo>
                    <a:pt x="1847042" y="12192000"/>
                  </a:moveTo>
                  <a:lnTo>
                    <a:pt x="0" y="12192000"/>
                  </a:lnTo>
                  <a:lnTo>
                    <a:pt x="0" y="8628713"/>
                  </a:lnTo>
                  <a:lnTo>
                    <a:pt x="59853" y="9001487"/>
                  </a:lnTo>
                  <a:cubicBezTo>
                    <a:pt x="403924" y="10901748"/>
                    <a:pt x="1075061" y="12192000"/>
                    <a:pt x="1847042" y="12192000"/>
                  </a:cubicBezTo>
                  <a:close/>
                  <a:moveTo>
                    <a:pt x="1847043" y="0"/>
                  </a:moveTo>
                  <a:cubicBezTo>
                    <a:pt x="1075061" y="0"/>
                    <a:pt x="403925" y="1290252"/>
                    <a:pt x="59854" y="3190514"/>
                  </a:cubicBezTo>
                  <a:lnTo>
                    <a:pt x="0" y="3563287"/>
                  </a:lnTo>
                  <a:lnTo>
                    <a:pt x="0" y="0"/>
                  </a:lnTo>
                  <a:close/>
                </a:path>
              </a:pathLst>
            </a:custGeom>
            <a:gradFill flip="none" rotWithShape="1">
              <a:gsLst>
                <a:gs pos="0">
                  <a:srgbClr val="00B0F0">
                    <a:alpha val="14000"/>
                  </a:srgbClr>
                </a:gs>
                <a:gs pos="100000">
                  <a:srgbClr val="457CBC">
                    <a:alpha val="5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41" name="任意多边形: 形状 40">
              <a:extLst>
                <a:ext uri="{FF2B5EF4-FFF2-40B4-BE49-F238E27FC236}">
                  <a16:creationId xmlns:a16="http://schemas.microsoft.com/office/drawing/2014/main" id="{ABBE381C-C542-932F-58AD-F0438652BED8}"/>
                </a:ext>
              </a:extLst>
            </p:cNvPr>
            <p:cNvSpPr/>
            <p:nvPr/>
          </p:nvSpPr>
          <p:spPr>
            <a:xfrm rot="16200000">
              <a:off x="5267727" y="-66273"/>
              <a:ext cx="1656544" cy="12192002"/>
            </a:xfrm>
            <a:custGeom>
              <a:avLst/>
              <a:gdLst>
                <a:gd name="connsiteX0" fmla="*/ 1656542 w 1656544"/>
                <a:gd name="connsiteY0" fmla="*/ 12192002 h 12192002"/>
                <a:gd name="connsiteX1" fmla="*/ 0 w 1656544"/>
                <a:gd name="connsiteY1" fmla="*/ 12192002 h 12192002"/>
                <a:gd name="connsiteX2" fmla="*/ 0 w 1656544"/>
                <a:gd name="connsiteY2" fmla="*/ 9619933 h 12192002"/>
                <a:gd name="connsiteX3" fmla="*/ 88105 w 1656544"/>
                <a:gd name="connsiteY3" fmla="*/ 9973409 h 12192002"/>
                <a:gd name="connsiteX4" fmla="*/ 1656542 w 1656544"/>
                <a:gd name="connsiteY4" fmla="*/ 12192002 h 12192002"/>
                <a:gd name="connsiteX5" fmla="*/ 1656544 w 1656544"/>
                <a:gd name="connsiteY5" fmla="*/ 0 h 12192002"/>
                <a:gd name="connsiteX6" fmla="*/ 88106 w 1656544"/>
                <a:gd name="connsiteY6" fmla="*/ 2218593 h 12192002"/>
                <a:gd name="connsiteX7" fmla="*/ 0 w 1656544"/>
                <a:gd name="connsiteY7" fmla="*/ 2572071 h 12192002"/>
                <a:gd name="connsiteX8" fmla="*/ 1 w 1656544"/>
                <a:gd name="connsiteY8" fmla="*/ 0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6544" h="12192002">
                  <a:moveTo>
                    <a:pt x="1656542" y="12192002"/>
                  </a:moveTo>
                  <a:lnTo>
                    <a:pt x="0" y="12192002"/>
                  </a:lnTo>
                  <a:lnTo>
                    <a:pt x="0" y="9619933"/>
                  </a:lnTo>
                  <a:lnTo>
                    <a:pt x="88105" y="9973409"/>
                  </a:lnTo>
                  <a:cubicBezTo>
                    <a:pt x="460808" y="11328279"/>
                    <a:pt x="1024921" y="12192002"/>
                    <a:pt x="1656542" y="12192002"/>
                  </a:cubicBezTo>
                  <a:close/>
                  <a:moveTo>
                    <a:pt x="1656544" y="0"/>
                  </a:moveTo>
                  <a:cubicBezTo>
                    <a:pt x="1024922" y="0"/>
                    <a:pt x="460809" y="863723"/>
                    <a:pt x="88106" y="2218593"/>
                  </a:cubicBezTo>
                  <a:lnTo>
                    <a:pt x="0" y="2572071"/>
                  </a:lnTo>
                  <a:lnTo>
                    <a:pt x="1" y="0"/>
                  </a:lnTo>
                  <a:close/>
                </a:path>
              </a:pathLst>
            </a:custGeom>
            <a:gradFill flip="none" rotWithShape="1">
              <a:gsLst>
                <a:gs pos="0">
                  <a:srgbClr val="00B0F0">
                    <a:alpha val="17000"/>
                  </a:srgbClr>
                </a:gs>
                <a:gs pos="100000">
                  <a:srgbClr val="457CBC"/>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35" name="任意多边形: 形状 34">
              <a:extLst>
                <a:ext uri="{FF2B5EF4-FFF2-40B4-BE49-F238E27FC236}">
                  <a16:creationId xmlns:a16="http://schemas.microsoft.com/office/drawing/2014/main" id="{C72F7D75-C067-CA8B-3937-D48CDEEFBCAF}"/>
                </a:ext>
              </a:extLst>
            </p:cNvPr>
            <p:cNvSpPr/>
            <p:nvPr/>
          </p:nvSpPr>
          <p:spPr>
            <a:xfrm rot="16200000">
              <a:off x="5349874" y="15874"/>
              <a:ext cx="1492252" cy="12192002"/>
            </a:xfrm>
            <a:custGeom>
              <a:avLst/>
              <a:gdLst>
                <a:gd name="connsiteX0" fmla="*/ 1492252 w 1492252"/>
                <a:gd name="connsiteY0" fmla="*/ 12192002 h 12192002"/>
                <a:gd name="connsiteX1" fmla="*/ 0 w 1492252"/>
                <a:gd name="connsiteY1" fmla="*/ 12192002 h 12192002"/>
                <a:gd name="connsiteX2" fmla="*/ 0 w 1492252"/>
                <a:gd name="connsiteY2" fmla="*/ 10233371 h 12192002"/>
                <a:gd name="connsiteX3" fmla="*/ 54967 w 1492252"/>
                <a:gd name="connsiteY3" fmla="*/ 10406331 h 12192002"/>
                <a:gd name="connsiteX4" fmla="*/ 1492252 w 1492252"/>
                <a:gd name="connsiteY4" fmla="*/ 12192002 h 12192002"/>
                <a:gd name="connsiteX5" fmla="*/ 1492252 w 1492252"/>
                <a:gd name="connsiteY5" fmla="*/ 0 h 12192002"/>
                <a:gd name="connsiteX6" fmla="*/ 54968 w 1492252"/>
                <a:gd name="connsiteY6" fmla="*/ 1785671 h 12192002"/>
                <a:gd name="connsiteX7" fmla="*/ 1 w 1492252"/>
                <a:gd name="connsiteY7" fmla="*/ 1958632 h 12192002"/>
                <a:gd name="connsiteX8" fmla="*/ 1 w 1492252"/>
                <a:gd name="connsiteY8" fmla="*/ 0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52" h="12192002">
                  <a:moveTo>
                    <a:pt x="1492252" y="12192002"/>
                  </a:moveTo>
                  <a:lnTo>
                    <a:pt x="0" y="12192002"/>
                  </a:lnTo>
                  <a:lnTo>
                    <a:pt x="0" y="10233371"/>
                  </a:lnTo>
                  <a:lnTo>
                    <a:pt x="54967" y="10406331"/>
                  </a:lnTo>
                  <a:cubicBezTo>
                    <a:pt x="422709" y="11509555"/>
                    <a:pt x="930810" y="12192002"/>
                    <a:pt x="1492252" y="12192002"/>
                  </a:cubicBezTo>
                  <a:close/>
                  <a:moveTo>
                    <a:pt x="1492252" y="0"/>
                  </a:moveTo>
                  <a:cubicBezTo>
                    <a:pt x="930811" y="0"/>
                    <a:pt x="422709" y="682448"/>
                    <a:pt x="54968" y="1785671"/>
                  </a:cubicBezTo>
                  <a:lnTo>
                    <a:pt x="1" y="1958632"/>
                  </a:lnTo>
                  <a:lnTo>
                    <a:pt x="1" y="0"/>
                  </a:lnTo>
                  <a:close/>
                </a:path>
              </a:pathLst>
            </a:custGeom>
            <a:gradFill flip="none" rotWithShape="1">
              <a:gsLst>
                <a:gs pos="0">
                  <a:srgbClr val="279DDA"/>
                </a:gs>
                <a:gs pos="70000">
                  <a:srgbClr val="256DB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grpSp>
      <p:pic>
        <p:nvPicPr>
          <p:cNvPr id="28" name="湖北科技职业学院15" descr="天空中有许多云&#10;&#10;描述已自动生成">
            <a:extLst>
              <a:ext uri="{FF2B5EF4-FFF2-40B4-BE49-F238E27FC236}">
                <a16:creationId xmlns:a16="http://schemas.microsoft.com/office/drawing/2014/main" id="{25D0F1B3-3679-83C6-158F-4DDE81F9ECE3}"/>
              </a:ext>
            </a:extLst>
          </p:cNvPr>
          <p:cNvPicPr>
            <a:picLocks noChangeAspect="1"/>
          </p:cNvPicPr>
          <p:nvPr/>
        </p:nvPicPr>
        <p:blipFill>
          <a:blip r:embed="rId8" cstate="screen">
            <a:alphaModFix/>
            <a:extLst>
              <a:ext uri="{28A0092B-C50C-407E-A947-70E740481C1C}">
                <a14:useLocalDpi xmlns:a14="http://schemas.microsoft.com/office/drawing/2010/main"/>
              </a:ext>
            </a:extLst>
          </a:blip>
          <a:stretch>
            <a:fillRect/>
          </a:stretch>
        </p:blipFill>
        <p:spPr>
          <a:xfrm>
            <a:off x="515938" y="1104730"/>
            <a:ext cx="3155098" cy="1460110"/>
          </a:xfrm>
          <a:prstGeom prst="rect">
            <a:avLst/>
          </a:prstGeom>
        </p:spPr>
      </p:pic>
      <p:pic>
        <p:nvPicPr>
          <p:cNvPr id="29" name="湖北科技职业学院19" descr="图片包含 烟, 户外, 飞行, 空气&#10;&#10;描述已自动生成">
            <a:extLst>
              <a:ext uri="{FF2B5EF4-FFF2-40B4-BE49-F238E27FC236}">
                <a16:creationId xmlns:a16="http://schemas.microsoft.com/office/drawing/2014/main" id="{F0424FFB-8528-2753-9BB6-34B3637E61BF}"/>
              </a:ext>
            </a:extLst>
          </p:cNvPr>
          <p:cNvPicPr>
            <a:picLocks noChangeAspect="1"/>
          </p:cNvPicPr>
          <p:nvPr/>
        </p:nvPicPr>
        <p:blipFill>
          <a:blip r:embed="rId9" cstate="screen">
            <a:alphaModFix amt="74000"/>
            <a:extLst>
              <a:ext uri="{28A0092B-C50C-407E-A947-70E740481C1C}">
                <a14:useLocalDpi xmlns:a14="http://schemas.microsoft.com/office/drawing/2010/main"/>
              </a:ext>
            </a:extLst>
          </a:blip>
          <a:stretch>
            <a:fillRect/>
          </a:stretch>
        </p:blipFill>
        <p:spPr>
          <a:xfrm>
            <a:off x="7385213" y="2892973"/>
            <a:ext cx="1279051" cy="536027"/>
          </a:xfrm>
          <a:prstGeom prst="rect">
            <a:avLst/>
          </a:prstGeom>
        </p:spPr>
      </p:pic>
    </p:spTree>
    <p:extLst>
      <p:ext uri="{BB962C8B-B14F-4D97-AF65-F5344CB8AC3E}">
        <p14:creationId xmlns:p14="http://schemas.microsoft.com/office/powerpoint/2010/main" val="20696331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湖北科技职业学院11">
            <a:extLst>
              <a:ext uri="{FF2B5EF4-FFF2-40B4-BE49-F238E27FC236}">
                <a16:creationId xmlns:a16="http://schemas.microsoft.com/office/drawing/2014/main" id="{7F22BE4C-D88F-03A5-6D19-C8F345AC6D5D}"/>
              </a:ext>
            </a:extLst>
          </p:cNvPr>
          <p:cNvSpPr txBox="1"/>
          <p:nvPr/>
        </p:nvSpPr>
        <p:spPr>
          <a:xfrm>
            <a:off x="4318000" y="241688"/>
            <a:ext cx="3556000" cy="830997"/>
          </a:xfrm>
          <a:prstGeom prst="rect">
            <a:avLst/>
          </a:prstGeom>
          <a:noFill/>
        </p:spPr>
        <p:txBody>
          <a:bodyPr wrap="squar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48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其他板式页面</a:t>
            </a:r>
          </a:p>
        </p:txBody>
      </p:sp>
      <p:sp>
        <p:nvSpPr>
          <p:cNvPr id="26" name="corn-with-leaves_20188">
            <a:extLst>
              <a:ext uri="{FF2B5EF4-FFF2-40B4-BE49-F238E27FC236}">
                <a16:creationId xmlns:a16="http://schemas.microsoft.com/office/drawing/2014/main" id="{A9513ADC-965A-6D85-4951-37D20570C411}"/>
              </a:ext>
            </a:extLst>
          </p:cNvPr>
          <p:cNvSpPr/>
          <p:nvPr/>
        </p:nvSpPr>
        <p:spPr>
          <a:xfrm rot="19332645">
            <a:off x="4062979"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corn-with-leaves_20188">
            <a:extLst>
              <a:ext uri="{FF2B5EF4-FFF2-40B4-BE49-F238E27FC236}">
                <a16:creationId xmlns:a16="http://schemas.microsoft.com/office/drawing/2014/main" id="{2B44F232-C4AE-5EA8-55B4-66C1F7BCFA65}"/>
              </a:ext>
            </a:extLst>
          </p:cNvPr>
          <p:cNvSpPr/>
          <p:nvPr/>
        </p:nvSpPr>
        <p:spPr>
          <a:xfrm rot="2267355" flipH="1">
            <a:off x="7960725"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任意多边形 4">
            <a:extLst>
              <a:ext uri="{FF2B5EF4-FFF2-40B4-BE49-F238E27FC236}">
                <a16:creationId xmlns:a16="http://schemas.microsoft.com/office/drawing/2014/main" id="{15CB129F-AAB2-B308-537A-2CCC8EF5B168}"/>
              </a:ext>
            </a:extLst>
          </p:cNvPr>
          <p:cNvSpPr/>
          <p:nvPr/>
        </p:nvSpPr>
        <p:spPr>
          <a:xfrm>
            <a:off x="-457200" y="3084332"/>
            <a:ext cx="13441680" cy="1281277"/>
          </a:xfrm>
          <a:custGeom>
            <a:avLst/>
            <a:gdLst>
              <a:gd name="connsiteX0" fmla="*/ 0 w 13441680"/>
              <a:gd name="connsiteY0" fmla="*/ 1281277 h 1281277"/>
              <a:gd name="connsiteX1" fmla="*/ 3895344 w 13441680"/>
              <a:gd name="connsiteY1" fmla="*/ 1117 h 1281277"/>
              <a:gd name="connsiteX2" fmla="*/ 9710928 w 13441680"/>
              <a:gd name="connsiteY2" fmla="*/ 1043533 h 1281277"/>
              <a:gd name="connsiteX3" fmla="*/ 13441680 w 13441680"/>
              <a:gd name="connsiteY3" fmla="*/ 330301 h 1281277"/>
            </a:gdLst>
            <a:ahLst/>
            <a:cxnLst>
              <a:cxn ang="0">
                <a:pos x="connsiteX0" y="connsiteY0"/>
              </a:cxn>
              <a:cxn ang="0">
                <a:pos x="connsiteX1" y="connsiteY1"/>
              </a:cxn>
              <a:cxn ang="0">
                <a:pos x="connsiteX2" y="connsiteY2"/>
              </a:cxn>
              <a:cxn ang="0">
                <a:pos x="connsiteX3" y="connsiteY3"/>
              </a:cxn>
            </a:cxnLst>
            <a:rect l="l" t="t" r="r" b="b"/>
            <a:pathLst>
              <a:path w="13441680" h="1281277">
                <a:moveTo>
                  <a:pt x="0" y="1281277"/>
                </a:moveTo>
                <a:cubicBezTo>
                  <a:pt x="1138428" y="661009"/>
                  <a:pt x="2276856" y="40741"/>
                  <a:pt x="3895344" y="1117"/>
                </a:cubicBezTo>
                <a:cubicBezTo>
                  <a:pt x="5513832" y="-38507"/>
                  <a:pt x="8119872" y="988669"/>
                  <a:pt x="9710928" y="1043533"/>
                </a:cubicBezTo>
                <a:cubicBezTo>
                  <a:pt x="11301984" y="1098397"/>
                  <a:pt x="12371832" y="714349"/>
                  <a:pt x="13441680" y="330301"/>
                </a:cubicBezTo>
              </a:path>
            </a:pathLst>
          </a:cu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grpSp>
        <p:nvGrpSpPr>
          <p:cNvPr id="3" name="组合 2">
            <a:extLst>
              <a:ext uri="{FF2B5EF4-FFF2-40B4-BE49-F238E27FC236}">
                <a16:creationId xmlns:a16="http://schemas.microsoft.com/office/drawing/2014/main" id="{808B3A80-92C3-CEE6-16B9-83232E080280}"/>
              </a:ext>
            </a:extLst>
          </p:cNvPr>
          <p:cNvGrpSpPr/>
          <p:nvPr/>
        </p:nvGrpSpPr>
        <p:grpSpPr>
          <a:xfrm>
            <a:off x="1340966" y="2889665"/>
            <a:ext cx="835305" cy="835305"/>
            <a:chOff x="7300918" y="1678867"/>
            <a:chExt cx="586450" cy="586450"/>
          </a:xfrm>
        </p:grpSpPr>
        <p:sp>
          <p:nvSpPr>
            <p:cNvPr id="4" name="椭圆 3">
              <a:extLst>
                <a:ext uri="{FF2B5EF4-FFF2-40B4-BE49-F238E27FC236}">
                  <a16:creationId xmlns:a16="http://schemas.microsoft.com/office/drawing/2014/main" id="{9F9D3C84-A83D-5447-64FD-55F1F64A5B5F}"/>
                </a:ext>
              </a:extLst>
            </p:cNvPr>
            <p:cNvSpPr/>
            <p:nvPr/>
          </p:nvSpPr>
          <p:spPr>
            <a:xfrm>
              <a:off x="7300918" y="1678867"/>
              <a:ext cx="586450" cy="586450"/>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5" name="文本框 4">
              <a:extLst>
                <a:ext uri="{FF2B5EF4-FFF2-40B4-BE49-F238E27FC236}">
                  <a16:creationId xmlns:a16="http://schemas.microsoft.com/office/drawing/2014/main" id="{5201C405-4106-20C8-E531-72698C18EF17}"/>
                </a:ext>
              </a:extLst>
            </p:cNvPr>
            <p:cNvSpPr txBox="1"/>
            <p:nvPr/>
          </p:nvSpPr>
          <p:spPr>
            <a:xfrm>
              <a:off x="7335182" y="1851624"/>
              <a:ext cx="517922" cy="237692"/>
            </a:xfrm>
            <a:prstGeom prst="rect">
              <a:avLst/>
            </a:prstGeom>
            <a:noFill/>
          </p:spPr>
          <p:txBody>
            <a:bodyPr wrap="square" rtlCol="0">
              <a:spAutoFit/>
            </a:bodyPr>
            <a:lstStyle/>
            <a:p>
              <a:pPr algn="ctr"/>
              <a:r>
                <a:rPr lang="en-US" altLang="zh-CN" sz="1600">
                  <a:solidFill>
                    <a:schemeClr val="bg1"/>
                  </a:solidFill>
                  <a:latin typeface="OPPOSans H" panose="00020600040101010101" pitchFamily="18" charset="-122"/>
                  <a:ea typeface="OPPOSans H" panose="00020600040101010101" pitchFamily="18" charset="-122"/>
                  <a:cs typeface="OPPOSans H" panose="00020600040101010101" pitchFamily="18" charset="-122"/>
                </a:rPr>
                <a:t>2021</a:t>
              </a:r>
              <a:endParaRPr lang="zh-CN" altLang="en-US" sz="1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6" name="组合 5">
            <a:extLst>
              <a:ext uri="{FF2B5EF4-FFF2-40B4-BE49-F238E27FC236}">
                <a16:creationId xmlns:a16="http://schemas.microsoft.com/office/drawing/2014/main" id="{C360A6FE-DA94-A7C4-FB10-46573009A7BF}"/>
              </a:ext>
            </a:extLst>
          </p:cNvPr>
          <p:cNvGrpSpPr/>
          <p:nvPr/>
        </p:nvGrpSpPr>
        <p:grpSpPr>
          <a:xfrm>
            <a:off x="4242458" y="2706333"/>
            <a:ext cx="835305" cy="835305"/>
            <a:chOff x="7300918" y="1678867"/>
            <a:chExt cx="586450" cy="586450"/>
          </a:xfrm>
        </p:grpSpPr>
        <p:sp>
          <p:nvSpPr>
            <p:cNvPr id="7" name="椭圆 6">
              <a:extLst>
                <a:ext uri="{FF2B5EF4-FFF2-40B4-BE49-F238E27FC236}">
                  <a16:creationId xmlns:a16="http://schemas.microsoft.com/office/drawing/2014/main" id="{49E07761-0514-048D-ABF1-9C4801E22D9B}"/>
                </a:ext>
              </a:extLst>
            </p:cNvPr>
            <p:cNvSpPr/>
            <p:nvPr/>
          </p:nvSpPr>
          <p:spPr>
            <a:xfrm>
              <a:off x="7300918" y="1678867"/>
              <a:ext cx="586450" cy="586450"/>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8" name="文本框 7">
              <a:extLst>
                <a:ext uri="{FF2B5EF4-FFF2-40B4-BE49-F238E27FC236}">
                  <a16:creationId xmlns:a16="http://schemas.microsoft.com/office/drawing/2014/main" id="{B4CD1AFA-0665-B539-5BE7-3B2871BFD749}"/>
                </a:ext>
              </a:extLst>
            </p:cNvPr>
            <p:cNvSpPr txBox="1"/>
            <p:nvPr/>
          </p:nvSpPr>
          <p:spPr>
            <a:xfrm>
              <a:off x="7335182" y="1851624"/>
              <a:ext cx="517922" cy="237692"/>
            </a:xfrm>
            <a:prstGeom prst="rect">
              <a:avLst/>
            </a:prstGeom>
            <a:noFill/>
          </p:spPr>
          <p:txBody>
            <a:bodyPr wrap="square" rtlCol="0">
              <a:spAutoFit/>
            </a:bodyPr>
            <a:lstStyle/>
            <a:p>
              <a:pPr algn="ctr"/>
              <a:r>
                <a:rPr lang="en-US" altLang="zh-CN" sz="1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2022</a:t>
              </a:r>
              <a:endParaRPr lang="zh-CN" altLang="en-US" sz="1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9" name="组合 8">
            <a:extLst>
              <a:ext uri="{FF2B5EF4-FFF2-40B4-BE49-F238E27FC236}">
                <a16:creationId xmlns:a16="http://schemas.microsoft.com/office/drawing/2014/main" id="{BBD234AB-B1EF-B9A8-3C92-9EF453393391}"/>
              </a:ext>
            </a:extLst>
          </p:cNvPr>
          <p:cNvGrpSpPr/>
          <p:nvPr/>
        </p:nvGrpSpPr>
        <p:grpSpPr>
          <a:xfrm>
            <a:off x="6667768" y="3343333"/>
            <a:ext cx="835305" cy="835305"/>
            <a:chOff x="7300918" y="1678867"/>
            <a:chExt cx="586450" cy="586450"/>
          </a:xfrm>
        </p:grpSpPr>
        <p:sp>
          <p:nvSpPr>
            <p:cNvPr id="10" name="椭圆 9">
              <a:extLst>
                <a:ext uri="{FF2B5EF4-FFF2-40B4-BE49-F238E27FC236}">
                  <a16:creationId xmlns:a16="http://schemas.microsoft.com/office/drawing/2014/main" id="{A72CD5D7-E231-4623-5794-3D4FBBE87A19}"/>
                </a:ext>
              </a:extLst>
            </p:cNvPr>
            <p:cNvSpPr/>
            <p:nvPr/>
          </p:nvSpPr>
          <p:spPr>
            <a:xfrm>
              <a:off x="7300918" y="1678867"/>
              <a:ext cx="586450" cy="586450"/>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11" name="文本框 10">
              <a:extLst>
                <a:ext uri="{FF2B5EF4-FFF2-40B4-BE49-F238E27FC236}">
                  <a16:creationId xmlns:a16="http://schemas.microsoft.com/office/drawing/2014/main" id="{FD86F670-F990-F3F2-268F-B3D091E12CFA}"/>
                </a:ext>
              </a:extLst>
            </p:cNvPr>
            <p:cNvSpPr txBox="1"/>
            <p:nvPr/>
          </p:nvSpPr>
          <p:spPr>
            <a:xfrm>
              <a:off x="7335182" y="1851624"/>
              <a:ext cx="517922" cy="237692"/>
            </a:xfrm>
            <a:prstGeom prst="rect">
              <a:avLst/>
            </a:prstGeom>
            <a:noFill/>
          </p:spPr>
          <p:txBody>
            <a:bodyPr wrap="square" rtlCol="0">
              <a:spAutoFit/>
            </a:bodyPr>
            <a:lstStyle/>
            <a:p>
              <a:pPr algn="ctr"/>
              <a:r>
                <a:rPr lang="en-US" altLang="zh-CN" sz="1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2023</a:t>
              </a:r>
              <a:endParaRPr lang="zh-CN" altLang="en-US" sz="1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12" name="组合 11">
            <a:extLst>
              <a:ext uri="{FF2B5EF4-FFF2-40B4-BE49-F238E27FC236}">
                <a16:creationId xmlns:a16="http://schemas.microsoft.com/office/drawing/2014/main" id="{3BC83BB7-F032-D2F1-AB8B-BDC1464F2024}"/>
              </a:ext>
            </a:extLst>
          </p:cNvPr>
          <p:cNvGrpSpPr/>
          <p:nvPr/>
        </p:nvGrpSpPr>
        <p:grpSpPr>
          <a:xfrm>
            <a:off x="9197064" y="3662550"/>
            <a:ext cx="835305" cy="835305"/>
            <a:chOff x="7300918" y="1678867"/>
            <a:chExt cx="586450" cy="586450"/>
          </a:xfrm>
        </p:grpSpPr>
        <p:sp>
          <p:nvSpPr>
            <p:cNvPr id="13" name="椭圆 12">
              <a:extLst>
                <a:ext uri="{FF2B5EF4-FFF2-40B4-BE49-F238E27FC236}">
                  <a16:creationId xmlns:a16="http://schemas.microsoft.com/office/drawing/2014/main" id="{234023FA-9524-817A-FFF4-EC2BDD98E2EA}"/>
                </a:ext>
              </a:extLst>
            </p:cNvPr>
            <p:cNvSpPr/>
            <p:nvPr/>
          </p:nvSpPr>
          <p:spPr>
            <a:xfrm>
              <a:off x="7300918" y="1678867"/>
              <a:ext cx="586450" cy="586450"/>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14" name="文本框 13">
              <a:extLst>
                <a:ext uri="{FF2B5EF4-FFF2-40B4-BE49-F238E27FC236}">
                  <a16:creationId xmlns:a16="http://schemas.microsoft.com/office/drawing/2014/main" id="{DFEEE14B-EE25-C6AC-580B-4F0DCB01C4DF}"/>
                </a:ext>
              </a:extLst>
            </p:cNvPr>
            <p:cNvSpPr txBox="1"/>
            <p:nvPr/>
          </p:nvSpPr>
          <p:spPr>
            <a:xfrm>
              <a:off x="7335182" y="1851624"/>
              <a:ext cx="517922" cy="237692"/>
            </a:xfrm>
            <a:prstGeom prst="rect">
              <a:avLst/>
            </a:prstGeom>
            <a:noFill/>
          </p:spPr>
          <p:txBody>
            <a:bodyPr wrap="square" rtlCol="0">
              <a:spAutoFit/>
            </a:bodyPr>
            <a:lstStyle/>
            <a:p>
              <a:pPr algn="ctr"/>
              <a:r>
                <a:rPr lang="en-US" altLang="zh-CN" sz="1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2024</a:t>
              </a:r>
              <a:endParaRPr lang="zh-CN" altLang="en-US" sz="1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15" name="组合 14">
            <a:extLst>
              <a:ext uri="{FF2B5EF4-FFF2-40B4-BE49-F238E27FC236}">
                <a16:creationId xmlns:a16="http://schemas.microsoft.com/office/drawing/2014/main" id="{4B25536B-F2C6-5F37-BBBD-AFA6240FF5B9}"/>
              </a:ext>
            </a:extLst>
          </p:cNvPr>
          <p:cNvGrpSpPr/>
          <p:nvPr/>
        </p:nvGrpSpPr>
        <p:grpSpPr>
          <a:xfrm>
            <a:off x="945980" y="1327420"/>
            <a:ext cx="2863360" cy="1349839"/>
            <a:chOff x="3165541" y="1666657"/>
            <a:chExt cx="2863360" cy="1349839"/>
          </a:xfrm>
        </p:grpSpPr>
        <p:sp>
          <p:nvSpPr>
            <p:cNvPr id="16" name="文本框 15">
              <a:extLst>
                <a:ext uri="{FF2B5EF4-FFF2-40B4-BE49-F238E27FC236}">
                  <a16:creationId xmlns:a16="http://schemas.microsoft.com/office/drawing/2014/main" id="{B47E7BD7-F31D-0642-730D-8DCD57EEA545}"/>
                </a:ext>
              </a:extLst>
            </p:cNvPr>
            <p:cNvSpPr txBox="1"/>
            <p:nvPr/>
          </p:nvSpPr>
          <p:spPr>
            <a:xfrm>
              <a:off x="3165541" y="1666657"/>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7" name="文本框 16">
              <a:extLst>
                <a:ext uri="{FF2B5EF4-FFF2-40B4-BE49-F238E27FC236}">
                  <a16:creationId xmlns:a16="http://schemas.microsoft.com/office/drawing/2014/main" id="{01DE8181-1DBD-D3B4-4B9F-DFA2026D9FE2}"/>
                </a:ext>
              </a:extLst>
            </p:cNvPr>
            <p:cNvSpPr txBox="1"/>
            <p:nvPr/>
          </p:nvSpPr>
          <p:spPr>
            <a:xfrm>
              <a:off x="3165541" y="2083933"/>
              <a:ext cx="2863360" cy="932563"/>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a:t>
              </a:r>
            </a:p>
          </p:txBody>
        </p:sp>
      </p:grpSp>
      <p:grpSp>
        <p:nvGrpSpPr>
          <p:cNvPr id="18" name="组合 17">
            <a:extLst>
              <a:ext uri="{FF2B5EF4-FFF2-40B4-BE49-F238E27FC236}">
                <a16:creationId xmlns:a16="http://schemas.microsoft.com/office/drawing/2014/main" id="{C4C60DF5-4A11-B4F1-F81F-3C438706AB59}"/>
              </a:ext>
            </a:extLst>
          </p:cNvPr>
          <p:cNvGrpSpPr/>
          <p:nvPr/>
        </p:nvGrpSpPr>
        <p:grpSpPr>
          <a:xfrm>
            <a:off x="3809340" y="4045658"/>
            <a:ext cx="2863360" cy="1349839"/>
            <a:chOff x="3165541" y="1666657"/>
            <a:chExt cx="2863360" cy="1349839"/>
          </a:xfrm>
        </p:grpSpPr>
        <p:sp>
          <p:nvSpPr>
            <p:cNvPr id="19" name="文本框 18">
              <a:extLst>
                <a:ext uri="{FF2B5EF4-FFF2-40B4-BE49-F238E27FC236}">
                  <a16:creationId xmlns:a16="http://schemas.microsoft.com/office/drawing/2014/main" id="{E91FC19E-B643-BB9E-E221-3D4073BC56DB}"/>
                </a:ext>
              </a:extLst>
            </p:cNvPr>
            <p:cNvSpPr txBox="1"/>
            <p:nvPr/>
          </p:nvSpPr>
          <p:spPr>
            <a:xfrm>
              <a:off x="3165541" y="1666657"/>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0" name="文本框 19">
              <a:extLst>
                <a:ext uri="{FF2B5EF4-FFF2-40B4-BE49-F238E27FC236}">
                  <a16:creationId xmlns:a16="http://schemas.microsoft.com/office/drawing/2014/main" id="{862176F0-EBE5-A62C-8B65-899A78DB50BE}"/>
                </a:ext>
              </a:extLst>
            </p:cNvPr>
            <p:cNvSpPr txBox="1"/>
            <p:nvPr/>
          </p:nvSpPr>
          <p:spPr>
            <a:xfrm>
              <a:off x="3165541" y="2083933"/>
              <a:ext cx="2863360" cy="932563"/>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a:t>
              </a:r>
            </a:p>
          </p:txBody>
        </p:sp>
      </p:grpSp>
      <p:grpSp>
        <p:nvGrpSpPr>
          <p:cNvPr id="21" name="组合 20">
            <a:extLst>
              <a:ext uri="{FF2B5EF4-FFF2-40B4-BE49-F238E27FC236}">
                <a16:creationId xmlns:a16="http://schemas.microsoft.com/office/drawing/2014/main" id="{B035CA7D-B5EF-7904-1607-1E939F6658ED}"/>
              </a:ext>
            </a:extLst>
          </p:cNvPr>
          <p:cNvGrpSpPr/>
          <p:nvPr/>
        </p:nvGrpSpPr>
        <p:grpSpPr>
          <a:xfrm>
            <a:off x="6367917" y="1434145"/>
            <a:ext cx="2863360" cy="1349839"/>
            <a:chOff x="3165541" y="1666657"/>
            <a:chExt cx="2863360" cy="1349839"/>
          </a:xfrm>
        </p:grpSpPr>
        <p:sp>
          <p:nvSpPr>
            <p:cNvPr id="22" name="文本框 21">
              <a:extLst>
                <a:ext uri="{FF2B5EF4-FFF2-40B4-BE49-F238E27FC236}">
                  <a16:creationId xmlns:a16="http://schemas.microsoft.com/office/drawing/2014/main" id="{9E3469B4-3064-7A5F-D6C7-74FC29B40663}"/>
                </a:ext>
              </a:extLst>
            </p:cNvPr>
            <p:cNvSpPr txBox="1"/>
            <p:nvPr/>
          </p:nvSpPr>
          <p:spPr>
            <a:xfrm>
              <a:off x="3165541" y="1666657"/>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3" name="文本框 22">
              <a:extLst>
                <a:ext uri="{FF2B5EF4-FFF2-40B4-BE49-F238E27FC236}">
                  <a16:creationId xmlns:a16="http://schemas.microsoft.com/office/drawing/2014/main" id="{A85EFBF6-01CF-2FA6-E6F8-0B31ED247380}"/>
                </a:ext>
              </a:extLst>
            </p:cNvPr>
            <p:cNvSpPr txBox="1"/>
            <p:nvPr/>
          </p:nvSpPr>
          <p:spPr>
            <a:xfrm>
              <a:off x="3165541" y="2083933"/>
              <a:ext cx="2863360" cy="932563"/>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a:t>
              </a:r>
            </a:p>
          </p:txBody>
        </p:sp>
      </p:grpSp>
      <p:grpSp>
        <p:nvGrpSpPr>
          <p:cNvPr id="24" name="组合 23">
            <a:extLst>
              <a:ext uri="{FF2B5EF4-FFF2-40B4-BE49-F238E27FC236}">
                <a16:creationId xmlns:a16="http://schemas.microsoft.com/office/drawing/2014/main" id="{5CAEAE78-8986-2CF8-D7FB-44B7FC92186C}"/>
              </a:ext>
            </a:extLst>
          </p:cNvPr>
          <p:cNvGrpSpPr/>
          <p:nvPr/>
        </p:nvGrpSpPr>
        <p:grpSpPr>
          <a:xfrm>
            <a:off x="8856708" y="4839125"/>
            <a:ext cx="2863360" cy="1349839"/>
            <a:chOff x="3165541" y="1666657"/>
            <a:chExt cx="2863360" cy="1349839"/>
          </a:xfrm>
        </p:grpSpPr>
        <p:sp>
          <p:nvSpPr>
            <p:cNvPr id="25" name="文本框 24">
              <a:extLst>
                <a:ext uri="{FF2B5EF4-FFF2-40B4-BE49-F238E27FC236}">
                  <a16:creationId xmlns:a16="http://schemas.microsoft.com/office/drawing/2014/main" id="{53247E05-094D-B1BC-AE62-D26FFC8BC70F}"/>
                </a:ext>
              </a:extLst>
            </p:cNvPr>
            <p:cNvSpPr txBox="1"/>
            <p:nvPr/>
          </p:nvSpPr>
          <p:spPr>
            <a:xfrm>
              <a:off x="3165541" y="1666657"/>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8" name="文本框 27">
              <a:extLst>
                <a:ext uri="{FF2B5EF4-FFF2-40B4-BE49-F238E27FC236}">
                  <a16:creationId xmlns:a16="http://schemas.microsoft.com/office/drawing/2014/main" id="{64FB97E6-5142-CE7F-87C3-0DF652159E40}"/>
                </a:ext>
              </a:extLst>
            </p:cNvPr>
            <p:cNvSpPr txBox="1"/>
            <p:nvPr/>
          </p:nvSpPr>
          <p:spPr>
            <a:xfrm>
              <a:off x="3165541" y="2083933"/>
              <a:ext cx="2863360" cy="932563"/>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a:t>
              </a:r>
            </a:p>
          </p:txBody>
        </p:sp>
      </p:grpSp>
      <p:cxnSp>
        <p:nvCxnSpPr>
          <p:cNvPr id="29" name="直接连接符 28">
            <a:extLst>
              <a:ext uri="{FF2B5EF4-FFF2-40B4-BE49-F238E27FC236}">
                <a16:creationId xmlns:a16="http://schemas.microsoft.com/office/drawing/2014/main" id="{E0E350C4-330B-1A8F-AB1B-04FB476CAA30}"/>
              </a:ext>
            </a:extLst>
          </p:cNvPr>
          <p:cNvCxnSpPr/>
          <p:nvPr/>
        </p:nvCxnSpPr>
        <p:spPr>
          <a:xfrm>
            <a:off x="3600232" y="3327981"/>
            <a:ext cx="0" cy="2058255"/>
          </a:xfrm>
          <a:prstGeom prst="line">
            <a:avLst/>
          </a:prstGeom>
          <a:ln>
            <a:gradFill>
              <a:gsLst>
                <a:gs pos="0">
                  <a:srgbClr val="00B0F0">
                    <a:alpha val="0"/>
                  </a:srgb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D893769A-7688-058A-4EDC-F1B042EF0027}"/>
              </a:ext>
            </a:extLst>
          </p:cNvPr>
          <p:cNvCxnSpPr>
            <a:cxnSpLocks/>
          </p:cNvCxnSpPr>
          <p:nvPr/>
        </p:nvCxnSpPr>
        <p:spPr>
          <a:xfrm flipV="1">
            <a:off x="8666008" y="4130709"/>
            <a:ext cx="0" cy="2058255"/>
          </a:xfrm>
          <a:prstGeom prst="line">
            <a:avLst/>
          </a:prstGeom>
          <a:ln>
            <a:gradFill flip="none" rotWithShape="1">
              <a:gsLst>
                <a:gs pos="0">
                  <a:srgbClr val="00B0F0">
                    <a:alpha val="0"/>
                  </a:srgbClr>
                </a:gs>
                <a:gs pos="100000">
                  <a:schemeClr val="accent5">
                    <a:lumMod val="75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4B92A115-71CC-D352-7298-69BF2E48F29C}"/>
              </a:ext>
            </a:extLst>
          </p:cNvPr>
          <p:cNvCxnSpPr/>
          <p:nvPr/>
        </p:nvCxnSpPr>
        <p:spPr>
          <a:xfrm>
            <a:off x="6187984" y="1511678"/>
            <a:ext cx="0" cy="2058255"/>
          </a:xfrm>
          <a:prstGeom prst="line">
            <a:avLst/>
          </a:prstGeom>
          <a:ln>
            <a:gradFill flip="none" rotWithShape="1">
              <a:gsLst>
                <a:gs pos="0">
                  <a:srgbClr val="00B0F0">
                    <a:alpha val="0"/>
                  </a:srgbClr>
                </a:gs>
                <a:gs pos="100000">
                  <a:schemeClr val="accent5">
                    <a:lumMod val="75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C4B934EB-4006-365B-25EF-135746C15DCB}"/>
              </a:ext>
            </a:extLst>
          </p:cNvPr>
          <p:cNvCxnSpPr/>
          <p:nvPr/>
        </p:nvCxnSpPr>
        <p:spPr>
          <a:xfrm>
            <a:off x="808856" y="1401950"/>
            <a:ext cx="0" cy="2058255"/>
          </a:xfrm>
          <a:prstGeom prst="line">
            <a:avLst/>
          </a:prstGeom>
          <a:ln>
            <a:gradFill flip="none" rotWithShape="1">
              <a:gsLst>
                <a:gs pos="0">
                  <a:srgbClr val="00B0F0">
                    <a:alpha val="0"/>
                  </a:srgbClr>
                </a:gs>
                <a:gs pos="100000">
                  <a:schemeClr val="accent5">
                    <a:lumMod val="75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413346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湖北科技职业学院11">
            <a:extLst>
              <a:ext uri="{FF2B5EF4-FFF2-40B4-BE49-F238E27FC236}">
                <a16:creationId xmlns:a16="http://schemas.microsoft.com/office/drawing/2014/main" id="{7F22BE4C-D88F-03A5-6D19-C8F345AC6D5D}"/>
              </a:ext>
            </a:extLst>
          </p:cNvPr>
          <p:cNvSpPr txBox="1"/>
          <p:nvPr/>
        </p:nvSpPr>
        <p:spPr>
          <a:xfrm>
            <a:off x="4318000" y="241688"/>
            <a:ext cx="3556000" cy="830997"/>
          </a:xfrm>
          <a:prstGeom prst="rect">
            <a:avLst/>
          </a:prstGeom>
          <a:noFill/>
        </p:spPr>
        <p:txBody>
          <a:bodyPr wrap="squar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48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其他板式页面</a:t>
            </a:r>
          </a:p>
        </p:txBody>
      </p:sp>
      <p:sp>
        <p:nvSpPr>
          <p:cNvPr id="26" name="corn-with-leaves_20188">
            <a:extLst>
              <a:ext uri="{FF2B5EF4-FFF2-40B4-BE49-F238E27FC236}">
                <a16:creationId xmlns:a16="http://schemas.microsoft.com/office/drawing/2014/main" id="{A9513ADC-965A-6D85-4951-37D20570C411}"/>
              </a:ext>
            </a:extLst>
          </p:cNvPr>
          <p:cNvSpPr/>
          <p:nvPr/>
        </p:nvSpPr>
        <p:spPr>
          <a:xfrm rot="19332645">
            <a:off x="4062979"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corn-with-leaves_20188">
            <a:extLst>
              <a:ext uri="{FF2B5EF4-FFF2-40B4-BE49-F238E27FC236}">
                <a16:creationId xmlns:a16="http://schemas.microsoft.com/office/drawing/2014/main" id="{2B44F232-C4AE-5EA8-55B4-66C1F7BCFA65}"/>
              </a:ext>
            </a:extLst>
          </p:cNvPr>
          <p:cNvSpPr/>
          <p:nvPr/>
        </p:nvSpPr>
        <p:spPr>
          <a:xfrm rot="2267355" flipH="1">
            <a:off x="7960725"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圆角矩形 3">
            <a:extLst>
              <a:ext uri="{FF2B5EF4-FFF2-40B4-BE49-F238E27FC236}">
                <a16:creationId xmlns:a16="http://schemas.microsoft.com/office/drawing/2014/main" id="{0B8B76CB-63EA-5C26-05CA-D46156EC5F54}"/>
              </a:ext>
            </a:extLst>
          </p:cNvPr>
          <p:cNvSpPr/>
          <p:nvPr/>
        </p:nvSpPr>
        <p:spPr>
          <a:xfrm>
            <a:off x="3855433" y="1524372"/>
            <a:ext cx="3325372" cy="4272613"/>
          </a:xfrm>
          <a:prstGeom prst="roundRect">
            <a:avLst>
              <a:gd name="adj" fmla="val 5674"/>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3" name="文本框 2">
            <a:extLst>
              <a:ext uri="{FF2B5EF4-FFF2-40B4-BE49-F238E27FC236}">
                <a16:creationId xmlns:a16="http://schemas.microsoft.com/office/drawing/2014/main" id="{24B50684-5BBD-03AF-A027-AA85166B780D}"/>
              </a:ext>
            </a:extLst>
          </p:cNvPr>
          <p:cNvSpPr txBox="1"/>
          <p:nvPr/>
        </p:nvSpPr>
        <p:spPr>
          <a:xfrm>
            <a:off x="600964" y="3004443"/>
            <a:ext cx="3001771" cy="1492716"/>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a:t>
            </a:r>
          </a:p>
        </p:txBody>
      </p:sp>
      <p:grpSp>
        <p:nvGrpSpPr>
          <p:cNvPr id="4" name="组合 3">
            <a:extLst>
              <a:ext uri="{FF2B5EF4-FFF2-40B4-BE49-F238E27FC236}">
                <a16:creationId xmlns:a16="http://schemas.microsoft.com/office/drawing/2014/main" id="{EF3A53A0-C5B4-49F9-A5A3-5A453B509538}"/>
              </a:ext>
            </a:extLst>
          </p:cNvPr>
          <p:cNvGrpSpPr/>
          <p:nvPr/>
        </p:nvGrpSpPr>
        <p:grpSpPr>
          <a:xfrm>
            <a:off x="600964" y="2140532"/>
            <a:ext cx="2318129" cy="490119"/>
            <a:chOff x="1026650" y="2037846"/>
            <a:chExt cx="2318129" cy="490119"/>
          </a:xfrm>
        </p:grpSpPr>
        <p:sp>
          <p:nvSpPr>
            <p:cNvPr id="5" name="圆角矩形 7">
              <a:extLst>
                <a:ext uri="{FF2B5EF4-FFF2-40B4-BE49-F238E27FC236}">
                  <a16:creationId xmlns:a16="http://schemas.microsoft.com/office/drawing/2014/main" id="{9D1F9750-99CE-A044-B175-221A051DC8F2}"/>
                </a:ext>
              </a:extLst>
            </p:cNvPr>
            <p:cNvSpPr/>
            <p:nvPr/>
          </p:nvSpPr>
          <p:spPr>
            <a:xfrm>
              <a:off x="1026650" y="2037846"/>
              <a:ext cx="2318129" cy="490119"/>
            </a:xfrm>
            <a:prstGeom prst="roundRect">
              <a:avLst>
                <a:gd name="adj" fmla="val 50000"/>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6" name="文本框 5">
              <a:extLst>
                <a:ext uri="{FF2B5EF4-FFF2-40B4-BE49-F238E27FC236}">
                  <a16:creationId xmlns:a16="http://schemas.microsoft.com/office/drawing/2014/main" id="{8F7838E1-E9D5-74EC-9068-2115948B80EC}"/>
                </a:ext>
              </a:extLst>
            </p:cNvPr>
            <p:cNvSpPr txBox="1"/>
            <p:nvPr/>
          </p:nvSpPr>
          <p:spPr>
            <a:xfrm>
              <a:off x="1315924" y="2082850"/>
              <a:ext cx="1739579" cy="400110"/>
            </a:xfrm>
            <a:prstGeom prst="rect">
              <a:avLst/>
            </a:prstGeom>
            <a:noFill/>
          </p:spPr>
          <p:txBody>
            <a:bodyPr wrap="none" rtlCol="0">
              <a:spAutoFit/>
            </a:bodyPr>
            <a:lstStyle/>
            <a:p>
              <a:pPr algn="ctr"/>
              <a:r>
                <a:rPr lang="en-US" altLang="zh-CN"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PPT</a:t>
              </a:r>
              <a:r>
                <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世界出品</a:t>
              </a:r>
            </a:p>
          </p:txBody>
        </p:sp>
      </p:grpSp>
      <p:cxnSp>
        <p:nvCxnSpPr>
          <p:cNvPr id="7" name="直接连接符 6">
            <a:extLst>
              <a:ext uri="{FF2B5EF4-FFF2-40B4-BE49-F238E27FC236}">
                <a16:creationId xmlns:a16="http://schemas.microsoft.com/office/drawing/2014/main" id="{ACA8C109-22FA-FB2C-9B11-C9FFF1BFF2E1}"/>
              </a:ext>
            </a:extLst>
          </p:cNvPr>
          <p:cNvCxnSpPr/>
          <p:nvPr/>
        </p:nvCxnSpPr>
        <p:spPr>
          <a:xfrm>
            <a:off x="689070" y="4990751"/>
            <a:ext cx="869789" cy="0"/>
          </a:xfrm>
          <a:prstGeom prst="line">
            <a:avLst/>
          </a:prstGeom>
          <a:ln w="50800" cap="rnd">
            <a:solidFill>
              <a:srgbClr val="00B0F0"/>
            </a:solidFill>
            <a:round/>
          </a:ln>
        </p:spPr>
        <p:style>
          <a:lnRef idx="1">
            <a:schemeClr val="accent1"/>
          </a:lnRef>
          <a:fillRef idx="0">
            <a:schemeClr val="accent1"/>
          </a:fillRef>
          <a:effectRef idx="0">
            <a:schemeClr val="accent1"/>
          </a:effectRef>
          <a:fontRef idx="minor">
            <a:schemeClr val="tx1"/>
          </a:fontRef>
        </p:style>
      </p:cxnSp>
      <p:sp>
        <p:nvSpPr>
          <p:cNvPr id="8" name="圆角矩形 11">
            <a:extLst>
              <a:ext uri="{FF2B5EF4-FFF2-40B4-BE49-F238E27FC236}">
                <a16:creationId xmlns:a16="http://schemas.microsoft.com/office/drawing/2014/main" id="{DB8B3888-331C-FDEC-C41B-AC3ED41815EA}"/>
              </a:ext>
            </a:extLst>
          </p:cNvPr>
          <p:cNvSpPr/>
          <p:nvPr/>
        </p:nvSpPr>
        <p:spPr>
          <a:xfrm>
            <a:off x="7506655" y="1532069"/>
            <a:ext cx="4012245" cy="1320752"/>
          </a:xfrm>
          <a:prstGeom prst="roundRect">
            <a:avLst>
              <a:gd name="adj" fmla="val 1173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9" name="圆角矩形 12">
            <a:extLst>
              <a:ext uri="{FF2B5EF4-FFF2-40B4-BE49-F238E27FC236}">
                <a16:creationId xmlns:a16="http://schemas.microsoft.com/office/drawing/2014/main" id="{00990951-2385-6B93-FDFA-1BF9B3C52A75}"/>
              </a:ext>
            </a:extLst>
          </p:cNvPr>
          <p:cNvSpPr/>
          <p:nvPr/>
        </p:nvSpPr>
        <p:spPr>
          <a:xfrm>
            <a:off x="7506655" y="3004151"/>
            <a:ext cx="4012245" cy="1320752"/>
          </a:xfrm>
          <a:prstGeom prst="roundRect">
            <a:avLst>
              <a:gd name="adj" fmla="val 11730"/>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762000" dist="419100" dir="2700000" sx="85000" sy="85000" algn="tl" rotWithShape="0">
              <a:schemeClr val="accent5">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10" name="圆角矩形 13">
            <a:extLst>
              <a:ext uri="{FF2B5EF4-FFF2-40B4-BE49-F238E27FC236}">
                <a16:creationId xmlns:a16="http://schemas.microsoft.com/office/drawing/2014/main" id="{CB493B50-86A7-6C25-1941-FF9AE8F833D4}"/>
              </a:ext>
            </a:extLst>
          </p:cNvPr>
          <p:cNvSpPr/>
          <p:nvPr/>
        </p:nvSpPr>
        <p:spPr>
          <a:xfrm>
            <a:off x="7506655" y="4476233"/>
            <a:ext cx="4012245" cy="1320752"/>
          </a:xfrm>
          <a:prstGeom prst="roundRect">
            <a:avLst>
              <a:gd name="adj" fmla="val 1173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grpSp>
        <p:nvGrpSpPr>
          <p:cNvPr id="11" name="组合 10">
            <a:extLst>
              <a:ext uri="{FF2B5EF4-FFF2-40B4-BE49-F238E27FC236}">
                <a16:creationId xmlns:a16="http://schemas.microsoft.com/office/drawing/2014/main" id="{F05500A4-E524-CFF1-809F-7C5B133D0F2B}"/>
              </a:ext>
            </a:extLst>
          </p:cNvPr>
          <p:cNvGrpSpPr/>
          <p:nvPr/>
        </p:nvGrpSpPr>
        <p:grpSpPr>
          <a:xfrm>
            <a:off x="7706552" y="1739332"/>
            <a:ext cx="3612449" cy="1014898"/>
            <a:chOff x="3165541" y="1666657"/>
            <a:chExt cx="3612449" cy="1014898"/>
          </a:xfrm>
        </p:grpSpPr>
        <p:sp>
          <p:nvSpPr>
            <p:cNvPr id="12" name="文本框 11">
              <a:extLst>
                <a:ext uri="{FF2B5EF4-FFF2-40B4-BE49-F238E27FC236}">
                  <a16:creationId xmlns:a16="http://schemas.microsoft.com/office/drawing/2014/main" id="{A84975EB-B1F3-9ECA-0DEC-B9ACFF18E6A1}"/>
                </a:ext>
              </a:extLst>
            </p:cNvPr>
            <p:cNvSpPr txBox="1"/>
            <p:nvPr/>
          </p:nvSpPr>
          <p:spPr>
            <a:xfrm>
              <a:off x="3165541" y="1666657"/>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3" name="文本框 12">
              <a:extLst>
                <a:ext uri="{FF2B5EF4-FFF2-40B4-BE49-F238E27FC236}">
                  <a16:creationId xmlns:a16="http://schemas.microsoft.com/office/drawing/2014/main" id="{404F98DE-984B-6813-733D-5E6E9BD6739D}"/>
                </a:ext>
              </a:extLst>
            </p:cNvPr>
            <p:cNvSpPr txBox="1"/>
            <p:nvPr/>
          </p:nvSpPr>
          <p:spPr>
            <a:xfrm>
              <a:off x="3165541" y="2029069"/>
              <a:ext cx="3612449" cy="652486"/>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a:t>
              </a:r>
            </a:p>
          </p:txBody>
        </p:sp>
      </p:grpSp>
      <p:grpSp>
        <p:nvGrpSpPr>
          <p:cNvPr id="14" name="组合 13">
            <a:extLst>
              <a:ext uri="{FF2B5EF4-FFF2-40B4-BE49-F238E27FC236}">
                <a16:creationId xmlns:a16="http://schemas.microsoft.com/office/drawing/2014/main" id="{48B13392-D9AD-6F56-08BC-F1A77FD24E00}"/>
              </a:ext>
            </a:extLst>
          </p:cNvPr>
          <p:cNvGrpSpPr/>
          <p:nvPr/>
        </p:nvGrpSpPr>
        <p:grpSpPr>
          <a:xfrm>
            <a:off x="7706552" y="3153229"/>
            <a:ext cx="3612449" cy="1014898"/>
            <a:chOff x="3165541" y="1666657"/>
            <a:chExt cx="3612449" cy="1014898"/>
          </a:xfrm>
        </p:grpSpPr>
        <p:sp>
          <p:nvSpPr>
            <p:cNvPr id="15" name="文本框 14">
              <a:extLst>
                <a:ext uri="{FF2B5EF4-FFF2-40B4-BE49-F238E27FC236}">
                  <a16:creationId xmlns:a16="http://schemas.microsoft.com/office/drawing/2014/main" id="{80F44499-9CD3-3508-D392-2E857BBD0E2E}"/>
                </a:ext>
              </a:extLst>
            </p:cNvPr>
            <p:cNvSpPr txBox="1"/>
            <p:nvPr/>
          </p:nvSpPr>
          <p:spPr>
            <a:xfrm>
              <a:off x="3165541" y="1666657"/>
              <a:ext cx="1723549" cy="461665"/>
            </a:xfrm>
            <a:prstGeom prst="rect">
              <a:avLst/>
            </a:prstGeom>
            <a:noFill/>
          </p:spPr>
          <p:txBody>
            <a:bodyPr wrap="none" rtlCol="0">
              <a:spAutoFit/>
            </a:bodyPr>
            <a:lstStyle/>
            <a:p>
              <a:r>
                <a:rPr lang="zh-CN" altLang="en-US" sz="2400">
                  <a:solidFill>
                    <a:schemeClr val="bg1"/>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6" name="文本框 15">
              <a:extLst>
                <a:ext uri="{FF2B5EF4-FFF2-40B4-BE49-F238E27FC236}">
                  <a16:creationId xmlns:a16="http://schemas.microsoft.com/office/drawing/2014/main" id="{16D5139E-F1E6-ADE3-D13D-406398967EA1}"/>
                </a:ext>
              </a:extLst>
            </p:cNvPr>
            <p:cNvSpPr txBox="1"/>
            <p:nvPr/>
          </p:nvSpPr>
          <p:spPr>
            <a:xfrm>
              <a:off x="3165541" y="2029069"/>
              <a:ext cx="3612449" cy="652486"/>
            </a:xfrm>
            <a:prstGeom prst="rect">
              <a:avLst/>
            </a:prstGeom>
            <a:noFill/>
          </p:spPr>
          <p:txBody>
            <a:bodyPr wrap="square" rtlCol="0">
              <a:spAutoFit/>
            </a:bodyPr>
            <a:lstStyle/>
            <a:p>
              <a:pPr algn="just">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a:t>
              </a:r>
            </a:p>
          </p:txBody>
        </p:sp>
      </p:grpSp>
      <p:grpSp>
        <p:nvGrpSpPr>
          <p:cNvPr id="17" name="组合 16">
            <a:extLst>
              <a:ext uri="{FF2B5EF4-FFF2-40B4-BE49-F238E27FC236}">
                <a16:creationId xmlns:a16="http://schemas.microsoft.com/office/drawing/2014/main" id="{E3E06847-C6F8-A7BA-D22B-0FA060E58D48}"/>
              </a:ext>
            </a:extLst>
          </p:cNvPr>
          <p:cNvGrpSpPr/>
          <p:nvPr/>
        </p:nvGrpSpPr>
        <p:grpSpPr>
          <a:xfrm>
            <a:off x="7706552" y="4629160"/>
            <a:ext cx="3612449" cy="1014898"/>
            <a:chOff x="3165541" y="1666657"/>
            <a:chExt cx="3612449" cy="1014898"/>
          </a:xfrm>
        </p:grpSpPr>
        <p:sp>
          <p:nvSpPr>
            <p:cNvPr id="18" name="文本框 17">
              <a:extLst>
                <a:ext uri="{FF2B5EF4-FFF2-40B4-BE49-F238E27FC236}">
                  <a16:creationId xmlns:a16="http://schemas.microsoft.com/office/drawing/2014/main" id="{4E78BA4E-A43D-4CD0-C8F2-59248741C464}"/>
                </a:ext>
              </a:extLst>
            </p:cNvPr>
            <p:cNvSpPr txBox="1"/>
            <p:nvPr/>
          </p:nvSpPr>
          <p:spPr>
            <a:xfrm>
              <a:off x="3165541" y="1666657"/>
              <a:ext cx="1723549" cy="461665"/>
            </a:xfrm>
            <a:prstGeom prst="rect">
              <a:avLst/>
            </a:prstGeom>
            <a:noFill/>
          </p:spPr>
          <p:txBody>
            <a:bodyPr wrap="none" rtlCol="0">
              <a:spAutoFit/>
            </a:bodyPr>
            <a:lstStyle/>
            <a:p>
              <a:r>
                <a:rPr lang="zh-CN" altLang="en-US" sz="240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9" name="文本框 18">
              <a:extLst>
                <a:ext uri="{FF2B5EF4-FFF2-40B4-BE49-F238E27FC236}">
                  <a16:creationId xmlns:a16="http://schemas.microsoft.com/office/drawing/2014/main" id="{E0E718F9-81D2-EC3F-8558-233E09E1BADB}"/>
                </a:ext>
              </a:extLst>
            </p:cNvPr>
            <p:cNvSpPr txBox="1"/>
            <p:nvPr/>
          </p:nvSpPr>
          <p:spPr>
            <a:xfrm>
              <a:off x="3165541" y="2029069"/>
              <a:ext cx="3612449" cy="652486"/>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a:t>
              </a:r>
            </a:p>
          </p:txBody>
        </p:sp>
      </p:grpSp>
    </p:spTree>
    <p:custDataLst>
      <p:tags r:id="rId1"/>
    </p:custDataLst>
    <p:extLst>
      <p:ext uri="{BB962C8B-B14F-4D97-AF65-F5344CB8AC3E}">
        <p14:creationId xmlns:p14="http://schemas.microsoft.com/office/powerpoint/2010/main" val="21852557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8" name="Picture 14">
            <a:extLst>
              <a:ext uri="{FF2B5EF4-FFF2-40B4-BE49-F238E27FC236}">
                <a16:creationId xmlns:a16="http://schemas.microsoft.com/office/drawing/2014/main" id="{90FE5CD2-DA98-5F77-1DB3-1AC58844336B}"/>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 y="1"/>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 name="射光">
            <a:extLst>
              <a:ext uri="{FF2B5EF4-FFF2-40B4-BE49-F238E27FC236}">
                <a16:creationId xmlns:a16="http://schemas.microsoft.com/office/drawing/2014/main" id="{A28E850B-D7B4-795D-D634-D77817D6C065}"/>
              </a:ext>
            </a:extLst>
          </p:cNvPr>
          <p:cNvPicPr>
            <a:picLocks noChangeAspect="1"/>
          </p:cNvPicPr>
          <p:nvPr/>
        </p:nvPicPr>
        <p:blipFill rotWithShape="1">
          <a:blip r:embed="rId6" cstate="screen">
            <a:alphaModFix amt="35000"/>
            <a:extLst>
              <a:ext uri="{28A0092B-C50C-407E-A947-70E740481C1C}">
                <a14:useLocalDpi xmlns:a14="http://schemas.microsoft.com/office/drawing/2010/main"/>
              </a:ext>
            </a:extLst>
          </a:blip>
          <a:srcRect/>
          <a:stretch/>
        </p:blipFill>
        <p:spPr>
          <a:xfrm flipH="1">
            <a:off x="-2" y="0"/>
            <a:ext cx="12192001" cy="6168954"/>
          </a:xfrm>
          <a:prstGeom prst="rect">
            <a:avLst/>
          </a:prstGeom>
        </p:spPr>
      </p:pic>
      <p:pic>
        <p:nvPicPr>
          <p:cNvPr id="1040" name="Picture 16" descr="成都农业科技职业学院">
            <a:extLst>
              <a:ext uri="{FF2B5EF4-FFF2-40B4-BE49-F238E27FC236}">
                <a16:creationId xmlns:a16="http://schemas.microsoft.com/office/drawing/2014/main" id="{131CC577-D44E-F53D-C710-DF44B5D2BBBA}"/>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296569" y="439131"/>
            <a:ext cx="3598862" cy="60107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a:extLst>
              <a:ext uri="{FF2B5EF4-FFF2-40B4-BE49-F238E27FC236}">
                <a16:creationId xmlns:a16="http://schemas.microsoft.com/office/drawing/2014/main" id="{ED704B56-4F50-2FC1-02E4-8E9CBE87FD68}"/>
              </a:ext>
            </a:extLst>
          </p:cNvPr>
          <p:cNvSpPr/>
          <p:nvPr/>
        </p:nvSpPr>
        <p:spPr>
          <a:xfrm>
            <a:off x="3544751" y="1326142"/>
            <a:ext cx="1438214" cy="1862048"/>
          </a:xfrm>
          <a:prstGeom prst="rect">
            <a:avLst/>
          </a:prstGeom>
        </p:spPr>
        <p:txBody>
          <a:bodyPr wrap="none" rtlCol="0">
            <a:spAutoFit/>
          </a:bodyPr>
          <a:lstStyle/>
          <a:p>
            <a:pPr algn="dist"/>
            <a:r>
              <a:rPr lang="zh-CN" altLang="en-US" sz="1150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谢</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5" name="矩形 4">
            <a:extLst>
              <a:ext uri="{FF2B5EF4-FFF2-40B4-BE49-F238E27FC236}">
                <a16:creationId xmlns:a16="http://schemas.microsoft.com/office/drawing/2014/main" id="{5EBD4412-29AB-F694-63FB-A96F4C663AA7}"/>
              </a:ext>
            </a:extLst>
          </p:cNvPr>
          <p:cNvSpPr/>
          <p:nvPr/>
        </p:nvSpPr>
        <p:spPr>
          <a:xfrm>
            <a:off x="6069384" y="1326142"/>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的</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10" name="矩形 9">
            <a:extLst>
              <a:ext uri="{FF2B5EF4-FFF2-40B4-BE49-F238E27FC236}">
                <a16:creationId xmlns:a16="http://schemas.microsoft.com/office/drawing/2014/main" id="{40978089-F745-BAF0-0C03-34872F62FA35}"/>
              </a:ext>
            </a:extLst>
          </p:cNvPr>
          <p:cNvSpPr/>
          <p:nvPr/>
        </p:nvSpPr>
        <p:spPr>
          <a:xfrm>
            <a:off x="8594016" y="1326142"/>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看</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pic>
        <p:nvPicPr>
          <p:cNvPr id="31" name="图片 30">
            <a:extLst>
              <a:ext uri="{FF2B5EF4-FFF2-40B4-BE49-F238E27FC236}">
                <a16:creationId xmlns:a16="http://schemas.microsoft.com/office/drawing/2014/main" id="{98B69490-DECE-C9EA-9993-61C53B63FF99}"/>
              </a:ext>
            </a:extLst>
          </p:cNvPr>
          <p:cNvPicPr>
            <a:picLocks noChangeAspect="1"/>
          </p:cNvPicPr>
          <p:nvPr/>
        </p:nvPicPr>
        <p:blipFill>
          <a:blip r:embed="rId8">
            <a:duotone>
              <a:schemeClr val="accent5">
                <a:shade val="45000"/>
                <a:satMod val="135000"/>
              </a:schemeClr>
              <a:prstClr val="white"/>
            </a:duotone>
          </a:blip>
          <a:stretch>
            <a:fillRect/>
          </a:stretch>
        </p:blipFill>
        <p:spPr>
          <a:xfrm>
            <a:off x="-254000" y="2240504"/>
            <a:ext cx="12700000" cy="1120936"/>
          </a:xfrm>
          <a:prstGeom prst="rect">
            <a:avLst/>
          </a:prstGeom>
        </p:spPr>
      </p:pic>
      <p:sp>
        <p:nvSpPr>
          <p:cNvPr id="9" name="矩形 8">
            <a:extLst>
              <a:ext uri="{FF2B5EF4-FFF2-40B4-BE49-F238E27FC236}">
                <a16:creationId xmlns:a16="http://schemas.microsoft.com/office/drawing/2014/main" id="{E75ED763-E220-0F90-AE4A-C3E97BFD1B71}"/>
              </a:ext>
            </a:extLst>
          </p:cNvPr>
          <p:cNvSpPr/>
          <p:nvPr/>
        </p:nvSpPr>
        <p:spPr>
          <a:xfrm>
            <a:off x="7331701" y="1326142"/>
            <a:ext cx="1438214" cy="1862048"/>
          </a:xfrm>
          <a:prstGeom prst="rect">
            <a:avLst/>
          </a:prstGeom>
        </p:spPr>
        <p:txBody>
          <a:bodyPr wrap="none" rtlCol="0">
            <a:spAutoFit/>
          </a:bodyPr>
          <a:lstStyle/>
          <a:p>
            <a:pPr algn="dist"/>
            <a:r>
              <a:rPr lang="zh-CN" altLang="en-US" sz="1150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观</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2" name="矩形 1">
            <a:extLst>
              <a:ext uri="{FF2B5EF4-FFF2-40B4-BE49-F238E27FC236}">
                <a16:creationId xmlns:a16="http://schemas.microsoft.com/office/drawing/2014/main" id="{C727918F-A6A2-67E8-4078-A0D6F3F11FD9}"/>
              </a:ext>
            </a:extLst>
          </p:cNvPr>
          <p:cNvSpPr/>
          <p:nvPr/>
        </p:nvSpPr>
        <p:spPr>
          <a:xfrm>
            <a:off x="2282371" y="1326142"/>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感</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4" name="矩形 3">
            <a:extLst>
              <a:ext uri="{FF2B5EF4-FFF2-40B4-BE49-F238E27FC236}">
                <a16:creationId xmlns:a16="http://schemas.microsoft.com/office/drawing/2014/main" id="{7B64A0D4-228C-F4BE-823B-FD72ADD2A000}"/>
              </a:ext>
            </a:extLst>
          </p:cNvPr>
          <p:cNvSpPr/>
          <p:nvPr/>
        </p:nvSpPr>
        <p:spPr>
          <a:xfrm>
            <a:off x="4807068" y="1326142"/>
            <a:ext cx="1438214" cy="1862048"/>
          </a:xfrm>
          <a:prstGeom prst="rect">
            <a:avLst/>
          </a:prstGeom>
        </p:spPr>
        <p:txBody>
          <a:bodyPr wrap="none" rtlCol="0">
            <a:spAutoFit/>
          </a:bodyPr>
          <a:lstStyle/>
          <a:p>
            <a:pPr algn="dist"/>
            <a:r>
              <a:rPr kumimoji="0" lang="zh-CN" altLang="en-US" sz="11500" b="0" i="0" u="none" strike="noStrike" kern="1200" cap="none" spc="0" normalizeH="0" baseline="0" noProof="0">
                <a:ln>
                  <a:noFill/>
                </a:ln>
                <a:gradFill>
                  <a:gsLst>
                    <a:gs pos="40000">
                      <a:srgbClr val="FAFAFA"/>
                    </a:gs>
                    <a:gs pos="83000">
                      <a:srgbClr val="CBE9FF"/>
                    </a:gs>
                  </a:gsLst>
                  <a:lin ang="3600000" scaled="0"/>
                </a:gra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sym typeface="字体圈欣意冠黑体" panose="00000500000000000000" pitchFamily="2" charset="-122"/>
              </a:rPr>
              <a:t>您</a:t>
            </a:r>
            <a:endParaRPr lang="zh-CN" altLang="en-US" sz="115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grpSp>
        <p:nvGrpSpPr>
          <p:cNvPr id="17" name="组合 16">
            <a:extLst>
              <a:ext uri="{FF2B5EF4-FFF2-40B4-BE49-F238E27FC236}">
                <a16:creationId xmlns:a16="http://schemas.microsoft.com/office/drawing/2014/main" id="{832256F4-3F41-BC05-CA49-7F934D64F62F}"/>
              </a:ext>
            </a:extLst>
          </p:cNvPr>
          <p:cNvGrpSpPr/>
          <p:nvPr/>
        </p:nvGrpSpPr>
        <p:grpSpPr>
          <a:xfrm>
            <a:off x="4087820" y="3384997"/>
            <a:ext cx="4065858" cy="412132"/>
            <a:chOff x="4087821" y="3625621"/>
            <a:chExt cx="4065858" cy="412132"/>
          </a:xfrm>
        </p:grpSpPr>
        <p:grpSp>
          <p:nvGrpSpPr>
            <p:cNvPr id="18" name="组合 17">
              <a:extLst>
                <a:ext uri="{FF2B5EF4-FFF2-40B4-BE49-F238E27FC236}">
                  <a16:creationId xmlns:a16="http://schemas.microsoft.com/office/drawing/2014/main" id="{1EAB14A7-EF48-619A-C69E-1DB5E71D5E78}"/>
                </a:ext>
              </a:extLst>
            </p:cNvPr>
            <p:cNvGrpSpPr/>
            <p:nvPr/>
          </p:nvGrpSpPr>
          <p:grpSpPr>
            <a:xfrm>
              <a:off x="4953352" y="3625621"/>
              <a:ext cx="2297176" cy="412132"/>
              <a:chOff x="4953352" y="3703634"/>
              <a:chExt cx="2297176" cy="412132"/>
            </a:xfrm>
          </p:grpSpPr>
          <p:sp>
            <p:nvSpPr>
              <p:cNvPr id="21" name="矩形: 圆角 20">
                <a:extLst>
                  <a:ext uri="{FF2B5EF4-FFF2-40B4-BE49-F238E27FC236}">
                    <a16:creationId xmlns:a16="http://schemas.microsoft.com/office/drawing/2014/main" id="{FF87CD27-E9A9-DCDA-AB0A-C591CB688FD5}"/>
                  </a:ext>
                </a:extLst>
              </p:cNvPr>
              <p:cNvSpPr/>
              <p:nvPr>
                <p:custDataLst>
                  <p:tags r:id="rId1"/>
                </p:custDataLst>
              </p:nvPr>
            </p:nvSpPr>
            <p:spPr>
              <a:xfrm>
                <a:off x="4953352" y="3727756"/>
                <a:ext cx="2297176" cy="388010"/>
              </a:xfrm>
              <a:prstGeom prst="roundRect">
                <a:avLst>
                  <a:gd name="adj" fmla="val 50000"/>
                </a:avLst>
              </a:prstGeom>
              <a:gradFill>
                <a:gsLst>
                  <a:gs pos="0">
                    <a:srgbClr val="00B0F0">
                      <a:alpha val="0"/>
                    </a:srgbClr>
                  </a:gs>
                  <a:gs pos="100000">
                    <a:srgbClr val="2442C8">
                      <a:alpha val="0"/>
                    </a:srgbClr>
                  </a:gs>
                </a:gsLst>
                <a:lin ang="2700000" scaled="1"/>
              </a:gradFill>
              <a:ln w="24130">
                <a:gradFill flip="none" rotWithShape="1">
                  <a:gsLst>
                    <a:gs pos="52300">
                      <a:srgbClr val="DDE6F4">
                        <a:alpha val="0"/>
                      </a:srgbClr>
                    </a:gs>
                    <a:gs pos="0">
                      <a:schemeClr val="bg1"/>
                    </a:gs>
                    <a:gs pos="100000">
                      <a:schemeClr val="bg1"/>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9494" tIns="34747" rIns="69494" bIns="34747" rtlCol="0" anchor="ctr"/>
              <a:lstStyle/>
              <a:p>
                <a:pPr algn="ctr"/>
                <a:endParaRPr lang="zh-CN" altLang="en-US" sz="1368">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22" name="矩形 21">
                <a:extLst>
                  <a:ext uri="{FF2B5EF4-FFF2-40B4-BE49-F238E27FC236}">
                    <a16:creationId xmlns:a16="http://schemas.microsoft.com/office/drawing/2014/main" id="{1E2A1CBE-0872-D079-C757-A02EFAC3ECC0}"/>
                  </a:ext>
                </a:extLst>
              </p:cNvPr>
              <p:cNvSpPr/>
              <p:nvPr>
                <p:custDataLst>
                  <p:tags r:id="rId2"/>
                </p:custDataLst>
              </p:nvPr>
            </p:nvSpPr>
            <p:spPr>
              <a:xfrm>
                <a:off x="5107784" y="3703634"/>
                <a:ext cx="1988312" cy="397635"/>
              </a:xfrm>
              <a:prstGeom prst="rect">
                <a:avLst/>
              </a:prstGeom>
              <a:effectLst/>
            </p:spPr>
            <p:txBody>
              <a:bodyPr wrap="square" lIns="69494" tIns="34747" rIns="69494" bIns="34747" rtlCol="0">
                <a:spAutoFit/>
              </a:bodyPr>
              <a:lstStyle/>
              <a:p>
                <a:pPr algn="dist"/>
                <a:r>
                  <a:rPr lang="zh-CN" altLang="en-US" sz="2128">
                    <a:gradFill>
                      <a:gsLst>
                        <a:gs pos="40000">
                          <a:srgbClr val="FAFAFA"/>
                        </a:gs>
                        <a:gs pos="83000">
                          <a:srgbClr val="CBE9FF"/>
                        </a:gs>
                      </a:gsLst>
                      <a:lin ang="3600000" scaled="0"/>
                    </a:gradFill>
                    <a:effectLst>
                      <a:outerShdw blurRad="38608" dist="28956" dir="2700009"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此处可输入副标题</a:t>
                </a:r>
                <a:endParaRPr lang="zh-CN" altLang="en-US" sz="2128" dirty="0">
                  <a:gradFill>
                    <a:gsLst>
                      <a:gs pos="40000">
                        <a:srgbClr val="FAFAFA"/>
                      </a:gs>
                      <a:gs pos="83000">
                        <a:srgbClr val="CBE9FF"/>
                      </a:gs>
                    </a:gsLst>
                    <a:lin ang="3600000" scaled="0"/>
                  </a:gradFill>
                  <a:effectLst>
                    <a:outerShdw blurRad="38608" dist="28956" dir="2700009" algn="tl" rotWithShape="0">
                      <a:prstClr val="black">
                        <a:alpha val="40000"/>
                      </a:prst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grpSp>
        <p:cxnSp>
          <p:nvCxnSpPr>
            <p:cNvPr id="19" name="直接连接符 18">
              <a:extLst>
                <a:ext uri="{FF2B5EF4-FFF2-40B4-BE49-F238E27FC236}">
                  <a16:creationId xmlns:a16="http://schemas.microsoft.com/office/drawing/2014/main" id="{FD0F98D5-3036-C72B-F91D-1655F1E54315}"/>
                </a:ext>
              </a:extLst>
            </p:cNvPr>
            <p:cNvCxnSpPr>
              <a:cxnSpLocks/>
            </p:cNvCxnSpPr>
            <p:nvPr/>
          </p:nvCxnSpPr>
          <p:spPr>
            <a:xfrm>
              <a:off x="7250528" y="3843748"/>
              <a:ext cx="903151" cy="10065"/>
            </a:xfrm>
            <a:prstGeom prst="line">
              <a:avLst/>
            </a:prstGeom>
            <a:ln w="19304">
              <a:gradFill flip="none" rotWithShape="1">
                <a:gsLst>
                  <a:gs pos="0">
                    <a:schemeClr val="accent1">
                      <a:lumMod val="5000"/>
                      <a:lumOff val="95000"/>
                    </a:schemeClr>
                  </a:gs>
                  <a:gs pos="100000">
                    <a:schemeClr val="bg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F2F04A8B-7AEC-4E00-0E3B-56B83908CDE5}"/>
                </a:ext>
              </a:extLst>
            </p:cNvPr>
            <p:cNvCxnSpPr>
              <a:cxnSpLocks/>
            </p:cNvCxnSpPr>
            <p:nvPr/>
          </p:nvCxnSpPr>
          <p:spPr>
            <a:xfrm flipH="1">
              <a:off x="4087821" y="3843748"/>
              <a:ext cx="865531" cy="0"/>
            </a:xfrm>
            <a:prstGeom prst="line">
              <a:avLst/>
            </a:prstGeom>
            <a:ln w="19304">
              <a:gradFill flip="none" rotWithShape="1">
                <a:gsLst>
                  <a:gs pos="0">
                    <a:schemeClr val="accent1">
                      <a:lumMod val="5000"/>
                      <a:lumOff val="95000"/>
                    </a:schemeClr>
                  </a:gs>
                  <a:gs pos="100000">
                    <a:schemeClr val="bg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grpSp>
      <p:grpSp>
        <p:nvGrpSpPr>
          <p:cNvPr id="42" name="组合 41">
            <a:extLst>
              <a:ext uri="{FF2B5EF4-FFF2-40B4-BE49-F238E27FC236}">
                <a16:creationId xmlns:a16="http://schemas.microsoft.com/office/drawing/2014/main" id="{854E5227-8438-3A88-21A9-1AA719C174B7}"/>
              </a:ext>
            </a:extLst>
          </p:cNvPr>
          <p:cNvGrpSpPr/>
          <p:nvPr/>
        </p:nvGrpSpPr>
        <p:grpSpPr>
          <a:xfrm>
            <a:off x="-2" y="5010955"/>
            <a:ext cx="12192003" cy="1847045"/>
            <a:chOff x="-2" y="5010956"/>
            <a:chExt cx="12192003" cy="1847045"/>
          </a:xfrm>
        </p:grpSpPr>
        <p:sp>
          <p:nvSpPr>
            <p:cNvPr id="39" name="任意多边形: 形状 38">
              <a:extLst>
                <a:ext uri="{FF2B5EF4-FFF2-40B4-BE49-F238E27FC236}">
                  <a16:creationId xmlns:a16="http://schemas.microsoft.com/office/drawing/2014/main" id="{7141EAC6-85D7-A1FB-66C7-004D06BE3C8A}"/>
                </a:ext>
              </a:extLst>
            </p:cNvPr>
            <p:cNvSpPr/>
            <p:nvPr/>
          </p:nvSpPr>
          <p:spPr>
            <a:xfrm rot="16200000">
              <a:off x="5172478" y="-161522"/>
              <a:ext cx="1847043" cy="12192000"/>
            </a:xfrm>
            <a:custGeom>
              <a:avLst/>
              <a:gdLst>
                <a:gd name="connsiteX0" fmla="*/ 1847042 w 1847043"/>
                <a:gd name="connsiteY0" fmla="*/ 12192000 h 12192000"/>
                <a:gd name="connsiteX1" fmla="*/ 0 w 1847043"/>
                <a:gd name="connsiteY1" fmla="*/ 12192000 h 12192000"/>
                <a:gd name="connsiteX2" fmla="*/ 0 w 1847043"/>
                <a:gd name="connsiteY2" fmla="*/ 8628713 h 12192000"/>
                <a:gd name="connsiteX3" fmla="*/ 59853 w 1847043"/>
                <a:gd name="connsiteY3" fmla="*/ 9001487 h 12192000"/>
                <a:gd name="connsiteX4" fmla="*/ 1847042 w 1847043"/>
                <a:gd name="connsiteY4" fmla="*/ 12192000 h 12192000"/>
                <a:gd name="connsiteX5" fmla="*/ 1847043 w 1847043"/>
                <a:gd name="connsiteY5" fmla="*/ 0 h 12192000"/>
                <a:gd name="connsiteX6" fmla="*/ 59854 w 1847043"/>
                <a:gd name="connsiteY6" fmla="*/ 3190514 h 12192000"/>
                <a:gd name="connsiteX7" fmla="*/ 0 w 1847043"/>
                <a:gd name="connsiteY7" fmla="*/ 3563287 h 12192000"/>
                <a:gd name="connsiteX8" fmla="*/ 0 w 1847043"/>
                <a:gd name="connsiteY8" fmla="*/ 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7043" h="12192000">
                  <a:moveTo>
                    <a:pt x="1847042" y="12192000"/>
                  </a:moveTo>
                  <a:lnTo>
                    <a:pt x="0" y="12192000"/>
                  </a:lnTo>
                  <a:lnTo>
                    <a:pt x="0" y="8628713"/>
                  </a:lnTo>
                  <a:lnTo>
                    <a:pt x="59853" y="9001487"/>
                  </a:lnTo>
                  <a:cubicBezTo>
                    <a:pt x="403924" y="10901748"/>
                    <a:pt x="1075061" y="12192000"/>
                    <a:pt x="1847042" y="12192000"/>
                  </a:cubicBezTo>
                  <a:close/>
                  <a:moveTo>
                    <a:pt x="1847043" y="0"/>
                  </a:moveTo>
                  <a:cubicBezTo>
                    <a:pt x="1075061" y="0"/>
                    <a:pt x="403925" y="1290252"/>
                    <a:pt x="59854" y="3190514"/>
                  </a:cubicBezTo>
                  <a:lnTo>
                    <a:pt x="0" y="3563287"/>
                  </a:lnTo>
                  <a:lnTo>
                    <a:pt x="0" y="0"/>
                  </a:lnTo>
                  <a:close/>
                </a:path>
              </a:pathLst>
            </a:custGeom>
            <a:gradFill flip="none" rotWithShape="1">
              <a:gsLst>
                <a:gs pos="0">
                  <a:srgbClr val="00B0F0">
                    <a:alpha val="14000"/>
                  </a:srgbClr>
                </a:gs>
                <a:gs pos="100000">
                  <a:srgbClr val="457CBC">
                    <a:alpha val="5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41" name="任意多边形: 形状 40">
              <a:extLst>
                <a:ext uri="{FF2B5EF4-FFF2-40B4-BE49-F238E27FC236}">
                  <a16:creationId xmlns:a16="http://schemas.microsoft.com/office/drawing/2014/main" id="{ABBE381C-C542-932F-58AD-F0438652BED8}"/>
                </a:ext>
              </a:extLst>
            </p:cNvPr>
            <p:cNvSpPr/>
            <p:nvPr/>
          </p:nvSpPr>
          <p:spPr>
            <a:xfrm rot="16200000">
              <a:off x="5267727" y="-66273"/>
              <a:ext cx="1656544" cy="12192002"/>
            </a:xfrm>
            <a:custGeom>
              <a:avLst/>
              <a:gdLst>
                <a:gd name="connsiteX0" fmla="*/ 1656542 w 1656544"/>
                <a:gd name="connsiteY0" fmla="*/ 12192002 h 12192002"/>
                <a:gd name="connsiteX1" fmla="*/ 0 w 1656544"/>
                <a:gd name="connsiteY1" fmla="*/ 12192002 h 12192002"/>
                <a:gd name="connsiteX2" fmla="*/ 0 w 1656544"/>
                <a:gd name="connsiteY2" fmla="*/ 9619933 h 12192002"/>
                <a:gd name="connsiteX3" fmla="*/ 88105 w 1656544"/>
                <a:gd name="connsiteY3" fmla="*/ 9973409 h 12192002"/>
                <a:gd name="connsiteX4" fmla="*/ 1656542 w 1656544"/>
                <a:gd name="connsiteY4" fmla="*/ 12192002 h 12192002"/>
                <a:gd name="connsiteX5" fmla="*/ 1656544 w 1656544"/>
                <a:gd name="connsiteY5" fmla="*/ 0 h 12192002"/>
                <a:gd name="connsiteX6" fmla="*/ 88106 w 1656544"/>
                <a:gd name="connsiteY6" fmla="*/ 2218593 h 12192002"/>
                <a:gd name="connsiteX7" fmla="*/ 0 w 1656544"/>
                <a:gd name="connsiteY7" fmla="*/ 2572071 h 12192002"/>
                <a:gd name="connsiteX8" fmla="*/ 1 w 1656544"/>
                <a:gd name="connsiteY8" fmla="*/ 0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6544" h="12192002">
                  <a:moveTo>
                    <a:pt x="1656542" y="12192002"/>
                  </a:moveTo>
                  <a:lnTo>
                    <a:pt x="0" y="12192002"/>
                  </a:lnTo>
                  <a:lnTo>
                    <a:pt x="0" y="9619933"/>
                  </a:lnTo>
                  <a:lnTo>
                    <a:pt x="88105" y="9973409"/>
                  </a:lnTo>
                  <a:cubicBezTo>
                    <a:pt x="460808" y="11328279"/>
                    <a:pt x="1024921" y="12192002"/>
                    <a:pt x="1656542" y="12192002"/>
                  </a:cubicBezTo>
                  <a:close/>
                  <a:moveTo>
                    <a:pt x="1656544" y="0"/>
                  </a:moveTo>
                  <a:cubicBezTo>
                    <a:pt x="1024922" y="0"/>
                    <a:pt x="460809" y="863723"/>
                    <a:pt x="88106" y="2218593"/>
                  </a:cubicBezTo>
                  <a:lnTo>
                    <a:pt x="0" y="2572071"/>
                  </a:lnTo>
                  <a:lnTo>
                    <a:pt x="1" y="0"/>
                  </a:lnTo>
                  <a:close/>
                </a:path>
              </a:pathLst>
            </a:custGeom>
            <a:gradFill flip="none" rotWithShape="1">
              <a:gsLst>
                <a:gs pos="0">
                  <a:srgbClr val="00B0F0">
                    <a:alpha val="17000"/>
                  </a:srgbClr>
                </a:gs>
                <a:gs pos="100000">
                  <a:srgbClr val="457CBC"/>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35" name="任意多边形: 形状 34">
              <a:extLst>
                <a:ext uri="{FF2B5EF4-FFF2-40B4-BE49-F238E27FC236}">
                  <a16:creationId xmlns:a16="http://schemas.microsoft.com/office/drawing/2014/main" id="{C72F7D75-C067-CA8B-3937-D48CDEEFBCAF}"/>
                </a:ext>
              </a:extLst>
            </p:cNvPr>
            <p:cNvSpPr/>
            <p:nvPr/>
          </p:nvSpPr>
          <p:spPr>
            <a:xfrm rot="16200000">
              <a:off x="5349874" y="15874"/>
              <a:ext cx="1492252" cy="12192002"/>
            </a:xfrm>
            <a:custGeom>
              <a:avLst/>
              <a:gdLst>
                <a:gd name="connsiteX0" fmla="*/ 1492252 w 1492252"/>
                <a:gd name="connsiteY0" fmla="*/ 12192002 h 12192002"/>
                <a:gd name="connsiteX1" fmla="*/ 0 w 1492252"/>
                <a:gd name="connsiteY1" fmla="*/ 12192002 h 12192002"/>
                <a:gd name="connsiteX2" fmla="*/ 0 w 1492252"/>
                <a:gd name="connsiteY2" fmla="*/ 10233371 h 12192002"/>
                <a:gd name="connsiteX3" fmla="*/ 54967 w 1492252"/>
                <a:gd name="connsiteY3" fmla="*/ 10406331 h 12192002"/>
                <a:gd name="connsiteX4" fmla="*/ 1492252 w 1492252"/>
                <a:gd name="connsiteY4" fmla="*/ 12192002 h 12192002"/>
                <a:gd name="connsiteX5" fmla="*/ 1492252 w 1492252"/>
                <a:gd name="connsiteY5" fmla="*/ 0 h 12192002"/>
                <a:gd name="connsiteX6" fmla="*/ 54968 w 1492252"/>
                <a:gd name="connsiteY6" fmla="*/ 1785671 h 12192002"/>
                <a:gd name="connsiteX7" fmla="*/ 1 w 1492252"/>
                <a:gd name="connsiteY7" fmla="*/ 1958632 h 12192002"/>
                <a:gd name="connsiteX8" fmla="*/ 1 w 1492252"/>
                <a:gd name="connsiteY8" fmla="*/ 0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52" h="12192002">
                  <a:moveTo>
                    <a:pt x="1492252" y="12192002"/>
                  </a:moveTo>
                  <a:lnTo>
                    <a:pt x="0" y="12192002"/>
                  </a:lnTo>
                  <a:lnTo>
                    <a:pt x="0" y="10233371"/>
                  </a:lnTo>
                  <a:lnTo>
                    <a:pt x="54967" y="10406331"/>
                  </a:lnTo>
                  <a:cubicBezTo>
                    <a:pt x="422709" y="11509555"/>
                    <a:pt x="930810" y="12192002"/>
                    <a:pt x="1492252" y="12192002"/>
                  </a:cubicBezTo>
                  <a:close/>
                  <a:moveTo>
                    <a:pt x="1492252" y="0"/>
                  </a:moveTo>
                  <a:cubicBezTo>
                    <a:pt x="930811" y="0"/>
                    <a:pt x="422709" y="682448"/>
                    <a:pt x="54968" y="1785671"/>
                  </a:cubicBezTo>
                  <a:lnTo>
                    <a:pt x="1" y="1958632"/>
                  </a:lnTo>
                  <a:lnTo>
                    <a:pt x="1" y="0"/>
                  </a:lnTo>
                  <a:close/>
                </a:path>
              </a:pathLst>
            </a:custGeom>
            <a:gradFill flip="none" rotWithShape="1">
              <a:gsLst>
                <a:gs pos="0">
                  <a:srgbClr val="279DDA"/>
                </a:gs>
                <a:gs pos="70000">
                  <a:srgbClr val="256DB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grpSp>
      <p:pic>
        <p:nvPicPr>
          <p:cNvPr id="28" name="湖北科技职业学院15" descr="天空中有许多云&#10;&#10;描述已自动生成">
            <a:extLst>
              <a:ext uri="{FF2B5EF4-FFF2-40B4-BE49-F238E27FC236}">
                <a16:creationId xmlns:a16="http://schemas.microsoft.com/office/drawing/2014/main" id="{25D0F1B3-3679-83C6-158F-4DDE81F9ECE3}"/>
              </a:ext>
            </a:extLst>
          </p:cNvPr>
          <p:cNvPicPr>
            <a:picLocks noChangeAspect="1"/>
          </p:cNvPicPr>
          <p:nvPr/>
        </p:nvPicPr>
        <p:blipFill>
          <a:blip r:embed="rId9" cstate="screen">
            <a:alphaModFix/>
            <a:extLst>
              <a:ext uri="{28A0092B-C50C-407E-A947-70E740481C1C}">
                <a14:useLocalDpi xmlns:a14="http://schemas.microsoft.com/office/drawing/2010/main"/>
              </a:ext>
            </a:extLst>
          </a:blip>
          <a:stretch>
            <a:fillRect/>
          </a:stretch>
        </p:blipFill>
        <p:spPr>
          <a:xfrm>
            <a:off x="515938" y="1104730"/>
            <a:ext cx="3155098" cy="1460110"/>
          </a:xfrm>
          <a:prstGeom prst="rect">
            <a:avLst/>
          </a:prstGeom>
        </p:spPr>
      </p:pic>
      <p:pic>
        <p:nvPicPr>
          <p:cNvPr id="29" name="湖北科技职业学院19" descr="图片包含 烟, 户外, 飞行, 空气&#10;&#10;描述已自动生成">
            <a:extLst>
              <a:ext uri="{FF2B5EF4-FFF2-40B4-BE49-F238E27FC236}">
                <a16:creationId xmlns:a16="http://schemas.microsoft.com/office/drawing/2014/main" id="{F0424FFB-8528-2753-9BB6-34B3637E61BF}"/>
              </a:ext>
            </a:extLst>
          </p:cNvPr>
          <p:cNvPicPr>
            <a:picLocks noChangeAspect="1"/>
          </p:cNvPicPr>
          <p:nvPr/>
        </p:nvPicPr>
        <p:blipFill>
          <a:blip r:embed="rId10" cstate="screen">
            <a:alphaModFix amt="74000"/>
            <a:extLst>
              <a:ext uri="{28A0092B-C50C-407E-A947-70E740481C1C}">
                <a14:useLocalDpi xmlns:a14="http://schemas.microsoft.com/office/drawing/2010/main"/>
              </a:ext>
            </a:extLst>
          </a:blip>
          <a:stretch>
            <a:fillRect/>
          </a:stretch>
        </p:blipFill>
        <p:spPr>
          <a:xfrm>
            <a:off x="7385213" y="2892973"/>
            <a:ext cx="1279051" cy="536027"/>
          </a:xfrm>
          <a:prstGeom prst="rect">
            <a:avLst/>
          </a:prstGeom>
        </p:spPr>
      </p:pic>
    </p:spTree>
    <p:extLst>
      <p:ext uri="{BB962C8B-B14F-4D97-AF65-F5344CB8AC3E}">
        <p14:creationId xmlns:p14="http://schemas.microsoft.com/office/powerpoint/2010/main" val="13676159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流程图: 延期 43">
            <a:extLst>
              <a:ext uri="{FF2B5EF4-FFF2-40B4-BE49-F238E27FC236}">
                <a16:creationId xmlns:a16="http://schemas.microsoft.com/office/drawing/2014/main" id="{1329C7E7-BB89-8FAB-2148-F5A6550AE9C9}"/>
              </a:ext>
            </a:extLst>
          </p:cNvPr>
          <p:cNvSpPr/>
          <p:nvPr/>
        </p:nvSpPr>
        <p:spPr>
          <a:xfrm>
            <a:off x="-889001" y="-400050"/>
            <a:ext cx="6024139" cy="7658100"/>
          </a:xfrm>
          <a:prstGeom prst="flowChartDelay">
            <a:avLst/>
          </a:prstGeom>
          <a:solidFill>
            <a:srgbClr val="00B0F0">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14" name="流程图: 延期 13">
            <a:extLst>
              <a:ext uri="{FF2B5EF4-FFF2-40B4-BE49-F238E27FC236}">
                <a16:creationId xmlns:a16="http://schemas.microsoft.com/office/drawing/2014/main" id="{67D87C18-88D8-698A-51CB-7831CA0511AD}"/>
              </a:ext>
            </a:extLst>
          </p:cNvPr>
          <p:cNvSpPr/>
          <p:nvPr/>
        </p:nvSpPr>
        <p:spPr>
          <a:xfrm>
            <a:off x="-1223539" y="-400050"/>
            <a:ext cx="6282478" cy="7658100"/>
          </a:xfrm>
          <a:prstGeom prst="flowChartDelay">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11" name="流程图: 延期 10">
            <a:extLst>
              <a:ext uri="{FF2B5EF4-FFF2-40B4-BE49-F238E27FC236}">
                <a16:creationId xmlns:a16="http://schemas.microsoft.com/office/drawing/2014/main" id="{CE0E8635-3136-D362-64EC-0C51943AE5B9}"/>
              </a:ext>
            </a:extLst>
          </p:cNvPr>
          <p:cNvSpPr/>
          <p:nvPr/>
        </p:nvSpPr>
        <p:spPr>
          <a:xfrm>
            <a:off x="-1223539" y="-400050"/>
            <a:ext cx="6282478" cy="7658100"/>
          </a:xfrm>
          <a:prstGeom prst="flowChartDelay">
            <a:avLst/>
          </a:prstGeom>
          <a:gradFill flip="none" rotWithShape="1">
            <a:gsLst>
              <a:gs pos="0">
                <a:srgbClr val="279DDA">
                  <a:alpha val="94000"/>
                </a:srgbClr>
              </a:gs>
              <a:gs pos="70000">
                <a:srgbClr val="256DBE">
                  <a:alpha val="8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pic>
        <p:nvPicPr>
          <p:cNvPr id="16" name="Picture 16" descr="成都农业科技职业学院">
            <a:extLst>
              <a:ext uri="{FF2B5EF4-FFF2-40B4-BE49-F238E27FC236}">
                <a16:creationId xmlns:a16="http://schemas.microsoft.com/office/drawing/2014/main" id="{3AC9480C-2600-1A35-04CE-AFEFD1FE69F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06438" y="2355850"/>
            <a:ext cx="2686050" cy="448621"/>
          </a:xfrm>
          <a:prstGeom prst="rect">
            <a:avLst/>
          </a:prstGeom>
          <a:noFill/>
          <a:extLst>
            <a:ext uri="{909E8E84-426E-40DD-AFC4-6F175D3DCCD1}">
              <a14:hiddenFill xmlns:a14="http://schemas.microsoft.com/office/drawing/2010/main">
                <a:solidFill>
                  <a:srgbClr val="FFFFFF"/>
                </a:solidFill>
              </a14:hiddenFill>
            </a:ext>
          </a:extLst>
        </p:spPr>
      </p:pic>
      <p:sp>
        <p:nvSpPr>
          <p:cNvPr id="23" name="平行四边形 22">
            <a:extLst>
              <a:ext uri="{FF2B5EF4-FFF2-40B4-BE49-F238E27FC236}">
                <a16:creationId xmlns:a16="http://schemas.microsoft.com/office/drawing/2014/main" id="{FF614BA7-ABDB-3CFB-84A1-6D06981C86C2}"/>
              </a:ext>
            </a:extLst>
          </p:cNvPr>
          <p:cNvSpPr/>
          <p:nvPr/>
        </p:nvSpPr>
        <p:spPr>
          <a:xfrm>
            <a:off x="1000052" y="1948180"/>
            <a:ext cx="2619851" cy="171251"/>
          </a:xfrm>
          <a:prstGeom prst="parallelogram">
            <a:avLst/>
          </a:prstGeom>
          <a:gradFill>
            <a:gsLst>
              <a:gs pos="0">
                <a:schemeClr val="bg1">
                  <a:alpha val="0"/>
                </a:schemeClr>
              </a:gs>
              <a:gs pos="100000">
                <a:srgbClr val="00B0F0"/>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阿里巴巴普惠体 L" panose="00020600040101010101" pitchFamily="18" charset="-122"/>
            </a:endParaRPr>
          </a:p>
        </p:txBody>
      </p:sp>
      <p:sp>
        <p:nvSpPr>
          <p:cNvPr id="24" name="平行四边形 23">
            <a:extLst>
              <a:ext uri="{FF2B5EF4-FFF2-40B4-BE49-F238E27FC236}">
                <a16:creationId xmlns:a16="http://schemas.microsoft.com/office/drawing/2014/main" id="{63C8FC43-641F-1DC8-DA08-5C01C81B4FD3}"/>
              </a:ext>
            </a:extLst>
          </p:cNvPr>
          <p:cNvSpPr/>
          <p:nvPr/>
        </p:nvSpPr>
        <p:spPr>
          <a:xfrm>
            <a:off x="515938" y="1514769"/>
            <a:ext cx="2619851" cy="171251"/>
          </a:xfrm>
          <a:prstGeom prst="parallelogram">
            <a:avLst/>
          </a:prstGeom>
          <a:noFill/>
          <a:ln>
            <a:gradFill flip="none" rotWithShape="1">
              <a:gsLst>
                <a:gs pos="0">
                  <a:schemeClr val="accent5">
                    <a:alpha val="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阿里巴巴普惠体 L" panose="00020600040101010101" pitchFamily="18" charset="-122"/>
            </a:endParaRPr>
          </a:p>
        </p:txBody>
      </p:sp>
      <p:sp>
        <p:nvSpPr>
          <p:cNvPr id="25" name="平行四边形 24">
            <a:extLst>
              <a:ext uri="{FF2B5EF4-FFF2-40B4-BE49-F238E27FC236}">
                <a16:creationId xmlns:a16="http://schemas.microsoft.com/office/drawing/2014/main" id="{8C394C33-1279-947C-0809-F4AB73C27062}"/>
              </a:ext>
            </a:extLst>
          </p:cNvPr>
          <p:cNvSpPr/>
          <p:nvPr/>
        </p:nvSpPr>
        <p:spPr>
          <a:xfrm>
            <a:off x="524261" y="4141378"/>
            <a:ext cx="3572884" cy="211649"/>
          </a:xfrm>
          <a:prstGeom prst="parallelogram">
            <a:avLst/>
          </a:prstGeom>
          <a:noFill/>
          <a:ln>
            <a:gradFill flip="none" rotWithShape="1">
              <a:gsLst>
                <a:gs pos="0">
                  <a:schemeClr val="accent5">
                    <a:alpha val="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阿里巴巴普惠体 L" panose="00020600040101010101" pitchFamily="18" charset="-122"/>
            </a:endParaRPr>
          </a:p>
        </p:txBody>
      </p:sp>
      <p:sp>
        <p:nvSpPr>
          <p:cNvPr id="26" name="平行四边形 25">
            <a:extLst>
              <a:ext uri="{FF2B5EF4-FFF2-40B4-BE49-F238E27FC236}">
                <a16:creationId xmlns:a16="http://schemas.microsoft.com/office/drawing/2014/main" id="{285A2350-8F97-D633-69D0-5B331E4F3EF0}"/>
              </a:ext>
            </a:extLst>
          </p:cNvPr>
          <p:cNvSpPr/>
          <p:nvPr/>
        </p:nvSpPr>
        <p:spPr>
          <a:xfrm>
            <a:off x="0" y="4579281"/>
            <a:ext cx="2756627" cy="163296"/>
          </a:xfrm>
          <a:prstGeom prst="parallelogram">
            <a:avLst/>
          </a:prstGeom>
          <a:gradFill>
            <a:gsLst>
              <a:gs pos="0">
                <a:schemeClr val="bg1">
                  <a:alpha val="0"/>
                </a:schemeClr>
              </a:gs>
              <a:gs pos="100000">
                <a:srgbClr val="00B0F0"/>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阿里巴巴普惠体 L" panose="00020600040101010101" pitchFamily="18" charset="-122"/>
            </a:endParaRPr>
          </a:p>
        </p:txBody>
      </p:sp>
      <p:sp>
        <p:nvSpPr>
          <p:cNvPr id="10" name="文本框 9">
            <a:extLst>
              <a:ext uri="{FF2B5EF4-FFF2-40B4-BE49-F238E27FC236}">
                <a16:creationId xmlns:a16="http://schemas.microsoft.com/office/drawing/2014/main" id="{3B890644-537F-BE85-3559-D2CB5439A864}"/>
              </a:ext>
            </a:extLst>
          </p:cNvPr>
          <p:cNvSpPr txBox="1"/>
          <p:nvPr/>
        </p:nvSpPr>
        <p:spPr>
          <a:xfrm>
            <a:off x="515940" y="2734042"/>
            <a:ext cx="3326552" cy="1200329"/>
          </a:xfrm>
          <a:prstGeom prst="rect">
            <a:avLst/>
          </a:prstGeom>
          <a:noFill/>
          <a:ln>
            <a:noFill/>
          </a:ln>
        </p:spPr>
        <p:txBody>
          <a:bodyPr wrap="none" rtlCol="0">
            <a:spAutoFit/>
          </a:bodyPr>
          <a:lstStyle/>
          <a:p>
            <a:pPr algn="dist">
              <a:defRPr/>
            </a:pPr>
            <a:r>
              <a:rPr lang="zh-CN" altLang="en-US" sz="720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rPr>
              <a:t>版权说明</a:t>
            </a:r>
            <a:endParaRPr lang="zh-CN" altLang="en-US" sz="72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endParaRPr>
          </a:p>
        </p:txBody>
      </p:sp>
      <p:sp>
        <p:nvSpPr>
          <p:cNvPr id="29" name="平行四边形 28">
            <a:extLst>
              <a:ext uri="{FF2B5EF4-FFF2-40B4-BE49-F238E27FC236}">
                <a16:creationId xmlns:a16="http://schemas.microsoft.com/office/drawing/2014/main" id="{4A829711-77D5-57B6-2EB8-BA6327F9A4CA}"/>
              </a:ext>
            </a:extLst>
          </p:cNvPr>
          <p:cNvSpPr/>
          <p:nvPr/>
        </p:nvSpPr>
        <p:spPr>
          <a:xfrm>
            <a:off x="0" y="4978401"/>
            <a:ext cx="1586389" cy="174720"/>
          </a:xfrm>
          <a:prstGeom prst="parallelogram">
            <a:avLst/>
          </a:prstGeom>
          <a:noFill/>
          <a:ln>
            <a:gradFill flip="none" rotWithShape="1">
              <a:gsLst>
                <a:gs pos="0">
                  <a:schemeClr val="accent5">
                    <a:alpha val="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阿里巴巴普惠体 L" panose="00020600040101010101" pitchFamily="18" charset="-122"/>
            </a:endParaRPr>
          </a:p>
        </p:txBody>
      </p:sp>
      <p:sp>
        <p:nvSpPr>
          <p:cNvPr id="31" name="任意多边形: 形状 30">
            <a:extLst>
              <a:ext uri="{FF2B5EF4-FFF2-40B4-BE49-F238E27FC236}">
                <a16:creationId xmlns:a16="http://schemas.microsoft.com/office/drawing/2014/main" id="{1963D6C8-FCEE-ABB2-4B8C-0CC925D54215}"/>
              </a:ext>
            </a:extLst>
          </p:cNvPr>
          <p:cNvSpPr/>
          <p:nvPr/>
        </p:nvSpPr>
        <p:spPr>
          <a:xfrm rot="10800000" flipV="1">
            <a:off x="10687050" y="-2"/>
            <a:ext cx="1504948" cy="6857999"/>
          </a:xfrm>
          <a:custGeom>
            <a:avLst/>
            <a:gdLst>
              <a:gd name="connsiteX0" fmla="*/ 1847042 w 1847043"/>
              <a:gd name="connsiteY0" fmla="*/ 12192000 h 12192000"/>
              <a:gd name="connsiteX1" fmla="*/ 0 w 1847043"/>
              <a:gd name="connsiteY1" fmla="*/ 12192000 h 12192000"/>
              <a:gd name="connsiteX2" fmla="*/ 0 w 1847043"/>
              <a:gd name="connsiteY2" fmla="*/ 8628713 h 12192000"/>
              <a:gd name="connsiteX3" fmla="*/ 59853 w 1847043"/>
              <a:gd name="connsiteY3" fmla="*/ 9001487 h 12192000"/>
              <a:gd name="connsiteX4" fmla="*/ 1847042 w 1847043"/>
              <a:gd name="connsiteY4" fmla="*/ 12192000 h 12192000"/>
              <a:gd name="connsiteX5" fmla="*/ 1847043 w 1847043"/>
              <a:gd name="connsiteY5" fmla="*/ 0 h 12192000"/>
              <a:gd name="connsiteX6" fmla="*/ 59854 w 1847043"/>
              <a:gd name="connsiteY6" fmla="*/ 3190514 h 12192000"/>
              <a:gd name="connsiteX7" fmla="*/ 0 w 1847043"/>
              <a:gd name="connsiteY7" fmla="*/ 3563287 h 12192000"/>
              <a:gd name="connsiteX8" fmla="*/ 0 w 1847043"/>
              <a:gd name="connsiteY8" fmla="*/ 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7043" h="12192000">
                <a:moveTo>
                  <a:pt x="1847042" y="12192000"/>
                </a:moveTo>
                <a:lnTo>
                  <a:pt x="0" y="12192000"/>
                </a:lnTo>
                <a:lnTo>
                  <a:pt x="0" y="8628713"/>
                </a:lnTo>
                <a:lnTo>
                  <a:pt x="59853" y="9001487"/>
                </a:lnTo>
                <a:cubicBezTo>
                  <a:pt x="403924" y="10901748"/>
                  <a:pt x="1075061" y="12192000"/>
                  <a:pt x="1847042" y="12192000"/>
                </a:cubicBezTo>
                <a:close/>
                <a:moveTo>
                  <a:pt x="1847043" y="0"/>
                </a:moveTo>
                <a:cubicBezTo>
                  <a:pt x="1075061" y="0"/>
                  <a:pt x="403925" y="1290252"/>
                  <a:pt x="59854" y="3190514"/>
                </a:cubicBezTo>
                <a:lnTo>
                  <a:pt x="0" y="3563287"/>
                </a:lnTo>
                <a:lnTo>
                  <a:pt x="0" y="0"/>
                </a:lnTo>
                <a:close/>
              </a:path>
            </a:pathLst>
          </a:custGeom>
          <a:gradFill flip="none" rotWithShape="1">
            <a:gsLst>
              <a:gs pos="0">
                <a:srgbClr val="00B0F0">
                  <a:alpha val="14000"/>
                </a:srgbClr>
              </a:gs>
              <a:gs pos="100000">
                <a:srgbClr val="457CBC">
                  <a:alpha val="5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32" name="任意多边形: 形状 31">
            <a:extLst>
              <a:ext uri="{FF2B5EF4-FFF2-40B4-BE49-F238E27FC236}">
                <a16:creationId xmlns:a16="http://schemas.microsoft.com/office/drawing/2014/main" id="{0BF8AACB-0F52-0D35-36BF-166A784DBEFE}"/>
              </a:ext>
            </a:extLst>
          </p:cNvPr>
          <p:cNvSpPr/>
          <p:nvPr/>
        </p:nvSpPr>
        <p:spPr>
          <a:xfrm rot="10800000" flipV="1">
            <a:off x="10842267" y="-3"/>
            <a:ext cx="1349732" cy="6858000"/>
          </a:xfrm>
          <a:custGeom>
            <a:avLst/>
            <a:gdLst>
              <a:gd name="connsiteX0" fmla="*/ 1656542 w 1656544"/>
              <a:gd name="connsiteY0" fmla="*/ 12192002 h 12192002"/>
              <a:gd name="connsiteX1" fmla="*/ 0 w 1656544"/>
              <a:gd name="connsiteY1" fmla="*/ 12192002 h 12192002"/>
              <a:gd name="connsiteX2" fmla="*/ 0 w 1656544"/>
              <a:gd name="connsiteY2" fmla="*/ 9619933 h 12192002"/>
              <a:gd name="connsiteX3" fmla="*/ 88105 w 1656544"/>
              <a:gd name="connsiteY3" fmla="*/ 9973409 h 12192002"/>
              <a:gd name="connsiteX4" fmla="*/ 1656542 w 1656544"/>
              <a:gd name="connsiteY4" fmla="*/ 12192002 h 12192002"/>
              <a:gd name="connsiteX5" fmla="*/ 1656544 w 1656544"/>
              <a:gd name="connsiteY5" fmla="*/ 0 h 12192002"/>
              <a:gd name="connsiteX6" fmla="*/ 88106 w 1656544"/>
              <a:gd name="connsiteY6" fmla="*/ 2218593 h 12192002"/>
              <a:gd name="connsiteX7" fmla="*/ 0 w 1656544"/>
              <a:gd name="connsiteY7" fmla="*/ 2572071 h 12192002"/>
              <a:gd name="connsiteX8" fmla="*/ 1 w 1656544"/>
              <a:gd name="connsiteY8" fmla="*/ 0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6544" h="12192002">
                <a:moveTo>
                  <a:pt x="1656542" y="12192002"/>
                </a:moveTo>
                <a:lnTo>
                  <a:pt x="0" y="12192002"/>
                </a:lnTo>
                <a:lnTo>
                  <a:pt x="0" y="9619933"/>
                </a:lnTo>
                <a:lnTo>
                  <a:pt x="88105" y="9973409"/>
                </a:lnTo>
                <a:cubicBezTo>
                  <a:pt x="460808" y="11328279"/>
                  <a:pt x="1024921" y="12192002"/>
                  <a:pt x="1656542" y="12192002"/>
                </a:cubicBezTo>
                <a:close/>
                <a:moveTo>
                  <a:pt x="1656544" y="0"/>
                </a:moveTo>
                <a:cubicBezTo>
                  <a:pt x="1024922" y="0"/>
                  <a:pt x="460809" y="863723"/>
                  <a:pt x="88106" y="2218593"/>
                </a:cubicBezTo>
                <a:lnTo>
                  <a:pt x="0" y="2572071"/>
                </a:lnTo>
                <a:lnTo>
                  <a:pt x="1" y="0"/>
                </a:lnTo>
                <a:close/>
              </a:path>
            </a:pathLst>
          </a:custGeom>
          <a:gradFill flip="none" rotWithShape="1">
            <a:gsLst>
              <a:gs pos="0">
                <a:srgbClr val="00B0F0">
                  <a:alpha val="17000"/>
                </a:srgbClr>
              </a:gs>
              <a:gs pos="100000">
                <a:srgbClr val="457CBC"/>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33" name="任意多边形: 形状 32">
            <a:extLst>
              <a:ext uri="{FF2B5EF4-FFF2-40B4-BE49-F238E27FC236}">
                <a16:creationId xmlns:a16="http://schemas.microsoft.com/office/drawing/2014/main" id="{BEF79F3E-0F4E-2460-120A-9E25E31A81B4}"/>
              </a:ext>
            </a:extLst>
          </p:cNvPr>
          <p:cNvSpPr/>
          <p:nvPr/>
        </p:nvSpPr>
        <p:spPr>
          <a:xfrm rot="10800000" flipV="1">
            <a:off x="10976131" y="-2"/>
            <a:ext cx="1215869" cy="6858000"/>
          </a:xfrm>
          <a:custGeom>
            <a:avLst/>
            <a:gdLst>
              <a:gd name="connsiteX0" fmla="*/ 1492252 w 1492252"/>
              <a:gd name="connsiteY0" fmla="*/ 12192002 h 12192002"/>
              <a:gd name="connsiteX1" fmla="*/ 0 w 1492252"/>
              <a:gd name="connsiteY1" fmla="*/ 12192002 h 12192002"/>
              <a:gd name="connsiteX2" fmla="*/ 0 w 1492252"/>
              <a:gd name="connsiteY2" fmla="*/ 10233371 h 12192002"/>
              <a:gd name="connsiteX3" fmla="*/ 54967 w 1492252"/>
              <a:gd name="connsiteY3" fmla="*/ 10406331 h 12192002"/>
              <a:gd name="connsiteX4" fmla="*/ 1492252 w 1492252"/>
              <a:gd name="connsiteY4" fmla="*/ 12192002 h 12192002"/>
              <a:gd name="connsiteX5" fmla="*/ 1492252 w 1492252"/>
              <a:gd name="connsiteY5" fmla="*/ 0 h 12192002"/>
              <a:gd name="connsiteX6" fmla="*/ 54968 w 1492252"/>
              <a:gd name="connsiteY6" fmla="*/ 1785671 h 12192002"/>
              <a:gd name="connsiteX7" fmla="*/ 1 w 1492252"/>
              <a:gd name="connsiteY7" fmla="*/ 1958632 h 12192002"/>
              <a:gd name="connsiteX8" fmla="*/ 1 w 1492252"/>
              <a:gd name="connsiteY8" fmla="*/ 0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52" h="12192002">
                <a:moveTo>
                  <a:pt x="1492252" y="12192002"/>
                </a:moveTo>
                <a:lnTo>
                  <a:pt x="0" y="12192002"/>
                </a:lnTo>
                <a:lnTo>
                  <a:pt x="0" y="10233371"/>
                </a:lnTo>
                <a:lnTo>
                  <a:pt x="54967" y="10406331"/>
                </a:lnTo>
                <a:cubicBezTo>
                  <a:pt x="422709" y="11509555"/>
                  <a:pt x="930810" y="12192002"/>
                  <a:pt x="1492252" y="12192002"/>
                </a:cubicBezTo>
                <a:close/>
                <a:moveTo>
                  <a:pt x="1492252" y="0"/>
                </a:moveTo>
                <a:cubicBezTo>
                  <a:pt x="930811" y="0"/>
                  <a:pt x="422709" y="682448"/>
                  <a:pt x="54968" y="1785671"/>
                </a:cubicBezTo>
                <a:lnTo>
                  <a:pt x="1" y="1958632"/>
                </a:lnTo>
                <a:lnTo>
                  <a:pt x="1" y="0"/>
                </a:lnTo>
                <a:close/>
              </a:path>
            </a:pathLst>
          </a:custGeom>
          <a:gradFill flip="none" rotWithShape="1">
            <a:gsLst>
              <a:gs pos="0">
                <a:srgbClr val="279DDA"/>
              </a:gs>
              <a:gs pos="70000">
                <a:srgbClr val="256DB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grpSp>
        <p:nvGrpSpPr>
          <p:cNvPr id="13" name="组合 12">
            <a:extLst>
              <a:ext uri="{FF2B5EF4-FFF2-40B4-BE49-F238E27FC236}">
                <a16:creationId xmlns:a16="http://schemas.microsoft.com/office/drawing/2014/main" id="{43560362-5732-8E40-13E0-1AEF7AE3F40D}"/>
              </a:ext>
            </a:extLst>
          </p:cNvPr>
          <p:cNvGrpSpPr/>
          <p:nvPr/>
        </p:nvGrpSpPr>
        <p:grpSpPr>
          <a:xfrm>
            <a:off x="5993942" y="814290"/>
            <a:ext cx="3785058" cy="1404814"/>
            <a:chOff x="5752642" y="751943"/>
            <a:chExt cx="3785058" cy="1404814"/>
          </a:xfrm>
        </p:grpSpPr>
        <p:sp>
          <p:nvSpPr>
            <p:cNvPr id="2" name="湖北科技职业学院11">
              <a:extLst>
                <a:ext uri="{FF2B5EF4-FFF2-40B4-BE49-F238E27FC236}">
                  <a16:creationId xmlns:a16="http://schemas.microsoft.com/office/drawing/2014/main" id="{AAB10313-FB16-DA4F-A9CA-7AA11FCC380D}"/>
                </a:ext>
              </a:extLst>
            </p:cNvPr>
            <p:cNvSpPr txBox="1"/>
            <p:nvPr/>
          </p:nvSpPr>
          <p:spPr>
            <a:xfrm>
              <a:off x="5752642" y="751943"/>
              <a:ext cx="2101857" cy="769441"/>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r>
                <a:rPr lang="zh-CN" altLang="en-US" sz="4400">
                  <a:gradFill>
                    <a:gsLst>
                      <a:gs pos="100000">
                        <a:schemeClr val="accent5">
                          <a:lumMod val="75000"/>
                        </a:schemeClr>
                      </a:gs>
                      <a:gs pos="18000">
                        <a:srgbClr val="00B0F0"/>
                      </a:gs>
                    </a:gsLst>
                    <a:lin ang="4800000" scaled="0"/>
                  </a:gradFill>
                  <a:latin typeface="字体圈欣意冠黑体" panose="00000500000000000000" pitchFamily="2" charset="-122"/>
                  <a:ea typeface="字体圈欣意冠黑体" panose="00000500000000000000" pitchFamily="2" charset="-122"/>
                  <a:sym typeface="字体圈欣意冠黑体" panose="00000500000000000000" pitchFamily="2" charset="-122"/>
                </a:rPr>
                <a:t>关于作者</a:t>
              </a:r>
            </a:p>
          </p:txBody>
        </p:sp>
        <p:sp>
          <p:nvSpPr>
            <p:cNvPr id="35" name="文本框 34">
              <a:extLst>
                <a:ext uri="{FF2B5EF4-FFF2-40B4-BE49-F238E27FC236}">
                  <a16:creationId xmlns:a16="http://schemas.microsoft.com/office/drawing/2014/main" id="{F4C8ADCB-0DA0-4706-DD19-892E7652592B}"/>
                </a:ext>
              </a:extLst>
            </p:cNvPr>
            <p:cNvSpPr txBox="1"/>
            <p:nvPr/>
          </p:nvSpPr>
          <p:spPr>
            <a:xfrm>
              <a:off x="5752642" y="1448871"/>
              <a:ext cx="3785058" cy="707886"/>
            </a:xfrm>
            <a:prstGeom prst="rect">
              <a:avLst/>
            </a:prstGeom>
            <a:noFill/>
          </p:spPr>
          <p:txBody>
            <a:bodyPr wrap="square">
              <a:spAutoFit/>
            </a:bodyPr>
            <a:lstStyle/>
            <a:p>
              <a:pPr>
                <a:defRPr/>
              </a:pPr>
              <a:r>
                <a:rPr lang="zh-CN" altLang="en-US"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作者</a:t>
              </a:r>
              <a:r>
                <a:rPr lang="en-US" altLang="zh-CN"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a:t>
              </a:r>
              <a:r>
                <a:rPr lang="zh-CN" altLang="en-US"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昵晴</a:t>
              </a:r>
              <a:r>
                <a:rPr lang="en-US" altLang="zh-CN"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a:t>
              </a:r>
              <a:r>
                <a:rPr lang="zh-CN" altLang="en-US"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、于</a:t>
              </a:r>
              <a:r>
                <a:rPr lang="en-US" altLang="zh-CN"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2022</a:t>
              </a:r>
              <a:r>
                <a:rPr lang="zh-CN" altLang="en-US"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年毕业</a:t>
              </a:r>
              <a:endParaRPr lang="en-US" altLang="zh-CN"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endParaRPr>
            </a:p>
            <a:p>
              <a:pPr>
                <a:defRPr/>
              </a:pPr>
              <a:r>
                <a:rPr lang="zh-CN" altLang="en-US"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微信：</a:t>
              </a:r>
              <a:r>
                <a:rPr lang="en-US" altLang="zh-CN"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yaohaohaoshenghuo2</a:t>
              </a:r>
              <a:endParaRPr lang="zh-CN" altLang="en-US"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endParaRPr>
            </a:p>
          </p:txBody>
        </p:sp>
      </p:grpSp>
      <p:grpSp>
        <p:nvGrpSpPr>
          <p:cNvPr id="12" name="组合 11">
            <a:extLst>
              <a:ext uri="{FF2B5EF4-FFF2-40B4-BE49-F238E27FC236}">
                <a16:creationId xmlns:a16="http://schemas.microsoft.com/office/drawing/2014/main" id="{CA3CB0A9-D49F-7D8D-58BE-CE2C97CFA602}"/>
              </a:ext>
            </a:extLst>
          </p:cNvPr>
          <p:cNvGrpSpPr/>
          <p:nvPr/>
        </p:nvGrpSpPr>
        <p:grpSpPr>
          <a:xfrm>
            <a:off x="7429042" y="2572704"/>
            <a:ext cx="3785058" cy="1404814"/>
            <a:chOff x="6324142" y="2732072"/>
            <a:chExt cx="3785058" cy="1404814"/>
          </a:xfrm>
        </p:grpSpPr>
        <p:sp>
          <p:nvSpPr>
            <p:cNvPr id="6" name="湖北科技职业学院11">
              <a:extLst>
                <a:ext uri="{FF2B5EF4-FFF2-40B4-BE49-F238E27FC236}">
                  <a16:creationId xmlns:a16="http://schemas.microsoft.com/office/drawing/2014/main" id="{65E49698-1C4F-A522-EA86-3FC33133D60A}"/>
                </a:ext>
              </a:extLst>
            </p:cNvPr>
            <p:cNvSpPr txBox="1"/>
            <p:nvPr/>
          </p:nvSpPr>
          <p:spPr>
            <a:xfrm>
              <a:off x="6324142" y="2732072"/>
              <a:ext cx="2101857" cy="769441"/>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r>
                <a:rPr lang="zh-CN" altLang="en-US" sz="4400">
                  <a:gradFill>
                    <a:gsLst>
                      <a:gs pos="100000">
                        <a:schemeClr val="accent5">
                          <a:lumMod val="75000"/>
                        </a:schemeClr>
                      </a:gs>
                      <a:gs pos="18000">
                        <a:srgbClr val="00B0F0"/>
                      </a:gs>
                    </a:gsLst>
                    <a:lin ang="4800000" scaled="0"/>
                  </a:gradFill>
                  <a:latin typeface="字体圈欣意冠黑体" panose="00000500000000000000" pitchFamily="2" charset="-122"/>
                  <a:ea typeface="字体圈欣意冠黑体" panose="00000500000000000000" pitchFamily="2" charset="-122"/>
                  <a:sym typeface="字体圈欣意冠黑体" panose="00000500000000000000" pitchFamily="2" charset="-122"/>
                </a:rPr>
                <a:t>关于素材</a:t>
              </a:r>
            </a:p>
          </p:txBody>
        </p:sp>
        <p:sp>
          <p:nvSpPr>
            <p:cNvPr id="7" name="文本框 6">
              <a:extLst>
                <a:ext uri="{FF2B5EF4-FFF2-40B4-BE49-F238E27FC236}">
                  <a16:creationId xmlns:a16="http://schemas.microsoft.com/office/drawing/2014/main" id="{4076A745-9551-64D1-11EF-FE9CFC8BE663}"/>
                </a:ext>
              </a:extLst>
            </p:cNvPr>
            <p:cNvSpPr txBox="1"/>
            <p:nvPr/>
          </p:nvSpPr>
          <p:spPr>
            <a:xfrm>
              <a:off x="6324142" y="3429000"/>
              <a:ext cx="3785058" cy="707886"/>
            </a:xfrm>
            <a:prstGeom prst="rect">
              <a:avLst/>
            </a:prstGeom>
            <a:noFill/>
          </p:spPr>
          <p:txBody>
            <a:bodyPr wrap="square">
              <a:spAutoFit/>
            </a:bodyPr>
            <a:lstStyle/>
            <a:p>
              <a:pPr>
                <a:defRPr/>
              </a:pPr>
              <a:r>
                <a:rPr lang="zh-CN" altLang="en-US"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图片素材均来源于学校官方网站</a:t>
              </a:r>
              <a:endParaRPr lang="en-US" altLang="zh-CN"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endParaRPr>
            </a:p>
            <a:p>
              <a:pPr>
                <a:defRPr/>
              </a:pPr>
              <a:r>
                <a:rPr lang="zh-CN" altLang="en-US"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官网：</a:t>
              </a:r>
              <a:r>
                <a:rPr lang="en-US" altLang="zh-CN"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www.cdnkxy.com</a:t>
              </a:r>
              <a:endParaRPr lang="zh-CN" altLang="en-US"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endParaRPr>
            </a:p>
          </p:txBody>
        </p:sp>
      </p:grpSp>
      <p:grpSp>
        <p:nvGrpSpPr>
          <p:cNvPr id="15" name="组合 14">
            <a:extLst>
              <a:ext uri="{FF2B5EF4-FFF2-40B4-BE49-F238E27FC236}">
                <a16:creationId xmlns:a16="http://schemas.microsoft.com/office/drawing/2014/main" id="{BD00006C-03F2-11F3-1EA3-278E1F659DFC}"/>
              </a:ext>
            </a:extLst>
          </p:cNvPr>
          <p:cNvGrpSpPr/>
          <p:nvPr/>
        </p:nvGrpSpPr>
        <p:grpSpPr>
          <a:xfrm>
            <a:off x="6096000" y="4331119"/>
            <a:ext cx="3785058" cy="1712591"/>
            <a:chOff x="6324142" y="4510072"/>
            <a:chExt cx="3785058" cy="1712591"/>
          </a:xfrm>
        </p:grpSpPr>
        <p:sp>
          <p:nvSpPr>
            <p:cNvPr id="8" name="湖北科技职业学院11">
              <a:extLst>
                <a:ext uri="{FF2B5EF4-FFF2-40B4-BE49-F238E27FC236}">
                  <a16:creationId xmlns:a16="http://schemas.microsoft.com/office/drawing/2014/main" id="{A5E4EAE2-5499-3ED7-A957-50B76D4DDD22}"/>
                </a:ext>
              </a:extLst>
            </p:cNvPr>
            <p:cNvSpPr txBox="1"/>
            <p:nvPr/>
          </p:nvSpPr>
          <p:spPr>
            <a:xfrm>
              <a:off x="6324142" y="4510072"/>
              <a:ext cx="2101857" cy="769441"/>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r>
                <a:rPr lang="zh-CN" altLang="en-US" sz="4400">
                  <a:gradFill>
                    <a:gsLst>
                      <a:gs pos="100000">
                        <a:schemeClr val="accent5">
                          <a:lumMod val="75000"/>
                        </a:schemeClr>
                      </a:gs>
                      <a:gs pos="18000">
                        <a:srgbClr val="00B0F0"/>
                      </a:gs>
                    </a:gsLst>
                    <a:lin ang="4800000" scaled="0"/>
                  </a:gradFill>
                  <a:latin typeface="字体圈欣意冠黑体" panose="00000500000000000000" pitchFamily="2" charset="-122"/>
                  <a:ea typeface="字体圈欣意冠黑体" panose="00000500000000000000" pitchFamily="2" charset="-122"/>
                  <a:sym typeface="字体圈欣意冠黑体" panose="00000500000000000000" pitchFamily="2" charset="-122"/>
                </a:rPr>
                <a:t>关于版权</a:t>
              </a:r>
            </a:p>
          </p:txBody>
        </p:sp>
        <p:sp>
          <p:nvSpPr>
            <p:cNvPr id="9" name="文本框 8">
              <a:extLst>
                <a:ext uri="{FF2B5EF4-FFF2-40B4-BE49-F238E27FC236}">
                  <a16:creationId xmlns:a16="http://schemas.microsoft.com/office/drawing/2014/main" id="{7D2C9358-2CD4-C1B1-169E-495E15ABA66D}"/>
                </a:ext>
              </a:extLst>
            </p:cNvPr>
            <p:cNvSpPr txBox="1"/>
            <p:nvPr/>
          </p:nvSpPr>
          <p:spPr>
            <a:xfrm>
              <a:off x="6324142" y="5207000"/>
              <a:ext cx="3785058" cy="1015663"/>
            </a:xfrm>
            <a:prstGeom prst="rect">
              <a:avLst/>
            </a:prstGeom>
            <a:noFill/>
          </p:spPr>
          <p:txBody>
            <a:bodyPr wrap="square">
              <a:spAutoFit/>
            </a:bodyPr>
            <a:lstStyle/>
            <a:p>
              <a:pPr>
                <a:defRPr/>
              </a:pPr>
              <a:r>
                <a:rPr lang="zh-CN" altLang="en-US"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该模板为公益性质，拱广大师生在校内个人课件、汇报、答辩等场合使用，严禁任何商业形式用途。</a:t>
              </a:r>
            </a:p>
          </p:txBody>
        </p:sp>
      </p:grpSp>
    </p:spTree>
    <p:custDataLst>
      <p:tags r:id="rId1"/>
    </p:custDataLst>
    <p:extLst>
      <p:ext uri="{BB962C8B-B14F-4D97-AF65-F5344CB8AC3E}">
        <p14:creationId xmlns:p14="http://schemas.microsoft.com/office/powerpoint/2010/main" val="12504512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CC8F1D6D-2288-8F27-DF60-63CE681E10D3}"/>
              </a:ext>
            </a:extLst>
          </p:cNvPr>
          <p:cNvSpPr/>
          <p:nvPr/>
        </p:nvSpPr>
        <p:spPr>
          <a:xfrm>
            <a:off x="695325" y="5110052"/>
            <a:ext cx="3831498" cy="933332"/>
          </a:xfrm>
          <a:prstGeom prst="rect">
            <a:avLst/>
          </a:prstGeom>
        </p:spPr>
        <p:txBody>
          <a:bodyPr wrap="none">
            <a:spAutoFit/>
          </a:bodyPr>
          <a:lstStyle/>
          <a:p>
            <a:r>
              <a:rPr lang="zh-CN" altLang="en-US" sz="1400" dirty="0">
                <a:hlinkClick r:id="rId2"/>
              </a:rPr>
              <a:t>昵晴</a:t>
            </a:r>
            <a:r>
              <a:rPr lang="zh-CN" altLang="en-US" sz="1400" dirty="0"/>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5" name="图片 4">
            <a:extLst>
              <a:ext uri="{FF2B5EF4-FFF2-40B4-BE49-F238E27FC236}">
                <a16:creationId xmlns:a16="http://schemas.microsoft.com/office/drawing/2014/main" id="{843FC859-8786-F120-6F9F-2F8921077DE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6959969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A5A7480-4B6C-556C-D4B5-C1747013D310}"/>
              </a:ext>
            </a:extLst>
          </p:cNvPr>
          <p:cNvSpPr txBox="1"/>
          <p:nvPr/>
        </p:nvSpPr>
        <p:spPr>
          <a:xfrm>
            <a:off x="3048000" y="2278466"/>
            <a:ext cx="6096000" cy="2031325"/>
          </a:xfrm>
          <a:prstGeom prst="rect">
            <a:avLst/>
          </a:prstGeom>
          <a:noFill/>
        </p:spPr>
        <p:txBody>
          <a:bodyPr wrap="square">
            <a:spAutoFit/>
          </a:bodyPr>
          <a:lstStyle/>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质量工程</a:t>
            </a: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截至</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2020</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年</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7</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月，学院</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1</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个专业群入选双高计划，拥有中央财政支持专业</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2</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个、国家级现代学徒制试点专业</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3</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个、国家级校内实践基地</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3</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个、省示范专业</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3</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个、省重点专业</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3</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个、省级现代学徒制试点专业</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4</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个、省级校内实践基地</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13</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个、市重点和特色专业</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5</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个、市级现代学徒制试点专业</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7</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个、市级校内实践基地</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2</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个，市级重点教学实验（实训）室</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2</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个、有省级在线开放课程</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3</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门。</a:t>
            </a:r>
          </a:p>
        </p:txBody>
      </p:sp>
    </p:spTree>
    <p:extLst>
      <p:ext uri="{BB962C8B-B14F-4D97-AF65-F5344CB8AC3E}">
        <p14:creationId xmlns:p14="http://schemas.microsoft.com/office/powerpoint/2010/main" val="8521463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C9167A7-BCEE-1C53-7B3A-03591B0BECC1}"/>
              </a:ext>
            </a:extLst>
          </p:cNvPr>
          <p:cNvSpPr txBox="1"/>
          <p:nvPr/>
        </p:nvSpPr>
        <p:spPr>
          <a:xfrm>
            <a:off x="3048000" y="1862968"/>
            <a:ext cx="6096000" cy="3139321"/>
          </a:xfrm>
          <a:prstGeom prst="rect">
            <a:avLst/>
          </a:prstGeom>
          <a:noFill/>
        </p:spPr>
        <p:txBody>
          <a:bodyPr wrap="square">
            <a:spAutoFit/>
          </a:bodyPr>
          <a:lstStyle/>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现任领导编辑 播报</a:t>
            </a: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职务</a:t>
            </a: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姓名</a:t>
            </a: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党委书记</a:t>
            </a: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张之湘</a:t>
            </a: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党委副书记、院长</a:t>
            </a: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严吉明</a:t>
            </a: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党委副书记、纪委书记</a:t>
            </a: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邹克俭</a:t>
            </a: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党委委员、副院长</a:t>
            </a: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陈昌辉、龙旭、彭芳、王慧</a:t>
            </a:r>
          </a:p>
        </p:txBody>
      </p:sp>
    </p:spTree>
    <p:extLst>
      <p:ext uri="{BB962C8B-B14F-4D97-AF65-F5344CB8AC3E}">
        <p14:creationId xmlns:p14="http://schemas.microsoft.com/office/powerpoint/2010/main" val="1509103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98AF999-9730-5549-D316-7F306CF52E74}"/>
              </a:ext>
            </a:extLst>
          </p:cNvPr>
          <p:cNvSpPr txBox="1"/>
          <p:nvPr/>
        </p:nvSpPr>
        <p:spPr>
          <a:xfrm>
            <a:off x="3048000" y="1447469"/>
            <a:ext cx="6096000" cy="2862322"/>
          </a:xfrm>
          <a:prstGeom prst="rect">
            <a:avLst/>
          </a:prstGeom>
          <a:noFill/>
        </p:spPr>
        <p:txBody>
          <a:bodyPr wrap="square">
            <a:spAutoFit/>
          </a:bodyPr>
          <a:lstStyle/>
          <a:p>
            <a:pPr algn="l"/>
            <a:r>
              <a:rPr lang="zh-CN" altLang="en-US" b="0" i="0">
                <a:solidFill>
                  <a:srgbClr val="000000"/>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学术研究</a:t>
            </a:r>
          </a:p>
          <a:p>
            <a:pPr algn="l"/>
            <a:r>
              <a:rPr lang="zh-CN" altLang="en-US" b="0" i="0" u="none" strike="noStrike">
                <a:solidFill>
                  <a:srgbClr val="888888"/>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编辑 播报</a:t>
            </a:r>
            <a:endPar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algn="l"/>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科研平台</a:t>
            </a:r>
          </a:p>
          <a:p>
            <a:pPr algn="l"/>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据</a:t>
            </a:r>
            <a:r>
              <a:rPr lang="en-US" altLang="zh-CN"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2021</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年</a:t>
            </a:r>
            <a:r>
              <a:rPr lang="en-US" altLang="zh-CN"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7</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月成都农业科技职业学院官网显示，学校建成特种玉米研究所、中兽药研究所、园艺研究所、动物疫病监测中心等科技创新平台。</a:t>
            </a:r>
            <a:r>
              <a:rPr lang="zh-CN" altLang="en-US"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r>
              <a:rPr lang="en-US" altLang="zh-CN"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[45]</a:t>
            </a:r>
            <a:r>
              <a:rPr lang="zh-CN" altLang="en-US" b="0" i="0" u="none" strike="noStrike">
                <a:solidFill>
                  <a:srgbClr val="136EC2"/>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endPar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algn="l"/>
            <a:r>
              <a:rPr lang="zh-CN" altLang="en-US" b="1"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国家级综合试验站：</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国家现代农业产业技术体系成都综合试验站</a:t>
            </a:r>
            <a:r>
              <a:rPr lang="zh-CN" altLang="en-US"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r>
              <a:rPr lang="en-US" altLang="zh-CN"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[57]</a:t>
            </a:r>
            <a:r>
              <a:rPr lang="zh-CN" altLang="en-US" b="0" i="0" u="none" strike="noStrike">
                <a:solidFill>
                  <a:srgbClr val="136EC2"/>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endPar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algn="l"/>
            <a:r>
              <a:rPr lang="zh-CN" altLang="en-US" b="1"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四川省级协同创新中心：</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四川现代农业装备协同创新中心</a:t>
            </a:r>
            <a:r>
              <a:rPr lang="zh-CN" altLang="en-US"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r>
              <a:rPr lang="en-US" altLang="zh-CN"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[50]</a:t>
            </a:r>
            <a:r>
              <a:rPr lang="zh-CN" altLang="en-US" b="0" i="0" u="none" strike="noStrike">
                <a:solidFill>
                  <a:srgbClr val="136EC2"/>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endPar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algn="l"/>
            <a:r>
              <a:rPr lang="zh-CN" altLang="en-US" b="1"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成都市重点实验室：</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植物组织培养实验室、物联网实验室</a:t>
            </a:r>
            <a:r>
              <a:rPr lang="zh-CN" altLang="en-US"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r>
              <a:rPr lang="en-US" altLang="zh-CN"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[25]</a:t>
            </a:r>
            <a:r>
              <a:rPr lang="zh-CN" altLang="en-US" b="0" i="0" u="none" strike="noStrike">
                <a:solidFill>
                  <a:srgbClr val="136EC2"/>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endPar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algn="l"/>
            <a:r>
              <a:rPr lang="zh-CN" altLang="en-US" b="1"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成都市工程技术研究中心：</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成都市动物疫病防控工程技术研究中心</a:t>
            </a:r>
          </a:p>
        </p:txBody>
      </p:sp>
    </p:spTree>
    <p:extLst>
      <p:ext uri="{BB962C8B-B14F-4D97-AF65-F5344CB8AC3E}">
        <p14:creationId xmlns:p14="http://schemas.microsoft.com/office/powerpoint/2010/main" val="33855971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68314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 name="湖北科技职业学院11">
            <a:extLst>
              <a:ext uri="{FF2B5EF4-FFF2-40B4-BE49-F238E27FC236}">
                <a16:creationId xmlns:a16="http://schemas.microsoft.com/office/drawing/2014/main" id="{7F22BE4C-D88F-03A5-6D19-C8F345AC6D5D}"/>
              </a:ext>
            </a:extLst>
          </p:cNvPr>
          <p:cNvSpPr txBox="1"/>
          <p:nvPr/>
        </p:nvSpPr>
        <p:spPr>
          <a:xfrm>
            <a:off x="4821382" y="241688"/>
            <a:ext cx="2549236" cy="830997"/>
          </a:xfrm>
          <a:prstGeom prst="rect">
            <a:avLst/>
          </a:prstGeom>
          <a:noFill/>
        </p:spPr>
        <p:txBody>
          <a:bodyPr wrap="squar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48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学校概述</a:t>
            </a:r>
          </a:p>
        </p:txBody>
      </p:sp>
      <p:sp>
        <p:nvSpPr>
          <p:cNvPr id="26" name="corn-with-leaves_20188">
            <a:extLst>
              <a:ext uri="{FF2B5EF4-FFF2-40B4-BE49-F238E27FC236}">
                <a16:creationId xmlns:a16="http://schemas.microsoft.com/office/drawing/2014/main" id="{A9513ADC-965A-6D85-4951-37D20570C411}"/>
              </a:ext>
            </a:extLst>
          </p:cNvPr>
          <p:cNvSpPr/>
          <p:nvPr/>
        </p:nvSpPr>
        <p:spPr>
          <a:xfrm rot="19332645">
            <a:off x="4580215"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corn-with-leaves_20188">
            <a:extLst>
              <a:ext uri="{FF2B5EF4-FFF2-40B4-BE49-F238E27FC236}">
                <a16:creationId xmlns:a16="http://schemas.microsoft.com/office/drawing/2014/main" id="{2B44F232-C4AE-5EA8-55B4-66C1F7BCFA65}"/>
              </a:ext>
            </a:extLst>
          </p:cNvPr>
          <p:cNvSpPr/>
          <p:nvPr/>
        </p:nvSpPr>
        <p:spPr>
          <a:xfrm rot="2267355" flipH="1">
            <a:off x="7406542"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ustDataLst>
      <p:tags r:id="rId1"/>
    </p:custDataLst>
    <p:extLst>
      <p:ext uri="{BB962C8B-B14F-4D97-AF65-F5344CB8AC3E}">
        <p14:creationId xmlns:p14="http://schemas.microsoft.com/office/powerpoint/2010/main" val="3832086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流程图: 延期 43">
            <a:extLst>
              <a:ext uri="{FF2B5EF4-FFF2-40B4-BE49-F238E27FC236}">
                <a16:creationId xmlns:a16="http://schemas.microsoft.com/office/drawing/2014/main" id="{1329C7E7-BB89-8FAB-2148-F5A6550AE9C9}"/>
              </a:ext>
            </a:extLst>
          </p:cNvPr>
          <p:cNvSpPr/>
          <p:nvPr/>
        </p:nvSpPr>
        <p:spPr>
          <a:xfrm>
            <a:off x="-889001" y="-400050"/>
            <a:ext cx="6024139" cy="7658100"/>
          </a:xfrm>
          <a:prstGeom prst="flowChartDelay">
            <a:avLst/>
          </a:prstGeom>
          <a:solidFill>
            <a:srgbClr val="00B0F0">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grpSp>
        <p:nvGrpSpPr>
          <p:cNvPr id="21" name="组合 20">
            <a:extLst>
              <a:ext uri="{FF2B5EF4-FFF2-40B4-BE49-F238E27FC236}">
                <a16:creationId xmlns:a16="http://schemas.microsoft.com/office/drawing/2014/main" id="{7BC0DE70-95B0-EB61-F39A-6EB0EED95817}"/>
              </a:ext>
            </a:extLst>
          </p:cNvPr>
          <p:cNvGrpSpPr/>
          <p:nvPr/>
        </p:nvGrpSpPr>
        <p:grpSpPr>
          <a:xfrm>
            <a:off x="-1223539" y="-400050"/>
            <a:ext cx="6282478" cy="7658100"/>
            <a:chOff x="0" y="0"/>
            <a:chExt cx="5626100" cy="6858000"/>
          </a:xfrm>
        </p:grpSpPr>
        <p:sp>
          <p:nvSpPr>
            <p:cNvPr id="14" name="流程图: 延期 13">
              <a:extLst>
                <a:ext uri="{FF2B5EF4-FFF2-40B4-BE49-F238E27FC236}">
                  <a16:creationId xmlns:a16="http://schemas.microsoft.com/office/drawing/2014/main" id="{67D87C18-88D8-698A-51CB-7831CA0511AD}"/>
                </a:ext>
              </a:extLst>
            </p:cNvPr>
            <p:cNvSpPr/>
            <p:nvPr/>
          </p:nvSpPr>
          <p:spPr>
            <a:xfrm>
              <a:off x="0" y="0"/>
              <a:ext cx="5626100" cy="6858000"/>
            </a:xfrm>
            <a:prstGeom prst="flowChartDelay">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11" name="流程图: 延期 10">
              <a:extLst>
                <a:ext uri="{FF2B5EF4-FFF2-40B4-BE49-F238E27FC236}">
                  <a16:creationId xmlns:a16="http://schemas.microsoft.com/office/drawing/2014/main" id="{CE0E8635-3136-D362-64EC-0C51943AE5B9}"/>
                </a:ext>
              </a:extLst>
            </p:cNvPr>
            <p:cNvSpPr/>
            <p:nvPr/>
          </p:nvSpPr>
          <p:spPr>
            <a:xfrm>
              <a:off x="0" y="0"/>
              <a:ext cx="5626100" cy="6858000"/>
            </a:xfrm>
            <a:prstGeom prst="flowChartDelay">
              <a:avLst/>
            </a:prstGeom>
            <a:gradFill flip="none" rotWithShape="1">
              <a:gsLst>
                <a:gs pos="0">
                  <a:srgbClr val="279DDA">
                    <a:alpha val="94000"/>
                  </a:srgbClr>
                </a:gs>
                <a:gs pos="70000">
                  <a:srgbClr val="256DBE">
                    <a:alpha val="8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grpSp>
      <p:pic>
        <p:nvPicPr>
          <p:cNvPr id="16" name="Picture 16" descr="成都农业科技职业学院">
            <a:extLst>
              <a:ext uri="{FF2B5EF4-FFF2-40B4-BE49-F238E27FC236}">
                <a16:creationId xmlns:a16="http://schemas.microsoft.com/office/drawing/2014/main" id="{3AC9480C-2600-1A35-04CE-AFEFD1FE69F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5938" y="285750"/>
            <a:ext cx="2686050" cy="448621"/>
          </a:xfrm>
          <a:prstGeom prst="rect">
            <a:avLst/>
          </a:prstGeom>
          <a:noFill/>
          <a:extLst>
            <a:ext uri="{909E8E84-426E-40DD-AFC4-6F175D3DCCD1}">
              <a14:hiddenFill xmlns:a14="http://schemas.microsoft.com/office/drawing/2010/main">
                <a:solidFill>
                  <a:srgbClr val="FFFFFF"/>
                </a:solidFill>
              </a14:hiddenFill>
            </a:ext>
          </a:extLst>
        </p:spPr>
      </p:pic>
      <p:sp>
        <p:nvSpPr>
          <p:cNvPr id="23" name="平行四边形 22">
            <a:extLst>
              <a:ext uri="{FF2B5EF4-FFF2-40B4-BE49-F238E27FC236}">
                <a16:creationId xmlns:a16="http://schemas.microsoft.com/office/drawing/2014/main" id="{FF614BA7-ABDB-3CFB-84A1-6D06981C86C2}"/>
              </a:ext>
            </a:extLst>
          </p:cNvPr>
          <p:cNvSpPr/>
          <p:nvPr/>
        </p:nvSpPr>
        <p:spPr>
          <a:xfrm>
            <a:off x="1584252" y="2710180"/>
            <a:ext cx="2619851" cy="171251"/>
          </a:xfrm>
          <a:prstGeom prst="parallelogram">
            <a:avLst/>
          </a:prstGeom>
          <a:gradFill>
            <a:gsLst>
              <a:gs pos="0">
                <a:schemeClr val="bg1">
                  <a:alpha val="0"/>
                </a:schemeClr>
              </a:gs>
              <a:gs pos="100000">
                <a:srgbClr val="00B0F0"/>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阿里巴巴普惠体 L" panose="00020600040101010101" pitchFamily="18" charset="-122"/>
            </a:endParaRPr>
          </a:p>
        </p:txBody>
      </p:sp>
      <p:sp>
        <p:nvSpPr>
          <p:cNvPr id="24" name="平行四边形 23">
            <a:extLst>
              <a:ext uri="{FF2B5EF4-FFF2-40B4-BE49-F238E27FC236}">
                <a16:creationId xmlns:a16="http://schemas.microsoft.com/office/drawing/2014/main" id="{63C8FC43-641F-1DC8-DA08-5C01C81B4FD3}"/>
              </a:ext>
            </a:extLst>
          </p:cNvPr>
          <p:cNvSpPr/>
          <p:nvPr/>
        </p:nvSpPr>
        <p:spPr>
          <a:xfrm>
            <a:off x="515938" y="1883069"/>
            <a:ext cx="2619851" cy="171251"/>
          </a:xfrm>
          <a:prstGeom prst="parallelogram">
            <a:avLst/>
          </a:prstGeom>
          <a:noFill/>
          <a:ln>
            <a:gradFill flip="none" rotWithShape="1">
              <a:gsLst>
                <a:gs pos="0">
                  <a:schemeClr val="accent5">
                    <a:alpha val="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阿里巴巴普惠体 L" panose="00020600040101010101" pitchFamily="18" charset="-122"/>
            </a:endParaRPr>
          </a:p>
        </p:txBody>
      </p:sp>
      <p:sp>
        <p:nvSpPr>
          <p:cNvPr id="25" name="平行四边形 24">
            <a:extLst>
              <a:ext uri="{FF2B5EF4-FFF2-40B4-BE49-F238E27FC236}">
                <a16:creationId xmlns:a16="http://schemas.microsoft.com/office/drawing/2014/main" id="{8C394C33-1279-947C-0809-F4AB73C27062}"/>
              </a:ext>
            </a:extLst>
          </p:cNvPr>
          <p:cNvSpPr/>
          <p:nvPr/>
        </p:nvSpPr>
        <p:spPr>
          <a:xfrm>
            <a:off x="524261" y="4141378"/>
            <a:ext cx="3572884" cy="211649"/>
          </a:xfrm>
          <a:prstGeom prst="parallelogram">
            <a:avLst/>
          </a:prstGeom>
          <a:noFill/>
          <a:ln>
            <a:gradFill flip="none" rotWithShape="1">
              <a:gsLst>
                <a:gs pos="0">
                  <a:schemeClr val="accent5">
                    <a:alpha val="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阿里巴巴普惠体 L" panose="00020600040101010101" pitchFamily="18" charset="-122"/>
            </a:endParaRPr>
          </a:p>
        </p:txBody>
      </p:sp>
      <p:sp>
        <p:nvSpPr>
          <p:cNvPr id="26" name="平行四边形 25">
            <a:extLst>
              <a:ext uri="{FF2B5EF4-FFF2-40B4-BE49-F238E27FC236}">
                <a16:creationId xmlns:a16="http://schemas.microsoft.com/office/drawing/2014/main" id="{285A2350-8F97-D633-69D0-5B331E4F3EF0}"/>
              </a:ext>
            </a:extLst>
          </p:cNvPr>
          <p:cNvSpPr/>
          <p:nvPr/>
        </p:nvSpPr>
        <p:spPr>
          <a:xfrm>
            <a:off x="0" y="4579281"/>
            <a:ext cx="2756627" cy="163296"/>
          </a:xfrm>
          <a:prstGeom prst="parallelogram">
            <a:avLst/>
          </a:prstGeom>
          <a:gradFill>
            <a:gsLst>
              <a:gs pos="0">
                <a:schemeClr val="bg1">
                  <a:alpha val="0"/>
                </a:schemeClr>
              </a:gs>
              <a:gs pos="100000">
                <a:srgbClr val="00B0F0"/>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阿里巴巴普惠体 L" panose="00020600040101010101" pitchFamily="18" charset="-122"/>
            </a:endParaRPr>
          </a:p>
        </p:txBody>
      </p:sp>
      <p:grpSp>
        <p:nvGrpSpPr>
          <p:cNvPr id="28" name="组合 27">
            <a:extLst>
              <a:ext uri="{FF2B5EF4-FFF2-40B4-BE49-F238E27FC236}">
                <a16:creationId xmlns:a16="http://schemas.microsoft.com/office/drawing/2014/main" id="{C095B4F4-43E1-9DD0-82AF-E38B2E16A9A8}"/>
              </a:ext>
            </a:extLst>
          </p:cNvPr>
          <p:cNvGrpSpPr/>
          <p:nvPr/>
        </p:nvGrpSpPr>
        <p:grpSpPr>
          <a:xfrm>
            <a:off x="515938" y="2518142"/>
            <a:ext cx="3326552" cy="1669316"/>
            <a:chOff x="515938" y="2321004"/>
            <a:chExt cx="3326552" cy="1669316"/>
          </a:xfrm>
        </p:grpSpPr>
        <p:sp>
          <p:nvSpPr>
            <p:cNvPr id="18" name="文本框 17">
              <a:extLst>
                <a:ext uri="{FF2B5EF4-FFF2-40B4-BE49-F238E27FC236}">
                  <a16:creationId xmlns:a16="http://schemas.microsoft.com/office/drawing/2014/main" id="{065BF292-59E1-60D2-3285-54AD1DACAC39}"/>
                </a:ext>
              </a:extLst>
            </p:cNvPr>
            <p:cNvSpPr txBox="1"/>
            <p:nvPr/>
          </p:nvSpPr>
          <p:spPr>
            <a:xfrm>
              <a:off x="515938" y="3467100"/>
              <a:ext cx="3160712" cy="523220"/>
            </a:xfrm>
            <a:prstGeom prst="rect">
              <a:avLst/>
            </a:prstGeom>
            <a:noFill/>
          </p:spPr>
          <p:txBody>
            <a:bodyPr wrap="square">
              <a:spAutoFit/>
            </a:bodyPr>
            <a:lstStyle/>
            <a:p>
              <a:pPr algn="dist">
                <a:defRPr/>
              </a:pPr>
              <a:r>
                <a:rPr lang="en-US" altLang="zh-CN" sz="2800" b="1">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rPr>
                <a:t>CATALOG</a:t>
              </a:r>
              <a:endParaRPr lang="zh-CN" altLang="en-US" sz="2800" b="1">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endParaRPr>
            </a:p>
          </p:txBody>
        </p:sp>
        <p:sp>
          <p:nvSpPr>
            <p:cNvPr id="10" name="文本框 9">
              <a:extLst>
                <a:ext uri="{FF2B5EF4-FFF2-40B4-BE49-F238E27FC236}">
                  <a16:creationId xmlns:a16="http://schemas.microsoft.com/office/drawing/2014/main" id="{3B890644-537F-BE85-3559-D2CB5439A864}"/>
                </a:ext>
              </a:extLst>
            </p:cNvPr>
            <p:cNvSpPr txBox="1"/>
            <p:nvPr/>
          </p:nvSpPr>
          <p:spPr>
            <a:xfrm>
              <a:off x="515938" y="2321004"/>
              <a:ext cx="3326552" cy="1200329"/>
            </a:xfrm>
            <a:prstGeom prst="rect">
              <a:avLst/>
            </a:prstGeom>
            <a:noFill/>
            <a:ln>
              <a:noFill/>
            </a:ln>
          </p:spPr>
          <p:txBody>
            <a:bodyPr wrap="none" rtlCol="0">
              <a:spAutoFit/>
            </a:bodyPr>
            <a:lstStyle/>
            <a:p>
              <a:pPr algn="dist">
                <a:defRPr/>
              </a:pPr>
              <a:r>
                <a:rPr lang="zh-CN" altLang="en-US" sz="720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rPr>
                <a:t>模板目录</a:t>
              </a:r>
              <a:endParaRPr lang="zh-CN" altLang="en-US" sz="7200" dirty="0">
                <a:gradFill>
                  <a:gsLst>
                    <a:gs pos="40000">
                      <a:srgbClr val="FAFAFA"/>
                    </a:gs>
                    <a:gs pos="83000">
                      <a:srgbClr val="CBE9FF"/>
                    </a:gs>
                  </a:gsLst>
                  <a:lin ang="3600000" scaled="0"/>
                </a:gra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endParaRPr>
            </a:p>
          </p:txBody>
        </p:sp>
      </p:grpSp>
      <p:sp>
        <p:nvSpPr>
          <p:cNvPr id="29" name="平行四边形 28">
            <a:extLst>
              <a:ext uri="{FF2B5EF4-FFF2-40B4-BE49-F238E27FC236}">
                <a16:creationId xmlns:a16="http://schemas.microsoft.com/office/drawing/2014/main" id="{4A829711-77D5-57B6-2EB8-BA6327F9A4CA}"/>
              </a:ext>
            </a:extLst>
          </p:cNvPr>
          <p:cNvSpPr/>
          <p:nvPr/>
        </p:nvSpPr>
        <p:spPr>
          <a:xfrm>
            <a:off x="0" y="4978401"/>
            <a:ext cx="1586389" cy="174720"/>
          </a:xfrm>
          <a:prstGeom prst="parallelogram">
            <a:avLst/>
          </a:prstGeom>
          <a:noFill/>
          <a:ln>
            <a:gradFill flip="none" rotWithShape="1">
              <a:gsLst>
                <a:gs pos="0">
                  <a:schemeClr val="accent5">
                    <a:alpha val="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阿里巴巴普惠体 L" panose="00020600040101010101" pitchFamily="18" charset="-122"/>
            </a:endParaRPr>
          </a:p>
        </p:txBody>
      </p:sp>
      <p:grpSp>
        <p:nvGrpSpPr>
          <p:cNvPr id="30" name="组合 29">
            <a:extLst>
              <a:ext uri="{FF2B5EF4-FFF2-40B4-BE49-F238E27FC236}">
                <a16:creationId xmlns:a16="http://schemas.microsoft.com/office/drawing/2014/main" id="{85C3237E-F9C5-5D5D-6D37-7A195573C225}"/>
              </a:ext>
            </a:extLst>
          </p:cNvPr>
          <p:cNvGrpSpPr/>
          <p:nvPr/>
        </p:nvGrpSpPr>
        <p:grpSpPr>
          <a:xfrm rot="5400000" flipV="1">
            <a:off x="8010524" y="2676523"/>
            <a:ext cx="6858001" cy="1504950"/>
            <a:chOff x="-2" y="5010956"/>
            <a:chExt cx="12192003" cy="1847045"/>
          </a:xfrm>
        </p:grpSpPr>
        <p:sp>
          <p:nvSpPr>
            <p:cNvPr id="31" name="任意多边形: 形状 30">
              <a:extLst>
                <a:ext uri="{FF2B5EF4-FFF2-40B4-BE49-F238E27FC236}">
                  <a16:creationId xmlns:a16="http://schemas.microsoft.com/office/drawing/2014/main" id="{1963D6C8-FCEE-ABB2-4B8C-0CC925D54215}"/>
                </a:ext>
              </a:extLst>
            </p:cNvPr>
            <p:cNvSpPr/>
            <p:nvPr/>
          </p:nvSpPr>
          <p:spPr>
            <a:xfrm rot="16200000">
              <a:off x="5172478" y="-161522"/>
              <a:ext cx="1847043" cy="12192000"/>
            </a:xfrm>
            <a:custGeom>
              <a:avLst/>
              <a:gdLst>
                <a:gd name="connsiteX0" fmla="*/ 1847042 w 1847043"/>
                <a:gd name="connsiteY0" fmla="*/ 12192000 h 12192000"/>
                <a:gd name="connsiteX1" fmla="*/ 0 w 1847043"/>
                <a:gd name="connsiteY1" fmla="*/ 12192000 h 12192000"/>
                <a:gd name="connsiteX2" fmla="*/ 0 w 1847043"/>
                <a:gd name="connsiteY2" fmla="*/ 8628713 h 12192000"/>
                <a:gd name="connsiteX3" fmla="*/ 59853 w 1847043"/>
                <a:gd name="connsiteY3" fmla="*/ 9001487 h 12192000"/>
                <a:gd name="connsiteX4" fmla="*/ 1847042 w 1847043"/>
                <a:gd name="connsiteY4" fmla="*/ 12192000 h 12192000"/>
                <a:gd name="connsiteX5" fmla="*/ 1847043 w 1847043"/>
                <a:gd name="connsiteY5" fmla="*/ 0 h 12192000"/>
                <a:gd name="connsiteX6" fmla="*/ 59854 w 1847043"/>
                <a:gd name="connsiteY6" fmla="*/ 3190514 h 12192000"/>
                <a:gd name="connsiteX7" fmla="*/ 0 w 1847043"/>
                <a:gd name="connsiteY7" fmla="*/ 3563287 h 12192000"/>
                <a:gd name="connsiteX8" fmla="*/ 0 w 1847043"/>
                <a:gd name="connsiteY8" fmla="*/ 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7043" h="12192000">
                  <a:moveTo>
                    <a:pt x="1847042" y="12192000"/>
                  </a:moveTo>
                  <a:lnTo>
                    <a:pt x="0" y="12192000"/>
                  </a:lnTo>
                  <a:lnTo>
                    <a:pt x="0" y="8628713"/>
                  </a:lnTo>
                  <a:lnTo>
                    <a:pt x="59853" y="9001487"/>
                  </a:lnTo>
                  <a:cubicBezTo>
                    <a:pt x="403924" y="10901748"/>
                    <a:pt x="1075061" y="12192000"/>
                    <a:pt x="1847042" y="12192000"/>
                  </a:cubicBezTo>
                  <a:close/>
                  <a:moveTo>
                    <a:pt x="1847043" y="0"/>
                  </a:moveTo>
                  <a:cubicBezTo>
                    <a:pt x="1075061" y="0"/>
                    <a:pt x="403925" y="1290252"/>
                    <a:pt x="59854" y="3190514"/>
                  </a:cubicBezTo>
                  <a:lnTo>
                    <a:pt x="0" y="3563287"/>
                  </a:lnTo>
                  <a:lnTo>
                    <a:pt x="0" y="0"/>
                  </a:lnTo>
                  <a:close/>
                </a:path>
              </a:pathLst>
            </a:custGeom>
            <a:gradFill flip="none" rotWithShape="1">
              <a:gsLst>
                <a:gs pos="0">
                  <a:srgbClr val="00B0F0">
                    <a:alpha val="14000"/>
                  </a:srgbClr>
                </a:gs>
                <a:gs pos="100000">
                  <a:srgbClr val="457CBC">
                    <a:alpha val="5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32" name="任意多边形: 形状 31">
              <a:extLst>
                <a:ext uri="{FF2B5EF4-FFF2-40B4-BE49-F238E27FC236}">
                  <a16:creationId xmlns:a16="http://schemas.microsoft.com/office/drawing/2014/main" id="{0BF8AACB-0F52-0D35-36BF-166A784DBEFE}"/>
                </a:ext>
              </a:extLst>
            </p:cNvPr>
            <p:cNvSpPr/>
            <p:nvPr/>
          </p:nvSpPr>
          <p:spPr>
            <a:xfrm rot="16200000">
              <a:off x="5267727" y="-66273"/>
              <a:ext cx="1656544" cy="12192002"/>
            </a:xfrm>
            <a:custGeom>
              <a:avLst/>
              <a:gdLst>
                <a:gd name="connsiteX0" fmla="*/ 1656542 w 1656544"/>
                <a:gd name="connsiteY0" fmla="*/ 12192002 h 12192002"/>
                <a:gd name="connsiteX1" fmla="*/ 0 w 1656544"/>
                <a:gd name="connsiteY1" fmla="*/ 12192002 h 12192002"/>
                <a:gd name="connsiteX2" fmla="*/ 0 w 1656544"/>
                <a:gd name="connsiteY2" fmla="*/ 9619933 h 12192002"/>
                <a:gd name="connsiteX3" fmla="*/ 88105 w 1656544"/>
                <a:gd name="connsiteY3" fmla="*/ 9973409 h 12192002"/>
                <a:gd name="connsiteX4" fmla="*/ 1656542 w 1656544"/>
                <a:gd name="connsiteY4" fmla="*/ 12192002 h 12192002"/>
                <a:gd name="connsiteX5" fmla="*/ 1656544 w 1656544"/>
                <a:gd name="connsiteY5" fmla="*/ 0 h 12192002"/>
                <a:gd name="connsiteX6" fmla="*/ 88106 w 1656544"/>
                <a:gd name="connsiteY6" fmla="*/ 2218593 h 12192002"/>
                <a:gd name="connsiteX7" fmla="*/ 0 w 1656544"/>
                <a:gd name="connsiteY7" fmla="*/ 2572071 h 12192002"/>
                <a:gd name="connsiteX8" fmla="*/ 1 w 1656544"/>
                <a:gd name="connsiteY8" fmla="*/ 0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6544" h="12192002">
                  <a:moveTo>
                    <a:pt x="1656542" y="12192002"/>
                  </a:moveTo>
                  <a:lnTo>
                    <a:pt x="0" y="12192002"/>
                  </a:lnTo>
                  <a:lnTo>
                    <a:pt x="0" y="9619933"/>
                  </a:lnTo>
                  <a:lnTo>
                    <a:pt x="88105" y="9973409"/>
                  </a:lnTo>
                  <a:cubicBezTo>
                    <a:pt x="460808" y="11328279"/>
                    <a:pt x="1024921" y="12192002"/>
                    <a:pt x="1656542" y="12192002"/>
                  </a:cubicBezTo>
                  <a:close/>
                  <a:moveTo>
                    <a:pt x="1656544" y="0"/>
                  </a:moveTo>
                  <a:cubicBezTo>
                    <a:pt x="1024922" y="0"/>
                    <a:pt x="460809" y="863723"/>
                    <a:pt x="88106" y="2218593"/>
                  </a:cubicBezTo>
                  <a:lnTo>
                    <a:pt x="0" y="2572071"/>
                  </a:lnTo>
                  <a:lnTo>
                    <a:pt x="1" y="0"/>
                  </a:lnTo>
                  <a:close/>
                </a:path>
              </a:pathLst>
            </a:custGeom>
            <a:gradFill flip="none" rotWithShape="1">
              <a:gsLst>
                <a:gs pos="0">
                  <a:srgbClr val="00B0F0">
                    <a:alpha val="17000"/>
                  </a:srgbClr>
                </a:gs>
                <a:gs pos="100000">
                  <a:srgbClr val="457CBC"/>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
          <p:nvSpPr>
            <p:cNvPr id="33" name="任意多边形: 形状 32">
              <a:extLst>
                <a:ext uri="{FF2B5EF4-FFF2-40B4-BE49-F238E27FC236}">
                  <a16:creationId xmlns:a16="http://schemas.microsoft.com/office/drawing/2014/main" id="{BEF79F3E-0F4E-2460-120A-9E25E31A81B4}"/>
                </a:ext>
              </a:extLst>
            </p:cNvPr>
            <p:cNvSpPr/>
            <p:nvPr/>
          </p:nvSpPr>
          <p:spPr>
            <a:xfrm rot="16200000">
              <a:off x="5349874" y="15874"/>
              <a:ext cx="1492252" cy="12192002"/>
            </a:xfrm>
            <a:custGeom>
              <a:avLst/>
              <a:gdLst>
                <a:gd name="connsiteX0" fmla="*/ 1492252 w 1492252"/>
                <a:gd name="connsiteY0" fmla="*/ 12192002 h 12192002"/>
                <a:gd name="connsiteX1" fmla="*/ 0 w 1492252"/>
                <a:gd name="connsiteY1" fmla="*/ 12192002 h 12192002"/>
                <a:gd name="connsiteX2" fmla="*/ 0 w 1492252"/>
                <a:gd name="connsiteY2" fmla="*/ 10233371 h 12192002"/>
                <a:gd name="connsiteX3" fmla="*/ 54967 w 1492252"/>
                <a:gd name="connsiteY3" fmla="*/ 10406331 h 12192002"/>
                <a:gd name="connsiteX4" fmla="*/ 1492252 w 1492252"/>
                <a:gd name="connsiteY4" fmla="*/ 12192002 h 12192002"/>
                <a:gd name="connsiteX5" fmla="*/ 1492252 w 1492252"/>
                <a:gd name="connsiteY5" fmla="*/ 0 h 12192002"/>
                <a:gd name="connsiteX6" fmla="*/ 54968 w 1492252"/>
                <a:gd name="connsiteY6" fmla="*/ 1785671 h 12192002"/>
                <a:gd name="connsiteX7" fmla="*/ 1 w 1492252"/>
                <a:gd name="connsiteY7" fmla="*/ 1958632 h 12192002"/>
                <a:gd name="connsiteX8" fmla="*/ 1 w 1492252"/>
                <a:gd name="connsiteY8" fmla="*/ 0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52" h="12192002">
                  <a:moveTo>
                    <a:pt x="1492252" y="12192002"/>
                  </a:moveTo>
                  <a:lnTo>
                    <a:pt x="0" y="12192002"/>
                  </a:lnTo>
                  <a:lnTo>
                    <a:pt x="0" y="10233371"/>
                  </a:lnTo>
                  <a:lnTo>
                    <a:pt x="54967" y="10406331"/>
                  </a:lnTo>
                  <a:cubicBezTo>
                    <a:pt x="422709" y="11509555"/>
                    <a:pt x="930810" y="12192002"/>
                    <a:pt x="1492252" y="12192002"/>
                  </a:cubicBezTo>
                  <a:close/>
                  <a:moveTo>
                    <a:pt x="1492252" y="0"/>
                  </a:moveTo>
                  <a:cubicBezTo>
                    <a:pt x="930811" y="0"/>
                    <a:pt x="422709" y="682448"/>
                    <a:pt x="54968" y="1785671"/>
                  </a:cubicBezTo>
                  <a:lnTo>
                    <a:pt x="1" y="1958632"/>
                  </a:lnTo>
                  <a:lnTo>
                    <a:pt x="1" y="0"/>
                  </a:lnTo>
                  <a:close/>
                </a:path>
              </a:pathLst>
            </a:custGeom>
            <a:gradFill flip="none" rotWithShape="1">
              <a:gsLst>
                <a:gs pos="0">
                  <a:srgbClr val="279DDA"/>
                </a:gs>
                <a:gs pos="70000">
                  <a:srgbClr val="256DB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grpSp>
      <p:sp>
        <p:nvSpPr>
          <p:cNvPr id="45" name="弧形 44">
            <a:extLst>
              <a:ext uri="{FF2B5EF4-FFF2-40B4-BE49-F238E27FC236}">
                <a16:creationId xmlns:a16="http://schemas.microsoft.com/office/drawing/2014/main" id="{9B29A512-DD5E-E876-C055-B0DEC087B527}"/>
              </a:ext>
            </a:extLst>
          </p:cNvPr>
          <p:cNvSpPr/>
          <p:nvPr/>
        </p:nvSpPr>
        <p:spPr>
          <a:xfrm>
            <a:off x="838200" y="-400050"/>
            <a:ext cx="5249438" cy="7658100"/>
          </a:xfrm>
          <a:prstGeom prst="arc">
            <a:avLst>
              <a:gd name="adj1" fmla="val 16200000"/>
              <a:gd name="adj2" fmla="val 5180200"/>
            </a:avLst>
          </a:prstGeom>
          <a:noFill/>
          <a:ln w="19050">
            <a:gradFill>
              <a:gsLst>
                <a:gs pos="51000">
                  <a:srgbClr val="00B0F0">
                    <a:alpha val="28000"/>
                  </a:srgbClr>
                </a:gs>
                <a:gs pos="0">
                  <a:schemeClr val="accent5">
                    <a:lumMod val="20000"/>
                    <a:lumOff val="80000"/>
                  </a:schemeClr>
                </a:gs>
                <a:gs pos="100000">
                  <a:schemeClr val="accent5">
                    <a:lumMod val="20000"/>
                    <a:lumOff val="8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grpSp>
        <p:nvGrpSpPr>
          <p:cNvPr id="72" name="组合 71">
            <a:extLst>
              <a:ext uri="{FF2B5EF4-FFF2-40B4-BE49-F238E27FC236}">
                <a16:creationId xmlns:a16="http://schemas.microsoft.com/office/drawing/2014/main" id="{E940586E-ECCD-7EEB-FE58-188AF26830C8}"/>
              </a:ext>
            </a:extLst>
          </p:cNvPr>
          <p:cNvGrpSpPr/>
          <p:nvPr/>
        </p:nvGrpSpPr>
        <p:grpSpPr>
          <a:xfrm>
            <a:off x="5384800" y="777343"/>
            <a:ext cx="4381042" cy="1020838"/>
            <a:chOff x="5384800" y="735080"/>
            <a:chExt cx="4381042" cy="1020838"/>
          </a:xfrm>
        </p:grpSpPr>
        <p:grpSp>
          <p:nvGrpSpPr>
            <p:cNvPr id="39" name="组合 38">
              <a:extLst>
                <a:ext uri="{FF2B5EF4-FFF2-40B4-BE49-F238E27FC236}">
                  <a16:creationId xmlns:a16="http://schemas.microsoft.com/office/drawing/2014/main" id="{067ABEB2-5418-CD49-A237-6220308C0DCF}"/>
                </a:ext>
              </a:extLst>
            </p:cNvPr>
            <p:cNvGrpSpPr/>
            <p:nvPr/>
          </p:nvGrpSpPr>
          <p:grpSpPr>
            <a:xfrm>
              <a:off x="6933742" y="735080"/>
              <a:ext cx="2832100" cy="1020838"/>
              <a:chOff x="7441742" y="963680"/>
              <a:chExt cx="2832100" cy="1020838"/>
            </a:xfrm>
          </p:grpSpPr>
          <p:sp>
            <p:nvSpPr>
              <p:cNvPr id="2" name="湖北科技职业学院11">
                <a:extLst>
                  <a:ext uri="{FF2B5EF4-FFF2-40B4-BE49-F238E27FC236}">
                    <a16:creationId xmlns:a16="http://schemas.microsoft.com/office/drawing/2014/main" id="{AAB10313-FB16-DA4F-A9CA-7AA11FCC380D}"/>
                  </a:ext>
                </a:extLst>
              </p:cNvPr>
              <p:cNvSpPr txBox="1"/>
              <p:nvPr/>
            </p:nvSpPr>
            <p:spPr>
              <a:xfrm>
                <a:off x="7889856" y="963680"/>
                <a:ext cx="2383986" cy="769441"/>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r"/>
                <a:r>
                  <a:rPr lang="en-US" altLang="zh-CN" sz="4400">
                    <a:gradFill>
                      <a:gsLst>
                        <a:gs pos="100000">
                          <a:schemeClr val="accent5">
                            <a:lumMod val="75000"/>
                          </a:schemeClr>
                        </a:gs>
                        <a:gs pos="18000">
                          <a:srgbClr val="00B0F0"/>
                        </a:gs>
                      </a:gsLst>
                      <a:lin ang="4800000" scaled="0"/>
                    </a:gradFill>
                    <a:latin typeface="字体圈欣意冠黑体" panose="00000500000000000000" pitchFamily="2" charset="-122"/>
                    <a:ea typeface="字体圈欣意冠黑体" panose="00000500000000000000" pitchFamily="2" charset="-122"/>
                    <a:sym typeface="字体圈欣意冠黑体" panose="00000500000000000000" pitchFamily="2" charset="-122"/>
                  </a:rPr>
                  <a:t>1.</a:t>
                </a:r>
                <a:r>
                  <a:rPr lang="zh-CN" altLang="en-US" sz="4400">
                    <a:gradFill>
                      <a:gsLst>
                        <a:gs pos="100000">
                          <a:schemeClr val="accent5">
                            <a:lumMod val="75000"/>
                          </a:schemeClr>
                        </a:gs>
                        <a:gs pos="18000">
                          <a:srgbClr val="00B0F0"/>
                        </a:gs>
                      </a:gsLst>
                      <a:lin ang="4800000" scaled="0"/>
                    </a:gradFill>
                    <a:latin typeface="字体圈欣意冠黑体" panose="00000500000000000000" pitchFamily="2" charset="-122"/>
                    <a:ea typeface="字体圈欣意冠黑体" panose="00000500000000000000" pitchFamily="2" charset="-122"/>
                    <a:sym typeface="字体圈欣意冠黑体" panose="00000500000000000000" pitchFamily="2" charset="-122"/>
                  </a:rPr>
                  <a:t>学校概况</a:t>
                </a:r>
              </a:p>
            </p:txBody>
          </p:sp>
          <p:sp>
            <p:nvSpPr>
              <p:cNvPr id="35" name="文本框 34">
                <a:extLst>
                  <a:ext uri="{FF2B5EF4-FFF2-40B4-BE49-F238E27FC236}">
                    <a16:creationId xmlns:a16="http://schemas.microsoft.com/office/drawing/2014/main" id="{F4C8ADCB-0DA0-4706-DD19-892E7652592B}"/>
                  </a:ext>
                </a:extLst>
              </p:cNvPr>
              <p:cNvSpPr txBox="1"/>
              <p:nvPr/>
            </p:nvSpPr>
            <p:spPr>
              <a:xfrm>
                <a:off x="7441742" y="1584408"/>
                <a:ext cx="2819400" cy="400110"/>
              </a:xfrm>
              <a:prstGeom prst="rect">
                <a:avLst/>
              </a:prstGeom>
              <a:noFill/>
            </p:spPr>
            <p:txBody>
              <a:bodyPr wrap="square">
                <a:spAutoFit/>
              </a:bodyPr>
              <a:lstStyle/>
              <a:p>
                <a:pPr algn="r">
                  <a:defRPr/>
                </a:pPr>
                <a:r>
                  <a:rPr lang="zh-CN" altLang="en-US"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School overview</a:t>
                </a:r>
              </a:p>
            </p:txBody>
          </p:sp>
        </p:grpSp>
        <p:grpSp>
          <p:nvGrpSpPr>
            <p:cNvPr id="66" name="组合 65">
              <a:extLst>
                <a:ext uri="{FF2B5EF4-FFF2-40B4-BE49-F238E27FC236}">
                  <a16:creationId xmlns:a16="http://schemas.microsoft.com/office/drawing/2014/main" id="{A4126180-7C16-A747-E9E8-5BCE4860E1C0}"/>
                </a:ext>
              </a:extLst>
            </p:cNvPr>
            <p:cNvGrpSpPr/>
            <p:nvPr/>
          </p:nvGrpSpPr>
          <p:grpSpPr>
            <a:xfrm>
              <a:off x="5384800" y="972449"/>
              <a:ext cx="546100" cy="546100"/>
              <a:chOff x="5473700" y="1117600"/>
              <a:chExt cx="546100" cy="546100"/>
            </a:xfrm>
          </p:grpSpPr>
          <p:grpSp>
            <p:nvGrpSpPr>
              <p:cNvPr id="48" name="组合 47">
                <a:extLst>
                  <a:ext uri="{FF2B5EF4-FFF2-40B4-BE49-F238E27FC236}">
                    <a16:creationId xmlns:a16="http://schemas.microsoft.com/office/drawing/2014/main" id="{C5BF5A97-A4BE-361D-7981-F281EF5CB44A}"/>
                  </a:ext>
                </a:extLst>
              </p:cNvPr>
              <p:cNvGrpSpPr/>
              <p:nvPr/>
            </p:nvGrpSpPr>
            <p:grpSpPr>
              <a:xfrm>
                <a:off x="5473700" y="1117600"/>
                <a:ext cx="546100" cy="546100"/>
                <a:chOff x="5451475" y="1095375"/>
                <a:chExt cx="590550" cy="590550"/>
              </a:xfrm>
            </p:grpSpPr>
            <p:sp>
              <p:nvSpPr>
                <p:cNvPr id="46" name="椭圆 45">
                  <a:extLst>
                    <a:ext uri="{FF2B5EF4-FFF2-40B4-BE49-F238E27FC236}">
                      <a16:creationId xmlns:a16="http://schemas.microsoft.com/office/drawing/2014/main" id="{E8A39084-B6CA-447D-8301-D653FB480B07}"/>
                    </a:ext>
                  </a:extLst>
                </p:cNvPr>
                <p:cNvSpPr/>
                <p:nvPr/>
              </p:nvSpPr>
              <p:spPr>
                <a:xfrm>
                  <a:off x="5492750" y="1136650"/>
                  <a:ext cx="508000" cy="508000"/>
                </a:xfrm>
                <a:prstGeom prst="ellipse">
                  <a:avLst/>
                </a:prstGeom>
                <a:gradFill flip="none" rotWithShape="1">
                  <a:gsLst>
                    <a:gs pos="0">
                      <a:srgbClr val="279DDA">
                        <a:alpha val="94000"/>
                      </a:srgbClr>
                    </a:gs>
                    <a:gs pos="70000">
                      <a:srgbClr val="256DBE">
                        <a:alpha val="8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endParaRPr>
                </a:p>
              </p:txBody>
            </p:sp>
            <p:sp>
              <p:nvSpPr>
                <p:cNvPr id="47" name="椭圆 46">
                  <a:extLst>
                    <a:ext uri="{FF2B5EF4-FFF2-40B4-BE49-F238E27FC236}">
                      <a16:creationId xmlns:a16="http://schemas.microsoft.com/office/drawing/2014/main" id="{CFC503A5-0CA2-7F84-1194-01A3117DC400}"/>
                    </a:ext>
                  </a:extLst>
                </p:cNvPr>
                <p:cNvSpPr/>
                <p:nvPr/>
              </p:nvSpPr>
              <p:spPr>
                <a:xfrm>
                  <a:off x="5451475" y="1095375"/>
                  <a:ext cx="590550" cy="590550"/>
                </a:xfrm>
                <a:prstGeom prst="ellipse">
                  <a:avLst/>
                </a:prstGeom>
                <a:solidFill>
                  <a:srgbClr val="00B0F0">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endParaRPr>
                </a:p>
              </p:txBody>
            </p:sp>
          </p:grpSp>
          <p:sp>
            <p:nvSpPr>
              <p:cNvPr id="63" name="calligraphy-signature_74120">
                <a:extLst>
                  <a:ext uri="{FF2B5EF4-FFF2-40B4-BE49-F238E27FC236}">
                    <a16:creationId xmlns:a16="http://schemas.microsoft.com/office/drawing/2014/main" id="{4B7D0189-4810-9DF4-3254-ABF0CF9F9431}"/>
                  </a:ext>
                </a:extLst>
              </p:cNvPr>
              <p:cNvSpPr/>
              <p:nvPr/>
            </p:nvSpPr>
            <p:spPr>
              <a:xfrm>
                <a:off x="5622904" y="1268846"/>
                <a:ext cx="247692" cy="243608"/>
              </a:xfrm>
              <a:custGeom>
                <a:avLst/>
                <a:gdLst>
                  <a:gd name="T0" fmla="*/ 5195 w 5472"/>
                  <a:gd name="T1" fmla="*/ 1704 h 5390"/>
                  <a:gd name="T2" fmla="*/ 3707 w 5472"/>
                  <a:gd name="T3" fmla="*/ 221 h 5390"/>
                  <a:gd name="T4" fmla="*/ 2906 w 5472"/>
                  <a:gd name="T5" fmla="*/ 221 h 5390"/>
                  <a:gd name="T6" fmla="*/ 271 w 5472"/>
                  <a:gd name="T7" fmla="*/ 2848 h 5390"/>
                  <a:gd name="T8" fmla="*/ 276 w 5472"/>
                  <a:gd name="T9" fmla="*/ 3837 h 5390"/>
                  <a:gd name="T10" fmla="*/ 1515 w 5472"/>
                  <a:gd name="T11" fmla="*/ 5075 h 5390"/>
                  <a:gd name="T12" fmla="*/ 2232 w 5472"/>
                  <a:gd name="T13" fmla="*/ 5376 h 5390"/>
                  <a:gd name="T14" fmla="*/ 2778 w 5472"/>
                  <a:gd name="T15" fmla="*/ 5116 h 5390"/>
                  <a:gd name="T16" fmla="*/ 5200 w 5472"/>
                  <a:gd name="T17" fmla="*/ 2693 h 5390"/>
                  <a:gd name="T18" fmla="*/ 5195 w 5472"/>
                  <a:gd name="T19" fmla="*/ 1704 h 5390"/>
                  <a:gd name="T20" fmla="*/ 2122 w 5472"/>
                  <a:gd name="T21" fmla="*/ 1700 h 5390"/>
                  <a:gd name="T22" fmla="*/ 3253 w 5472"/>
                  <a:gd name="T23" fmla="*/ 569 h 5390"/>
                  <a:gd name="T24" fmla="*/ 3360 w 5472"/>
                  <a:gd name="T25" fmla="*/ 569 h 5390"/>
                  <a:gd name="T26" fmla="*/ 4662 w 5472"/>
                  <a:gd name="T27" fmla="*/ 1870 h 5390"/>
                  <a:gd name="T28" fmla="*/ 4662 w 5472"/>
                  <a:gd name="T29" fmla="*/ 1977 h 5390"/>
                  <a:gd name="T30" fmla="*/ 3530 w 5472"/>
                  <a:gd name="T31" fmla="*/ 3108 h 5390"/>
                  <a:gd name="T32" fmla="*/ 3423 w 5472"/>
                  <a:gd name="T33" fmla="*/ 3108 h 5390"/>
                  <a:gd name="T34" fmla="*/ 2122 w 5472"/>
                  <a:gd name="T35" fmla="*/ 1807 h 5390"/>
                  <a:gd name="T36" fmla="*/ 2122 w 5472"/>
                  <a:gd name="T37" fmla="*/ 1700 h 5390"/>
                  <a:gd name="T38" fmla="*/ 5052 w 5472"/>
                  <a:gd name="T39" fmla="*/ 2544 h 5390"/>
                  <a:gd name="T40" fmla="*/ 2629 w 5472"/>
                  <a:gd name="T41" fmla="*/ 4967 h 5390"/>
                  <a:gd name="T42" fmla="*/ 1663 w 5472"/>
                  <a:gd name="T43" fmla="*/ 4927 h 5390"/>
                  <a:gd name="T44" fmla="*/ 425 w 5472"/>
                  <a:gd name="T45" fmla="*/ 3688 h 5390"/>
                  <a:gd name="T46" fmla="*/ 309 w 5472"/>
                  <a:gd name="T47" fmla="*/ 3169 h 5390"/>
                  <a:gd name="T48" fmla="*/ 465 w 5472"/>
                  <a:gd name="T49" fmla="*/ 3463 h 5390"/>
                  <a:gd name="T50" fmla="*/ 1767 w 5472"/>
                  <a:gd name="T51" fmla="*/ 4765 h 5390"/>
                  <a:gd name="T52" fmla="*/ 2569 w 5472"/>
                  <a:gd name="T53" fmla="*/ 4765 h 5390"/>
                  <a:gd name="T54" fmla="*/ 5009 w 5472"/>
                  <a:gd name="T55" fmla="*/ 2325 h 5390"/>
                  <a:gd name="T56" fmla="*/ 5164 w 5472"/>
                  <a:gd name="T57" fmla="*/ 2037 h 5390"/>
                  <a:gd name="T58" fmla="*/ 5052 w 5472"/>
                  <a:gd name="T59" fmla="*/ 2544 h 5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472" h="5390">
                    <a:moveTo>
                      <a:pt x="5195" y="1704"/>
                    </a:moveTo>
                    <a:lnTo>
                      <a:pt x="3707" y="221"/>
                    </a:lnTo>
                    <a:cubicBezTo>
                      <a:pt x="3486" y="0"/>
                      <a:pt x="3127" y="0"/>
                      <a:pt x="2906" y="221"/>
                    </a:cubicBezTo>
                    <a:lnTo>
                      <a:pt x="271" y="2848"/>
                    </a:lnTo>
                    <a:cubicBezTo>
                      <a:pt x="0" y="3119"/>
                      <a:pt x="2" y="3563"/>
                      <a:pt x="276" y="3837"/>
                    </a:cubicBezTo>
                    <a:lnTo>
                      <a:pt x="1515" y="5075"/>
                    </a:lnTo>
                    <a:cubicBezTo>
                      <a:pt x="1789" y="5349"/>
                      <a:pt x="2056" y="5390"/>
                      <a:pt x="2232" y="5376"/>
                    </a:cubicBezTo>
                    <a:cubicBezTo>
                      <a:pt x="2429" y="5360"/>
                      <a:pt x="2628" y="5265"/>
                      <a:pt x="2778" y="5116"/>
                    </a:cubicBezTo>
                    <a:lnTo>
                      <a:pt x="5200" y="2693"/>
                    </a:lnTo>
                    <a:cubicBezTo>
                      <a:pt x="5472" y="2421"/>
                      <a:pt x="5469" y="1978"/>
                      <a:pt x="5195" y="1704"/>
                    </a:cubicBezTo>
                    <a:close/>
                    <a:moveTo>
                      <a:pt x="2122" y="1700"/>
                    </a:moveTo>
                    <a:lnTo>
                      <a:pt x="3253" y="569"/>
                    </a:lnTo>
                    <a:cubicBezTo>
                      <a:pt x="3283" y="539"/>
                      <a:pt x="3330" y="539"/>
                      <a:pt x="3360" y="569"/>
                    </a:cubicBezTo>
                    <a:lnTo>
                      <a:pt x="4662" y="1870"/>
                    </a:lnTo>
                    <a:cubicBezTo>
                      <a:pt x="4691" y="1900"/>
                      <a:pt x="4691" y="1948"/>
                      <a:pt x="4662" y="1977"/>
                    </a:cubicBezTo>
                    <a:lnTo>
                      <a:pt x="3530" y="3108"/>
                    </a:lnTo>
                    <a:cubicBezTo>
                      <a:pt x="3501" y="3138"/>
                      <a:pt x="3453" y="3138"/>
                      <a:pt x="3423" y="3108"/>
                    </a:cubicBezTo>
                    <a:lnTo>
                      <a:pt x="2122" y="1807"/>
                    </a:lnTo>
                    <a:cubicBezTo>
                      <a:pt x="2092" y="1777"/>
                      <a:pt x="2092" y="1730"/>
                      <a:pt x="2122" y="1700"/>
                    </a:cubicBezTo>
                    <a:close/>
                    <a:moveTo>
                      <a:pt x="5052" y="2544"/>
                    </a:moveTo>
                    <a:lnTo>
                      <a:pt x="2629" y="4967"/>
                    </a:lnTo>
                    <a:cubicBezTo>
                      <a:pt x="2415" y="5180"/>
                      <a:pt x="2034" y="5298"/>
                      <a:pt x="1663" y="4927"/>
                    </a:cubicBezTo>
                    <a:lnTo>
                      <a:pt x="425" y="3688"/>
                    </a:lnTo>
                    <a:cubicBezTo>
                      <a:pt x="284" y="3547"/>
                      <a:pt x="245" y="3343"/>
                      <a:pt x="309" y="3169"/>
                    </a:cubicBezTo>
                    <a:cubicBezTo>
                      <a:pt x="330" y="3277"/>
                      <a:pt x="382" y="3380"/>
                      <a:pt x="465" y="3463"/>
                    </a:cubicBezTo>
                    <a:lnTo>
                      <a:pt x="1767" y="4765"/>
                    </a:lnTo>
                    <a:cubicBezTo>
                      <a:pt x="1988" y="4986"/>
                      <a:pt x="2348" y="4986"/>
                      <a:pt x="2569" y="4765"/>
                    </a:cubicBezTo>
                    <a:lnTo>
                      <a:pt x="5009" y="2325"/>
                    </a:lnTo>
                    <a:cubicBezTo>
                      <a:pt x="5091" y="2243"/>
                      <a:pt x="5142" y="2142"/>
                      <a:pt x="5164" y="2037"/>
                    </a:cubicBezTo>
                    <a:cubicBezTo>
                      <a:pt x="5225" y="2209"/>
                      <a:pt x="5188" y="2408"/>
                      <a:pt x="5052" y="2544"/>
                    </a:cubicBezTo>
                    <a:close/>
                  </a:path>
                </a:pathLst>
              </a:custGeom>
              <a:gradFill>
                <a:gsLst>
                  <a:gs pos="0">
                    <a:schemeClr val="bg1"/>
                  </a:gs>
                  <a:gs pos="70000">
                    <a:schemeClr val="accent5">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grpSp>
        <p:nvGrpSpPr>
          <p:cNvPr id="73" name="组合 72">
            <a:extLst>
              <a:ext uri="{FF2B5EF4-FFF2-40B4-BE49-F238E27FC236}">
                <a16:creationId xmlns:a16="http://schemas.microsoft.com/office/drawing/2014/main" id="{3D32BBD7-8C35-9544-3519-78362C26A721}"/>
              </a:ext>
            </a:extLst>
          </p:cNvPr>
          <p:cNvGrpSpPr/>
          <p:nvPr/>
        </p:nvGrpSpPr>
        <p:grpSpPr>
          <a:xfrm>
            <a:off x="5822950" y="2204834"/>
            <a:ext cx="4450892" cy="1020838"/>
            <a:chOff x="5822950" y="2162571"/>
            <a:chExt cx="4450892" cy="1020838"/>
          </a:xfrm>
        </p:grpSpPr>
        <p:grpSp>
          <p:nvGrpSpPr>
            <p:cNvPr id="40" name="组合 39">
              <a:extLst>
                <a:ext uri="{FF2B5EF4-FFF2-40B4-BE49-F238E27FC236}">
                  <a16:creationId xmlns:a16="http://schemas.microsoft.com/office/drawing/2014/main" id="{6BEE2A93-2930-375D-3C6A-083F0DC1F96B}"/>
                </a:ext>
              </a:extLst>
            </p:cNvPr>
            <p:cNvGrpSpPr/>
            <p:nvPr/>
          </p:nvGrpSpPr>
          <p:grpSpPr>
            <a:xfrm>
              <a:off x="7162036" y="2162571"/>
              <a:ext cx="3111806" cy="1020838"/>
              <a:chOff x="7162036" y="2200671"/>
              <a:chExt cx="3111806" cy="1020838"/>
            </a:xfrm>
          </p:grpSpPr>
          <p:sp>
            <p:nvSpPr>
              <p:cNvPr id="5" name="湖北科技职业学院11">
                <a:extLst>
                  <a:ext uri="{FF2B5EF4-FFF2-40B4-BE49-F238E27FC236}">
                    <a16:creationId xmlns:a16="http://schemas.microsoft.com/office/drawing/2014/main" id="{CE1E4F62-7FB0-4AD6-E475-9A2858F1D68D}"/>
                  </a:ext>
                </a:extLst>
              </p:cNvPr>
              <p:cNvSpPr txBox="1"/>
              <p:nvPr/>
            </p:nvSpPr>
            <p:spPr>
              <a:xfrm>
                <a:off x="7652611" y="2200671"/>
                <a:ext cx="2621231" cy="769441"/>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r"/>
                <a:r>
                  <a:rPr lang="en-US" altLang="zh-CN" sz="4400">
                    <a:gradFill>
                      <a:gsLst>
                        <a:gs pos="100000">
                          <a:schemeClr val="accent5">
                            <a:lumMod val="75000"/>
                          </a:schemeClr>
                        </a:gs>
                        <a:gs pos="18000">
                          <a:srgbClr val="00B0F0"/>
                        </a:gs>
                      </a:gsLst>
                      <a:lin ang="4800000" scaled="0"/>
                    </a:gradFill>
                    <a:latin typeface="字体圈欣意冠黑体" panose="00000500000000000000" pitchFamily="2" charset="-122"/>
                    <a:ea typeface="字体圈欣意冠黑体" panose="00000500000000000000" pitchFamily="2" charset="-122"/>
                    <a:sym typeface="字体圈欣意冠黑体" panose="00000500000000000000" pitchFamily="2" charset="-122"/>
                  </a:rPr>
                  <a:t>2.</a:t>
                </a:r>
                <a:r>
                  <a:rPr lang="zh-CN" altLang="en-US" sz="4400">
                    <a:gradFill>
                      <a:gsLst>
                        <a:gs pos="100000">
                          <a:schemeClr val="accent5">
                            <a:lumMod val="75000"/>
                          </a:schemeClr>
                        </a:gs>
                        <a:gs pos="18000">
                          <a:srgbClr val="00B0F0"/>
                        </a:gs>
                      </a:gsLst>
                      <a:lin ang="4800000" scaled="0"/>
                    </a:gradFill>
                    <a:latin typeface="字体圈欣意冠黑体" panose="00000500000000000000" pitchFamily="2" charset="-122"/>
                    <a:ea typeface="字体圈欣意冠黑体" panose="00000500000000000000" pitchFamily="2" charset="-122"/>
                    <a:sym typeface="字体圈欣意冠黑体" panose="00000500000000000000" pitchFamily="2" charset="-122"/>
                  </a:rPr>
                  <a:t>院系学科</a:t>
                </a:r>
              </a:p>
            </p:txBody>
          </p:sp>
          <p:sp>
            <p:nvSpPr>
              <p:cNvPr id="36" name="文本框 35">
                <a:extLst>
                  <a:ext uri="{FF2B5EF4-FFF2-40B4-BE49-F238E27FC236}">
                    <a16:creationId xmlns:a16="http://schemas.microsoft.com/office/drawing/2014/main" id="{6687DC47-E9AB-53EF-B710-B3827470D7DC}"/>
                  </a:ext>
                </a:extLst>
              </p:cNvPr>
              <p:cNvSpPr txBox="1"/>
              <p:nvPr/>
            </p:nvSpPr>
            <p:spPr>
              <a:xfrm>
                <a:off x="7162036" y="2821399"/>
                <a:ext cx="3099106" cy="400110"/>
              </a:xfrm>
              <a:prstGeom prst="rect">
                <a:avLst/>
              </a:prstGeom>
              <a:noFill/>
            </p:spPr>
            <p:txBody>
              <a:bodyPr wrap="square">
                <a:spAutoFit/>
              </a:bodyPr>
              <a:lstStyle/>
              <a:p>
                <a:pPr algn="r">
                  <a:defRPr/>
                </a:pPr>
                <a:r>
                  <a:rPr lang="en-US" altLang="zh-CN"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Faculty disciplines</a:t>
                </a:r>
              </a:p>
            </p:txBody>
          </p:sp>
        </p:grpSp>
        <p:grpSp>
          <p:nvGrpSpPr>
            <p:cNvPr id="67" name="组合 66">
              <a:extLst>
                <a:ext uri="{FF2B5EF4-FFF2-40B4-BE49-F238E27FC236}">
                  <a16:creationId xmlns:a16="http://schemas.microsoft.com/office/drawing/2014/main" id="{ED946C72-C72F-68DF-AB36-F60D94780183}"/>
                </a:ext>
              </a:extLst>
            </p:cNvPr>
            <p:cNvGrpSpPr/>
            <p:nvPr/>
          </p:nvGrpSpPr>
          <p:grpSpPr>
            <a:xfrm>
              <a:off x="5822950" y="2399940"/>
              <a:ext cx="546100" cy="546100"/>
              <a:chOff x="5473700" y="1917700"/>
              <a:chExt cx="546100" cy="546100"/>
            </a:xfrm>
          </p:grpSpPr>
          <p:grpSp>
            <p:nvGrpSpPr>
              <p:cNvPr id="50" name="组合 49">
                <a:extLst>
                  <a:ext uri="{FF2B5EF4-FFF2-40B4-BE49-F238E27FC236}">
                    <a16:creationId xmlns:a16="http://schemas.microsoft.com/office/drawing/2014/main" id="{E70397B3-670A-72D8-73AE-2B3C9FA2BFAE}"/>
                  </a:ext>
                </a:extLst>
              </p:cNvPr>
              <p:cNvGrpSpPr/>
              <p:nvPr/>
            </p:nvGrpSpPr>
            <p:grpSpPr>
              <a:xfrm>
                <a:off x="5473700" y="1917700"/>
                <a:ext cx="546100" cy="546100"/>
                <a:chOff x="5451475" y="1095375"/>
                <a:chExt cx="590550" cy="590550"/>
              </a:xfrm>
            </p:grpSpPr>
            <p:sp>
              <p:nvSpPr>
                <p:cNvPr id="51" name="椭圆 50">
                  <a:extLst>
                    <a:ext uri="{FF2B5EF4-FFF2-40B4-BE49-F238E27FC236}">
                      <a16:creationId xmlns:a16="http://schemas.microsoft.com/office/drawing/2014/main" id="{3A3C9908-28B4-3CC5-7778-82868D8A2555}"/>
                    </a:ext>
                  </a:extLst>
                </p:cNvPr>
                <p:cNvSpPr/>
                <p:nvPr/>
              </p:nvSpPr>
              <p:spPr>
                <a:xfrm>
                  <a:off x="5492750" y="1136650"/>
                  <a:ext cx="508000" cy="508000"/>
                </a:xfrm>
                <a:prstGeom prst="ellipse">
                  <a:avLst/>
                </a:prstGeom>
                <a:gradFill flip="none" rotWithShape="1">
                  <a:gsLst>
                    <a:gs pos="0">
                      <a:srgbClr val="279DDA">
                        <a:alpha val="94000"/>
                      </a:srgbClr>
                    </a:gs>
                    <a:gs pos="70000">
                      <a:srgbClr val="256DBE">
                        <a:alpha val="8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endParaRPr>
                </a:p>
              </p:txBody>
            </p:sp>
            <p:sp>
              <p:nvSpPr>
                <p:cNvPr id="52" name="椭圆 51">
                  <a:extLst>
                    <a:ext uri="{FF2B5EF4-FFF2-40B4-BE49-F238E27FC236}">
                      <a16:creationId xmlns:a16="http://schemas.microsoft.com/office/drawing/2014/main" id="{47081724-2D51-73B6-1C32-C36E9B7FAB12}"/>
                    </a:ext>
                  </a:extLst>
                </p:cNvPr>
                <p:cNvSpPr/>
                <p:nvPr/>
              </p:nvSpPr>
              <p:spPr>
                <a:xfrm>
                  <a:off x="5451475" y="1095375"/>
                  <a:ext cx="590550" cy="590550"/>
                </a:xfrm>
                <a:prstGeom prst="ellipse">
                  <a:avLst/>
                </a:prstGeom>
                <a:solidFill>
                  <a:srgbClr val="00B0F0">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endParaRPr>
                </a:p>
              </p:txBody>
            </p:sp>
          </p:grpSp>
          <p:sp>
            <p:nvSpPr>
              <p:cNvPr id="53" name="calligraphy-signature_74120">
                <a:extLst>
                  <a:ext uri="{FF2B5EF4-FFF2-40B4-BE49-F238E27FC236}">
                    <a16:creationId xmlns:a16="http://schemas.microsoft.com/office/drawing/2014/main" id="{931F70E2-BF1D-A50D-6FE0-5E404C1B5379}"/>
                  </a:ext>
                </a:extLst>
              </p:cNvPr>
              <p:cNvSpPr/>
              <p:nvPr/>
            </p:nvSpPr>
            <p:spPr>
              <a:xfrm>
                <a:off x="5622904" y="2067087"/>
                <a:ext cx="247692" cy="247326"/>
              </a:xfrm>
              <a:custGeom>
                <a:avLst/>
                <a:gdLst>
                  <a:gd name="connsiteX0" fmla="*/ 69810 w 606074"/>
                  <a:gd name="connsiteY0" fmla="*/ 472023 h 605180"/>
                  <a:gd name="connsiteX1" fmla="*/ 133288 w 606074"/>
                  <a:gd name="connsiteY1" fmla="*/ 535449 h 605180"/>
                  <a:gd name="connsiteX2" fmla="*/ 52364 w 606074"/>
                  <a:gd name="connsiteY2" fmla="*/ 567347 h 605180"/>
                  <a:gd name="connsiteX3" fmla="*/ 17470 w 606074"/>
                  <a:gd name="connsiteY3" fmla="*/ 602213 h 605180"/>
                  <a:gd name="connsiteX4" fmla="*/ 10231 w 606074"/>
                  <a:gd name="connsiteY4" fmla="*/ 605180 h 605180"/>
                  <a:gd name="connsiteX5" fmla="*/ 2992 w 606074"/>
                  <a:gd name="connsiteY5" fmla="*/ 602213 h 605180"/>
                  <a:gd name="connsiteX6" fmla="*/ 2992 w 606074"/>
                  <a:gd name="connsiteY6" fmla="*/ 587747 h 605180"/>
                  <a:gd name="connsiteX7" fmla="*/ 37886 w 606074"/>
                  <a:gd name="connsiteY7" fmla="*/ 552882 h 605180"/>
                  <a:gd name="connsiteX8" fmla="*/ 69810 w 606074"/>
                  <a:gd name="connsiteY8" fmla="*/ 472023 h 605180"/>
                  <a:gd name="connsiteX9" fmla="*/ 418567 w 606074"/>
                  <a:gd name="connsiteY9" fmla="*/ 69165 h 605180"/>
                  <a:gd name="connsiteX10" fmla="*/ 536852 w 606074"/>
                  <a:gd name="connsiteY10" fmla="*/ 187262 h 605180"/>
                  <a:gd name="connsiteX11" fmla="*/ 454963 w 606074"/>
                  <a:gd name="connsiteY11" fmla="*/ 281722 h 605180"/>
                  <a:gd name="connsiteX12" fmla="*/ 168906 w 606074"/>
                  <a:gd name="connsiteY12" fmla="*/ 513374 h 605180"/>
                  <a:gd name="connsiteX13" fmla="*/ 91937 w 606074"/>
                  <a:gd name="connsiteY13" fmla="*/ 436527 h 605180"/>
                  <a:gd name="connsiteX14" fmla="*/ 323957 w 606074"/>
                  <a:gd name="connsiteY14" fmla="*/ 150925 h 605180"/>
                  <a:gd name="connsiteX15" fmla="*/ 418567 w 606074"/>
                  <a:gd name="connsiteY15" fmla="*/ 69165 h 605180"/>
                  <a:gd name="connsiteX16" fmla="*/ 456927 w 606074"/>
                  <a:gd name="connsiteY16" fmla="*/ 29454 h 605180"/>
                  <a:gd name="connsiteX17" fmla="*/ 471365 w 606074"/>
                  <a:gd name="connsiteY17" fmla="*/ 35433 h 605180"/>
                  <a:gd name="connsiteX18" fmla="*/ 596431 w 606074"/>
                  <a:gd name="connsiteY18" fmla="*/ 160293 h 605180"/>
                  <a:gd name="connsiteX19" fmla="*/ 601909 w 606074"/>
                  <a:gd name="connsiteY19" fmla="*/ 179017 h 605180"/>
                  <a:gd name="connsiteX20" fmla="*/ 594481 w 606074"/>
                  <a:gd name="connsiteY20" fmla="*/ 213315 h 605180"/>
                  <a:gd name="connsiteX21" fmla="*/ 589746 w 606074"/>
                  <a:gd name="connsiteY21" fmla="*/ 235283 h 605180"/>
                  <a:gd name="connsiteX22" fmla="*/ 448896 w 606074"/>
                  <a:gd name="connsiteY22" fmla="*/ 376365 h 605180"/>
                  <a:gd name="connsiteX23" fmla="*/ 438404 w 606074"/>
                  <a:gd name="connsiteY23" fmla="*/ 378682 h 605180"/>
                  <a:gd name="connsiteX24" fmla="*/ 398851 w 606074"/>
                  <a:gd name="connsiteY24" fmla="*/ 419561 h 605180"/>
                  <a:gd name="connsiteX25" fmla="*/ 378796 w 606074"/>
                  <a:gd name="connsiteY25" fmla="*/ 436246 h 605180"/>
                  <a:gd name="connsiteX26" fmla="*/ 375082 w 606074"/>
                  <a:gd name="connsiteY26" fmla="*/ 435875 h 605180"/>
                  <a:gd name="connsiteX27" fmla="*/ 358741 w 606074"/>
                  <a:gd name="connsiteY27" fmla="*/ 412145 h 605180"/>
                  <a:gd name="connsiteX28" fmla="*/ 429676 w 606074"/>
                  <a:gd name="connsiteY28" fmla="*/ 338916 h 605180"/>
                  <a:gd name="connsiteX29" fmla="*/ 440168 w 606074"/>
                  <a:gd name="connsiteY29" fmla="*/ 336599 h 605180"/>
                  <a:gd name="connsiteX30" fmla="*/ 549914 w 606074"/>
                  <a:gd name="connsiteY30" fmla="*/ 226755 h 605180"/>
                  <a:gd name="connsiteX31" fmla="*/ 554649 w 606074"/>
                  <a:gd name="connsiteY31" fmla="*/ 204787 h 605180"/>
                  <a:gd name="connsiteX32" fmla="*/ 559663 w 606074"/>
                  <a:gd name="connsiteY32" fmla="*/ 181242 h 605180"/>
                  <a:gd name="connsiteX33" fmla="*/ 442489 w 606074"/>
                  <a:gd name="connsiteY33" fmla="*/ 64261 h 605180"/>
                  <a:gd name="connsiteX34" fmla="*/ 442489 w 606074"/>
                  <a:gd name="connsiteY34" fmla="*/ 35433 h 605180"/>
                  <a:gd name="connsiteX35" fmla="*/ 456927 w 606074"/>
                  <a:gd name="connsiteY35" fmla="*/ 29454 h 605180"/>
                  <a:gd name="connsiteX36" fmla="*/ 554141 w 606074"/>
                  <a:gd name="connsiteY36" fmla="*/ 927 h 605180"/>
                  <a:gd name="connsiteX37" fmla="*/ 595871 w 606074"/>
                  <a:gd name="connsiteY37" fmla="*/ 10186 h 605180"/>
                  <a:gd name="connsiteX38" fmla="*/ 581756 w 606074"/>
                  <a:gd name="connsiteY38" fmla="*/ 116797 h 605180"/>
                  <a:gd name="connsiteX39" fmla="*/ 489078 w 606074"/>
                  <a:gd name="connsiteY39" fmla="*/ 24277 h 605180"/>
                  <a:gd name="connsiteX40" fmla="*/ 554141 w 606074"/>
                  <a:gd name="connsiteY40" fmla="*/ 927 h 605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6074" h="605180">
                    <a:moveTo>
                      <a:pt x="69810" y="472023"/>
                    </a:moveTo>
                    <a:lnTo>
                      <a:pt x="133288" y="535449"/>
                    </a:lnTo>
                    <a:cubicBezTo>
                      <a:pt x="97559" y="556312"/>
                      <a:pt x="68697" y="568645"/>
                      <a:pt x="52364" y="567347"/>
                    </a:cubicBezTo>
                    <a:lnTo>
                      <a:pt x="17470" y="602213"/>
                    </a:lnTo>
                    <a:cubicBezTo>
                      <a:pt x="15428" y="604160"/>
                      <a:pt x="12829" y="605180"/>
                      <a:pt x="10231" y="605180"/>
                    </a:cubicBezTo>
                    <a:cubicBezTo>
                      <a:pt x="7632" y="605180"/>
                      <a:pt x="5034" y="604160"/>
                      <a:pt x="2992" y="602213"/>
                    </a:cubicBezTo>
                    <a:cubicBezTo>
                      <a:pt x="-998" y="598225"/>
                      <a:pt x="-998" y="591734"/>
                      <a:pt x="2992" y="587747"/>
                    </a:cubicBezTo>
                    <a:lnTo>
                      <a:pt x="37886" y="552882"/>
                    </a:lnTo>
                    <a:cubicBezTo>
                      <a:pt x="36587" y="536654"/>
                      <a:pt x="48930" y="507723"/>
                      <a:pt x="69810" y="472023"/>
                    </a:cubicBezTo>
                    <a:close/>
                    <a:moveTo>
                      <a:pt x="418567" y="69165"/>
                    </a:moveTo>
                    <a:lnTo>
                      <a:pt x="536852" y="187262"/>
                    </a:lnTo>
                    <a:cubicBezTo>
                      <a:pt x="514105" y="218038"/>
                      <a:pt x="486530" y="250204"/>
                      <a:pt x="454963" y="281722"/>
                    </a:cubicBezTo>
                    <a:cubicBezTo>
                      <a:pt x="386257" y="350411"/>
                      <a:pt x="263515" y="451637"/>
                      <a:pt x="168906" y="513374"/>
                    </a:cubicBezTo>
                    <a:lnTo>
                      <a:pt x="91937" y="436527"/>
                    </a:lnTo>
                    <a:cubicBezTo>
                      <a:pt x="153772" y="342068"/>
                      <a:pt x="255159" y="219521"/>
                      <a:pt x="323957" y="150925"/>
                    </a:cubicBezTo>
                    <a:cubicBezTo>
                      <a:pt x="355525" y="119315"/>
                      <a:pt x="387743" y="91876"/>
                      <a:pt x="418567" y="69165"/>
                    </a:cubicBezTo>
                    <a:close/>
                    <a:moveTo>
                      <a:pt x="456927" y="29454"/>
                    </a:moveTo>
                    <a:cubicBezTo>
                      <a:pt x="462150" y="29454"/>
                      <a:pt x="467373" y="31447"/>
                      <a:pt x="471365" y="35433"/>
                    </a:cubicBezTo>
                    <a:lnTo>
                      <a:pt x="596431" y="160293"/>
                    </a:lnTo>
                    <a:cubicBezTo>
                      <a:pt x="601352" y="165206"/>
                      <a:pt x="603394" y="172251"/>
                      <a:pt x="601909" y="179017"/>
                    </a:cubicBezTo>
                    <a:lnTo>
                      <a:pt x="594481" y="213315"/>
                    </a:lnTo>
                    <a:lnTo>
                      <a:pt x="589746" y="235283"/>
                    </a:lnTo>
                    <a:cubicBezTo>
                      <a:pt x="574519" y="305639"/>
                      <a:pt x="519274" y="360978"/>
                      <a:pt x="448896" y="376365"/>
                    </a:cubicBezTo>
                    <a:lnTo>
                      <a:pt x="438404" y="378682"/>
                    </a:lnTo>
                    <a:cubicBezTo>
                      <a:pt x="418163" y="383132"/>
                      <a:pt x="402565" y="399168"/>
                      <a:pt x="398851" y="419561"/>
                    </a:cubicBezTo>
                    <a:cubicBezTo>
                      <a:pt x="397087" y="429387"/>
                      <a:pt x="388452" y="436246"/>
                      <a:pt x="378796" y="436246"/>
                    </a:cubicBezTo>
                    <a:cubicBezTo>
                      <a:pt x="377589" y="436246"/>
                      <a:pt x="376382" y="436153"/>
                      <a:pt x="375082" y="435875"/>
                    </a:cubicBezTo>
                    <a:cubicBezTo>
                      <a:pt x="364033" y="433836"/>
                      <a:pt x="356698" y="423269"/>
                      <a:pt x="358741" y="412145"/>
                    </a:cubicBezTo>
                    <a:cubicBezTo>
                      <a:pt x="365426" y="375623"/>
                      <a:pt x="393280" y="346795"/>
                      <a:pt x="429676" y="338916"/>
                    </a:cubicBezTo>
                    <a:lnTo>
                      <a:pt x="440168" y="336599"/>
                    </a:lnTo>
                    <a:cubicBezTo>
                      <a:pt x="494948" y="324641"/>
                      <a:pt x="538030" y="281445"/>
                      <a:pt x="549914" y="226755"/>
                    </a:cubicBezTo>
                    <a:lnTo>
                      <a:pt x="554649" y="204787"/>
                    </a:lnTo>
                    <a:lnTo>
                      <a:pt x="559663" y="181242"/>
                    </a:lnTo>
                    <a:lnTo>
                      <a:pt x="442489" y="64261"/>
                    </a:lnTo>
                    <a:cubicBezTo>
                      <a:pt x="434505" y="56289"/>
                      <a:pt x="434505" y="43405"/>
                      <a:pt x="442489" y="35433"/>
                    </a:cubicBezTo>
                    <a:cubicBezTo>
                      <a:pt x="446482" y="31447"/>
                      <a:pt x="451704" y="29454"/>
                      <a:pt x="456927" y="29454"/>
                    </a:cubicBezTo>
                    <a:close/>
                    <a:moveTo>
                      <a:pt x="554141" y="927"/>
                    </a:moveTo>
                    <a:cubicBezTo>
                      <a:pt x="572423" y="-1680"/>
                      <a:pt x="586817" y="1147"/>
                      <a:pt x="595871" y="10186"/>
                    </a:cubicBezTo>
                    <a:cubicBezTo>
                      <a:pt x="613979" y="28263"/>
                      <a:pt x="607200" y="67663"/>
                      <a:pt x="581756" y="116797"/>
                    </a:cubicBezTo>
                    <a:lnTo>
                      <a:pt x="489078" y="24277"/>
                    </a:lnTo>
                    <a:cubicBezTo>
                      <a:pt x="513687" y="11577"/>
                      <a:pt x="535858" y="3534"/>
                      <a:pt x="554141" y="927"/>
                    </a:cubicBezTo>
                    <a:close/>
                  </a:path>
                </a:pathLst>
              </a:custGeom>
              <a:gradFill>
                <a:gsLst>
                  <a:gs pos="0">
                    <a:schemeClr val="bg1"/>
                  </a:gs>
                  <a:gs pos="70000">
                    <a:schemeClr val="accent5">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74" name="组合 73">
            <a:extLst>
              <a:ext uri="{FF2B5EF4-FFF2-40B4-BE49-F238E27FC236}">
                <a16:creationId xmlns:a16="http://schemas.microsoft.com/office/drawing/2014/main" id="{B2AAD69F-E522-D96B-04C6-8B77B85F5F06}"/>
              </a:ext>
            </a:extLst>
          </p:cNvPr>
          <p:cNvGrpSpPr/>
          <p:nvPr/>
        </p:nvGrpSpPr>
        <p:grpSpPr>
          <a:xfrm>
            <a:off x="5822950" y="3632325"/>
            <a:ext cx="4450892" cy="1020838"/>
            <a:chOff x="5822950" y="3590062"/>
            <a:chExt cx="4450892" cy="1020838"/>
          </a:xfrm>
        </p:grpSpPr>
        <p:grpSp>
          <p:nvGrpSpPr>
            <p:cNvPr id="41" name="组合 40">
              <a:extLst>
                <a:ext uri="{FF2B5EF4-FFF2-40B4-BE49-F238E27FC236}">
                  <a16:creationId xmlns:a16="http://schemas.microsoft.com/office/drawing/2014/main" id="{4AEFED07-D10D-A7A2-EC34-6B92BFF793E7}"/>
                </a:ext>
              </a:extLst>
            </p:cNvPr>
            <p:cNvGrpSpPr/>
            <p:nvPr/>
          </p:nvGrpSpPr>
          <p:grpSpPr>
            <a:xfrm>
              <a:off x="7399981" y="3590062"/>
              <a:ext cx="2873861" cy="1020838"/>
              <a:chOff x="7399981" y="3437662"/>
              <a:chExt cx="2873861" cy="1020838"/>
            </a:xfrm>
          </p:grpSpPr>
          <p:sp>
            <p:nvSpPr>
              <p:cNvPr id="3" name="湖北科技职业学院11">
                <a:extLst>
                  <a:ext uri="{FF2B5EF4-FFF2-40B4-BE49-F238E27FC236}">
                    <a16:creationId xmlns:a16="http://schemas.microsoft.com/office/drawing/2014/main" id="{EA1616CC-6564-4936-9ABA-A236953055D6}"/>
                  </a:ext>
                </a:extLst>
              </p:cNvPr>
              <p:cNvSpPr txBox="1"/>
              <p:nvPr/>
            </p:nvSpPr>
            <p:spPr>
              <a:xfrm>
                <a:off x="7659023" y="3437662"/>
                <a:ext cx="2614819" cy="769441"/>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r"/>
                <a:r>
                  <a:rPr lang="en-US" altLang="zh-CN" sz="4400">
                    <a:gradFill>
                      <a:gsLst>
                        <a:gs pos="100000">
                          <a:schemeClr val="accent5">
                            <a:lumMod val="75000"/>
                          </a:schemeClr>
                        </a:gs>
                        <a:gs pos="18000">
                          <a:srgbClr val="00B0F0"/>
                        </a:gs>
                      </a:gsLst>
                      <a:lin ang="4800000" scaled="0"/>
                    </a:gradFill>
                    <a:latin typeface="字体圈欣意冠黑体" panose="00000500000000000000" pitchFamily="2" charset="-122"/>
                    <a:ea typeface="字体圈欣意冠黑体" panose="00000500000000000000" pitchFamily="2" charset="-122"/>
                    <a:sym typeface="字体圈欣意冠黑体" panose="00000500000000000000" pitchFamily="2" charset="-122"/>
                  </a:rPr>
                  <a:t>3.</a:t>
                </a:r>
                <a:r>
                  <a:rPr lang="zh-CN" altLang="en-US" sz="4400">
                    <a:gradFill>
                      <a:gsLst>
                        <a:gs pos="100000">
                          <a:schemeClr val="accent5">
                            <a:lumMod val="75000"/>
                          </a:schemeClr>
                        </a:gs>
                        <a:gs pos="18000">
                          <a:srgbClr val="00B0F0"/>
                        </a:gs>
                      </a:gsLst>
                      <a:lin ang="4800000" scaled="0"/>
                    </a:gradFill>
                    <a:latin typeface="字体圈欣意冠黑体" panose="00000500000000000000" pitchFamily="2" charset="-122"/>
                    <a:ea typeface="字体圈欣意冠黑体" panose="00000500000000000000" pitchFamily="2" charset="-122"/>
                    <a:sym typeface="字体圈欣意冠黑体" panose="00000500000000000000" pitchFamily="2" charset="-122"/>
                  </a:rPr>
                  <a:t>办学条件</a:t>
                </a:r>
              </a:p>
            </p:txBody>
          </p:sp>
          <p:sp>
            <p:nvSpPr>
              <p:cNvPr id="37" name="文本框 36">
                <a:extLst>
                  <a:ext uri="{FF2B5EF4-FFF2-40B4-BE49-F238E27FC236}">
                    <a16:creationId xmlns:a16="http://schemas.microsoft.com/office/drawing/2014/main" id="{84376342-3286-ED75-A268-8283583FEFD1}"/>
                  </a:ext>
                </a:extLst>
              </p:cNvPr>
              <p:cNvSpPr txBox="1"/>
              <p:nvPr/>
            </p:nvSpPr>
            <p:spPr>
              <a:xfrm>
                <a:off x="7399981" y="4058390"/>
                <a:ext cx="2861161" cy="400110"/>
              </a:xfrm>
              <a:prstGeom prst="rect">
                <a:avLst/>
              </a:prstGeom>
              <a:noFill/>
            </p:spPr>
            <p:txBody>
              <a:bodyPr wrap="square">
                <a:spAutoFit/>
              </a:bodyPr>
              <a:lstStyle/>
              <a:p>
                <a:pPr algn="r">
                  <a:defRPr/>
                </a:pPr>
                <a:r>
                  <a:rPr lang="en-US" altLang="zh-CN"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School conditions</a:t>
                </a:r>
              </a:p>
            </p:txBody>
          </p:sp>
        </p:grpSp>
        <p:grpSp>
          <p:nvGrpSpPr>
            <p:cNvPr id="68" name="组合 67">
              <a:extLst>
                <a:ext uri="{FF2B5EF4-FFF2-40B4-BE49-F238E27FC236}">
                  <a16:creationId xmlns:a16="http://schemas.microsoft.com/office/drawing/2014/main" id="{ABF698B7-6F47-5BBE-F767-8B1920CA1FBB}"/>
                </a:ext>
              </a:extLst>
            </p:cNvPr>
            <p:cNvGrpSpPr/>
            <p:nvPr/>
          </p:nvGrpSpPr>
          <p:grpSpPr>
            <a:xfrm>
              <a:off x="5822950" y="3827431"/>
              <a:ext cx="546100" cy="546100"/>
              <a:chOff x="5473700" y="2679700"/>
              <a:chExt cx="546100" cy="546100"/>
            </a:xfrm>
          </p:grpSpPr>
          <p:grpSp>
            <p:nvGrpSpPr>
              <p:cNvPr id="54" name="组合 53">
                <a:extLst>
                  <a:ext uri="{FF2B5EF4-FFF2-40B4-BE49-F238E27FC236}">
                    <a16:creationId xmlns:a16="http://schemas.microsoft.com/office/drawing/2014/main" id="{0A9BAB70-0368-2701-3C86-421F853CAB1C}"/>
                  </a:ext>
                </a:extLst>
              </p:cNvPr>
              <p:cNvGrpSpPr/>
              <p:nvPr/>
            </p:nvGrpSpPr>
            <p:grpSpPr>
              <a:xfrm>
                <a:off x="5473700" y="2679700"/>
                <a:ext cx="546100" cy="546100"/>
                <a:chOff x="5451475" y="1095375"/>
                <a:chExt cx="590550" cy="590550"/>
              </a:xfrm>
            </p:grpSpPr>
            <p:sp>
              <p:nvSpPr>
                <p:cNvPr id="55" name="椭圆 54">
                  <a:extLst>
                    <a:ext uri="{FF2B5EF4-FFF2-40B4-BE49-F238E27FC236}">
                      <a16:creationId xmlns:a16="http://schemas.microsoft.com/office/drawing/2014/main" id="{10FCE50D-BD3F-9FE5-948D-83422C8F86C0}"/>
                    </a:ext>
                  </a:extLst>
                </p:cNvPr>
                <p:cNvSpPr/>
                <p:nvPr/>
              </p:nvSpPr>
              <p:spPr>
                <a:xfrm>
                  <a:off x="5492750" y="1136650"/>
                  <a:ext cx="508000" cy="508000"/>
                </a:xfrm>
                <a:prstGeom prst="ellipse">
                  <a:avLst/>
                </a:prstGeom>
                <a:gradFill flip="none" rotWithShape="1">
                  <a:gsLst>
                    <a:gs pos="0">
                      <a:srgbClr val="279DDA">
                        <a:alpha val="94000"/>
                      </a:srgbClr>
                    </a:gs>
                    <a:gs pos="70000">
                      <a:srgbClr val="256DBE">
                        <a:alpha val="8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endParaRPr>
                </a:p>
              </p:txBody>
            </p:sp>
            <p:sp>
              <p:nvSpPr>
                <p:cNvPr id="56" name="椭圆 55">
                  <a:extLst>
                    <a:ext uri="{FF2B5EF4-FFF2-40B4-BE49-F238E27FC236}">
                      <a16:creationId xmlns:a16="http://schemas.microsoft.com/office/drawing/2014/main" id="{30AD0671-629C-A5C9-7F37-76F4651636D5}"/>
                    </a:ext>
                  </a:extLst>
                </p:cNvPr>
                <p:cNvSpPr/>
                <p:nvPr/>
              </p:nvSpPr>
              <p:spPr>
                <a:xfrm>
                  <a:off x="5451475" y="1095375"/>
                  <a:ext cx="590550" cy="590550"/>
                </a:xfrm>
                <a:prstGeom prst="ellipse">
                  <a:avLst/>
                </a:prstGeom>
                <a:solidFill>
                  <a:srgbClr val="00B0F0">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endParaRPr>
                </a:p>
              </p:txBody>
            </p:sp>
          </p:grpSp>
          <p:sp>
            <p:nvSpPr>
              <p:cNvPr id="64" name="calligraphy-signature_74120">
                <a:extLst>
                  <a:ext uri="{FF2B5EF4-FFF2-40B4-BE49-F238E27FC236}">
                    <a16:creationId xmlns:a16="http://schemas.microsoft.com/office/drawing/2014/main" id="{9C776DCC-FD55-6295-ED84-6FD26DB718FC}"/>
                  </a:ext>
                </a:extLst>
              </p:cNvPr>
              <p:cNvSpPr/>
              <p:nvPr/>
            </p:nvSpPr>
            <p:spPr>
              <a:xfrm>
                <a:off x="5665570" y="2828904"/>
                <a:ext cx="162361" cy="247692"/>
              </a:xfrm>
              <a:custGeom>
                <a:avLst/>
                <a:gdLst>
                  <a:gd name="connsiteX0" fmla="*/ 115080 w 397613"/>
                  <a:gd name="connsiteY0" fmla="*/ 581953 h 606580"/>
                  <a:gd name="connsiteX1" fmla="*/ 387331 w 397613"/>
                  <a:gd name="connsiteY1" fmla="*/ 581953 h 606580"/>
                  <a:gd name="connsiteX2" fmla="*/ 397613 w 397613"/>
                  <a:gd name="connsiteY2" fmla="*/ 592132 h 606580"/>
                  <a:gd name="connsiteX3" fmla="*/ 397613 w 397613"/>
                  <a:gd name="connsiteY3" fmla="*/ 596401 h 606580"/>
                  <a:gd name="connsiteX4" fmla="*/ 387331 w 397613"/>
                  <a:gd name="connsiteY4" fmla="*/ 606580 h 606580"/>
                  <a:gd name="connsiteX5" fmla="*/ 115080 w 397613"/>
                  <a:gd name="connsiteY5" fmla="*/ 606580 h 606580"/>
                  <a:gd name="connsiteX6" fmla="*/ 104908 w 397613"/>
                  <a:gd name="connsiteY6" fmla="*/ 596401 h 606580"/>
                  <a:gd name="connsiteX7" fmla="*/ 104908 w 397613"/>
                  <a:gd name="connsiteY7" fmla="*/ 592132 h 606580"/>
                  <a:gd name="connsiteX8" fmla="*/ 115080 w 397613"/>
                  <a:gd name="connsiteY8" fmla="*/ 581953 h 606580"/>
                  <a:gd name="connsiteX9" fmla="*/ 36044 w 397613"/>
                  <a:gd name="connsiteY9" fmla="*/ 432926 h 606580"/>
                  <a:gd name="connsiteX10" fmla="*/ 37904 w 397613"/>
                  <a:gd name="connsiteY10" fmla="*/ 445157 h 606580"/>
                  <a:gd name="connsiteX11" fmla="*/ 40091 w 397613"/>
                  <a:gd name="connsiteY11" fmla="*/ 455533 h 606580"/>
                  <a:gd name="connsiteX12" fmla="*/ 54965 w 397613"/>
                  <a:gd name="connsiteY12" fmla="*/ 520405 h 606580"/>
                  <a:gd name="connsiteX13" fmla="*/ 80777 w 397613"/>
                  <a:gd name="connsiteY13" fmla="*/ 531436 h 606580"/>
                  <a:gd name="connsiteX14" fmla="*/ 139071 w 397613"/>
                  <a:gd name="connsiteY14" fmla="*/ 501620 h 606580"/>
                  <a:gd name="connsiteX15" fmla="*/ 148477 w 397613"/>
                  <a:gd name="connsiteY15" fmla="*/ 496597 h 606580"/>
                  <a:gd name="connsiteX16" fmla="*/ 158976 w 397613"/>
                  <a:gd name="connsiteY16" fmla="*/ 490153 h 606580"/>
                  <a:gd name="connsiteX17" fmla="*/ 149898 w 397613"/>
                  <a:gd name="connsiteY17" fmla="*/ 484146 h 606580"/>
                  <a:gd name="connsiteX18" fmla="*/ 140274 w 397613"/>
                  <a:gd name="connsiteY18" fmla="*/ 479341 h 606580"/>
                  <a:gd name="connsiteX19" fmla="*/ 56387 w 397613"/>
                  <a:gd name="connsiteY19" fmla="*/ 440352 h 606580"/>
                  <a:gd name="connsiteX20" fmla="*/ 46544 w 397613"/>
                  <a:gd name="connsiteY20" fmla="*/ 436093 h 606580"/>
                  <a:gd name="connsiteX21" fmla="*/ 36044 w 397613"/>
                  <a:gd name="connsiteY21" fmla="*/ 432926 h 606580"/>
                  <a:gd name="connsiteX22" fmla="*/ 161164 w 397613"/>
                  <a:gd name="connsiteY22" fmla="*/ 71977 h 606580"/>
                  <a:gd name="connsiteX23" fmla="*/ 355186 w 397613"/>
                  <a:gd name="connsiteY23" fmla="*/ 162296 h 606580"/>
                  <a:gd name="connsiteX24" fmla="*/ 357811 w 397613"/>
                  <a:gd name="connsiteY24" fmla="*/ 169395 h 606580"/>
                  <a:gd name="connsiteX25" fmla="*/ 205130 w 397613"/>
                  <a:gd name="connsiteY25" fmla="*/ 496706 h 606580"/>
                  <a:gd name="connsiteX26" fmla="*/ 198131 w 397613"/>
                  <a:gd name="connsiteY26" fmla="*/ 503914 h 606580"/>
                  <a:gd name="connsiteX27" fmla="*/ 46216 w 397613"/>
                  <a:gd name="connsiteY27" fmla="*/ 582548 h 606580"/>
                  <a:gd name="connsiteX28" fmla="*/ 38778 w 397613"/>
                  <a:gd name="connsiteY28" fmla="*/ 579708 h 606580"/>
                  <a:gd name="connsiteX29" fmla="*/ 280 w 397613"/>
                  <a:gd name="connsiteY29" fmla="*/ 411957 h 606580"/>
                  <a:gd name="connsiteX30" fmla="*/ 1374 w 397613"/>
                  <a:gd name="connsiteY30" fmla="*/ 401909 h 606580"/>
                  <a:gd name="connsiteX31" fmla="*/ 154055 w 397613"/>
                  <a:gd name="connsiteY31" fmla="*/ 74598 h 606580"/>
                  <a:gd name="connsiteX32" fmla="*/ 161164 w 397613"/>
                  <a:gd name="connsiteY32" fmla="*/ 71977 h 606580"/>
                  <a:gd name="connsiteX33" fmla="*/ 194208 w 397613"/>
                  <a:gd name="connsiteY33" fmla="*/ 533 h 606580"/>
                  <a:gd name="connsiteX34" fmla="*/ 388210 w 397613"/>
                  <a:gd name="connsiteY34" fmla="*/ 90741 h 606580"/>
                  <a:gd name="connsiteX35" fmla="*/ 390835 w 397613"/>
                  <a:gd name="connsiteY35" fmla="*/ 97839 h 606580"/>
                  <a:gd name="connsiteX36" fmla="*/ 372900 w 397613"/>
                  <a:gd name="connsiteY36" fmla="*/ 136390 h 606580"/>
                  <a:gd name="connsiteX37" fmla="*/ 365792 w 397613"/>
                  <a:gd name="connsiteY37" fmla="*/ 139011 h 606580"/>
                  <a:gd name="connsiteX38" fmla="*/ 171680 w 397613"/>
                  <a:gd name="connsiteY38" fmla="*/ 48695 h 606580"/>
                  <a:gd name="connsiteX39" fmla="*/ 169164 w 397613"/>
                  <a:gd name="connsiteY39" fmla="*/ 41596 h 606580"/>
                  <a:gd name="connsiteX40" fmla="*/ 187099 w 397613"/>
                  <a:gd name="connsiteY40" fmla="*/ 3045 h 606580"/>
                  <a:gd name="connsiteX41" fmla="*/ 194208 w 397613"/>
                  <a:gd name="connsiteY41" fmla="*/ 533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97613" h="606580">
                    <a:moveTo>
                      <a:pt x="115080" y="581953"/>
                    </a:moveTo>
                    <a:lnTo>
                      <a:pt x="387331" y="581953"/>
                    </a:lnTo>
                    <a:cubicBezTo>
                      <a:pt x="393019" y="581953"/>
                      <a:pt x="397613" y="586550"/>
                      <a:pt x="397613" y="592132"/>
                    </a:cubicBezTo>
                    <a:lnTo>
                      <a:pt x="397613" y="596401"/>
                    </a:lnTo>
                    <a:cubicBezTo>
                      <a:pt x="397613" y="601983"/>
                      <a:pt x="393019" y="606580"/>
                      <a:pt x="387331" y="606580"/>
                    </a:cubicBezTo>
                    <a:lnTo>
                      <a:pt x="115080" y="606580"/>
                    </a:lnTo>
                    <a:cubicBezTo>
                      <a:pt x="109502" y="606580"/>
                      <a:pt x="104908" y="601983"/>
                      <a:pt x="104908" y="596401"/>
                    </a:cubicBezTo>
                    <a:lnTo>
                      <a:pt x="104908" y="592132"/>
                    </a:lnTo>
                    <a:cubicBezTo>
                      <a:pt x="104908" y="586550"/>
                      <a:pt x="109502" y="581953"/>
                      <a:pt x="115080" y="581953"/>
                    </a:cubicBezTo>
                    <a:close/>
                    <a:moveTo>
                      <a:pt x="36044" y="432926"/>
                    </a:moveTo>
                    <a:cubicBezTo>
                      <a:pt x="35607" y="433909"/>
                      <a:pt x="37904" y="445157"/>
                      <a:pt x="37904" y="445157"/>
                    </a:cubicBezTo>
                    <a:cubicBezTo>
                      <a:pt x="38450" y="447997"/>
                      <a:pt x="39435" y="452693"/>
                      <a:pt x="40091" y="455533"/>
                    </a:cubicBezTo>
                    <a:cubicBezTo>
                      <a:pt x="40091" y="455533"/>
                      <a:pt x="50919" y="502931"/>
                      <a:pt x="54965" y="520405"/>
                    </a:cubicBezTo>
                    <a:cubicBezTo>
                      <a:pt x="56934" y="529033"/>
                      <a:pt x="72902" y="535476"/>
                      <a:pt x="80777" y="531436"/>
                    </a:cubicBezTo>
                    <a:cubicBezTo>
                      <a:pt x="96526" y="523354"/>
                      <a:pt x="139071" y="501620"/>
                      <a:pt x="139071" y="501620"/>
                    </a:cubicBezTo>
                    <a:cubicBezTo>
                      <a:pt x="141696" y="500310"/>
                      <a:pt x="145961" y="498016"/>
                      <a:pt x="148477" y="496597"/>
                    </a:cubicBezTo>
                    <a:cubicBezTo>
                      <a:pt x="148477" y="496597"/>
                      <a:pt x="158539" y="491027"/>
                      <a:pt x="158976" y="490153"/>
                    </a:cubicBezTo>
                    <a:cubicBezTo>
                      <a:pt x="159414" y="489170"/>
                      <a:pt x="149898" y="484146"/>
                      <a:pt x="149898" y="484146"/>
                    </a:cubicBezTo>
                    <a:cubicBezTo>
                      <a:pt x="147274" y="482727"/>
                      <a:pt x="143008" y="480542"/>
                      <a:pt x="140274" y="479341"/>
                    </a:cubicBezTo>
                    <a:lnTo>
                      <a:pt x="56387" y="440352"/>
                    </a:lnTo>
                    <a:cubicBezTo>
                      <a:pt x="53653" y="439042"/>
                      <a:pt x="49278" y="437185"/>
                      <a:pt x="46544" y="436093"/>
                    </a:cubicBezTo>
                    <a:cubicBezTo>
                      <a:pt x="46544" y="436093"/>
                      <a:pt x="36482" y="432052"/>
                      <a:pt x="36044" y="432926"/>
                    </a:cubicBezTo>
                    <a:close/>
                    <a:moveTo>
                      <a:pt x="161164" y="71977"/>
                    </a:moveTo>
                    <a:lnTo>
                      <a:pt x="355186" y="162296"/>
                    </a:lnTo>
                    <a:cubicBezTo>
                      <a:pt x="357811" y="163497"/>
                      <a:pt x="359014" y="166665"/>
                      <a:pt x="357811" y="169395"/>
                    </a:cubicBezTo>
                    <a:lnTo>
                      <a:pt x="205130" y="496706"/>
                    </a:lnTo>
                    <a:cubicBezTo>
                      <a:pt x="203927" y="499327"/>
                      <a:pt x="200756" y="502603"/>
                      <a:pt x="198131" y="503914"/>
                    </a:cubicBezTo>
                    <a:lnTo>
                      <a:pt x="46216" y="582548"/>
                    </a:lnTo>
                    <a:cubicBezTo>
                      <a:pt x="43591" y="583858"/>
                      <a:pt x="39435" y="582548"/>
                      <a:pt x="38778" y="579708"/>
                    </a:cubicBezTo>
                    <a:lnTo>
                      <a:pt x="280" y="411957"/>
                    </a:lnTo>
                    <a:cubicBezTo>
                      <a:pt x="-376" y="409117"/>
                      <a:pt x="171" y="404639"/>
                      <a:pt x="1374" y="401909"/>
                    </a:cubicBezTo>
                    <a:lnTo>
                      <a:pt x="154055" y="74598"/>
                    </a:lnTo>
                    <a:cubicBezTo>
                      <a:pt x="155258" y="71977"/>
                      <a:pt x="158429" y="70776"/>
                      <a:pt x="161164" y="71977"/>
                    </a:cubicBezTo>
                    <a:close/>
                    <a:moveTo>
                      <a:pt x="194208" y="533"/>
                    </a:moveTo>
                    <a:lnTo>
                      <a:pt x="388210" y="90741"/>
                    </a:lnTo>
                    <a:cubicBezTo>
                      <a:pt x="390944" y="91942"/>
                      <a:pt x="392038" y="95218"/>
                      <a:pt x="390835" y="97839"/>
                    </a:cubicBezTo>
                    <a:lnTo>
                      <a:pt x="372900" y="136390"/>
                    </a:lnTo>
                    <a:cubicBezTo>
                      <a:pt x="371588" y="139011"/>
                      <a:pt x="368416" y="140213"/>
                      <a:pt x="365792" y="139011"/>
                    </a:cubicBezTo>
                    <a:lnTo>
                      <a:pt x="171680" y="48695"/>
                    </a:lnTo>
                    <a:cubicBezTo>
                      <a:pt x="169055" y="47494"/>
                      <a:pt x="167852" y="44326"/>
                      <a:pt x="169164" y="41596"/>
                    </a:cubicBezTo>
                    <a:lnTo>
                      <a:pt x="187099" y="3045"/>
                    </a:lnTo>
                    <a:cubicBezTo>
                      <a:pt x="188411" y="424"/>
                      <a:pt x="191583" y="-777"/>
                      <a:pt x="194208" y="533"/>
                    </a:cubicBezTo>
                    <a:close/>
                  </a:path>
                </a:pathLst>
              </a:custGeom>
              <a:gradFill>
                <a:gsLst>
                  <a:gs pos="0">
                    <a:schemeClr val="bg1"/>
                  </a:gs>
                  <a:gs pos="70000">
                    <a:schemeClr val="accent5">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grpSp>
        <p:nvGrpSpPr>
          <p:cNvPr id="76" name="组合 75">
            <a:extLst>
              <a:ext uri="{FF2B5EF4-FFF2-40B4-BE49-F238E27FC236}">
                <a16:creationId xmlns:a16="http://schemas.microsoft.com/office/drawing/2014/main" id="{B0E98192-2251-4427-BB61-76EE2A719A85}"/>
              </a:ext>
            </a:extLst>
          </p:cNvPr>
          <p:cNvGrpSpPr/>
          <p:nvPr/>
        </p:nvGrpSpPr>
        <p:grpSpPr>
          <a:xfrm>
            <a:off x="5386614" y="5059816"/>
            <a:ext cx="3976488" cy="1020841"/>
            <a:chOff x="5386614" y="5017553"/>
            <a:chExt cx="3976488" cy="1020841"/>
          </a:xfrm>
        </p:grpSpPr>
        <p:grpSp>
          <p:nvGrpSpPr>
            <p:cNvPr id="42" name="组合 41">
              <a:extLst>
                <a:ext uri="{FF2B5EF4-FFF2-40B4-BE49-F238E27FC236}">
                  <a16:creationId xmlns:a16="http://schemas.microsoft.com/office/drawing/2014/main" id="{20F115C6-0B28-0861-BAA3-EA513D58943C}"/>
                </a:ext>
              </a:extLst>
            </p:cNvPr>
            <p:cNvGrpSpPr/>
            <p:nvPr/>
          </p:nvGrpSpPr>
          <p:grpSpPr>
            <a:xfrm>
              <a:off x="6096000" y="5017553"/>
              <a:ext cx="3267102" cy="1020841"/>
              <a:chOff x="7006740" y="4674653"/>
              <a:chExt cx="3267102" cy="1020841"/>
            </a:xfrm>
          </p:grpSpPr>
          <p:sp>
            <p:nvSpPr>
              <p:cNvPr id="4" name="湖北科技职业学院11">
                <a:extLst>
                  <a:ext uri="{FF2B5EF4-FFF2-40B4-BE49-F238E27FC236}">
                    <a16:creationId xmlns:a16="http://schemas.microsoft.com/office/drawing/2014/main" id="{DD2AFF72-0D48-9033-65A0-F4974BD6E20C}"/>
                  </a:ext>
                </a:extLst>
              </p:cNvPr>
              <p:cNvSpPr txBox="1"/>
              <p:nvPr/>
            </p:nvSpPr>
            <p:spPr>
              <a:xfrm>
                <a:off x="7652611" y="4674653"/>
                <a:ext cx="2621231" cy="769441"/>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r"/>
                <a:r>
                  <a:rPr lang="en-US" altLang="zh-CN" sz="4400">
                    <a:gradFill>
                      <a:gsLst>
                        <a:gs pos="100000">
                          <a:schemeClr val="accent5">
                            <a:lumMod val="75000"/>
                          </a:schemeClr>
                        </a:gs>
                        <a:gs pos="18000">
                          <a:srgbClr val="00B0F0"/>
                        </a:gs>
                      </a:gsLst>
                      <a:lin ang="4800000" scaled="0"/>
                    </a:gradFill>
                    <a:latin typeface="字体圈欣意冠黑体" panose="00000500000000000000" pitchFamily="2" charset="-122"/>
                    <a:ea typeface="字体圈欣意冠黑体" panose="00000500000000000000" pitchFamily="2" charset="-122"/>
                    <a:sym typeface="字体圈欣意冠黑体" panose="00000500000000000000" pitchFamily="2" charset="-122"/>
                  </a:rPr>
                  <a:t>4.</a:t>
                </a:r>
                <a:r>
                  <a:rPr lang="zh-CN" altLang="en-US" sz="4400">
                    <a:gradFill>
                      <a:gsLst>
                        <a:gs pos="100000">
                          <a:schemeClr val="accent5">
                            <a:lumMod val="75000"/>
                          </a:schemeClr>
                        </a:gs>
                        <a:gs pos="18000">
                          <a:srgbClr val="00B0F0"/>
                        </a:gs>
                      </a:gsLst>
                      <a:lin ang="4800000" scaled="0"/>
                    </a:gradFill>
                    <a:latin typeface="字体圈欣意冠黑体" panose="00000500000000000000" pitchFamily="2" charset="-122"/>
                    <a:ea typeface="字体圈欣意冠黑体" panose="00000500000000000000" pitchFamily="2" charset="-122"/>
                    <a:sym typeface="字体圈欣意冠黑体" panose="00000500000000000000" pitchFamily="2" charset="-122"/>
                  </a:rPr>
                  <a:t>学校发展</a:t>
                </a:r>
              </a:p>
            </p:txBody>
          </p:sp>
          <p:sp>
            <p:nvSpPr>
              <p:cNvPr id="38" name="文本框 37">
                <a:extLst>
                  <a:ext uri="{FF2B5EF4-FFF2-40B4-BE49-F238E27FC236}">
                    <a16:creationId xmlns:a16="http://schemas.microsoft.com/office/drawing/2014/main" id="{3C0A921A-550D-7DA9-FAE3-36ACF8AE6731}"/>
                  </a:ext>
                </a:extLst>
              </p:cNvPr>
              <p:cNvSpPr txBox="1"/>
              <p:nvPr/>
            </p:nvSpPr>
            <p:spPr>
              <a:xfrm>
                <a:off x="7006740" y="5295384"/>
                <a:ext cx="3254402" cy="400110"/>
              </a:xfrm>
              <a:prstGeom prst="rect">
                <a:avLst/>
              </a:prstGeom>
              <a:noFill/>
            </p:spPr>
            <p:txBody>
              <a:bodyPr wrap="square">
                <a:spAutoFit/>
              </a:bodyPr>
              <a:lstStyle/>
              <a:p>
                <a:pPr algn="r">
                  <a:defRPr/>
                </a:pPr>
                <a:r>
                  <a:rPr lang="en-US" altLang="zh-CN"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School development</a:t>
                </a:r>
                <a:endParaRPr lang="zh-CN" altLang="en-US" sz="20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endParaRPr>
              </a:p>
            </p:txBody>
          </p:sp>
        </p:grpSp>
        <p:grpSp>
          <p:nvGrpSpPr>
            <p:cNvPr id="69" name="组合 68">
              <a:extLst>
                <a:ext uri="{FF2B5EF4-FFF2-40B4-BE49-F238E27FC236}">
                  <a16:creationId xmlns:a16="http://schemas.microsoft.com/office/drawing/2014/main" id="{15CFEDD3-BD4A-74EE-D9E2-9EFF25F6DC1A}"/>
                </a:ext>
              </a:extLst>
            </p:cNvPr>
            <p:cNvGrpSpPr/>
            <p:nvPr/>
          </p:nvGrpSpPr>
          <p:grpSpPr>
            <a:xfrm>
              <a:off x="5386614" y="5254923"/>
              <a:ext cx="546100" cy="546100"/>
              <a:chOff x="5473700" y="3429000"/>
              <a:chExt cx="546100" cy="546100"/>
            </a:xfrm>
          </p:grpSpPr>
          <p:grpSp>
            <p:nvGrpSpPr>
              <p:cNvPr id="58" name="组合 57">
                <a:extLst>
                  <a:ext uri="{FF2B5EF4-FFF2-40B4-BE49-F238E27FC236}">
                    <a16:creationId xmlns:a16="http://schemas.microsoft.com/office/drawing/2014/main" id="{A73ADBC6-6321-0B88-7A55-CC318CBF9450}"/>
                  </a:ext>
                </a:extLst>
              </p:cNvPr>
              <p:cNvGrpSpPr/>
              <p:nvPr/>
            </p:nvGrpSpPr>
            <p:grpSpPr>
              <a:xfrm>
                <a:off x="5473700" y="3429000"/>
                <a:ext cx="546100" cy="546100"/>
                <a:chOff x="5451475" y="1095375"/>
                <a:chExt cx="590550" cy="590550"/>
              </a:xfrm>
            </p:grpSpPr>
            <p:sp>
              <p:nvSpPr>
                <p:cNvPr id="59" name="椭圆 58">
                  <a:extLst>
                    <a:ext uri="{FF2B5EF4-FFF2-40B4-BE49-F238E27FC236}">
                      <a16:creationId xmlns:a16="http://schemas.microsoft.com/office/drawing/2014/main" id="{B0DC68EF-08F1-0697-0F03-D13A11E702F1}"/>
                    </a:ext>
                  </a:extLst>
                </p:cNvPr>
                <p:cNvSpPr/>
                <p:nvPr/>
              </p:nvSpPr>
              <p:spPr>
                <a:xfrm>
                  <a:off x="5492750" y="1136650"/>
                  <a:ext cx="508000" cy="508000"/>
                </a:xfrm>
                <a:prstGeom prst="ellipse">
                  <a:avLst/>
                </a:prstGeom>
                <a:gradFill flip="none" rotWithShape="1">
                  <a:gsLst>
                    <a:gs pos="0">
                      <a:srgbClr val="279DDA">
                        <a:alpha val="94000"/>
                      </a:srgbClr>
                    </a:gs>
                    <a:gs pos="70000">
                      <a:srgbClr val="256DBE">
                        <a:alpha val="8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endParaRPr>
                </a:p>
              </p:txBody>
            </p:sp>
            <p:sp>
              <p:nvSpPr>
                <p:cNvPr id="60" name="椭圆 59">
                  <a:extLst>
                    <a:ext uri="{FF2B5EF4-FFF2-40B4-BE49-F238E27FC236}">
                      <a16:creationId xmlns:a16="http://schemas.microsoft.com/office/drawing/2014/main" id="{7CFA83B8-FA6F-1FBF-5691-A75C68DE9F1B}"/>
                    </a:ext>
                  </a:extLst>
                </p:cNvPr>
                <p:cNvSpPr/>
                <p:nvPr/>
              </p:nvSpPr>
              <p:spPr>
                <a:xfrm>
                  <a:off x="5451475" y="1095375"/>
                  <a:ext cx="590550" cy="590550"/>
                </a:xfrm>
                <a:prstGeom prst="ellipse">
                  <a:avLst/>
                </a:prstGeom>
                <a:solidFill>
                  <a:srgbClr val="00B0F0">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endParaRPr>
                </a:p>
              </p:txBody>
            </p:sp>
          </p:grpSp>
          <p:sp>
            <p:nvSpPr>
              <p:cNvPr id="65" name="calligraphy-signature_74120">
                <a:extLst>
                  <a:ext uri="{FF2B5EF4-FFF2-40B4-BE49-F238E27FC236}">
                    <a16:creationId xmlns:a16="http://schemas.microsoft.com/office/drawing/2014/main" id="{83AB4F09-4131-0F48-2A04-BF658BD4AB67}"/>
                  </a:ext>
                </a:extLst>
              </p:cNvPr>
              <p:cNvSpPr/>
              <p:nvPr/>
            </p:nvSpPr>
            <p:spPr>
              <a:xfrm>
                <a:off x="5622904" y="3578389"/>
                <a:ext cx="247692" cy="247322"/>
              </a:xfrm>
              <a:custGeom>
                <a:avLst/>
                <a:gdLst>
                  <a:gd name="T0" fmla="*/ 4705 w 4809"/>
                  <a:gd name="T1" fmla="*/ 901 h 4809"/>
                  <a:gd name="T2" fmla="*/ 3908 w 4809"/>
                  <a:gd name="T3" fmla="*/ 104 h 4809"/>
                  <a:gd name="T4" fmla="*/ 3531 w 4809"/>
                  <a:gd name="T5" fmla="*/ 104 h 4809"/>
                  <a:gd name="T6" fmla="*/ 3226 w 4809"/>
                  <a:gd name="T7" fmla="*/ 410 h 4809"/>
                  <a:gd name="T8" fmla="*/ 3512 w 4809"/>
                  <a:gd name="T9" fmla="*/ 697 h 4809"/>
                  <a:gd name="T10" fmla="*/ 3512 w 4809"/>
                  <a:gd name="T11" fmla="*/ 873 h 4809"/>
                  <a:gd name="T12" fmla="*/ 3336 w 4809"/>
                  <a:gd name="T13" fmla="*/ 873 h 4809"/>
                  <a:gd name="T14" fmla="*/ 3050 w 4809"/>
                  <a:gd name="T15" fmla="*/ 586 h 4809"/>
                  <a:gd name="T16" fmla="*/ 2566 w 4809"/>
                  <a:gd name="T17" fmla="*/ 1070 h 4809"/>
                  <a:gd name="T18" fmla="*/ 2852 w 4809"/>
                  <a:gd name="T19" fmla="*/ 1356 h 4809"/>
                  <a:gd name="T20" fmla="*/ 2852 w 4809"/>
                  <a:gd name="T21" fmla="*/ 1532 h 4809"/>
                  <a:gd name="T22" fmla="*/ 2676 w 4809"/>
                  <a:gd name="T23" fmla="*/ 1532 h 4809"/>
                  <a:gd name="T24" fmla="*/ 2390 w 4809"/>
                  <a:gd name="T25" fmla="*/ 1246 h 4809"/>
                  <a:gd name="T26" fmla="*/ 1906 w 4809"/>
                  <a:gd name="T27" fmla="*/ 1730 h 4809"/>
                  <a:gd name="T28" fmla="*/ 2192 w 4809"/>
                  <a:gd name="T29" fmla="*/ 2016 h 4809"/>
                  <a:gd name="T30" fmla="*/ 2192 w 4809"/>
                  <a:gd name="T31" fmla="*/ 2192 h 4809"/>
                  <a:gd name="T32" fmla="*/ 2016 w 4809"/>
                  <a:gd name="T33" fmla="*/ 2192 h 4809"/>
                  <a:gd name="T34" fmla="*/ 1730 w 4809"/>
                  <a:gd name="T35" fmla="*/ 1906 h 4809"/>
                  <a:gd name="T36" fmla="*/ 1246 w 4809"/>
                  <a:gd name="T37" fmla="*/ 2390 h 4809"/>
                  <a:gd name="T38" fmla="*/ 1532 w 4809"/>
                  <a:gd name="T39" fmla="*/ 2676 h 4809"/>
                  <a:gd name="T40" fmla="*/ 1532 w 4809"/>
                  <a:gd name="T41" fmla="*/ 2852 h 4809"/>
                  <a:gd name="T42" fmla="*/ 1356 w 4809"/>
                  <a:gd name="T43" fmla="*/ 2852 h 4809"/>
                  <a:gd name="T44" fmla="*/ 1070 w 4809"/>
                  <a:gd name="T45" fmla="*/ 2566 h 4809"/>
                  <a:gd name="T46" fmla="*/ 586 w 4809"/>
                  <a:gd name="T47" fmla="*/ 3050 h 4809"/>
                  <a:gd name="T48" fmla="*/ 872 w 4809"/>
                  <a:gd name="T49" fmla="*/ 3336 h 4809"/>
                  <a:gd name="T50" fmla="*/ 872 w 4809"/>
                  <a:gd name="T51" fmla="*/ 3512 h 4809"/>
                  <a:gd name="T52" fmla="*/ 697 w 4809"/>
                  <a:gd name="T53" fmla="*/ 3512 h 4809"/>
                  <a:gd name="T54" fmla="*/ 410 w 4809"/>
                  <a:gd name="T55" fmla="*/ 3226 h 4809"/>
                  <a:gd name="T56" fmla="*/ 104 w 4809"/>
                  <a:gd name="T57" fmla="*/ 3531 h 4809"/>
                  <a:gd name="T58" fmla="*/ 104 w 4809"/>
                  <a:gd name="T59" fmla="*/ 3908 h 4809"/>
                  <a:gd name="T60" fmla="*/ 901 w 4809"/>
                  <a:gd name="T61" fmla="*/ 4705 h 4809"/>
                  <a:gd name="T62" fmla="*/ 1278 w 4809"/>
                  <a:gd name="T63" fmla="*/ 4705 h 4809"/>
                  <a:gd name="T64" fmla="*/ 4705 w 4809"/>
                  <a:gd name="T65" fmla="*/ 1278 h 4809"/>
                  <a:gd name="T66" fmla="*/ 4705 w 4809"/>
                  <a:gd name="T67" fmla="*/ 901 h 4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09" h="4809">
                    <a:moveTo>
                      <a:pt x="4705" y="901"/>
                    </a:moveTo>
                    <a:lnTo>
                      <a:pt x="3908" y="104"/>
                    </a:lnTo>
                    <a:cubicBezTo>
                      <a:pt x="3804" y="0"/>
                      <a:pt x="3635" y="0"/>
                      <a:pt x="3531" y="104"/>
                    </a:cubicBezTo>
                    <a:lnTo>
                      <a:pt x="3226" y="410"/>
                    </a:lnTo>
                    <a:lnTo>
                      <a:pt x="3512" y="697"/>
                    </a:lnTo>
                    <a:cubicBezTo>
                      <a:pt x="3561" y="745"/>
                      <a:pt x="3561" y="824"/>
                      <a:pt x="3512" y="873"/>
                    </a:cubicBezTo>
                    <a:cubicBezTo>
                      <a:pt x="3464" y="921"/>
                      <a:pt x="3385" y="921"/>
                      <a:pt x="3336" y="873"/>
                    </a:cubicBezTo>
                    <a:lnTo>
                      <a:pt x="3050" y="586"/>
                    </a:lnTo>
                    <a:lnTo>
                      <a:pt x="2566" y="1070"/>
                    </a:lnTo>
                    <a:lnTo>
                      <a:pt x="2852" y="1356"/>
                    </a:lnTo>
                    <a:cubicBezTo>
                      <a:pt x="2901" y="1405"/>
                      <a:pt x="2901" y="1484"/>
                      <a:pt x="2852" y="1532"/>
                    </a:cubicBezTo>
                    <a:cubicBezTo>
                      <a:pt x="2804" y="1581"/>
                      <a:pt x="2725" y="1581"/>
                      <a:pt x="2676" y="1532"/>
                    </a:cubicBezTo>
                    <a:lnTo>
                      <a:pt x="2390" y="1246"/>
                    </a:lnTo>
                    <a:lnTo>
                      <a:pt x="1906" y="1730"/>
                    </a:lnTo>
                    <a:lnTo>
                      <a:pt x="2192" y="2016"/>
                    </a:lnTo>
                    <a:cubicBezTo>
                      <a:pt x="2241" y="2065"/>
                      <a:pt x="2241" y="2144"/>
                      <a:pt x="2192" y="2192"/>
                    </a:cubicBezTo>
                    <a:cubicBezTo>
                      <a:pt x="2144" y="2241"/>
                      <a:pt x="2065" y="2241"/>
                      <a:pt x="2016" y="2192"/>
                    </a:cubicBezTo>
                    <a:lnTo>
                      <a:pt x="1730" y="1906"/>
                    </a:lnTo>
                    <a:lnTo>
                      <a:pt x="1246" y="2390"/>
                    </a:lnTo>
                    <a:lnTo>
                      <a:pt x="1532" y="2676"/>
                    </a:lnTo>
                    <a:cubicBezTo>
                      <a:pt x="1581" y="2725"/>
                      <a:pt x="1581" y="2804"/>
                      <a:pt x="1532" y="2852"/>
                    </a:cubicBezTo>
                    <a:cubicBezTo>
                      <a:pt x="1484" y="2901"/>
                      <a:pt x="1405" y="2901"/>
                      <a:pt x="1356" y="2852"/>
                    </a:cubicBezTo>
                    <a:lnTo>
                      <a:pt x="1070" y="2566"/>
                    </a:lnTo>
                    <a:lnTo>
                      <a:pt x="586" y="3050"/>
                    </a:lnTo>
                    <a:lnTo>
                      <a:pt x="872" y="3336"/>
                    </a:lnTo>
                    <a:cubicBezTo>
                      <a:pt x="921" y="3385"/>
                      <a:pt x="921" y="3464"/>
                      <a:pt x="872" y="3512"/>
                    </a:cubicBezTo>
                    <a:cubicBezTo>
                      <a:pt x="824" y="3561"/>
                      <a:pt x="745" y="3561"/>
                      <a:pt x="697" y="3512"/>
                    </a:cubicBezTo>
                    <a:lnTo>
                      <a:pt x="410" y="3226"/>
                    </a:lnTo>
                    <a:lnTo>
                      <a:pt x="104" y="3531"/>
                    </a:lnTo>
                    <a:cubicBezTo>
                      <a:pt x="0" y="3635"/>
                      <a:pt x="0" y="3804"/>
                      <a:pt x="104" y="3908"/>
                    </a:cubicBezTo>
                    <a:lnTo>
                      <a:pt x="901" y="4705"/>
                    </a:lnTo>
                    <a:cubicBezTo>
                      <a:pt x="1005" y="4809"/>
                      <a:pt x="1174" y="4809"/>
                      <a:pt x="1278" y="4705"/>
                    </a:cubicBezTo>
                    <a:lnTo>
                      <a:pt x="4705" y="1278"/>
                    </a:lnTo>
                    <a:cubicBezTo>
                      <a:pt x="4809" y="1174"/>
                      <a:pt x="4809" y="1005"/>
                      <a:pt x="4705" y="901"/>
                    </a:cubicBezTo>
                    <a:close/>
                  </a:path>
                </a:pathLst>
              </a:custGeom>
              <a:gradFill>
                <a:gsLst>
                  <a:gs pos="0">
                    <a:schemeClr val="bg1"/>
                  </a:gs>
                  <a:gs pos="70000">
                    <a:schemeClr val="accent5">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spTree>
    <p:custDataLst>
      <p:tags r:id="rId1"/>
    </p:custDataLst>
    <p:extLst>
      <p:ext uri="{BB962C8B-B14F-4D97-AF65-F5344CB8AC3E}">
        <p14:creationId xmlns:p14="http://schemas.microsoft.com/office/powerpoint/2010/main" val="240327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93128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3" name="组合 32">
            <a:extLst>
              <a:ext uri="{FF2B5EF4-FFF2-40B4-BE49-F238E27FC236}">
                <a16:creationId xmlns:a16="http://schemas.microsoft.com/office/drawing/2014/main" id="{CEB4471C-3DD0-471E-DC6E-3E8E62D6CD7E}"/>
              </a:ext>
            </a:extLst>
          </p:cNvPr>
          <p:cNvGrpSpPr/>
          <p:nvPr/>
        </p:nvGrpSpPr>
        <p:grpSpPr>
          <a:xfrm>
            <a:off x="609599" y="1034473"/>
            <a:ext cx="2657475" cy="2509323"/>
            <a:chOff x="0" y="-1"/>
            <a:chExt cx="4165600" cy="3933371"/>
          </a:xfrm>
        </p:grpSpPr>
        <p:sp>
          <p:nvSpPr>
            <p:cNvPr id="32" name="任意多边形: 形状 31">
              <a:extLst>
                <a:ext uri="{FF2B5EF4-FFF2-40B4-BE49-F238E27FC236}">
                  <a16:creationId xmlns:a16="http://schemas.microsoft.com/office/drawing/2014/main" id="{9017EADB-570C-EAE7-711D-AB355F943E52}"/>
                </a:ext>
              </a:extLst>
            </p:cNvPr>
            <p:cNvSpPr/>
            <p:nvPr/>
          </p:nvSpPr>
          <p:spPr>
            <a:xfrm>
              <a:off x="0" y="-1"/>
              <a:ext cx="4165600" cy="3933371"/>
            </a:xfrm>
            <a:custGeom>
              <a:avLst/>
              <a:gdLst>
                <a:gd name="connsiteX0" fmla="*/ 0 w 3895501"/>
                <a:gd name="connsiteY0" fmla="*/ 3561560 h 3619500"/>
                <a:gd name="connsiteX1" fmla="*/ 12772 w 3895501"/>
                <a:gd name="connsiteY1" fmla="*/ 3619500 h 3619500"/>
                <a:gd name="connsiteX2" fmla="*/ 0 w 3895501"/>
                <a:gd name="connsiteY2" fmla="*/ 3619500 h 3619500"/>
                <a:gd name="connsiteX3" fmla="*/ 0 w 3895501"/>
                <a:gd name="connsiteY3" fmla="*/ 0 h 3619500"/>
                <a:gd name="connsiteX4" fmla="*/ 3895501 w 3895501"/>
                <a:gd name="connsiteY4" fmla="*/ 0 h 3619500"/>
                <a:gd name="connsiteX5" fmla="*/ 3792621 w 3895501"/>
                <a:gd name="connsiteY5" fmla="*/ 20068 h 3619500"/>
                <a:gd name="connsiteX6" fmla="*/ 29168 w 3895501"/>
                <a:gd name="connsiteY6" fmla="*/ 2668818 h 3619500"/>
                <a:gd name="connsiteX7" fmla="*/ 0 w 3895501"/>
                <a:gd name="connsiteY7" fmla="*/ 2801141 h 361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5501" h="3619500">
                  <a:moveTo>
                    <a:pt x="0" y="3561560"/>
                  </a:moveTo>
                  <a:lnTo>
                    <a:pt x="12772" y="3619500"/>
                  </a:lnTo>
                  <a:lnTo>
                    <a:pt x="0" y="3619500"/>
                  </a:lnTo>
                  <a:close/>
                  <a:moveTo>
                    <a:pt x="0" y="0"/>
                  </a:moveTo>
                  <a:lnTo>
                    <a:pt x="3895501" y="0"/>
                  </a:lnTo>
                  <a:lnTo>
                    <a:pt x="3792621" y="20068"/>
                  </a:lnTo>
                  <a:cubicBezTo>
                    <a:pt x="1825470" y="435288"/>
                    <a:pt x="353995" y="1443296"/>
                    <a:pt x="29168" y="2668818"/>
                  </a:cubicBezTo>
                  <a:lnTo>
                    <a:pt x="0" y="2801141"/>
                  </a:lnTo>
                  <a:close/>
                </a:path>
              </a:pathLst>
            </a:custGeom>
            <a:gradFill flip="none" rotWithShape="1">
              <a:gsLst>
                <a:gs pos="0">
                  <a:srgbClr val="279DDA">
                    <a:lumMod val="50000"/>
                    <a:lumOff val="50000"/>
                  </a:srgbClr>
                </a:gs>
                <a:gs pos="70000">
                  <a:srgbClr val="256DBE">
                    <a:lumMod val="57000"/>
                    <a:lumOff val="43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endParaRPr>
            </a:p>
          </p:txBody>
        </p:sp>
        <p:sp>
          <p:nvSpPr>
            <p:cNvPr id="31" name="任意多边形: 形状 30">
              <a:extLst>
                <a:ext uri="{FF2B5EF4-FFF2-40B4-BE49-F238E27FC236}">
                  <a16:creationId xmlns:a16="http://schemas.microsoft.com/office/drawing/2014/main" id="{877F0795-14D7-1A42-79A3-D3CB40C73FD0}"/>
                </a:ext>
              </a:extLst>
            </p:cNvPr>
            <p:cNvSpPr/>
            <p:nvPr/>
          </p:nvSpPr>
          <p:spPr>
            <a:xfrm>
              <a:off x="0" y="0"/>
              <a:ext cx="3895501" cy="3619500"/>
            </a:xfrm>
            <a:custGeom>
              <a:avLst/>
              <a:gdLst>
                <a:gd name="connsiteX0" fmla="*/ 0 w 3895501"/>
                <a:gd name="connsiteY0" fmla="*/ 3561560 h 3619500"/>
                <a:gd name="connsiteX1" fmla="*/ 12772 w 3895501"/>
                <a:gd name="connsiteY1" fmla="*/ 3619500 h 3619500"/>
                <a:gd name="connsiteX2" fmla="*/ 0 w 3895501"/>
                <a:gd name="connsiteY2" fmla="*/ 3619500 h 3619500"/>
                <a:gd name="connsiteX3" fmla="*/ 0 w 3895501"/>
                <a:gd name="connsiteY3" fmla="*/ 0 h 3619500"/>
                <a:gd name="connsiteX4" fmla="*/ 3895501 w 3895501"/>
                <a:gd name="connsiteY4" fmla="*/ 0 h 3619500"/>
                <a:gd name="connsiteX5" fmla="*/ 3792621 w 3895501"/>
                <a:gd name="connsiteY5" fmla="*/ 20068 h 3619500"/>
                <a:gd name="connsiteX6" fmla="*/ 29168 w 3895501"/>
                <a:gd name="connsiteY6" fmla="*/ 2668818 h 3619500"/>
                <a:gd name="connsiteX7" fmla="*/ 0 w 3895501"/>
                <a:gd name="connsiteY7" fmla="*/ 2801141 h 361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5501" h="3619500">
                  <a:moveTo>
                    <a:pt x="0" y="3561560"/>
                  </a:moveTo>
                  <a:lnTo>
                    <a:pt x="12772" y="3619500"/>
                  </a:lnTo>
                  <a:lnTo>
                    <a:pt x="0" y="3619500"/>
                  </a:lnTo>
                  <a:close/>
                  <a:moveTo>
                    <a:pt x="0" y="0"/>
                  </a:moveTo>
                  <a:lnTo>
                    <a:pt x="3895501" y="0"/>
                  </a:lnTo>
                  <a:lnTo>
                    <a:pt x="3792621" y="20068"/>
                  </a:lnTo>
                  <a:cubicBezTo>
                    <a:pt x="1825470" y="435288"/>
                    <a:pt x="353995" y="1443296"/>
                    <a:pt x="29168" y="2668818"/>
                  </a:cubicBezTo>
                  <a:lnTo>
                    <a:pt x="0" y="2801141"/>
                  </a:lnTo>
                  <a:close/>
                </a:path>
              </a:pathLst>
            </a:custGeom>
            <a:gradFill flip="none" rotWithShape="1">
              <a:gsLst>
                <a:gs pos="0">
                  <a:srgbClr val="279DDA"/>
                </a:gs>
                <a:gs pos="70000">
                  <a:srgbClr val="256DB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endParaRPr>
            </a:p>
          </p:txBody>
        </p:sp>
      </p:grpSp>
      <p:grpSp>
        <p:nvGrpSpPr>
          <p:cNvPr id="34" name="组合 33">
            <a:extLst>
              <a:ext uri="{FF2B5EF4-FFF2-40B4-BE49-F238E27FC236}">
                <a16:creationId xmlns:a16="http://schemas.microsoft.com/office/drawing/2014/main" id="{BAB88542-59C4-B2E4-7226-03B4542267BF}"/>
              </a:ext>
            </a:extLst>
          </p:cNvPr>
          <p:cNvGrpSpPr/>
          <p:nvPr/>
        </p:nvGrpSpPr>
        <p:grpSpPr>
          <a:xfrm flipH="1" flipV="1">
            <a:off x="9144000" y="4071179"/>
            <a:ext cx="3047999" cy="2786819"/>
            <a:chOff x="0" y="-1"/>
            <a:chExt cx="4165600" cy="3933371"/>
          </a:xfrm>
        </p:grpSpPr>
        <p:sp>
          <p:nvSpPr>
            <p:cNvPr id="35" name="任意多边形: 形状 34">
              <a:extLst>
                <a:ext uri="{FF2B5EF4-FFF2-40B4-BE49-F238E27FC236}">
                  <a16:creationId xmlns:a16="http://schemas.microsoft.com/office/drawing/2014/main" id="{4C517315-0B2A-A8BC-6022-1ADAA61F6F9E}"/>
                </a:ext>
              </a:extLst>
            </p:cNvPr>
            <p:cNvSpPr/>
            <p:nvPr/>
          </p:nvSpPr>
          <p:spPr>
            <a:xfrm>
              <a:off x="0" y="-1"/>
              <a:ext cx="4165600" cy="3933371"/>
            </a:xfrm>
            <a:custGeom>
              <a:avLst/>
              <a:gdLst>
                <a:gd name="connsiteX0" fmla="*/ 0 w 3895501"/>
                <a:gd name="connsiteY0" fmla="*/ 3561560 h 3619500"/>
                <a:gd name="connsiteX1" fmla="*/ 12772 w 3895501"/>
                <a:gd name="connsiteY1" fmla="*/ 3619500 h 3619500"/>
                <a:gd name="connsiteX2" fmla="*/ 0 w 3895501"/>
                <a:gd name="connsiteY2" fmla="*/ 3619500 h 3619500"/>
                <a:gd name="connsiteX3" fmla="*/ 0 w 3895501"/>
                <a:gd name="connsiteY3" fmla="*/ 0 h 3619500"/>
                <a:gd name="connsiteX4" fmla="*/ 3895501 w 3895501"/>
                <a:gd name="connsiteY4" fmla="*/ 0 h 3619500"/>
                <a:gd name="connsiteX5" fmla="*/ 3792621 w 3895501"/>
                <a:gd name="connsiteY5" fmla="*/ 20068 h 3619500"/>
                <a:gd name="connsiteX6" fmla="*/ 29168 w 3895501"/>
                <a:gd name="connsiteY6" fmla="*/ 2668818 h 3619500"/>
                <a:gd name="connsiteX7" fmla="*/ 0 w 3895501"/>
                <a:gd name="connsiteY7" fmla="*/ 2801141 h 361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5501" h="3619500">
                  <a:moveTo>
                    <a:pt x="0" y="3561560"/>
                  </a:moveTo>
                  <a:lnTo>
                    <a:pt x="12772" y="3619500"/>
                  </a:lnTo>
                  <a:lnTo>
                    <a:pt x="0" y="3619500"/>
                  </a:lnTo>
                  <a:close/>
                  <a:moveTo>
                    <a:pt x="0" y="0"/>
                  </a:moveTo>
                  <a:lnTo>
                    <a:pt x="3895501" y="0"/>
                  </a:lnTo>
                  <a:lnTo>
                    <a:pt x="3792621" y="20068"/>
                  </a:lnTo>
                  <a:cubicBezTo>
                    <a:pt x="1825470" y="435288"/>
                    <a:pt x="353995" y="1443296"/>
                    <a:pt x="29168" y="2668818"/>
                  </a:cubicBezTo>
                  <a:lnTo>
                    <a:pt x="0" y="2801141"/>
                  </a:lnTo>
                  <a:close/>
                </a:path>
              </a:pathLst>
            </a:custGeom>
            <a:gradFill flip="none" rotWithShape="1">
              <a:gsLst>
                <a:gs pos="0">
                  <a:srgbClr val="279DDA">
                    <a:lumMod val="50000"/>
                    <a:lumOff val="50000"/>
                  </a:srgbClr>
                </a:gs>
                <a:gs pos="70000">
                  <a:srgbClr val="256DBE">
                    <a:lumMod val="57000"/>
                    <a:lumOff val="43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endParaRPr>
            </a:p>
          </p:txBody>
        </p:sp>
        <p:sp>
          <p:nvSpPr>
            <p:cNvPr id="36" name="任意多边形: 形状 35">
              <a:extLst>
                <a:ext uri="{FF2B5EF4-FFF2-40B4-BE49-F238E27FC236}">
                  <a16:creationId xmlns:a16="http://schemas.microsoft.com/office/drawing/2014/main" id="{6F48449D-BBCC-8AE2-80BF-394E1D9299E4}"/>
                </a:ext>
              </a:extLst>
            </p:cNvPr>
            <p:cNvSpPr/>
            <p:nvPr/>
          </p:nvSpPr>
          <p:spPr>
            <a:xfrm>
              <a:off x="0" y="0"/>
              <a:ext cx="3895501" cy="3619500"/>
            </a:xfrm>
            <a:custGeom>
              <a:avLst/>
              <a:gdLst>
                <a:gd name="connsiteX0" fmla="*/ 0 w 3895501"/>
                <a:gd name="connsiteY0" fmla="*/ 3561560 h 3619500"/>
                <a:gd name="connsiteX1" fmla="*/ 12772 w 3895501"/>
                <a:gd name="connsiteY1" fmla="*/ 3619500 h 3619500"/>
                <a:gd name="connsiteX2" fmla="*/ 0 w 3895501"/>
                <a:gd name="connsiteY2" fmla="*/ 3619500 h 3619500"/>
                <a:gd name="connsiteX3" fmla="*/ 0 w 3895501"/>
                <a:gd name="connsiteY3" fmla="*/ 0 h 3619500"/>
                <a:gd name="connsiteX4" fmla="*/ 3895501 w 3895501"/>
                <a:gd name="connsiteY4" fmla="*/ 0 h 3619500"/>
                <a:gd name="connsiteX5" fmla="*/ 3792621 w 3895501"/>
                <a:gd name="connsiteY5" fmla="*/ 20068 h 3619500"/>
                <a:gd name="connsiteX6" fmla="*/ 29168 w 3895501"/>
                <a:gd name="connsiteY6" fmla="*/ 2668818 h 3619500"/>
                <a:gd name="connsiteX7" fmla="*/ 0 w 3895501"/>
                <a:gd name="connsiteY7" fmla="*/ 2801141 h 361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5501" h="3619500">
                  <a:moveTo>
                    <a:pt x="0" y="3561560"/>
                  </a:moveTo>
                  <a:lnTo>
                    <a:pt x="12772" y="3619500"/>
                  </a:lnTo>
                  <a:lnTo>
                    <a:pt x="0" y="3619500"/>
                  </a:lnTo>
                  <a:close/>
                  <a:moveTo>
                    <a:pt x="0" y="0"/>
                  </a:moveTo>
                  <a:lnTo>
                    <a:pt x="3895501" y="0"/>
                  </a:lnTo>
                  <a:lnTo>
                    <a:pt x="3792621" y="20068"/>
                  </a:lnTo>
                  <a:cubicBezTo>
                    <a:pt x="1825470" y="435288"/>
                    <a:pt x="353995" y="1443296"/>
                    <a:pt x="29168" y="2668818"/>
                  </a:cubicBezTo>
                  <a:lnTo>
                    <a:pt x="0" y="2801141"/>
                  </a:lnTo>
                  <a:close/>
                </a:path>
              </a:pathLst>
            </a:custGeom>
            <a:gradFill flip="none" rotWithShape="1">
              <a:gsLst>
                <a:gs pos="0">
                  <a:srgbClr val="279DDA"/>
                </a:gs>
                <a:gs pos="70000">
                  <a:srgbClr val="256DB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体圈欣意冠黑体" panose="00000500000000000000" pitchFamily="2" charset="-122"/>
                <a:ea typeface="字体圈欣意冠黑体" panose="00000500000000000000" pitchFamily="2" charset="-122"/>
              </a:endParaRPr>
            </a:p>
          </p:txBody>
        </p:sp>
      </p:grpSp>
      <p:pic>
        <p:nvPicPr>
          <p:cNvPr id="37" name="Picture 16" descr="成都农业科技职业学院">
            <a:extLst>
              <a:ext uri="{FF2B5EF4-FFF2-40B4-BE49-F238E27FC236}">
                <a16:creationId xmlns:a16="http://schemas.microsoft.com/office/drawing/2014/main" id="{071A1BB8-CA52-9C45-CFC6-DC4D334C50F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83388" y="260350"/>
            <a:ext cx="609646" cy="528154"/>
          </a:xfrm>
          <a:prstGeom prst="rect">
            <a:avLst/>
          </a:prstGeom>
          <a:noFill/>
          <a:extLst>
            <a:ext uri="{909E8E84-426E-40DD-AFC4-6F175D3DCCD1}">
              <a14:hiddenFill xmlns:a14="http://schemas.microsoft.com/office/drawing/2010/main">
                <a:solidFill>
                  <a:srgbClr val="FFFFFF"/>
                </a:solidFill>
              </a14:hiddenFill>
            </a:ext>
          </a:extLst>
        </p:spPr>
      </p:pic>
      <p:sp>
        <p:nvSpPr>
          <p:cNvPr id="48" name="文本框 47">
            <a:extLst>
              <a:ext uri="{FF2B5EF4-FFF2-40B4-BE49-F238E27FC236}">
                <a16:creationId xmlns:a16="http://schemas.microsoft.com/office/drawing/2014/main" id="{0944BCBD-A071-3B5C-E3B0-36BA6D902158}"/>
              </a:ext>
            </a:extLst>
          </p:cNvPr>
          <p:cNvSpPr txBox="1"/>
          <p:nvPr/>
        </p:nvSpPr>
        <p:spPr>
          <a:xfrm>
            <a:off x="11252430" y="6239269"/>
            <a:ext cx="784060" cy="461665"/>
          </a:xfrm>
          <a:prstGeom prst="rect">
            <a:avLst/>
          </a:prstGeom>
          <a:noFill/>
        </p:spPr>
        <p:txBody>
          <a:bodyPr wrap="square">
            <a:spAutoFit/>
          </a:bodyPr>
          <a:lstStyle/>
          <a:p>
            <a:r>
              <a:rPr lang="zh-CN" altLang="en-US" sz="1200">
                <a:solidFill>
                  <a:schemeClr val="bg1"/>
                </a:solidFill>
                <a:latin typeface="字体圈欣意冠黑体" panose="00000500000000000000" pitchFamily="2" charset="-122"/>
                <a:ea typeface="字体圈欣意冠黑体" panose="00000500000000000000" pitchFamily="2" charset="-122"/>
              </a:rPr>
              <a:t>勤奋 俭朴 </a:t>
            </a:r>
            <a:endParaRPr lang="en-US" altLang="zh-CN" sz="1200">
              <a:solidFill>
                <a:schemeClr val="bg1"/>
              </a:solidFill>
              <a:latin typeface="字体圈欣意冠黑体" panose="00000500000000000000" pitchFamily="2" charset="-122"/>
              <a:ea typeface="字体圈欣意冠黑体" panose="00000500000000000000" pitchFamily="2" charset="-122"/>
            </a:endParaRPr>
          </a:p>
          <a:p>
            <a:r>
              <a:rPr lang="zh-CN" altLang="en-US" sz="1200">
                <a:solidFill>
                  <a:schemeClr val="bg1"/>
                </a:solidFill>
                <a:latin typeface="字体圈欣意冠黑体" panose="00000500000000000000" pitchFamily="2" charset="-122"/>
                <a:ea typeface="字体圈欣意冠黑体" panose="00000500000000000000" pitchFamily="2" charset="-122"/>
              </a:rPr>
              <a:t>诚信 敬业</a:t>
            </a:r>
            <a:endParaRPr lang="zh-CN" altLang="en-US" sz="1200" dirty="0">
              <a:solidFill>
                <a:schemeClr val="bg1"/>
              </a:solidFill>
              <a:latin typeface="字体圈欣意冠黑体" panose="00000500000000000000" pitchFamily="2" charset="-122"/>
              <a:ea typeface="字体圈欣意冠黑体" panose="00000500000000000000" pitchFamily="2" charset="-122"/>
            </a:endParaRPr>
          </a:p>
        </p:txBody>
      </p:sp>
      <p:sp>
        <p:nvSpPr>
          <p:cNvPr id="46" name="湖北科技职业学院11">
            <a:extLst>
              <a:ext uri="{FF2B5EF4-FFF2-40B4-BE49-F238E27FC236}">
                <a16:creationId xmlns:a16="http://schemas.microsoft.com/office/drawing/2014/main" id="{7F22BE4C-D88F-03A5-6D19-C8F345AC6D5D}"/>
              </a:ext>
            </a:extLst>
          </p:cNvPr>
          <p:cNvSpPr txBox="1"/>
          <p:nvPr/>
        </p:nvSpPr>
        <p:spPr>
          <a:xfrm>
            <a:off x="4823929" y="241688"/>
            <a:ext cx="2544142" cy="830997"/>
          </a:xfrm>
          <a:prstGeom prst="rect">
            <a:avLst/>
          </a:prstGeom>
          <a:noFill/>
        </p:spPr>
        <p:txBody>
          <a:bodyPr wrap="squar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48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学校概况</a:t>
            </a:r>
          </a:p>
        </p:txBody>
      </p:sp>
      <p:sp>
        <p:nvSpPr>
          <p:cNvPr id="62" name="文本框 61">
            <a:extLst>
              <a:ext uri="{FF2B5EF4-FFF2-40B4-BE49-F238E27FC236}">
                <a16:creationId xmlns:a16="http://schemas.microsoft.com/office/drawing/2014/main" id="{8A3B525A-8F1C-0811-29CA-936E46627E88}"/>
              </a:ext>
            </a:extLst>
          </p:cNvPr>
          <p:cNvSpPr txBox="1"/>
          <p:nvPr/>
        </p:nvSpPr>
        <p:spPr>
          <a:xfrm>
            <a:off x="1448810" y="1447521"/>
            <a:ext cx="10655300" cy="4886594"/>
          </a:xfrm>
          <a:prstGeom prst="rect">
            <a:avLst/>
          </a:prstGeom>
          <a:noFill/>
        </p:spPr>
        <p:txBody>
          <a:bodyPr wrap="square">
            <a:spAutoFit/>
          </a:bodyPr>
          <a:lstStyle/>
          <a:p>
            <a:pPr indent="266700">
              <a:lnSpc>
                <a:spcPts val="2700"/>
              </a:lnSpc>
              <a:spcBef>
                <a:spcPts val="375"/>
              </a:spcBef>
              <a:spcAft>
                <a:spcPts val="375"/>
              </a:spcAft>
            </a:pPr>
            <a:r>
              <a:rPr lang="zh-CN"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成都农业科技职业学院是成都市人民政府主办的第一所高等职业学院。</a:t>
            </a:r>
            <a:endPar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endParaRPr>
          </a:p>
          <a:p>
            <a:pPr indent="266700">
              <a:lnSpc>
                <a:spcPts val="2700"/>
              </a:lnSpc>
              <a:spcBef>
                <a:spcPts val="375"/>
              </a:spcBef>
              <a:spcAft>
                <a:spcPts val="375"/>
              </a:spcAft>
            </a:pPr>
            <a:r>
              <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1937</a:t>
            </a:r>
            <a:r>
              <a:rPr lang="zh-CN"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年由国立四川大学农学院代办的省立成都高级农科职业学校；</a:t>
            </a:r>
            <a:endPar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endParaRPr>
          </a:p>
          <a:p>
            <a:pPr indent="266700">
              <a:lnSpc>
                <a:spcPts val="2700"/>
              </a:lnSpc>
              <a:spcBef>
                <a:spcPts val="375"/>
              </a:spcBef>
              <a:spcAft>
                <a:spcPts val="375"/>
              </a:spcAft>
            </a:pPr>
            <a:r>
              <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1958</a:t>
            </a:r>
            <a:r>
              <a:rPr lang="zh-CN"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年组建的四川省温江农业学校</a:t>
            </a:r>
            <a:r>
              <a:rPr lang="zh-CN" altLang="en-US"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（前生）</a:t>
            </a:r>
            <a:r>
              <a:rPr lang="zh-CN"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a:t>
            </a:r>
            <a:endPar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endParaRPr>
          </a:p>
          <a:p>
            <a:pPr indent="266700">
              <a:lnSpc>
                <a:spcPts val="2700"/>
              </a:lnSpc>
              <a:spcBef>
                <a:spcPts val="375"/>
              </a:spcBef>
              <a:spcAft>
                <a:spcPts val="375"/>
              </a:spcAft>
            </a:pPr>
            <a:r>
              <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2002</a:t>
            </a:r>
            <a:r>
              <a:rPr lang="zh-CN"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年四川省人民政府批准升格为高等职业学院；</a:t>
            </a:r>
            <a:endPar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endParaRPr>
          </a:p>
          <a:p>
            <a:pPr indent="266700">
              <a:lnSpc>
                <a:spcPts val="2700"/>
              </a:lnSpc>
              <a:spcBef>
                <a:spcPts val="375"/>
              </a:spcBef>
              <a:spcAft>
                <a:spcPts val="375"/>
              </a:spcAft>
            </a:pPr>
            <a:r>
              <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2005</a:t>
            </a:r>
            <a:r>
              <a:rPr lang="zh-CN"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年成都畜牧兽医学校和成都市机电工程学校并入学院。</a:t>
            </a:r>
            <a:endPar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endParaRPr>
          </a:p>
          <a:p>
            <a:pPr indent="266700">
              <a:lnSpc>
                <a:spcPts val="2700"/>
              </a:lnSpc>
              <a:spcBef>
                <a:spcPts val="375"/>
              </a:spcBef>
              <a:spcAft>
                <a:spcPts val="375"/>
              </a:spcAft>
            </a:pPr>
            <a:r>
              <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2006</a:t>
            </a:r>
            <a:r>
              <a:rPr lang="zh-CN"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年，学校在全国高职高专人才培养工作水平评估中获得“优秀”，</a:t>
            </a:r>
            <a:endPar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endParaRPr>
          </a:p>
          <a:p>
            <a:pPr indent="266700">
              <a:lnSpc>
                <a:spcPts val="2700"/>
              </a:lnSpc>
              <a:spcBef>
                <a:spcPts val="375"/>
              </a:spcBef>
              <a:spcAft>
                <a:spcPts val="375"/>
              </a:spcAft>
            </a:pPr>
            <a:r>
              <a:rPr lang="zh-CN"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是四川省首批省级示范性高等职业院校；</a:t>
            </a:r>
            <a:endPar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endParaRPr>
          </a:p>
          <a:p>
            <a:pPr indent="266700">
              <a:lnSpc>
                <a:spcPts val="2700"/>
              </a:lnSpc>
              <a:spcBef>
                <a:spcPts val="375"/>
              </a:spcBef>
              <a:spcAft>
                <a:spcPts val="375"/>
              </a:spcAft>
            </a:pPr>
            <a:r>
              <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2019</a:t>
            </a:r>
            <a:r>
              <a:rPr lang="zh-CN"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年，学校被教育部确定为国家优质专科高等职业院校，</a:t>
            </a:r>
            <a:endPar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endParaRPr>
          </a:p>
          <a:p>
            <a:pPr indent="266700">
              <a:lnSpc>
                <a:spcPts val="2700"/>
              </a:lnSpc>
              <a:spcBef>
                <a:spcPts val="375"/>
              </a:spcBef>
              <a:spcAft>
                <a:spcPts val="375"/>
              </a:spcAft>
            </a:pPr>
            <a:r>
              <a:rPr lang="zh-CN"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入选“中国特色高水平高职学校和专业建设计划”（“双高”计划）建设单位；</a:t>
            </a:r>
            <a:endPar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endParaRPr>
          </a:p>
          <a:p>
            <a:pPr indent="266700">
              <a:lnSpc>
                <a:spcPts val="2700"/>
              </a:lnSpc>
              <a:spcBef>
                <a:spcPts val="375"/>
              </a:spcBef>
              <a:spcAft>
                <a:spcPts val="375"/>
              </a:spcAft>
            </a:pPr>
            <a:r>
              <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2020</a:t>
            </a:r>
            <a:r>
              <a:rPr lang="zh-CN"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年，学校成为四川省本科层次职业教育人才培养改革试点学校；</a:t>
            </a:r>
            <a:endPar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endParaRPr>
          </a:p>
          <a:p>
            <a:pPr indent="266700">
              <a:lnSpc>
                <a:spcPts val="2700"/>
              </a:lnSpc>
              <a:spcBef>
                <a:spcPts val="375"/>
              </a:spcBef>
              <a:spcAft>
                <a:spcPts val="375"/>
              </a:spcAft>
            </a:pPr>
            <a:r>
              <a:rPr lang="en-US"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2021</a:t>
            </a:r>
            <a:r>
              <a:rPr lang="zh-CN" altLang="zh-CN" sz="1800">
                <a:solidFill>
                  <a:srgbClr val="00B0F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年，学校成功入选全国乡村振兴人才培养优质校。</a:t>
            </a:r>
          </a:p>
        </p:txBody>
      </p:sp>
    </p:spTree>
    <p:custDataLst>
      <p:tags r:id="rId1"/>
    </p:custDataLst>
    <p:extLst>
      <p:ext uri="{BB962C8B-B14F-4D97-AF65-F5344CB8AC3E}">
        <p14:creationId xmlns:p14="http://schemas.microsoft.com/office/powerpoint/2010/main" val="242567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21B4343-2301-5DCB-6C19-56CF0A3A4FEB}"/>
              </a:ext>
            </a:extLst>
          </p:cNvPr>
          <p:cNvSpPr txBox="1"/>
          <p:nvPr/>
        </p:nvSpPr>
        <p:spPr>
          <a:xfrm>
            <a:off x="861391" y="0"/>
            <a:ext cx="12192000" cy="11544186"/>
          </a:xfrm>
          <a:prstGeom prst="rect">
            <a:avLst/>
          </a:prstGeom>
          <a:noFill/>
        </p:spPr>
        <p:txBody>
          <a:bodyPr wrap="square">
            <a:spAutoFit/>
          </a:bodyPr>
          <a:lstStyle/>
          <a:p>
            <a:pPr indent="266700">
              <a:lnSpc>
                <a:spcPts val="2700"/>
              </a:lnSpc>
              <a:spcBef>
                <a:spcPts val="375"/>
              </a:spcBef>
              <a:spcAft>
                <a:spcPts val="375"/>
              </a:spcAft>
            </a:pP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成都农业科技职业学院是成都市人民政府主办的第一所高等职业学院。学校发轫于</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1937</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年由国立四川大学农学院代办的省立成都高级农科职业学校；前身为</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1958</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年组建的四川省温江农业学校；</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2002</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年四川省人民政府批准升格为高等职业学院；</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2005</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年成都畜牧兽医学校和成都市机电工程学校并入学院。</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2006</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年，学校在全国高职高专人才培养工作水平评估中获得“优秀”，是四川省首批省级示范性高等职业院校；</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2019</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年，学校被教育部确定为国家优质专科高等职业院校，入选“中国特色高水平高职学校和专业建设计划”（“双高”计划）建设单位；</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2020</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年，学校成为四川省本科层次职业教育人才培养改革试点学校；</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2021</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年，学校成功入选全国乡村振兴人才培养优质校。</a:t>
            </a:r>
            <a:endParaRPr lang="zh-CN" altLang="zh-CN" sz="1400">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endParaRPr>
          </a:p>
          <a:p>
            <a:pPr indent="266700" algn="l">
              <a:lnSpc>
                <a:spcPts val="2700"/>
              </a:lnSpc>
              <a:spcBef>
                <a:spcPts val="375"/>
              </a:spcBef>
              <a:spcAft>
                <a:spcPts val="375"/>
              </a:spcAft>
            </a:pP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学校现有柳城校区（德通桥</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392</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号）和海科校区（新华大道二段</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179</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号）两个校区，均坐落于国际花园城成都市温江区，校园面积</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541</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亩，并建有崇州现代农业创新创业示范园区和彭州葛仙山产教融合园区两个面积</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1000</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余亩的校外实践园区，为学生提供良好的学习生活环境。学校现有校舍面积</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17.32</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万平方米，教学科研行政用房面积</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8.82</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万平方米，教学科研设备价值</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9428.26</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万元，图书总量</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51.3927</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万册。学校现有教职工</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662</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人，其中具有博士、硕士学位的</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401</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人，取得教授、副教授等高级技术职称的</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211</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人，“双师”教师</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356</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人。学校还荟萃了众多现代企业的经营、管理精英和技术能手作为学院客座教授和兼职教师。</a:t>
            </a:r>
            <a:endParaRPr lang="zh-CN" altLang="zh-CN" sz="1400">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endParaRPr>
          </a:p>
          <a:p>
            <a:pPr indent="266700" algn="l">
              <a:lnSpc>
                <a:spcPts val="2700"/>
              </a:lnSpc>
              <a:spcBef>
                <a:spcPts val="375"/>
              </a:spcBef>
              <a:spcAft>
                <a:spcPts val="375"/>
              </a:spcAft>
            </a:pP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学校年均招收普通高职专科学生</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4000</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余人，在校生</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13000</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余人，现有农业园艺、风景园林、畜牧兽医、经济贸易、休闲旅游、城乡建设、机电信息、马克思主义学院、通识教育学院和国际教育学院等</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10</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个二级学院，开设专业</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37</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个，其中国家骨干专业</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3</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个、省级示范专业</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4</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个、省级重点专业</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3</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个、</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1+X</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证书试点专业</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22</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个。近三年，学生参加职业院校职业技能大赛获国家级和省级奖项</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107</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项；教师参加高职院校教学能力大赛获国家级和省级奖项</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33</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项；双创成果获国家级教学成果二等奖</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1</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项、四川省高等教育教学成果一等奖</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1</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项。近三年毕业生平均就业率</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95%</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以上，据第三方调查，半年后毕业生自主创业平均比例为</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3.4%</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，三年后毕业生自主创业比例超过</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10%</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，高出全国平均水平</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5%</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，学生回到家乡，扎根农村，自主创业，成为新型职业农民和农业企业家，带动了当地农户增收致富。</a:t>
            </a:r>
            <a:endParaRPr lang="zh-CN" altLang="zh-CN" sz="1400">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endParaRPr>
          </a:p>
          <a:p>
            <a:pPr indent="266700" algn="l">
              <a:lnSpc>
                <a:spcPts val="2700"/>
              </a:lnSpc>
              <a:spcBef>
                <a:spcPts val="375"/>
              </a:spcBef>
              <a:spcAft>
                <a:spcPts val="375"/>
              </a:spcAft>
            </a:pP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学校科研以应用型、技术型研究为重点，聚焦乡村振兴，助力成都市公园城市建设，面向国内外农业行业和企业开展技术攻关和科技服务；建成特种玉米研究所、中兽药研究所、园艺研究所、动物疫病监测中心等科技创新平台；选育成功海棠红杏、啤酒大麦、黑甜玉米、苦瓜等一批农业新品种，产生经济效益近</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20</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亿元；近两年，学校获四川省科技进步奖二等奖</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1</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项，三等奖</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4</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项，是省内获奖数量最多、级别最高的高职院校。学校精准扶贫工作成绩优异，构建“一村一支撑、一村一新品、一村一项目、一村一培养”产业扶贫模式；成立了</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6</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个科技服务团队，其中</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14</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名中青年教师入选四川省“</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10+3</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”现代农业科技特派员（服务团），三名专家入选四川省学术和技术带头人后备人选，两位专家入选四川省科技厅县（市、区）科技特派员服务团；学校先后被四川省委、省政府表彰为</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2018</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年度和</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2019</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年度“四川省脱贫攻坚先进集体”；被四川省委教育工委、省教育厅表彰为</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2018</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年度和</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2019</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年度“全省高校定点扶贫先进单位”；被授予全国职业院校脱贫攻坚“先进集体”称号；两位同志荣获“四川省脱贫攻坚先进个人”，一位同志荣获四川省脱贫攻坚“优秀第一书记”；《用青春点燃扶贫的火把——大凉山扶贫攻坚纪实》入选教育部职教扶贫典型案例。</a:t>
            </a:r>
            <a:endParaRPr lang="zh-CN" altLang="zh-CN" sz="1400">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endParaRPr>
          </a:p>
          <a:p>
            <a:pPr indent="266700" algn="l">
              <a:lnSpc>
                <a:spcPts val="2700"/>
              </a:lnSpc>
              <a:spcBef>
                <a:spcPts val="375"/>
              </a:spcBef>
              <a:spcAft>
                <a:spcPts val="375"/>
              </a:spcAft>
            </a:pP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学校是全国文明单位、四川省文明校园，是中国农学会教育专委会副理事长单位、中国职教学会农业专委会副会长单位，全国职业院校乡村振兴协作联盟副理事长单位，中国休闲农业产教联盟理事长单位，是农业农村部和商务部“南南合作”“中非合作论坛”援外和涉外项目培训单位，是全国科普教育基地、全国青少年农业科普示范基地，是全国人力资源和社会保障部国家职业技能鉴定所、特有行业职业技能鉴定站，是四川现代农业职教集团和成都现代农业职教集团牵头单位，是成都农业职业经理人学院和成都农业创新创业联盟牵头单位，是四川中职农林牧渔类专业教指委主任单位和四川省农林牧渔技能高考组考学校，是全国新型职业农民培育示范基地、四川省专业技术人员继续教育基地、四川省新型职业农民培育示范基地、四川省现代农业技术培训基地、四川省职教师资基地，是四川省第一批被授予“大学生创业培训机构”和“大学生</a:t>
            </a:r>
            <a:r>
              <a:rPr lang="en-US"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KAB</a:t>
            </a: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创业教育基地”的院校，是成都市第一批“大学生创业孵化基地”高校，是支撑四川省、成都市农业产业发展最重要的农村实用人才和技术技能人才的输出基地。</a:t>
            </a:r>
            <a:endParaRPr lang="zh-CN" altLang="zh-CN" sz="1400">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endParaRPr>
          </a:p>
          <a:p>
            <a:pPr indent="266700" algn="l">
              <a:lnSpc>
                <a:spcPts val="2700"/>
              </a:lnSpc>
              <a:spcBef>
                <a:spcPts val="375"/>
              </a:spcBef>
              <a:spcAft>
                <a:spcPts val="375"/>
              </a:spcAft>
            </a:pPr>
            <a:r>
              <a:rPr lang="zh-CN" altLang="zh-CN" sz="1400">
                <a:solidFill>
                  <a:srgbClr val="000000"/>
                </a:solidFill>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rPr>
              <a:t>面向未来，学校明确了“聚焦三农工作、服务乡村振兴”的办学定位，坚持创新、协调、绿色、开放、共享五大发展理念，全面实施人才培养、科学研究、社会服务、文化传承与创新、国际化办学“五大水平提升行动计划”和人才立校、科技强校、改革兴校、依法治校的“四大保障工程”，坚持产教融合校企合作、产学研结合校院企地行合作“两轮驱动”和国际化、信息化“两化联动”，坚持学历教育、职业培训“双元并重、双向发力”，深入推进教育综合改革，开创高质量发展新局面，奋力建设国际一流农业高职院校。</a:t>
            </a:r>
            <a:endParaRPr lang="zh-CN" altLang="zh-CN" sz="1400">
              <a:effectLst/>
              <a:latin typeface="字体圈欣意冠黑体" panose="00000500000000000000" pitchFamily="2" charset="-122"/>
              <a:ea typeface="字体圈欣意冠黑体" panose="00000500000000000000" pitchFamily="2" charset="-122"/>
              <a:cs typeface="宋体" panose="02010600030101010101" pitchFamily="2" charset="-122"/>
              <a:sym typeface="字体圈欣意冠黑体" panose="00000500000000000000" pitchFamily="2" charset="-122"/>
            </a:endParaRPr>
          </a:p>
          <a:p>
            <a:pPr algn="just"/>
            <a:r>
              <a:rPr lang="en-US" altLang="zh-CN" sz="1100" kern="100">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a:t>
            </a:r>
            <a:endParaRPr lang="zh-CN" altLang="zh-CN" sz="1100" kern="100">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endParaRPr>
          </a:p>
          <a:p>
            <a:pPr algn="just"/>
            <a:r>
              <a:rPr lang="en-US" altLang="zh-CN" sz="1100" kern="100">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a:t>
            </a:r>
            <a:endParaRPr lang="zh-CN" altLang="zh-CN" sz="1100" kern="100">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endParaRPr>
          </a:p>
          <a:p>
            <a:pPr algn="just"/>
            <a:r>
              <a:rPr lang="en-US" altLang="zh-CN" sz="1100" kern="100">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a:t>
            </a:r>
            <a:endParaRPr lang="zh-CN" altLang="zh-CN" sz="1100" kern="100">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endParaRPr>
          </a:p>
          <a:p>
            <a:pPr algn="just"/>
            <a:r>
              <a:rPr lang="en-US" altLang="zh-CN" sz="1100" kern="100">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a:t>
            </a:r>
            <a:endParaRPr lang="zh-CN" altLang="zh-CN" sz="1100" kern="100">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endParaRPr>
          </a:p>
          <a:p>
            <a:pPr algn="just"/>
            <a:r>
              <a:rPr lang="en-US" altLang="zh-CN" sz="1100" kern="100">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a:t>
            </a:r>
            <a:endParaRPr lang="zh-CN" altLang="zh-CN" sz="1100" kern="100">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endParaRPr>
          </a:p>
        </p:txBody>
      </p:sp>
    </p:spTree>
    <p:extLst>
      <p:ext uri="{BB962C8B-B14F-4D97-AF65-F5344CB8AC3E}">
        <p14:creationId xmlns:p14="http://schemas.microsoft.com/office/powerpoint/2010/main" val="6284014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D3A1AB6-AD5D-1DC0-ADE4-B123D7205627}"/>
              </a:ext>
            </a:extLst>
          </p:cNvPr>
          <p:cNvSpPr txBox="1"/>
          <p:nvPr/>
        </p:nvSpPr>
        <p:spPr>
          <a:xfrm>
            <a:off x="638629" y="939638"/>
            <a:ext cx="10914742" cy="2677656"/>
          </a:xfrm>
          <a:prstGeom prst="rect">
            <a:avLst/>
          </a:prstGeom>
          <a:noFill/>
        </p:spPr>
        <p:txBody>
          <a:bodyPr wrap="square">
            <a:spAutoFit/>
          </a:bodyPr>
          <a:lstStyle/>
          <a:p>
            <a:pPr indent="266700" algn="l">
              <a:lnSpc>
                <a:spcPts val="1800"/>
              </a:lnSpc>
            </a:pP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成都农业科技职业学院（</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Chengdu Agricultural College</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）是一所全日制普通高等职业院校，由</a:t>
            </a:r>
            <a:r>
              <a:rPr lang="en-US" altLang="zh-CN" sz="1800" kern="0">
                <a:solidFill>
                  <a:srgbClr val="136EC2"/>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hlinkClick r:id="rId2"/>
              </a:rPr>
              <a:t>成都市人民政府</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与</a:t>
            </a:r>
            <a:r>
              <a:rPr lang="en-US" altLang="zh-CN" sz="1800" kern="0">
                <a:solidFill>
                  <a:srgbClr val="136EC2"/>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hlinkClick r:id="rId3"/>
              </a:rPr>
              <a:t>四川省农业农村厅</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共建</a:t>
            </a:r>
            <a:r>
              <a:rPr lang="en-US" altLang="zh-CN" sz="1400" kern="0" baseline="30000">
                <a:solidFill>
                  <a:srgbClr val="3366CC"/>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[44]</a:t>
            </a:r>
            <a:r>
              <a:rPr lang="en-US" altLang="zh-CN" sz="600" kern="0">
                <a:solidFill>
                  <a:srgbClr val="136EC2"/>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，是</a:t>
            </a:r>
            <a:r>
              <a:rPr lang="en-US" altLang="zh-CN" sz="1800" kern="0">
                <a:solidFill>
                  <a:srgbClr val="136EC2"/>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hlinkClick r:id="rId4"/>
              </a:rPr>
              <a:t>优质专科高等职业院校</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、教育部首批</a:t>
            </a:r>
            <a:r>
              <a:rPr lang="en-US" altLang="zh-CN" sz="1800" kern="0">
                <a:solidFill>
                  <a:srgbClr val="136EC2"/>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hlinkClick r:id="rId5"/>
              </a:rPr>
              <a:t>现代学徒制试点</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高校、</a:t>
            </a:r>
            <a:r>
              <a:rPr lang="en-US" altLang="zh-CN" sz="1800" kern="0">
                <a:solidFill>
                  <a:srgbClr val="136EC2"/>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hlinkClick r:id="rId6"/>
              </a:rPr>
              <a:t>四川省示范性高等职业院校</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，是四川省深化创新创业教育改革示范校、四川省建设类优质学校、全国乡村振兴人才培养优质校、文化和旅游部四川培训基地教学基地</a:t>
            </a:r>
            <a:r>
              <a:rPr lang="en-US" altLang="zh-CN" sz="1400" kern="0" baseline="30000">
                <a:solidFill>
                  <a:srgbClr val="3366CC"/>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[36]</a:t>
            </a:r>
            <a:r>
              <a:rPr lang="en-US" altLang="zh-CN" sz="600" kern="0">
                <a:solidFill>
                  <a:srgbClr val="136EC2"/>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，入选四川省首批</a:t>
            </a:r>
            <a:r>
              <a:rPr lang="en-US" altLang="zh-CN" sz="1800" kern="0">
                <a:solidFill>
                  <a:srgbClr val="136EC2"/>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hlinkClick r:id="rId7"/>
              </a:rPr>
              <a:t>本科层次职业教育</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人才培养改革试点单位、</a:t>
            </a:r>
            <a:r>
              <a:rPr lang="en-US" altLang="zh-CN" sz="1800" kern="0">
                <a:solidFill>
                  <a:srgbClr val="136EC2"/>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hlinkClick r:id="rId8"/>
              </a:rPr>
              <a:t>四川省优质高等职业院校建设计划</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a:t>
            </a:r>
            <a:r>
              <a:rPr lang="en-US" altLang="zh-CN" sz="1800" kern="0">
                <a:solidFill>
                  <a:srgbClr val="136EC2"/>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hlinkClick r:id="rId9"/>
              </a:rPr>
              <a:t>中国特色高水平高职学校和专业建设计划</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a:t>
            </a:r>
            <a:r>
              <a:rPr lang="en-US" altLang="zh-CN" sz="1800" kern="0">
                <a:solidFill>
                  <a:srgbClr val="136EC2"/>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hlinkClick r:id="rId10"/>
              </a:rPr>
              <a:t>数据中国“百校工程”</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a:t>
            </a:r>
            <a:r>
              <a:rPr lang="en-US" altLang="zh-CN" sz="1400" kern="0" baseline="30000">
                <a:solidFill>
                  <a:srgbClr val="3366CC"/>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[1-5]</a:t>
            </a:r>
            <a:r>
              <a:rPr lang="en-US" altLang="zh-CN" sz="600" kern="0">
                <a:solidFill>
                  <a:srgbClr val="136EC2"/>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a:t>
            </a:r>
            <a:endParaRPr lang="zh-CN" altLang="zh-CN" sz="1800" kern="100">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endParaRPr>
          </a:p>
          <a:p>
            <a:pPr indent="266700" algn="l">
              <a:lnSpc>
                <a:spcPts val="1800"/>
              </a:lnSpc>
            </a:pP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学校发轫于</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1937</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年由国立四川大学农学院代办的省立成都高级农科职业学校；前身为</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1958</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年组建的四川省温江农校；</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2002</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年升格为成都农业科技职业学院；</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2005</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年成都畜牧兽医学校和成都市机电工程学校并入学院。</a:t>
            </a:r>
            <a:r>
              <a:rPr lang="en-US" altLang="zh-CN" sz="1400" kern="0" baseline="30000">
                <a:solidFill>
                  <a:srgbClr val="3366CC"/>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[1]</a:t>
            </a:r>
            <a:r>
              <a:rPr lang="en-US" altLang="zh-CN" sz="600" kern="0">
                <a:solidFill>
                  <a:srgbClr val="136EC2"/>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a:t>
            </a:r>
            <a:r>
              <a:rPr lang="en-US" altLang="zh-CN" sz="1400" kern="0" baseline="30000">
                <a:solidFill>
                  <a:srgbClr val="3366CC"/>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[44]</a:t>
            </a:r>
            <a:r>
              <a:rPr lang="en-US" altLang="zh-CN" sz="600" kern="0">
                <a:solidFill>
                  <a:srgbClr val="136EC2"/>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a:t>
            </a:r>
            <a:endParaRPr lang="zh-CN" altLang="zh-CN" sz="1800" kern="100">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endParaRPr>
          </a:p>
          <a:p>
            <a:pPr indent="266700" algn="l">
              <a:lnSpc>
                <a:spcPts val="1800"/>
              </a:lnSpc>
            </a:pP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据</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2022</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年</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6</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月学校官网显示，学校有柳城、海科两个校区，校园面积</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541</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亩，并建有崇州现代农业创新创业示范园区和彭州葛仙山产教融合园区两个面积</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1000</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余亩的校外实践园区，校舍面积</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17.32</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万平方米，教学科研设备价值</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9428.26</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万元；设有</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10</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个二级学院，开设</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40</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个高职专科专业；有教职工</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646</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人，在校生</a:t>
            </a:r>
            <a:r>
              <a:rPr lang="en-US" altLang="zh-CN" sz="1800" kern="0">
                <a:solidFill>
                  <a:srgbClr val="333333"/>
                </a:solidFill>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13000</a:t>
            </a:r>
            <a:r>
              <a:rPr lang="zh-CN" altLang="zh-CN" sz="1800" kern="0">
                <a:solidFill>
                  <a:srgbClr val="333333"/>
                </a:solidFill>
                <a:effectLst/>
                <a:latin typeface="字体圈欣意冠黑体" panose="00000500000000000000" pitchFamily="2" charset="-122"/>
                <a:ea typeface="字体圈欣意冠黑体" panose="00000500000000000000" pitchFamily="2" charset="-122"/>
                <a:cs typeface="Helvetica" panose="020B0604020202020204" pitchFamily="34" charset="0"/>
                <a:sym typeface="字体圈欣意冠黑体" panose="00000500000000000000" pitchFamily="2" charset="-122"/>
              </a:rPr>
              <a:t>余人。</a:t>
            </a:r>
            <a:endParaRPr lang="zh-CN" altLang="zh-CN" sz="1800" kern="100">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endParaRPr>
          </a:p>
          <a:p>
            <a:pPr algn="just"/>
            <a:r>
              <a:rPr lang="en-US" altLang="zh-CN" sz="1800" kern="100">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rPr>
              <a:t> </a:t>
            </a:r>
            <a:endParaRPr lang="zh-CN" altLang="zh-CN" sz="1800" kern="100">
              <a:effectLst/>
              <a:latin typeface="字体圈欣意冠黑体" panose="00000500000000000000" pitchFamily="2" charset="-122"/>
              <a:ea typeface="字体圈欣意冠黑体" panose="00000500000000000000" pitchFamily="2" charset="-122"/>
              <a:cs typeface="Times New Roman" panose="02020603050405020304" pitchFamily="18" charset="0"/>
              <a:sym typeface="字体圈欣意冠黑体" panose="00000500000000000000" pitchFamily="2" charset="-122"/>
            </a:endParaRPr>
          </a:p>
        </p:txBody>
      </p:sp>
    </p:spTree>
    <p:extLst>
      <p:ext uri="{BB962C8B-B14F-4D97-AF65-F5344CB8AC3E}">
        <p14:creationId xmlns:p14="http://schemas.microsoft.com/office/powerpoint/2010/main" val="29239194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97DAF55E-DD6F-5B5A-B3DF-41D3269EE7A8}"/>
              </a:ext>
            </a:extLst>
          </p:cNvPr>
          <p:cNvGraphicFramePr>
            <a:graphicFrameLocks noGrp="1"/>
          </p:cNvGraphicFramePr>
          <p:nvPr>
            <p:extLst>
              <p:ext uri="{D42A27DB-BD31-4B8C-83A1-F6EECF244321}">
                <p14:modId xmlns:p14="http://schemas.microsoft.com/office/powerpoint/2010/main" val="4048409780"/>
              </p:ext>
            </p:extLst>
          </p:nvPr>
        </p:nvGraphicFramePr>
        <p:xfrm>
          <a:off x="1063787" y="1796764"/>
          <a:ext cx="10064426" cy="4383407"/>
        </p:xfrm>
        <a:graphic>
          <a:graphicData uri="http://schemas.openxmlformats.org/drawingml/2006/table">
            <a:tbl>
              <a:tblPr/>
              <a:tblGrid>
                <a:gridCol w="5032213">
                  <a:extLst>
                    <a:ext uri="{9D8B030D-6E8A-4147-A177-3AD203B41FA5}">
                      <a16:colId xmlns:a16="http://schemas.microsoft.com/office/drawing/2014/main" val="1104532627"/>
                    </a:ext>
                  </a:extLst>
                </a:gridCol>
                <a:gridCol w="5032213">
                  <a:extLst>
                    <a:ext uri="{9D8B030D-6E8A-4147-A177-3AD203B41FA5}">
                      <a16:colId xmlns:a16="http://schemas.microsoft.com/office/drawing/2014/main" val="840367406"/>
                    </a:ext>
                  </a:extLst>
                </a:gridCol>
              </a:tblGrid>
              <a:tr h="300524">
                <a:tc>
                  <a:txBody>
                    <a:bodyPr/>
                    <a:lstStyle/>
                    <a:p>
                      <a:pPr fontAlgn="ctr" latinLnBrk="1"/>
                      <a:r>
                        <a:rPr lang="zh-CN" altLang="en-US" sz="1500" b="1">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专业名称</a:t>
                      </a:r>
                    </a:p>
                  </a:txBody>
                  <a:tcPr marL="78261" marR="78261" marT="15652" marB="15652"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F8F8F8"/>
                    </a:solidFill>
                  </a:tcPr>
                </a:tc>
                <a:tc>
                  <a:txBody>
                    <a:bodyPr/>
                    <a:lstStyle/>
                    <a:p>
                      <a:endParaRPr lang="zh-CN" altLang="en-US" sz="1500">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txBody>
                  <a:tcPr marL="75131" marR="75131" marT="37566" marB="37566">
                    <a:lnL w="9525" cap="flat" cmpd="sng" algn="ctr">
                      <a:solidFill>
                        <a:srgbClr val="E6E6E6"/>
                      </a:solidFill>
                      <a:prstDash val="solid"/>
                      <a:round/>
                      <a:headEnd type="none" w="med" len="med"/>
                      <a:tailEnd type="none" w="med" len="med"/>
                    </a:lnL>
                    <a:lnB w="9525" cap="flat" cmpd="sng" algn="ctr">
                      <a:solidFill>
                        <a:srgbClr val="E6E6E6"/>
                      </a:solidFill>
                      <a:prstDash val="solid"/>
                      <a:round/>
                      <a:headEnd type="none" w="med" len="med"/>
                      <a:tailEnd type="none" w="med" len="med"/>
                    </a:lnB>
                  </a:tcPr>
                </a:tc>
                <a:extLst>
                  <a:ext uri="{0D108BD9-81ED-4DB2-BD59-A6C34878D82A}">
                    <a16:rowId xmlns:a16="http://schemas.microsoft.com/office/drawing/2014/main" val="1066423566"/>
                  </a:ext>
                </a:extLst>
              </a:tr>
              <a:tr h="482091">
                <a:tc>
                  <a:txBody>
                    <a:bodyPr/>
                    <a:lstStyle/>
                    <a:p>
                      <a:pPr fontAlgn="ctr" latinLnBrk="1"/>
                      <a:r>
                        <a:rPr lang="zh-CN" altLang="en-US" sz="15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农业园艺学院</a:t>
                      </a:r>
                    </a:p>
                  </a:txBody>
                  <a:tcPr marL="78261" marR="78261" marT="15652" marB="15652"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FFFFFF"/>
                    </a:solidFill>
                  </a:tcPr>
                </a:tc>
                <a:tc>
                  <a:txBody>
                    <a:bodyPr/>
                    <a:lstStyle/>
                    <a:p>
                      <a:pPr fontAlgn="ctr" latinLnBrk="1"/>
                      <a:r>
                        <a:rPr lang="zh-CN" altLang="en-US" sz="15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食用菌生产与加工技术、现代农业技术、园艺技术、植物保护与检疫技术、作物生产与经营管理</a:t>
                      </a:r>
                    </a:p>
                  </a:txBody>
                  <a:tcPr marL="78261" marR="78261" marT="15652" marB="15652"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FFFFFF"/>
                    </a:solidFill>
                  </a:tcPr>
                </a:tc>
                <a:extLst>
                  <a:ext uri="{0D108BD9-81ED-4DB2-BD59-A6C34878D82A}">
                    <a16:rowId xmlns:a16="http://schemas.microsoft.com/office/drawing/2014/main" val="586153827"/>
                  </a:ext>
                </a:extLst>
              </a:tr>
              <a:tr h="707484">
                <a:tc>
                  <a:txBody>
                    <a:bodyPr/>
                    <a:lstStyle/>
                    <a:p>
                      <a:pPr fontAlgn="ctr" latinLnBrk="1"/>
                      <a:r>
                        <a:rPr lang="zh-CN" altLang="en-US" sz="15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休闲旅游学院</a:t>
                      </a:r>
                    </a:p>
                  </a:txBody>
                  <a:tcPr marL="78261" marR="78261" marT="15652" marB="15652"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FFFFFF"/>
                    </a:solidFill>
                  </a:tcPr>
                </a:tc>
                <a:tc>
                  <a:txBody>
                    <a:bodyPr/>
                    <a:lstStyle/>
                    <a:p>
                      <a:pPr fontAlgn="ctr" latinLnBrk="1"/>
                      <a:r>
                        <a:rPr lang="zh-CN" altLang="en-US" sz="15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花卉生产与花艺、旅游管理、农产品加工与质量检测、烹饪工艺与营养、食品智能加工技术、休闲农业经营与管理、酒店管理与数字化运营、食品贮运与营销</a:t>
                      </a:r>
                    </a:p>
                  </a:txBody>
                  <a:tcPr marL="78261" marR="78261" marT="15652" marB="15652"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FFFFFF"/>
                    </a:solidFill>
                  </a:tcPr>
                </a:tc>
                <a:extLst>
                  <a:ext uri="{0D108BD9-81ED-4DB2-BD59-A6C34878D82A}">
                    <a16:rowId xmlns:a16="http://schemas.microsoft.com/office/drawing/2014/main" val="1452370184"/>
                  </a:ext>
                </a:extLst>
              </a:tr>
              <a:tr h="482091">
                <a:tc>
                  <a:txBody>
                    <a:bodyPr/>
                    <a:lstStyle/>
                    <a:p>
                      <a:pPr fontAlgn="ctr" latinLnBrk="1"/>
                      <a:r>
                        <a:rPr lang="zh-CN" altLang="en-US" sz="15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风景园林学院</a:t>
                      </a:r>
                    </a:p>
                  </a:txBody>
                  <a:tcPr marL="78261" marR="78261" marT="15652" marB="15652"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FFFFFF"/>
                    </a:solidFill>
                  </a:tcPr>
                </a:tc>
                <a:tc>
                  <a:txBody>
                    <a:bodyPr/>
                    <a:lstStyle/>
                    <a:p>
                      <a:pPr fontAlgn="ctr" latinLnBrk="1"/>
                      <a:r>
                        <a:rPr lang="zh-CN" altLang="en-US" sz="15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环境艺术设计、林业技术、园林工程技术、园林技术、风景园林设计</a:t>
                      </a:r>
                    </a:p>
                  </a:txBody>
                  <a:tcPr marL="78261" marR="78261" marT="15652" marB="15652"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FFFFFF"/>
                    </a:solidFill>
                  </a:tcPr>
                </a:tc>
                <a:extLst>
                  <a:ext uri="{0D108BD9-81ED-4DB2-BD59-A6C34878D82A}">
                    <a16:rowId xmlns:a16="http://schemas.microsoft.com/office/drawing/2014/main" val="3503286082"/>
                  </a:ext>
                </a:extLst>
              </a:tr>
              <a:tr h="482091">
                <a:tc>
                  <a:txBody>
                    <a:bodyPr/>
                    <a:lstStyle/>
                    <a:p>
                      <a:pPr fontAlgn="ctr" latinLnBrk="1"/>
                      <a:r>
                        <a:rPr lang="zh-CN" altLang="en-US" sz="15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畜牧兽医学院</a:t>
                      </a:r>
                    </a:p>
                  </a:txBody>
                  <a:tcPr marL="78261" marR="78261" marT="15652" marB="15652"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FFFFFF"/>
                    </a:solidFill>
                  </a:tcPr>
                </a:tc>
                <a:tc>
                  <a:txBody>
                    <a:bodyPr/>
                    <a:lstStyle/>
                    <a:p>
                      <a:pPr fontAlgn="ctr" latinLnBrk="1"/>
                      <a:r>
                        <a:rPr lang="zh-CN" altLang="en-US" sz="15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宠物养护与驯导、宠物医疗技术、畜牧兽医、动物医学、水产养殖技术、动物营养与饲料</a:t>
                      </a:r>
                    </a:p>
                  </a:txBody>
                  <a:tcPr marL="78261" marR="78261" marT="15652" marB="15652"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FFFFFF"/>
                    </a:solidFill>
                  </a:tcPr>
                </a:tc>
                <a:extLst>
                  <a:ext uri="{0D108BD9-81ED-4DB2-BD59-A6C34878D82A}">
                    <a16:rowId xmlns:a16="http://schemas.microsoft.com/office/drawing/2014/main" val="3771989836"/>
                  </a:ext>
                </a:extLst>
              </a:tr>
              <a:tr h="482091">
                <a:tc>
                  <a:txBody>
                    <a:bodyPr/>
                    <a:lstStyle/>
                    <a:p>
                      <a:pPr fontAlgn="ctr" latinLnBrk="1"/>
                      <a:r>
                        <a:rPr lang="zh-CN" altLang="en-US" sz="15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经济贸易学院</a:t>
                      </a:r>
                    </a:p>
                  </a:txBody>
                  <a:tcPr marL="78261" marR="78261" marT="15652" marB="15652"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FFFFFF"/>
                    </a:solidFill>
                  </a:tcPr>
                </a:tc>
                <a:tc>
                  <a:txBody>
                    <a:bodyPr/>
                    <a:lstStyle/>
                    <a:p>
                      <a:pPr fontAlgn="ctr" latinLnBrk="1"/>
                      <a:r>
                        <a:rPr lang="zh-CN" altLang="en-US" sz="15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农村电子商务、大数据与会计、现代农业经济管理、市场营销、现代物流管理</a:t>
                      </a:r>
                    </a:p>
                  </a:txBody>
                  <a:tcPr marL="78261" marR="78261" marT="15652" marB="15652"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FFFFFF"/>
                    </a:solidFill>
                  </a:tcPr>
                </a:tc>
                <a:extLst>
                  <a:ext uri="{0D108BD9-81ED-4DB2-BD59-A6C34878D82A}">
                    <a16:rowId xmlns:a16="http://schemas.microsoft.com/office/drawing/2014/main" val="3306612360"/>
                  </a:ext>
                </a:extLst>
              </a:tr>
              <a:tr h="482091">
                <a:tc>
                  <a:txBody>
                    <a:bodyPr/>
                    <a:lstStyle/>
                    <a:p>
                      <a:pPr fontAlgn="ctr" latinLnBrk="1"/>
                      <a:r>
                        <a:rPr lang="zh-CN" altLang="en-US" sz="15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城乡建设学院</a:t>
                      </a:r>
                    </a:p>
                  </a:txBody>
                  <a:tcPr marL="78261" marR="78261" marT="15652" marB="15652"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FFFFFF"/>
                    </a:solidFill>
                  </a:tcPr>
                </a:tc>
                <a:tc>
                  <a:txBody>
                    <a:bodyPr/>
                    <a:lstStyle/>
                    <a:p>
                      <a:pPr fontAlgn="ctr" latinLnBrk="1"/>
                      <a:r>
                        <a:rPr lang="zh-CN" altLang="en-US" sz="15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工程造价、建筑工程技术、建筑装饰工程技术、市政工程技术</a:t>
                      </a:r>
                    </a:p>
                  </a:txBody>
                  <a:tcPr marL="78261" marR="78261" marT="15652" marB="15652"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FFFFFF"/>
                    </a:solidFill>
                  </a:tcPr>
                </a:tc>
                <a:extLst>
                  <a:ext uri="{0D108BD9-81ED-4DB2-BD59-A6C34878D82A}">
                    <a16:rowId xmlns:a16="http://schemas.microsoft.com/office/drawing/2014/main" val="693766921"/>
                  </a:ext>
                </a:extLst>
              </a:tr>
              <a:tr h="932877">
                <a:tc>
                  <a:txBody>
                    <a:bodyPr/>
                    <a:lstStyle/>
                    <a:p>
                      <a:pPr fontAlgn="ctr" latinLnBrk="1"/>
                      <a:r>
                        <a:rPr lang="zh-CN" altLang="en-US" sz="15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机电信息学院（海科校区）</a:t>
                      </a:r>
                    </a:p>
                  </a:txBody>
                  <a:tcPr marL="78261" marR="78261" marT="15652" marB="15652"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FFFFFF"/>
                    </a:solidFill>
                  </a:tcPr>
                </a:tc>
                <a:tc>
                  <a:txBody>
                    <a:bodyPr/>
                    <a:lstStyle/>
                    <a:p>
                      <a:pPr fontAlgn="ctr" latinLnBrk="1"/>
                      <a:r>
                        <a:rPr lang="zh-CN" altLang="en-US" sz="15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机电一体化技术、计算机应用技术、现代农业装备应用技术、汽车检测与维修技术、软件技术、数控技术、数字媒体技术、无人机应用技术、物联网应用技术、智能机器人技术</a:t>
                      </a:r>
                    </a:p>
                  </a:txBody>
                  <a:tcPr marL="78261" marR="78261" marT="15652" marB="15652"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FFFFFF"/>
                    </a:solidFill>
                  </a:tcPr>
                </a:tc>
                <a:extLst>
                  <a:ext uri="{0D108BD9-81ED-4DB2-BD59-A6C34878D82A}">
                    <a16:rowId xmlns:a16="http://schemas.microsoft.com/office/drawing/2014/main" val="2147308229"/>
                  </a:ext>
                </a:extLst>
              </a:tr>
            </a:tbl>
          </a:graphicData>
        </a:graphic>
      </p:graphicFrame>
      <p:sp>
        <p:nvSpPr>
          <p:cNvPr id="4" name="文本框 3">
            <a:extLst>
              <a:ext uri="{FF2B5EF4-FFF2-40B4-BE49-F238E27FC236}">
                <a16:creationId xmlns:a16="http://schemas.microsoft.com/office/drawing/2014/main" id="{68303A7D-EB69-966B-366D-370B53AE66CC}"/>
              </a:ext>
            </a:extLst>
          </p:cNvPr>
          <p:cNvSpPr txBox="1"/>
          <p:nvPr/>
        </p:nvSpPr>
        <p:spPr>
          <a:xfrm>
            <a:off x="3570515" y="403162"/>
            <a:ext cx="6096000" cy="369332"/>
          </a:xfrm>
          <a:prstGeom prst="rect">
            <a:avLst/>
          </a:prstGeom>
          <a:noFill/>
        </p:spPr>
        <p:txBody>
          <a:bodyPr wrap="square">
            <a:spAutoFit/>
          </a:bodyPr>
          <a:lstStyle/>
          <a:p>
            <a:r>
              <a:rPr lang="zh-CN" altLang="en-US" b="1"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专科专业一览表</a:t>
            </a: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Tree>
    <p:extLst>
      <p:ext uri="{BB962C8B-B14F-4D97-AF65-F5344CB8AC3E}">
        <p14:creationId xmlns:p14="http://schemas.microsoft.com/office/powerpoint/2010/main" val="15499606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83811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670E4A8-1A69-3DD4-4828-A1F28812FE65}"/>
              </a:ext>
            </a:extLst>
          </p:cNvPr>
          <p:cNvSpPr txBox="1"/>
          <p:nvPr/>
        </p:nvSpPr>
        <p:spPr>
          <a:xfrm>
            <a:off x="3048000" y="2001467"/>
            <a:ext cx="6096000" cy="2585323"/>
          </a:xfrm>
          <a:prstGeom prst="rect">
            <a:avLst/>
          </a:prstGeom>
          <a:noFill/>
        </p:spPr>
        <p:txBody>
          <a:bodyPr wrap="square">
            <a:spAutoFit/>
          </a:bodyPr>
          <a:lstStyle/>
          <a:p>
            <a:pPr algn="l"/>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所获荣誉</a:t>
            </a:r>
          </a:p>
          <a:p>
            <a:pPr algn="l"/>
            <a:r>
              <a:rPr lang="en-US" altLang="zh-CN"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2020</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年</a:t>
            </a:r>
            <a:r>
              <a:rPr lang="en-US" altLang="zh-CN"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12</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月</a:t>
            </a:r>
            <a:r>
              <a:rPr lang="en-US" altLang="zh-CN"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28</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日，四川省精神文明建设表彰大会表彰为“第二届四川省文明校园”。</a:t>
            </a:r>
            <a:r>
              <a:rPr lang="zh-CN" altLang="en-US"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r>
              <a:rPr lang="en-US" altLang="zh-CN"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[34]</a:t>
            </a:r>
            <a:r>
              <a:rPr lang="zh-CN" altLang="en-US" b="0" i="0" u="none" strike="noStrike">
                <a:solidFill>
                  <a:srgbClr val="136EC2"/>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endPar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algn="l"/>
            <a:r>
              <a:rPr lang="en-US" altLang="zh-CN"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2021</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年</a:t>
            </a:r>
            <a:r>
              <a:rPr lang="en-US" altLang="zh-CN"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4</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月</a:t>
            </a:r>
            <a:r>
              <a:rPr lang="en-US" altLang="zh-CN"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22</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日，四川省委、省人民政府授予其“四川省脱贫攻坚先进集体”称号。</a:t>
            </a:r>
            <a:r>
              <a:rPr lang="zh-CN" altLang="en-US"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r>
              <a:rPr lang="en-US" altLang="zh-CN"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[42]</a:t>
            </a:r>
            <a:r>
              <a:rPr lang="zh-CN" altLang="en-US" b="0" i="0" u="none" strike="noStrike">
                <a:solidFill>
                  <a:srgbClr val="136EC2"/>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endPar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algn="l"/>
            <a:r>
              <a:rPr lang="en-US" altLang="zh-CN"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2021</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年</a:t>
            </a:r>
            <a:r>
              <a:rPr lang="en-US" altLang="zh-CN"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7</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月，该校“畜牧兽医专业群虚拟仿真实训中心</a:t>
            </a:r>
            <a:r>
              <a:rPr lang="zh-CN" altLang="en-US"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r>
              <a:rPr lang="en-US" altLang="zh-CN"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[51]</a:t>
            </a:r>
            <a:r>
              <a:rPr lang="zh-CN" altLang="en-US" b="0" i="0" u="none" strike="noStrike">
                <a:solidFill>
                  <a:srgbClr val="136EC2"/>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”入选教育部职业教育示范性虚拟仿真实训基地培育项目公示名单。</a:t>
            </a:r>
          </a:p>
          <a:p>
            <a:pPr algn="l"/>
            <a:r>
              <a:rPr lang="en-US" altLang="zh-CN"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2022</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年</a:t>
            </a:r>
            <a:r>
              <a:rPr lang="en-US" altLang="zh-CN"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5</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月</a:t>
            </a:r>
            <a:r>
              <a:rPr lang="en-US" altLang="zh-CN"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4</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日，成都农业科技职业学院团委荣获“成都市五四红旗团委”称号。</a:t>
            </a:r>
            <a:r>
              <a:rPr lang="zh-CN" altLang="en-US"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r>
              <a:rPr lang="en-US" altLang="zh-CN"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[52]</a:t>
            </a:r>
            <a:r>
              <a:rPr lang="zh-CN" altLang="en-US" b="0" i="0" u="none" strike="noStrike">
                <a:solidFill>
                  <a:srgbClr val="136EC2"/>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endPar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Tree>
    <p:extLst>
      <p:ext uri="{BB962C8B-B14F-4D97-AF65-F5344CB8AC3E}">
        <p14:creationId xmlns:p14="http://schemas.microsoft.com/office/powerpoint/2010/main" val="4759773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93006711-B976-39F9-7723-DE886A3020DA}"/>
              </a:ext>
            </a:extLst>
          </p:cNvPr>
          <p:cNvGraphicFramePr>
            <a:graphicFrameLocks noGrp="1"/>
          </p:cNvGraphicFramePr>
          <p:nvPr>
            <p:extLst>
              <p:ext uri="{D42A27DB-BD31-4B8C-83A1-F6EECF244321}">
                <p14:modId xmlns:p14="http://schemas.microsoft.com/office/powerpoint/2010/main" val="2632042192"/>
              </p:ext>
            </p:extLst>
          </p:nvPr>
        </p:nvGraphicFramePr>
        <p:xfrm>
          <a:off x="2351314" y="1767176"/>
          <a:ext cx="9324749" cy="4351338"/>
        </p:xfrm>
        <a:graphic>
          <a:graphicData uri="http://schemas.openxmlformats.org/drawingml/2006/table">
            <a:tbl>
              <a:tblPr/>
              <a:tblGrid>
                <a:gridCol w="9324749">
                  <a:extLst>
                    <a:ext uri="{9D8B030D-6E8A-4147-A177-3AD203B41FA5}">
                      <a16:colId xmlns:a16="http://schemas.microsoft.com/office/drawing/2014/main" val="2535440651"/>
                    </a:ext>
                  </a:extLst>
                </a:gridCol>
              </a:tblGrid>
              <a:tr h="4351338">
                <a:tc>
                  <a:txBody>
                    <a:bodyPr/>
                    <a:lstStyle/>
                    <a:p>
                      <a:pPr algn="ctr" fontAlgn="ctr" latinLnBrk="1"/>
                      <a:r>
                        <a:rPr lang="en-US" altLang="zh-CN" sz="1600" b="1" baseline="300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a:t>
                      </a:r>
                      <a:r>
                        <a:rPr lang="zh-CN" altLang="en-US" sz="1600" b="1" baseline="300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放飞绿色的希望</a:t>
                      </a:r>
                      <a:r>
                        <a:rPr lang="en-US" altLang="zh-CN" sz="1600" b="1" baseline="300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a:t>
                      </a:r>
                      <a:endParaRPr lang="zh-CN" altLang="en-US" sz="16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algn="ctr" fontAlgn="ctr" latinLnBrk="1"/>
                      <a:r>
                        <a:rPr lang="zh-CN" altLang="en-US" sz="1600" baseline="300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作词：郑时雍，作曲：赵正基</a:t>
                      </a:r>
                      <a:endParaRPr lang="zh-CN" altLang="en-US" sz="16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algn="ctr" fontAlgn="ctr" latinLnBrk="1"/>
                      <a:r>
                        <a:rPr lang="zh-CN" altLang="en-US" sz="16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校园升起科学的太阳，绿色禾苗茁壮的成长。</a:t>
                      </a:r>
                    </a:p>
                    <a:p>
                      <a:pPr algn="ctr" fontAlgn="ctr" latinLnBrk="1"/>
                      <a:r>
                        <a:rPr lang="zh-CN" altLang="en-US" sz="16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我们肩负大地的期望，我们放飞绿色的希望！绿色的希望！</a:t>
                      </a:r>
                    </a:p>
                    <a:p>
                      <a:pPr algn="ctr" fontAlgn="ctr" latinLnBrk="1"/>
                      <a:r>
                        <a:rPr lang="zh-CN" altLang="en-US" sz="16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努力学习，勤业敬业，开拓创新，艰苦创业</a:t>
                      </a:r>
                    </a:p>
                    <a:p>
                      <a:pPr algn="ctr" fontAlgn="ctr" latinLnBrk="1"/>
                      <a:r>
                        <a:rPr lang="zh-CN" altLang="en-US" sz="16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我们团结一心，让智慧春风吹绿原野，吹绿原野。</a:t>
                      </a:r>
                    </a:p>
                    <a:p>
                      <a:pPr algn="ctr" fontAlgn="ctr" latinLnBrk="1"/>
                      <a:r>
                        <a:rPr lang="zh-CN" altLang="en-US" sz="16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校园升起科学的太阳，绿色禾苗茁壮的成长。</a:t>
                      </a:r>
                    </a:p>
                    <a:p>
                      <a:pPr algn="ctr" fontAlgn="ctr" latinLnBrk="1"/>
                      <a:r>
                        <a:rPr lang="zh-CN" altLang="en-US" sz="16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我们肩负大地的期望，我们放飞绿色的希望！绿色的希望！</a:t>
                      </a:r>
                    </a:p>
                    <a:p>
                      <a:pPr algn="ctr" fontAlgn="ctr" latinLnBrk="1"/>
                      <a:r>
                        <a:rPr lang="zh-CN" altLang="en-US" sz="16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情深似海，热爱农业，春风化雨，服务农业</a:t>
                      </a:r>
                    </a:p>
                    <a:p>
                      <a:pPr algn="ctr" fontAlgn="ctr" latinLnBrk="1"/>
                      <a:r>
                        <a:rPr lang="zh-CN" altLang="en-US" sz="160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兴旺现代农业，我们是新一代建设者，新一代建设者！</a:t>
                      </a:r>
                    </a:p>
                  </a:txBody>
                  <a:tcPr marL="79115" marR="79115" marT="39558" marB="39558"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FFFFF"/>
                    </a:solidFill>
                  </a:tcPr>
                </a:tc>
                <a:extLst>
                  <a:ext uri="{0D108BD9-81ED-4DB2-BD59-A6C34878D82A}">
                    <a16:rowId xmlns:a16="http://schemas.microsoft.com/office/drawing/2014/main" val="855720659"/>
                  </a:ext>
                </a:extLst>
              </a:tr>
            </a:tbl>
          </a:graphicData>
        </a:graphic>
      </p:graphicFrame>
      <p:sp>
        <p:nvSpPr>
          <p:cNvPr id="3" name="Rectangle 1">
            <a:extLst>
              <a:ext uri="{FF2B5EF4-FFF2-40B4-BE49-F238E27FC236}">
                <a16:creationId xmlns:a16="http://schemas.microsoft.com/office/drawing/2014/main" id="{AD250628-B680-092B-5243-5F6DF13B6298}"/>
              </a:ext>
            </a:extLst>
          </p:cNvPr>
          <p:cNvSpPr>
            <a:spLocks noChangeArrowheads="1"/>
          </p:cNvSpPr>
          <p:nvPr/>
        </p:nvSpPr>
        <p:spPr bwMode="auto">
          <a:xfrm>
            <a:off x="4365625" y="1057094"/>
            <a:ext cx="1631853" cy="141958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696" tIns="0" rIns="0" bIns="952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a:ln>
                <a:noFill/>
              </a:ln>
              <a:solidFill>
                <a:schemeClr val="tx1"/>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zh-CN" sz="1000" b="1" i="0" u="none" strike="noStrike" cap="none" normalizeH="0" baseline="0">
                <a:ln>
                  <a:noFill/>
                </a:ln>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校训</a:t>
            </a:r>
            <a:endParaRPr kumimoji="0" lang="zh-CN" altLang="zh-CN" sz="900" b="0" i="0" u="none" strike="noStrike" cap="none" normalizeH="0" baseline="0">
              <a:ln>
                <a:noFill/>
              </a:ln>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a:ln>
                  <a:noFill/>
                </a:ln>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勤奋、俭朴、诚信、敬业</a:t>
            </a:r>
            <a:endParaRPr kumimoji="0" lang="zh-CN" altLang="zh-CN" sz="800" b="0" i="0" u="none" strike="noStrike" cap="none" normalizeH="0" baseline="0">
              <a:ln>
                <a:noFill/>
              </a:ln>
              <a:solidFill>
                <a:schemeClr val="tx1"/>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zh-CN" sz="1000" b="1" i="0" u="none" strike="noStrike" cap="none" normalizeH="0" baseline="0">
                <a:ln>
                  <a:noFill/>
                </a:ln>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学院精神</a:t>
            </a:r>
            <a:endParaRPr kumimoji="0" lang="zh-CN" altLang="zh-CN" sz="900" b="0" i="0" u="none" strike="noStrike" cap="none" normalizeH="0" baseline="0">
              <a:ln>
                <a:noFill/>
              </a:ln>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a:ln>
                  <a:noFill/>
                </a:ln>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亲农、事农、兴农，敬业、勤业、创业</a:t>
            </a:r>
            <a:endParaRPr kumimoji="0" lang="zh-CN" altLang="zh-CN" sz="800" b="0" i="0" u="none" strike="noStrike" cap="none" normalizeH="0" baseline="0">
              <a:ln>
                <a:noFill/>
              </a:ln>
              <a:solidFill>
                <a:schemeClr val="tx1"/>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zh-CN" sz="1000" b="1" i="0" u="none" strike="noStrike" cap="none" normalizeH="0" baseline="0">
                <a:ln>
                  <a:noFill/>
                </a:ln>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校歌</a:t>
            </a:r>
            <a:endParaRPr kumimoji="0" lang="zh-CN" altLang="zh-CN" sz="900" b="0" i="0" u="none" strike="noStrike" cap="none" normalizeH="0" baseline="0">
              <a:ln>
                <a:noFill/>
              </a:ln>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a:ln>
                <a:noFill/>
              </a:ln>
              <a:solidFill>
                <a:schemeClr val="tx1"/>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Tree>
    <p:extLst>
      <p:ext uri="{BB962C8B-B14F-4D97-AF65-F5344CB8AC3E}">
        <p14:creationId xmlns:p14="http://schemas.microsoft.com/office/powerpoint/2010/main" val="37620788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76F21B2-F585-3954-FA60-30F775EA305E}"/>
              </a:ext>
            </a:extLst>
          </p:cNvPr>
          <p:cNvSpPr txBox="1"/>
          <p:nvPr/>
        </p:nvSpPr>
        <p:spPr>
          <a:xfrm>
            <a:off x="3048000" y="1724468"/>
            <a:ext cx="6096000" cy="2308324"/>
          </a:xfrm>
          <a:prstGeom prst="rect">
            <a:avLst/>
          </a:prstGeom>
          <a:noFill/>
        </p:spPr>
        <p:txBody>
          <a:bodyPr wrap="square">
            <a:spAutoFit/>
          </a:bodyPr>
          <a:lstStyle/>
          <a:p>
            <a:pPr algn="l"/>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科研平台</a:t>
            </a:r>
          </a:p>
          <a:p>
            <a:pPr algn="l"/>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据</a:t>
            </a:r>
            <a:r>
              <a:rPr lang="en-US" altLang="zh-CN"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2021</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年</a:t>
            </a:r>
            <a:r>
              <a:rPr lang="en-US" altLang="zh-CN"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7</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月成都农业科技职业学院官网显示，学校建成特种玉米研究所、中兽药研究所、园艺研究所、动物疫病监测中心等科技创新平台。</a:t>
            </a:r>
            <a:r>
              <a:rPr lang="zh-CN" altLang="en-US"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r>
              <a:rPr lang="en-US" altLang="zh-CN"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[45]</a:t>
            </a:r>
            <a:r>
              <a:rPr lang="zh-CN" altLang="en-US" b="0" i="0" u="none" strike="noStrike">
                <a:solidFill>
                  <a:srgbClr val="136EC2"/>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endPar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algn="l"/>
            <a:r>
              <a:rPr lang="zh-CN" altLang="en-US" b="1"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国家级综合试验站：</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国家现代农业产业技术体系成都综合试验站</a:t>
            </a:r>
            <a:r>
              <a:rPr lang="zh-CN" altLang="en-US"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r>
              <a:rPr lang="en-US" altLang="zh-CN"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[57]</a:t>
            </a:r>
            <a:r>
              <a:rPr lang="zh-CN" altLang="en-US" b="0" i="0" u="none" strike="noStrike">
                <a:solidFill>
                  <a:srgbClr val="136EC2"/>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endPar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algn="l"/>
            <a:r>
              <a:rPr lang="zh-CN" altLang="en-US" b="1"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四川省级协同创新中心：</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四川现代农业装备协同创新中心</a:t>
            </a:r>
            <a:r>
              <a:rPr lang="zh-CN" altLang="en-US"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r>
              <a:rPr lang="en-US" altLang="zh-CN"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[50]</a:t>
            </a:r>
            <a:r>
              <a:rPr lang="zh-CN" altLang="en-US" b="0" i="0" u="none" strike="noStrike">
                <a:solidFill>
                  <a:srgbClr val="136EC2"/>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endPar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algn="l"/>
            <a:r>
              <a:rPr lang="zh-CN" altLang="en-US" b="1"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成都市重点实验室：</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植物组织培养实验室、物联网实验室</a:t>
            </a:r>
            <a:r>
              <a:rPr lang="zh-CN" altLang="en-US"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r>
              <a:rPr lang="en-US" altLang="zh-CN" b="0" i="0" baseline="30000">
                <a:solidFill>
                  <a:srgbClr val="3366CC"/>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[25]</a:t>
            </a:r>
            <a:r>
              <a:rPr lang="zh-CN" altLang="en-US" b="0" i="0" u="none" strike="noStrike">
                <a:solidFill>
                  <a:srgbClr val="136EC2"/>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 </a:t>
            </a:r>
            <a:endPar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pPr algn="l"/>
            <a:r>
              <a:rPr lang="zh-CN" altLang="en-US" b="1"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成都市工程技术研究中心：</a:t>
            </a:r>
            <a:r>
              <a:rPr lang="zh-CN" altLang="en-US" b="0" i="0">
                <a:solidFill>
                  <a:srgbClr val="333333"/>
                </a:solidFill>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成都市动物疫病防控工程技术研究中心</a:t>
            </a:r>
          </a:p>
        </p:txBody>
      </p:sp>
    </p:spTree>
    <p:extLst>
      <p:ext uri="{BB962C8B-B14F-4D97-AF65-F5344CB8AC3E}">
        <p14:creationId xmlns:p14="http://schemas.microsoft.com/office/powerpoint/2010/main" val="40086767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257DC47-A749-113C-A52E-3FC7375E6478}"/>
              </a:ext>
            </a:extLst>
          </p:cNvPr>
          <p:cNvSpPr txBox="1"/>
          <p:nvPr/>
        </p:nvSpPr>
        <p:spPr>
          <a:xfrm>
            <a:off x="3048000" y="339474"/>
            <a:ext cx="6096000" cy="5909310"/>
          </a:xfrm>
          <a:prstGeom prst="rect">
            <a:avLst/>
          </a:prstGeom>
          <a:noFill/>
        </p:spPr>
        <p:txBody>
          <a:bodyPr wrap="square">
            <a:spAutoFit/>
          </a:bodyPr>
          <a:lstStyle/>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中文名成都农业科技职业学院外文名</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Chengdu Agricultural College</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创办时间</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1958</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年办学性质公办高校学校类别农林类学校特色中国特色高水平高职学校和专业建设计划（</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2019</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年）</a:t>
            </a: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优质专科高等职业院校（</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2019</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年）</a:t>
            </a: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数据中国“百校工程”（</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2018</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年）</a:t>
            </a: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现代学徒制试点（</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2015</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年）</a:t>
            </a: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四川省示范性高等职业院校（</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2014</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年）展开</a:t>
            </a:r>
          </a:p>
          <a:p>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主管部门四川省现任领导党委书记：张之湘 </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[33]  </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、院长：严吉明 </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[33] </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高职专业</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37</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个院系设置</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10</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个二级学院校    训勤奋、俭朴、诚信、敬业校    歌</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放飞绿色的希望</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校庆日</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10</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月</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28</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日地    址柳城校区：成都市温江区德通桥路</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392</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号</a:t>
            </a: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海科校区：成都市温江区新华大道二段</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179</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号院校代码</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12965</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主要奖项全国农牧渔业丰收奖三等奖</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2</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项 </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[63] </a:t>
            </a:r>
          </a:p>
          <a:p>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四川省科技进步奖二等奖</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1</a:t>
            </a:r>
            <a:r>
              <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rPr>
              <a:t>项 </a:t>
            </a:r>
            <a:r>
              <a:rPr lang="en-US" altLang="zh-CN">
                <a:latin typeface="字体圈欣意冠黑体" panose="00000500000000000000" pitchFamily="2" charset="-122"/>
                <a:ea typeface="字体圈欣意冠黑体" panose="00000500000000000000" pitchFamily="2" charset="-122"/>
                <a:sym typeface="字体圈欣意冠黑体" panose="00000500000000000000" pitchFamily="2" charset="-122"/>
              </a:rPr>
              <a:t>[1] </a:t>
            </a:r>
            <a:endParaRPr lang="zh-CN" altLang="en-US">
              <a:latin typeface="字体圈欣意冠黑体" panose="00000500000000000000" pitchFamily="2" charset="-122"/>
              <a:ea typeface="字体圈欣意冠黑体" panose="00000500000000000000" pitchFamily="2" charset="-122"/>
              <a:sym typeface="字体圈欣意冠黑体" panose="00000500000000000000" pitchFamily="2" charset="-122"/>
            </a:endParaRPr>
          </a:p>
        </p:txBody>
      </p:sp>
    </p:spTree>
    <p:extLst>
      <p:ext uri="{BB962C8B-B14F-4D97-AF65-F5344CB8AC3E}">
        <p14:creationId xmlns:p14="http://schemas.microsoft.com/office/powerpoint/2010/main" val="12663956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湖北科技职业学院11">
            <a:extLst>
              <a:ext uri="{FF2B5EF4-FFF2-40B4-BE49-F238E27FC236}">
                <a16:creationId xmlns:a16="http://schemas.microsoft.com/office/drawing/2014/main" id="{D3740686-1B75-7543-F883-59F3443935F2}"/>
              </a:ext>
            </a:extLst>
          </p:cNvPr>
          <p:cNvSpPr txBox="1"/>
          <p:nvPr/>
        </p:nvSpPr>
        <p:spPr>
          <a:xfrm>
            <a:off x="4645196" y="2432843"/>
            <a:ext cx="1438214" cy="1862048"/>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115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校</a:t>
            </a:r>
          </a:p>
        </p:txBody>
      </p:sp>
      <p:sp>
        <p:nvSpPr>
          <p:cNvPr id="14" name="湖北科技职业学院11">
            <a:extLst>
              <a:ext uri="{FF2B5EF4-FFF2-40B4-BE49-F238E27FC236}">
                <a16:creationId xmlns:a16="http://schemas.microsoft.com/office/drawing/2014/main" id="{14CA3BD8-A9D7-8616-940B-2B6C51E3822F}"/>
              </a:ext>
            </a:extLst>
          </p:cNvPr>
          <p:cNvSpPr txBox="1"/>
          <p:nvPr/>
        </p:nvSpPr>
        <p:spPr>
          <a:xfrm>
            <a:off x="7596867" y="2432843"/>
            <a:ext cx="1438214" cy="1862048"/>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115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况</a:t>
            </a:r>
          </a:p>
        </p:txBody>
      </p:sp>
      <p:sp>
        <p:nvSpPr>
          <p:cNvPr id="18" name="文本框 17">
            <a:extLst>
              <a:ext uri="{FF2B5EF4-FFF2-40B4-BE49-F238E27FC236}">
                <a16:creationId xmlns:a16="http://schemas.microsoft.com/office/drawing/2014/main" id="{F3A5E173-BD9F-CD2A-890D-29442AC9252F}"/>
              </a:ext>
            </a:extLst>
          </p:cNvPr>
          <p:cNvSpPr txBox="1"/>
          <p:nvPr/>
        </p:nvSpPr>
        <p:spPr>
          <a:xfrm>
            <a:off x="4581525" y="4869055"/>
            <a:ext cx="3016250" cy="461665"/>
          </a:xfrm>
          <a:prstGeom prst="rect">
            <a:avLst/>
          </a:prstGeom>
          <a:noFill/>
        </p:spPr>
        <p:txBody>
          <a:bodyPr wrap="square">
            <a:spAutoFit/>
          </a:bodyPr>
          <a:lstStyle/>
          <a:p>
            <a:pPr algn="ctr">
              <a:defRPr/>
            </a:pPr>
            <a:r>
              <a:rPr lang="zh-CN" altLang="en-US" sz="24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School overview</a:t>
            </a:r>
          </a:p>
        </p:txBody>
      </p:sp>
      <p:grpSp>
        <p:nvGrpSpPr>
          <p:cNvPr id="10" name="组合 9">
            <a:extLst>
              <a:ext uri="{FF2B5EF4-FFF2-40B4-BE49-F238E27FC236}">
                <a16:creationId xmlns:a16="http://schemas.microsoft.com/office/drawing/2014/main" id="{F0D4B10A-8A26-7D14-B187-A3A6DB93B4ED}"/>
              </a:ext>
            </a:extLst>
          </p:cNvPr>
          <p:cNvGrpSpPr/>
          <p:nvPr/>
        </p:nvGrpSpPr>
        <p:grpSpPr>
          <a:xfrm>
            <a:off x="4876800" y="1336821"/>
            <a:ext cx="2438400" cy="337319"/>
            <a:chOff x="5273802" y="1336821"/>
            <a:chExt cx="1644396" cy="337319"/>
          </a:xfrm>
        </p:grpSpPr>
        <p:sp>
          <p:nvSpPr>
            <p:cNvPr id="15" name="椭圆 14">
              <a:extLst>
                <a:ext uri="{FF2B5EF4-FFF2-40B4-BE49-F238E27FC236}">
                  <a16:creationId xmlns:a16="http://schemas.microsoft.com/office/drawing/2014/main" id="{851F34D8-A592-780C-3E94-9B116D1B074C}"/>
                </a:ext>
              </a:extLst>
            </p:cNvPr>
            <p:cNvSpPr/>
            <p:nvPr>
              <p:custDataLst>
                <p:tags r:id="rId1"/>
              </p:custDataLst>
            </p:nvPr>
          </p:nvSpPr>
          <p:spPr>
            <a:xfrm>
              <a:off x="5313988" y="1360397"/>
              <a:ext cx="1564024" cy="290166"/>
            </a:xfrm>
            <a:prstGeom prst="roundRect">
              <a:avLst>
                <a:gd name="adj" fmla="val 50000"/>
              </a:avLst>
            </a:prstGeom>
            <a:gradFill flip="none" rotWithShape="1">
              <a:gsLst>
                <a:gs pos="0">
                  <a:srgbClr val="279DDA">
                    <a:alpha val="94000"/>
                  </a:srgbClr>
                </a:gs>
                <a:gs pos="70000">
                  <a:srgbClr val="256DBE">
                    <a:alpha val="82000"/>
                  </a:srgb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56482" tIns="28241" rIns="56482" bIns="28241" rtlCol="0" anchor="ctr">
              <a:noAutofit/>
            </a:bodyPr>
            <a:lstStyle/>
            <a:p>
              <a:pPr algn="ctr"/>
              <a:endParaRPr lang="zh-CN" altLang="en-US" sz="1112">
                <a:latin typeface="字体圈欣意冠黑体" panose="00000500000000000000" pitchFamily="2" charset="-122"/>
                <a:ea typeface="字体圈欣意冠黑体" panose="00000500000000000000" pitchFamily="2" charset="-122"/>
              </a:endParaRPr>
            </a:p>
          </p:txBody>
        </p:sp>
        <p:sp>
          <p:nvSpPr>
            <p:cNvPr id="16" name="椭圆 15">
              <a:extLst>
                <a:ext uri="{FF2B5EF4-FFF2-40B4-BE49-F238E27FC236}">
                  <a16:creationId xmlns:a16="http://schemas.microsoft.com/office/drawing/2014/main" id="{187E500C-5DF4-BE98-E362-A1DCECC61DF7}"/>
                </a:ext>
              </a:extLst>
            </p:cNvPr>
            <p:cNvSpPr/>
            <p:nvPr>
              <p:custDataLst>
                <p:tags r:id="rId2"/>
              </p:custDataLst>
            </p:nvPr>
          </p:nvSpPr>
          <p:spPr>
            <a:xfrm>
              <a:off x="5273802" y="1336821"/>
              <a:ext cx="1644396" cy="337319"/>
            </a:xfrm>
            <a:prstGeom prst="roundRect">
              <a:avLst>
                <a:gd name="adj" fmla="val 50000"/>
              </a:avLst>
            </a:prstGeom>
            <a:solidFill>
              <a:srgbClr val="00B0F0">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56482" tIns="28241" rIns="56482" bIns="28241" rtlCol="0" anchor="ctr">
              <a:noAutofit/>
            </a:bodyPr>
            <a:lstStyle/>
            <a:p>
              <a:pPr algn="ctr"/>
              <a:endParaRPr lang="zh-CN" altLang="en-US" sz="1112">
                <a:latin typeface="字体圈欣意冠黑体" panose="00000500000000000000" pitchFamily="2" charset="-122"/>
                <a:ea typeface="字体圈欣意冠黑体" panose="00000500000000000000" pitchFamily="2" charset="-122"/>
              </a:endParaRPr>
            </a:p>
          </p:txBody>
        </p:sp>
        <p:sp>
          <p:nvSpPr>
            <p:cNvPr id="20" name="文本框 19">
              <a:extLst>
                <a:ext uri="{FF2B5EF4-FFF2-40B4-BE49-F238E27FC236}">
                  <a16:creationId xmlns:a16="http://schemas.microsoft.com/office/drawing/2014/main" id="{A2A4B910-DB15-08D1-3453-FE0CCC5A8240}"/>
                </a:ext>
              </a:extLst>
            </p:cNvPr>
            <p:cNvSpPr txBox="1"/>
            <p:nvPr/>
          </p:nvSpPr>
          <p:spPr>
            <a:xfrm>
              <a:off x="5407344" y="1353279"/>
              <a:ext cx="1377312" cy="275191"/>
            </a:xfrm>
            <a:prstGeom prst="rect">
              <a:avLst/>
            </a:prstGeom>
            <a:noFill/>
            <a:effectLst/>
          </p:spPr>
          <p:txBody>
            <a:bodyPr wrap="square" lIns="56482" tIns="28241" rIns="56482" bIns="28241">
              <a:spAutoFit/>
            </a:bodyPr>
            <a:lstStyle/>
            <a:p>
              <a:pPr algn="ctr">
                <a:defRPr/>
              </a:pPr>
              <a:r>
                <a:rPr lang="en-US" altLang="zh-CN" sz="1418">
                  <a:gradFill>
                    <a:gsLst>
                      <a:gs pos="40000">
                        <a:srgbClr val="FAFAFA"/>
                      </a:gs>
                      <a:gs pos="83000">
                        <a:srgbClr val="CBE9FF"/>
                      </a:gs>
                    </a:gsLst>
                    <a:lin ang="3600000" scaled="0"/>
                  </a:gradFill>
                  <a:latin typeface="字体圈欣意冠黑体" panose="00000500000000000000" pitchFamily="2" charset="-122"/>
                  <a:ea typeface="字体圈欣意冠黑体" panose="00000500000000000000" pitchFamily="2" charset="-122"/>
                </a:rPr>
                <a:t>PART   ONE</a:t>
              </a:r>
              <a:endParaRPr lang="zh-CN" altLang="en-US" sz="1418">
                <a:gradFill>
                  <a:gsLst>
                    <a:gs pos="40000">
                      <a:srgbClr val="FAFAFA"/>
                    </a:gs>
                    <a:gs pos="83000">
                      <a:srgbClr val="CBE9FF"/>
                    </a:gs>
                  </a:gsLst>
                  <a:lin ang="3600000" scaled="0"/>
                </a:gradFill>
                <a:latin typeface="字体圈欣意冠黑体" panose="00000500000000000000" pitchFamily="2" charset="-122"/>
                <a:ea typeface="字体圈欣意冠黑体" panose="00000500000000000000" pitchFamily="2" charset="-122"/>
              </a:endParaRPr>
            </a:p>
          </p:txBody>
        </p:sp>
      </p:grpSp>
      <p:sp>
        <p:nvSpPr>
          <p:cNvPr id="23" name="文本框 22">
            <a:extLst>
              <a:ext uri="{FF2B5EF4-FFF2-40B4-BE49-F238E27FC236}">
                <a16:creationId xmlns:a16="http://schemas.microsoft.com/office/drawing/2014/main" id="{B4DAE15C-A1B7-C9A9-9F28-FBF5BE112482}"/>
              </a:ext>
            </a:extLst>
          </p:cNvPr>
          <p:cNvSpPr txBox="1"/>
          <p:nvPr/>
        </p:nvSpPr>
        <p:spPr>
          <a:xfrm>
            <a:off x="5002213" y="403225"/>
            <a:ext cx="2187574" cy="1882361"/>
          </a:xfrm>
          <a:prstGeom prst="rect">
            <a:avLst/>
          </a:prstGeom>
          <a:noFill/>
          <a:effectLst/>
        </p:spPr>
        <p:txBody>
          <a:bodyPr wrap="square" lIns="111557" tIns="55778" rIns="111557" bIns="55778">
            <a:spAutoFit/>
          </a:bodyPr>
          <a:lstStyle/>
          <a:p>
            <a:pPr algn="ctr">
              <a:defRPr/>
            </a:pPr>
            <a:r>
              <a:rPr lang="en-US" altLang="zh-CN" sz="11500">
                <a:ln>
                  <a:gradFill>
                    <a:gsLst>
                      <a:gs pos="40000">
                        <a:srgbClr val="00B0F0"/>
                      </a:gs>
                      <a:gs pos="48000">
                        <a:srgbClr val="00B0F0">
                          <a:alpha val="0"/>
                        </a:srgbClr>
                      </a:gs>
                    </a:gsLst>
                    <a:lin ang="5400000" scaled="1"/>
                  </a:gradFill>
                </a:ln>
                <a:noFill/>
                <a:latin typeface="字体圈欣意冠黑体" panose="00000500000000000000" pitchFamily="2" charset="-122"/>
                <a:ea typeface="字体圈欣意冠黑体" panose="00000500000000000000" pitchFamily="2" charset="-122"/>
              </a:rPr>
              <a:t>01</a:t>
            </a:r>
            <a:endParaRPr lang="zh-CN" altLang="en-US" sz="11500">
              <a:ln>
                <a:gradFill>
                  <a:gsLst>
                    <a:gs pos="40000">
                      <a:srgbClr val="00B0F0"/>
                    </a:gs>
                    <a:gs pos="48000">
                      <a:srgbClr val="00B0F0">
                        <a:alpha val="0"/>
                      </a:srgbClr>
                    </a:gs>
                  </a:gsLst>
                  <a:lin ang="5400000" scaled="1"/>
                </a:gradFill>
              </a:ln>
              <a:noFill/>
              <a:latin typeface="字体圈欣意冠黑体" panose="00000500000000000000" pitchFamily="2" charset="-122"/>
              <a:ea typeface="字体圈欣意冠黑体" panose="00000500000000000000" pitchFamily="2" charset="-122"/>
            </a:endParaRPr>
          </a:p>
        </p:txBody>
      </p:sp>
      <p:sp>
        <p:nvSpPr>
          <p:cNvPr id="24" name="文本框 23">
            <a:extLst>
              <a:ext uri="{FF2B5EF4-FFF2-40B4-BE49-F238E27FC236}">
                <a16:creationId xmlns:a16="http://schemas.microsoft.com/office/drawing/2014/main" id="{2DF41992-6B33-8245-F453-919E8CC84844}"/>
              </a:ext>
            </a:extLst>
          </p:cNvPr>
          <p:cNvSpPr txBox="1"/>
          <p:nvPr/>
        </p:nvSpPr>
        <p:spPr>
          <a:xfrm>
            <a:off x="5002213" y="412750"/>
            <a:ext cx="2187574" cy="1882361"/>
          </a:xfrm>
          <a:prstGeom prst="rect">
            <a:avLst/>
          </a:prstGeom>
          <a:noFill/>
          <a:effectLst/>
        </p:spPr>
        <p:txBody>
          <a:bodyPr wrap="square" lIns="111557" tIns="55778" rIns="111557" bIns="55778">
            <a:spAutoFit/>
          </a:bodyPr>
          <a:lstStyle/>
          <a:p>
            <a:pPr algn="ctr">
              <a:defRPr/>
            </a:pPr>
            <a:r>
              <a:rPr lang="en-US" altLang="zh-CN" sz="11500">
                <a:ln>
                  <a:gradFill>
                    <a:gsLst>
                      <a:gs pos="83000">
                        <a:srgbClr val="00B0F0"/>
                      </a:gs>
                      <a:gs pos="74000">
                        <a:srgbClr val="00B0F0">
                          <a:alpha val="0"/>
                        </a:srgbClr>
                      </a:gs>
                    </a:gsLst>
                    <a:lin ang="5400000" scaled="1"/>
                  </a:gradFill>
                </a:ln>
                <a:noFill/>
                <a:latin typeface="字体圈欣意冠黑体" panose="00000500000000000000" pitchFamily="2" charset="-122"/>
                <a:ea typeface="字体圈欣意冠黑体" panose="00000500000000000000" pitchFamily="2" charset="-122"/>
              </a:rPr>
              <a:t>01</a:t>
            </a:r>
            <a:endParaRPr lang="zh-CN" altLang="en-US" sz="11500">
              <a:ln>
                <a:gradFill>
                  <a:gsLst>
                    <a:gs pos="83000">
                      <a:srgbClr val="00B0F0"/>
                    </a:gs>
                    <a:gs pos="74000">
                      <a:srgbClr val="00B0F0">
                        <a:alpha val="0"/>
                      </a:srgbClr>
                    </a:gs>
                  </a:gsLst>
                  <a:lin ang="5400000" scaled="1"/>
                </a:gradFill>
              </a:ln>
              <a:noFill/>
              <a:latin typeface="字体圈欣意冠黑体" panose="00000500000000000000" pitchFamily="2" charset="-122"/>
              <a:ea typeface="字体圈欣意冠黑体" panose="00000500000000000000" pitchFamily="2" charset="-122"/>
            </a:endParaRPr>
          </a:p>
        </p:txBody>
      </p:sp>
      <p:pic>
        <p:nvPicPr>
          <p:cNvPr id="31" name="图片 30">
            <a:extLst>
              <a:ext uri="{FF2B5EF4-FFF2-40B4-BE49-F238E27FC236}">
                <a16:creationId xmlns:a16="http://schemas.microsoft.com/office/drawing/2014/main" id="{17BAC94A-AE34-4BDE-B68C-BBC78D4D6929}"/>
              </a:ext>
            </a:extLst>
          </p:cNvPr>
          <p:cNvPicPr>
            <a:picLocks noChangeAspect="1"/>
          </p:cNvPicPr>
          <p:nvPr/>
        </p:nvPicPr>
        <p:blipFill>
          <a:blip r:embed="rId4">
            <a:duotone>
              <a:schemeClr val="bg2">
                <a:shade val="45000"/>
                <a:satMod val="135000"/>
              </a:schemeClr>
              <a:prstClr val="white"/>
            </a:duotone>
          </a:blip>
          <a:stretch>
            <a:fillRect/>
          </a:stretch>
        </p:blipFill>
        <p:spPr>
          <a:xfrm>
            <a:off x="1514512" y="3590925"/>
            <a:ext cx="9162978" cy="687044"/>
          </a:xfrm>
          <a:prstGeom prst="rect">
            <a:avLst/>
          </a:prstGeom>
        </p:spPr>
      </p:pic>
      <p:sp>
        <p:nvSpPr>
          <p:cNvPr id="11" name="湖北科技职业学院11">
            <a:extLst>
              <a:ext uri="{FF2B5EF4-FFF2-40B4-BE49-F238E27FC236}">
                <a16:creationId xmlns:a16="http://schemas.microsoft.com/office/drawing/2014/main" id="{9B2B7CA0-38CE-5B57-277B-66C75CB7CE5E}"/>
              </a:ext>
            </a:extLst>
          </p:cNvPr>
          <p:cNvSpPr txBox="1"/>
          <p:nvPr/>
        </p:nvSpPr>
        <p:spPr>
          <a:xfrm>
            <a:off x="3169329" y="2432843"/>
            <a:ext cx="1438214" cy="1862048"/>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115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学</a:t>
            </a:r>
          </a:p>
        </p:txBody>
      </p:sp>
      <p:sp>
        <p:nvSpPr>
          <p:cNvPr id="13" name="湖北科技职业学院11">
            <a:extLst>
              <a:ext uri="{FF2B5EF4-FFF2-40B4-BE49-F238E27FC236}">
                <a16:creationId xmlns:a16="http://schemas.microsoft.com/office/drawing/2014/main" id="{A937943F-E997-9222-EA4A-AD56435D1713}"/>
              </a:ext>
            </a:extLst>
          </p:cNvPr>
          <p:cNvSpPr txBox="1"/>
          <p:nvPr/>
        </p:nvSpPr>
        <p:spPr>
          <a:xfrm>
            <a:off x="6121063" y="2432843"/>
            <a:ext cx="1438214" cy="1862048"/>
          </a:xfrm>
          <a:prstGeom prst="rect">
            <a:avLst/>
          </a:prstGeom>
          <a:noFill/>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115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概</a:t>
            </a:r>
          </a:p>
        </p:txBody>
      </p:sp>
    </p:spTree>
    <p:extLst>
      <p:ext uri="{BB962C8B-B14F-4D97-AF65-F5344CB8AC3E}">
        <p14:creationId xmlns:p14="http://schemas.microsoft.com/office/powerpoint/2010/main" val="4164084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湖北科技职业学院11">
            <a:extLst>
              <a:ext uri="{FF2B5EF4-FFF2-40B4-BE49-F238E27FC236}">
                <a16:creationId xmlns:a16="http://schemas.microsoft.com/office/drawing/2014/main" id="{7F22BE4C-D88F-03A5-6D19-C8F345AC6D5D}"/>
              </a:ext>
            </a:extLst>
          </p:cNvPr>
          <p:cNvSpPr txBox="1"/>
          <p:nvPr/>
        </p:nvSpPr>
        <p:spPr>
          <a:xfrm>
            <a:off x="4318000" y="241688"/>
            <a:ext cx="3556000" cy="830997"/>
          </a:xfrm>
          <a:prstGeom prst="rect">
            <a:avLst/>
          </a:prstGeom>
          <a:noFill/>
        </p:spPr>
        <p:txBody>
          <a:bodyPr wrap="squar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48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循环关系页面</a:t>
            </a:r>
          </a:p>
        </p:txBody>
      </p:sp>
      <p:sp>
        <p:nvSpPr>
          <p:cNvPr id="3" name="椭圆 2">
            <a:extLst>
              <a:ext uri="{FF2B5EF4-FFF2-40B4-BE49-F238E27FC236}">
                <a16:creationId xmlns:a16="http://schemas.microsoft.com/office/drawing/2014/main" id="{35C997FD-0E22-0C9F-4B44-F2DB87ABD4BD}"/>
              </a:ext>
            </a:extLst>
          </p:cNvPr>
          <p:cNvSpPr/>
          <p:nvPr/>
        </p:nvSpPr>
        <p:spPr>
          <a:xfrm>
            <a:off x="4201563" y="1719297"/>
            <a:ext cx="3788874" cy="3788874"/>
          </a:xfrm>
          <a:prstGeom prst="ellipse">
            <a:avLst/>
          </a:prstGeom>
          <a:noFill/>
          <a:ln>
            <a:gradFill>
              <a:gsLst>
                <a:gs pos="52000">
                  <a:schemeClr val="accent5">
                    <a:lumMod val="75000"/>
                  </a:schemeClr>
                </a:gs>
                <a:gs pos="2000">
                  <a:schemeClr val="accent5">
                    <a:lumMod val="60000"/>
                    <a:lumOff val="40000"/>
                    <a:alpha val="0"/>
                  </a:schemeClr>
                </a:gs>
                <a:gs pos="95000">
                  <a:schemeClr val="accent5">
                    <a:lumMod val="60000"/>
                    <a:lumOff val="4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4" name="弧形 3">
            <a:extLst>
              <a:ext uri="{FF2B5EF4-FFF2-40B4-BE49-F238E27FC236}">
                <a16:creationId xmlns:a16="http://schemas.microsoft.com/office/drawing/2014/main" id="{C48B1168-7D88-F726-A6DC-488026BD2205}"/>
              </a:ext>
            </a:extLst>
          </p:cNvPr>
          <p:cNvSpPr/>
          <p:nvPr/>
        </p:nvSpPr>
        <p:spPr>
          <a:xfrm>
            <a:off x="4796999" y="2281769"/>
            <a:ext cx="2598002" cy="2598002"/>
          </a:xfrm>
          <a:prstGeom prst="arc">
            <a:avLst>
              <a:gd name="adj1" fmla="val 16200000"/>
              <a:gd name="adj2" fmla="val 4373371"/>
            </a:avLst>
          </a:prstGeom>
          <a:ln w="381000">
            <a:solidFill>
              <a:schemeClr val="bg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5" name="弧形 4">
            <a:extLst>
              <a:ext uri="{FF2B5EF4-FFF2-40B4-BE49-F238E27FC236}">
                <a16:creationId xmlns:a16="http://schemas.microsoft.com/office/drawing/2014/main" id="{47B1E508-76FD-8DBA-8695-906F3136C5B5}"/>
              </a:ext>
            </a:extLst>
          </p:cNvPr>
          <p:cNvSpPr/>
          <p:nvPr/>
        </p:nvSpPr>
        <p:spPr>
          <a:xfrm flipH="1" flipV="1">
            <a:off x="4796999" y="2281769"/>
            <a:ext cx="2598002" cy="2598002"/>
          </a:xfrm>
          <a:prstGeom prst="arc">
            <a:avLst>
              <a:gd name="adj1" fmla="val 16200000"/>
              <a:gd name="adj2" fmla="val 4015983"/>
            </a:avLst>
          </a:prstGeom>
          <a:ln w="381000">
            <a:solidFill>
              <a:schemeClr val="bg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6" name="椭圆 5">
            <a:extLst>
              <a:ext uri="{FF2B5EF4-FFF2-40B4-BE49-F238E27FC236}">
                <a16:creationId xmlns:a16="http://schemas.microsoft.com/office/drawing/2014/main" id="{6C9344F0-41A6-BA95-ED57-960F8141786F}"/>
              </a:ext>
            </a:extLst>
          </p:cNvPr>
          <p:cNvSpPr/>
          <p:nvPr/>
        </p:nvSpPr>
        <p:spPr>
          <a:xfrm>
            <a:off x="4864523" y="2349293"/>
            <a:ext cx="2462954" cy="2462954"/>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965200" dist="952500" dir="2700000" sx="91000" sy="91000" algn="tl" rotWithShape="0">
              <a:schemeClr val="accent5">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7" name="文本框 6">
            <a:extLst>
              <a:ext uri="{FF2B5EF4-FFF2-40B4-BE49-F238E27FC236}">
                <a16:creationId xmlns:a16="http://schemas.microsoft.com/office/drawing/2014/main" id="{304CFB8A-2D18-2EB4-CB42-3EF568A87177}"/>
              </a:ext>
            </a:extLst>
          </p:cNvPr>
          <p:cNvSpPr txBox="1"/>
          <p:nvPr/>
        </p:nvSpPr>
        <p:spPr>
          <a:xfrm>
            <a:off x="5458993" y="2883470"/>
            <a:ext cx="1313180" cy="1446550"/>
          </a:xfrm>
          <a:prstGeom prst="rect">
            <a:avLst/>
          </a:prstGeom>
          <a:noFill/>
        </p:spPr>
        <p:txBody>
          <a:bodyPr wrap="none" rtlCol="0">
            <a:spAutoFit/>
          </a:bodyPr>
          <a:lstStyle/>
          <a:p>
            <a:r>
              <a:rPr lang="zh-CN" altLang="en-US" sz="4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四项</a:t>
            </a:r>
            <a:endParaRPr lang="en-US" altLang="zh-CN" sz="4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a:p>
            <a:r>
              <a:rPr lang="zh-CN" altLang="en-US" sz="4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循环</a:t>
            </a:r>
          </a:p>
        </p:txBody>
      </p:sp>
      <p:grpSp>
        <p:nvGrpSpPr>
          <p:cNvPr id="8" name="组合 7">
            <a:extLst>
              <a:ext uri="{FF2B5EF4-FFF2-40B4-BE49-F238E27FC236}">
                <a16:creationId xmlns:a16="http://schemas.microsoft.com/office/drawing/2014/main" id="{A334B025-52D0-AEE9-1B9A-CEB574B13FA5}"/>
              </a:ext>
            </a:extLst>
          </p:cNvPr>
          <p:cNvGrpSpPr/>
          <p:nvPr/>
        </p:nvGrpSpPr>
        <p:grpSpPr>
          <a:xfrm>
            <a:off x="660400" y="1825347"/>
            <a:ext cx="3189349" cy="1631436"/>
            <a:chOff x="660400" y="1931506"/>
            <a:chExt cx="3189349" cy="1631436"/>
          </a:xfrm>
        </p:grpSpPr>
        <p:sp>
          <p:nvSpPr>
            <p:cNvPr id="9" name="椭圆 8">
              <a:extLst>
                <a:ext uri="{FF2B5EF4-FFF2-40B4-BE49-F238E27FC236}">
                  <a16:creationId xmlns:a16="http://schemas.microsoft.com/office/drawing/2014/main" id="{2BB25D1D-4672-0847-88B2-3B869181F150}"/>
                </a:ext>
              </a:extLst>
            </p:cNvPr>
            <p:cNvSpPr/>
            <p:nvPr/>
          </p:nvSpPr>
          <p:spPr>
            <a:xfrm>
              <a:off x="660400" y="1931506"/>
              <a:ext cx="602343" cy="602343"/>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558800" dist="381000" dir="2700000" sx="73000" sy="73000" algn="tl" rotWithShape="0">
                <a:schemeClr val="accent5">
                  <a:lumMod val="75000"/>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10" name="文本框 9">
              <a:extLst>
                <a:ext uri="{FF2B5EF4-FFF2-40B4-BE49-F238E27FC236}">
                  <a16:creationId xmlns:a16="http://schemas.microsoft.com/office/drawing/2014/main" id="{F0396CB3-2599-95E8-A278-33111AA012A9}"/>
                </a:ext>
              </a:extLst>
            </p:cNvPr>
            <p:cNvSpPr txBox="1"/>
            <p:nvPr/>
          </p:nvSpPr>
          <p:spPr>
            <a:xfrm>
              <a:off x="1383278" y="1933026"/>
              <a:ext cx="1723549" cy="461665"/>
            </a:xfrm>
            <a:prstGeom prst="rect">
              <a:avLst/>
            </a:prstGeom>
            <a:noFill/>
          </p:spPr>
          <p:txBody>
            <a:bodyPr wrap="none" rtlCol="0">
              <a:spAutoFit/>
            </a:bodyPr>
            <a:lstStyle/>
            <a:p>
              <a:r>
                <a:rPr lang="zh-CN" altLang="en-US" sz="2400">
                  <a:gradFill>
                    <a:gsLst>
                      <a:gs pos="100000">
                        <a:schemeClr val="accent5">
                          <a:lumMod val="75000"/>
                        </a:schemeClr>
                      </a:gs>
                      <a:gs pos="18000">
                        <a:srgbClr val="00B0F0"/>
                      </a:gs>
                    </a:gsLst>
                    <a:lin ang="4800000" scaled="0"/>
                  </a:gradFill>
                  <a:latin typeface="OPPOSans H" panose="00020600040101010101" pitchFamily="18" charset="-122"/>
                  <a:ea typeface="OPPOSans H" panose="00020600040101010101" pitchFamily="18" charset="-122"/>
                  <a:cs typeface="OPPOSans H" panose="00020600040101010101" pitchFamily="18" charset="-122"/>
                </a:rPr>
                <a:t>输入小标题</a:t>
              </a:r>
            </a:p>
          </p:txBody>
        </p:sp>
        <p:sp>
          <p:nvSpPr>
            <p:cNvPr id="11" name="文本框 10">
              <a:extLst>
                <a:ext uri="{FF2B5EF4-FFF2-40B4-BE49-F238E27FC236}">
                  <a16:creationId xmlns:a16="http://schemas.microsoft.com/office/drawing/2014/main" id="{22B2BBB7-65B7-7016-54CE-4ADB8C5B6CE3}"/>
                </a:ext>
              </a:extLst>
            </p:cNvPr>
            <p:cNvSpPr txBox="1"/>
            <p:nvPr/>
          </p:nvSpPr>
          <p:spPr>
            <a:xfrm>
              <a:off x="1383278" y="2350302"/>
              <a:ext cx="2466471" cy="1212640"/>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行距，文字可以尽量精炼，字号保持在</a:t>
              </a:r>
              <a:r>
                <a:rPr lang="en-US" altLang="zh-CN" sz="140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a:t>
              </a:r>
              <a:endPar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grpSp>
      <p:grpSp>
        <p:nvGrpSpPr>
          <p:cNvPr id="12" name="组合 11">
            <a:extLst>
              <a:ext uri="{FF2B5EF4-FFF2-40B4-BE49-F238E27FC236}">
                <a16:creationId xmlns:a16="http://schemas.microsoft.com/office/drawing/2014/main" id="{44BBD9AB-825D-7FD8-B6EC-3C6F94F3BB11}"/>
              </a:ext>
            </a:extLst>
          </p:cNvPr>
          <p:cNvGrpSpPr/>
          <p:nvPr/>
        </p:nvGrpSpPr>
        <p:grpSpPr>
          <a:xfrm>
            <a:off x="660400" y="4102579"/>
            <a:ext cx="3189349" cy="1631436"/>
            <a:chOff x="660400" y="1931506"/>
            <a:chExt cx="3189349" cy="1631436"/>
          </a:xfrm>
        </p:grpSpPr>
        <p:sp>
          <p:nvSpPr>
            <p:cNvPr id="13" name="椭圆 12">
              <a:extLst>
                <a:ext uri="{FF2B5EF4-FFF2-40B4-BE49-F238E27FC236}">
                  <a16:creationId xmlns:a16="http://schemas.microsoft.com/office/drawing/2014/main" id="{0DC22E4E-6E56-DA55-0501-23D3A59812F4}"/>
                </a:ext>
              </a:extLst>
            </p:cNvPr>
            <p:cNvSpPr/>
            <p:nvPr/>
          </p:nvSpPr>
          <p:spPr>
            <a:xfrm>
              <a:off x="660400" y="1931506"/>
              <a:ext cx="602343" cy="602343"/>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558800" dist="381000" dir="2700000" sx="73000" sy="73000" algn="tl" rotWithShape="0">
                <a:schemeClr val="accent5">
                  <a:lumMod val="75000"/>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14" name="文本框 13">
              <a:extLst>
                <a:ext uri="{FF2B5EF4-FFF2-40B4-BE49-F238E27FC236}">
                  <a16:creationId xmlns:a16="http://schemas.microsoft.com/office/drawing/2014/main" id="{DB4EF6D4-94EB-72DA-8A25-0670FC96C112}"/>
                </a:ext>
              </a:extLst>
            </p:cNvPr>
            <p:cNvSpPr txBox="1"/>
            <p:nvPr/>
          </p:nvSpPr>
          <p:spPr>
            <a:xfrm>
              <a:off x="1383278" y="1933026"/>
              <a:ext cx="1723549" cy="461665"/>
            </a:xfrm>
            <a:prstGeom prst="rect">
              <a:avLst/>
            </a:prstGeom>
            <a:noFill/>
          </p:spPr>
          <p:txBody>
            <a:bodyPr wrap="none" rtlCol="0">
              <a:spAutoFit/>
            </a:bodyPr>
            <a:lstStyle/>
            <a:p>
              <a:r>
                <a:rPr lang="zh-CN" altLang="en-US" sz="2400">
                  <a:gradFill>
                    <a:gsLst>
                      <a:gs pos="100000">
                        <a:schemeClr val="accent5">
                          <a:lumMod val="75000"/>
                        </a:schemeClr>
                      </a:gs>
                      <a:gs pos="18000">
                        <a:srgbClr val="00B0F0"/>
                      </a:gs>
                    </a:gsLst>
                    <a:lin ang="4800000" scaled="0"/>
                  </a:gradFill>
                  <a:latin typeface="OPPOSans H" panose="00020600040101010101" pitchFamily="18" charset="-122"/>
                  <a:ea typeface="OPPOSans H" panose="00020600040101010101" pitchFamily="18" charset="-122"/>
                  <a:cs typeface="OPPOSans H" panose="00020600040101010101" pitchFamily="18" charset="-122"/>
                </a:rPr>
                <a:t>输入小标题</a:t>
              </a:r>
            </a:p>
          </p:txBody>
        </p:sp>
        <p:sp>
          <p:nvSpPr>
            <p:cNvPr id="15" name="文本框 14">
              <a:extLst>
                <a:ext uri="{FF2B5EF4-FFF2-40B4-BE49-F238E27FC236}">
                  <a16:creationId xmlns:a16="http://schemas.microsoft.com/office/drawing/2014/main" id="{1ABB7A37-76EE-6C60-2BA7-57524F4EDACF}"/>
                </a:ext>
              </a:extLst>
            </p:cNvPr>
            <p:cNvSpPr txBox="1"/>
            <p:nvPr/>
          </p:nvSpPr>
          <p:spPr>
            <a:xfrm>
              <a:off x="1383278" y="2350302"/>
              <a:ext cx="2466471" cy="1212640"/>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a:t>
              </a:r>
            </a:p>
          </p:txBody>
        </p:sp>
      </p:grpSp>
      <p:sp>
        <p:nvSpPr>
          <p:cNvPr id="16" name="椭圆 15">
            <a:extLst>
              <a:ext uri="{FF2B5EF4-FFF2-40B4-BE49-F238E27FC236}">
                <a16:creationId xmlns:a16="http://schemas.microsoft.com/office/drawing/2014/main" id="{BD9C765E-D4BD-C344-A2B5-BB508D047C8B}"/>
              </a:ext>
            </a:extLst>
          </p:cNvPr>
          <p:cNvSpPr/>
          <p:nvPr/>
        </p:nvSpPr>
        <p:spPr>
          <a:xfrm>
            <a:off x="10916557" y="1825347"/>
            <a:ext cx="602343" cy="602343"/>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558800" dist="381000" dir="2700000" sx="73000" sy="73000" algn="tl" rotWithShape="0">
              <a:schemeClr val="accent5">
                <a:lumMod val="75000"/>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17" name="文本框 16">
            <a:extLst>
              <a:ext uri="{FF2B5EF4-FFF2-40B4-BE49-F238E27FC236}">
                <a16:creationId xmlns:a16="http://schemas.microsoft.com/office/drawing/2014/main" id="{D5DD694D-C9E5-7C63-10DF-27121589C382}"/>
              </a:ext>
            </a:extLst>
          </p:cNvPr>
          <p:cNvSpPr txBox="1"/>
          <p:nvPr/>
        </p:nvSpPr>
        <p:spPr>
          <a:xfrm>
            <a:off x="9008517" y="1826867"/>
            <a:ext cx="1723549" cy="461665"/>
          </a:xfrm>
          <a:prstGeom prst="rect">
            <a:avLst/>
          </a:prstGeom>
          <a:noFill/>
        </p:spPr>
        <p:txBody>
          <a:bodyPr wrap="none" rtlCol="0">
            <a:spAutoFit/>
          </a:bodyPr>
          <a:lstStyle/>
          <a:p>
            <a:r>
              <a:rPr lang="zh-CN" altLang="en-US" sz="2400">
                <a:gradFill>
                  <a:gsLst>
                    <a:gs pos="100000">
                      <a:schemeClr val="accent5">
                        <a:lumMod val="75000"/>
                      </a:schemeClr>
                    </a:gs>
                    <a:gs pos="18000">
                      <a:srgbClr val="00B0F0"/>
                    </a:gs>
                  </a:gsLst>
                  <a:lin ang="4800000" scaled="0"/>
                </a:gradFill>
                <a:latin typeface="OPPOSans H" panose="00020600040101010101" pitchFamily="18" charset="-122"/>
                <a:ea typeface="OPPOSans H" panose="00020600040101010101" pitchFamily="18" charset="-122"/>
                <a:cs typeface="OPPOSans H" panose="00020600040101010101" pitchFamily="18" charset="-122"/>
              </a:rPr>
              <a:t>输入小标题</a:t>
            </a:r>
          </a:p>
        </p:txBody>
      </p:sp>
      <p:sp>
        <p:nvSpPr>
          <p:cNvPr id="18" name="文本框 17">
            <a:extLst>
              <a:ext uri="{FF2B5EF4-FFF2-40B4-BE49-F238E27FC236}">
                <a16:creationId xmlns:a16="http://schemas.microsoft.com/office/drawing/2014/main" id="{134C5F9B-9FE1-F9EC-715A-C38A18933C70}"/>
              </a:ext>
            </a:extLst>
          </p:cNvPr>
          <p:cNvSpPr txBox="1"/>
          <p:nvPr/>
        </p:nvSpPr>
        <p:spPr>
          <a:xfrm>
            <a:off x="8269154" y="2244143"/>
            <a:ext cx="2466471" cy="1212640"/>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a:t>
            </a:r>
          </a:p>
        </p:txBody>
      </p:sp>
      <p:sp>
        <p:nvSpPr>
          <p:cNvPr id="19" name="椭圆 18">
            <a:extLst>
              <a:ext uri="{FF2B5EF4-FFF2-40B4-BE49-F238E27FC236}">
                <a16:creationId xmlns:a16="http://schemas.microsoft.com/office/drawing/2014/main" id="{DA36533A-125C-02AF-3164-5F15C8ABB782}"/>
              </a:ext>
            </a:extLst>
          </p:cNvPr>
          <p:cNvSpPr/>
          <p:nvPr/>
        </p:nvSpPr>
        <p:spPr>
          <a:xfrm>
            <a:off x="10916557" y="4102579"/>
            <a:ext cx="602343" cy="602343"/>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558800" dist="381000" dir="2700000" sx="73000" sy="73000" algn="tl" rotWithShape="0">
              <a:schemeClr val="accent5">
                <a:lumMod val="75000"/>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20" name="文本框 19">
            <a:extLst>
              <a:ext uri="{FF2B5EF4-FFF2-40B4-BE49-F238E27FC236}">
                <a16:creationId xmlns:a16="http://schemas.microsoft.com/office/drawing/2014/main" id="{1B438F31-D73D-2B31-4B83-41B56AEC64D0}"/>
              </a:ext>
            </a:extLst>
          </p:cNvPr>
          <p:cNvSpPr txBox="1"/>
          <p:nvPr/>
        </p:nvSpPr>
        <p:spPr>
          <a:xfrm>
            <a:off x="9033917" y="4104099"/>
            <a:ext cx="1723549" cy="461665"/>
          </a:xfrm>
          <a:prstGeom prst="rect">
            <a:avLst/>
          </a:prstGeom>
          <a:noFill/>
        </p:spPr>
        <p:txBody>
          <a:bodyPr wrap="none" rtlCol="0">
            <a:spAutoFit/>
          </a:bodyPr>
          <a:lstStyle/>
          <a:p>
            <a:r>
              <a:rPr lang="zh-CN" altLang="en-US" sz="2400">
                <a:gradFill>
                  <a:gsLst>
                    <a:gs pos="100000">
                      <a:schemeClr val="accent5">
                        <a:lumMod val="75000"/>
                      </a:schemeClr>
                    </a:gs>
                    <a:gs pos="18000">
                      <a:srgbClr val="00B0F0"/>
                    </a:gs>
                  </a:gsLst>
                  <a:lin ang="4800000" scaled="0"/>
                </a:gradFill>
                <a:latin typeface="OPPOSans H" panose="00020600040101010101" pitchFamily="18" charset="-122"/>
                <a:ea typeface="OPPOSans H" panose="00020600040101010101" pitchFamily="18" charset="-122"/>
                <a:cs typeface="OPPOSans H" panose="00020600040101010101" pitchFamily="18" charset="-122"/>
              </a:rPr>
              <a:t>输入小标题</a:t>
            </a:r>
          </a:p>
        </p:txBody>
      </p:sp>
      <p:sp>
        <p:nvSpPr>
          <p:cNvPr id="21" name="文本框 20">
            <a:extLst>
              <a:ext uri="{FF2B5EF4-FFF2-40B4-BE49-F238E27FC236}">
                <a16:creationId xmlns:a16="http://schemas.microsoft.com/office/drawing/2014/main" id="{A66E7243-928B-2B87-C69E-A4630A93E43D}"/>
              </a:ext>
            </a:extLst>
          </p:cNvPr>
          <p:cNvSpPr txBox="1"/>
          <p:nvPr/>
        </p:nvSpPr>
        <p:spPr>
          <a:xfrm>
            <a:off x="8269154" y="4521375"/>
            <a:ext cx="2466471" cy="1212640"/>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a:t>
            </a:r>
          </a:p>
        </p:txBody>
      </p:sp>
      <p:pic>
        <p:nvPicPr>
          <p:cNvPr id="22" name="图片 21">
            <a:extLst>
              <a:ext uri="{FF2B5EF4-FFF2-40B4-BE49-F238E27FC236}">
                <a16:creationId xmlns:a16="http://schemas.microsoft.com/office/drawing/2014/main" id="{29F74C78-9C4E-AB04-3A56-DFDA68788D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1100" y="1964746"/>
            <a:ext cx="315493" cy="315493"/>
          </a:xfrm>
          <a:prstGeom prst="rect">
            <a:avLst/>
          </a:prstGeom>
        </p:spPr>
      </p:pic>
      <p:pic>
        <p:nvPicPr>
          <p:cNvPr id="23" name="图片 22">
            <a:extLst>
              <a:ext uri="{FF2B5EF4-FFF2-40B4-BE49-F238E27FC236}">
                <a16:creationId xmlns:a16="http://schemas.microsoft.com/office/drawing/2014/main" id="{378BA657-CF0F-68CA-6AB7-812F61E6851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9874" y="4250417"/>
            <a:ext cx="316719" cy="316719"/>
          </a:xfrm>
          <a:prstGeom prst="rect">
            <a:avLst/>
          </a:prstGeom>
        </p:spPr>
      </p:pic>
      <p:pic>
        <p:nvPicPr>
          <p:cNvPr id="24" name="图片 23">
            <a:extLst>
              <a:ext uri="{FF2B5EF4-FFF2-40B4-BE49-F238E27FC236}">
                <a16:creationId xmlns:a16="http://schemas.microsoft.com/office/drawing/2014/main" id="{F3E7B14D-3872-82A5-B1CA-E71D9E3A8F6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57716" y="1957096"/>
            <a:ext cx="335175" cy="335175"/>
          </a:xfrm>
          <a:prstGeom prst="rect">
            <a:avLst/>
          </a:prstGeom>
        </p:spPr>
      </p:pic>
      <p:pic>
        <p:nvPicPr>
          <p:cNvPr id="25" name="图片 24">
            <a:extLst>
              <a:ext uri="{FF2B5EF4-FFF2-40B4-BE49-F238E27FC236}">
                <a16:creationId xmlns:a16="http://schemas.microsoft.com/office/drawing/2014/main" id="{A27CB1BF-43BC-20D7-1D5D-11FBC7F1E95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063138" y="4254502"/>
            <a:ext cx="309111" cy="309111"/>
          </a:xfrm>
          <a:prstGeom prst="rect">
            <a:avLst/>
          </a:prstGeom>
        </p:spPr>
      </p:pic>
      <p:sp>
        <p:nvSpPr>
          <p:cNvPr id="2" name="corn-with-leaves_20188">
            <a:extLst>
              <a:ext uri="{FF2B5EF4-FFF2-40B4-BE49-F238E27FC236}">
                <a16:creationId xmlns:a16="http://schemas.microsoft.com/office/drawing/2014/main" id="{F7273CAA-9DD5-72EE-DF21-07E32F7C15D5}"/>
              </a:ext>
            </a:extLst>
          </p:cNvPr>
          <p:cNvSpPr/>
          <p:nvPr/>
        </p:nvSpPr>
        <p:spPr>
          <a:xfrm rot="19332645">
            <a:off x="4062979"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corn-with-leaves_20188">
            <a:extLst>
              <a:ext uri="{FF2B5EF4-FFF2-40B4-BE49-F238E27FC236}">
                <a16:creationId xmlns:a16="http://schemas.microsoft.com/office/drawing/2014/main" id="{6AC8DC94-15A4-631C-0DC8-7D6BA6B1731E}"/>
              </a:ext>
            </a:extLst>
          </p:cNvPr>
          <p:cNvSpPr/>
          <p:nvPr/>
        </p:nvSpPr>
        <p:spPr>
          <a:xfrm rot="2267355" flipH="1">
            <a:off x="7960725"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ustDataLst>
      <p:tags r:id="rId1"/>
    </p:custDataLst>
    <p:extLst>
      <p:ext uri="{BB962C8B-B14F-4D97-AF65-F5344CB8AC3E}">
        <p14:creationId xmlns:p14="http://schemas.microsoft.com/office/powerpoint/2010/main" val="3921208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湖北科技职业学院11">
            <a:extLst>
              <a:ext uri="{FF2B5EF4-FFF2-40B4-BE49-F238E27FC236}">
                <a16:creationId xmlns:a16="http://schemas.microsoft.com/office/drawing/2014/main" id="{7F22BE4C-D88F-03A5-6D19-C8F345AC6D5D}"/>
              </a:ext>
            </a:extLst>
          </p:cNvPr>
          <p:cNvSpPr txBox="1"/>
          <p:nvPr/>
        </p:nvSpPr>
        <p:spPr>
          <a:xfrm>
            <a:off x="4318000" y="241688"/>
            <a:ext cx="3556000" cy="830997"/>
          </a:xfrm>
          <a:prstGeom prst="rect">
            <a:avLst/>
          </a:prstGeom>
          <a:noFill/>
        </p:spPr>
        <p:txBody>
          <a:bodyPr wrap="squar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48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并列关系页面</a:t>
            </a:r>
          </a:p>
        </p:txBody>
      </p:sp>
      <p:sp>
        <p:nvSpPr>
          <p:cNvPr id="26" name="corn-with-leaves_20188">
            <a:extLst>
              <a:ext uri="{FF2B5EF4-FFF2-40B4-BE49-F238E27FC236}">
                <a16:creationId xmlns:a16="http://schemas.microsoft.com/office/drawing/2014/main" id="{A9513ADC-965A-6D85-4951-37D20570C411}"/>
              </a:ext>
            </a:extLst>
          </p:cNvPr>
          <p:cNvSpPr/>
          <p:nvPr/>
        </p:nvSpPr>
        <p:spPr>
          <a:xfrm rot="19332645">
            <a:off x="4062979"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corn-with-leaves_20188">
            <a:extLst>
              <a:ext uri="{FF2B5EF4-FFF2-40B4-BE49-F238E27FC236}">
                <a16:creationId xmlns:a16="http://schemas.microsoft.com/office/drawing/2014/main" id="{2B44F232-C4AE-5EA8-55B4-66C1F7BCFA65}"/>
              </a:ext>
            </a:extLst>
          </p:cNvPr>
          <p:cNvSpPr/>
          <p:nvPr/>
        </p:nvSpPr>
        <p:spPr>
          <a:xfrm rot="2267355" flipH="1">
            <a:off x="7960725"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56" name="组合 55">
            <a:extLst>
              <a:ext uri="{FF2B5EF4-FFF2-40B4-BE49-F238E27FC236}">
                <a16:creationId xmlns:a16="http://schemas.microsoft.com/office/drawing/2014/main" id="{97EB7B0B-D457-C3BD-5875-1B8C907D62F2}"/>
              </a:ext>
            </a:extLst>
          </p:cNvPr>
          <p:cNvGrpSpPr/>
          <p:nvPr/>
        </p:nvGrpSpPr>
        <p:grpSpPr>
          <a:xfrm>
            <a:off x="879852" y="1632857"/>
            <a:ext cx="3189705" cy="4157380"/>
            <a:chOff x="841248" y="1713068"/>
            <a:chExt cx="3273552" cy="4157380"/>
          </a:xfrm>
          <a:effectLst>
            <a:outerShdw blurRad="457200" dist="762000" dir="5400000" sx="91000" sy="91000" algn="t" rotWithShape="0">
              <a:schemeClr val="accent5">
                <a:lumMod val="60000"/>
                <a:lumOff val="40000"/>
                <a:alpha val="22000"/>
              </a:schemeClr>
            </a:outerShdw>
          </a:effectLst>
        </p:grpSpPr>
        <p:sp>
          <p:nvSpPr>
            <p:cNvPr id="61" name="圆角矩形 8">
              <a:extLst>
                <a:ext uri="{FF2B5EF4-FFF2-40B4-BE49-F238E27FC236}">
                  <a16:creationId xmlns:a16="http://schemas.microsoft.com/office/drawing/2014/main" id="{4DF89C47-DBCF-73B6-C8C7-06723C766016}"/>
                </a:ext>
              </a:extLst>
            </p:cNvPr>
            <p:cNvSpPr/>
            <p:nvPr/>
          </p:nvSpPr>
          <p:spPr>
            <a:xfrm>
              <a:off x="841248" y="1713068"/>
              <a:ext cx="3273552" cy="3401568"/>
            </a:xfrm>
            <a:prstGeom prst="roundRect">
              <a:avLst>
                <a:gd name="adj" fmla="val 6753"/>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62" name="圆角矩形 6">
              <a:extLst>
                <a:ext uri="{FF2B5EF4-FFF2-40B4-BE49-F238E27FC236}">
                  <a16:creationId xmlns:a16="http://schemas.microsoft.com/office/drawing/2014/main" id="{804D796D-0598-87FF-9919-C345204FA152}"/>
                </a:ext>
              </a:extLst>
            </p:cNvPr>
            <p:cNvSpPr/>
            <p:nvPr/>
          </p:nvSpPr>
          <p:spPr>
            <a:xfrm>
              <a:off x="841248" y="2468880"/>
              <a:ext cx="3273552" cy="3401568"/>
            </a:xfrm>
            <a:prstGeom prst="roundRect">
              <a:avLst>
                <a:gd name="adj" fmla="val 675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grpSp>
      <p:sp>
        <p:nvSpPr>
          <p:cNvPr id="57" name="文本框 56">
            <a:extLst>
              <a:ext uri="{FF2B5EF4-FFF2-40B4-BE49-F238E27FC236}">
                <a16:creationId xmlns:a16="http://schemas.microsoft.com/office/drawing/2014/main" id="{8BCBAD87-190E-252C-A6F9-CB44EE12D201}"/>
              </a:ext>
            </a:extLst>
          </p:cNvPr>
          <p:cNvSpPr txBox="1"/>
          <p:nvPr/>
        </p:nvSpPr>
        <p:spPr>
          <a:xfrm>
            <a:off x="1162908" y="1822150"/>
            <a:ext cx="1723549" cy="461665"/>
          </a:xfrm>
          <a:prstGeom prst="rect">
            <a:avLst/>
          </a:prstGeom>
          <a:noFill/>
        </p:spPr>
        <p:txBody>
          <a:bodyPr wrap="none" rtlCol="0">
            <a:spAutoFit/>
          </a:bodyPr>
          <a:lstStyle/>
          <a:p>
            <a:r>
              <a:rPr lang="zh-CN" altLang="en-US" sz="2400">
                <a:solidFill>
                  <a:schemeClr val="bg1"/>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58" name="文本框 57">
            <a:extLst>
              <a:ext uri="{FF2B5EF4-FFF2-40B4-BE49-F238E27FC236}">
                <a16:creationId xmlns:a16="http://schemas.microsoft.com/office/drawing/2014/main" id="{EEBB6F51-AEAA-0FB4-EAE2-BD4FB2511B05}"/>
              </a:ext>
            </a:extLst>
          </p:cNvPr>
          <p:cNvSpPr txBox="1"/>
          <p:nvPr/>
        </p:nvSpPr>
        <p:spPr>
          <a:xfrm>
            <a:off x="1162908" y="2713384"/>
            <a:ext cx="2585885" cy="652486"/>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sp>
        <p:nvSpPr>
          <p:cNvPr id="59" name="文本框 58">
            <a:extLst>
              <a:ext uri="{FF2B5EF4-FFF2-40B4-BE49-F238E27FC236}">
                <a16:creationId xmlns:a16="http://schemas.microsoft.com/office/drawing/2014/main" id="{A523F05E-F594-2B99-16B1-2C35D6E2B396}"/>
              </a:ext>
            </a:extLst>
          </p:cNvPr>
          <p:cNvSpPr txBox="1"/>
          <p:nvPr/>
        </p:nvSpPr>
        <p:spPr>
          <a:xfrm>
            <a:off x="1162908" y="3586327"/>
            <a:ext cx="2585885" cy="652486"/>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sp>
        <p:nvSpPr>
          <p:cNvPr id="60" name="文本框 59">
            <a:extLst>
              <a:ext uri="{FF2B5EF4-FFF2-40B4-BE49-F238E27FC236}">
                <a16:creationId xmlns:a16="http://schemas.microsoft.com/office/drawing/2014/main" id="{C23EF593-9BB7-B19F-C909-F4F47116C6CB}"/>
              </a:ext>
            </a:extLst>
          </p:cNvPr>
          <p:cNvSpPr txBox="1"/>
          <p:nvPr/>
        </p:nvSpPr>
        <p:spPr>
          <a:xfrm>
            <a:off x="1162908" y="4508068"/>
            <a:ext cx="2585885" cy="652486"/>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grpSp>
        <p:nvGrpSpPr>
          <p:cNvPr id="49" name="组合 48">
            <a:extLst>
              <a:ext uri="{FF2B5EF4-FFF2-40B4-BE49-F238E27FC236}">
                <a16:creationId xmlns:a16="http://schemas.microsoft.com/office/drawing/2014/main" id="{64147422-E8FA-9BD8-F772-8FE8EF51DF05}"/>
              </a:ext>
            </a:extLst>
          </p:cNvPr>
          <p:cNvGrpSpPr/>
          <p:nvPr/>
        </p:nvGrpSpPr>
        <p:grpSpPr>
          <a:xfrm>
            <a:off x="4501148" y="1632857"/>
            <a:ext cx="3189705" cy="4157380"/>
            <a:chOff x="841248" y="1713068"/>
            <a:chExt cx="3273552" cy="4157380"/>
          </a:xfrm>
          <a:effectLst>
            <a:outerShdw blurRad="457200" dist="762000" dir="5400000" sx="91000" sy="91000" algn="t" rotWithShape="0">
              <a:schemeClr val="accent5">
                <a:lumMod val="60000"/>
                <a:lumOff val="40000"/>
                <a:alpha val="22000"/>
              </a:schemeClr>
            </a:outerShdw>
          </a:effectLst>
        </p:grpSpPr>
        <p:sp>
          <p:nvSpPr>
            <p:cNvPr id="54" name="圆角矩形 28">
              <a:extLst>
                <a:ext uri="{FF2B5EF4-FFF2-40B4-BE49-F238E27FC236}">
                  <a16:creationId xmlns:a16="http://schemas.microsoft.com/office/drawing/2014/main" id="{F3C9B0F1-35B5-4A28-355F-91A292C27E3B}"/>
                </a:ext>
              </a:extLst>
            </p:cNvPr>
            <p:cNvSpPr/>
            <p:nvPr/>
          </p:nvSpPr>
          <p:spPr>
            <a:xfrm>
              <a:off x="841248" y="1713068"/>
              <a:ext cx="3273552" cy="3401568"/>
            </a:xfrm>
            <a:prstGeom prst="roundRect">
              <a:avLst>
                <a:gd name="adj" fmla="val 6753"/>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55" name="圆角矩形 29">
              <a:extLst>
                <a:ext uri="{FF2B5EF4-FFF2-40B4-BE49-F238E27FC236}">
                  <a16:creationId xmlns:a16="http://schemas.microsoft.com/office/drawing/2014/main" id="{CAD386B1-8513-2F8B-7F09-7EB59FC89529}"/>
                </a:ext>
              </a:extLst>
            </p:cNvPr>
            <p:cNvSpPr/>
            <p:nvPr/>
          </p:nvSpPr>
          <p:spPr>
            <a:xfrm>
              <a:off x="841248" y="2468880"/>
              <a:ext cx="3273552" cy="3401568"/>
            </a:xfrm>
            <a:prstGeom prst="roundRect">
              <a:avLst>
                <a:gd name="adj" fmla="val 675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grpSp>
      <p:sp>
        <p:nvSpPr>
          <p:cNvPr id="50" name="文本框 49">
            <a:extLst>
              <a:ext uri="{FF2B5EF4-FFF2-40B4-BE49-F238E27FC236}">
                <a16:creationId xmlns:a16="http://schemas.microsoft.com/office/drawing/2014/main" id="{59C1ECEB-1E94-9879-080A-854AA3C94769}"/>
              </a:ext>
            </a:extLst>
          </p:cNvPr>
          <p:cNvSpPr txBox="1"/>
          <p:nvPr/>
        </p:nvSpPr>
        <p:spPr>
          <a:xfrm>
            <a:off x="4784204" y="1822150"/>
            <a:ext cx="1723549" cy="461665"/>
          </a:xfrm>
          <a:prstGeom prst="rect">
            <a:avLst/>
          </a:prstGeom>
          <a:noFill/>
        </p:spPr>
        <p:txBody>
          <a:bodyPr wrap="none" rtlCol="0">
            <a:spAutoFit/>
          </a:bodyPr>
          <a:lstStyle/>
          <a:p>
            <a:r>
              <a:rPr lang="zh-CN" altLang="en-US" sz="2400">
                <a:solidFill>
                  <a:schemeClr val="bg1"/>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51" name="文本框 50">
            <a:extLst>
              <a:ext uri="{FF2B5EF4-FFF2-40B4-BE49-F238E27FC236}">
                <a16:creationId xmlns:a16="http://schemas.microsoft.com/office/drawing/2014/main" id="{07BC6507-65A3-FBE0-C23C-44273C745A03}"/>
              </a:ext>
            </a:extLst>
          </p:cNvPr>
          <p:cNvSpPr txBox="1"/>
          <p:nvPr/>
        </p:nvSpPr>
        <p:spPr>
          <a:xfrm>
            <a:off x="4784204" y="2713384"/>
            <a:ext cx="2585885" cy="652486"/>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sp>
        <p:nvSpPr>
          <p:cNvPr id="52" name="文本框 51">
            <a:extLst>
              <a:ext uri="{FF2B5EF4-FFF2-40B4-BE49-F238E27FC236}">
                <a16:creationId xmlns:a16="http://schemas.microsoft.com/office/drawing/2014/main" id="{6BE13728-3CDE-4711-95C5-8078E084545C}"/>
              </a:ext>
            </a:extLst>
          </p:cNvPr>
          <p:cNvSpPr txBox="1"/>
          <p:nvPr/>
        </p:nvSpPr>
        <p:spPr>
          <a:xfrm>
            <a:off x="4784204" y="3586327"/>
            <a:ext cx="2585885" cy="652486"/>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sp>
        <p:nvSpPr>
          <p:cNvPr id="53" name="文本框 52">
            <a:extLst>
              <a:ext uri="{FF2B5EF4-FFF2-40B4-BE49-F238E27FC236}">
                <a16:creationId xmlns:a16="http://schemas.microsoft.com/office/drawing/2014/main" id="{A2FAAFBC-9AB0-AB83-BAC2-372DD658EEC5}"/>
              </a:ext>
            </a:extLst>
          </p:cNvPr>
          <p:cNvSpPr txBox="1"/>
          <p:nvPr/>
        </p:nvSpPr>
        <p:spPr>
          <a:xfrm>
            <a:off x="4784204" y="4508068"/>
            <a:ext cx="2585885" cy="652486"/>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grpSp>
        <p:nvGrpSpPr>
          <p:cNvPr id="40" name="组合 39">
            <a:extLst>
              <a:ext uri="{FF2B5EF4-FFF2-40B4-BE49-F238E27FC236}">
                <a16:creationId xmlns:a16="http://schemas.microsoft.com/office/drawing/2014/main" id="{5B4CC6BE-80F3-6103-2D1F-516DC4EB91CB}"/>
              </a:ext>
            </a:extLst>
          </p:cNvPr>
          <p:cNvGrpSpPr/>
          <p:nvPr/>
        </p:nvGrpSpPr>
        <p:grpSpPr>
          <a:xfrm>
            <a:off x="8122443" y="1632857"/>
            <a:ext cx="3189704" cy="4157380"/>
            <a:chOff x="841248" y="1713068"/>
            <a:chExt cx="3273552" cy="4157380"/>
          </a:xfrm>
          <a:effectLst>
            <a:outerShdw blurRad="457200" dist="762000" dir="5400000" sx="91000" sy="91000" algn="t" rotWithShape="0">
              <a:schemeClr val="accent5">
                <a:lumMod val="60000"/>
                <a:lumOff val="40000"/>
                <a:alpha val="22000"/>
              </a:schemeClr>
            </a:outerShdw>
          </a:effectLst>
        </p:grpSpPr>
        <p:sp>
          <p:nvSpPr>
            <p:cNvPr id="45" name="圆角矩形 36">
              <a:extLst>
                <a:ext uri="{FF2B5EF4-FFF2-40B4-BE49-F238E27FC236}">
                  <a16:creationId xmlns:a16="http://schemas.microsoft.com/office/drawing/2014/main" id="{FB80AFEE-AFA2-402C-1995-70E67FCF0F1C}"/>
                </a:ext>
              </a:extLst>
            </p:cNvPr>
            <p:cNvSpPr/>
            <p:nvPr/>
          </p:nvSpPr>
          <p:spPr>
            <a:xfrm>
              <a:off x="841248" y="1713068"/>
              <a:ext cx="3273552" cy="3401568"/>
            </a:xfrm>
            <a:prstGeom prst="roundRect">
              <a:avLst>
                <a:gd name="adj" fmla="val 6753"/>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思源宋体 CN Light" panose="02020300000000000000" pitchFamily="18" charset="-122"/>
                <a:ea typeface="思源宋体 CN Light" panose="02020300000000000000" pitchFamily="18" charset="-122"/>
              </a:endParaRPr>
            </a:p>
          </p:txBody>
        </p:sp>
        <p:sp>
          <p:nvSpPr>
            <p:cNvPr id="47" name="圆角矩形 37">
              <a:extLst>
                <a:ext uri="{FF2B5EF4-FFF2-40B4-BE49-F238E27FC236}">
                  <a16:creationId xmlns:a16="http://schemas.microsoft.com/office/drawing/2014/main" id="{0DE8239F-3B49-9938-5120-7A247D0D6818}"/>
                </a:ext>
              </a:extLst>
            </p:cNvPr>
            <p:cNvSpPr/>
            <p:nvPr/>
          </p:nvSpPr>
          <p:spPr>
            <a:xfrm>
              <a:off x="841248" y="2468880"/>
              <a:ext cx="3273552" cy="3401568"/>
            </a:xfrm>
            <a:prstGeom prst="roundRect">
              <a:avLst>
                <a:gd name="adj" fmla="val 675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grpSp>
      <p:sp>
        <p:nvSpPr>
          <p:cNvPr id="41" name="文本框 40">
            <a:extLst>
              <a:ext uri="{FF2B5EF4-FFF2-40B4-BE49-F238E27FC236}">
                <a16:creationId xmlns:a16="http://schemas.microsoft.com/office/drawing/2014/main" id="{C90AF1ED-52B0-A71F-B035-6F1AC3AE87B4}"/>
              </a:ext>
            </a:extLst>
          </p:cNvPr>
          <p:cNvSpPr txBox="1"/>
          <p:nvPr/>
        </p:nvSpPr>
        <p:spPr>
          <a:xfrm>
            <a:off x="8405499" y="1822150"/>
            <a:ext cx="1723549" cy="461665"/>
          </a:xfrm>
          <a:prstGeom prst="rect">
            <a:avLst/>
          </a:prstGeom>
          <a:noFill/>
        </p:spPr>
        <p:txBody>
          <a:bodyPr wrap="none" rtlCol="0">
            <a:spAutoFit/>
          </a:bodyPr>
          <a:lstStyle/>
          <a:p>
            <a:r>
              <a:rPr lang="zh-CN" altLang="en-US" sz="2400">
                <a:solidFill>
                  <a:schemeClr val="bg1"/>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42" name="文本框 41">
            <a:extLst>
              <a:ext uri="{FF2B5EF4-FFF2-40B4-BE49-F238E27FC236}">
                <a16:creationId xmlns:a16="http://schemas.microsoft.com/office/drawing/2014/main" id="{935BE312-54B5-5C8A-AAAC-800B26A7610F}"/>
              </a:ext>
            </a:extLst>
          </p:cNvPr>
          <p:cNvSpPr txBox="1"/>
          <p:nvPr/>
        </p:nvSpPr>
        <p:spPr>
          <a:xfrm>
            <a:off x="8405499" y="2713384"/>
            <a:ext cx="2585885" cy="652486"/>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sp>
        <p:nvSpPr>
          <p:cNvPr id="43" name="文本框 42">
            <a:extLst>
              <a:ext uri="{FF2B5EF4-FFF2-40B4-BE49-F238E27FC236}">
                <a16:creationId xmlns:a16="http://schemas.microsoft.com/office/drawing/2014/main" id="{D103C4B5-B079-2465-5D54-5B2E049E719A}"/>
              </a:ext>
            </a:extLst>
          </p:cNvPr>
          <p:cNvSpPr txBox="1"/>
          <p:nvPr/>
        </p:nvSpPr>
        <p:spPr>
          <a:xfrm>
            <a:off x="8405499" y="3586327"/>
            <a:ext cx="2585885" cy="652486"/>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sp>
        <p:nvSpPr>
          <p:cNvPr id="44" name="文本框 43">
            <a:extLst>
              <a:ext uri="{FF2B5EF4-FFF2-40B4-BE49-F238E27FC236}">
                <a16:creationId xmlns:a16="http://schemas.microsoft.com/office/drawing/2014/main" id="{BCF58143-B43B-2A83-BFC7-2AF893AD8CCC}"/>
              </a:ext>
            </a:extLst>
          </p:cNvPr>
          <p:cNvSpPr txBox="1"/>
          <p:nvPr/>
        </p:nvSpPr>
        <p:spPr>
          <a:xfrm>
            <a:off x="8405499" y="4508068"/>
            <a:ext cx="2585885" cy="652486"/>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cxnSp>
        <p:nvCxnSpPr>
          <p:cNvPr id="63" name="直接连接符 62">
            <a:extLst>
              <a:ext uri="{FF2B5EF4-FFF2-40B4-BE49-F238E27FC236}">
                <a16:creationId xmlns:a16="http://schemas.microsoft.com/office/drawing/2014/main" id="{8A6A1415-6E12-2E3E-4F33-AF635A078A80}"/>
              </a:ext>
            </a:extLst>
          </p:cNvPr>
          <p:cNvCxnSpPr/>
          <p:nvPr/>
        </p:nvCxnSpPr>
        <p:spPr>
          <a:xfrm>
            <a:off x="1162908" y="3463464"/>
            <a:ext cx="258588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ED430730-C8CE-EF37-5944-413542BDD4AA}"/>
              </a:ext>
            </a:extLst>
          </p:cNvPr>
          <p:cNvCxnSpPr/>
          <p:nvPr/>
        </p:nvCxnSpPr>
        <p:spPr>
          <a:xfrm>
            <a:off x="1162908" y="4377864"/>
            <a:ext cx="258588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C50BA7C2-BBC3-91E9-1150-2FAEBBEEBBAB}"/>
              </a:ext>
            </a:extLst>
          </p:cNvPr>
          <p:cNvCxnSpPr/>
          <p:nvPr/>
        </p:nvCxnSpPr>
        <p:spPr>
          <a:xfrm>
            <a:off x="4784204" y="3463464"/>
            <a:ext cx="258588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10DD0252-F11C-910A-079F-14CB836E07B5}"/>
              </a:ext>
            </a:extLst>
          </p:cNvPr>
          <p:cNvCxnSpPr/>
          <p:nvPr/>
        </p:nvCxnSpPr>
        <p:spPr>
          <a:xfrm>
            <a:off x="4784204" y="4377864"/>
            <a:ext cx="258588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59C0A2D8-51EF-A07E-66D9-E93B20B61896}"/>
              </a:ext>
            </a:extLst>
          </p:cNvPr>
          <p:cNvCxnSpPr/>
          <p:nvPr/>
        </p:nvCxnSpPr>
        <p:spPr>
          <a:xfrm>
            <a:off x="8405499" y="3463464"/>
            <a:ext cx="258588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7928488B-6069-4C4E-9D03-E98F72150627}"/>
              </a:ext>
            </a:extLst>
          </p:cNvPr>
          <p:cNvCxnSpPr/>
          <p:nvPr/>
        </p:nvCxnSpPr>
        <p:spPr>
          <a:xfrm>
            <a:off x="8405499" y="4377864"/>
            <a:ext cx="258588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31272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湖北科技职业学院11">
            <a:extLst>
              <a:ext uri="{FF2B5EF4-FFF2-40B4-BE49-F238E27FC236}">
                <a16:creationId xmlns:a16="http://schemas.microsoft.com/office/drawing/2014/main" id="{7F22BE4C-D88F-03A5-6D19-C8F345AC6D5D}"/>
              </a:ext>
            </a:extLst>
          </p:cNvPr>
          <p:cNvSpPr txBox="1"/>
          <p:nvPr/>
        </p:nvSpPr>
        <p:spPr>
          <a:xfrm>
            <a:off x="4318000" y="241688"/>
            <a:ext cx="3556000" cy="830997"/>
          </a:xfrm>
          <a:prstGeom prst="rect">
            <a:avLst/>
          </a:prstGeom>
          <a:noFill/>
        </p:spPr>
        <p:txBody>
          <a:bodyPr wrap="squar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48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对比关系页面</a:t>
            </a:r>
          </a:p>
        </p:txBody>
      </p:sp>
      <p:sp>
        <p:nvSpPr>
          <p:cNvPr id="26" name="corn-with-leaves_20188">
            <a:extLst>
              <a:ext uri="{FF2B5EF4-FFF2-40B4-BE49-F238E27FC236}">
                <a16:creationId xmlns:a16="http://schemas.microsoft.com/office/drawing/2014/main" id="{A9513ADC-965A-6D85-4951-37D20570C411}"/>
              </a:ext>
            </a:extLst>
          </p:cNvPr>
          <p:cNvSpPr/>
          <p:nvPr/>
        </p:nvSpPr>
        <p:spPr>
          <a:xfrm rot="19332645">
            <a:off x="4062979"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corn-with-leaves_20188">
            <a:extLst>
              <a:ext uri="{FF2B5EF4-FFF2-40B4-BE49-F238E27FC236}">
                <a16:creationId xmlns:a16="http://schemas.microsoft.com/office/drawing/2014/main" id="{2B44F232-C4AE-5EA8-55B4-66C1F7BCFA65}"/>
              </a:ext>
            </a:extLst>
          </p:cNvPr>
          <p:cNvSpPr/>
          <p:nvPr/>
        </p:nvSpPr>
        <p:spPr>
          <a:xfrm rot="2267355" flipH="1">
            <a:off x="7960725"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任意多边形 8">
            <a:extLst>
              <a:ext uri="{FF2B5EF4-FFF2-40B4-BE49-F238E27FC236}">
                <a16:creationId xmlns:a16="http://schemas.microsoft.com/office/drawing/2014/main" id="{6DEBC1CD-9F73-7124-E101-090ABBFB7340}"/>
              </a:ext>
            </a:extLst>
          </p:cNvPr>
          <p:cNvSpPr/>
          <p:nvPr/>
        </p:nvSpPr>
        <p:spPr>
          <a:xfrm>
            <a:off x="660399" y="1732545"/>
            <a:ext cx="10858500" cy="3689686"/>
          </a:xfrm>
          <a:custGeom>
            <a:avLst/>
            <a:gdLst>
              <a:gd name="connsiteX0" fmla="*/ 245991 w 10858500"/>
              <a:gd name="connsiteY0" fmla="*/ 1 h 3689686"/>
              <a:gd name="connsiteX1" fmla="*/ 5029188 w 10858500"/>
              <a:gd name="connsiteY1" fmla="*/ 1 h 3689686"/>
              <a:gd name="connsiteX2" fmla="*/ 5275179 w 10858500"/>
              <a:gd name="connsiteY2" fmla="*/ 245992 h 3689686"/>
              <a:gd name="connsiteX3" fmla="*/ 5275179 w 10858500"/>
              <a:gd name="connsiteY3" fmla="*/ 644532 h 3689686"/>
              <a:gd name="connsiteX4" fmla="*/ 5185155 w 10858500"/>
              <a:gd name="connsiteY4" fmla="*/ 658271 h 3689686"/>
              <a:gd name="connsiteX5" fmla="*/ 4218071 w 10858500"/>
              <a:gd name="connsiteY5" fmla="*/ 1844843 h 3689686"/>
              <a:gd name="connsiteX6" fmla="*/ 5185155 w 10858500"/>
              <a:gd name="connsiteY6" fmla="*/ 3031415 h 3689686"/>
              <a:gd name="connsiteX7" fmla="*/ 5275179 w 10858500"/>
              <a:gd name="connsiteY7" fmla="*/ 3045155 h 3689686"/>
              <a:gd name="connsiteX8" fmla="*/ 5275179 w 10858500"/>
              <a:gd name="connsiteY8" fmla="*/ 3443695 h 3689686"/>
              <a:gd name="connsiteX9" fmla="*/ 5029188 w 10858500"/>
              <a:gd name="connsiteY9" fmla="*/ 3689686 h 3689686"/>
              <a:gd name="connsiteX10" fmla="*/ 245991 w 10858500"/>
              <a:gd name="connsiteY10" fmla="*/ 3689686 h 3689686"/>
              <a:gd name="connsiteX11" fmla="*/ 0 w 10858500"/>
              <a:gd name="connsiteY11" fmla="*/ 3443695 h 3689686"/>
              <a:gd name="connsiteX12" fmla="*/ 0 w 10858500"/>
              <a:gd name="connsiteY12" fmla="*/ 245992 h 3689686"/>
              <a:gd name="connsiteX13" fmla="*/ 245991 w 10858500"/>
              <a:gd name="connsiteY13" fmla="*/ 1 h 3689686"/>
              <a:gd name="connsiteX14" fmla="*/ 5829312 w 10858500"/>
              <a:gd name="connsiteY14" fmla="*/ 0 h 3689686"/>
              <a:gd name="connsiteX15" fmla="*/ 10612509 w 10858500"/>
              <a:gd name="connsiteY15" fmla="*/ 0 h 3689686"/>
              <a:gd name="connsiteX16" fmla="*/ 10858500 w 10858500"/>
              <a:gd name="connsiteY16" fmla="*/ 245991 h 3689686"/>
              <a:gd name="connsiteX17" fmla="*/ 10858500 w 10858500"/>
              <a:gd name="connsiteY17" fmla="*/ 3443694 h 3689686"/>
              <a:gd name="connsiteX18" fmla="*/ 10612509 w 10858500"/>
              <a:gd name="connsiteY18" fmla="*/ 3689685 h 3689686"/>
              <a:gd name="connsiteX19" fmla="*/ 5829312 w 10858500"/>
              <a:gd name="connsiteY19" fmla="*/ 3689685 h 3689686"/>
              <a:gd name="connsiteX20" fmla="*/ 5583321 w 10858500"/>
              <a:gd name="connsiteY20" fmla="*/ 3443694 h 3689686"/>
              <a:gd name="connsiteX21" fmla="*/ 5583321 w 10858500"/>
              <a:gd name="connsiteY21" fmla="*/ 3045155 h 3689686"/>
              <a:gd name="connsiteX22" fmla="*/ 5673345 w 10858500"/>
              <a:gd name="connsiteY22" fmla="*/ 3031415 h 3689686"/>
              <a:gd name="connsiteX23" fmla="*/ 6640429 w 10858500"/>
              <a:gd name="connsiteY23" fmla="*/ 1844843 h 3689686"/>
              <a:gd name="connsiteX24" fmla="*/ 5673345 w 10858500"/>
              <a:gd name="connsiteY24" fmla="*/ 658271 h 3689686"/>
              <a:gd name="connsiteX25" fmla="*/ 5583321 w 10858500"/>
              <a:gd name="connsiteY25" fmla="*/ 644532 h 3689686"/>
              <a:gd name="connsiteX26" fmla="*/ 5583321 w 10858500"/>
              <a:gd name="connsiteY26" fmla="*/ 245991 h 3689686"/>
              <a:gd name="connsiteX27" fmla="*/ 5829312 w 10858500"/>
              <a:gd name="connsiteY27" fmla="*/ 0 h 3689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858500" h="3689686">
                <a:moveTo>
                  <a:pt x="245991" y="1"/>
                </a:moveTo>
                <a:lnTo>
                  <a:pt x="5029188" y="1"/>
                </a:lnTo>
                <a:cubicBezTo>
                  <a:pt x="5165045" y="1"/>
                  <a:pt x="5275179" y="110135"/>
                  <a:pt x="5275179" y="245992"/>
                </a:cubicBezTo>
                <a:lnTo>
                  <a:pt x="5275179" y="644532"/>
                </a:lnTo>
                <a:lnTo>
                  <a:pt x="5185155" y="658271"/>
                </a:lnTo>
                <a:cubicBezTo>
                  <a:pt x="4633241" y="771209"/>
                  <a:pt x="4218071" y="1259542"/>
                  <a:pt x="4218071" y="1844843"/>
                </a:cubicBezTo>
                <a:cubicBezTo>
                  <a:pt x="4218071" y="2430145"/>
                  <a:pt x="4633241" y="2918478"/>
                  <a:pt x="5185155" y="3031415"/>
                </a:cubicBezTo>
                <a:lnTo>
                  <a:pt x="5275179" y="3045155"/>
                </a:lnTo>
                <a:lnTo>
                  <a:pt x="5275179" y="3443695"/>
                </a:lnTo>
                <a:cubicBezTo>
                  <a:pt x="5275179" y="3579552"/>
                  <a:pt x="5165045" y="3689686"/>
                  <a:pt x="5029188" y="3689686"/>
                </a:cubicBezTo>
                <a:lnTo>
                  <a:pt x="245991" y="3689686"/>
                </a:lnTo>
                <a:cubicBezTo>
                  <a:pt x="110134" y="3689686"/>
                  <a:pt x="0" y="3579552"/>
                  <a:pt x="0" y="3443695"/>
                </a:cubicBezTo>
                <a:lnTo>
                  <a:pt x="0" y="245992"/>
                </a:lnTo>
                <a:cubicBezTo>
                  <a:pt x="0" y="110135"/>
                  <a:pt x="110134" y="1"/>
                  <a:pt x="245991" y="1"/>
                </a:cubicBezTo>
                <a:close/>
                <a:moveTo>
                  <a:pt x="5829312" y="0"/>
                </a:moveTo>
                <a:lnTo>
                  <a:pt x="10612509" y="0"/>
                </a:lnTo>
                <a:cubicBezTo>
                  <a:pt x="10748366" y="0"/>
                  <a:pt x="10858500" y="110134"/>
                  <a:pt x="10858500" y="245991"/>
                </a:cubicBezTo>
                <a:lnTo>
                  <a:pt x="10858500" y="3443694"/>
                </a:lnTo>
                <a:cubicBezTo>
                  <a:pt x="10858500" y="3579551"/>
                  <a:pt x="10748366" y="3689685"/>
                  <a:pt x="10612509" y="3689685"/>
                </a:cubicBezTo>
                <a:lnTo>
                  <a:pt x="5829312" y="3689685"/>
                </a:lnTo>
                <a:cubicBezTo>
                  <a:pt x="5693455" y="3689685"/>
                  <a:pt x="5583321" y="3579551"/>
                  <a:pt x="5583321" y="3443694"/>
                </a:cubicBezTo>
                <a:lnTo>
                  <a:pt x="5583321" y="3045155"/>
                </a:lnTo>
                <a:lnTo>
                  <a:pt x="5673345" y="3031415"/>
                </a:lnTo>
                <a:cubicBezTo>
                  <a:pt x="6225259" y="2918478"/>
                  <a:pt x="6640429" y="2430145"/>
                  <a:pt x="6640429" y="1844843"/>
                </a:cubicBezTo>
                <a:cubicBezTo>
                  <a:pt x="6640429" y="1259542"/>
                  <a:pt x="6225259" y="771209"/>
                  <a:pt x="5673345" y="658271"/>
                </a:cubicBezTo>
                <a:lnTo>
                  <a:pt x="5583321" y="644532"/>
                </a:lnTo>
                <a:lnTo>
                  <a:pt x="5583321" y="245991"/>
                </a:lnTo>
                <a:cubicBezTo>
                  <a:pt x="5583321" y="110134"/>
                  <a:pt x="5693455" y="0"/>
                  <a:pt x="58293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3" name="椭圆 2">
            <a:extLst>
              <a:ext uri="{FF2B5EF4-FFF2-40B4-BE49-F238E27FC236}">
                <a16:creationId xmlns:a16="http://schemas.microsoft.com/office/drawing/2014/main" id="{08AABF09-A01D-B09A-5EF7-9B88257D7C84}"/>
              </a:ext>
            </a:extLst>
          </p:cNvPr>
          <p:cNvSpPr/>
          <p:nvPr/>
        </p:nvSpPr>
        <p:spPr>
          <a:xfrm>
            <a:off x="5120438" y="2608175"/>
            <a:ext cx="1938089" cy="1938089"/>
          </a:xfrm>
          <a:prstGeom prst="ellipse">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965200" dist="952500" dir="2700000" sx="91000" sy="91000" algn="tl" rotWithShape="0">
              <a:schemeClr val="accent5">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4" name="文本框 3">
            <a:extLst>
              <a:ext uri="{FF2B5EF4-FFF2-40B4-BE49-F238E27FC236}">
                <a16:creationId xmlns:a16="http://schemas.microsoft.com/office/drawing/2014/main" id="{ED70F0BD-B949-2A7F-9D1B-63A89EB5F47E}"/>
              </a:ext>
            </a:extLst>
          </p:cNvPr>
          <p:cNvSpPr txBox="1"/>
          <p:nvPr/>
        </p:nvSpPr>
        <p:spPr>
          <a:xfrm>
            <a:off x="5497813" y="3115554"/>
            <a:ext cx="1183337" cy="923330"/>
          </a:xfrm>
          <a:prstGeom prst="rect">
            <a:avLst/>
          </a:prstGeom>
          <a:noFill/>
        </p:spPr>
        <p:txBody>
          <a:bodyPr wrap="none" rtlCol="0">
            <a:spAutoFit/>
          </a:bodyPr>
          <a:lstStyle/>
          <a:p>
            <a:r>
              <a:rPr lang="en-US" altLang="zh-CN" sz="5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PK</a:t>
            </a:r>
            <a:endParaRPr lang="zh-CN" altLang="en-US" sz="5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5" name="文本框 4">
            <a:extLst>
              <a:ext uri="{FF2B5EF4-FFF2-40B4-BE49-F238E27FC236}">
                <a16:creationId xmlns:a16="http://schemas.microsoft.com/office/drawing/2014/main" id="{8EAF2317-E7AA-F080-ECE1-8F77B237F7D3}"/>
              </a:ext>
            </a:extLst>
          </p:cNvPr>
          <p:cNvSpPr txBox="1"/>
          <p:nvPr/>
        </p:nvSpPr>
        <p:spPr>
          <a:xfrm>
            <a:off x="1026650" y="2846035"/>
            <a:ext cx="3144299" cy="652486"/>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sp>
        <p:nvSpPr>
          <p:cNvPr id="6" name="文本框 5">
            <a:extLst>
              <a:ext uri="{FF2B5EF4-FFF2-40B4-BE49-F238E27FC236}">
                <a16:creationId xmlns:a16="http://schemas.microsoft.com/office/drawing/2014/main" id="{D1003AD1-5A62-D5DD-25F8-AE6AA1DD0A21}"/>
              </a:ext>
            </a:extLst>
          </p:cNvPr>
          <p:cNvSpPr txBox="1"/>
          <p:nvPr/>
        </p:nvSpPr>
        <p:spPr>
          <a:xfrm>
            <a:off x="1026650" y="3609402"/>
            <a:ext cx="3144299" cy="652486"/>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grpSp>
        <p:nvGrpSpPr>
          <p:cNvPr id="7" name="组合 6">
            <a:extLst>
              <a:ext uri="{FF2B5EF4-FFF2-40B4-BE49-F238E27FC236}">
                <a16:creationId xmlns:a16="http://schemas.microsoft.com/office/drawing/2014/main" id="{337F3684-E855-15D5-3980-966ED82A19C8}"/>
              </a:ext>
            </a:extLst>
          </p:cNvPr>
          <p:cNvGrpSpPr/>
          <p:nvPr/>
        </p:nvGrpSpPr>
        <p:grpSpPr>
          <a:xfrm>
            <a:off x="1026650" y="2037846"/>
            <a:ext cx="2318129" cy="490119"/>
            <a:chOff x="1026650" y="2037846"/>
            <a:chExt cx="2318129" cy="490119"/>
          </a:xfrm>
        </p:grpSpPr>
        <p:sp>
          <p:nvSpPr>
            <p:cNvPr id="8" name="圆角矩形 11">
              <a:extLst>
                <a:ext uri="{FF2B5EF4-FFF2-40B4-BE49-F238E27FC236}">
                  <a16:creationId xmlns:a16="http://schemas.microsoft.com/office/drawing/2014/main" id="{E8ECB5A4-007E-E562-6B2F-14A084F3157D}"/>
                </a:ext>
              </a:extLst>
            </p:cNvPr>
            <p:cNvSpPr/>
            <p:nvPr/>
          </p:nvSpPr>
          <p:spPr>
            <a:xfrm>
              <a:off x="1026650" y="2037846"/>
              <a:ext cx="2318129" cy="490119"/>
            </a:xfrm>
            <a:prstGeom prst="roundRect">
              <a:avLst>
                <a:gd name="adj" fmla="val 50000"/>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965200" dist="457200" dir="2700000" sx="91000" sy="91000" algn="tl" rotWithShape="0">
                <a:schemeClr val="accent5">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宋体 CN Light" panose="02020300000000000000" pitchFamily="18" charset="-122"/>
                <a:ea typeface="思源宋体 CN Light" panose="02020300000000000000" pitchFamily="18" charset="-122"/>
              </a:endParaRPr>
            </a:p>
          </p:txBody>
        </p:sp>
        <p:sp>
          <p:nvSpPr>
            <p:cNvPr id="9" name="文本框 8">
              <a:extLst>
                <a:ext uri="{FF2B5EF4-FFF2-40B4-BE49-F238E27FC236}">
                  <a16:creationId xmlns:a16="http://schemas.microsoft.com/office/drawing/2014/main" id="{1E71183D-7E9C-1C36-479D-372A2736F58E}"/>
                </a:ext>
              </a:extLst>
            </p:cNvPr>
            <p:cNvSpPr txBox="1"/>
            <p:nvPr/>
          </p:nvSpPr>
          <p:spPr>
            <a:xfrm>
              <a:off x="1452179" y="2082850"/>
              <a:ext cx="1467068" cy="400110"/>
            </a:xfrm>
            <a:prstGeom prst="rect">
              <a:avLst/>
            </a:prstGeom>
            <a:noFill/>
          </p:spPr>
          <p:txBody>
            <a:bodyPr wrap="none" rtlCol="0">
              <a:spAutoFit/>
            </a:bodyPr>
            <a:lstStyle/>
            <a:p>
              <a:pPr algn="ctr"/>
              <a:r>
                <a:rPr lang="zh-CN" altLang="en-US" sz="2000">
                  <a:solidFill>
                    <a:schemeClr val="bg1"/>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10" name="文本框 9">
            <a:extLst>
              <a:ext uri="{FF2B5EF4-FFF2-40B4-BE49-F238E27FC236}">
                <a16:creationId xmlns:a16="http://schemas.microsoft.com/office/drawing/2014/main" id="{36303C4A-2231-0527-14C7-4025FCD41BB0}"/>
              </a:ext>
            </a:extLst>
          </p:cNvPr>
          <p:cNvSpPr txBox="1"/>
          <p:nvPr/>
        </p:nvSpPr>
        <p:spPr>
          <a:xfrm>
            <a:off x="1026650" y="4372770"/>
            <a:ext cx="3144299" cy="652486"/>
          </a:xfrm>
          <a:prstGeom prst="rect">
            <a:avLst/>
          </a:prstGeom>
          <a:noFill/>
        </p:spPr>
        <p:txBody>
          <a:bodyPr wrap="square" rtlCol="0">
            <a:spAutoFit/>
          </a:bodyPr>
          <a:lstStyle/>
          <a:p>
            <a:pPr algn="just">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sp>
        <p:nvSpPr>
          <p:cNvPr id="11" name="文本框 10">
            <a:extLst>
              <a:ext uri="{FF2B5EF4-FFF2-40B4-BE49-F238E27FC236}">
                <a16:creationId xmlns:a16="http://schemas.microsoft.com/office/drawing/2014/main" id="{1E3CB4F5-1585-6331-8B47-D297B44BBA7F}"/>
              </a:ext>
            </a:extLst>
          </p:cNvPr>
          <p:cNvSpPr txBox="1"/>
          <p:nvPr/>
        </p:nvSpPr>
        <p:spPr>
          <a:xfrm>
            <a:off x="7716563" y="2846035"/>
            <a:ext cx="3144299" cy="652486"/>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sp>
        <p:nvSpPr>
          <p:cNvPr id="12" name="文本框 11">
            <a:extLst>
              <a:ext uri="{FF2B5EF4-FFF2-40B4-BE49-F238E27FC236}">
                <a16:creationId xmlns:a16="http://schemas.microsoft.com/office/drawing/2014/main" id="{FA130712-1406-7DEE-D690-65B248C344B0}"/>
              </a:ext>
            </a:extLst>
          </p:cNvPr>
          <p:cNvSpPr txBox="1"/>
          <p:nvPr/>
        </p:nvSpPr>
        <p:spPr>
          <a:xfrm>
            <a:off x="7716563" y="3609402"/>
            <a:ext cx="3144299" cy="652486"/>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grpSp>
        <p:nvGrpSpPr>
          <p:cNvPr id="13" name="组合 12">
            <a:extLst>
              <a:ext uri="{FF2B5EF4-FFF2-40B4-BE49-F238E27FC236}">
                <a16:creationId xmlns:a16="http://schemas.microsoft.com/office/drawing/2014/main" id="{35422306-395F-E9F0-AF09-AA9D03B8B5AA}"/>
              </a:ext>
            </a:extLst>
          </p:cNvPr>
          <p:cNvGrpSpPr/>
          <p:nvPr/>
        </p:nvGrpSpPr>
        <p:grpSpPr>
          <a:xfrm>
            <a:off x="8542733" y="2037846"/>
            <a:ext cx="2318129" cy="490119"/>
            <a:chOff x="1026650" y="2037846"/>
            <a:chExt cx="2318129" cy="490119"/>
          </a:xfrm>
        </p:grpSpPr>
        <p:sp>
          <p:nvSpPr>
            <p:cNvPr id="14" name="圆角矩形 20">
              <a:extLst>
                <a:ext uri="{FF2B5EF4-FFF2-40B4-BE49-F238E27FC236}">
                  <a16:creationId xmlns:a16="http://schemas.microsoft.com/office/drawing/2014/main" id="{DF13952C-86D6-DF2A-0414-AF69A992F50F}"/>
                </a:ext>
              </a:extLst>
            </p:cNvPr>
            <p:cNvSpPr/>
            <p:nvPr/>
          </p:nvSpPr>
          <p:spPr>
            <a:xfrm>
              <a:off x="1026650" y="2037846"/>
              <a:ext cx="2318129" cy="490119"/>
            </a:xfrm>
            <a:prstGeom prst="roundRect">
              <a:avLst>
                <a:gd name="adj" fmla="val 50000"/>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965200" dist="457200" dir="2700000" sx="91000" sy="91000" algn="tl" rotWithShape="0">
                <a:schemeClr val="accent5">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宋体 CN Light" panose="02020300000000000000" pitchFamily="18" charset="-122"/>
                <a:ea typeface="思源宋体 CN Light" panose="02020300000000000000" pitchFamily="18" charset="-122"/>
              </a:endParaRPr>
            </a:p>
          </p:txBody>
        </p:sp>
        <p:sp>
          <p:nvSpPr>
            <p:cNvPr id="15" name="文本框 14">
              <a:extLst>
                <a:ext uri="{FF2B5EF4-FFF2-40B4-BE49-F238E27FC236}">
                  <a16:creationId xmlns:a16="http://schemas.microsoft.com/office/drawing/2014/main" id="{4DEB7A0E-6A57-FE28-819B-4166D41C28DC}"/>
                </a:ext>
              </a:extLst>
            </p:cNvPr>
            <p:cNvSpPr txBox="1"/>
            <p:nvPr/>
          </p:nvSpPr>
          <p:spPr>
            <a:xfrm>
              <a:off x="1452179" y="2082850"/>
              <a:ext cx="1467068" cy="400110"/>
            </a:xfrm>
            <a:prstGeom prst="rect">
              <a:avLst/>
            </a:prstGeom>
            <a:noFill/>
          </p:spPr>
          <p:txBody>
            <a:bodyPr wrap="none" rtlCol="0">
              <a:spAutoFit/>
            </a:bodyPr>
            <a:lstStyle/>
            <a:p>
              <a:pPr algn="ctr"/>
              <a:r>
                <a:rPr lang="zh-CN" altLang="en-US" sz="2000">
                  <a:solidFill>
                    <a:schemeClr val="bg1"/>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16" name="文本框 15">
            <a:extLst>
              <a:ext uri="{FF2B5EF4-FFF2-40B4-BE49-F238E27FC236}">
                <a16:creationId xmlns:a16="http://schemas.microsoft.com/office/drawing/2014/main" id="{B2A2B170-16CD-F792-3AB3-D0C559AD215B}"/>
              </a:ext>
            </a:extLst>
          </p:cNvPr>
          <p:cNvSpPr txBox="1"/>
          <p:nvPr/>
        </p:nvSpPr>
        <p:spPr>
          <a:xfrm>
            <a:off x="7716563" y="4372770"/>
            <a:ext cx="3144299" cy="652486"/>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cxnSp>
        <p:nvCxnSpPr>
          <p:cNvPr id="17" name="直接连接符 16">
            <a:extLst>
              <a:ext uri="{FF2B5EF4-FFF2-40B4-BE49-F238E27FC236}">
                <a16:creationId xmlns:a16="http://schemas.microsoft.com/office/drawing/2014/main" id="{AA5EC2D0-E30D-D173-B532-B8D92C50F0BC}"/>
              </a:ext>
            </a:extLst>
          </p:cNvPr>
          <p:cNvCxnSpPr/>
          <p:nvPr/>
        </p:nvCxnSpPr>
        <p:spPr>
          <a:xfrm>
            <a:off x="1042692" y="3514563"/>
            <a:ext cx="314429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4B592BD9-167C-D12A-80FB-4B42452840A5}"/>
              </a:ext>
            </a:extLst>
          </p:cNvPr>
          <p:cNvCxnSpPr/>
          <p:nvPr/>
        </p:nvCxnSpPr>
        <p:spPr>
          <a:xfrm>
            <a:off x="1042692" y="4295314"/>
            <a:ext cx="314429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C43EED37-EA86-2F49-4C65-C90DCCB61A75}"/>
              </a:ext>
            </a:extLst>
          </p:cNvPr>
          <p:cNvCxnSpPr/>
          <p:nvPr/>
        </p:nvCxnSpPr>
        <p:spPr>
          <a:xfrm>
            <a:off x="7716563" y="3514563"/>
            <a:ext cx="314429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523D9F7B-EEB4-9A81-F89F-5F16BBED3112}"/>
              </a:ext>
            </a:extLst>
          </p:cNvPr>
          <p:cNvCxnSpPr/>
          <p:nvPr/>
        </p:nvCxnSpPr>
        <p:spPr>
          <a:xfrm>
            <a:off x="7716563" y="4295314"/>
            <a:ext cx="314429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80801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湖北科技职业学院11">
            <a:extLst>
              <a:ext uri="{FF2B5EF4-FFF2-40B4-BE49-F238E27FC236}">
                <a16:creationId xmlns:a16="http://schemas.microsoft.com/office/drawing/2014/main" id="{571C397F-7275-D617-8ACB-2334D1359F2C}"/>
              </a:ext>
            </a:extLst>
          </p:cNvPr>
          <p:cNvSpPr txBox="1"/>
          <p:nvPr/>
        </p:nvSpPr>
        <p:spPr>
          <a:xfrm>
            <a:off x="4645196" y="2432843"/>
            <a:ext cx="1438214" cy="1862048"/>
          </a:xfrm>
          <a:prstGeom prst="rect">
            <a:avLst/>
          </a:prstGeom>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115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系</a:t>
            </a:r>
          </a:p>
        </p:txBody>
      </p:sp>
      <p:sp>
        <p:nvSpPr>
          <p:cNvPr id="22" name="湖北科技职业学院11">
            <a:extLst>
              <a:ext uri="{FF2B5EF4-FFF2-40B4-BE49-F238E27FC236}">
                <a16:creationId xmlns:a16="http://schemas.microsoft.com/office/drawing/2014/main" id="{DBAB8423-5003-183A-AACA-12BE14B95C2E}"/>
              </a:ext>
            </a:extLst>
          </p:cNvPr>
          <p:cNvSpPr txBox="1"/>
          <p:nvPr/>
        </p:nvSpPr>
        <p:spPr>
          <a:xfrm>
            <a:off x="7596867" y="2432843"/>
            <a:ext cx="1438214" cy="1862048"/>
          </a:xfrm>
          <a:prstGeom prst="rect">
            <a:avLst/>
          </a:prstGeom>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115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科</a:t>
            </a:r>
          </a:p>
        </p:txBody>
      </p:sp>
      <p:sp>
        <p:nvSpPr>
          <p:cNvPr id="18" name="文本框 17">
            <a:extLst>
              <a:ext uri="{FF2B5EF4-FFF2-40B4-BE49-F238E27FC236}">
                <a16:creationId xmlns:a16="http://schemas.microsoft.com/office/drawing/2014/main" id="{F3A5E173-BD9F-CD2A-890D-29442AC9252F}"/>
              </a:ext>
            </a:extLst>
          </p:cNvPr>
          <p:cNvSpPr txBox="1"/>
          <p:nvPr/>
        </p:nvSpPr>
        <p:spPr>
          <a:xfrm>
            <a:off x="4341091" y="4869055"/>
            <a:ext cx="3497118" cy="461665"/>
          </a:xfrm>
          <a:prstGeom prst="rect">
            <a:avLst/>
          </a:prstGeom>
          <a:noFill/>
        </p:spPr>
        <p:txBody>
          <a:bodyPr wrap="square">
            <a:spAutoFit/>
          </a:bodyPr>
          <a:lstStyle/>
          <a:p>
            <a:pPr algn="ctr">
              <a:defRPr/>
            </a:pPr>
            <a:r>
              <a:rPr lang="en-US" altLang="zh-CN" sz="2400">
                <a:gradFill flip="none" rotWithShape="1">
                  <a:gsLst>
                    <a:gs pos="100000">
                      <a:srgbClr val="00B0F0">
                        <a:lumMod val="78000"/>
                      </a:srgbClr>
                    </a:gs>
                    <a:gs pos="0">
                      <a:srgbClr val="00B0F0">
                        <a:lumMod val="55000"/>
                        <a:lumOff val="45000"/>
                      </a:srgbClr>
                    </a:gs>
                  </a:gsLst>
                  <a:lin ang="4800000" scaled="0"/>
                  <a:tileRect/>
                </a:gradFill>
                <a:latin typeface="字体圈欣意冠黑体" panose="00000500000000000000" pitchFamily="2" charset="-122"/>
                <a:ea typeface="字体圈欣意冠黑体" panose="00000500000000000000" pitchFamily="2" charset="-122"/>
              </a:rPr>
              <a:t>Faculty disciplines</a:t>
            </a:r>
          </a:p>
        </p:txBody>
      </p:sp>
      <p:pic>
        <p:nvPicPr>
          <p:cNvPr id="31" name="图片 30">
            <a:extLst>
              <a:ext uri="{FF2B5EF4-FFF2-40B4-BE49-F238E27FC236}">
                <a16:creationId xmlns:a16="http://schemas.microsoft.com/office/drawing/2014/main" id="{17BAC94A-AE34-4BDE-B68C-BBC78D4D6929}"/>
              </a:ext>
            </a:extLst>
          </p:cNvPr>
          <p:cNvPicPr>
            <a:picLocks noChangeAspect="1"/>
          </p:cNvPicPr>
          <p:nvPr/>
        </p:nvPicPr>
        <p:blipFill>
          <a:blip r:embed="rId4">
            <a:duotone>
              <a:schemeClr val="bg2">
                <a:shade val="45000"/>
                <a:satMod val="135000"/>
              </a:schemeClr>
              <a:prstClr val="white"/>
            </a:duotone>
          </a:blip>
          <a:stretch>
            <a:fillRect/>
          </a:stretch>
        </p:blipFill>
        <p:spPr>
          <a:xfrm>
            <a:off x="1514512" y="3590925"/>
            <a:ext cx="9162978" cy="687044"/>
          </a:xfrm>
          <a:prstGeom prst="rect">
            <a:avLst/>
          </a:prstGeom>
        </p:spPr>
      </p:pic>
      <p:sp>
        <p:nvSpPr>
          <p:cNvPr id="6" name="文本框 5">
            <a:extLst>
              <a:ext uri="{FF2B5EF4-FFF2-40B4-BE49-F238E27FC236}">
                <a16:creationId xmlns:a16="http://schemas.microsoft.com/office/drawing/2014/main" id="{E65D2E56-148A-43F7-2941-9520F1430802}"/>
              </a:ext>
            </a:extLst>
          </p:cNvPr>
          <p:cNvSpPr txBox="1"/>
          <p:nvPr/>
        </p:nvSpPr>
        <p:spPr>
          <a:xfrm>
            <a:off x="5002213" y="412750"/>
            <a:ext cx="2187574" cy="1882361"/>
          </a:xfrm>
          <a:prstGeom prst="rect">
            <a:avLst/>
          </a:prstGeom>
          <a:noFill/>
          <a:effectLst/>
        </p:spPr>
        <p:txBody>
          <a:bodyPr wrap="square" lIns="111557" tIns="55778" rIns="111557" bIns="55778">
            <a:spAutoFit/>
          </a:bodyPr>
          <a:lstStyle/>
          <a:p>
            <a:pPr algn="ctr">
              <a:defRPr/>
            </a:pPr>
            <a:r>
              <a:rPr lang="en-US" altLang="zh-CN" sz="11500">
                <a:ln>
                  <a:gradFill>
                    <a:gsLst>
                      <a:gs pos="83000">
                        <a:srgbClr val="00B0F0"/>
                      </a:gs>
                      <a:gs pos="74000">
                        <a:srgbClr val="00B0F0">
                          <a:alpha val="0"/>
                        </a:srgbClr>
                      </a:gs>
                    </a:gsLst>
                    <a:lin ang="5400000" scaled="1"/>
                  </a:gradFill>
                </a:ln>
                <a:noFill/>
                <a:latin typeface="字体圈欣意冠黑体" panose="00000500000000000000" pitchFamily="2" charset="-122"/>
                <a:ea typeface="字体圈欣意冠黑体" panose="00000500000000000000" pitchFamily="2" charset="-122"/>
              </a:rPr>
              <a:t>02</a:t>
            </a:r>
            <a:endParaRPr lang="zh-CN" altLang="en-US" sz="11500">
              <a:ln>
                <a:gradFill>
                  <a:gsLst>
                    <a:gs pos="83000">
                      <a:srgbClr val="00B0F0"/>
                    </a:gs>
                    <a:gs pos="74000">
                      <a:srgbClr val="00B0F0">
                        <a:alpha val="0"/>
                      </a:srgbClr>
                    </a:gs>
                  </a:gsLst>
                  <a:lin ang="5400000" scaled="1"/>
                </a:gradFill>
              </a:ln>
              <a:noFill/>
              <a:latin typeface="字体圈欣意冠黑体" panose="00000500000000000000" pitchFamily="2" charset="-122"/>
              <a:ea typeface="字体圈欣意冠黑体" panose="00000500000000000000" pitchFamily="2" charset="-122"/>
            </a:endParaRPr>
          </a:p>
        </p:txBody>
      </p:sp>
      <p:sp>
        <p:nvSpPr>
          <p:cNvPr id="7" name="文本框 6">
            <a:extLst>
              <a:ext uri="{FF2B5EF4-FFF2-40B4-BE49-F238E27FC236}">
                <a16:creationId xmlns:a16="http://schemas.microsoft.com/office/drawing/2014/main" id="{D15BB8D5-2712-036B-5645-E2D298212CA7}"/>
              </a:ext>
            </a:extLst>
          </p:cNvPr>
          <p:cNvSpPr txBox="1"/>
          <p:nvPr/>
        </p:nvSpPr>
        <p:spPr>
          <a:xfrm>
            <a:off x="5002213" y="403225"/>
            <a:ext cx="2187574" cy="1882361"/>
          </a:xfrm>
          <a:prstGeom prst="rect">
            <a:avLst/>
          </a:prstGeom>
          <a:noFill/>
          <a:effectLst/>
        </p:spPr>
        <p:txBody>
          <a:bodyPr wrap="square" lIns="111557" tIns="55778" rIns="111557" bIns="55778">
            <a:spAutoFit/>
          </a:bodyPr>
          <a:lstStyle/>
          <a:p>
            <a:pPr algn="ctr">
              <a:defRPr/>
            </a:pPr>
            <a:r>
              <a:rPr lang="en-US" altLang="zh-CN" sz="11500">
                <a:ln>
                  <a:gradFill>
                    <a:gsLst>
                      <a:gs pos="40000">
                        <a:srgbClr val="00B0F0"/>
                      </a:gs>
                      <a:gs pos="48000">
                        <a:srgbClr val="00B0F0">
                          <a:alpha val="0"/>
                        </a:srgbClr>
                      </a:gs>
                    </a:gsLst>
                    <a:lin ang="5400000" scaled="1"/>
                  </a:gradFill>
                </a:ln>
                <a:noFill/>
                <a:latin typeface="字体圈欣意冠黑体" panose="00000500000000000000" pitchFamily="2" charset="-122"/>
                <a:ea typeface="字体圈欣意冠黑体" panose="00000500000000000000" pitchFamily="2" charset="-122"/>
              </a:rPr>
              <a:t>02</a:t>
            </a:r>
            <a:endParaRPr lang="zh-CN" altLang="en-US" sz="11500">
              <a:ln>
                <a:gradFill>
                  <a:gsLst>
                    <a:gs pos="40000">
                      <a:srgbClr val="00B0F0"/>
                    </a:gs>
                    <a:gs pos="48000">
                      <a:srgbClr val="00B0F0">
                        <a:alpha val="0"/>
                      </a:srgbClr>
                    </a:gs>
                  </a:gsLst>
                  <a:lin ang="5400000" scaled="1"/>
                </a:gradFill>
              </a:ln>
              <a:noFill/>
              <a:latin typeface="字体圈欣意冠黑体" panose="00000500000000000000" pitchFamily="2" charset="-122"/>
              <a:ea typeface="字体圈欣意冠黑体" panose="00000500000000000000" pitchFamily="2" charset="-122"/>
            </a:endParaRPr>
          </a:p>
        </p:txBody>
      </p:sp>
      <p:grpSp>
        <p:nvGrpSpPr>
          <p:cNvPr id="8" name="组合 7">
            <a:extLst>
              <a:ext uri="{FF2B5EF4-FFF2-40B4-BE49-F238E27FC236}">
                <a16:creationId xmlns:a16="http://schemas.microsoft.com/office/drawing/2014/main" id="{31A3CFA9-FD36-343B-99B0-9F178F6BDCBF}"/>
              </a:ext>
            </a:extLst>
          </p:cNvPr>
          <p:cNvGrpSpPr/>
          <p:nvPr/>
        </p:nvGrpSpPr>
        <p:grpSpPr>
          <a:xfrm>
            <a:off x="4876800" y="1336821"/>
            <a:ext cx="2438400" cy="337319"/>
            <a:chOff x="5273802" y="1336821"/>
            <a:chExt cx="1644396" cy="337319"/>
          </a:xfrm>
        </p:grpSpPr>
        <p:sp>
          <p:nvSpPr>
            <p:cNvPr id="9" name="椭圆 14">
              <a:extLst>
                <a:ext uri="{FF2B5EF4-FFF2-40B4-BE49-F238E27FC236}">
                  <a16:creationId xmlns:a16="http://schemas.microsoft.com/office/drawing/2014/main" id="{90F2902F-A20C-C9A9-BCB9-08561D6E4781}"/>
                </a:ext>
              </a:extLst>
            </p:cNvPr>
            <p:cNvSpPr/>
            <p:nvPr>
              <p:custDataLst>
                <p:tags r:id="rId1"/>
              </p:custDataLst>
            </p:nvPr>
          </p:nvSpPr>
          <p:spPr>
            <a:xfrm>
              <a:off x="5313988" y="1360397"/>
              <a:ext cx="1564024" cy="290166"/>
            </a:xfrm>
            <a:prstGeom prst="roundRect">
              <a:avLst>
                <a:gd name="adj" fmla="val 50000"/>
              </a:avLst>
            </a:prstGeom>
            <a:gradFill flip="none" rotWithShape="1">
              <a:gsLst>
                <a:gs pos="0">
                  <a:srgbClr val="279DDA">
                    <a:alpha val="94000"/>
                  </a:srgbClr>
                </a:gs>
                <a:gs pos="70000">
                  <a:srgbClr val="256DBE">
                    <a:alpha val="82000"/>
                  </a:srgb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56482" tIns="28241" rIns="56482" bIns="28241" rtlCol="0" anchor="ctr">
              <a:noAutofit/>
            </a:bodyPr>
            <a:lstStyle/>
            <a:p>
              <a:pPr algn="ctr"/>
              <a:endParaRPr lang="zh-CN" altLang="en-US" sz="1112">
                <a:latin typeface="字体圈欣意冠黑体" panose="00000500000000000000" pitchFamily="2" charset="-122"/>
                <a:ea typeface="字体圈欣意冠黑体" panose="00000500000000000000" pitchFamily="2" charset="-122"/>
              </a:endParaRPr>
            </a:p>
          </p:txBody>
        </p:sp>
        <p:sp>
          <p:nvSpPr>
            <p:cNvPr id="10" name="椭圆 15">
              <a:extLst>
                <a:ext uri="{FF2B5EF4-FFF2-40B4-BE49-F238E27FC236}">
                  <a16:creationId xmlns:a16="http://schemas.microsoft.com/office/drawing/2014/main" id="{F9E1B6A7-B8A1-F047-B544-478EFA565754}"/>
                </a:ext>
              </a:extLst>
            </p:cNvPr>
            <p:cNvSpPr/>
            <p:nvPr>
              <p:custDataLst>
                <p:tags r:id="rId2"/>
              </p:custDataLst>
            </p:nvPr>
          </p:nvSpPr>
          <p:spPr>
            <a:xfrm>
              <a:off x="5273802" y="1336821"/>
              <a:ext cx="1644396" cy="337319"/>
            </a:xfrm>
            <a:prstGeom prst="roundRect">
              <a:avLst>
                <a:gd name="adj" fmla="val 50000"/>
              </a:avLst>
            </a:prstGeom>
            <a:solidFill>
              <a:srgbClr val="00B0F0">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56482" tIns="28241" rIns="56482" bIns="28241" rtlCol="0" anchor="ctr">
              <a:noAutofit/>
            </a:bodyPr>
            <a:lstStyle/>
            <a:p>
              <a:pPr algn="ctr"/>
              <a:endParaRPr lang="zh-CN" altLang="en-US" sz="1112">
                <a:latin typeface="字体圈欣意冠黑体" panose="00000500000000000000" pitchFamily="2" charset="-122"/>
                <a:ea typeface="字体圈欣意冠黑体" panose="00000500000000000000" pitchFamily="2" charset="-122"/>
              </a:endParaRPr>
            </a:p>
          </p:txBody>
        </p:sp>
        <p:sp>
          <p:nvSpPr>
            <p:cNvPr id="11" name="文本框 10">
              <a:extLst>
                <a:ext uri="{FF2B5EF4-FFF2-40B4-BE49-F238E27FC236}">
                  <a16:creationId xmlns:a16="http://schemas.microsoft.com/office/drawing/2014/main" id="{8159E047-B291-7963-6310-6696404A7547}"/>
                </a:ext>
              </a:extLst>
            </p:cNvPr>
            <p:cNvSpPr txBox="1"/>
            <p:nvPr/>
          </p:nvSpPr>
          <p:spPr>
            <a:xfrm>
              <a:off x="5407344" y="1353279"/>
              <a:ext cx="1377312" cy="275191"/>
            </a:xfrm>
            <a:prstGeom prst="rect">
              <a:avLst/>
            </a:prstGeom>
            <a:noFill/>
            <a:effectLst/>
          </p:spPr>
          <p:txBody>
            <a:bodyPr wrap="square" lIns="56482" tIns="28241" rIns="56482" bIns="28241">
              <a:spAutoFit/>
            </a:bodyPr>
            <a:lstStyle/>
            <a:p>
              <a:pPr algn="ctr">
                <a:defRPr/>
              </a:pPr>
              <a:r>
                <a:rPr lang="en-US" altLang="zh-CN" sz="1418">
                  <a:gradFill>
                    <a:gsLst>
                      <a:gs pos="40000">
                        <a:srgbClr val="FAFAFA"/>
                      </a:gs>
                      <a:gs pos="83000">
                        <a:srgbClr val="CBE9FF"/>
                      </a:gs>
                    </a:gsLst>
                    <a:lin ang="3600000" scaled="0"/>
                  </a:gradFill>
                  <a:latin typeface="字体圈欣意冠黑体" panose="00000500000000000000" pitchFamily="2" charset="-122"/>
                  <a:ea typeface="字体圈欣意冠黑体" panose="00000500000000000000" pitchFamily="2" charset="-122"/>
                </a:rPr>
                <a:t>PART   TWO</a:t>
              </a:r>
              <a:endParaRPr lang="zh-CN" altLang="en-US" sz="1418">
                <a:gradFill>
                  <a:gsLst>
                    <a:gs pos="40000">
                      <a:srgbClr val="FAFAFA"/>
                    </a:gs>
                    <a:gs pos="83000">
                      <a:srgbClr val="CBE9FF"/>
                    </a:gs>
                  </a:gsLst>
                  <a:lin ang="3600000" scaled="0"/>
                </a:gradFill>
                <a:latin typeface="字体圈欣意冠黑体" panose="00000500000000000000" pitchFamily="2" charset="-122"/>
                <a:ea typeface="字体圈欣意冠黑体" panose="00000500000000000000" pitchFamily="2" charset="-122"/>
              </a:endParaRPr>
            </a:p>
          </p:txBody>
        </p:sp>
      </p:grpSp>
      <p:sp>
        <p:nvSpPr>
          <p:cNvPr id="12" name="湖北科技职业学院11">
            <a:extLst>
              <a:ext uri="{FF2B5EF4-FFF2-40B4-BE49-F238E27FC236}">
                <a16:creationId xmlns:a16="http://schemas.microsoft.com/office/drawing/2014/main" id="{A4BBFA61-C187-4693-39DF-CB7EB58174A9}"/>
              </a:ext>
            </a:extLst>
          </p:cNvPr>
          <p:cNvSpPr txBox="1"/>
          <p:nvPr/>
        </p:nvSpPr>
        <p:spPr>
          <a:xfrm>
            <a:off x="3169329" y="2432843"/>
            <a:ext cx="1438214" cy="1862048"/>
          </a:xfrm>
          <a:prstGeom prst="rect">
            <a:avLst/>
          </a:prstGeom>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115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院</a:t>
            </a:r>
          </a:p>
        </p:txBody>
      </p:sp>
      <p:sp>
        <p:nvSpPr>
          <p:cNvPr id="14" name="湖北科技职业学院11">
            <a:extLst>
              <a:ext uri="{FF2B5EF4-FFF2-40B4-BE49-F238E27FC236}">
                <a16:creationId xmlns:a16="http://schemas.microsoft.com/office/drawing/2014/main" id="{74B32021-D907-E620-62FF-B84DF3735110}"/>
              </a:ext>
            </a:extLst>
          </p:cNvPr>
          <p:cNvSpPr txBox="1"/>
          <p:nvPr/>
        </p:nvSpPr>
        <p:spPr>
          <a:xfrm>
            <a:off x="6121063" y="2432843"/>
            <a:ext cx="1438214" cy="1862048"/>
          </a:xfrm>
          <a:prstGeom prst="rect">
            <a:avLst/>
          </a:prstGeom>
        </p:spPr>
        <p:txBody>
          <a:bodyPr wrap="non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115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学</a:t>
            </a:r>
          </a:p>
        </p:txBody>
      </p:sp>
    </p:spTree>
    <p:extLst>
      <p:ext uri="{BB962C8B-B14F-4D97-AF65-F5344CB8AC3E}">
        <p14:creationId xmlns:p14="http://schemas.microsoft.com/office/powerpoint/2010/main" val="41525187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湖北科技职业学院11">
            <a:extLst>
              <a:ext uri="{FF2B5EF4-FFF2-40B4-BE49-F238E27FC236}">
                <a16:creationId xmlns:a16="http://schemas.microsoft.com/office/drawing/2014/main" id="{7F22BE4C-D88F-03A5-6D19-C8F345AC6D5D}"/>
              </a:ext>
            </a:extLst>
          </p:cNvPr>
          <p:cNvSpPr txBox="1"/>
          <p:nvPr/>
        </p:nvSpPr>
        <p:spPr>
          <a:xfrm>
            <a:off x="4318000" y="241688"/>
            <a:ext cx="3556000" cy="830997"/>
          </a:xfrm>
          <a:prstGeom prst="rect">
            <a:avLst/>
          </a:prstGeom>
          <a:noFill/>
        </p:spPr>
        <p:txBody>
          <a:bodyPr wrap="square" rtlCol="0">
            <a:spAutoFit/>
          </a:bodyPr>
          <a:lstStyle>
            <a:defPPr>
              <a:defRPr lang="zh-CN"/>
            </a:defPPr>
            <a:lvl1pPr>
              <a:defRPr sz="2400">
                <a:gradFill flip="none" rotWithShape="1">
                  <a:gsLst>
                    <a:gs pos="18000">
                      <a:schemeClr val="accent1">
                        <a:lumMod val="60000"/>
                        <a:lumOff val="40000"/>
                      </a:schemeClr>
                    </a:gs>
                    <a:gs pos="54000">
                      <a:schemeClr val="accent1"/>
                    </a:gs>
                  </a:gsLst>
                  <a:lin ang="4800000" scaled="0"/>
                  <a:tileRect/>
                </a:gradFill>
                <a:latin typeface="+mj-ea"/>
                <a:ea typeface="+mj-ea"/>
              </a:defRPr>
            </a:lvl1pPr>
          </a:lstStyle>
          <a:p>
            <a:pPr algn="dist"/>
            <a:r>
              <a:rPr lang="zh-CN" altLang="en-US" sz="4800">
                <a:gradFill>
                  <a:gsLst>
                    <a:gs pos="100000">
                      <a:schemeClr val="accent5">
                        <a:lumMod val="75000"/>
                      </a:schemeClr>
                    </a:gs>
                    <a:gs pos="18000">
                      <a:srgbClr val="00B0F0"/>
                    </a:gs>
                  </a:gsLst>
                  <a:lin ang="4800000" scaled="0"/>
                </a:gradFill>
                <a:effectLst>
                  <a:outerShdw blurRad="38100" dist="50800" dir="2700000" algn="tl" rotWithShape="0">
                    <a:srgbClr val="006DB8">
                      <a:alpha val="34000"/>
                    </a:srgbClr>
                  </a:outerShdw>
                </a:effectLst>
                <a:latin typeface="字体圈欣意冠黑体" panose="00000500000000000000" pitchFamily="2" charset="-122"/>
                <a:ea typeface="字体圈欣意冠黑体" panose="00000500000000000000" pitchFamily="2" charset="-122"/>
                <a:sym typeface="字体圈欣意冠黑体" panose="00000500000000000000" pitchFamily="2" charset="-122"/>
              </a:rPr>
              <a:t>递进关系页面</a:t>
            </a:r>
          </a:p>
        </p:txBody>
      </p:sp>
      <p:sp>
        <p:nvSpPr>
          <p:cNvPr id="26" name="corn-with-leaves_20188">
            <a:extLst>
              <a:ext uri="{FF2B5EF4-FFF2-40B4-BE49-F238E27FC236}">
                <a16:creationId xmlns:a16="http://schemas.microsoft.com/office/drawing/2014/main" id="{A9513ADC-965A-6D85-4951-37D20570C411}"/>
              </a:ext>
            </a:extLst>
          </p:cNvPr>
          <p:cNvSpPr/>
          <p:nvPr/>
        </p:nvSpPr>
        <p:spPr>
          <a:xfrm rot="19332645">
            <a:off x="4062979"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corn-with-leaves_20188">
            <a:extLst>
              <a:ext uri="{FF2B5EF4-FFF2-40B4-BE49-F238E27FC236}">
                <a16:creationId xmlns:a16="http://schemas.microsoft.com/office/drawing/2014/main" id="{2B44F232-C4AE-5EA8-55B4-66C1F7BCFA65}"/>
              </a:ext>
            </a:extLst>
          </p:cNvPr>
          <p:cNvSpPr/>
          <p:nvPr/>
        </p:nvSpPr>
        <p:spPr>
          <a:xfrm rot="2267355" flipH="1">
            <a:off x="7960725" y="517600"/>
            <a:ext cx="168297" cy="411850"/>
          </a:xfrm>
          <a:custGeom>
            <a:avLst/>
            <a:gdLst>
              <a:gd name="connsiteX0" fmla="*/ 15685 w 233663"/>
              <a:gd name="connsiteY0" fmla="*/ 357289 h 571810"/>
              <a:gd name="connsiteX1" fmla="*/ 87649 w 233663"/>
              <a:gd name="connsiteY1" fmla="*/ 386751 h 571810"/>
              <a:gd name="connsiteX2" fmla="*/ 117173 w 233663"/>
              <a:gd name="connsiteY2" fmla="*/ 463168 h 571810"/>
              <a:gd name="connsiteX3" fmla="*/ 146697 w 233663"/>
              <a:gd name="connsiteY3" fmla="*/ 386751 h 571810"/>
              <a:gd name="connsiteX4" fmla="*/ 217739 w 233663"/>
              <a:gd name="connsiteY4" fmla="*/ 357289 h 571810"/>
              <a:gd name="connsiteX5" fmla="*/ 229733 w 233663"/>
              <a:gd name="connsiteY5" fmla="*/ 361892 h 571810"/>
              <a:gd name="connsiteX6" fmla="*/ 233423 w 233663"/>
              <a:gd name="connsiteY6" fmla="*/ 372941 h 571810"/>
              <a:gd name="connsiteX7" fmla="*/ 204822 w 233663"/>
              <a:gd name="connsiteY7" fmla="*/ 444755 h 571810"/>
              <a:gd name="connsiteX8" fmla="*/ 132858 w 233663"/>
              <a:gd name="connsiteY8" fmla="*/ 473296 h 571810"/>
              <a:gd name="connsiteX9" fmla="*/ 132858 w 233663"/>
              <a:gd name="connsiteY9" fmla="*/ 555238 h 571810"/>
              <a:gd name="connsiteX10" fmla="*/ 117173 w 233663"/>
              <a:gd name="connsiteY10" fmla="*/ 571810 h 571810"/>
              <a:gd name="connsiteX11" fmla="*/ 101488 w 233663"/>
              <a:gd name="connsiteY11" fmla="*/ 555238 h 571810"/>
              <a:gd name="connsiteX12" fmla="*/ 101488 w 233663"/>
              <a:gd name="connsiteY12" fmla="*/ 473296 h 571810"/>
              <a:gd name="connsiteX13" fmla="*/ 29524 w 233663"/>
              <a:gd name="connsiteY13" fmla="*/ 444755 h 571810"/>
              <a:gd name="connsiteX14" fmla="*/ 0 w 233663"/>
              <a:gd name="connsiteY14" fmla="*/ 372941 h 571810"/>
              <a:gd name="connsiteX15" fmla="*/ 4613 w 233663"/>
              <a:gd name="connsiteY15" fmla="*/ 361892 h 571810"/>
              <a:gd name="connsiteX16" fmla="*/ 15685 w 233663"/>
              <a:gd name="connsiteY16" fmla="*/ 357289 h 571810"/>
              <a:gd name="connsiteX17" fmla="*/ 15685 w 233663"/>
              <a:gd name="connsiteY17" fmla="*/ 243996 h 571810"/>
              <a:gd name="connsiteX18" fmla="*/ 87649 w 233663"/>
              <a:gd name="connsiteY18" fmla="*/ 272537 h 571810"/>
              <a:gd name="connsiteX19" fmla="*/ 117173 w 233663"/>
              <a:gd name="connsiteY19" fmla="*/ 349874 h 571810"/>
              <a:gd name="connsiteX20" fmla="*/ 146697 w 233663"/>
              <a:gd name="connsiteY20" fmla="*/ 272537 h 571810"/>
              <a:gd name="connsiteX21" fmla="*/ 217739 w 233663"/>
              <a:gd name="connsiteY21" fmla="*/ 243996 h 571810"/>
              <a:gd name="connsiteX22" fmla="*/ 229733 w 233663"/>
              <a:gd name="connsiteY22" fmla="*/ 247678 h 571810"/>
              <a:gd name="connsiteX23" fmla="*/ 233423 w 233663"/>
              <a:gd name="connsiteY23" fmla="*/ 258727 h 571810"/>
              <a:gd name="connsiteX24" fmla="*/ 204822 w 233663"/>
              <a:gd name="connsiteY24" fmla="*/ 330539 h 571810"/>
              <a:gd name="connsiteX25" fmla="*/ 117173 w 233663"/>
              <a:gd name="connsiteY25" fmla="*/ 360001 h 571810"/>
              <a:gd name="connsiteX26" fmla="*/ 29524 w 233663"/>
              <a:gd name="connsiteY26" fmla="*/ 330539 h 571810"/>
              <a:gd name="connsiteX27" fmla="*/ 0 w 233663"/>
              <a:gd name="connsiteY27" fmla="*/ 258727 h 571810"/>
              <a:gd name="connsiteX28" fmla="*/ 4613 w 233663"/>
              <a:gd name="connsiteY28" fmla="*/ 247678 h 571810"/>
              <a:gd name="connsiteX29" fmla="*/ 15685 w 233663"/>
              <a:gd name="connsiteY29" fmla="*/ 243996 h 571810"/>
              <a:gd name="connsiteX30" fmla="*/ 15685 w 233663"/>
              <a:gd name="connsiteY30" fmla="*/ 129896 h 571810"/>
              <a:gd name="connsiteX31" fmla="*/ 87649 w 233663"/>
              <a:gd name="connsiteY31" fmla="*/ 159366 h 571810"/>
              <a:gd name="connsiteX32" fmla="*/ 117173 w 233663"/>
              <a:gd name="connsiteY32" fmla="*/ 236724 h 571810"/>
              <a:gd name="connsiteX33" fmla="*/ 145774 w 233663"/>
              <a:gd name="connsiteY33" fmla="*/ 159366 h 571810"/>
              <a:gd name="connsiteX34" fmla="*/ 217739 w 233663"/>
              <a:gd name="connsiteY34" fmla="*/ 129896 h 571810"/>
              <a:gd name="connsiteX35" fmla="*/ 229733 w 233663"/>
              <a:gd name="connsiteY35" fmla="*/ 134501 h 571810"/>
              <a:gd name="connsiteX36" fmla="*/ 233423 w 233663"/>
              <a:gd name="connsiteY36" fmla="*/ 145552 h 571810"/>
              <a:gd name="connsiteX37" fmla="*/ 204822 w 233663"/>
              <a:gd name="connsiteY37" fmla="*/ 217384 h 571810"/>
              <a:gd name="connsiteX38" fmla="*/ 117173 w 233663"/>
              <a:gd name="connsiteY38" fmla="*/ 246854 h 571810"/>
              <a:gd name="connsiteX39" fmla="*/ 29524 w 233663"/>
              <a:gd name="connsiteY39" fmla="*/ 217384 h 571810"/>
              <a:gd name="connsiteX40" fmla="*/ 0 w 233663"/>
              <a:gd name="connsiteY40" fmla="*/ 145552 h 571810"/>
              <a:gd name="connsiteX41" fmla="*/ 4613 w 233663"/>
              <a:gd name="connsiteY41" fmla="*/ 134501 h 571810"/>
              <a:gd name="connsiteX42" fmla="*/ 15685 w 233663"/>
              <a:gd name="connsiteY42" fmla="*/ 129896 h 571810"/>
              <a:gd name="connsiteX43" fmla="*/ 117116 w 233663"/>
              <a:gd name="connsiteY43" fmla="*/ 0 h 571810"/>
              <a:gd name="connsiteX44" fmla="*/ 127265 w 233663"/>
              <a:gd name="connsiteY44" fmla="*/ 4603 h 571810"/>
              <a:gd name="connsiteX45" fmla="*/ 157710 w 233663"/>
              <a:gd name="connsiteY45" fmla="*/ 76414 h 571810"/>
              <a:gd name="connsiteX46" fmla="*/ 127265 w 233663"/>
              <a:gd name="connsiteY46" fmla="*/ 147304 h 571810"/>
              <a:gd name="connsiteX47" fmla="*/ 117116 w 233663"/>
              <a:gd name="connsiteY47" fmla="*/ 152828 h 571810"/>
              <a:gd name="connsiteX48" fmla="*/ 106045 w 233663"/>
              <a:gd name="connsiteY48" fmla="*/ 147304 h 571810"/>
              <a:gd name="connsiteX49" fmla="*/ 75600 w 233663"/>
              <a:gd name="connsiteY49" fmla="*/ 76414 h 571810"/>
              <a:gd name="connsiteX50" fmla="*/ 106045 w 233663"/>
              <a:gd name="connsiteY50" fmla="*/ 4603 h 571810"/>
              <a:gd name="connsiteX51" fmla="*/ 117116 w 233663"/>
              <a:gd name="connsiteY51" fmla="*/ 0 h 57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3663" h="571810">
                <a:moveTo>
                  <a:pt x="15685" y="357289"/>
                </a:moveTo>
                <a:cubicBezTo>
                  <a:pt x="34137" y="359130"/>
                  <a:pt x="66429" y="364655"/>
                  <a:pt x="87649" y="386751"/>
                </a:cubicBezTo>
                <a:cubicBezTo>
                  <a:pt x="111637" y="409768"/>
                  <a:pt x="116250" y="445675"/>
                  <a:pt x="117173" y="463168"/>
                </a:cubicBezTo>
                <a:cubicBezTo>
                  <a:pt x="118096" y="445675"/>
                  <a:pt x="122709" y="409768"/>
                  <a:pt x="146697" y="386751"/>
                </a:cubicBezTo>
                <a:cubicBezTo>
                  <a:pt x="167917" y="364655"/>
                  <a:pt x="199286" y="359130"/>
                  <a:pt x="217739" y="357289"/>
                </a:cubicBezTo>
                <a:cubicBezTo>
                  <a:pt x="222352" y="357289"/>
                  <a:pt x="226965" y="358210"/>
                  <a:pt x="229733" y="361892"/>
                </a:cubicBezTo>
                <a:cubicBezTo>
                  <a:pt x="232501" y="364655"/>
                  <a:pt x="234346" y="368337"/>
                  <a:pt x="233423" y="372941"/>
                </a:cubicBezTo>
                <a:cubicBezTo>
                  <a:pt x="232501" y="391355"/>
                  <a:pt x="226042" y="423579"/>
                  <a:pt x="204822" y="444755"/>
                </a:cubicBezTo>
                <a:cubicBezTo>
                  <a:pt x="183602" y="465931"/>
                  <a:pt x="152233" y="471455"/>
                  <a:pt x="132858" y="473296"/>
                </a:cubicBezTo>
                <a:lnTo>
                  <a:pt x="132858" y="555238"/>
                </a:lnTo>
                <a:cubicBezTo>
                  <a:pt x="132858" y="564444"/>
                  <a:pt x="126399" y="571810"/>
                  <a:pt x="117173" y="571810"/>
                </a:cubicBezTo>
                <a:cubicBezTo>
                  <a:pt x="107947" y="571810"/>
                  <a:pt x="101488" y="564444"/>
                  <a:pt x="101488" y="555238"/>
                </a:cubicBezTo>
                <a:lnTo>
                  <a:pt x="101488" y="473296"/>
                </a:lnTo>
                <a:cubicBezTo>
                  <a:pt x="83036" y="472375"/>
                  <a:pt x="50744" y="465931"/>
                  <a:pt x="29524" y="444755"/>
                </a:cubicBezTo>
                <a:cubicBezTo>
                  <a:pt x="7381" y="423579"/>
                  <a:pt x="1845" y="391355"/>
                  <a:pt x="0" y="372941"/>
                </a:cubicBezTo>
                <a:cubicBezTo>
                  <a:pt x="0" y="368337"/>
                  <a:pt x="923" y="364655"/>
                  <a:pt x="4613" y="361892"/>
                </a:cubicBezTo>
                <a:cubicBezTo>
                  <a:pt x="7381" y="358210"/>
                  <a:pt x="11071" y="357289"/>
                  <a:pt x="15685" y="357289"/>
                </a:cubicBezTo>
                <a:close/>
                <a:moveTo>
                  <a:pt x="15685" y="243996"/>
                </a:moveTo>
                <a:cubicBezTo>
                  <a:pt x="34137" y="244916"/>
                  <a:pt x="66429" y="251361"/>
                  <a:pt x="87649" y="272537"/>
                </a:cubicBezTo>
                <a:cubicBezTo>
                  <a:pt x="111637" y="296474"/>
                  <a:pt x="116250" y="332381"/>
                  <a:pt x="117173" y="349874"/>
                </a:cubicBezTo>
                <a:cubicBezTo>
                  <a:pt x="118096" y="332381"/>
                  <a:pt x="122709" y="296474"/>
                  <a:pt x="146697" y="272537"/>
                </a:cubicBezTo>
                <a:cubicBezTo>
                  <a:pt x="167917" y="251361"/>
                  <a:pt x="199286" y="244916"/>
                  <a:pt x="217739" y="243996"/>
                </a:cubicBezTo>
                <a:cubicBezTo>
                  <a:pt x="222352" y="243075"/>
                  <a:pt x="226965" y="244916"/>
                  <a:pt x="229733" y="247678"/>
                </a:cubicBezTo>
                <a:cubicBezTo>
                  <a:pt x="232501" y="250440"/>
                  <a:pt x="234346" y="255044"/>
                  <a:pt x="233423" y="258727"/>
                </a:cubicBezTo>
                <a:cubicBezTo>
                  <a:pt x="232501" y="278061"/>
                  <a:pt x="226042" y="309364"/>
                  <a:pt x="204822" y="330539"/>
                </a:cubicBezTo>
                <a:cubicBezTo>
                  <a:pt x="172530" y="362763"/>
                  <a:pt x="119018" y="360001"/>
                  <a:pt x="117173" y="360001"/>
                </a:cubicBezTo>
                <a:cubicBezTo>
                  <a:pt x="114405" y="360001"/>
                  <a:pt x="60893" y="362763"/>
                  <a:pt x="29524" y="330539"/>
                </a:cubicBezTo>
                <a:cubicBezTo>
                  <a:pt x="7381" y="309364"/>
                  <a:pt x="1845" y="278061"/>
                  <a:pt x="0" y="258727"/>
                </a:cubicBezTo>
                <a:cubicBezTo>
                  <a:pt x="0" y="255044"/>
                  <a:pt x="923" y="250440"/>
                  <a:pt x="4613" y="247678"/>
                </a:cubicBezTo>
                <a:cubicBezTo>
                  <a:pt x="7381" y="244916"/>
                  <a:pt x="11071" y="243075"/>
                  <a:pt x="15685" y="243996"/>
                </a:cubicBezTo>
                <a:close/>
                <a:moveTo>
                  <a:pt x="15685" y="129896"/>
                </a:moveTo>
                <a:cubicBezTo>
                  <a:pt x="34137" y="131738"/>
                  <a:pt x="66429" y="137263"/>
                  <a:pt x="87649" y="159366"/>
                </a:cubicBezTo>
                <a:cubicBezTo>
                  <a:pt x="111637" y="182389"/>
                  <a:pt x="116250" y="219226"/>
                  <a:pt x="117173" y="236724"/>
                </a:cubicBezTo>
                <a:cubicBezTo>
                  <a:pt x="118096" y="219226"/>
                  <a:pt x="122709" y="182389"/>
                  <a:pt x="145774" y="159366"/>
                </a:cubicBezTo>
                <a:cubicBezTo>
                  <a:pt x="167917" y="138184"/>
                  <a:pt x="199286" y="131738"/>
                  <a:pt x="217739" y="129896"/>
                </a:cubicBezTo>
                <a:cubicBezTo>
                  <a:pt x="222352" y="129896"/>
                  <a:pt x="226965" y="131738"/>
                  <a:pt x="229733" y="134501"/>
                </a:cubicBezTo>
                <a:cubicBezTo>
                  <a:pt x="232501" y="137263"/>
                  <a:pt x="234346" y="141868"/>
                  <a:pt x="233423" y="145552"/>
                </a:cubicBezTo>
                <a:cubicBezTo>
                  <a:pt x="232501" y="164891"/>
                  <a:pt x="226042" y="196203"/>
                  <a:pt x="204822" y="217384"/>
                </a:cubicBezTo>
                <a:cubicBezTo>
                  <a:pt x="172530" y="248696"/>
                  <a:pt x="119018" y="246854"/>
                  <a:pt x="117173" y="246854"/>
                </a:cubicBezTo>
                <a:cubicBezTo>
                  <a:pt x="114405" y="246854"/>
                  <a:pt x="60893" y="248696"/>
                  <a:pt x="29524" y="217384"/>
                </a:cubicBezTo>
                <a:cubicBezTo>
                  <a:pt x="7381" y="196203"/>
                  <a:pt x="1845" y="164891"/>
                  <a:pt x="0" y="145552"/>
                </a:cubicBezTo>
                <a:cubicBezTo>
                  <a:pt x="0" y="141868"/>
                  <a:pt x="923" y="137263"/>
                  <a:pt x="4613" y="134501"/>
                </a:cubicBezTo>
                <a:cubicBezTo>
                  <a:pt x="7381" y="131738"/>
                  <a:pt x="11071" y="129896"/>
                  <a:pt x="15685" y="129896"/>
                </a:cubicBezTo>
                <a:close/>
                <a:moveTo>
                  <a:pt x="117116" y="0"/>
                </a:moveTo>
                <a:cubicBezTo>
                  <a:pt x="120807" y="0"/>
                  <a:pt x="125420" y="1841"/>
                  <a:pt x="127265" y="4603"/>
                </a:cubicBezTo>
                <a:cubicBezTo>
                  <a:pt x="140181" y="19334"/>
                  <a:pt x="157710" y="46033"/>
                  <a:pt x="157710" y="76414"/>
                </a:cubicBezTo>
                <a:cubicBezTo>
                  <a:pt x="157710" y="106795"/>
                  <a:pt x="140181" y="133494"/>
                  <a:pt x="127265" y="147304"/>
                </a:cubicBezTo>
                <a:cubicBezTo>
                  <a:pt x="125420" y="150987"/>
                  <a:pt x="120807" y="152828"/>
                  <a:pt x="117116" y="152828"/>
                </a:cubicBezTo>
                <a:cubicBezTo>
                  <a:pt x="112503" y="152828"/>
                  <a:pt x="108813" y="150987"/>
                  <a:pt x="106045" y="147304"/>
                </a:cubicBezTo>
                <a:cubicBezTo>
                  <a:pt x="94052" y="133494"/>
                  <a:pt x="75600" y="106795"/>
                  <a:pt x="75600" y="76414"/>
                </a:cubicBezTo>
                <a:cubicBezTo>
                  <a:pt x="75600" y="46033"/>
                  <a:pt x="94052" y="19334"/>
                  <a:pt x="106045" y="4603"/>
                </a:cubicBezTo>
                <a:cubicBezTo>
                  <a:pt x="108813" y="1841"/>
                  <a:pt x="112503" y="0"/>
                  <a:pt x="117116" y="0"/>
                </a:cubicBezTo>
                <a:close/>
              </a:path>
            </a:pathLst>
          </a:custGeom>
          <a:gradFill>
            <a:gsLst>
              <a:gs pos="0">
                <a:srgbClr val="00B0F0"/>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 name="组合 1">
            <a:extLst>
              <a:ext uri="{FF2B5EF4-FFF2-40B4-BE49-F238E27FC236}">
                <a16:creationId xmlns:a16="http://schemas.microsoft.com/office/drawing/2014/main" id="{790643BA-7591-EDE5-A1B5-6127A490223E}"/>
              </a:ext>
            </a:extLst>
          </p:cNvPr>
          <p:cNvGrpSpPr/>
          <p:nvPr/>
        </p:nvGrpSpPr>
        <p:grpSpPr>
          <a:xfrm>
            <a:off x="729871" y="1654161"/>
            <a:ext cx="2975855" cy="3192379"/>
            <a:chOff x="794039" y="1732547"/>
            <a:chExt cx="2975855" cy="3192379"/>
          </a:xfrm>
        </p:grpSpPr>
        <p:sp>
          <p:nvSpPr>
            <p:cNvPr id="3" name="圆角矩形 6">
              <a:extLst>
                <a:ext uri="{FF2B5EF4-FFF2-40B4-BE49-F238E27FC236}">
                  <a16:creationId xmlns:a16="http://schemas.microsoft.com/office/drawing/2014/main" id="{940EB2D1-84F2-1732-67F4-FBD02CA599B5}"/>
                </a:ext>
              </a:extLst>
            </p:cNvPr>
            <p:cNvSpPr/>
            <p:nvPr/>
          </p:nvSpPr>
          <p:spPr>
            <a:xfrm>
              <a:off x="794039" y="1957137"/>
              <a:ext cx="2975855" cy="2967789"/>
            </a:xfrm>
            <a:prstGeom prst="roundRect">
              <a:avLst>
                <a:gd name="adj" fmla="val 65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4" name="圆角矩形 4">
              <a:extLst>
                <a:ext uri="{FF2B5EF4-FFF2-40B4-BE49-F238E27FC236}">
                  <a16:creationId xmlns:a16="http://schemas.microsoft.com/office/drawing/2014/main" id="{0C5B4746-8B18-A558-F1E5-306AE91B461F}"/>
                </a:ext>
              </a:extLst>
            </p:cNvPr>
            <p:cNvSpPr/>
            <p:nvPr/>
          </p:nvSpPr>
          <p:spPr>
            <a:xfrm>
              <a:off x="1122902" y="1732547"/>
              <a:ext cx="2318129" cy="490119"/>
            </a:xfrm>
            <a:prstGeom prst="roundRect">
              <a:avLst>
                <a:gd name="adj" fmla="val 50000"/>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965200" dist="457200" dir="2700000" sx="91000" sy="91000" algn="tl" rotWithShape="0">
                <a:schemeClr val="accent5">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宋体 CN Light" panose="02020300000000000000" pitchFamily="18" charset="-122"/>
                <a:ea typeface="思源宋体 CN Light" panose="02020300000000000000" pitchFamily="18" charset="-122"/>
              </a:endParaRPr>
            </a:p>
          </p:txBody>
        </p:sp>
        <p:sp>
          <p:nvSpPr>
            <p:cNvPr id="5" name="文本框 4">
              <a:extLst>
                <a:ext uri="{FF2B5EF4-FFF2-40B4-BE49-F238E27FC236}">
                  <a16:creationId xmlns:a16="http://schemas.microsoft.com/office/drawing/2014/main" id="{8D27B9D4-4548-BE9C-70AC-40F36DEC6CD1}"/>
                </a:ext>
              </a:extLst>
            </p:cNvPr>
            <p:cNvSpPr txBox="1"/>
            <p:nvPr/>
          </p:nvSpPr>
          <p:spPr>
            <a:xfrm>
              <a:off x="1548432" y="1790472"/>
              <a:ext cx="1467068" cy="400110"/>
            </a:xfrm>
            <a:prstGeom prst="rect">
              <a:avLst/>
            </a:prstGeom>
            <a:noFill/>
          </p:spPr>
          <p:txBody>
            <a:bodyPr wrap="none" rtlCol="0">
              <a:spAutoFit/>
            </a:bodyPr>
            <a:lstStyle/>
            <a:p>
              <a:pPr algn="ctr"/>
              <a:r>
                <a:rPr lang="zh-CN" altLang="en-US" sz="2000">
                  <a:solidFill>
                    <a:schemeClr val="bg1"/>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6" name="文本框 5">
              <a:extLst>
                <a:ext uri="{FF2B5EF4-FFF2-40B4-BE49-F238E27FC236}">
                  <a16:creationId xmlns:a16="http://schemas.microsoft.com/office/drawing/2014/main" id="{24315A8F-0E5F-53F3-33D4-AA8D54A64389}"/>
                </a:ext>
              </a:extLst>
            </p:cNvPr>
            <p:cNvSpPr txBox="1"/>
            <p:nvPr/>
          </p:nvSpPr>
          <p:spPr>
            <a:xfrm>
              <a:off x="1058733" y="2711159"/>
              <a:ext cx="2446466" cy="652486"/>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sp>
          <p:nvSpPr>
            <p:cNvPr id="7" name="文本框 6">
              <a:extLst>
                <a:ext uri="{FF2B5EF4-FFF2-40B4-BE49-F238E27FC236}">
                  <a16:creationId xmlns:a16="http://schemas.microsoft.com/office/drawing/2014/main" id="{CC44A263-A5E1-3B00-1EEE-4AAF808B2663}"/>
                </a:ext>
              </a:extLst>
            </p:cNvPr>
            <p:cNvSpPr txBox="1"/>
            <p:nvPr/>
          </p:nvSpPr>
          <p:spPr>
            <a:xfrm>
              <a:off x="1058733" y="3584102"/>
              <a:ext cx="2446466" cy="652486"/>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grpSp>
      <p:grpSp>
        <p:nvGrpSpPr>
          <p:cNvPr id="8" name="组合 7">
            <a:extLst>
              <a:ext uri="{FF2B5EF4-FFF2-40B4-BE49-F238E27FC236}">
                <a16:creationId xmlns:a16="http://schemas.microsoft.com/office/drawing/2014/main" id="{F22DE367-5A94-E99E-2400-DDF40561EB0B}"/>
              </a:ext>
            </a:extLst>
          </p:cNvPr>
          <p:cNvGrpSpPr/>
          <p:nvPr/>
        </p:nvGrpSpPr>
        <p:grpSpPr>
          <a:xfrm>
            <a:off x="4604374" y="1654161"/>
            <a:ext cx="2975855" cy="3192379"/>
            <a:chOff x="794039" y="1732547"/>
            <a:chExt cx="2975855" cy="3192379"/>
          </a:xfrm>
        </p:grpSpPr>
        <p:sp>
          <p:nvSpPr>
            <p:cNvPr id="9" name="圆角矩形 12">
              <a:extLst>
                <a:ext uri="{FF2B5EF4-FFF2-40B4-BE49-F238E27FC236}">
                  <a16:creationId xmlns:a16="http://schemas.microsoft.com/office/drawing/2014/main" id="{F8BDACE0-CC5F-4D86-C3EA-D71B936DA253}"/>
                </a:ext>
              </a:extLst>
            </p:cNvPr>
            <p:cNvSpPr/>
            <p:nvPr/>
          </p:nvSpPr>
          <p:spPr>
            <a:xfrm>
              <a:off x="794039" y="1957137"/>
              <a:ext cx="2975855" cy="2967789"/>
            </a:xfrm>
            <a:prstGeom prst="roundRect">
              <a:avLst>
                <a:gd name="adj" fmla="val 65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10" name="圆角矩形 13">
              <a:extLst>
                <a:ext uri="{FF2B5EF4-FFF2-40B4-BE49-F238E27FC236}">
                  <a16:creationId xmlns:a16="http://schemas.microsoft.com/office/drawing/2014/main" id="{F910F9E6-075B-E21E-D2EF-C40CBA8D63FB}"/>
                </a:ext>
              </a:extLst>
            </p:cNvPr>
            <p:cNvSpPr/>
            <p:nvPr/>
          </p:nvSpPr>
          <p:spPr>
            <a:xfrm>
              <a:off x="1122902" y="1732547"/>
              <a:ext cx="2318129" cy="490119"/>
            </a:xfrm>
            <a:prstGeom prst="roundRect">
              <a:avLst>
                <a:gd name="adj" fmla="val 50000"/>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965200" dist="457200" dir="2700000" sx="91000" sy="91000" algn="tl" rotWithShape="0">
                <a:schemeClr val="accent5">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宋体 CN Light" panose="02020300000000000000" pitchFamily="18" charset="-122"/>
                <a:ea typeface="思源宋体 CN Light" panose="02020300000000000000" pitchFamily="18" charset="-122"/>
              </a:endParaRPr>
            </a:p>
          </p:txBody>
        </p:sp>
        <p:sp>
          <p:nvSpPr>
            <p:cNvPr id="11" name="文本框 10">
              <a:extLst>
                <a:ext uri="{FF2B5EF4-FFF2-40B4-BE49-F238E27FC236}">
                  <a16:creationId xmlns:a16="http://schemas.microsoft.com/office/drawing/2014/main" id="{3B45E15D-9B58-F6A5-E86A-592F2BFCC832}"/>
                </a:ext>
              </a:extLst>
            </p:cNvPr>
            <p:cNvSpPr txBox="1"/>
            <p:nvPr/>
          </p:nvSpPr>
          <p:spPr>
            <a:xfrm>
              <a:off x="1548432" y="1790472"/>
              <a:ext cx="1467068" cy="400110"/>
            </a:xfrm>
            <a:prstGeom prst="rect">
              <a:avLst/>
            </a:prstGeom>
            <a:noFill/>
          </p:spPr>
          <p:txBody>
            <a:bodyPr wrap="none" rtlCol="0">
              <a:spAutoFit/>
            </a:bodyPr>
            <a:lstStyle/>
            <a:p>
              <a:pPr algn="ctr"/>
              <a:r>
                <a:rPr lang="zh-CN" altLang="en-US" sz="2000">
                  <a:solidFill>
                    <a:schemeClr val="bg1"/>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2" name="文本框 11">
              <a:extLst>
                <a:ext uri="{FF2B5EF4-FFF2-40B4-BE49-F238E27FC236}">
                  <a16:creationId xmlns:a16="http://schemas.microsoft.com/office/drawing/2014/main" id="{7F28A352-5532-086C-78A4-2D5FE133576A}"/>
                </a:ext>
              </a:extLst>
            </p:cNvPr>
            <p:cNvSpPr txBox="1"/>
            <p:nvPr/>
          </p:nvSpPr>
          <p:spPr>
            <a:xfrm>
              <a:off x="1058733" y="2711159"/>
              <a:ext cx="2446466" cy="652486"/>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sp>
          <p:nvSpPr>
            <p:cNvPr id="13" name="文本框 12">
              <a:extLst>
                <a:ext uri="{FF2B5EF4-FFF2-40B4-BE49-F238E27FC236}">
                  <a16:creationId xmlns:a16="http://schemas.microsoft.com/office/drawing/2014/main" id="{52CEE182-44D9-26FE-31AD-0CF07ADE9289}"/>
                </a:ext>
              </a:extLst>
            </p:cNvPr>
            <p:cNvSpPr txBox="1"/>
            <p:nvPr/>
          </p:nvSpPr>
          <p:spPr>
            <a:xfrm>
              <a:off x="1058733" y="3584102"/>
              <a:ext cx="2446466" cy="652486"/>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grpSp>
      <p:grpSp>
        <p:nvGrpSpPr>
          <p:cNvPr id="14" name="组合 13">
            <a:extLst>
              <a:ext uri="{FF2B5EF4-FFF2-40B4-BE49-F238E27FC236}">
                <a16:creationId xmlns:a16="http://schemas.microsoft.com/office/drawing/2014/main" id="{49D85012-C2F2-2425-E51D-A7A982AD8254}"/>
              </a:ext>
            </a:extLst>
          </p:cNvPr>
          <p:cNvGrpSpPr/>
          <p:nvPr/>
        </p:nvGrpSpPr>
        <p:grpSpPr>
          <a:xfrm>
            <a:off x="8478877" y="1654161"/>
            <a:ext cx="2975855" cy="3192379"/>
            <a:chOff x="794039" y="1732547"/>
            <a:chExt cx="2975855" cy="3192379"/>
          </a:xfrm>
        </p:grpSpPr>
        <p:sp>
          <p:nvSpPr>
            <p:cNvPr id="15" name="圆角矩形 18">
              <a:extLst>
                <a:ext uri="{FF2B5EF4-FFF2-40B4-BE49-F238E27FC236}">
                  <a16:creationId xmlns:a16="http://schemas.microsoft.com/office/drawing/2014/main" id="{D26D33A7-2C0D-0497-A486-E0BB0A82D4AC}"/>
                </a:ext>
              </a:extLst>
            </p:cNvPr>
            <p:cNvSpPr/>
            <p:nvPr/>
          </p:nvSpPr>
          <p:spPr>
            <a:xfrm>
              <a:off x="794039" y="1957137"/>
              <a:ext cx="2975855" cy="2967789"/>
            </a:xfrm>
            <a:prstGeom prst="roundRect">
              <a:avLst>
                <a:gd name="adj" fmla="val 65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Light" panose="02020300000000000000" pitchFamily="18" charset="-122"/>
                <a:ea typeface="思源宋体 CN Light" panose="02020300000000000000" pitchFamily="18" charset="-122"/>
              </a:endParaRPr>
            </a:p>
          </p:txBody>
        </p:sp>
        <p:sp>
          <p:nvSpPr>
            <p:cNvPr id="16" name="圆角矩形 19">
              <a:extLst>
                <a:ext uri="{FF2B5EF4-FFF2-40B4-BE49-F238E27FC236}">
                  <a16:creationId xmlns:a16="http://schemas.microsoft.com/office/drawing/2014/main" id="{65900A31-903C-D3AD-A864-996C901D00C9}"/>
                </a:ext>
              </a:extLst>
            </p:cNvPr>
            <p:cNvSpPr/>
            <p:nvPr/>
          </p:nvSpPr>
          <p:spPr>
            <a:xfrm>
              <a:off x="1122902" y="1732547"/>
              <a:ext cx="2318129" cy="490119"/>
            </a:xfrm>
            <a:prstGeom prst="roundRect">
              <a:avLst>
                <a:gd name="adj" fmla="val 50000"/>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a:outerShdw blurRad="965200" dist="457200" dir="2700000" sx="91000" sy="91000" algn="tl" rotWithShape="0">
                <a:schemeClr val="accent5">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宋体 CN Light" panose="02020300000000000000" pitchFamily="18" charset="-122"/>
                <a:ea typeface="思源宋体 CN Light" panose="02020300000000000000" pitchFamily="18" charset="-122"/>
              </a:endParaRPr>
            </a:p>
          </p:txBody>
        </p:sp>
        <p:sp>
          <p:nvSpPr>
            <p:cNvPr id="17" name="文本框 16">
              <a:extLst>
                <a:ext uri="{FF2B5EF4-FFF2-40B4-BE49-F238E27FC236}">
                  <a16:creationId xmlns:a16="http://schemas.microsoft.com/office/drawing/2014/main" id="{A0D9D940-AA5C-FEED-C896-1C572324A0A2}"/>
                </a:ext>
              </a:extLst>
            </p:cNvPr>
            <p:cNvSpPr txBox="1"/>
            <p:nvPr/>
          </p:nvSpPr>
          <p:spPr>
            <a:xfrm>
              <a:off x="1548432" y="1790472"/>
              <a:ext cx="1467068" cy="400110"/>
            </a:xfrm>
            <a:prstGeom prst="rect">
              <a:avLst/>
            </a:prstGeom>
            <a:noFill/>
          </p:spPr>
          <p:txBody>
            <a:bodyPr wrap="none" rtlCol="0">
              <a:spAutoFit/>
            </a:bodyPr>
            <a:lstStyle/>
            <a:p>
              <a:pPr algn="ctr"/>
              <a:r>
                <a:rPr lang="zh-CN" altLang="en-US" sz="2000">
                  <a:solidFill>
                    <a:schemeClr val="bg1"/>
                  </a:solidFill>
                  <a:latin typeface="OPPOSans H" panose="00020600040101010101" pitchFamily="18" charset="-122"/>
                  <a:ea typeface="OPPOSans H" panose="00020600040101010101" pitchFamily="18" charset="-122"/>
                  <a:cs typeface="OPPOSans H" panose="00020600040101010101" pitchFamily="18" charset="-122"/>
                </a:rPr>
                <a:t>输入小标题</a:t>
              </a:r>
              <a:endPar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8" name="文本框 17">
              <a:extLst>
                <a:ext uri="{FF2B5EF4-FFF2-40B4-BE49-F238E27FC236}">
                  <a16:creationId xmlns:a16="http://schemas.microsoft.com/office/drawing/2014/main" id="{10E22CB9-5E9B-E9F6-8407-3D85EC2E52BF}"/>
                </a:ext>
              </a:extLst>
            </p:cNvPr>
            <p:cNvSpPr txBox="1"/>
            <p:nvPr/>
          </p:nvSpPr>
          <p:spPr>
            <a:xfrm>
              <a:off x="1058733" y="2711159"/>
              <a:ext cx="2446466" cy="652486"/>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sp>
          <p:nvSpPr>
            <p:cNvPr id="19" name="文本框 18">
              <a:extLst>
                <a:ext uri="{FF2B5EF4-FFF2-40B4-BE49-F238E27FC236}">
                  <a16:creationId xmlns:a16="http://schemas.microsoft.com/office/drawing/2014/main" id="{037CC543-353D-17B1-7250-CE0382B2E22E}"/>
                </a:ext>
              </a:extLst>
            </p:cNvPr>
            <p:cNvSpPr txBox="1"/>
            <p:nvPr/>
          </p:nvSpPr>
          <p:spPr>
            <a:xfrm>
              <a:off x="1058733" y="3584102"/>
              <a:ext cx="2446466" cy="652486"/>
            </a:xfrm>
            <a:prstGeom prst="rect">
              <a:avLst/>
            </a:prstGeom>
            <a:noFill/>
          </p:spPr>
          <p:txBody>
            <a:bodyPr wrap="square" rtlCol="0">
              <a:spAutoFit/>
            </a:bodyPr>
            <a:lstStyle/>
            <a:p>
              <a:pPr marL="176213" indent="-176213" algn="just">
                <a:lnSpc>
                  <a:spcPct val="130000"/>
                </a:lnSpc>
                <a:buFont typeface="Arial" panose="020B0604020202020204" pitchFamily="34" charset="0"/>
                <a:buChar char="•"/>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a:t>
              </a:r>
            </a:p>
          </p:txBody>
        </p:sp>
      </p:grpSp>
      <p:sp>
        <p:nvSpPr>
          <p:cNvPr id="20" name="燕尾形 23">
            <a:extLst>
              <a:ext uri="{FF2B5EF4-FFF2-40B4-BE49-F238E27FC236}">
                <a16:creationId xmlns:a16="http://schemas.microsoft.com/office/drawing/2014/main" id="{14358D78-D66A-A702-A909-813363194981}"/>
              </a:ext>
            </a:extLst>
          </p:cNvPr>
          <p:cNvSpPr/>
          <p:nvPr/>
        </p:nvSpPr>
        <p:spPr>
          <a:xfrm>
            <a:off x="3834064" y="2959016"/>
            <a:ext cx="546700" cy="546700"/>
          </a:xfrm>
          <a:prstGeom prst="chevron">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宋体 CN Light" panose="02020300000000000000" pitchFamily="18" charset="-122"/>
              <a:ea typeface="思源宋体 CN Light" panose="02020300000000000000" pitchFamily="18" charset="-122"/>
            </a:endParaRPr>
          </a:p>
        </p:txBody>
      </p:sp>
      <p:sp>
        <p:nvSpPr>
          <p:cNvPr id="21" name="燕尾形 24">
            <a:extLst>
              <a:ext uri="{FF2B5EF4-FFF2-40B4-BE49-F238E27FC236}">
                <a16:creationId xmlns:a16="http://schemas.microsoft.com/office/drawing/2014/main" id="{5D83E295-360C-1A60-E759-AB2EF2B5F0DA}"/>
              </a:ext>
            </a:extLst>
          </p:cNvPr>
          <p:cNvSpPr/>
          <p:nvPr/>
        </p:nvSpPr>
        <p:spPr>
          <a:xfrm>
            <a:off x="7760849" y="2959016"/>
            <a:ext cx="546700" cy="546700"/>
          </a:xfrm>
          <a:prstGeom prst="chevron">
            <a:avLst/>
          </a:prstGeom>
          <a:gradFill flip="none" rotWithShape="1">
            <a:gsLst>
              <a:gs pos="9000">
                <a:srgbClr val="00B0F0"/>
              </a:gs>
              <a:gs pos="55000">
                <a:schemeClr val="accent5">
                  <a:lumMod val="75000"/>
                </a:schemeClr>
              </a:gs>
              <a:gs pos="90000">
                <a:schemeClr val="accent5">
                  <a:lumMod val="7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宋体 CN Light" panose="02020300000000000000" pitchFamily="18" charset="-122"/>
              <a:ea typeface="思源宋体 CN Light" panose="02020300000000000000" pitchFamily="18" charset="-122"/>
            </a:endParaRPr>
          </a:p>
        </p:txBody>
      </p:sp>
      <p:cxnSp>
        <p:nvCxnSpPr>
          <p:cNvPr id="22" name="直接连接符 21">
            <a:extLst>
              <a:ext uri="{FF2B5EF4-FFF2-40B4-BE49-F238E27FC236}">
                <a16:creationId xmlns:a16="http://schemas.microsoft.com/office/drawing/2014/main" id="{8CA34F24-F086-B52D-2D11-35CE9116A648}"/>
              </a:ext>
            </a:extLst>
          </p:cNvPr>
          <p:cNvCxnSpPr/>
          <p:nvPr/>
        </p:nvCxnSpPr>
        <p:spPr>
          <a:xfrm>
            <a:off x="1058757" y="3398895"/>
            <a:ext cx="225393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51769661-BB10-3364-3CCC-0C0740D641E5}"/>
              </a:ext>
            </a:extLst>
          </p:cNvPr>
          <p:cNvCxnSpPr/>
          <p:nvPr/>
        </p:nvCxnSpPr>
        <p:spPr>
          <a:xfrm>
            <a:off x="1058757" y="4281211"/>
            <a:ext cx="225393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32559569-AB45-00CC-ADEC-E150BFDF82CC}"/>
              </a:ext>
            </a:extLst>
          </p:cNvPr>
          <p:cNvCxnSpPr/>
          <p:nvPr/>
        </p:nvCxnSpPr>
        <p:spPr>
          <a:xfrm>
            <a:off x="4933237" y="3398895"/>
            <a:ext cx="225393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E708EF94-3C02-E798-04D7-94B12B50E03C}"/>
              </a:ext>
            </a:extLst>
          </p:cNvPr>
          <p:cNvCxnSpPr/>
          <p:nvPr/>
        </p:nvCxnSpPr>
        <p:spPr>
          <a:xfrm>
            <a:off x="4933237" y="4281211"/>
            <a:ext cx="225393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84B204D-AA98-2472-37AC-C2448441A642}"/>
              </a:ext>
            </a:extLst>
          </p:cNvPr>
          <p:cNvCxnSpPr/>
          <p:nvPr/>
        </p:nvCxnSpPr>
        <p:spPr>
          <a:xfrm>
            <a:off x="8846004" y="3398895"/>
            <a:ext cx="225393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5DB8EB59-4622-9ED5-03E7-DE99531F307A}"/>
              </a:ext>
            </a:extLst>
          </p:cNvPr>
          <p:cNvCxnSpPr/>
          <p:nvPr/>
        </p:nvCxnSpPr>
        <p:spPr>
          <a:xfrm>
            <a:off x="8846004" y="4281211"/>
            <a:ext cx="225393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D26D1402-6EC2-4C75-670B-67DEB950B52F}"/>
              </a:ext>
            </a:extLst>
          </p:cNvPr>
          <p:cNvSpPr txBox="1"/>
          <p:nvPr/>
        </p:nvSpPr>
        <p:spPr>
          <a:xfrm>
            <a:off x="667913" y="5272901"/>
            <a:ext cx="9914066" cy="652486"/>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之间此处请输入你需要的文字内容，尽量保持</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1.3</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倍行距，文字可以尽量精炼，字号保持在</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14</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到</a:t>
            </a:r>
            <a:r>
              <a:rPr lang="en-US" altLang="zh-CN"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18</a:t>
            </a: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之间</a:t>
            </a:r>
          </a:p>
        </p:txBody>
      </p:sp>
    </p:spTree>
    <p:custDataLst>
      <p:tags r:id="rId1"/>
    </p:custDataLst>
    <p:extLst>
      <p:ext uri="{BB962C8B-B14F-4D97-AF65-F5344CB8AC3E}">
        <p14:creationId xmlns:p14="http://schemas.microsoft.com/office/powerpoint/2010/main" val="26755301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EXTSHADOWSIZE" val="100"/>
</p:tagLst>
</file>

<file path=ppt/tags/tag10.xml><?xml version="1.0" encoding="utf-8"?>
<p:tagLst xmlns:a="http://schemas.openxmlformats.org/drawingml/2006/main" xmlns:r="http://schemas.openxmlformats.org/officeDocument/2006/relationships" xmlns:p="http://schemas.openxmlformats.org/presentationml/2006/main">
  <p:tag name="ADJUSTMENTS" val="16.00031"/>
</p:tagLst>
</file>

<file path=ppt/tags/tag11.xml><?xml version="1.0" encoding="utf-8"?>
<p:tagLst xmlns:a="http://schemas.openxmlformats.org/drawingml/2006/main" xmlns:r="http://schemas.openxmlformats.org/officeDocument/2006/relationships" xmlns:p="http://schemas.openxmlformats.org/presentationml/2006/main">
  <p:tag name="ISLIDE.ICON" val="#149180;#49195;#47712;"/>
</p:tagLst>
</file>

<file path=ppt/tags/tag12.xml><?xml version="1.0" encoding="utf-8"?>
<p:tagLst xmlns:a="http://schemas.openxmlformats.org/drawingml/2006/main" xmlns:r="http://schemas.openxmlformats.org/officeDocument/2006/relationships" xmlns:p="http://schemas.openxmlformats.org/presentationml/2006/main">
  <p:tag name="ISLIDE.ICON" val="#149180;#49195;#47712;#116385;#171929;"/>
</p:tagLst>
</file>

<file path=ppt/tags/tag13.xml><?xml version="1.0" encoding="utf-8"?>
<p:tagLst xmlns:a="http://schemas.openxmlformats.org/drawingml/2006/main" xmlns:r="http://schemas.openxmlformats.org/officeDocument/2006/relationships" xmlns:p="http://schemas.openxmlformats.org/presentationml/2006/main">
  <p:tag name="ISLIDE.ICON" val="#149180;#49195;#47712;#116385;#171929;"/>
</p:tagLst>
</file>

<file path=ppt/tags/tag14.xml><?xml version="1.0" encoding="utf-8"?>
<p:tagLst xmlns:a="http://schemas.openxmlformats.org/drawingml/2006/main" xmlns:r="http://schemas.openxmlformats.org/officeDocument/2006/relationships" xmlns:p="http://schemas.openxmlformats.org/presentationml/2006/main">
  <p:tag name="ADJUSTMENTS" val="13.7637"/>
</p:tagLst>
</file>

<file path=ppt/tags/tag15.xml><?xml version="1.0" encoding="utf-8"?>
<p:tagLst xmlns:a="http://schemas.openxmlformats.org/drawingml/2006/main" xmlns:r="http://schemas.openxmlformats.org/officeDocument/2006/relationships" xmlns:p="http://schemas.openxmlformats.org/presentationml/2006/main">
  <p:tag name="ADJUSTMENTS" val="16.00031"/>
</p:tagLst>
</file>

<file path=ppt/tags/tag16.xml><?xml version="1.0" encoding="utf-8"?>
<p:tagLst xmlns:a="http://schemas.openxmlformats.org/drawingml/2006/main" xmlns:r="http://schemas.openxmlformats.org/officeDocument/2006/relationships" xmlns:p="http://schemas.openxmlformats.org/presentationml/2006/main">
  <p:tag name="ISLIDE.ICON" val="#149180;#49195;#47712;#116385;#171929;"/>
</p:tagLst>
</file>

<file path=ppt/tags/tag17.xml><?xml version="1.0" encoding="utf-8"?>
<p:tagLst xmlns:a="http://schemas.openxmlformats.org/drawingml/2006/main" xmlns:r="http://schemas.openxmlformats.org/officeDocument/2006/relationships" xmlns:p="http://schemas.openxmlformats.org/presentationml/2006/main">
  <p:tag name="ISLIDE.ICON" val="#149180;#49195;#47712;#116385;#171929;"/>
</p:tagLst>
</file>

<file path=ppt/tags/tag18.xml><?xml version="1.0" encoding="utf-8"?>
<p:tagLst xmlns:a="http://schemas.openxmlformats.org/drawingml/2006/main" xmlns:r="http://schemas.openxmlformats.org/officeDocument/2006/relationships" xmlns:p="http://schemas.openxmlformats.org/presentationml/2006/main">
  <p:tag name="ISLIDE.ICON" val="#149180;#49195;#47712;#116385;#171929;"/>
</p:tagLst>
</file>

<file path=ppt/tags/tag19.xml><?xml version="1.0" encoding="utf-8"?>
<p:tagLst xmlns:a="http://schemas.openxmlformats.org/drawingml/2006/main" xmlns:r="http://schemas.openxmlformats.org/officeDocument/2006/relationships" xmlns:p="http://schemas.openxmlformats.org/presentationml/2006/main">
  <p:tag name="ADJUSTMENTS" val="13.7637"/>
</p:tagLst>
</file>

<file path=ppt/tags/tag2.xml><?xml version="1.0" encoding="utf-8"?>
<p:tagLst xmlns:a="http://schemas.openxmlformats.org/drawingml/2006/main" xmlns:r="http://schemas.openxmlformats.org/officeDocument/2006/relationships" xmlns:p="http://schemas.openxmlformats.org/presentationml/2006/main">
  <p:tag name="TEXTSHADOWSIZE" val="100"/>
</p:tagLst>
</file>

<file path=ppt/tags/tag20.xml><?xml version="1.0" encoding="utf-8"?>
<p:tagLst xmlns:a="http://schemas.openxmlformats.org/drawingml/2006/main" xmlns:r="http://schemas.openxmlformats.org/officeDocument/2006/relationships" xmlns:p="http://schemas.openxmlformats.org/presentationml/2006/main">
  <p:tag name="ADJUSTMENTS" val="16.00031"/>
</p:tagLst>
</file>

<file path=ppt/tags/tag21.xml><?xml version="1.0" encoding="utf-8"?>
<p:tagLst xmlns:a="http://schemas.openxmlformats.org/drawingml/2006/main" xmlns:r="http://schemas.openxmlformats.org/officeDocument/2006/relationships" xmlns:p="http://schemas.openxmlformats.org/presentationml/2006/main">
  <p:tag name="ISLIDE.ICON" val="#149180;#49195;#47712;#116385;#171929;"/>
</p:tagLst>
</file>

<file path=ppt/tags/tag22.xml><?xml version="1.0" encoding="utf-8"?>
<p:tagLst xmlns:a="http://schemas.openxmlformats.org/drawingml/2006/main" xmlns:r="http://schemas.openxmlformats.org/officeDocument/2006/relationships" xmlns:p="http://schemas.openxmlformats.org/presentationml/2006/main">
  <p:tag name="ISLIDE.ICON" val="#149180;#49195;#47712;#116385;#171929;"/>
</p:tagLst>
</file>

<file path=ppt/tags/tag23.xml><?xml version="1.0" encoding="utf-8"?>
<p:tagLst xmlns:a="http://schemas.openxmlformats.org/drawingml/2006/main" xmlns:r="http://schemas.openxmlformats.org/officeDocument/2006/relationships" xmlns:p="http://schemas.openxmlformats.org/presentationml/2006/main">
  <p:tag name="ISLIDE.ICON" val="#149180;#49195;#47712;#116385;#171929;"/>
</p:tagLst>
</file>

<file path=ppt/tags/tag24.xml><?xml version="1.0" encoding="utf-8"?>
<p:tagLst xmlns:a="http://schemas.openxmlformats.org/drawingml/2006/main" xmlns:r="http://schemas.openxmlformats.org/officeDocument/2006/relationships" xmlns:p="http://schemas.openxmlformats.org/presentationml/2006/main">
  <p:tag name="ADJUSTMENTS" val="13.7637"/>
</p:tagLst>
</file>

<file path=ppt/tags/tag25.xml><?xml version="1.0" encoding="utf-8"?>
<p:tagLst xmlns:a="http://schemas.openxmlformats.org/drawingml/2006/main" xmlns:r="http://schemas.openxmlformats.org/officeDocument/2006/relationships" xmlns:p="http://schemas.openxmlformats.org/presentationml/2006/main">
  <p:tag name="ADJUSTMENTS" val="16.00031"/>
</p:tagLst>
</file>

<file path=ppt/tags/tag26.xml><?xml version="1.0" encoding="utf-8"?>
<p:tagLst xmlns:a="http://schemas.openxmlformats.org/drawingml/2006/main" xmlns:r="http://schemas.openxmlformats.org/officeDocument/2006/relationships" xmlns:p="http://schemas.openxmlformats.org/presentationml/2006/main">
  <p:tag name="ISLIDE.ICON" val="#149180;#49195;#47712;#116385;#171929;"/>
</p:tagLst>
</file>

<file path=ppt/tags/tag27.xml><?xml version="1.0" encoding="utf-8"?>
<p:tagLst xmlns:a="http://schemas.openxmlformats.org/drawingml/2006/main" xmlns:r="http://schemas.openxmlformats.org/officeDocument/2006/relationships" xmlns:p="http://schemas.openxmlformats.org/presentationml/2006/main">
  <p:tag name="ISLIDE.ICON" val="#149180;#49195;#47712;#116385;#171929;"/>
</p:tagLst>
</file>

<file path=ppt/tags/tag28.xml><?xml version="1.0" encoding="utf-8"?>
<p:tagLst xmlns:a="http://schemas.openxmlformats.org/drawingml/2006/main" xmlns:r="http://schemas.openxmlformats.org/officeDocument/2006/relationships" xmlns:p="http://schemas.openxmlformats.org/presentationml/2006/main">
  <p:tag name="ISLIDE.ICON" val="#149180;#49195;#47712;#116385;#171929;"/>
</p:tagLst>
</file>

<file path=ppt/tags/tag29.xml><?xml version="1.0" encoding="utf-8"?>
<p:tagLst xmlns:a="http://schemas.openxmlformats.org/drawingml/2006/main" xmlns:r="http://schemas.openxmlformats.org/officeDocument/2006/relationships" xmlns:p="http://schemas.openxmlformats.org/presentationml/2006/main">
  <p:tag name="ISLIDE.ICON" val="#149180;#49195;#47712;#116385;#171929;"/>
</p:tagLst>
</file>

<file path=ppt/tags/tag3.xml><?xml version="1.0" encoding="utf-8"?>
<p:tagLst xmlns:a="http://schemas.openxmlformats.org/drawingml/2006/main" xmlns:r="http://schemas.openxmlformats.org/officeDocument/2006/relationships" xmlns:p="http://schemas.openxmlformats.org/presentationml/2006/main">
  <p:tag name="TEXTSHADOWSIZE" val="100"/>
</p:tagLst>
</file>

<file path=ppt/tags/tag30.xml><?xml version="1.0" encoding="utf-8"?>
<p:tagLst xmlns:a="http://schemas.openxmlformats.org/drawingml/2006/main" xmlns:r="http://schemas.openxmlformats.org/officeDocument/2006/relationships" xmlns:p="http://schemas.openxmlformats.org/presentationml/2006/main">
  <p:tag name="ISLIDE.ICON" val="#149180;#49195;#47712;#116385;#171929;"/>
</p:tagLst>
</file>

<file path=ppt/tags/tag31.xml><?xml version="1.0" encoding="utf-8"?>
<p:tagLst xmlns:a="http://schemas.openxmlformats.org/drawingml/2006/main" xmlns:r="http://schemas.openxmlformats.org/officeDocument/2006/relationships" xmlns:p="http://schemas.openxmlformats.org/presentationml/2006/main">
  <p:tag name="ADJUSTMENTS" val="20.1"/>
</p:tagLst>
</file>

<file path=ppt/tags/tag32.xml><?xml version="1.0" encoding="utf-8"?>
<p:tagLst xmlns:a="http://schemas.openxmlformats.org/drawingml/2006/main" xmlns:r="http://schemas.openxmlformats.org/officeDocument/2006/relationships" xmlns:p="http://schemas.openxmlformats.org/presentationml/2006/main">
  <p:tag name="TEXTSHADOWSIZE" val="100"/>
</p:tagLst>
</file>

<file path=ppt/tags/tag33.xml><?xml version="1.0" encoding="utf-8"?>
<p:tagLst xmlns:a="http://schemas.openxmlformats.org/drawingml/2006/main" xmlns:r="http://schemas.openxmlformats.org/officeDocument/2006/relationships" xmlns:p="http://schemas.openxmlformats.org/presentationml/2006/main">
  <p:tag name="ISLIDE.ICON" val="#50116;#108204;#108473;#150922;"/>
</p:tagLst>
</file>

<file path=ppt/tags/tag34.xml><?xml version="1.0" encoding="utf-8"?>
<p:tagLst xmlns:a="http://schemas.openxmlformats.org/drawingml/2006/main" xmlns:r="http://schemas.openxmlformats.org/officeDocument/2006/relationships" xmlns:p="http://schemas.openxmlformats.org/presentationml/2006/main">
  <p:tag name="ISLIDE.ICON" val="#149180;#49195;#47712;#116385;#171929;"/>
</p:tagLst>
</file>

<file path=ppt/tags/tag35.xml><?xml version="1.0" encoding="utf-8"?>
<p:tagLst xmlns:a="http://schemas.openxmlformats.org/drawingml/2006/main" xmlns:r="http://schemas.openxmlformats.org/officeDocument/2006/relationships" xmlns:p="http://schemas.openxmlformats.org/presentationml/2006/main">
  <p:tag name="ISLIDE.ICON" val="#149180;#49195;#47712;"/>
</p:tagLst>
</file>

<file path=ppt/tags/tag4.xml><?xml version="1.0" encoding="utf-8"?>
<p:tagLst xmlns:a="http://schemas.openxmlformats.org/drawingml/2006/main" xmlns:r="http://schemas.openxmlformats.org/officeDocument/2006/relationships" xmlns:p="http://schemas.openxmlformats.org/presentationml/2006/main">
  <p:tag name="ADJUSTMENTS" val="20.1"/>
</p:tagLst>
</file>

<file path=ppt/tags/tag5.xml><?xml version="1.0" encoding="utf-8"?>
<p:tagLst xmlns:a="http://schemas.openxmlformats.org/drawingml/2006/main" xmlns:r="http://schemas.openxmlformats.org/officeDocument/2006/relationships" xmlns:p="http://schemas.openxmlformats.org/presentationml/2006/main">
  <p:tag name="TEXTSHADOWSIZE" val="100"/>
</p:tagLst>
</file>

<file path=ppt/tags/tag6.xml><?xml version="1.0" encoding="utf-8"?>
<p:tagLst xmlns:a="http://schemas.openxmlformats.org/drawingml/2006/main" xmlns:r="http://schemas.openxmlformats.org/officeDocument/2006/relationships" xmlns:p="http://schemas.openxmlformats.org/presentationml/2006/main">
  <p:tag name="ADJUSTMENTS" val="20.1"/>
</p:tagLst>
</file>

<file path=ppt/tags/tag7.xml><?xml version="1.0" encoding="utf-8"?>
<p:tagLst xmlns:a="http://schemas.openxmlformats.org/drawingml/2006/main" xmlns:r="http://schemas.openxmlformats.org/officeDocument/2006/relationships" xmlns:p="http://schemas.openxmlformats.org/presentationml/2006/main">
  <p:tag name="TEXTSHADOWSIZE" val="100"/>
</p:tagLst>
</file>

<file path=ppt/tags/tag8.xml><?xml version="1.0" encoding="utf-8"?>
<p:tagLst xmlns:a="http://schemas.openxmlformats.org/drawingml/2006/main" xmlns:r="http://schemas.openxmlformats.org/officeDocument/2006/relationships" xmlns:p="http://schemas.openxmlformats.org/presentationml/2006/main">
  <p:tag name="ISLIDE.ICON" val="#50116;#108204;#108473;#150922;"/>
</p:tagLst>
</file>

<file path=ppt/tags/tag9.xml><?xml version="1.0" encoding="utf-8"?>
<p:tagLst xmlns:a="http://schemas.openxmlformats.org/drawingml/2006/main" xmlns:r="http://schemas.openxmlformats.org/officeDocument/2006/relationships" xmlns:p="http://schemas.openxmlformats.org/presentationml/2006/main">
  <p:tag name="ADJUSTMENTS" val="13.7637"/>
</p:tagLst>
</file>

<file path=ppt/theme/theme1.xml><?xml version="1.0" encoding="utf-8"?>
<a:theme xmlns:a="http://schemas.openxmlformats.org/drawingml/2006/main" name="昵晴（P界达人）">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485</TotalTime>
  <Words>4200</Words>
  <Application>Microsoft Office PowerPoint</Application>
  <PresentationFormat>宽屏</PresentationFormat>
  <Paragraphs>395</Paragraphs>
  <Slides>39</Slides>
  <Notes>1</Notes>
  <HiddenSlides>15</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39</vt:i4>
      </vt:variant>
    </vt:vector>
  </HeadingPairs>
  <TitlesOfParts>
    <vt:vector size="49" baseType="lpstr">
      <vt:lpstr>OPPOSans H</vt:lpstr>
      <vt:lpstr>OPPOSans R</vt:lpstr>
      <vt:lpstr>阿里巴巴普惠体 L</vt:lpstr>
      <vt:lpstr>等线</vt:lpstr>
      <vt:lpstr>等线 Light</vt:lpstr>
      <vt:lpstr>汉仪雅酷黑 45W</vt:lpstr>
      <vt:lpstr>思源宋体 CN Light</vt:lpstr>
      <vt:lpstr>字体圈欣意冠黑体</vt:lpstr>
      <vt:lpstr>Arial</vt:lpstr>
      <vt:lpstr>昵晴（P界达人）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成都农业科技职业学院汇报通用型ppt模板</dc:title>
  <dc:creator>昵晴</dc:creator>
  <cp:keywords>P界达人</cp:keywords>
  <dc:description>www.51pptmoban.com</dc:description>
  <cp:lastModifiedBy>Win user</cp:lastModifiedBy>
  <cp:revision>101</cp:revision>
  <dcterms:created xsi:type="dcterms:W3CDTF">2022-09-30T06:51:28Z</dcterms:created>
  <dcterms:modified xsi:type="dcterms:W3CDTF">2022-11-08T14:28:01Z</dcterms:modified>
</cp:coreProperties>
</file>