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7" r:id="rId2"/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9" r:id="rId13"/>
    <p:sldId id="313" r:id="rId14"/>
    <p:sldId id="310" r:id="rId15"/>
    <p:sldId id="314" r:id="rId16"/>
    <p:sldId id="315" r:id="rId17"/>
    <p:sldId id="316" r:id="rId18"/>
    <p:sldId id="317" r:id="rId19"/>
    <p:sldId id="308" r:id="rId20"/>
    <p:sldId id="318" r:id="rId21"/>
    <p:sldId id="320" r:id="rId22"/>
    <p:sldId id="319" r:id="rId23"/>
    <p:sldId id="321" r:id="rId24"/>
    <p:sldId id="32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82" userDrawn="1">
          <p15:clr>
            <a:srgbClr val="A4A3A4"/>
          </p15:clr>
        </p15:guide>
        <p15:guide id="4" pos="67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9564"/>
    <a:srgbClr val="90AC5F"/>
    <a:srgbClr val="B2C691"/>
    <a:srgbClr val="1ACB88"/>
    <a:srgbClr val="88BC2A"/>
    <a:srgbClr val="1AC9D3"/>
    <a:srgbClr val="023E87"/>
    <a:srgbClr val="515463"/>
    <a:srgbClr val="E3E2E7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733" autoAdjust="0"/>
  </p:normalViewPr>
  <p:slideViewPr>
    <p:cSldViewPr snapToGrid="0" showGuides="1">
      <p:cViewPr>
        <p:scale>
          <a:sx n="100" d="100"/>
          <a:sy n="100" d="100"/>
        </p:scale>
        <p:origin x="1128" y="690"/>
      </p:cViewPr>
      <p:guideLst>
        <p:guide orient="horz" pos="2160"/>
        <p:guide pos="3840"/>
        <p:guide pos="982"/>
        <p:guide pos="674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089FD-C0D7-4BEE-A796-B26CDB94FE8D}" type="datetimeFigureOut">
              <a:rPr lang="zh-CN" altLang="en-US" smtClean="0"/>
              <a:t>2022/11/8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76AB7-2BD8-42F0-BF74-36866EBE9C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408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75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44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036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75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562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810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905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0637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9151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187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90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485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8238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072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092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865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98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875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25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453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9457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004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76AB7-2BD8-42F0-BF74-36866EBE9CA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964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03C0C02-474D-F585-DBB2-6C291F2333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" t="1666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F7ED3A0-6418-77D1-0FE9-56EF1ED9DA00}"/>
              </a:ext>
            </a:extLst>
          </p:cNvPr>
          <p:cNvSpPr/>
          <p:nvPr userDrawn="1"/>
        </p:nvSpPr>
        <p:spPr>
          <a:xfrm rot="21355159">
            <a:off x="771218" y="799767"/>
            <a:ext cx="11000927" cy="560835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840001"/>
                      <a:gd name="connsiteY0" fmla="*/ 0 h 4876800"/>
                      <a:gd name="connsiteX1" fmla="*/ 0 w 8840001"/>
                      <a:gd name="connsiteY1" fmla="*/ 0 h 4876800"/>
                      <a:gd name="connsiteX2" fmla="*/ 8840001 w 8840001"/>
                      <a:gd name="connsiteY2" fmla="*/ 0 h 4876800"/>
                      <a:gd name="connsiteX3" fmla="*/ 8840001 w 8840001"/>
                      <a:gd name="connsiteY3" fmla="*/ 0 h 4876800"/>
                      <a:gd name="connsiteX4" fmla="*/ 8840001 w 8840001"/>
                      <a:gd name="connsiteY4" fmla="*/ 4876800 h 4876800"/>
                      <a:gd name="connsiteX5" fmla="*/ 8840001 w 8840001"/>
                      <a:gd name="connsiteY5" fmla="*/ 4876800 h 4876800"/>
                      <a:gd name="connsiteX6" fmla="*/ 0 w 8840001"/>
                      <a:gd name="connsiteY6" fmla="*/ 4876800 h 4876800"/>
                      <a:gd name="connsiteX7" fmla="*/ 0 w 8840001"/>
                      <a:gd name="connsiteY7" fmla="*/ 4876800 h 4876800"/>
                      <a:gd name="connsiteX8" fmla="*/ 0 w 8840001"/>
                      <a:gd name="connsiteY8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40001" h="4876800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635945" y="-49533"/>
                          <a:pt x="5562778" y="-14809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927640" y="2137174"/>
                          <a:pt x="8767322" y="3972138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917553" y="4828569"/>
                          <a:pt x="4284906" y="4961255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38581" y="4275169"/>
                          <a:pt x="63341" y="495864"/>
                          <a:pt x="0" y="0"/>
                        </a:cubicBezTo>
                        <a:close/>
                      </a:path>
                      <a:path w="8840001" h="4876800" stroke="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4368799" y="118645"/>
                          <a:pt x="5240602" y="116012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707119" y="725580"/>
                          <a:pt x="8924952" y="4119503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852089" y="5011400"/>
                          <a:pt x="4020923" y="4719604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20187" y="2486054"/>
                          <a:pt x="-152480" y="102508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1143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FDD1C95-CAC5-E277-F653-95FE588D2D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942361" y="0"/>
            <a:ext cx="3249638" cy="16110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D0B4023-F43F-AC3F-351E-4D520A19E7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44656"/>
            <a:ext cx="3657600" cy="1813343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17DC1F-523A-4CBF-B056-45561FF0F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98BF1-0572-438C-938E-112E2C3DB68A}" type="datetimeFigureOut">
              <a:rPr lang="zh-CN" altLang="en-US" smtClean="0"/>
              <a:t>2022/11/8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6249E7-D06D-4646-94DD-086405B55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E967E4-58E5-41A2-8B8C-A41C1D59E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A799E-8342-4AF5-AA06-608EFDD58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182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05928026-EF46-4F48-9BF7-94ED0560F0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13078C15-8C99-4EB3-A99A-07F842AD9B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3A0CDB9B-C689-4F3C-9A0F-6A47C5B66D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6D0A33DB-33B6-4967-81D5-9EFE30B68F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9361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9CD3CF-0A0D-4E30-B791-6E40E0C657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98BF1-0572-438C-938E-112E2C3DB68A}" type="datetimeFigureOut">
              <a:rPr lang="zh-CN" altLang="en-US" smtClean="0"/>
              <a:t>2022/11/8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EA4C6D-0B7F-4393-B6C0-4CB41ACA2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382A15-1F68-498A-86DB-64B4606088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A799E-8342-4AF5-AA06-608EFDD58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2043B9-2CCC-33DF-B350-091CCDA594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" t="1666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9E20CE7-AA47-C0BA-0377-267BEC283B93}"/>
              </a:ext>
            </a:extLst>
          </p:cNvPr>
          <p:cNvSpPr/>
          <p:nvPr/>
        </p:nvSpPr>
        <p:spPr>
          <a:xfrm rot="21355159">
            <a:off x="1675999" y="1114769"/>
            <a:ext cx="8840001" cy="4876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840001"/>
                      <a:gd name="connsiteY0" fmla="*/ 0 h 4876800"/>
                      <a:gd name="connsiteX1" fmla="*/ 0 w 8840001"/>
                      <a:gd name="connsiteY1" fmla="*/ 0 h 4876800"/>
                      <a:gd name="connsiteX2" fmla="*/ 8840001 w 8840001"/>
                      <a:gd name="connsiteY2" fmla="*/ 0 h 4876800"/>
                      <a:gd name="connsiteX3" fmla="*/ 8840001 w 8840001"/>
                      <a:gd name="connsiteY3" fmla="*/ 0 h 4876800"/>
                      <a:gd name="connsiteX4" fmla="*/ 8840001 w 8840001"/>
                      <a:gd name="connsiteY4" fmla="*/ 4876800 h 4876800"/>
                      <a:gd name="connsiteX5" fmla="*/ 8840001 w 8840001"/>
                      <a:gd name="connsiteY5" fmla="*/ 4876800 h 4876800"/>
                      <a:gd name="connsiteX6" fmla="*/ 0 w 8840001"/>
                      <a:gd name="connsiteY6" fmla="*/ 4876800 h 4876800"/>
                      <a:gd name="connsiteX7" fmla="*/ 0 w 8840001"/>
                      <a:gd name="connsiteY7" fmla="*/ 4876800 h 4876800"/>
                      <a:gd name="connsiteX8" fmla="*/ 0 w 8840001"/>
                      <a:gd name="connsiteY8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40001" h="4876800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635945" y="-49533"/>
                          <a:pt x="5562778" y="-14809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927640" y="2137174"/>
                          <a:pt x="8767322" y="3972138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917553" y="4828569"/>
                          <a:pt x="4284906" y="4961255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38581" y="4275169"/>
                          <a:pt x="63341" y="495864"/>
                          <a:pt x="0" y="0"/>
                        </a:cubicBezTo>
                        <a:close/>
                      </a:path>
                      <a:path w="8840001" h="4876800" stroke="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4368799" y="118645"/>
                          <a:pt x="5240602" y="116012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707119" y="725580"/>
                          <a:pt x="8924952" y="4119503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852089" y="5011400"/>
                          <a:pt x="4020923" y="4719604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20187" y="2486054"/>
                          <a:pt x="-152480" y="102508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1143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2594D33-F205-F5EB-2D14-6DFBB61B8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88389" y="0"/>
            <a:ext cx="5003611" cy="248066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E11F8DB-EA4B-EB9F-C393-110CB65A77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05762"/>
            <a:ext cx="5753100" cy="285223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2795BB-EFF0-5F97-F70C-C3B67A1036E0}"/>
              </a:ext>
            </a:extLst>
          </p:cNvPr>
          <p:cNvSpPr txBox="1"/>
          <p:nvPr/>
        </p:nvSpPr>
        <p:spPr>
          <a:xfrm>
            <a:off x="3928597" y="4592902"/>
            <a:ext cx="4334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F2795B9-A4B8-7C4E-3335-95BB9929D6B0}"/>
              </a:ext>
            </a:extLst>
          </p:cNvPr>
          <p:cNvGrpSpPr/>
          <p:nvPr/>
        </p:nvGrpSpPr>
        <p:grpSpPr>
          <a:xfrm>
            <a:off x="3615629" y="1864458"/>
            <a:ext cx="4960742" cy="1329203"/>
            <a:chOff x="3128497" y="1933028"/>
            <a:chExt cx="4960742" cy="132920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787FD22-DBAF-77CC-EE54-00A79A95166E}"/>
                </a:ext>
              </a:extLst>
            </p:cNvPr>
            <p:cNvGrpSpPr/>
            <p:nvPr/>
          </p:nvGrpSpPr>
          <p:grpSpPr>
            <a:xfrm>
              <a:off x="3128497" y="1933028"/>
              <a:ext cx="1329203" cy="1329203"/>
              <a:chOff x="3128497" y="1933028"/>
              <a:chExt cx="1600200" cy="160020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CB1267B0-4223-2BAF-6125-711D2D0FAB26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8D6195-12CA-E646-7F0E-6E6DF33A835C}"/>
                  </a:ext>
                </a:extLst>
              </p:cNvPr>
              <p:cNvSpPr txBox="1"/>
              <p:nvPr/>
            </p:nvSpPr>
            <p:spPr>
              <a:xfrm>
                <a:off x="3328228" y="1969799"/>
                <a:ext cx="1200736" cy="1445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工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A89EBBA-93F3-9001-A37B-FE60D247527D}"/>
                </a:ext>
              </a:extLst>
            </p:cNvPr>
            <p:cNvGrpSpPr/>
            <p:nvPr/>
          </p:nvGrpSpPr>
          <p:grpSpPr>
            <a:xfrm>
              <a:off x="4339010" y="1933028"/>
              <a:ext cx="1329203" cy="1329203"/>
              <a:chOff x="3128497" y="1933028"/>
              <a:chExt cx="1600200" cy="160020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BDD4189-297D-AF57-5BF1-A1A622F80633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106D420-7859-E8DB-D453-57C30CB71561}"/>
                  </a:ext>
                </a:extLst>
              </p:cNvPr>
              <p:cNvSpPr txBox="1"/>
              <p:nvPr/>
            </p:nvSpPr>
            <p:spPr>
              <a:xfrm>
                <a:off x="3328228" y="1969799"/>
                <a:ext cx="1200736" cy="1445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作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162492F-C205-E3D9-7010-A40BE698080C}"/>
                </a:ext>
              </a:extLst>
            </p:cNvPr>
            <p:cNvGrpSpPr/>
            <p:nvPr/>
          </p:nvGrpSpPr>
          <p:grpSpPr>
            <a:xfrm>
              <a:off x="5549523" y="1933028"/>
              <a:ext cx="1329203" cy="1329203"/>
              <a:chOff x="3128497" y="1933028"/>
              <a:chExt cx="1600200" cy="160020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E19DBAA-1878-B0CA-6B02-67CE46D5CFFF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A35F4462-954A-833A-0AB9-1CF16EA6A817}"/>
                  </a:ext>
                </a:extLst>
              </p:cNvPr>
              <p:cNvSpPr txBox="1"/>
              <p:nvPr/>
            </p:nvSpPr>
            <p:spPr>
              <a:xfrm>
                <a:off x="3328228" y="1969799"/>
                <a:ext cx="1200736" cy="1445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汇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5F772D45-421F-9838-D0B3-15399FCD36A2}"/>
                </a:ext>
              </a:extLst>
            </p:cNvPr>
            <p:cNvGrpSpPr/>
            <p:nvPr/>
          </p:nvGrpSpPr>
          <p:grpSpPr>
            <a:xfrm>
              <a:off x="6760036" y="1933028"/>
              <a:ext cx="1329203" cy="1329203"/>
              <a:chOff x="3128497" y="1933028"/>
              <a:chExt cx="1600200" cy="1600200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2DBF78E4-9199-6C93-C6A2-4856B0C0351A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6542DD3-70DF-64AE-33C6-B5C2E7189D4A}"/>
                  </a:ext>
                </a:extLst>
              </p:cNvPr>
              <p:cNvSpPr txBox="1"/>
              <p:nvPr/>
            </p:nvSpPr>
            <p:spPr>
              <a:xfrm>
                <a:off x="3328228" y="1969799"/>
                <a:ext cx="1200736" cy="1445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报</a:t>
                </a:r>
              </a:p>
            </p:txBody>
          </p:sp>
        </p:grp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76B476FD-6C5E-30D4-A41E-EA10F85E6FA2}"/>
              </a:ext>
            </a:extLst>
          </p:cNvPr>
          <p:cNvSpPr/>
          <p:nvPr/>
        </p:nvSpPr>
        <p:spPr>
          <a:xfrm>
            <a:off x="3113695" y="3578842"/>
            <a:ext cx="6083300" cy="432219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B2C69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1EE451DC-BB96-BB55-AA44-484BC8C0B428}"/>
              </a:ext>
            </a:extLst>
          </p:cNvPr>
          <p:cNvSpPr/>
          <p:nvPr/>
        </p:nvSpPr>
        <p:spPr>
          <a:xfrm>
            <a:off x="3054350" y="3501670"/>
            <a:ext cx="6083300" cy="432219"/>
          </a:xfrm>
          <a:prstGeom prst="roundRect">
            <a:avLst>
              <a:gd name="adj" fmla="val 50000"/>
            </a:avLst>
          </a:prstGeom>
          <a:solidFill>
            <a:srgbClr val="90AC5F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3701754" y="3578842"/>
            <a:ext cx="47884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年终总结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文艺清新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商务通用</a:t>
            </a:r>
          </a:p>
        </p:txBody>
      </p:sp>
    </p:spTree>
    <p:extLst>
      <p:ext uri="{BB962C8B-B14F-4D97-AF65-F5344CB8AC3E}">
        <p14:creationId xmlns:p14="http://schemas.microsoft.com/office/powerpoint/2010/main" val="1581851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모서리가 둥근 직사각형 4">
            <a:extLst>
              <a:ext uri="{FF2B5EF4-FFF2-40B4-BE49-F238E27FC236}">
                <a16:creationId xmlns:a16="http://schemas.microsoft.com/office/drawing/2014/main" id="{A12AA9C3-2E75-A64C-F2DC-09001DAE067F}"/>
              </a:ext>
            </a:extLst>
          </p:cNvPr>
          <p:cNvSpPr/>
          <p:nvPr/>
        </p:nvSpPr>
        <p:spPr>
          <a:xfrm>
            <a:off x="1558925" y="1610243"/>
            <a:ext cx="4410335" cy="1748915"/>
          </a:xfrm>
          <a:prstGeom prst="roundRect">
            <a:avLst>
              <a:gd name="adj" fmla="val 7000"/>
            </a:avLst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모서리가 둥근 직사각형 6">
            <a:extLst>
              <a:ext uri="{FF2B5EF4-FFF2-40B4-BE49-F238E27FC236}">
                <a16:creationId xmlns:a16="http://schemas.microsoft.com/office/drawing/2014/main" id="{5C1E388F-02FB-75BF-CDD4-61B4E2E87844}"/>
              </a:ext>
            </a:extLst>
          </p:cNvPr>
          <p:cNvSpPr/>
          <p:nvPr/>
        </p:nvSpPr>
        <p:spPr>
          <a:xfrm>
            <a:off x="6309420" y="1610243"/>
            <a:ext cx="4410335" cy="1748915"/>
          </a:xfrm>
          <a:prstGeom prst="roundRect">
            <a:avLst>
              <a:gd name="adj" fmla="val 7000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chemeClr val="bg1"/>
              </a:solidFill>
            </a:endParaRPr>
          </a:p>
        </p:txBody>
      </p:sp>
      <p:sp>
        <p:nvSpPr>
          <p:cNvPr id="6" name="모서리가 둥근 직사각형 7">
            <a:extLst>
              <a:ext uri="{FF2B5EF4-FFF2-40B4-BE49-F238E27FC236}">
                <a16:creationId xmlns:a16="http://schemas.microsoft.com/office/drawing/2014/main" id="{F8B1B30A-3AED-CEAC-CCE5-BE2854F62B45}"/>
              </a:ext>
            </a:extLst>
          </p:cNvPr>
          <p:cNvSpPr/>
          <p:nvPr/>
        </p:nvSpPr>
        <p:spPr>
          <a:xfrm>
            <a:off x="1558925" y="3695485"/>
            <a:ext cx="4410335" cy="1748915"/>
          </a:xfrm>
          <a:prstGeom prst="roundRect">
            <a:avLst>
              <a:gd name="adj" fmla="val 7000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solidFill>
                <a:schemeClr val="bg1"/>
              </a:solidFill>
            </a:endParaRPr>
          </a:p>
        </p:txBody>
      </p:sp>
      <p:sp>
        <p:nvSpPr>
          <p:cNvPr id="8" name="모서리가 둥근 직사각형 8">
            <a:extLst>
              <a:ext uri="{FF2B5EF4-FFF2-40B4-BE49-F238E27FC236}">
                <a16:creationId xmlns:a16="http://schemas.microsoft.com/office/drawing/2014/main" id="{CB970963-366C-4ADA-FBC3-01887A4D3F94}"/>
              </a:ext>
            </a:extLst>
          </p:cNvPr>
          <p:cNvSpPr/>
          <p:nvPr/>
        </p:nvSpPr>
        <p:spPr>
          <a:xfrm>
            <a:off x="6309420" y="3695485"/>
            <a:ext cx="4410335" cy="1748915"/>
          </a:xfrm>
          <a:prstGeom prst="roundRect">
            <a:avLst>
              <a:gd name="adj" fmla="val 7000"/>
            </a:avLst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타원 11">
            <a:extLst>
              <a:ext uri="{FF2B5EF4-FFF2-40B4-BE49-F238E27FC236}">
                <a16:creationId xmlns:a16="http://schemas.microsoft.com/office/drawing/2014/main" id="{8ED24681-E652-F373-BFB3-F4F37550951F}"/>
              </a:ext>
            </a:extLst>
          </p:cNvPr>
          <p:cNvSpPr/>
          <p:nvPr/>
        </p:nvSpPr>
        <p:spPr bwMode="auto">
          <a:xfrm>
            <a:off x="5112878" y="2437885"/>
            <a:ext cx="2039824" cy="2039824"/>
          </a:xfrm>
          <a:prstGeom prst="ellipse">
            <a:avLst/>
          </a:prstGeom>
          <a:solidFill>
            <a:schemeClr val="bg1"/>
          </a:solidFill>
          <a:ln w="203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타원 12">
            <a:extLst>
              <a:ext uri="{FF2B5EF4-FFF2-40B4-BE49-F238E27FC236}">
                <a16:creationId xmlns:a16="http://schemas.microsoft.com/office/drawing/2014/main" id="{3AEE62AF-2093-4477-88FF-C4B85E2C79EB}"/>
              </a:ext>
            </a:extLst>
          </p:cNvPr>
          <p:cNvSpPr/>
          <p:nvPr/>
        </p:nvSpPr>
        <p:spPr bwMode="auto">
          <a:xfrm>
            <a:off x="5227943" y="2552954"/>
            <a:ext cx="1811954" cy="181195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03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84AF258-BF7F-9806-BFCF-BD74AD994785}"/>
              </a:ext>
            </a:extLst>
          </p:cNvPr>
          <p:cNvGrpSpPr/>
          <p:nvPr/>
        </p:nvGrpSpPr>
        <p:grpSpPr>
          <a:xfrm>
            <a:off x="2104155" y="2027501"/>
            <a:ext cx="2839371" cy="820767"/>
            <a:chOff x="-20070" y="4414114"/>
            <a:chExt cx="2839371" cy="82076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6CD3EDD-E080-400C-D602-66BC2690FCE7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1187B1B-90F3-D65E-8DBA-1C588ADF8CF2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43C9EE9-0B0D-F4A6-F08F-D34AE31B310D}"/>
              </a:ext>
            </a:extLst>
          </p:cNvPr>
          <p:cNvGrpSpPr/>
          <p:nvPr/>
        </p:nvGrpSpPr>
        <p:grpSpPr>
          <a:xfrm>
            <a:off x="7324263" y="2027501"/>
            <a:ext cx="2918593" cy="820767"/>
            <a:chOff x="558799" y="4414114"/>
            <a:chExt cx="2918593" cy="82076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33F991E-5B5F-4235-33F2-AA857A765A23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AAB3520-3820-5511-0B73-9A27998CA57F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46F8420-BFC8-4737-FBDD-2E195D92E521}"/>
              </a:ext>
            </a:extLst>
          </p:cNvPr>
          <p:cNvGrpSpPr/>
          <p:nvPr/>
        </p:nvGrpSpPr>
        <p:grpSpPr>
          <a:xfrm>
            <a:off x="6565571" y="4759851"/>
            <a:ext cx="474326" cy="332028"/>
            <a:chOff x="6565571" y="4670847"/>
            <a:chExt cx="614201" cy="429941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4228A8E-79CF-4E30-B2BA-BDD50881790D}"/>
                </a:ext>
              </a:extLst>
            </p:cNvPr>
            <p:cNvSpPr/>
            <p:nvPr/>
          </p:nvSpPr>
          <p:spPr>
            <a:xfrm>
              <a:off x="6565571" y="4670847"/>
              <a:ext cx="383876" cy="345488"/>
            </a:xfrm>
            <a:custGeom>
              <a:avLst/>
              <a:gdLst>
                <a:gd name="connsiteX0" fmla="*/ 261036 w 383876"/>
                <a:gd name="connsiteY0" fmla="*/ 53743 h 345488"/>
                <a:gd name="connsiteX1" fmla="*/ 383876 w 383876"/>
                <a:gd name="connsiteY1" fmla="*/ 53743 h 345488"/>
                <a:gd name="connsiteX2" fmla="*/ 383876 w 383876"/>
                <a:gd name="connsiteY2" fmla="*/ 30710 h 345488"/>
                <a:gd name="connsiteX3" fmla="*/ 353166 w 383876"/>
                <a:gd name="connsiteY3" fmla="*/ 0 h 345488"/>
                <a:gd name="connsiteX4" fmla="*/ 30710 w 383876"/>
                <a:gd name="connsiteY4" fmla="*/ 0 h 345488"/>
                <a:gd name="connsiteX5" fmla="*/ 0 w 383876"/>
                <a:gd name="connsiteY5" fmla="*/ 30710 h 345488"/>
                <a:gd name="connsiteX6" fmla="*/ 0 w 383876"/>
                <a:gd name="connsiteY6" fmla="*/ 238003 h 345488"/>
                <a:gd name="connsiteX7" fmla="*/ 30710 w 383876"/>
                <a:gd name="connsiteY7" fmla="*/ 268713 h 345488"/>
                <a:gd name="connsiteX8" fmla="*/ 76775 w 383876"/>
                <a:gd name="connsiteY8" fmla="*/ 268713 h 345488"/>
                <a:gd name="connsiteX9" fmla="*/ 76775 w 383876"/>
                <a:gd name="connsiteY9" fmla="*/ 345488 h 345488"/>
                <a:gd name="connsiteX10" fmla="*/ 153550 w 383876"/>
                <a:gd name="connsiteY10" fmla="*/ 268713 h 345488"/>
                <a:gd name="connsiteX11" fmla="*/ 199616 w 383876"/>
                <a:gd name="connsiteY11" fmla="*/ 268713 h 345488"/>
                <a:gd name="connsiteX12" fmla="*/ 199616 w 383876"/>
                <a:gd name="connsiteY12" fmla="*/ 115163 h 345488"/>
                <a:gd name="connsiteX13" fmla="*/ 261036 w 383876"/>
                <a:gd name="connsiteY13" fmla="*/ 53743 h 34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3876" h="345488">
                  <a:moveTo>
                    <a:pt x="261036" y="53743"/>
                  </a:moveTo>
                  <a:lnTo>
                    <a:pt x="383876" y="53743"/>
                  </a:lnTo>
                  <a:lnTo>
                    <a:pt x="383876" y="30710"/>
                  </a:lnTo>
                  <a:cubicBezTo>
                    <a:pt x="383876" y="13820"/>
                    <a:pt x="370057" y="0"/>
                    <a:pt x="353166" y="0"/>
                  </a:cubicBezTo>
                  <a:lnTo>
                    <a:pt x="30710" y="0"/>
                  </a:lnTo>
                  <a:cubicBezTo>
                    <a:pt x="13820" y="0"/>
                    <a:pt x="0" y="13820"/>
                    <a:pt x="0" y="30710"/>
                  </a:cubicBezTo>
                  <a:lnTo>
                    <a:pt x="0" y="238003"/>
                  </a:lnTo>
                  <a:cubicBezTo>
                    <a:pt x="0" y="254894"/>
                    <a:pt x="13820" y="268713"/>
                    <a:pt x="30710" y="268713"/>
                  </a:cubicBezTo>
                  <a:lnTo>
                    <a:pt x="76775" y="268713"/>
                  </a:lnTo>
                  <a:lnTo>
                    <a:pt x="76775" y="345488"/>
                  </a:lnTo>
                  <a:lnTo>
                    <a:pt x="153550" y="268713"/>
                  </a:lnTo>
                  <a:lnTo>
                    <a:pt x="199616" y="268713"/>
                  </a:lnTo>
                  <a:lnTo>
                    <a:pt x="199616" y="115163"/>
                  </a:lnTo>
                  <a:cubicBezTo>
                    <a:pt x="199616" y="81382"/>
                    <a:pt x="227255" y="53743"/>
                    <a:pt x="261036" y="53743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D6191D5-4451-2A10-FEBA-AB541AC11805}"/>
                </a:ext>
              </a:extLst>
            </p:cNvPr>
            <p:cNvSpPr/>
            <p:nvPr/>
          </p:nvSpPr>
          <p:spPr>
            <a:xfrm>
              <a:off x="6795896" y="4755300"/>
              <a:ext cx="383876" cy="345488"/>
            </a:xfrm>
            <a:custGeom>
              <a:avLst/>
              <a:gdLst>
                <a:gd name="connsiteX0" fmla="*/ 353166 w 383876"/>
                <a:gd name="connsiteY0" fmla="*/ 0 h 345488"/>
                <a:gd name="connsiteX1" fmla="*/ 30710 w 383876"/>
                <a:gd name="connsiteY1" fmla="*/ 0 h 345488"/>
                <a:gd name="connsiteX2" fmla="*/ 0 w 383876"/>
                <a:gd name="connsiteY2" fmla="*/ 30710 h 345488"/>
                <a:gd name="connsiteX3" fmla="*/ 0 w 383876"/>
                <a:gd name="connsiteY3" fmla="*/ 238003 h 345488"/>
                <a:gd name="connsiteX4" fmla="*/ 30710 w 383876"/>
                <a:gd name="connsiteY4" fmla="*/ 268713 h 345488"/>
                <a:gd name="connsiteX5" fmla="*/ 230326 w 383876"/>
                <a:gd name="connsiteY5" fmla="*/ 268713 h 345488"/>
                <a:gd name="connsiteX6" fmla="*/ 307101 w 383876"/>
                <a:gd name="connsiteY6" fmla="*/ 345488 h 345488"/>
                <a:gd name="connsiteX7" fmla="*/ 307101 w 383876"/>
                <a:gd name="connsiteY7" fmla="*/ 268713 h 345488"/>
                <a:gd name="connsiteX8" fmla="*/ 353166 w 383876"/>
                <a:gd name="connsiteY8" fmla="*/ 268713 h 345488"/>
                <a:gd name="connsiteX9" fmla="*/ 383876 w 383876"/>
                <a:gd name="connsiteY9" fmla="*/ 238003 h 345488"/>
                <a:gd name="connsiteX10" fmla="*/ 383876 w 383876"/>
                <a:gd name="connsiteY10" fmla="*/ 30710 h 345488"/>
                <a:gd name="connsiteX11" fmla="*/ 353166 w 383876"/>
                <a:gd name="connsiteY11" fmla="*/ 0 h 34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3876" h="345488">
                  <a:moveTo>
                    <a:pt x="353166" y="0"/>
                  </a:moveTo>
                  <a:lnTo>
                    <a:pt x="30710" y="0"/>
                  </a:lnTo>
                  <a:cubicBezTo>
                    <a:pt x="13820" y="0"/>
                    <a:pt x="0" y="13820"/>
                    <a:pt x="0" y="30710"/>
                  </a:cubicBezTo>
                  <a:lnTo>
                    <a:pt x="0" y="238003"/>
                  </a:lnTo>
                  <a:cubicBezTo>
                    <a:pt x="0" y="254894"/>
                    <a:pt x="13820" y="268713"/>
                    <a:pt x="30710" y="268713"/>
                  </a:cubicBezTo>
                  <a:lnTo>
                    <a:pt x="230326" y="268713"/>
                  </a:lnTo>
                  <a:lnTo>
                    <a:pt x="307101" y="345488"/>
                  </a:lnTo>
                  <a:lnTo>
                    <a:pt x="307101" y="268713"/>
                  </a:lnTo>
                  <a:lnTo>
                    <a:pt x="353166" y="268713"/>
                  </a:lnTo>
                  <a:cubicBezTo>
                    <a:pt x="370056" y="268713"/>
                    <a:pt x="383876" y="254894"/>
                    <a:pt x="383876" y="238003"/>
                  </a:cubicBezTo>
                  <a:lnTo>
                    <a:pt x="383876" y="30710"/>
                  </a:lnTo>
                  <a:cubicBezTo>
                    <a:pt x="383876" y="13820"/>
                    <a:pt x="370056" y="0"/>
                    <a:pt x="353166" y="0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图形 34" descr="清单 纯色填充">
            <a:extLst>
              <a:ext uri="{FF2B5EF4-FFF2-40B4-BE49-F238E27FC236}">
                <a16:creationId xmlns:a16="http://schemas.microsoft.com/office/drawing/2014/main" id="{75B9AFC3-699B-C078-E617-953D214ED165}"/>
              </a:ext>
            </a:extLst>
          </p:cNvPr>
          <p:cNvGrpSpPr/>
          <p:nvPr/>
        </p:nvGrpSpPr>
        <p:grpSpPr>
          <a:xfrm>
            <a:off x="5252963" y="4677798"/>
            <a:ext cx="339154" cy="437618"/>
            <a:chOff x="5164294" y="4578717"/>
            <a:chExt cx="476006" cy="614201"/>
          </a:xfrm>
          <a:solidFill>
            <a:schemeClr val="bg1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04181C8-40C8-6721-48E6-F7E57FD48A3A}"/>
                </a:ext>
              </a:extLst>
            </p:cNvPr>
            <p:cNvSpPr/>
            <p:nvPr/>
          </p:nvSpPr>
          <p:spPr>
            <a:xfrm>
              <a:off x="5164294" y="4578717"/>
              <a:ext cx="476006" cy="614201"/>
            </a:xfrm>
            <a:custGeom>
              <a:avLst/>
              <a:gdLst>
                <a:gd name="connsiteX0" fmla="*/ 46065 w 476006"/>
                <a:gd name="connsiteY0" fmla="*/ 46065 h 614201"/>
                <a:gd name="connsiteX1" fmla="*/ 429941 w 476006"/>
                <a:gd name="connsiteY1" fmla="*/ 46065 h 614201"/>
                <a:gd name="connsiteX2" fmla="*/ 429941 w 476006"/>
                <a:gd name="connsiteY2" fmla="*/ 568137 h 614201"/>
                <a:gd name="connsiteX3" fmla="*/ 46065 w 476006"/>
                <a:gd name="connsiteY3" fmla="*/ 568137 h 614201"/>
                <a:gd name="connsiteX4" fmla="*/ 46065 w 476006"/>
                <a:gd name="connsiteY4" fmla="*/ 46065 h 614201"/>
                <a:gd name="connsiteX5" fmla="*/ 0 w 476006"/>
                <a:gd name="connsiteY5" fmla="*/ 614202 h 614201"/>
                <a:gd name="connsiteX6" fmla="*/ 476006 w 476006"/>
                <a:gd name="connsiteY6" fmla="*/ 614202 h 614201"/>
                <a:gd name="connsiteX7" fmla="*/ 476006 w 476006"/>
                <a:gd name="connsiteY7" fmla="*/ 0 h 614201"/>
                <a:gd name="connsiteX8" fmla="*/ 0 w 476006"/>
                <a:gd name="connsiteY8" fmla="*/ 0 h 614201"/>
                <a:gd name="connsiteX9" fmla="*/ 0 w 476006"/>
                <a:gd name="connsiteY9" fmla="*/ 614202 h 61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006" h="614201">
                  <a:moveTo>
                    <a:pt x="46065" y="46065"/>
                  </a:moveTo>
                  <a:lnTo>
                    <a:pt x="429941" y="46065"/>
                  </a:lnTo>
                  <a:lnTo>
                    <a:pt x="429941" y="568137"/>
                  </a:lnTo>
                  <a:lnTo>
                    <a:pt x="46065" y="568137"/>
                  </a:lnTo>
                  <a:lnTo>
                    <a:pt x="46065" y="46065"/>
                  </a:lnTo>
                  <a:close/>
                  <a:moveTo>
                    <a:pt x="0" y="614202"/>
                  </a:moveTo>
                  <a:lnTo>
                    <a:pt x="476006" y="614202"/>
                  </a:lnTo>
                  <a:lnTo>
                    <a:pt x="476006" y="0"/>
                  </a:lnTo>
                  <a:lnTo>
                    <a:pt x="0" y="0"/>
                  </a:lnTo>
                  <a:lnTo>
                    <a:pt x="0" y="614202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F93F3CF-9A69-19C2-5E5F-AEAA13323C86}"/>
                </a:ext>
              </a:extLst>
            </p:cNvPr>
            <p:cNvSpPr/>
            <p:nvPr/>
          </p:nvSpPr>
          <p:spPr>
            <a:xfrm>
              <a:off x="5417653" y="4693879"/>
              <a:ext cx="130517" cy="30710"/>
            </a:xfrm>
            <a:custGeom>
              <a:avLst/>
              <a:gdLst>
                <a:gd name="connsiteX0" fmla="*/ 0 w 130517"/>
                <a:gd name="connsiteY0" fmla="*/ 0 h 30710"/>
                <a:gd name="connsiteX1" fmla="*/ 130518 w 130517"/>
                <a:gd name="connsiteY1" fmla="*/ 0 h 30710"/>
                <a:gd name="connsiteX2" fmla="*/ 130518 w 130517"/>
                <a:gd name="connsiteY2" fmla="*/ 30710 h 30710"/>
                <a:gd name="connsiteX3" fmla="*/ 0 w 130517"/>
                <a:gd name="connsiteY3" fmla="*/ 30710 h 30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17" h="30710">
                  <a:moveTo>
                    <a:pt x="0" y="0"/>
                  </a:moveTo>
                  <a:lnTo>
                    <a:pt x="130518" y="0"/>
                  </a:lnTo>
                  <a:lnTo>
                    <a:pt x="130518" y="30710"/>
                  </a:lnTo>
                  <a:lnTo>
                    <a:pt x="0" y="30710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49CC866-0689-1E5C-E573-2E20E935E2CB}"/>
                </a:ext>
              </a:extLst>
            </p:cNvPr>
            <p:cNvSpPr/>
            <p:nvPr/>
          </p:nvSpPr>
          <p:spPr>
            <a:xfrm>
              <a:off x="5417653" y="4816720"/>
              <a:ext cx="130517" cy="30710"/>
            </a:xfrm>
            <a:custGeom>
              <a:avLst/>
              <a:gdLst>
                <a:gd name="connsiteX0" fmla="*/ 0 w 130517"/>
                <a:gd name="connsiteY0" fmla="*/ 0 h 30710"/>
                <a:gd name="connsiteX1" fmla="*/ 130518 w 130517"/>
                <a:gd name="connsiteY1" fmla="*/ 0 h 30710"/>
                <a:gd name="connsiteX2" fmla="*/ 130518 w 130517"/>
                <a:gd name="connsiteY2" fmla="*/ 30710 h 30710"/>
                <a:gd name="connsiteX3" fmla="*/ 0 w 130517"/>
                <a:gd name="connsiteY3" fmla="*/ 30710 h 30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17" h="30710">
                  <a:moveTo>
                    <a:pt x="0" y="0"/>
                  </a:moveTo>
                  <a:lnTo>
                    <a:pt x="130518" y="0"/>
                  </a:lnTo>
                  <a:lnTo>
                    <a:pt x="130518" y="30710"/>
                  </a:lnTo>
                  <a:lnTo>
                    <a:pt x="0" y="30710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4B381A8-8206-111C-7CC6-BD9EC55FC260}"/>
                </a:ext>
              </a:extLst>
            </p:cNvPr>
            <p:cNvSpPr/>
            <p:nvPr/>
          </p:nvSpPr>
          <p:spPr>
            <a:xfrm>
              <a:off x="5417653" y="5062400"/>
              <a:ext cx="130517" cy="30710"/>
            </a:xfrm>
            <a:custGeom>
              <a:avLst/>
              <a:gdLst>
                <a:gd name="connsiteX0" fmla="*/ 0 w 130517"/>
                <a:gd name="connsiteY0" fmla="*/ 0 h 30710"/>
                <a:gd name="connsiteX1" fmla="*/ 130518 w 130517"/>
                <a:gd name="connsiteY1" fmla="*/ 0 h 30710"/>
                <a:gd name="connsiteX2" fmla="*/ 130518 w 130517"/>
                <a:gd name="connsiteY2" fmla="*/ 30710 h 30710"/>
                <a:gd name="connsiteX3" fmla="*/ 0 w 130517"/>
                <a:gd name="connsiteY3" fmla="*/ 30710 h 30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17" h="30710">
                  <a:moveTo>
                    <a:pt x="0" y="0"/>
                  </a:moveTo>
                  <a:lnTo>
                    <a:pt x="130518" y="0"/>
                  </a:lnTo>
                  <a:lnTo>
                    <a:pt x="130518" y="30710"/>
                  </a:lnTo>
                  <a:lnTo>
                    <a:pt x="0" y="30710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04DCDEF-3367-6AE0-0CF3-809EBC911C8C}"/>
                </a:ext>
              </a:extLst>
            </p:cNvPr>
            <p:cNvSpPr/>
            <p:nvPr/>
          </p:nvSpPr>
          <p:spPr>
            <a:xfrm>
              <a:off x="5417653" y="4939560"/>
              <a:ext cx="130517" cy="30710"/>
            </a:xfrm>
            <a:custGeom>
              <a:avLst/>
              <a:gdLst>
                <a:gd name="connsiteX0" fmla="*/ 0 w 130517"/>
                <a:gd name="connsiteY0" fmla="*/ 0 h 30710"/>
                <a:gd name="connsiteX1" fmla="*/ 130518 w 130517"/>
                <a:gd name="connsiteY1" fmla="*/ 0 h 30710"/>
                <a:gd name="connsiteX2" fmla="*/ 130518 w 130517"/>
                <a:gd name="connsiteY2" fmla="*/ 30710 h 30710"/>
                <a:gd name="connsiteX3" fmla="*/ 0 w 130517"/>
                <a:gd name="connsiteY3" fmla="*/ 30710 h 30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17" h="30710">
                  <a:moveTo>
                    <a:pt x="0" y="0"/>
                  </a:moveTo>
                  <a:lnTo>
                    <a:pt x="130518" y="0"/>
                  </a:lnTo>
                  <a:lnTo>
                    <a:pt x="130518" y="30710"/>
                  </a:lnTo>
                  <a:lnTo>
                    <a:pt x="0" y="30710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01CC9E5-5C92-715E-D428-795B20C07D4F}"/>
                </a:ext>
              </a:extLst>
            </p:cNvPr>
            <p:cNvSpPr/>
            <p:nvPr/>
          </p:nvSpPr>
          <p:spPr>
            <a:xfrm>
              <a:off x="5256425" y="4655492"/>
              <a:ext cx="113627" cy="93665"/>
            </a:xfrm>
            <a:custGeom>
              <a:avLst/>
              <a:gdLst>
                <a:gd name="connsiteX0" fmla="*/ 113627 w 113627"/>
                <a:gd name="connsiteY0" fmla="*/ 21497 h 93665"/>
                <a:gd name="connsiteX1" fmla="*/ 92130 w 113627"/>
                <a:gd name="connsiteY1" fmla="*/ 0 h 93665"/>
                <a:gd name="connsiteX2" fmla="*/ 41459 w 113627"/>
                <a:gd name="connsiteY2" fmla="*/ 50672 h 93665"/>
                <a:gd name="connsiteX3" fmla="*/ 21497 w 113627"/>
                <a:gd name="connsiteY3" fmla="*/ 30710 h 93665"/>
                <a:gd name="connsiteX4" fmla="*/ 0 w 113627"/>
                <a:gd name="connsiteY4" fmla="*/ 52207 h 93665"/>
                <a:gd name="connsiteX5" fmla="*/ 41459 w 113627"/>
                <a:gd name="connsiteY5" fmla="*/ 93666 h 9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27" h="93665">
                  <a:moveTo>
                    <a:pt x="113627" y="21497"/>
                  </a:moveTo>
                  <a:lnTo>
                    <a:pt x="92130" y="0"/>
                  </a:lnTo>
                  <a:lnTo>
                    <a:pt x="41459" y="50672"/>
                  </a:lnTo>
                  <a:lnTo>
                    <a:pt x="21497" y="30710"/>
                  </a:lnTo>
                  <a:lnTo>
                    <a:pt x="0" y="52207"/>
                  </a:lnTo>
                  <a:lnTo>
                    <a:pt x="41459" y="93666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CCE6EF5-90BA-DC56-E938-BC2F7F2148FA}"/>
                </a:ext>
              </a:extLst>
            </p:cNvPr>
            <p:cNvSpPr/>
            <p:nvPr/>
          </p:nvSpPr>
          <p:spPr>
            <a:xfrm>
              <a:off x="5256425" y="4778332"/>
              <a:ext cx="113627" cy="93665"/>
            </a:xfrm>
            <a:custGeom>
              <a:avLst/>
              <a:gdLst>
                <a:gd name="connsiteX0" fmla="*/ 113627 w 113627"/>
                <a:gd name="connsiteY0" fmla="*/ 21497 h 93665"/>
                <a:gd name="connsiteX1" fmla="*/ 92130 w 113627"/>
                <a:gd name="connsiteY1" fmla="*/ 0 h 93665"/>
                <a:gd name="connsiteX2" fmla="*/ 41459 w 113627"/>
                <a:gd name="connsiteY2" fmla="*/ 50672 h 93665"/>
                <a:gd name="connsiteX3" fmla="*/ 21497 w 113627"/>
                <a:gd name="connsiteY3" fmla="*/ 30710 h 93665"/>
                <a:gd name="connsiteX4" fmla="*/ 0 w 113627"/>
                <a:gd name="connsiteY4" fmla="*/ 52207 h 93665"/>
                <a:gd name="connsiteX5" fmla="*/ 41459 w 113627"/>
                <a:gd name="connsiteY5" fmla="*/ 93666 h 9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27" h="93665">
                  <a:moveTo>
                    <a:pt x="113627" y="21497"/>
                  </a:moveTo>
                  <a:lnTo>
                    <a:pt x="92130" y="0"/>
                  </a:lnTo>
                  <a:lnTo>
                    <a:pt x="41459" y="50672"/>
                  </a:lnTo>
                  <a:lnTo>
                    <a:pt x="21497" y="30710"/>
                  </a:lnTo>
                  <a:lnTo>
                    <a:pt x="0" y="52207"/>
                  </a:lnTo>
                  <a:lnTo>
                    <a:pt x="41459" y="93666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6929394-1D4E-F441-582C-214954AAEA9A}"/>
                </a:ext>
              </a:extLst>
            </p:cNvPr>
            <p:cNvSpPr/>
            <p:nvPr/>
          </p:nvSpPr>
          <p:spPr>
            <a:xfrm>
              <a:off x="5256425" y="4901173"/>
              <a:ext cx="113627" cy="93665"/>
            </a:xfrm>
            <a:custGeom>
              <a:avLst/>
              <a:gdLst>
                <a:gd name="connsiteX0" fmla="*/ 113627 w 113627"/>
                <a:gd name="connsiteY0" fmla="*/ 21497 h 93665"/>
                <a:gd name="connsiteX1" fmla="*/ 92130 w 113627"/>
                <a:gd name="connsiteY1" fmla="*/ 0 h 93665"/>
                <a:gd name="connsiteX2" fmla="*/ 41459 w 113627"/>
                <a:gd name="connsiteY2" fmla="*/ 50672 h 93665"/>
                <a:gd name="connsiteX3" fmla="*/ 21497 w 113627"/>
                <a:gd name="connsiteY3" fmla="*/ 30710 h 93665"/>
                <a:gd name="connsiteX4" fmla="*/ 0 w 113627"/>
                <a:gd name="connsiteY4" fmla="*/ 52207 h 93665"/>
                <a:gd name="connsiteX5" fmla="*/ 41459 w 113627"/>
                <a:gd name="connsiteY5" fmla="*/ 93666 h 9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27" h="93665">
                  <a:moveTo>
                    <a:pt x="113627" y="21497"/>
                  </a:moveTo>
                  <a:lnTo>
                    <a:pt x="92130" y="0"/>
                  </a:lnTo>
                  <a:lnTo>
                    <a:pt x="41459" y="50672"/>
                  </a:lnTo>
                  <a:lnTo>
                    <a:pt x="21497" y="30710"/>
                  </a:lnTo>
                  <a:lnTo>
                    <a:pt x="0" y="52207"/>
                  </a:lnTo>
                  <a:lnTo>
                    <a:pt x="41459" y="93666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463E72C-A324-083F-206A-72E7C0ECBB2C}"/>
                </a:ext>
              </a:extLst>
            </p:cNvPr>
            <p:cNvSpPr/>
            <p:nvPr/>
          </p:nvSpPr>
          <p:spPr>
            <a:xfrm>
              <a:off x="5256425" y="5022477"/>
              <a:ext cx="113627" cy="93665"/>
            </a:xfrm>
            <a:custGeom>
              <a:avLst/>
              <a:gdLst>
                <a:gd name="connsiteX0" fmla="*/ 113627 w 113627"/>
                <a:gd name="connsiteY0" fmla="*/ 21497 h 93665"/>
                <a:gd name="connsiteX1" fmla="*/ 92130 w 113627"/>
                <a:gd name="connsiteY1" fmla="*/ 0 h 93665"/>
                <a:gd name="connsiteX2" fmla="*/ 41459 w 113627"/>
                <a:gd name="connsiteY2" fmla="*/ 50672 h 93665"/>
                <a:gd name="connsiteX3" fmla="*/ 21497 w 113627"/>
                <a:gd name="connsiteY3" fmla="*/ 30710 h 93665"/>
                <a:gd name="connsiteX4" fmla="*/ 0 w 113627"/>
                <a:gd name="connsiteY4" fmla="*/ 52207 h 93665"/>
                <a:gd name="connsiteX5" fmla="*/ 41459 w 113627"/>
                <a:gd name="connsiteY5" fmla="*/ 93666 h 93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27" h="93665">
                  <a:moveTo>
                    <a:pt x="113627" y="21497"/>
                  </a:moveTo>
                  <a:lnTo>
                    <a:pt x="92130" y="0"/>
                  </a:lnTo>
                  <a:lnTo>
                    <a:pt x="41459" y="50672"/>
                  </a:lnTo>
                  <a:lnTo>
                    <a:pt x="21497" y="30710"/>
                  </a:lnTo>
                  <a:lnTo>
                    <a:pt x="0" y="52207"/>
                  </a:lnTo>
                  <a:lnTo>
                    <a:pt x="41459" y="93666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554377FD-8A98-5253-A898-45AA6C368976}"/>
              </a:ext>
            </a:extLst>
          </p:cNvPr>
          <p:cNvGrpSpPr/>
          <p:nvPr/>
        </p:nvGrpSpPr>
        <p:grpSpPr>
          <a:xfrm>
            <a:off x="6658789" y="1875560"/>
            <a:ext cx="389577" cy="498658"/>
            <a:chOff x="6632365" y="1765145"/>
            <a:chExt cx="479845" cy="614201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BC927A5-8F1E-8C78-2F17-1EACE8036EB9}"/>
                </a:ext>
              </a:extLst>
            </p:cNvPr>
            <p:cNvSpPr/>
            <p:nvPr/>
          </p:nvSpPr>
          <p:spPr>
            <a:xfrm>
              <a:off x="6632365" y="1995470"/>
              <a:ext cx="479845" cy="383876"/>
            </a:xfrm>
            <a:custGeom>
              <a:avLst/>
              <a:gdLst>
                <a:gd name="connsiteX0" fmla="*/ 479845 w 479845"/>
                <a:gd name="connsiteY0" fmla="*/ 162763 h 383876"/>
                <a:gd name="connsiteX1" fmla="*/ 368521 w 479845"/>
                <a:gd name="connsiteY1" fmla="*/ 46065 h 383876"/>
                <a:gd name="connsiteX2" fmla="*/ 368521 w 479845"/>
                <a:gd name="connsiteY2" fmla="*/ 0 h 383876"/>
                <a:gd name="connsiteX3" fmla="*/ 0 w 479845"/>
                <a:gd name="connsiteY3" fmla="*/ 0 h 383876"/>
                <a:gd name="connsiteX4" fmla="*/ 0 w 479845"/>
                <a:gd name="connsiteY4" fmla="*/ 353166 h 383876"/>
                <a:gd name="connsiteX5" fmla="*/ 30710 w 479845"/>
                <a:gd name="connsiteY5" fmla="*/ 383876 h 383876"/>
                <a:gd name="connsiteX6" fmla="*/ 337811 w 479845"/>
                <a:gd name="connsiteY6" fmla="*/ 383876 h 383876"/>
                <a:gd name="connsiteX7" fmla="*/ 368521 w 479845"/>
                <a:gd name="connsiteY7" fmla="*/ 353166 h 383876"/>
                <a:gd name="connsiteX8" fmla="*/ 368521 w 479845"/>
                <a:gd name="connsiteY8" fmla="*/ 280230 h 383876"/>
                <a:gd name="connsiteX9" fmla="*/ 479845 w 479845"/>
                <a:gd name="connsiteY9" fmla="*/ 162763 h 383876"/>
                <a:gd name="connsiteX10" fmla="*/ 369289 w 479845"/>
                <a:gd name="connsiteY10" fmla="*/ 234164 h 383876"/>
                <a:gd name="connsiteX11" fmla="*/ 369289 w 479845"/>
                <a:gd name="connsiteY11" fmla="*/ 92130 h 383876"/>
                <a:gd name="connsiteX12" fmla="*/ 434548 w 479845"/>
                <a:gd name="connsiteY12" fmla="*/ 162763 h 383876"/>
                <a:gd name="connsiteX13" fmla="*/ 369289 w 479845"/>
                <a:gd name="connsiteY13" fmla="*/ 234164 h 38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9845" h="383876">
                  <a:moveTo>
                    <a:pt x="479845" y="162763"/>
                  </a:moveTo>
                  <a:cubicBezTo>
                    <a:pt x="479845" y="99808"/>
                    <a:pt x="430709" y="49136"/>
                    <a:pt x="368521" y="46065"/>
                  </a:cubicBezTo>
                  <a:lnTo>
                    <a:pt x="368521" y="0"/>
                  </a:lnTo>
                  <a:lnTo>
                    <a:pt x="0" y="0"/>
                  </a:lnTo>
                  <a:lnTo>
                    <a:pt x="0" y="353166"/>
                  </a:lnTo>
                  <a:cubicBezTo>
                    <a:pt x="0" y="370056"/>
                    <a:pt x="13820" y="383876"/>
                    <a:pt x="30710" y="383876"/>
                  </a:cubicBezTo>
                  <a:lnTo>
                    <a:pt x="337811" y="383876"/>
                  </a:lnTo>
                  <a:cubicBezTo>
                    <a:pt x="354701" y="383876"/>
                    <a:pt x="368521" y="370056"/>
                    <a:pt x="368521" y="353166"/>
                  </a:cubicBezTo>
                  <a:lnTo>
                    <a:pt x="368521" y="280230"/>
                  </a:lnTo>
                  <a:cubicBezTo>
                    <a:pt x="430709" y="277159"/>
                    <a:pt x="479845" y="225719"/>
                    <a:pt x="479845" y="162763"/>
                  </a:cubicBezTo>
                  <a:close/>
                  <a:moveTo>
                    <a:pt x="369289" y="234164"/>
                  </a:moveTo>
                  <a:lnTo>
                    <a:pt x="369289" y="92130"/>
                  </a:lnTo>
                  <a:cubicBezTo>
                    <a:pt x="406141" y="95201"/>
                    <a:pt x="434548" y="125911"/>
                    <a:pt x="434548" y="162763"/>
                  </a:cubicBezTo>
                  <a:cubicBezTo>
                    <a:pt x="434548" y="199616"/>
                    <a:pt x="405373" y="231093"/>
                    <a:pt x="369289" y="234164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1DFE234-257A-21F6-63F9-BB60A4082C0E}"/>
                </a:ext>
              </a:extLst>
            </p:cNvPr>
            <p:cNvSpPr/>
            <p:nvPr/>
          </p:nvSpPr>
          <p:spPr>
            <a:xfrm>
              <a:off x="6786683" y="1765145"/>
              <a:ext cx="53742" cy="138963"/>
            </a:xfrm>
            <a:custGeom>
              <a:avLst/>
              <a:gdLst>
                <a:gd name="connsiteX0" fmla="*/ 16123 w 53742"/>
                <a:gd name="connsiteY0" fmla="*/ 80614 h 138963"/>
                <a:gd name="connsiteX1" fmla="*/ 23033 w 53742"/>
                <a:gd name="connsiteY1" fmla="*/ 96737 h 138963"/>
                <a:gd name="connsiteX2" fmla="*/ 16123 w 53742"/>
                <a:gd name="connsiteY2" fmla="*/ 112860 h 138963"/>
                <a:gd name="connsiteX3" fmla="*/ 16123 w 53742"/>
                <a:gd name="connsiteY3" fmla="*/ 134357 h 138963"/>
                <a:gd name="connsiteX4" fmla="*/ 26871 w 53742"/>
                <a:gd name="connsiteY4" fmla="*/ 138963 h 138963"/>
                <a:gd name="connsiteX5" fmla="*/ 37620 w 53742"/>
                <a:gd name="connsiteY5" fmla="*/ 134357 h 138963"/>
                <a:gd name="connsiteX6" fmla="*/ 53743 w 53742"/>
                <a:gd name="connsiteY6" fmla="*/ 95969 h 138963"/>
                <a:gd name="connsiteX7" fmla="*/ 37620 w 53742"/>
                <a:gd name="connsiteY7" fmla="*/ 58349 h 138963"/>
                <a:gd name="connsiteX8" fmla="*/ 37620 w 53742"/>
                <a:gd name="connsiteY8" fmla="*/ 58349 h 138963"/>
                <a:gd name="connsiteX9" fmla="*/ 37620 w 53742"/>
                <a:gd name="connsiteY9" fmla="*/ 26104 h 138963"/>
                <a:gd name="connsiteX10" fmla="*/ 37620 w 53742"/>
                <a:gd name="connsiteY10" fmla="*/ 4607 h 138963"/>
                <a:gd name="connsiteX11" fmla="*/ 16123 w 53742"/>
                <a:gd name="connsiteY11" fmla="*/ 4607 h 138963"/>
                <a:gd name="connsiteX12" fmla="*/ 16123 w 53742"/>
                <a:gd name="connsiteY12" fmla="*/ 80614 h 138963"/>
                <a:gd name="connsiteX13" fmla="*/ 16123 w 53742"/>
                <a:gd name="connsiteY13" fmla="*/ 80614 h 13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742" h="138963">
                  <a:moveTo>
                    <a:pt x="16123" y="80614"/>
                  </a:moveTo>
                  <a:cubicBezTo>
                    <a:pt x="20729" y="85220"/>
                    <a:pt x="23033" y="90595"/>
                    <a:pt x="23033" y="96737"/>
                  </a:cubicBezTo>
                  <a:cubicBezTo>
                    <a:pt x="23033" y="102879"/>
                    <a:pt x="20729" y="109021"/>
                    <a:pt x="16123" y="112860"/>
                  </a:cubicBezTo>
                  <a:cubicBezTo>
                    <a:pt x="9981" y="119002"/>
                    <a:pt x="9981" y="128215"/>
                    <a:pt x="16123" y="134357"/>
                  </a:cubicBezTo>
                  <a:cubicBezTo>
                    <a:pt x="19194" y="137428"/>
                    <a:pt x="23033" y="138963"/>
                    <a:pt x="26871" y="138963"/>
                  </a:cubicBezTo>
                  <a:cubicBezTo>
                    <a:pt x="30710" y="138963"/>
                    <a:pt x="34549" y="137428"/>
                    <a:pt x="37620" y="134357"/>
                  </a:cubicBezTo>
                  <a:cubicBezTo>
                    <a:pt x="47601" y="124376"/>
                    <a:pt x="53743" y="110556"/>
                    <a:pt x="53743" y="95969"/>
                  </a:cubicBezTo>
                  <a:cubicBezTo>
                    <a:pt x="53743" y="81382"/>
                    <a:pt x="48368" y="68330"/>
                    <a:pt x="37620" y="58349"/>
                  </a:cubicBezTo>
                  <a:cubicBezTo>
                    <a:pt x="37620" y="58349"/>
                    <a:pt x="37620" y="58349"/>
                    <a:pt x="37620" y="58349"/>
                  </a:cubicBezTo>
                  <a:cubicBezTo>
                    <a:pt x="28407" y="49136"/>
                    <a:pt x="28407" y="34549"/>
                    <a:pt x="37620" y="26104"/>
                  </a:cubicBezTo>
                  <a:cubicBezTo>
                    <a:pt x="43762" y="19962"/>
                    <a:pt x="43762" y="10749"/>
                    <a:pt x="37620" y="4607"/>
                  </a:cubicBezTo>
                  <a:cubicBezTo>
                    <a:pt x="31478" y="-1536"/>
                    <a:pt x="22265" y="-1536"/>
                    <a:pt x="16123" y="4607"/>
                  </a:cubicBezTo>
                  <a:cubicBezTo>
                    <a:pt x="-5374" y="25336"/>
                    <a:pt x="-5374" y="59885"/>
                    <a:pt x="16123" y="80614"/>
                  </a:cubicBezTo>
                  <a:cubicBezTo>
                    <a:pt x="16123" y="80614"/>
                    <a:pt x="16123" y="80614"/>
                    <a:pt x="16123" y="80614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0DC9304-CA68-D062-FDE9-E9FE2BEA3FEC}"/>
                </a:ext>
              </a:extLst>
            </p:cNvPr>
            <p:cNvSpPr/>
            <p:nvPr/>
          </p:nvSpPr>
          <p:spPr>
            <a:xfrm>
              <a:off x="6870368" y="1809674"/>
              <a:ext cx="53166" cy="138963"/>
            </a:xfrm>
            <a:custGeom>
              <a:avLst/>
              <a:gdLst>
                <a:gd name="connsiteX0" fmla="*/ 16123 w 53166"/>
                <a:gd name="connsiteY0" fmla="*/ 80614 h 138963"/>
                <a:gd name="connsiteX1" fmla="*/ 16123 w 53166"/>
                <a:gd name="connsiteY1" fmla="*/ 112860 h 138963"/>
                <a:gd name="connsiteX2" fmla="*/ 16123 w 53166"/>
                <a:gd name="connsiteY2" fmla="*/ 134357 h 138963"/>
                <a:gd name="connsiteX3" fmla="*/ 26871 w 53166"/>
                <a:gd name="connsiteY3" fmla="*/ 138963 h 138963"/>
                <a:gd name="connsiteX4" fmla="*/ 37620 w 53166"/>
                <a:gd name="connsiteY4" fmla="*/ 134357 h 138963"/>
                <a:gd name="connsiteX5" fmla="*/ 37620 w 53166"/>
                <a:gd name="connsiteY5" fmla="*/ 58349 h 138963"/>
                <a:gd name="connsiteX6" fmla="*/ 37620 w 53166"/>
                <a:gd name="connsiteY6" fmla="*/ 58349 h 138963"/>
                <a:gd name="connsiteX7" fmla="*/ 30710 w 53166"/>
                <a:gd name="connsiteY7" fmla="*/ 42226 h 138963"/>
                <a:gd name="connsiteX8" fmla="*/ 37620 w 53166"/>
                <a:gd name="connsiteY8" fmla="*/ 26104 h 138963"/>
                <a:gd name="connsiteX9" fmla="*/ 37620 w 53166"/>
                <a:gd name="connsiteY9" fmla="*/ 4607 h 138963"/>
                <a:gd name="connsiteX10" fmla="*/ 16123 w 53166"/>
                <a:gd name="connsiteY10" fmla="*/ 4607 h 138963"/>
                <a:gd name="connsiteX11" fmla="*/ 0 w 53166"/>
                <a:gd name="connsiteY11" fmla="*/ 42994 h 138963"/>
                <a:gd name="connsiteX12" fmla="*/ 16123 w 53166"/>
                <a:gd name="connsiteY12" fmla="*/ 80614 h 138963"/>
                <a:gd name="connsiteX13" fmla="*/ 16123 w 53166"/>
                <a:gd name="connsiteY13" fmla="*/ 80614 h 13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166" h="138963">
                  <a:moveTo>
                    <a:pt x="16123" y="80614"/>
                  </a:moveTo>
                  <a:cubicBezTo>
                    <a:pt x="25336" y="89827"/>
                    <a:pt x="25336" y="104414"/>
                    <a:pt x="16123" y="112860"/>
                  </a:cubicBezTo>
                  <a:cubicBezTo>
                    <a:pt x="9981" y="119002"/>
                    <a:pt x="9981" y="128215"/>
                    <a:pt x="16123" y="134357"/>
                  </a:cubicBezTo>
                  <a:cubicBezTo>
                    <a:pt x="19194" y="137428"/>
                    <a:pt x="23033" y="138963"/>
                    <a:pt x="26871" y="138963"/>
                  </a:cubicBezTo>
                  <a:cubicBezTo>
                    <a:pt x="30710" y="138963"/>
                    <a:pt x="34549" y="137428"/>
                    <a:pt x="37620" y="134357"/>
                  </a:cubicBezTo>
                  <a:cubicBezTo>
                    <a:pt x="58349" y="113627"/>
                    <a:pt x="58349" y="79078"/>
                    <a:pt x="37620" y="58349"/>
                  </a:cubicBezTo>
                  <a:cubicBezTo>
                    <a:pt x="37620" y="58349"/>
                    <a:pt x="37620" y="58349"/>
                    <a:pt x="37620" y="58349"/>
                  </a:cubicBezTo>
                  <a:cubicBezTo>
                    <a:pt x="33013" y="53743"/>
                    <a:pt x="30710" y="48368"/>
                    <a:pt x="30710" y="42226"/>
                  </a:cubicBezTo>
                  <a:cubicBezTo>
                    <a:pt x="30710" y="36084"/>
                    <a:pt x="33013" y="29942"/>
                    <a:pt x="37620" y="26104"/>
                  </a:cubicBezTo>
                  <a:cubicBezTo>
                    <a:pt x="43762" y="19962"/>
                    <a:pt x="43762" y="10749"/>
                    <a:pt x="37620" y="4607"/>
                  </a:cubicBezTo>
                  <a:cubicBezTo>
                    <a:pt x="31478" y="-1536"/>
                    <a:pt x="22265" y="-1536"/>
                    <a:pt x="16123" y="4607"/>
                  </a:cubicBezTo>
                  <a:cubicBezTo>
                    <a:pt x="6142" y="14587"/>
                    <a:pt x="0" y="28407"/>
                    <a:pt x="0" y="42994"/>
                  </a:cubicBezTo>
                  <a:cubicBezTo>
                    <a:pt x="768" y="57581"/>
                    <a:pt x="6142" y="70633"/>
                    <a:pt x="16123" y="80614"/>
                  </a:cubicBezTo>
                  <a:cubicBezTo>
                    <a:pt x="16123" y="80614"/>
                    <a:pt x="16123" y="80614"/>
                    <a:pt x="16123" y="80614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F49D1C1-2B7E-1C35-35B4-43534AFA3876}"/>
                </a:ext>
              </a:extLst>
            </p:cNvPr>
            <p:cNvSpPr/>
            <p:nvPr/>
          </p:nvSpPr>
          <p:spPr>
            <a:xfrm>
              <a:off x="6709908" y="1808907"/>
              <a:ext cx="53742" cy="139730"/>
            </a:xfrm>
            <a:custGeom>
              <a:avLst/>
              <a:gdLst>
                <a:gd name="connsiteX0" fmla="*/ 16123 w 53742"/>
                <a:gd name="connsiteY0" fmla="*/ 81382 h 139730"/>
                <a:gd name="connsiteX1" fmla="*/ 23033 w 53742"/>
                <a:gd name="connsiteY1" fmla="*/ 97505 h 139730"/>
                <a:gd name="connsiteX2" fmla="*/ 16123 w 53742"/>
                <a:gd name="connsiteY2" fmla="*/ 113627 h 139730"/>
                <a:gd name="connsiteX3" fmla="*/ 16123 w 53742"/>
                <a:gd name="connsiteY3" fmla="*/ 135124 h 139730"/>
                <a:gd name="connsiteX4" fmla="*/ 26871 w 53742"/>
                <a:gd name="connsiteY4" fmla="*/ 139731 h 139730"/>
                <a:gd name="connsiteX5" fmla="*/ 37620 w 53742"/>
                <a:gd name="connsiteY5" fmla="*/ 135124 h 139730"/>
                <a:gd name="connsiteX6" fmla="*/ 53743 w 53742"/>
                <a:gd name="connsiteY6" fmla="*/ 96737 h 139730"/>
                <a:gd name="connsiteX7" fmla="*/ 37620 w 53742"/>
                <a:gd name="connsiteY7" fmla="*/ 58349 h 139730"/>
                <a:gd name="connsiteX8" fmla="*/ 37620 w 53742"/>
                <a:gd name="connsiteY8" fmla="*/ 58349 h 139730"/>
                <a:gd name="connsiteX9" fmla="*/ 37620 w 53742"/>
                <a:gd name="connsiteY9" fmla="*/ 26104 h 139730"/>
                <a:gd name="connsiteX10" fmla="*/ 37620 w 53742"/>
                <a:gd name="connsiteY10" fmla="*/ 4607 h 139730"/>
                <a:gd name="connsiteX11" fmla="*/ 16123 w 53742"/>
                <a:gd name="connsiteY11" fmla="*/ 4607 h 139730"/>
                <a:gd name="connsiteX12" fmla="*/ 16123 w 53742"/>
                <a:gd name="connsiteY12" fmla="*/ 81382 h 139730"/>
                <a:gd name="connsiteX13" fmla="*/ 16123 w 53742"/>
                <a:gd name="connsiteY13" fmla="*/ 81382 h 139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742" h="139730">
                  <a:moveTo>
                    <a:pt x="16123" y="81382"/>
                  </a:moveTo>
                  <a:cubicBezTo>
                    <a:pt x="20729" y="85988"/>
                    <a:pt x="23033" y="91363"/>
                    <a:pt x="23033" y="97505"/>
                  </a:cubicBezTo>
                  <a:cubicBezTo>
                    <a:pt x="23033" y="103647"/>
                    <a:pt x="20729" y="109789"/>
                    <a:pt x="16123" y="113627"/>
                  </a:cubicBezTo>
                  <a:cubicBezTo>
                    <a:pt x="9981" y="119769"/>
                    <a:pt x="9981" y="128982"/>
                    <a:pt x="16123" y="135124"/>
                  </a:cubicBezTo>
                  <a:cubicBezTo>
                    <a:pt x="19194" y="138195"/>
                    <a:pt x="23033" y="139731"/>
                    <a:pt x="26871" y="139731"/>
                  </a:cubicBezTo>
                  <a:cubicBezTo>
                    <a:pt x="30710" y="139731"/>
                    <a:pt x="34549" y="138195"/>
                    <a:pt x="37620" y="135124"/>
                  </a:cubicBezTo>
                  <a:cubicBezTo>
                    <a:pt x="47601" y="125144"/>
                    <a:pt x="53743" y="111324"/>
                    <a:pt x="53743" y="96737"/>
                  </a:cubicBezTo>
                  <a:cubicBezTo>
                    <a:pt x="53743" y="82149"/>
                    <a:pt x="48368" y="69098"/>
                    <a:pt x="37620" y="58349"/>
                  </a:cubicBezTo>
                  <a:lnTo>
                    <a:pt x="37620" y="58349"/>
                  </a:lnTo>
                  <a:cubicBezTo>
                    <a:pt x="28407" y="49136"/>
                    <a:pt x="28407" y="34549"/>
                    <a:pt x="37620" y="26104"/>
                  </a:cubicBezTo>
                  <a:cubicBezTo>
                    <a:pt x="43762" y="19962"/>
                    <a:pt x="43762" y="10749"/>
                    <a:pt x="37620" y="4607"/>
                  </a:cubicBezTo>
                  <a:cubicBezTo>
                    <a:pt x="31478" y="-1536"/>
                    <a:pt x="22265" y="-1536"/>
                    <a:pt x="16123" y="4607"/>
                  </a:cubicBezTo>
                  <a:cubicBezTo>
                    <a:pt x="-5374" y="26871"/>
                    <a:pt x="-5374" y="60652"/>
                    <a:pt x="16123" y="81382"/>
                  </a:cubicBezTo>
                  <a:cubicBezTo>
                    <a:pt x="16123" y="81382"/>
                    <a:pt x="16123" y="81382"/>
                    <a:pt x="16123" y="81382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78915EF-F65A-5325-E02B-CDE8214D1537}"/>
              </a:ext>
            </a:extLst>
          </p:cNvPr>
          <p:cNvGrpSpPr/>
          <p:nvPr/>
        </p:nvGrpSpPr>
        <p:grpSpPr>
          <a:xfrm>
            <a:off x="5253607" y="1930455"/>
            <a:ext cx="365557" cy="401656"/>
            <a:chOff x="5052096" y="1848586"/>
            <a:chExt cx="559000" cy="614201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547BEC7-3B6A-B655-C5ED-4CF718E875CA}"/>
                </a:ext>
              </a:extLst>
            </p:cNvPr>
            <p:cNvSpPr/>
            <p:nvPr/>
          </p:nvSpPr>
          <p:spPr>
            <a:xfrm>
              <a:off x="5113286" y="2161445"/>
              <a:ext cx="119462" cy="119462"/>
            </a:xfrm>
            <a:custGeom>
              <a:avLst/>
              <a:gdLst>
                <a:gd name="connsiteX0" fmla="*/ 119462 w 119462"/>
                <a:gd name="connsiteY0" fmla="*/ 59731 h 119462"/>
                <a:gd name="connsiteX1" fmla="*/ 59731 w 119462"/>
                <a:gd name="connsiteY1" fmla="*/ 119462 h 119462"/>
                <a:gd name="connsiteX2" fmla="*/ 0 w 119462"/>
                <a:gd name="connsiteY2" fmla="*/ 59731 h 119462"/>
                <a:gd name="connsiteX3" fmla="*/ 59731 w 119462"/>
                <a:gd name="connsiteY3" fmla="*/ 0 h 119462"/>
                <a:gd name="connsiteX4" fmla="*/ 119462 w 119462"/>
                <a:gd name="connsiteY4" fmla="*/ 59731 h 11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462" h="119462">
                  <a:moveTo>
                    <a:pt x="119462" y="59731"/>
                  </a:moveTo>
                  <a:cubicBezTo>
                    <a:pt x="119462" y="92720"/>
                    <a:pt x="92720" y="119462"/>
                    <a:pt x="59731" y="119462"/>
                  </a:cubicBezTo>
                  <a:cubicBezTo>
                    <a:pt x="26743" y="119462"/>
                    <a:pt x="0" y="92720"/>
                    <a:pt x="0" y="59731"/>
                  </a:cubicBezTo>
                  <a:cubicBezTo>
                    <a:pt x="0" y="26743"/>
                    <a:pt x="26743" y="0"/>
                    <a:pt x="59731" y="0"/>
                  </a:cubicBezTo>
                  <a:cubicBezTo>
                    <a:pt x="92720" y="0"/>
                    <a:pt x="119462" y="26743"/>
                    <a:pt x="119462" y="59731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86E9710-1FC4-6317-5511-B7EC03346B17}"/>
                </a:ext>
              </a:extLst>
            </p:cNvPr>
            <p:cNvSpPr/>
            <p:nvPr/>
          </p:nvSpPr>
          <p:spPr>
            <a:xfrm>
              <a:off x="5431827" y="2161445"/>
              <a:ext cx="119462" cy="119462"/>
            </a:xfrm>
            <a:custGeom>
              <a:avLst/>
              <a:gdLst>
                <a:gd name="connsiteX0" fmla="*/ 119462 w 119462"/>
                <a:gd name="connsiteY0" fmla="*/ 59731 h 119462"/>
                <a:gd name="connsiteX1" fmla="*/ 59731 w 119462"/>
                <a:gd name="connsiteY1" fmla="*/ 119462 h 119462"/>
                <a:gd name="connsiteX2" fmla="*/ 0 w 119462"/>
                <a:gd name="connsiteY2" fmla="*/ 59731 h 119462"/>
                <a:gd name="connsiteX3" fmla="*/ 59731 w 119462"/>
                <a:gd name="connsiteY3" fmla="*/ 0 h 119462"/>
                <a:gd name="connsiteX4" fmla="*/ 119462 w 119462"/>
                <a:gd name="connsiteY4" fmla="*/ 59731 h 11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462" h="119462">
                  <a:moveTo>
                    <a:pt x="119462" y="59731"/>
                  </a:moveTo>
                  <a:cubicBezTo>
                    <a:pt x="119462" y="92720"/>
                    <a:pt x="92720" y="119462"/>
                    <a:pt x="59731" y="119462"/>
                  </a:cubicBezTo>
                  <a:cubicBezTo>
                    <a:pt x="26743" y="119462"/>
                    <a:pt x="0" y="92720"/>
                    <a:pt x="0" y="59731"/>
                  </a:cubicBezTo>
                  <a:cubicBezTo>
                    <a:pt x="0" y="26743"/>
                    <a:pt x="26743" y="0"/>
                    <a:pt x="59731" y="0"/>
                  </a:cubicBezTo>
                  <a:cubicBezTo>
                    <a:pt x="92720" y="0"/>
                    <a:pt x="119462" y="26743"/>
                    <a:pt x="119462" y="59731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A04827E-F630-FF2B-A1F2-9D6A0457ADEC}"/>
                </a:ext>
              </a:extLst>
            </p:cNvPr>
            <p:cNvSpPr/>
            <p:nvPr/>
          </p:nvSpPr>
          <p:spPr>
            <a:xfrm>
              <a:off x="5053547" y="2297106"/>
              <a:ext cx="216283" cy="119616"/>
            </a:xfrm>
            <a:custGeom>
              <a:avLst/>
              <a:gdLst>
                <a:gd name="connsiteX0" fmla="*/ 8 w 216283"/>
                <a:gd name="connsiteY0" fmla="*/ 59501 h 119616"/>
                <a:gd name="connsiteX1" fmla="*/ 8 w 216283"/>
                <a:gd name="connsiteY1" fmla="*/ 119616 h 119616"/>
                <a:gd name="connsiteX2" fmla="*/ 132445 w 216283"/>
                <a:gd name="connsiteY2" fmla="*/ 119616 h 119616"/>
                <a:gd name="connsiteX3" fmla="*/ 132445 w 216283"/>
                <a:gd name="connsiteY3" fmla="*/ 105950 h 119616"/>
                <a:gd name="connsiteX4" fmla="*/ 154863 w 216283"/>
                <a:gd name="connsiteY4" fmla="*/ 60883 h 119616"/>
                <a:gd name="connsiteX5" fmla="*/ 216284 w 216283"/>
                <a:gd name="connsiteY5" fmla="*/ 30173 h 119616"/>
                <a:gd name="connsiteX6" fmla="*/ 213520 w 216283"/>
                <a:gd name="connsiteY6" fmla="*/ 27025 h 119616"/>
                <a:gd name="connsiteX7" fmla="*/ 168529 w 216283"/>
                <a:gd name="connsiteY7" fmla="*/ 7678 h 119616"/>
                <a:gd name="connsiteX8" fmla="*/ 119470 w 216283"/>
                <a:gd name="connsiteY8" fmla="*/ 0 h 119616"/>
                <a:gd name="connsiteX9" fmla="*/ 70334 w 216283"/>
                <a:gd name="connsiteY9" fmla="*/ 7678 h 119616"/>
                <a:gd name="connsiteX10" fmla="*/ 11908 w 216283"/>
                <a:gd name="connsiteY10" fmla="*/ 35547 h 119616"/>
                <a:gd name="connsiteX11" fmla="*/ 8 w 216283"/>
                <a:gd name="connsiteY11" fmla="*/ 59501 h 11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283" h="119616">
                  <a:moveTo>
                    <a:pt x="8" y="59501"/>
                  </a:moveTo>
                  <a:lnTo>
                    <a:pt x="8" y="119616"/>
                  </a:lnTo>
                  <a:lnTo>
                    <a:pt x="132445" y="119616"/>
                  </a:lnTo>
                  <a:lnTo>
                    <a:pt x="132445" y="105950"/>
                  </a:lnTo>
                  <a:cubicBezTo>
                    <a:pt x="132222" y="88194"/>
                    <a:pt x="140568" y="71417"/>
                    <a:pt x="154863" y="60883"/>
                  </a:cubicBezTo>
                  <a:cubicBezTo>
                    <a:pt x="173054" y="46605"/>
                    <a:pt x="193947" y="36158"/>
                    <a:pt x="216284" y="30173"/>
                  </a:cubicBezTo>
                  <a:lnTo>
                    <a:pt x="213520" y="27025"/>
                  </a:lnTo>
                  <a:cubicBezTo>
                    <a:pt x="199547" y="18416"/>
                    <a:pt x="184390" y="11897"/>
                    <a:pt x="168529" y="7678"/>
                  </a:cubicBezTo>
                  <a:cubicBezTo>
                    <a:pt x="152681" y="2559"/>
                    <a:pt x="136125" y="-32"/>
                    <a:pt x="119470" y="0"/>
                  </a:cubicBezTo>
                  <a:cubicBezTo>
                    <a:pt x="102829" y="435"/>
                    <a:pt x="86314" y="3015"/>
                    <a:pt x="70334" y="7678"/>
                  </a:cubicBezTo>
                  <a:cubicBezTo>
                    <a:pt x="49071" y="12628"/>
                    <a:pt x="29136" y="22138"/>
                    <a:pt x="11908" y="35547"/>
                  </a:cubicBezTo>
                  <a:cubicBezTo>
                    <a:pt x="4237" y="41084"/>
                    <a:pt x="-213" y="50044"/>
                    <a:pt x="8" y="59501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2CBDD8A-41A7-C74A-382C-93E35BB125F8}"/>
                </a:ext>
              </a:extLst>
            </p:cNvPr>
            <p:cNvSpPr/>
            <p:nvPr/>
          </p:nvSpPr>
          <p:spPr>
            <a:xfrm>
              <a:off x="5394514" y="2297105"/>
              <a:ext cx="216582" cy="119616"/>
            </a:xfrm>
            <a:custGeom>
              <a:avLst/>
              <a:gdLst>
                <a:gd name="connsiteX0" fmla="*/ 83839 w 216582"/>
                <a:gd name="connsiteY0" fmla="*/ 119617 h 119616"/>
                <a:gd name="connsiteX1" fmla="*/ 216583 w 216582"/>
                <a:gd name="connsiteY1" fmla="*/ 119617 h 119616"/>
                <a:gd name="connsiteX2" fmla="*/ 216583 w 216582"/>
                <a:gd name="connsiteY2" fmla="*/ 59502 h 119616"/>
                <a:gd name="connsiteX3" fmla="*/ 204606 w 216582"/>
                <a:gd name="connsiteY3" fmla="*/ 35548 h 119616"/>
                <a:gd name="connsiteX4" fmla="*/ 146180 w 216582"/>
                <a:gd name="connsiteY4" fmla="*/ 7679 h 119616"/>
                <a:gd name="connsiteX5" fmla="*/ 97044 w 216582"/>
                <a:gd name="connsiteY5" fmla="*/ 1 h 119616"/>
                <a:gd name="connsiteX6" fmla="*/ 47985 w 216582"/>
                <a:gd name="connsiteY6" fmla="*/ 7679 h 119616"/>
                <a:gd name="connsiteX7" fmla="*/ 4376 w 216582"/>
                <a:gd name="connsiteY7" fmla="*/ 25260 h 119616"/>
                <a:gd name="connsiteX8" fmla="*/ 0 w 216582"/>
                <a:gd name="connsiteY8" fmla="*/ 30251 h 119616"/>
                <a:gd name="connsiteX9" fmla="*/ 60422 w 216582"/>
                <a:gd name="connsiteY9" fmla="*/ 60193 h 119616"/>
                <a:gd name="connsiteX10" fmla="*/ 61420 w 216582"/>
                <a:gd name="connsiteY10" fmla="*/ 60884 h 119616"/>
                <a:gd name="connsiteX11" fmla="*/ 62265 w 216582"/>
                <a:gd name="connsiteY11" fmla="*/ 61652 h 119616"/>
                <a:gd name="connsiteX12" fmla="*/ 83839 w 216582"/>
                <a:gd name="connsiteY12" fmla="*/ 105951 h 11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582" h="119616">
                  <a:moveTo>
                    <a:pt x="83839" y="119617"/>
                  </a:moveTo>
                  <a:lnTo>
                    <a:pt x="216583" y="119617"/>
                  </a:lnTo>
                  <a:lnTo>
                    <a:pt x="216583" y="59502"/>
                  </a:lnTo>
                  <a:cubicBezTo>
                    <a:pt x="216465" y="50105"/>
                    <a:pt x="212053" y="41279"/>
                    <a:pt x="204606" y="35548"/>
                  </a:cubicBezTo>
                  <a:cubicBezTo>
                    <a:pt x="186933" y="22875"/>
                    <a:pt x="167150" y="13439"/>
                    <a:pt x="146180" y="7679"/>
                  </a:cubicBezTo>
                  <a:cubicBezTo>
                    <a:pt x="130312" y="2529"/>
                    <a:pt x="113726" y="-63"/>
                    <a:pt x="97044" y="1"/>
                  </a:cubicBezTo>
                  <a:cubicBezTo>
                    <a:pt x="80429" y="442"/>
                    <a:pt x="63940" y="3022"/>
                    <a:pt x="47985" y="7679"/>
                  </a:cubicBezTo>
                  <a:cubicBezTo>
                    <a:pt x="32685" y="11433"/>
                    <a:pt x="18001" y="17354"/>
                    <a:pt x="4376" y="25260"/>
                  </a:cubicBezTo>
                  <a:cubicBezTo>
                    <a:pt x="2994" y="26949"/>
                    <a:pt x="1536" y="28638"/>
                    <a:pt x="0" y="30251"/>
                  </a:cubicBezTo>
                  <a:cubicBezTo>
                    <a:pt x="21591" y="36991"/>
                    <a:pt x="41982" y="47096"/>
                    <a:pt x="60422" y="60193"/>
                  </a:cubicBezTo>
                  <a:lnTo>
                    <a:pt x="61420" y="60884"/>
                  </a:lnTo>
                  <a:lnTo>
                    <a:pt x="62265" y="61652"/>
                  </a:lnTo>
                  <a:cubicBezTo>
                    <a:pt x="75864" y="72333"/>
                    <a:pt x="83815" y="88659"/>
                    <a:pt x="83839" y="105951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91C183E-5EEB-9023-F1E9-926CDF8C8ADD}"/>
                </a:ext>
              </a:extLst>
            </p:cNvPr>
            <p:cNvSpPr/>
            <p:nvPr/>
          </p:nvSpPr>
          <p:spPr>
            <a:xfrm>
              <a:off x="5212777" y="2343631"/>
              <a:ext cx="239010" cy="119156"/>
            </a:xfrm>
            <a:custGeom>
              <a:avLst/>
              <a:gdLst>
                <a:gd name="connsiteX0" fmla="*/ 10 w 239010"/>
                <a:gd name="connsiteY0" fmla="*/ 119156 h 119156"/>
                <a:gd name="connsiteX1" fmla="*/ 10 w 239010"/>
                <a:gd name="connsiteY1" fmla="*/ 59425 h 119156"/>
                <a:gd name="connsiteX2" fmla="*/ 11987 w 239010"/>
                <a:gd name="connsiteY2" fmla="*/ 35548 h 119156"/>
                <a:gd name="connsiteX3" fmla="*/ 70412 w 239010"/>
                <a:gd name="connsiteY3" fmla="*/ 7679 h 119156"/>
                <a:gd name="connsiteX4" fmla="*/ 119549 w 239010"/>
                <a:gd name="connsiteY4" fmla="*/ 1 h 119156"/>
                <a:gd name="connsiteX5" fmla="*/ 168608 w 239010"/>
                <a:gd name="connsiteY5" fmla="*/ 7679 h 119156"/>
                <a:gd name="connsiteX6" fmla="*/ 227034 w 239010"/>
                <a:gd name="connsiteY6" fmla="*/ 35548 h 119156"/>
                <a:gd name="connsiteX7" fmla="*/ 239011 w 239010"/>
                <a:gd name="connsiteY7" fmla="*/ 59425 h 119156"/>
                <a:gd name="connsiteX8" fmla="*/ 239011 w 239010"/>
                <a:gd name="connsiteY8" fmla="*/ 119156 h 11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010" h="119156">
                  <a:moveTo>
                    <a:pt x="10" y="119156"/>
                  </a:moveTo>
                  <a:lnTo>
                    <a:pt x="10" y="59425"/>
                  </a:lnTo>
                  <a:cubicBezTo>
                    <a:pt x="-236" y="49966"/>
                    <a:pt x="4257" y="41008"/>
                    <a:pt x="11987" y="35548"/>
                  </a:cubicBezTo>
                  <a:cubicBezTo>
                    <a:pt x="29196" y="22109"/>
                    <a:pt x="49138" y="12597"/>
                    <a:pt x="70412" y="7679"/>
                  </a:cubicBezTo>
                  <a:cubicBezTo>
                    <a:pt x="86385" y="2980"/>
                    <a:pt x="102904" y="399"/>
                    <a:pt x="119549" y="1"/>
                  </a:cubicBezTo>
                  <a:cubicBezTo>
                    <a:pt x="136207" y="-69"/>
                    <a:pt x="152768" y="2523"/>
                    <a:pt x="168608" y="7679"/>
                  </a:cubicBezTo>
                  <a:cubicBezTo>
                    <a:pt x="189602" y="13375"/>
                    <a:pt x="209396" y="22817"/>
                    <a:pt x="227034" y="35548"/>
                  </a:cubicBezTo>
                  <a:cubicBezTo>
                    <a:pt x="234552" y="41187"/>
                    <a:pt x="238987" y="50028"/>
                    <a:pt x="239011" y="59425"/>
                  </a:cubicBezTo>
                  <a:lnTo>
                    <a:pt x="239011" y="119156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F227C7F-76A9-6E8F-D17E-15E76383AFB2}"/>
                </a:ext>
              </a:extLst>
            </p:cNvPr>
            <p:cNvSpPr/>
            <p:nvPr/>
          </p:nvSpPr>
          <p:spPr>
            <a:xfrm>
              <a:off x="5272595" y="2207894"/>
              <a:ext cx="119462" cy="119462"/>
            </a:xfrm>
            <a:custGeom>
              <a:avLst/>
              <a:gdLst>
                <a:gd name="connsiteX0" fmla="*/ 119462 w 119462"/>
                <a:gd name="connsiteY0" fmla="*/ 59731 h 119462"/>
                <a:gd name="connsiteX1" fmla="*/ 59731 w 119462"/>
                <a:gd name="connsiteY1" fmla="*/ 119462 h 119462"/>
                <a:gd name="connsiteX2" fmla="*/ 0 w 119462"/>
                <a:gd name="connsiteY2" fmla="*/ 59731 h 119462"/>
                <a:gd name="connsiteX3" fmla="*/ 59731 w 119462"/>
                <a:gd name="connsiteY3" fmla="*/ 0 h 119462"/>
                <a:gd name="connsiteX4" fmla="*/ 119462 w 119462"/>
                <a:gd name="connsiteY4" fmla="*/ 59731 h 11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462" h="119462">
                  <a:moveTo>
                    <a:pt x="119462" y="59731"/>
                  </a:moveTo>
                  <a:cubicBezTo>
                    <a:pt x="119462" y="92720"/>
                    <a:pt x="92720" y="119462"/>
                    <a:pt x="59731" y="119462"/>
                  </a:cubicBezTo>
                  <a:cubicBezTo>
                    <a:pt x="26743" y="119462"/>
                    <a:pt x="0" y="92720"/>
                    <a:pt x="0" y="59731"/>
                  </a:cubicBezTo>
                  <a:cubicBezTo>
                    <a:pt x="0" y="26743"/>
                    <a:pt x="26743" y="0"/>
                    <a:pt x="59731" y="0"/>
                  </a:cubicBezTo>
                  <a:cubicBezTo>
                    <a:pt x="92720" y="0"/>
                    <a:pt x="119462" y="26743"/>
                    <a:pt x="119462" y="59731"/>
                  </a:cubicBez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5E02791-F82A-3ADB-ACCD-9319821F0E22}"/>
                </a:ext>
              </a:extLst>
            </p:cNvPr>
            <p:cNvSpPr/>
            <p:nvPr/>
          </p:nvSpPr>
          <p:spPr>
            <a:xfrm>
              <a:off x="5052096" y="1848586"/>
              <a:ext cx="558539" cy="276390"/>
            </a:xfrm>
            <a:custGeom>
              <a:avLst/>
              <a:gdLst>
                <a:gd name="connsiteX0" fmla="*/ 0 w 558539"/>
                <a:gd name="connsiteY0" fmla="*/ 30710 h 276390"/>
                <a:gd name="connsiteX1" fmla="*/ 0 w 558539"/>
                <a:gd name="connsiteY1" fmla="*/ 199616 h 276390"/>
                <a:gd name="connsiteX2" fmla="*/ 30710 w 558539"/>
                <a:gd name="connsiteY2" fmla="*/ 230326 h 276390"/>
                <a:gd name="connsiteX3" fmla="*/ 153550 w 558539"/>
                <a:gd name="connsiteY3" fmla="*/ 230326 h 276390"/>
                <a:gd name="connsiteX4" fmla="*/ 153550 w 558539"/>
                <a:gd name="connsiteY4" fmla="*/ 276391 h 276390"/>
                <a:gd name="connsiteX5" fmla="*/ 201919 w 558539"/>
                <a:gd name="connsiteY5" fmla="*/ 230326 h 276390"/>
                <a:gd name="connsiteX6" fmla="*/ 256429 w 558539"/>
                <a:gd name="connsiteY6" fmla="*/ 230326 h 276390"/>
                <a:gd name="connsiteX7" fmla="*/ 284068 w 558539"/>
                <a:gd name="connsiteY7" fmla="*/ 276391 h 276390"/>
                <a:gd name="connsiteX8" fmla="*/ 314011 w 558539"/>
                <a:gd name="connsiteY8" fmla="*/ 230326 h 276390"/>
                <a:gd name="connsiteX9" fmla="*/ 366218 w 558539"/>
                <a:gd name="connsiteY9" fmla="*/ 230326 h 276390"/>
                <a:gd name="connsiteX10" fmla="*/ 414586 w 558539"/>
                <a:gd name="connsiteY10" fmla="*/ 276391 h 276390"/>
                <a:gd name="connsiteX11" fmla="*/ 414586 w 558539"/>
                <a:gd name="connsiteY11" fmla="*/ 230326 h 276390"/>
                <a:gd name="connsiteX12" fmla="*/ 527830 w 558539"/>
                <a:gd name="connsiteY12" fmla="*/ 230326 h 276390"/>
                <a:gd name="connsiteX13" fmla="*/ 558540 w 558539"/>
                <a:gd name="connsiteY13" fmla="*/ 199616 h 276390"/>
                <a:gd name="connsiteX14" fmla="*/ 558540 w 558539"/>
                <a:gd name="connsiteY14" fmla="*/ 30710 h 276390"/>
                <a:gd name="connsiteX15" fmla="*/ 527830 w 558539"/>
                <a:gd name="connsiteY15" fmla="*/ 0 h 276390"/>
                <a:gd name="connsiteX16" fmla="*/ 30710 w 558539"/>
                <a:gd name="connsiteY16" fmla="*/ 0 h 276390"/>
                <a:gd name="connsiteX17" fmla="*/ 0 w 558539"/>
                <a:gd name="connsiteY17" fmla="*/ 30710 h 276390"/>
                <a:gd name="connsiteX18" fmla="*/ 481764 w 558539"/>
                <a:gd name="connsiteY18" fmla="*/ 84453 h 276390"/>
                <a:gd name="connsiteX19" fmla="*/ 122840 w 558539"/>
                <a:gd name="connsiteY19" fmla="*/ 84453 h 276390"/>
                <a:gd name="connsiteX20" fmla="*/ 122840 w 558539"/>
                <a:gd name="connsiteY20" fmla="*/ 69098 h 276390"/>
                <a:gd name="connsiteX21" fmla="*/ 481764 w 558539"/>
                <a:gd name="connsiteY21" fmla="*/ 69098 h 276390"/>
                <a:gd name="connsiteX22" fmla="*/ 199616 w 558539"/>
                <a:gd name="connsiteY22" fmla="*/ 145873 h 276390"/>
                <a:gd name="connsiteX23" fmla="*/ 481764 w 558539"/>
                <a:gd name="connsiteY23" fmla="*/ 145873 h 276390"/>
                <a:gd name="connsiteX24" fmla="*/ 481764 w 558539"/>
                <a:gd name="connsiteY24" fmla="*/ 161228 h 276390"/>
                <a:gd name="connsiteX25" fmla="*/ 199616 w 558539"/>
                <a:gd name="connsiteY25" fmla="*/ 161228 h 276390"/>
                <a:gd name="connsiteX26" fmla="*/ 76775 w 558539"/>
                <a:gd name="connsiteY26" fmla="*/ 107485 h 276390"/>
                <a:gd name="connsiteX27" fmla="*/ 481764 w 558539"/>
                <a:gd name="connsiteY27" fmla="*/ 107485 h 276390"/>
                <a:gd name="connsiteX28" fmla="*/ 481764 w 558539"/>
                <a:gd name="connsiteY28" fmla="*/ 122840 h 276390"/>
                <a:gd name="connsiteX29" fmla="*/ 76775 w 558539"/>
                <a:gd name="connsiteY29" fmla="*/ 122840 h 27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8539" h="276390">
                  <a:moveTo>
                    <a:pt x="0" y="30710"/>
                  </a:moveTo>
                  <a:lnTo>
                    <a:pt x="0" y="199616"/>
                  </a:lnTo>
                  <a:cubicBezTo>
                    <a:pt x="0" y="216576"/>
                    <a:pt x="13750" y="230326"/>
                    <a:pt x="30710" y="230326"/>
                  </a:cubicBezTo>
                  <a:lnTo>
                    <a:pt x="153550" y="230326"/>
                  </a:lnTo>
                  <a:lnTo>
                    <a:pt x="153550" y="276391"/>
                  </a:lnTo>
                  <a:lnTo>
                    <a:pt x="201919" y="230326"/>
                  </a:lnTo>
                  <a:lnTo>
                    <a:pt x="256429" y="230326"/>
                  </a:lnTo>
                  <a:lnTo>
                    <a:pt x="284068" y="276391"/>
                  </a:lnTo>
                  <a:lnTo>
                    <a:pt x="314011" y="230326"/>
                  </a:lnTo>
                  <a:lnTo>
                    <a:pt x="366218" y="230326"/>
                  </a:lnTo>
                  <a:lnTo>
                    <a:pt x="414586" y="276391"/>
                  </a:lnTo>
                  <a:lnTo>
                    <a:pt x="414586" y="230326"/>
                  </a:lnTo>
                  <a:lnTo>
                    <a:pt x="527830" y="230326"/>
                  </a:lnTo>
                  <a:cubicBezTo>
                    <a:pt x="544790" y="230326"/>
                    <a:pt x="558540" y="216576"/>
                    <a:pt x="558540" y="199616"/>
                  </a:cubicBezTo>
                  <a:lnTo>
                    <a:pt x="558540" y="30710"/>
                  </a:lnTo>
                  <a:cubicBezTo>
                    <a:pt x="558540" y="13749"/>
                    <a:pt x="544790" y="0"/>
                    <a:pt x="527830" y="0"/>
                  </a:cubicBezTo>
                  <a:lnTo>
                    <a:pt x="30710" y="0"/>
                  </a:lnTo>
                  <a:cubicBezTo>
                    <a:pt x="13750" y="0"/>
                    <a:pt x="0" y="13749"/>
                    <a:pt x="0" y="30710"/>
                  </a:cubicBezTo>
                  <a:close/>
                  <a:moveTo>
                    <a:pt x="481764" y="84453"/>
                  </a:moveTo>
                  <a:lnTo>
                    <a:pt x="122840" y="84453"/>
                  </a:lnTo>
                  <a:lnTo>
                    <a:pt x="122840" y="69098"/>
                  </a:lnTo>
                  <a:lnTo>
                    <a:pt x="481764" y="69098"/>
                  </a:lnTo>
                  <a:close/>
                  <a:moveTo>
                    <a:pt x="199616" y="145873"/>
                  </a:moveTo>
                  <a:lnTo>
                    <a:pt x="481764" y="145873"/>
                  </a:lnTo>
                  <a:lnTo>
                    <a:pt x="481764" y="161228"/>
                  </a:lnTo>
                  <a:lnTo>
                    <a:pt x="199616" y="161228"/>
                  </a:lnTo>
                  <a:close/>
                  <a:moveTo>
                    <a:pt x="76775" y="107485"/>
                  </a:moveTo>
                  <a:lnTo>
                    <a:pt x="481764" y="107485"/>
                  </a:lnTo>
                  <a:lnTo>
                    <a:pt x="481764" y="122840"/>
                  </a:lnTo>
                  <a:lnTo>
                    <a:pt x="76775" y="122840"/>
                  </a:lnTo>
                  <a:close/>
                </a:path>
              </a:pathLst>
            </a:custGeom>
            <a:solidFill>
              <a:schemeClr val="bg1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33B64FD-8AC8-5168-319D-73A14FC8A08E}"/>
              </a:ext>
            </a:extLst>
          </p:cNvPr>
          <p:cNvGrpSpPr/>
          <p:nvPr/>
        </p:nvGrpSpPr>
        <p:grpSpPr>
          <a:xfrm>
            <a:off x="2104155" y="4182394"/>
            <a:ext cx="2839371" cy="820767"/>
            <a:chOff x="-20070" y="4414114"/>
            <a:chExt cx="2839371" cy="820767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64229649-3C2A-8451-FD9D-A2C209AB4BC7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1F88C4C-6D07-D35E-223A-A77BDB395108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E367508-277A-7475-3B4C-D42EF5CF5CE6}"/>
              </a:ext>
            </a:extLst>
          </p:cNvPr>
          <p:cNvGrpSpPr/>
          <p:nvPr/>
        </p:nvGrpSpPr>
        <p:grpSpPr>
          <a:xfrm>
            <a:off x="7324263" y="4182394"/>
            <a:ext cx="2918593" cy="820767"/>
            <a:chOff x="558799" y="4414114"/>
            <a:chExt cx="2918593" cy="820767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1C2FBC5-F097-0462-B15C-15173B7B5985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8173D46-A9F9-1CD7-12C8-B8B33DA8AE09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3070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下箭头 21">
            <a:extLst>
              <a:ext uri="{FF2B5EF4-FFF2-40B4-BE49-F238E27FC236}">
                <a16:creationId xmlns:a16="http://schemas.microsoft.com/office/drawing/2014/main" id="{A9392382-8A08-D963-FB79-D12EDE1D5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6375" y="1596848"/>
            <a:ext cx="1608138" cy="1884363"/>
          </a:xfrm>
          <a:prstGeom prst="downArrow">
            <a:avLst>
              <a:gd name="adj1" fmla="val 50000"/>
              <a:gd name="adj2" fmla="val 54156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5" name="下箭头 22">
            <a:extLst>
              <a:ext uri="{FF2B5EF4-FFF2-40B4-BE49-F238E27FC236}">
                <a16:creationId xmlns:a16="http://schemas.microsoft.com/office/drawing/2014/main" id="{AE5FEDCD-A905-37AA-3605-E4338BBB4DA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180682" y="2672379"/>
            <a:ext cx="1435100" cy="1808163"/>
          </a:xfrm>
          <a:prstGeom prst="downArrow">
            <a:avLst>
              <a:gd name="adj1" fmla="val 50000"/>
              <a:gd name="adj2" fmla="val 54126"/>
            </a:avLst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ym typeface="+mn-lt"/>
            </a:endParaRPr>
          </a:p>
        </p:txBody>
      </p:sp>
      <p:sp>
        <p:nvSpPr>
          <p:cNvPr id="6" name="下箭头 23">
            <a:extLst>
              <a:ext uri="{FF2B5EF4-FFF2-40B4-BE49-F238E27FC236}">
                <a16:creationId xmlns:a16="http://schemas.microsoft.com/office/drawing/2014/main" id="{C5DAFD69-14C0-C8CF-578E-14083E9AA69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65107" y="2669381"/>
            <a:ext cx="1435100" cy="1808163"/>
          </a:xfrm>
          <a:prstGeom prst="downArrow">
            <a:avLst>
              <a:gd name="adj1" fmla="val 50000"/>
              <a:gd name="adj2" fmla="val 54126"/>
            </a:avLst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ym typeface="+mn-lt"/>
            </a:endParaRPr>
          </a:p>
        </p:txBody>
      </p:sp>
      <p:sp>
        <p:nvSpPr>
          <p:cNvPr id="8" name="下箭头 24">
            <a:extLst>
              <a:ext uri="{FF2B5EF4-FFF2-40B4-BE49-F238E27FC236}">
                <a16:creationId xmlns:a16="http://schemas.microsoft.com/office/drawing/2014/main" id="{2F4B7877-EE7D-1FCA-099B-59C9FDD3220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286375" y="3671711"/>
            <a:ext cx="1608138" cy="1884362"/>
          </a:xfrm>
          <a:prstGeom prst="downArrow">
            <a:avLst>
              <a:gd name="adj1" fmla="val 50000"/>
              <a:gd name="adj2" fmla="val 54156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9" name="文本框 9">
            <a:extLst>
              <a:ext uri="{FF2B5EF4-FFF2-40B4-BE49-F238E27FC236}">
                <a16:creationId xmlns:a16="http://schemas.microsoft.com/office/drawing/2014/main" id="{95752C40-29AB-14CD-F35C-36F922B63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9713" y="3341965"/>
            <a:ext cx="1009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0" name="文本框 10">
            <a:extLst>
              <a:ext uri="{FF2B5EF4-FFF2-40B4-BE49-F238E27FC236}">
                <a16:creationId xmlns:a16="http://schemas.microsoft.com/office/drawing/2014/main" id="{1895688B-CDA2-4652-CD6A-EC9164FB5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4538" y="3341965"/>
            <a:ext cx="958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1" name="文本框 11">
            <a:extLst>
              <a:ext uri="{FF2B5EF4-FFF2-40B4-BE49-F238E27FC236}">
                <a16:creationId xmlns:a16="http://schemas.microsoft.com/office/drawing/2014/main" id="{7EA8C1FC-92A9-33F7-D998-D8ED87326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7530" y="2067580"/>
            <a:ext cx="830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id="{18AB667F-A597-3EDB-6BF8-315FF48F7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200" y="4538739"/>
            <a:ext cx="830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3" name="文本框 17">
            <a:extLst>
              <a:ext uri="{FF2B5EF4-FFF2-40B4-BE49-F238E27FC236}">
                <a16:creationId xmlns:a16="http://schemas.microsoft.com/office/drawing/2014/main" id="{4A165C87-1A18-7536-C5B2-883621955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1835" y="4879975"/>
            <a:ext cx="9278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D27FC97B-A070-425E-4078-F0BCBFD59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2282" y="1590675"/>
            <a:ext cx="9278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9">
            <a:extLst>
              <a:ext uri="{FF2B5EF4-FFF2-40B4-BE49-F238E27FC236}">
                <a16:creationId xmlns:a16="http://schemas.microsoft.com/office/drawing/2014/main" id="{D7D4E411-CAFE-E356-74C2-804966AE9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4645" y="1624013"/>
            <a:ext cx="9278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20">
            <a:extLst>
              <a:ext uri="{FF2B5EF4-FFF2-40B4-BE49-F238E27FC236}">
                <a16:creationId xmlns:a16="http://schemas.microsoft.com/office/drawing/2014/main" id="{13C5EE3E-E21D-EA20-A5A8-71B37F1AB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9955" y="4879975"/>
            <a:ext cx="9278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7DAC66E-C80B-1F3D-3EE9-4B76E37AA6F8}"/>
              </a:ext>
            </a:extLst>
          </p:cNvPr>
          <p:cNvGrpSpPr/>
          <p:nvPr/>
        </p:nvGrpSpPr>
        <p:grpSpPr>
          <a:xfrm>
            <a:off x="2048065" y="2231895"/>
            <a:ext cx="2839371" cy="820767"/>
            <a:chOff x="-20070" y="4414114"/>
            <a:chExt cx="2839371" cy="82076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7005BC-570C-BC52-9253-C3C09C8D7FB7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A37050-552B-5392-C285-37D10CC96113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6CBBA34-9FB6-CC93-A013-5A4271004193}"/>
              </a:ext>
            </a:extLst>
          </p:cNvPr>
          <p:cNvGrpSpPr/>
          <p:nvPr/>
        </p:nvGrpSpPr>
        <p:grpSpPr>
          <a:xfrm>
            <a:off x="7255668" y="2231895"/>
            <a:ext cx="2918593" cy="820767"/>
            <a:chOff x="558799" y="4414114"/>
            <a:chExt cx="2918593" cy="8207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893EEFF-1D78-B1DA-9B91-C6CA7A3A691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3BB1624-33BF-FDBE-D6B2-D97701699ABF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E9612C1-F953-82A9-4128-35AAA82D0DD7}"/>
              </a:ext>
            </a:extLst>
          </p:cNvPr>
          <p:cNvGrpSpPr/>
          <p:nvPr/>
        </p:nvGrpSpPr>
        <p:grpSpPr>
          <a:xfrm>
            <a:off x="2048065" y="4071349"/>
            <a:ext cx="2839371" cy="820767"/>
            <a:chOff x="-20070" y="4414114"/>
            <a:chExt cx="2839371" cy="82076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888E98-4466-E282-6FA1-D7259A46F8DD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092C79A-E468-36A9-C865-008302198930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3263912-321E-F591-ADFA-45DE1DFEDEC0}"/>
              </a:ext>
            </a:extLst>
          </p:cNvPr>
          <p:cNvGrpSpPr/>
          <p:nvPr/>
        </p:nvGrpSpPr>
        <p:grpSpPr>
          <a:xfrm>
            <a:off x="7255668" y="4071349"/>
            <a:ext cx="2918593" cy="820767"/>
            <a:chOff x="558799" y="4414114"/>
            <a:chExt cx="2918593" cy="82076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46A7915-00D1-4DCF-55F4-0A4CDF13812A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4AE664A-69E5-7053-908A-21CEF1816F2E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80843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椭圆 10">
            <a:extLst>
              <a:ext uri="{FF2B5EF4-FFF2-40B4-BE49-F238E27FC236}">
                <a16:creationId xmlns:a16="http://schemas.microsoft.com/office/drawing/2014/main" id="{35E35593-EA50-181B-C99F-336502120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260849"/>
            <a:ext cx="865188" cy="866775"/>
          </a:xfrm>
          <a:prstGeom prst="ellipse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4" name="椭圆 14">
            <a:extLst>
              <a:ext uri="{FF2B5EF4-FFF2-40B4-BE49-F238E27FC236}">
                <a16:creationId xmlns:a16="http://schemas.microsoft.com/office/drawing/2014/main" id="{59E58E6D-F9C6-308B-3DE5-344811AF5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1689100"/>
            <a:ext cx="914400" cy="914400"/>
          </a:xfrm>
          <a:prstGeom prst="ellipse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5" name="Freeform 17">
            <a:extLst>
              <a:ext uri="{FF2B5EF4-FFF2-40B4-BE49-F238E27FC236}">
                <a16:creationId xmlns:a16="http://schemas.microsoft.com/office/drawing/2014/main" id="{7F97C6C3-7473-CF3A-F667-F98815EE906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65686" y="1935957"/>
            <a:ext cx="329616" cy="474235"/>
          </a:xfrm>
          <a:custGeom>
            <a:avLst/>
            <a:gdLst>
              <a:gd name="T0" fmla="*/ 213786 w 659"/>
              <a:gd name="T1" fmla="*/ 370847 h 962"/>
              <a:gd name="T2" fmla="*/ 287553 w 659"/>
              <a:gd name="T3" fmla="*/ 334301 h 962"/>
              <a:gd name="T4" fmla="*/ 333998 w 659"/>
              <a:gd name="T5" fmla="*/ 345085 h 962"/>
              <a:gd name="T6" fmla="*/ 377029 w 659"/>
              <a:gd name="T7" fmla="*/ 270796 h 962"/>
              <a:gd name="T8" fmla="*/ 409131 w 659"/>
              <a:gd name="T9" fmla="*/ 249827 h 962"/>
              <a:gd name="T10" fmla="*/ 410497 w 659"/>
              <a:gd name="T11" fmla="*/ 160560 h 962"/>
              <a:gd name="T12" fmla="*/ 379078 w 659"/>
              <a:gd name="T13" fmla="*/ 138393 h 962"/>
              <a:gd name="T14" fmla="*/ 344243 w 659"/>
              <a:gd name="T15" fmla="*/ 64703 h 962"/>
              <a:gd name="T16" fmla="*/ 306677 w 659"/>
              <a:gd name="T17" fmla="*/ 71294 h 962"/>
              <a:gd name="T18" fmla="*/ 236326 w 659"/>
              <a:gd name="T19" fmla="*/ 34748 h 962"/>
              <a:gd name="T20" fmla="*/ 219250 w 659"/>
              <a:gd name="T21" fmla="*/ 34748 h 962"/>
              <a:gd name="T22" fmla="*/ 167341 w 659"/>
              <a:gd name="T23" fmla="*/ 70695 h 962"/>
              <a:gd name="T24" fmla="*/ 150265 w 659"/>
              <a:gd name="T25" fmla="*/ 66501 h 962"/>
              <a:gd name="T26" fmla="*/ 107918 w 659"/>
              <a:gd name="T27" fmla="*/ 69496 h 962"/>
              <a:gd name="T28" fmla="*/ 46446 w 659"/>
              <a:gd name="T29" fmla="*/ 141389 h 962"/>
              <a:gd name="T30" fmla="*/ 57374 w 659"/>
              <a:gd name="T31" fmla="*/ 175538 h 962"/>
              <a:gd name="T32" fmla="*/ 36883 w 659"/>
              <a:gd name="T33" fmla="*/ 254021 h 962"/>
              <a:gd name="T34" fmla="*/ 104502 w 659"/>
              <a:gd name="T35" fmla="*/ 308540 h 962"/>
              <a:gd name="T36" fmla="*/ 112016 w 659"/>
              <a:gd name="T37" fmla="*/ 342689 h 962"/>
              <a:gd name="T38" fmla="*/ 157095 w 659"/>
              <a:gd name="T39" fmla="*/ 332504 h 962"/>
              <a:gd name="T40" fmla="*/ 170073 w 659"/>
              <a:gd name="T41" fmla="*/ 367851 h 962"/>
              <a:gd name="T42" fmla="*/ 127725 w 659"/>
              <a:gd name="T43" fmla="*/ 370248 h 962"/>
              <a:gd name="T44" fmla="*/ 70351 w 659"/>
              <a:gd name="T45" fmla="*/ 307940 h 962"/>
              <a:gd name="T46" fmla="*/ 4098 w 659"/>
              <a:gd name="T47" fmla="*/ 263008 h 962"/>
              <a:gd name="T48" fmla="*/ 29370 w 659"/>
              <a:gd name="T49" fmla="*/ 192912 h 962"/>
              <a:gd name="T50" fmla="*/ 36883 w 659"/>
              <a:gd name="T51" fmla="*/ 112632 h 962"/>
              <a:gd name="T52" fmla="*/ 73766 w 659"/>
              <a:gd name="T53" fmla="*/ 69496 h 962"/>
              <a:gd name="T54" fmla="*/ 159827 w 659"/>
              <a:gd name="T55" fmla="*/ 37744 h 962"/>
              <a:gd name="T56" fmla="*/ 172122 w 659"/>
              <a:gd name="T57" fmla="*/ 40739 h 962"/>
              <a:gd name="T58" fmla="*/ 228130 w 659"/>
              <a:gd name="T59" fmla="*/ 0 h 962"/>
              <a:gd name="T60" fmla="*/ 293017 w 659"/>
              <a:gd name="T61" fmla="*/ 43136 h 962"/>
              <a:gd name="T62" fmla="*/ 368832 w 659"/>
              <a:gd name="T63" fmla="*/ 44334 h 962"/>
              <a:gd name="T64" fmla="*/ 390006 w 659"/>
              <a:gd name="T65" fmla="*/ 110236 h 962"/>
              <a:gd name="T66" fmla="*/ 437818 w 659"/>
              <a:gd name="T67" fmla="*/ 178534 h 962"/>
              <a:gd name="T68" fmla="*/ 437135 w 659"/>
              <a:gd name="T69" fmla="*/ 232453 h 962"/>
              <a:gd name="T70" fmla="*/ 386591 w 659"/>
              <a:gd name="T71" fmla="*/ 299553 h 962"/>
              <a:gd name="T72" fmla="*/ 333998 w 659"/>
              <a:gd name="T73" fmla="*/ 375040 h 962"/>
              <a:gd name="T74" fmla="*/ 287553 w 659"/>
              <a:gd name="T75" fmla="*/ 364256 h 962"/>
              <a:gd name="T76" fmla="*/ 222665 w 659"/>
              <a:gd name="T77" fmla="*/ 405595 h 962"/>
              <a:gd name="T78" fmla="*/ 224031 w 659"/>
              <a:gd name="T79" fmla="*/ 311535 h 962"/>
              <a:gd name="T80" fmla="*/ 224031 w 659"/>
              <a:gd name="T81" fmla="*/ 329508 h 962"/>
              <a:gd name="T82" fmla="*/ 361319 w 659"/>
              <a:gd name="T83" fmla="*/ 209088 h 962"/>
              <a:gd name="T84" fmla="*/ 224031 w 659"/>
              <a:gd name="T85" fmla="*/ 295359 h 962"/>
              <a:gd name="T86" fmla="*/ 322387 w 659"/>
              <a:gd name="T87" fmla="*/ 209088 h 962"/>
              <a:gd name="T88" fmla="*/ 308043 w 659"/>
              <a:gd name="T89" fmla="*/ 395410 h 962"/>
              <a:gd name="T90" fmla="*/ 249986 w 659"/>
              <a:gd name="T91" fmla="*/ 424766 h 962"/>
              <a:gd name="T92" fmla="*/ 297115 w 659"/>
              <a:gd name="T93" fmla="*/ 508042 h 962"/>
              <a:gd name="T94" fmla="*/ 386591 w 659"/>
              <a:gd name="T95" fmla="*/ 552376 h 962"/>
              <a:gd name="T96" fmla="*/ 163242 w 659"/>
              <a:gd name="T97" fmla="*/ 401401 h 962"/>
              <a:gd name="T98" fmla="*/ 112699 w 659"/>
              <a:gd name="T99" fmla="*/ 396608 h 962"/>
              <a:gd name="T100" fmla="*/ 78548 w 659"/>
              <a:gd name="T101" fmla="*/ 566155 h 962"/>
              <a:gd name="T102" fmla="*/ 208322 w 659"/>
              <a:gd name="T103" fmla="*/ 558367 h 962"/>
              <a:gd name="T104" fmla="*/ 222665 w 659"/>
              <a:gd name="T105" fmla="*/ 429559 h 96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59" h="962">
                <a:moveTo>
                  <a:pt x="230" y="555"/>
                </a:moveTo>
                <a:cubicBezTo>
                  <a:pt x="254" y="555"/>
                  <a:pt x="278" y="567"/>
                  <a:pt x="290" y="585"/>
                </a:cubicBezTo>
                <a:lnTo>
                  <a:pt x="313" y="619"/>
                </a:lnTo>
                <a:cubicBezTo>
                  <a:pt x="320" y="629"/>
                  <a:pt x="331" y="630"/>
                  <a:pt x="338" y="619"/>
                </a:cubicBezTo>
                <a:lnTo>
                  <a:pt x="362" y="586"/>
                </a:lnTo>
                <a:cubicBezTo>
                  <a:pt x="375" y="569"/>
                  <a:pt x="398" y="558"/>
                  <a:pt x="421" y="558"/>
                </a:cubicBezTo>
                <a:cubicBezTo>
                  <a:pt x="429" y="558"/>
                  <a:pt x="436" y="559"/>
                  <a:pt x="443" y="561"/>
                </a:cubicBezTo>
                <a:lnTo>
                  <a:pt x="481" y="575"/>
                </a:lnTo>
                <a:cubicBezTo>
                  <a:pt x="484" y="576"/>
                  <a:pt x="486" y="576"/>
                  <a:pt x="489" y="576"/>
                </a:cubicBezTo>
                <a:cubicBezTo>
                  <a:pt x="500" y="576"/>
                  <a:pt x="501" y="567"/>
                  <a:pt x="501" y="561"/>
                </a:cubicBezTo>
                <a:lnTo>
                  <a:pt x="501" y="520"/>
                </a:lnTo>
                <a:cubicBezTo>
                  <a:pt x="502" y="490"/>
                  <a:pt x="524" y="461"/>
                  <a:pt x="552" y="452"/>
                </a:cubicBezTo>
                <a:lnTo>
                  <a:pt x="591" y="441"/>
                </a:lnTo>
                <a:cubicBezTo>
                  <a:pt x="597" y="439"/>
                  <a:pt x="602" y="436"/>
                  <a:pt x="603" y="432"/>
                </a:cubicBezTo>
                <a:cubicBezTo>
                  <a:pt x="604" y="428"/>
                  <a:pt x="603" y="422"/>
                  <a:pt x="599" y="417"/>
                </a:cubicBezTo>
                <a:lnTo>
                  <a:pt x="575" y="384"/>
                </a:lnTo>
                <a:cubicBezTo>
                  <a:pt x="558" y="360"/>
                  <a:pt x="559" y="323"/>
                  <a:pt x="577" y="300"/>
                </a:cubicBezTo>
                <a:lnTo>
                  <a:pt x="601" y="268"/>
                </a:lnTo>
                <a:cubicBezTo>
                  <a:pt x="605" y="263"/>
                  <a:pt x="607" y="257"/>
                  <a:pt x="605" y="253"/>
                </a:cubicBezTo>
                <a:cubicBezTo>
                  <a:pt x="604" y="249"/>
                  <a:pt x="600" y="246"/>
                  <a:pt x="594" y="244"/>
                </a:cubicBezTo>
                <a:lnTo>
                  <a:pt x="555" y="231"/>
                </a:lnTo>
                <a:cubicBezTo>
                  <a:pt x="527" y="222"/>
                  <a:pt x="506" y="192"/>
                  <a:pt x="507" y="162"/>
                </a:cubicBezTo>
                <a:lnTo>
                  <a:pt x="508" y="121"/>
                </a:lnTo>
                <a:cubicBezTo>
                  <a:pt x="508" y="116"/>
                  <a:pt x="507" y="111"/>
                  <a:pt x="504" y="108"/>
                </a:cubicBezTo>
                <a:cubicBezTo>
                  <a:pt x="501" y="106"/>
                  <a:pt x="498" y="105"/>
                  <a:pt x="495" y="105"/>
                </a:cubicBezTo>
                <a:cubicBezTo>
                  <a:pt x="493" y="105"/>
                  <a:pt x="490" y="106"/>
                  <a:pt x="488" y="106"/>
                </a:cubicBezTo>
                <a:lnTo>
                  <a:pt x="449" y="119"/>
                </a:lnTo>
                <a:cubicBezTo>
                  <a:pt x="443" y="121"/>
                  <a:pt x="436" y="122"/>
                  <a:pt x="429" y="122"/>
                </a:cubicBezTo>
                <a:cubicBezTo>
                  <a:pt x="405" y="122"/>
                  <a:pt x="382" y="110"/>
                  <a:pt x="369" y="92"/>
                </a:cubicBezTo>
                <a:lnTo>
                  <a:pt x="346" y="58"/>
                </a:lnTo>
                <a:cubicBezTo>
                  <a:pt x="343" y="53"/>
                  <a:pt x="338" y="50"/>
                  <a:pt x="334" y="50"/>
                </a:cubicBezTo>
                <a:cubicBezTo>
                  <a:pt x="328" y="50"/>
                  <a:pt x="326" y="50"/>
                  <a:pt x="322" y="56"/>
                </a:cubicBezTo>
                <a:lnTo>
                  <a:pt x="321" y="58"/>
                </a:lnTo>
                <a:cubicBezTo>
                  <a:pt x="311" y="74"/>
                  <a:pt x="298" y="93"/>
                  <a:pt x="287" y="104"/>
                </a:cubicBezTo>
                <a:cubicBezTo>
                  <a:pt x="280" y="111"/>
                  <a:pt x="269" y="120"/>
                  <a:pt x="255" y="120"/>
                </a:cubicBezTo>
                <a:cubicBezTo>
                  <a:pt x="251" y="120"/>
                  <a:pt x="247" y="119"/>
                  <a:pt x="245" y="118"/>
                </a:cubicBezTo>
                <a:lnTo>
                  <a:pt x="241" y="118"/>
                </a:lnTo>
                <a:lnTo>
                  <a:pt x="238" y="116"/>
                </a:lnTo>
                <a:cubicBezTo>
                  <a:pt x="234" y="115"/>
                  <a:pt x="227" y="113"/>
                  <a:pt x="220" y="111"/>
                </a:cubicBezTo>
                <a:cubicBezTo>
                  <a:pt x="210" y="108"/>
                  <a:pt x="192" y="103"/>
                  <a:pt x="189" y="103"/>
                </a:cubicBezTo>
                <a:cubicBezTo>
                  <a:pt x="181" y="101"/>
                  <a:pt x="173" y="100"/>
                  <a:pt x="171" y="100"/>
                </a:cubicBezTo>
                <a:cubicBezTo>
                  <a:pt x="161" y="100"/>
                  <a:pt x="158" y="108"/>
                  <a:pt x="158" y="116"/>
                </a:cubicBezTo>
                <a:lnTo>
                  <a:pt x="158" y="157"/>
                </a:lnTo>
                <a:cubicBezTo>
                  <a:pt x="158" y="187"/>
                  <a:pt x="135" y="216"/>
                  <a:pt x="107" y="225"/>
                </a:cubicBezTo>
                <a:lnTo>
                  <a:pt x="68" y="236"/>
                </a:lnTo>
                <a:cubicBezTo>
                  <a:pt x="62" y="238"/>
                  <a:pt x="58" y="241"/>
                  <a:pt x="56" y="246"/>
                </a:cubicBezTo>
                <a:cubicBezTo>
                  <a:pt x="55" y="249"/>
                  <a:pt x="56" y="255"/>
                  <a:pt x="60" y="260"/>
                </a:cubicBezTo>
                <a:lnTo>
                  <a:pt x="84" y="293"/>
                </a:lnTo>
                <a:cubicBezTo>
                  <a:pt x="101" y="317"/>
                  <a:pt x="101" y="354"/>
                  <a:pt x="83" y="377"/>
                </a:cubicBezTo>
                <a:lnTo>
                  <a:pt x="58" y="410"/>
                </a:lnTo>
                <a:cubicBezTo>
                  <a:pt x="54" y="415"/>
                  <a:pt x="53" y="420"/>
                  <a:pt x="54" y="424"/>
                </a:cubicBezTo>
                <a:cubicBezTo>
                  <a:pt x="55" y="428"/>
                  <a:pt x="59" y="431"/>
                  <a:pt x="65" y="433"/>
                </a:cubicBezTo>
                <a:lnTo>
                  <a:pt x="104" y="446"/>
                </a:lnTo>
                <a:cubicBezTo>
                  <a:pt x="132" y="455"/>
                  <a:pt x="153" y="486"/>
                  <a:pt x="153" y="515"/>
                </a:cubicBezTo>
                <a:lnTo>
                  <a:pt x="152" y="556"/>
                </a:lnTo>
                <a:cubicBezTo>
                  <a:pt x="151" y="561"/>
                  <a:pt x="153" y="566"/>
                  <a:pt x="155" y="568"/>
                </a:cubicBezTo>
                <a:cubicBezTo>
                  <a:pt x="158" y="571"/>
                  <a:pt x="162" y="572"/>
                  <a:pt x="164" y="572"/>
                </a:cubicBezTo>
                <a:cubicBezTo>
                  <a:pt x="167" y="572"/>
                  <a:pt x="169" y="571"/>
                  <a:pt x="172" y="571"/>
                </a:cubicBezTo>
                <a:lnTo>
                  <a:pt x="210" y="558"/>
                </a:lnTo>
                <a:cubicBezTo>
                  <a:pt x="217" y="556"/>
                  <a:pt x="223" y="555"/>
                  <a:pt x="230" y="555"/>
                </a:cubicBezTo>
                <a:close/>
                <a:moveTo>
                  <a:pt x="326" y="677"/>
                </a:moveTo>
                <a:cubicBezTo>
                  <a:pt x="305" y="677"/>
                  <a:pt x="285" y="666"/>
                  <a:pt x="272" y="647"/>
                </a:cubicBezTo>
                <a:lnTo>
                  <a:pt x="249" y="614"/>
                </a:lnTo>
                <a:cubicBezTo>
                  <a:pt x="246" y="609"/>
                  <a:pt x="238" y="605"/>
                  <a:pt x="230" y="605"/>
                </a:cubicBezTo>
                <a:cubicBezTo>
                  <a:pt x="228" y="605"/>
                  <a:pt x="227" y="605"/>
                  <a:pt x="225" y="606"/>
                </a:cubicBezTo>
                <a:lnTo>
                  <a:pt x="187" y="618"/>
                </a:lnTo>
                <a:cubicBezTo>
                  <a:pt x="162" y="626"/>
                  <a:pt x="136" y="620"/>
                  <a:pt x="120" y="603"/>
                </a:cubicBezTo>
                <a:cubicBezTo>
                  <a:pt x="107" y="591"/>
                  <a:pt x="101" y="573"/>
                  <a:pt x="102" y="554"/>
                </a:cubicBezTo>
                <a:lnTo>
                  <a:pt x="103" y="514"/>
                </a:lnTo>
                <a:cubicBezTo>
                  <a:pt x="103" y="506"/>
                  <a:pt x="96" y="496"/>
                  <a:pt x="88" y="493"/>
                </a:cubicBezTo>
                <a:lnTo>
                  <a:pt x="50" y="481"/>
                </a:lnTo>
                <a:cubicBezTo>
                  <a:pt x="28" y="474"/>
                  <a:pt x="12" y="458"/>
                  <a:pt x="6" y="439"/>
                </a:cubicBezTo>
                <a:cubicBezTo>
                  <a:pt x="0" y="419"/>
                  <a:pt x="4" y="397"/>
                  <a:pt x="18" y="379"/>
                </a:cubicBezTo>
                <a:lnTo>
                  <a:pt x="43" y="347"/>
                </a:lnTo>
                <a:cubicBezTo>
                  <a:pt x="48" y="341"/>
                  <a:pt x="48" y="328"/>
                  <a:pt x="43" y="322"/>
                </a:cubicBezTo>
                <a:lnTo>
                  <a:pt x="20" y="289"/>
                </a:lnTo>
                <a:cubicBezTo>
                  <a:pt x="6" y="271"/>
                  <a:pt x="2" y="249"/>
                  <a:pt x="9" y="229"/>
                </a:cubicBezTo>
                <a:cubicBezTo>
                  <a:pt x="16" y="210"/>
                  <a:pt x="32" y="195"/>
                  <a:pt x="54" y="188"/>
                </a:cubicBezTo>
                <a:lnTo>
                  <a:pt x="93" y="177"/>
                </a:lnTo>
                <a:cubicBezTo>
                  <a:pt x="100" y="175"/>
                  <a:pt x="108" y="164"/>
                  <a:pt x="108" y="157"/>
                </a:cubicBezTo>
                <a:lnTo>
                  <a:pt x="108" y="116"/>
                </a:lnTo>
                <a:cubicBezTo>
                  <a:pt x="108" y="79"/>
                  <a:pt x="135" y="50"/>
                  <a:pt x="171" y="50"/>
                </a:cubicBezTo>
                <a:cubicBezTo>
                  <a:pt x="180" y="50"/>
                  <a:pt x="193" y="52"/>
                  <a:pt x="200" y="54"/>
                </a:cubicBezTo>
                <a:cubicBezTo>
                  <a:pt x="203" y="55"/>
                  <a:pt x="213" y="57"/>
                  <a:pt x="234" y="63"/>
                </a:cubicBezTo>
                <a:cubicBezTo>
                  <a:pt x="241" y="65"/>
                  <a:pt x="247" y="67"/>
                  <a:pt x="251" y="68"/>
                </a:cubicBezTo>
                <a:lnTo>
                  <a:pt x="252" y="68"/>
                </a:lnTo>
                <a:cubicBezTo>
                  <a:pt x="252" y="68"/>
                  <a:pt x="252" y="68"/>
                  <a:pt x="252" y="68"/>
                </a:cubicBezTo>
                <a:cubicBezTo>
                  <a:pt x="258" y="63"/>
                  <a:pt x="267" y="50"/>
                  <a:pt x="279" y="31"/>
                </a:cubicBezTo>
                <a:lnTo>
                  <a:pt x="280" y="30"/>
                </a:lnTo>
                <a:cubicBezTo>
                  <a:pt x="293" y="10"/>
                  <a:pt x="310" y="0"/>
                  <a:pt x="334" y="0"/>
                </a:cubicBezTo>
                <a:cubicBezTo>
                  <a:pt x="355" y="0"/>
                  <a:pt x="374" y="11"/>
                  <a:pt x="387" y="30"/>
                </a:cubicBezTo>
                <a:lnTo>
                  <a:pt x="410" y="63"/>
                </a:lnTo>
                <a:cubicBezTo>
                  <a:pt x="413" y="68"/>
                  <a:pt x="421" y="72"/>
                  <a:pt x="429" y="72"/>
                </a:cubicBezTo>
                <a:cubicBezTo>
                  <a:pt x="432" y="72"/>
                  <a:pt x="433" y="72"/>
                  <a:pt x="434" y="71"/>
                </a:cubicBezTo>
                <a:lnTo>
                  <a:pt x="472" y="59"/>
                </a:lnTo>
                <a:cubicBezTo>
                  <a:pt x="497" y="51"/>
                  <a:pt x="523" y="57"/>
                  <a:pt x="540" y="74"/>
                </a:cubicBezTo>
                <a:cubicBezTo>
                  <a:pt x="552" y="86"/>
                  <a:pt x="558" y="104"/>
                  <a:pt x="558" y="123"/>
                </a:cubicBezTo>
                <a:lnTo>
                  <a:pt x="556" y="163"/>
                </a:lnTo>
                <a:cubicBezTo>
                  <a:pt x="556" y="171"/>
                  <a:pt x="564" y="181"/>
                  <a:pt x="571" y="184"/>
                </a:cubicBezTo>
                <a:lnTo>
                  <a:pt x="610" y="196"/>
                </a:lnTo>
                <a:cubicBezTo>
                  <a:pt x="631" y="203"/>
                  <a:pt x="647" y="219"/>
                  <a:pt x="653" y="238"/>
                </a:cubicBezTo>
                <a:cubicBezTo>
                  <a:pt x="659" y="258"/>
                  <a:pt x="655" y="280"/>
                  <a:pt x="641" y="298"/>
                </a:cubicBezTo>
                <a:lnTo>
                  <a:pt x="616" y="330"/>
                </a:lnTo>
                <a:cubicBezTo>
                  <a:pt x="612" y="336"/>
                  <a:pt x="611" y="349"/>
                  <a:pt x="616" y="355"/>
                </a:cubicBezTo>
                <a:lnTo>
                  <a:pt x="640" y="388"/>
                </a:lnTo>
                <a:cubicBezTo>
                  <a:pt x="653" y="406"/>
                  <a:pt x="657" y="428"/>
                  <a:pt x="650" y="448"/>
                </a:cubicBezTo>
                <a:cubicBezTo>
                  <a:pt x="644" y="467"/>
                  <a:pt x="627" y="482"/>
                  <a:pt x="605" y="489"/>
                </a:cubicBezTo>
                <a:lnTo>
                  <a:pt x="566" y="500"/>
                </a:lnTo>
                <a:cubicBezTo>
                  <a:pt x="559" y="502"/>
                  <a:pt x="551" y="513"/>
                  <a:pt x="551" y="520"/>
                </a:cubicBezTo>
                <a:lnTo>
                  <a:pt x="551" y="561"/>
                </a:lnTo>
                <a:cubicBezTo>
                  <a:pt x="551" y="599"/>
                  <a:pt x="525" y="626"/>
                  <a:pt x="489" y="626"/>
                </a:cubicBezTo>
                <a:cubicBezTo>
                  <a:pt x="481" y="626"/>
                  <a:pt x="472" y="625"/>
                  <a:pt x="464" y="622"/>
                </a:cubicBezTo>
                <a:lnTo>
                  <a:pt x="426" y="608"/>
                </a:lnTo>
                <a:cubicBezTo>
                  <a:pt x="425" y="608"/>
                  <a:pt x="423" y="608"/>
                  <a:pt x="421" y="608"/>
                </a:cubicBezTo>
                <a:cubicBezTo>
                  <a:pt x="413" y="608"/>
                  <a:pt x="405" y="612"/>
                  <a:pt x="402" y="616"/>
                </a:cubicBezTo>
                <a:lnTo>
                  <a:pt x="379" y="649"/>
                </a:lnTo>
                <a:cubicBezTo>
                  <a:pt x="365" y="667"/>
                  <a:pt x="346" y="677"/>
                  <a:pt x="326" y="677"/>
                </a:cubicBezTo>
                <a:close/>
                <a:moveTo>
                  <a:pt x="328" y="178"/>
                </a:moveTo>
                <a:cubicBezTo>
                  <a:pt x="234" y="178"/>
                  <a:pt x="157" y="254"/>
                  <a:pt x="157" y="349"/>
                </a:cubicBezTo>
                <a:cubicBezTo>
                  <a:pt x="157" y="443"/>
                  <a:pt x="234" y="520"/>
                  <a:pt x="328" y="520"/>
                </a:cubicBezTo>
                <a:cubicBezTo>
                  <a:pt x="423" y="520"/>
                  <a:pt x="499" y="443"/>
                  <a:pt x="499" y="349"/>
                </a:cubicBezTo>
                <a:cubicBezTo>
                  <a:pt x="499" y="254"/>
                  <a:pt x="423" y="178"/>
                  <a:pt x="328" y="178"/>
                </a:cubicBezTo>
                <a:close/>
                <a:moveTo>
                  <a:pt x="328" y="550"/>
                </a:moveTo>
                <a:cubicBezTo>
                  <a:pt x="217" y="550"/>
                  <a:pt x="127" y="460"/>
                  <a:pt x="127" y="349"/>
                </a:cubicBezTo>
                <a:cubicBezTo>
                  <a:pt x="127" y="238"/>
                  <a:pt x="217" y="148"/>
                  <a:pt x="328" y="148"/>
                </a:cubicBezTo>
                <a:cubicBezTo>
                  <a:pt x="439" y="148"/>
                  <a:pt x="529" y="238"/>
                  <a:pt x="529" y="349"/>
                </a:cubicBezTo>
                <a:cubicBezTo>
                  <a:pt x="529" y="460"/>
                  <a:pt x="439" y="550"/>
                  <a:pt x="328" y="550"/>
                </a:cubicBezTo>
                <a:close/>
                <a:moveTo>
                  <a:pt x="472" y="349"/>
                </a:moveTo>
                <a:cubicBezTo>
                  <a:pt x="472" y="428"/>
                  <a:pt x="408" y="493"/>
                  <a:pt x="328" y="493"/>
                </a:cubicBezTo>
                <a:cubicBezTo>
                  <a:pt x="249" y="493"/>
                  <a:pt x="184" y="428"/>
                  <a:pt x="184" y="349"/>
                </a:cubicBezTo>
                <a:cubicBezTo>
                  <a:pt x="184" y="269"/>
                  <a:pt x="249" y="205"/>
                  <a:pt x="328" y="205"/>
                </a:cubicBezTo>
                <a:cubicBezTo>
                  <a:pt x="408" y="205"/>
                  <a:pt x="472" y="269"/>
                  <a:pt x="472" y="349"/>
                </a:cubicBezTo>
                <a:close/>
                <a:moveTo>
                  <a:pt x="491" y="666"/>
                </a:moveTo>
                <a:cubicBezTo>
                  <a:pt x="491" y="666"/>
                  <a:pt x="490" y="666"/>
                  <a:pt x="489" y="666"/>
                </a:cubicBezTo>
                <a:cubicBezTo>
                  <a:pt x="476" y="666"/>
                  <a:pt x="463" y="664"/>
                  <a:pt x="451" y="660"/>
                </a:cubicBezTo>
                <a:lnTo>
                  <a:pt x="426" y="651"/>
                </a:lnTo>
                <a:lnTo>
                  <a:pt x="411" y="672"/>
                </a:lnTo>
                <a:cubicBezTo>
                  <a:pt x="399" y="689"/>
                  <a:pt x="383" y="701"/>
                  <a:pt x="366" y="709"/>
                </a:cubicBezTo>
                <a:lnTo>
                  <a:pt x="378" y="908"/>
                </a:lnTo>
                <a:cubicBezTo>
                  <a:pt x="379" y="925"/>
                  <a:pt x="387" y="926"/>
                  <a:pt x="395" y="913"/>
                </a:cubicBezTo>
                <a:lnTo>
                  <a:pt x="435" y="848"/>
                </a:lnTo>
                <a:cubicBezTo>
                  <a:pt x="444" y="834"/>
                  <a:pt x="460" y="832"/>
                  <a:pt x="471" y="844"/>
                </a:cubicBezTo>
                <a:lnTo>
                  <a:pt x="553" y="929"/>
                </a:lnTo>
                <a:cubicBezTo>
                  <a:pt x="564" y="941"/>
                  <a:pt x="570" y="938"/>
                  <a:pt x="566" y="922"/>
                </a:cubicBezTo>
                <a:cubicBezTo>
                  <a:pt x="566" y="922"/>
                  <a:pt x="514" y="744"/>
                  <a:pt x="491" y="666"/>
                </a:cubicBezTo>
                <a:close/>
                <a:moveTo>
                  <a:pt x="326" y="717"/>
                </a:moveTo>
                <a:cubicBezTo>
                  <a:pt x="291" y="717"/>
                  <a:pt x="260" y="700"/>
                  <a:pt x="239" y="670"/>
                </a:cubicBezTo>
                <a:lnTo>
                  <a:pt x="224" y="648"/>
                </a:lnTo>
                <a:lnTo>
                  <a:pt x="199" y="656"/>
                </a:lnTo>
                <a:cubicBezTo>
                  <a:pt x="188" y="660"/>
                  <a:pt x="176" y="662"/>
                  <a:pt x="165" y="662"/>
                </a:cubicBezTo>
                <a:cubicBezTo>
                  <a:pt x="160" y="662"/>
                  <a:pt x="155" y="661"/>
                  <a:pt x="150" y="660"/>
                </a:cubicBezTo>
                <a:cubicBezTo>
                  <a:pt x="129" y="738"/>
                  <a:pt x="81" y="915"/>
                  <a:pt x="80" y="920"/>
                </a:cubicBezTo>
                <a:cubicBezTo>
                  <a:pt x="77" y="936"/>
                  <a:pt x="87" y="962"/>
                  <a:pt x="115" y="945"/>
                </a:cubicBezTo>
                <a:cubicBezTo>
                  <a:pt x="119" y="943"/>
                  <a:pt x="203" y="874"/>
                  <a:pt x="203" y="874"/>
                </a:cubicBezTo>
                <a:cubicBezTo>
                  <a:pt x="215" y="863"/>
                  <a:pt x="226" y="862"/>
                  <a:pt x="240" y="875"/>
                </a:cubicBezTo>
                <a:lnTo>
                  <a:pt x="305" y="932"/>
                </a:lnTo>
                <a:cubicBezTo>
                  <a:pt x="317" y="943"/>
                  <a:pt x="334" y="937"/>
                  <a:pt x="334" y="921"/>
                </a:cubicBezTo>
                <a:lnTo>
                  <a:pt x="328" y="717"/>
                </a:lnTo>
                <a:cubicBezTo>
                  <a:pt x="327" y="717"/>
                  <a:pt x="326" y="717"/>
                  <a:pt x="326" y="7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17">
            <a:extLst>
              <a:ext uri="{FF2B5EF4-FFF2-40B4-BE49-F238E27FC236}">
                <a16:creationId xmlns:a16="http://schemas.microsoft.com/office/drawing/2014/main" id="{C46E7367-1C40-2B28-F2EA-41728216C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2995612"/>
            <a:ext cx="914400" cy="914400"/>
          </a:xfrm>
          <a:prstGeom prst="ellipse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39" name="Freeform 34">
            <a:extLst>
              <a:ext uri="{FF2B5EF4-FFF2-40B4-BE49-F238E27FC236}">
                <a16:creationId xmlns:a16="http://schemas.microsoft.com/office/drawing/2014/main" id="{0B4E54FA-12EE-DD3B-EB92-2B7AFE7D1996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767888" y="3263975"/>
            <a:ext cx="541817" cy="330050"/>
          </a:xfrm>
          <a:custGeom>
            <a:avLst/>
            <a:gdLst>
              <a:gd name="T0" fmla="*/ 64509 w 363"/>
              <a:gd name="T1" fmla="*/ 172684 h 221"/>
              <a:gd name="T2" fmla="*/ 19503 w 363"/>
              <a:gd name="T3" fmla="*/ 192205 h 221"/>
              <a:gd name="T4" fmla="*/ 357052 w 363"/>
              <a:gd name="T5" fmla="*/ 87093 h 221"/>
              <a:gd name="T6" fmla="*/ 361553 w 363"/>
              <a:gd name="T7" fmla="*/ 70575 h 221"/>
              <a:gd name="T8" fmla="*/ 321047 w 363"/>
              <a:gd name="T9" fmla="*/ 72077 h 221"/>
              <a:gd name="T10" fmla="*/ 357052 w 363"/>
              <a:gd name="T11" fmla="*/ 87093 h 221"/>
              <a:gd name="T12" fmla="*/ 369054 w 363"/>
              <a:gd name="T13" fmla="*/ 87093 h 221"/>
              <a:gd name="T14" fmla="*/ 373555 w 363"/>
              <a:gd name="T15" fmla="*/ 79585 h 221"/>
              <a:gd name="T16" fmla="*/ 369054 w 363"/>
              <a:gd name="T17" fmla="*/ 243259 h 221"/>
              <a:gd name="T18" fmla="*/ 381056 w 363"/>
              <a:gd name="T19" fmla="*/ 243259 h 221"/>
              <a:gd name="T20" fmla="*/ 367554 w 363"/>
              <a:gd name="T21" fmla="*/ 216231 h 221"/>
              <a:gd name="T22" fmla="*/ 361553 w 363"/>
              <a:gd name="T23" fmla="*/ 216231 h 221"/>
              <a:gd name="T24" fmla="*/ 337550 w 363"/>
              <a:gd name="T25" fmla="*/ 268787 h 221"/>
              <a:gd name="T26" fmla="*/ 367554 w 363"/>
              <a:gd name="T27" fmla="*/ 268787 h 221"/>
              <a:gd name="T28" fmla="*/ 367554 w 363"/>
              <a:gd name="T29" fmla="*/ 216231 h 221"/>
              <a:gd name="T30" fmla="*/ 205530 w 363"/>
              <a:gd name="T31" fmla="*/ 0 h 221"/>
              <a:gd name="T32" fmla="*/ 207030 w 363"/>
              <a:gd name="T33" fmla="*/ 87093 h 221"/>
              <a:gd name="T34" fmla="*/ 543080 w 363"/>
              <a:gd name="T35" fmla="*/ 160671 h 221"/>
              <a:gd name="T36" fmla="*/ 372055 w 363"/>
              <a:gd name="T37" fmla="*/ 187700 h 221"/>
              <a:gd name="T38" fmla="*/ 112517 w 363"/>
              <a:gd name="T39" fmla="*/ 331854 h 221"/>
              <a:gd name="T40" fmla="*/ 207030 w 363"/>
              <a:gd name="T41" fmla="*/ 187700 h 221"/>
              <a:gd name="T42" fmla="*/ 28504 w 363"/>
              <a:gd name="T43" fmla="*/ 139649 h 221"/>
              <a:gd name="T44" fmla="*/ 28504 w 363"/>
              <a:gd name="T45" fmla="*/ 105112 h 221"/>
              <a:gd name="T46" fmla="*/ 31505 w 363"/>
              <a:gd name="T47" fmla="*/ 6006 h 221"/>
              <a:gd name="T48" fmla="*/ 153022 w 363"/>
              <a:gd name="T49" fmla="*/ 105112 h 221"/>
              <a:gd name="T50" fmla="*/ 474070 w 363"/>
              <a:gd name="T51" fmla="*/ 114122 h 221"/>
              <a:gd name="T52" fmla="*/ 543080 w 363"/>
              <a:gd name="T53" fmla="*/ 160671 h 221"/>
              <a:gd name="T54" fmla="*/ 207030 w 363"/>
              <a:gd name="T55" fmla="*/ 130639 h 221"/>
              <a:gd name="T56" fmla="*/ 207030 w 363"/>
              <a:gd name="T57" fmla="*/ 156167 h 221"/>
              <a:gd name="T58" fmla="*/ 264039 w 363"/>
              <a:gd name="T59" fmla="*/ 144154 h 221"/>
              <a:gd name="T60" fmla="*/ 238535 w 363"/>
              <a:gd name="T61" fmla="*/ 144154 h 221"/>
              <a:gd name="T62" fmla="*/ 264039 w 363"/>
              <a:gd name="T63" fmla="*/ 144154 h 221"/>
              <a:gd name="T64" fmla="*/ 294043 w 363"/>
              <a:gd name="T65" fmla="*/ 130639 h 221"/>
              <a:gd name="T66" fmla="*/ 294043 w 363"/>
              <a:gd name="T67" fmla="*/ 156167 h 221"/>
              <a:gd name="T68" fmla="*/ 351052 w 363"/>
              <a:gd name="T69" fmla="*/ 144154 h 221"/>
              <a:gd name="T70" fmla="*/ 325548 w 363"/>
              <a:gd name="T71" fmla="*/ 144154 h 221"/>
              <a:gd name="T72" fmla="*/ 351052 w 363"/>
              <a:gd name="T73" fmla="*/ 144154 h 221"/>
              <a:gd name="T74" fmla="*/ 381056 w 363"/>
              <a:gd name="T75" fmla="*/ 130639 h 221"/>
              <a:gd name="T76" fmla="*/ 381056 w 363"/>
              <a:gd name="T77" fmla="*/ 156167 h 221"/>
              <a:gd name="T78" fmla="*/ 510075 w 363"/>
              <a:gd name="T79" fmla="*/ 144154 h 221"/>
              <a:gd name="T80" fmla="*/ 463568 w 363"/>
              <a:gd name="T81" fmla="*/ 136646 h 221"/>
              <a:gd name="T82" fmla="*/ 510075 w 363"/>
              <a:gd name="T83" fmla="*/ 144154 h 22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63" h="221">
                <a:moveTo>
                  <a:pt x="25" y="108"/>
                </a:moveTo>
                <a:cubicBezTo>
                  <a:pt x="43" y="115"/>
                  <a:pt x="43" y="115"/>
                  <a:pt x="43" y="115"/>
                </a:cubicBezTo>
                <a:cubicBezTo>
                  <a:pt x="26" y="128"/>
                  <a:pt x="26" y="128"/>
                  <a:pt x="26" y="128"/>
                </a:cubicBezTo>
                <a:cubicBezTo>
                  <a:pt x="13" y="128"/>
                  <a:pt x="13" y="128"/>
                  <a:pt x="13" y="128"/>
                </a:cubicBezTo>
                <a:lnTo>
                  <a:pt x="25" y="108"/>
                </a:lnTo>
                <a:close/>
                <a:moveTo>
                  <a:pt x="238" y="58"/>
                </a:moveTo>
                <a:cubicBezTo>
                  <a:pt x="239" y="54"/>
                  <a:pt x="241" y="50"/>
                  <a:pt x="243" y="47"/>
                </a:cubicBezTo>
                <a:cubicBezTo>
                  <a:pt x="243" y="47"/>
                  <a:pt x="242" y="47"/>
                  <a:pt x="241" y="47"/>
                </a:cubicBezTo>
                <a:cubicBezTo>
                  <a:pt x="237" y="47"/>
                  <a:pt x="229" y="47"/>
                  <a:pt x="224" y="47"/>
                </a:cubicBezTo>
                <a:cubicBezTo>
                  <a:pt x="220" y="47"/>
                  <a:pt x="217" y="47"/>
                  <a:pt x="214" y="48"/>
                </a:cubicBezTo>
                <a:cubicBezTo>
                  <a:pt x="226" y="58"/>
                  <a:pt x="226" y="58"/>
                  <a:pt x="226" y="58"/>
                </a:cubicBezTo>
                <a:lnTo>
                  <a:pt x="238" y="58"/>
                </a:lnTo>
                <a:close/>
                <a:moveTo>
                  <a:pt x="249" y="53"/>
                </a:moveTo>
                <a:cubicBezTo>
                  <a:pt x="248" y="53"/>
                  <a:pt x="247" y="55"/>
                  <a:pt x="246" y="58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1" y="55"/>
                  <a:pt x="250" y="53"/>
                  <a:pt x="249" y="53"/>
                </a:cubicBezTo>
                <a:close/>
                <a:moveTo>
                  <a:pt x="250" y="150"/>
                </a:moveTo>
                <a:cubicBezTo>
                  <a:pt x="249" y="150"/>
                  <a:pt x="246" y="154"/>
                  <a:pt x="246" y="162"/>
                </a:cubicBezTo>
                <a:cubicBezTo>
                  <a:pt x="246" y="169"/>
                  <a:pt x="249" y="173"/>
                  <a:pt x="250" y="173"/>
                </a:cubicBezTo>
                <a:cubicBezTo>
                  <a:pt x="251" y="173"/>
                  <a:pt x="254" y="169"/>
                  <a:pt x="254" y="162"/>
                </a:cubicBezTo>
                <a:cubicBezTo>
                  <a:pt x="254" y="154"/>
                  <a:pt x="251" y="150"/>
                  <a:pt x="250" y="150"/>
                </a:cubicBezTo>
                <a:close/>
                <a:moveTo>
                  <a:pt x="245" y="144"/>
                </a:moveTo>
                <a:cubicBezTo>
                  <a:pt x="244" y="144"/>
                  <a:pt x="243" y="144"/>
                  <a:pt x="243" y="144"/>
                </a:cubicBezTo>
                <a:cubicBezTo>
                  <a:pt x="242" y="144"/>
                  <a:pt x="242" y="144"/>
                  <a:pt x="241" y="144"/>
                </a:cubicBezTo>
                <a:cubicBezTo>
                  <a:pt x="200" y="171"/>
                  <a:pt x="200" y="171"/>
                  <a:pt x="200" y="171"/>
                </a:cubicBezTo>
                <a:cubicBezTo>
                  <a:pt x="205" y="176"/>
                  <a:pt x="214" y="179"/>
                  <a:pt x="225" y="179"/>
                </a:cubicBezTo>
                <a:cubicBezTo>
                  <a:pt x="231" y="179"/>
                  <a:pt x="238" y="179"/>
                  <a:pt x="243" y="179"/>
                </a:cubicBezTo>
                <a:cubicBezTo>
                  <a:pt x="243" y="179"/>
                  <a:pt x="244" y="179"/>
                  <a:pt x="245" y="179"/>
                </a:cubicBezTo>
                <a:cubicBezTo>
                  <a:pt x="241" y="175"/>
                  <a:pt x="238" y="169"/>
                  <a:pt x="238" y="162"/>
                </a:cubicBezTo>
                <a:cubicBezTo>
                  <a:pt x="238" y="154"/>
                  <a:pt x="241" y="148"/>
                  <a:pt x="245" y="144"/>
                </a:cubicBezTo>
                <a:close/>
                <a:moveTo>
                  <a:pt x="208" y="58"/>
                </a:moveTo>
                <a:cubicBezTo>
                  <a:pt x="137" y="0"/>
                  <a:pt x="137" y="0"/>
                  <a:pt x="137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33" y="48"/>
                  <a:pt x="138" y="58"/>
                </a:cubicBezTo>
                <a:lnTo>
                  <a:pt x="208" y="58"/>
                </a:lnTo>
                <a:close/>
                <a:moveTo>
                  <a:pt x="362" y="107"/>
                </a:moveTo>
                <a:cubicBezTo>
                  <a:pt x="361" y="119"/>
                  <a:pt x="332" y="125"/>
                  <a:pt x="316" y="12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75" y="221"/>
                  <a:pt x="75" y="221"/>
                  <a:pt x="75" y="221"/>
                </a:cubicBezTo>
                <a:cubicBezTo>
                  <a:pt x="75" y="221"/>
                  <a:pt x="113" y="172"/>
                  <a:pt x="121" y="162"/>
                </a:cubicBezTo>
                <a:cubicBezTo>
                  <a:pt x="127" y="153"/>
                  <a:pt x="138" y="141"/>
                  <a:pt x="13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92" y="125"/>
                  <a:pt x="46" y="103"/>
                  <a:pt x="19" y="93"/>
                </a:cubicBezTo>
                <a:cubicBezTo>
                  <a:pt x="2" y="87"/>
                  <a:pt x="5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0" y="4"/>
                  <a:pt x="0" y="4"/>
                  <a:pt x="0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46" y="37"/>
                  <a:pt x="54" y="47"/>
                </a:cubicBezTo>
                <a:cubicBezTo>
                  <a:pt x="66" y="61"/>
                  <a:pt x="81" y="69"/>
                  <a:pt x="102" y="70"/>
                </a:cubicBezTo>
                <a:cubicBezTo>
                  <a:pt x="280" y="70"/>
                  <a:pt x="280" y="70"/>
                  <a:pt x="280" y="70"/>
                </a:cubicBezTo>
                <a:cubicBezTo>
                  <a:pt x="293" y="70"/>
                  <a:pt x="305" y="72"/>
                  <a:pt x="316" y="76"/>
                </a:cubicBezTo>
                <a:cubicBezTo>
                  <a:pt x="337" y="83"/>
                  <a:pt x="350" y="91"/>
                  <a:pt x="358" y="99"/>
                </a:cubicBezTo>
                <a:cubicBezTo>
                  <a:pt x="362" y="102"/>
                  <a:pt x="363" y="105"/>
                  <a:pt x="362" y="107"/>
                </a:cubicBezTo>
                <a:close/>
                <a:moveTo>
                  <a:pt x="147" y="96"/>
                </a:moveTo>
                <a:cubicBezTo>
                  <a:pt x="147" y="91"/>
                  <a:pt x="143" y="87"/>
                  <a:pt x="138" y="87"/>
                </a:cubicBezTo>
                <a:cubicBezTo>
                  <a:pt x="134" y="87"/>
                  <a:pt x="130" y="91"/>
                  <a:pt x="130" y="96"/>
                </a:cubicBezTo>
                <a:cubicBezTo>
                  <a:pt x="130" y="100"/>
                  <a:pt x="134" y="104"/>
                  <a:pt x="138" y="104"/>
                </a:cubicBezTo>
                <a:cubicBezTo>
                  <a:pt x="143" y="104"/>
                  <a:pt x="147" y="100"/>
                  <a:pt x="147" y="96"/>
                </a:cubicBezTo>
                <a:close/>
                <a:moveTo>
                  <a:pt x="176" y="96"/>
                </a:moveTo>
                <a:cubicBezTo>
                  <a:pt x="176" y="91"/>
                  <a:pt x="172" y="87"/>
                  <a:pt x="167" y="87"/>
                </a:cubicBezTo>
                <a:cubicBezTo>
                  <a:pt x="162" y="87"/>
                  <a:pt x="159" y="91"/>
                  <a:pt x="159" y="96"/>
                </a:cubicBezTo>
                <a:cubicBezTo>
                  <a:pt x="159" y="100"/>
                  <a:pt x="162" y="104"/>
                  <a:pt x="167" y="104"/>
                </a:cubicBezTo>
                <a:cubicBezTo>
                  <a:pt x="172" y="104"/>
                  <a:pt x="176" y="100"/>
                  <a:pt x="176" y="96"/>
                </a:cubicBezTo>
                <a:close/>
                <a:moveTo>
                  <a:pt x="205" y="96"/>
                </a:moveTo>
                <a:cubicBezTo>
                  <a:pt x="205" y="91"/>
                  <a:pt x="201" y="87"/>
                  <a:pt x="196" y="87"/>
                </a:cubicBezTo>
                <a:cubicBezTo>
                  <a:pt x="191" y="87"/>
                  <a:pt x="188" y="91"/>
                  <a:pt x="188" y="96"/>
                </a:cubicBezTo>
                <a:cubicBezTo>
                  <a:pt x="188" y="100"/>
                  <a:pt x="191" y="104"/>
                  <a:pt x="196" y="104"/>
                </a:cubicBezTo>
                <a:cubicBezTo>
                  <a:pt x="201" y="104"/>
                  <a:pt x="205" y="100"/>
                  <a:pt x="205" y="96"/>
                </a:cubicBezTo>
                <a:close/>
                <a:moveTo>
                  <a:pt x="234" y="96"/>
                </a:moveTo>
                <a:cubicBezTo>
                  <a:pt x="234" y="91"/>
                  <a:pt x="230" y="87"/>
                  <a:pt x="225" y="87"/>
                </a:cubicBezTo>
                <a:cubicBezTo>
                  <a:pt x="220" y="87"/>
                  <a:pt x="217" y="91"/>
                  <a:pt x="217" y="96"/>
                </a:cubicBezTo>
                <a:cubicBezTo>
                  <a:pt x="217" y="100"/>
                  <a:pt x="220" y="104"/>
                  <a:pt x="225" y="104"/>
                </a:cubicBezTo>
                <a:cubicBezTo>
                  <a:pt x="230" y="104"/>
                  <a:pt x="234" y="100"/>
                  <a:pt x="234" y="96"/>
                </a:cubicBezTo>
                <a:close/>
                <a:moveTo>
                  <a:pt x="262" y="96"/>
                </a:moveTo>
                <a:cubicBezTo>
                  <a:pt x="262" y="91"/>
                  <a:pt x="259" y="87"/>
                  <a:pt x="254" y="87"/>
                </a:cubicBezTo>
                <a:cubicBezTo>
                  <a:pt x="249" y="87"/>
                  <a:pt x="245" y="91"/>
                  <a:pt x="245" y="96"/>
                </a:cubicBezTo>
                <a:cubicBezTo>
                  <a:pt x="245" y="100"/>
                  <a:pt x="249" y="104"/>
                  <a:pt x="254" y="104"/>
                </a:cubicBezTo>
                <a:cubicBezTo>
                  <a:pt x="259" y="104"/>
                  <a:pt x="262" y="100"/>
                  <a:pt x="262" y="96"/>
                </a:cubicBezTo>
                <a:close/>
                <a:moveTo>
                  <a:pt x="340" y="96"/>
                </a:moveTo>
                <a:cubicBezTo>
                  <a:pt x="336" y="94"/>
                  <a:pt x="331" y="91"/>
                  <a:pt x="325" y="89"/>
                </a:cubicBezTo>
                <a:cubicBezTo>
                  <a:pt x="322" y="90"/>
                  <a:pt x="316" y="91"/>
                  <a:pt x="309" y="91"/>
                </a:cubicBezTo>
                <a:cubicBezTo>
                  <a:pt x="300" y="91"/>
                  <a:pt x="300" y="104"/>
                  <a:pt x="310" y="105"/>
                </a:cubicBezTo>
                <a:cubicBezTo>
                  <a:pt x="322" y="105"/>
                  <a:pt x="335" y="101"/>
                  <a:pt x="340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20">
            <a:extLst>
              <a:ext uri="{FF2B5EF4-FFF2-40B4-BE49-F238E27FC236}">
                <a16:creationId xmlns:a16="http://schemas.microsoft.com/office/drawing/2014/main" id="{178664FF-89EE-E3BD-6A8F-57828BA09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995612"/>
            <a:ext cx="874713" cy="876300"/>
          </a:xfrm>
          <a:prstGeom prst="ellipse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8" name="图形 57" descr="书籍 纯色填充">
            <a:extLst>
              <a:ext uri="{FF2B5EF4-FFF2-40B4-BE49-F238E27FC236}">
                <a16:creationId xmlns:a16="http://schemas.microsoft.com/office/drawing/2014/main" id="{C30414ED-97F0-DE21-AACC-319A201EAD54}"/>
              </a:ext>
            </a:extLst>
          </p:cNvPr>
          <p:cNvSpPr/>
          <p:nvPr/>
        </p:nvSpPr>
        <p:spPr>
          <a:xfrm>
            <a:off x="6325711" y="3244690"/>
            <a:ext cx="405764" cy="378618"/>
          </a:xfrm>
          <a:custGeom>
            <a:avLst/>
            <a:gdLst>
              <a:gd name="connsiteX0" fmla="*/ 405765 w 405764"/>
              <a:gd name="connsiteY0" fmla="*/ 133350 h 378618"/>
              <a:gd name="connsiteX1" fmla="*/ 381000 w 405764"/>
              <a:gd name="connsiteY1" fmla="*/ 124301 h 378618"/>
              <a:gd name="connsiteX2" fmla="*/ 381000 w 405764"/>
              <a:gd name="connsiteY2" fmla="*/ 72390 h 378618"/>
              <a:gd name="connsiteX3" fmla="*/ 405765 w 405764"/>
              <a:gd name="connsiteY3" fmla="*/ 61912 h 378618"/>
              <a:gd name="connsiteX4" fmla="*/ 238125 w 405764"/>
              <a:gd name="connsiteY4" fmla="*/ 0 h 378618"/>
              <a:gd name="connsiteX5" fmla="*/ 34290 w 405764"/>
              <a:gd name="connsiteY5" fmla="*/ 71437 h 378618"/>
              <a:gd name="connsiteX6" fmla="*/ 14287 w 405764"/>
              <a:gd name="connsiteY6" fmla="*/ 128587 h 378618"/>
              <a:gd name="connsiteX7" fmla="*/ 16669 w 405764"/>
              <a:gd name="connsiteY7" fmla="*/ 149543 h 378618"/>
              <a:gd name="connsiteX8" fmla="*/ 0 w 405764"/>
              <a:gd name="connsiteY8" fmla="*/ 204788 h 378618"/>
              <a:gd name="connsiteX9" fmla="*/ 14287 w 405764"/>
              <a:gd name="connsiteY9" fmla="*/ 246221 h 378618"/>
              <a:gd name="connsiteX10" fmla="*/ 13335 w 405764"/>
              <a:gd name="connsiteY10" fmla="*/ 276225 h 378618"/>
              <a:gd name="connsiteX11" fmla="*/ 38100 w 405764"/>
              <a:gd name="connsiteY11" fmla="*/ 323850 h 378618"/>
              <a:gd name="connsiteX12" fmla="*/ 170498 w 405764"/>
              <a:gd name="connsiteY12" fmla="*/ 378619 h 378618"/>
              <a:gd name="connsiteX13" fmla="*/ 404813 w 405764"/>
              <a:gd name="connsiteY13" fmla="*/ 281464 h 378618"/>
              <a:gd name="connsiteX14" fmla="*/ 380048 w 405764"/>
              <a:gd name="connsiteY14" fmla="*/ 272415 h 378618"/>
              <a:gd name="connsiteX15" fmla="*/ 380048 w 405764"/>
              <a:gd name="connsiteY15" fmla="*/ 220028 h 378618"/>
              <a:gd name="connsiteX16" fmla="*/ 404813 w 405764"/>
              <a:gd name="connsiteY16" fmla="*/ 209550 h 378618"/>
              <a:gd name="connsiteX17" fmla="*/ 366713 w 405764"/>
              <a:gd name="connsiteY17" fmla="*/ 195263 h 378618"/>
              <a:gd name="connsiteX18" fmla="*/ 366713 w 405764"/>
              <a:gd name="connsiteY18" fmla="*/ 149543 h 378618"/>
              <a:gd name="connsiteX19" fmla="*/ 405765 w 405764"/>
              <a:gd name="connsiteY19" fmla="*/ 133350 h 378618"/>
              <a:gd name="connsiteX20" fmla="*/ 40005 w 405764"/>
              <a:gd name="connsiteY20" fmla="*/ 104775 h 378618"/>
              <a:gd name="connsiteX21" fmla="*/ 172403 w 405764"/>
              <a:gd name="connsiteY21" fmla="*/ 156686 h 378618"/>
              <a:gd name="connsiteX22" fmla="*/ 362426 w 405764"/>
              <a:gd name="connsiteY22" fmla="*/ 80010 h 378618"/>
              <a:gd name="connsiteX23" fmla="*/ 362426 w 405764"/>
              <a:gd name="connsiteY23" fmla="*/ 120968 h 378618"/>
              <a:gd name="connsiteX24" fmla="*/ 172403 w 405764"/>
              <a:gd name="connsiteY24" fmla="*/ 200025 h 378618"/>
              <a:gd name="connsiteX25" fmla="*/ 40005 w 405764"/>
              <a:gd name="connsiteY25" fmla="*/ 147638 h 378618"/>
              <a:gd name="connsiteX26" fmla="*/ 40005 w 405764"/>
              <a:gd name="connsiteY26" fmla="*/ 104775 h 378618"/>
              <a:gd name="connsiteX27" fmla="*/ 361474 w 405764"/>
              <a:gd name="connsiteY27" fmla="*/ 269081 h 378618"/>
              <a:gd name="connsiteX28" fmla="*/ 171450 w 405764"/>
              <a:gd name="connsiteY28" fmla="*/ 347663 h 378618"/>
              <a:gd name="connsiteX29" fmla="*/ 38576 w 405764"/>
              <a:gd name="connsiteY29" fmla="*/ 295275 h 378618"/>
              <a:gd name="connsiteX30" fmla="*/ 38576 w 405764"/>
              <a:gd name="connsiteY30" fmla="*/ 258128 h 378618"/>
              <a:gd name="connsiteX31" fmla="*/ 157163 w 405764"/>
              <a:gd name="connsiteY31" fmla="*/ 306705 h 378618"/>
              <a:gd name="connsiteX32" fmla="*/ 361950 w 405764"/>
              <a:gd name="connsiteY32" fmla="*/ 225743 h 378618"/>
              <a:gd name="connsiteX33" fmla="*/ 361474 w 405764"/>
              <a:gd name="connsiteY33" fmla="*/ 269081 h 378618"/>
              <a:gd name="connsiteX34" fmla="*/ 348139 w 405764"/>
              <a:gd name="connsiteY34" fmla="*/ 197644 h 378618"/>
              <a:gd name="connsiteX35" fmla="*/ 158115 w 405764"/>
              <a:gd name="connsiteY35" fmla="*/ 276225 h 378618"/>
              <a:gd name="connsiteX36" fmla="*/ 25718 w 405764"/>
              <a:gd name="connsiteY36" fmla="*/ 223838 h 378618"/>
              <a:gd name="connsiteX37" fmla="*/ 25718 w 405764"/>
              <a:gd name="connsiteY37" fmla="*/ 180975 h 378618"/>
              <a:gd name="connsiteX38" fmla="*/ 161925 w 405764"/>
              <a:gd name="connsiteY38" fmla="*/ 235268 h 378618"/>
              <a:gd name="connsiteX39" fmla="*/ 348615 w 405764"/>
              <a:gd name="connsiteY39" fmla="*/ 157163 h 378618"/>
              <a:gd name="connsiteX40" fmla="*/ 348615 w 405764"/>
              <a:gd name="connsiteY40" fmla="*/ 197644 h 37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05764" h="378618">
                <a:moveTo>
                  <a:pt x="405765" y="133350"/>
                </a:moveTo>
                <a:lnTo>
                  <a:pt x="381000" y="124301"/>
                </a:lnTo>
                <a:lnTo>
                  <a:pt x="381000" y="72390"/>
                </a:lnTo>
                <a:lnTo>
                  <a:pt x="405765" y="61912"/>
                </a:lnTo>
                <a:lnTo>
                  <a:pt x="238125" y="0"/>
                </a:lnTo>
                <a:lnTo>
                  <a:pt x="34290" y="71437"/>
                </a:lnTo>
                <a:cubicBezTo>
                  <a:pt x="14764" y="80962"/>
                  <a:pt x="14287" y="107156"/>
                  <a:pt x="14287" y="128587"/>
                </a:cubicBezTo>
                <a:cubicBezTo>
                  <a:pt x="14287" y="135731"/>
                  <a:pt x="15240" y="142875"/>
                  <a:pt x="16669" y="149543"/>
                </a:cubicBezTo>
                <a:cubicBezTo>
                  <a:pt x="476" y="160020"/>
                  <a:pt x="0" y="184309"/>
                  <a:pt x="0" y="204788"/>
                </a:cubicBezTo>
                <a:cubicBezTo>
                  <a:pt x="0" y="221456"/>
                  <a:pt x="3810" y="236696"/>
                  <a:pt x="14287" y="246221"/>
                </a:cubicBezTo>
                <a:cubicBezTo>
                  <a:pt x="11906" y="254318"/>
                  <a:pt x="13335" y="264319"/>
                  <a:pt x="13335" y="276225"/>
                </a:cubicBezTo>
                <a:cubicBezTo>
                  <a:pt x="13335" y="297656"/>
                  <a:pt x="19050" y="317183"/>
                  <a:pt x="38100" y="323850"/>
                </a:cubicBezTo>
                <a:lnTo>
                  <a:pt x="170498" y="378619"/>
                </a:lnTo>
                <a:lnTo>
                  <a:pt x="404813" y="281464"/>
                </a:lnTo>
                <a:lnTo>
                  <a:pt x="380048" y="272415"/>
                </a:lnTo>
                <a:lnTo>
                  <a:pt x="380048" y="220028"/>
                </a:lnTo>
                <a:lnTo>
                  <a:pt x="404813" y="209550"/>
                </a:lnTo>
                <a:lnTo>
                  <a:pt x="366713" y="195263"/>
                </a:lnTo>
                <a:lnTo>
                  <a:pt x="366713" y="149543"/>
                </a:lnTo>
                <a:lnTo>
                  <a:pt x="405765" y="133350"/>
                </a:lnTo>
                <a:close/>
                <a:moveTo>
                  <a:pt x="40005" y="104775"/>
                </a:moveTo>
                <a:lnTo>
                  <a:pt x="172403" y="156686"/>
                </a:lnTo>
                <a:lnTo>
                  <a:pt x="362426" y="80010"/>
                </a:lnTo>
                <a:lnTo>
                  <a:pt x="362426" y="120968"/>
                </a:lnTo>
                <a:lnTo>
                  <a:pt x="172403" y="200025"/>
                </a:lnTo>
                <a:lnTo>
                  <a:pt x="40005" y="147638"/>
                </a:lnTo>
                <a:lnTo>
                  <a:pt x="40005" y="104775"/>
                </a:lnTo>
                <a:close/>
                <a:moveTo>
                  <a:pt x="361474" y="269081"/>
                </a:moveTo>
                <a:lnTo>
                  <a:pt x="171450" y="347663"/>
                </a:lnTo>
                <a:lnTo>
                  <a:pt x="38576" y="295275"/>
                </a:lnTo>
                <a:lnTo>
                  <a:pt x="38576" y="258128"/>
                </a:lnTo>
                <a:lnTo>
                  <a:pt x="157163" y="306705"/>
                </a:lnTo>
                <a:lnTo>
                  <a:pt x="361950" y="225743"/>
                </a:lnTo>
                <a:lnTo>
                  <a:pt x="361474" y="269081"/>
                </a:lnTo>
                <a:close/>
                <a:moveTo>
                  <a:pt x="348139" y="197644"/>
                </a:moveTo>
                <a:lnTo>
                  <a:pt x="158115" y="276225"/>
                </a:lnTo>
                <a:lnTo>
                  <a:pt x="25718" y="223838"/>
                </a:lnTo>
                <a:lnTo>
                  <a:pt x="25718" y="180975"/>
                </a:lnTo>
                <a:lnTo>
                  <a:pt x="161925" y="235268"/>
                </a:lnTo>
                <a:lnTo>
                  <a:pt x="348615" y="157163"/>
                </a:lnTo>
                <a:lnTo>
                  <a:pt x="348615" y="197644"/>
                </a:lnTo>
                <a:close/>
              </a:path>
            </a:pathLst>
          </a:custGeom>
          <a:solidFill>
            <a:schemeClr val="bg1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C7CDE0C-F17B-F2B7-74A6-48F431D772DD}"/>
              </a:ext>
            </a:extLst>
          </p:cNvPr>
          <p:cNvGrpSpPr/>
          <p:nvPr/>
        </p:nvGrpSpPr>
        <p:grpSpPr>
          <a:xfrm>
            <a:off x="6323425" y="4489067"/>
            <a:ext cx="410336" cy="410336"/>
            <a:chOff x="6323425" y="4379530"/>
            <a:chExt cx="410336" cy="410336"/>
          </a:xfrm>
          <a:solidFill>
            <a:schemeClr val="bg1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2A79083-A1D3-0B1C-44FB-BDDB7CBAE4F1}"/>
                </a:ext>
              </a:extLst>
            </p:cNvPr>
            <p:cNvSpPr/>
            <p:nvPr/>
          </p:nvSpPr>
          <p:spPr>
            <a:xfrm>
              <a:off x="6323425" y="4379530"/>
              <a:ext cx="410336" cy="410336"/>
            </a:xfrm>
            <a:custGeom>
              <a:avLst/>
              <a:gdLst>
                <a:gd name="connsiteX0" fmla="*/ 205168 w 410336"/>
                <a:gd name="connsiteY0" fmla="*/ 377942 h 410336"/>
                <a:gd name="connsiteX1" fmla="*/ 32395 w 410336"/>
                <a:gd name="connsiteY1" fmla="*/ 205168 h 410336"/>
                <a:gd name="connsiteX2" fmla="*/ 205168 w 410336"/>
                <a:gd name="connsiteY2" fmla="*/ 32395 h 410336"/>
                <a:gd name="connsiteX3" fmla="*/ 377942 w 410336"/>
                <a:gd name="connsiteY3" fmla="*/ 205168 h 410336"/>
                <a:gd name="connsiteX4" fmla="*/ 205168 w 410336"/>
                <a:gd name="connsiteY4" fmla="*/ 377942 h 410336"/>
                <a:gd name="connsiteX5" fmla="*/ 205168 w 410336"/>
                <a:gd name="connsiteY5" fmla="*/ 0 h 410336"/>
                <a:gd name="connsiteX6" fmla="*/ 0 w 410336"/>
                <a:gd name="connsiteY6" fmla="*/ 205168 h 410336"/>
                <a:gd name="connsiteX7" fmla="*/ 205168 w 410336"/>
                <a:gd name="connsiteY7" fmla="*/ 410337 h 410336"/>
                <a:gd name="connsiteX8" fmla="*/ 410337 w 410336"/>
                <a:gd name="connsiteY8" fmla="*/ 205168 h 410336"/>
                <a:gd name="connsiteX9" fmla="*/ 205168 w 410336"/>
                <a:gd name="connsiteY9" fmla="*/ 0 h 410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336" h="410336">
                  <a:moveTo>
                    <a:pt x="205168" y="377942"/>
                  </a:moveTo>
                  <a:cubicBezTo>
                    <a:pt x="110143" y="377942"/>
                    <a:pt x="32395" y="300194"/>
                    <a:pt x="32395" y="205168"/>
                  </a:cubicBezTo>
                  <a:cubicBezTo>
                    <a:pt x="32395" y="110143"/>
                    <a:pt x="110143" y="32395"/>
                    <a:pt x="205168" y="32395"/>
                  </a:cubicBezTo>
                  <a:cubicBezTo>
                    <a:pt x="300194" y="32395"/>
                    <a:pt x="377942" y="110143"/>
                    <a:pt x="377942" y="205168"/>
                  </a:cubicBezTo>
                  <a:cubicBezTo>
                    <a:pt x="377942" y="300194"/>
                    <a:pt x="300194" y="377942"/>
                    <a:pt x="205168" y="377942"/>
                  </a:cubicBezTo>
                  <a:close/>
                  <a:moveTo>
                    <a:pt x="205168" y="0"/>
                  </a:moveTo>
                  <a:cubicBezTo>
                    <a:pt x="91786" y="0"/>
                    <a:pt x="0" y="91786"/>
                    <a:pt x="0" y="205168"/>
                  </a:cubicBezTo>
                  <a:cubicBezTo>
                    <a:pt x="0" y="318551"/>
                    <a:pt x="91786" y="410337"/>
                    <a:pt x="205168" y="410337"/>
                  </a:cubicBezTo>
                  <a:cubicBezTo>
                    <a:pt x="318551" y="410337"/>
                    <a:pt x="410337" y="318551"/>
                    <a:pt x="410337" y="205168"/>
                  </a:cubicBezTo>
                  <a:cubicBezTo>
                    <a:pt x="410337" y="91786"/>
                    <a:pt x="318551" y="0"/>
                    <a:pt x="205168" y="0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E74134B-5203-8AC0-CE58-E237FA86FFB3}"/>
                </a:ext>
              </a:extLst>
            </p:cNvPr>
            <p:cNvSpPr/>
            <p:nvPr/>
          </p:nvSpPr>
          <p:spPr>
            <a:xfrm>
              <a:off x="6517795" y="4476715"/>
              <a:ext cx="94485" cy="191670"/>
            </a:xfrm>
            <a:custGeom>
              <a:avLst/>
              <a:gdLst>
                <a:gd name="connsiteX0" fmla="*/ 21597 w 94485"/>
                <a:gd name="connsiteY0" fmla="*/ 0 h 191670"/>
                <a:gd name="connsiteX1" fmla="*/ 0 w 94485"/>
                <a:gd name="connsiteY1" fmla="*/ 0 h 191670"/>
                <a:gd name="connsiteX2" fmla="*/ 0 w 94485"/>
                <a:gd name="connsiteY2" fmla="*/ 107983 h 191670"/>
                <a:gd name="connsiteX3" fmla="*/ 3239 w 94485"/>
                <a:gd name="connsiteY3" fmla="*/ 115542 h 191670"/>
                <a:gd name="connsiteX4" fmla="*/ 79368 w 94485"/>
                <a:gd name="connsiteY4" fmla="*/ 191670 h 191670"/>
                <a:gd name="connsiteX5" fmla="*/ 94485 w 94485"/>
                <a:gd name="connsiteY5" fmla="*/ 176553 h 191670"/>
                <a:gd name="connsiteX6" fmla="*/ 21597 w 94485"/>
                <a:gd name="connsiteY6" fmla="*/ 103664 h 191670"/>
                <a:gd name="connsiteX7" fmla="*/ 21597 w 94485"/>
                <a:gd name="connsiteY7" fmla="*/ 0 h 19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485" h="191670">
                  <a:moveTo>
                    <a:pt x="21597" y="0"/>
                  </a:moveTo>
                  <a:lnTo>
                    <a:pt x="0" y="0"/>
                  </a:lnTo>
                  <a:lnTo>
                    <a:pt x="0" y="107983"/>
                  </a:lnTo>
                  <a:cubicBezTo>
                    <a:pt x="0" y="111223"/>
                    <a:pt x="1080" y="113922"/>
                    <a:pt x="3239" y="115542"/>
                  </a:cubicBezTo>
                  <a:lnTo>
                    <a:pt x="79368" y="191670"/>
                  </a:lnTo>
                  <a:lnTo>
                    <a:pt x="94485" y="176553"/>
                  </a:lnTo>
                  <a:lnTo>
                    <a:pt x="21597" y="103664"/>
                  </a:lnTo>
                  <a:lnTo>
                    <a:pt x="21597" y="0"/>
                  </a:ln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626B185-3320-DD98-2CE5-251D5B955566}"/>
                </a:ext>
              </a:extLst>
            </p:cNvPr>
            <p:cNvSpPr/>
            <p:nvPr/>
          </p:nvSpPr>
          <p:spPr>
            <a:xfrm>
              <a:off x="6517795" y="4433522"/>
              <a:ext cx="21596" cy="21596"/>
            </a:xfrm>
            <a:custGeom>
              <a:avLst/>
              <a:gdLst>
                <a:gd name="connsiteX0" fmla="*/ 21597 w 21596"/>
                <a:gd name="connsiteY0" fmla="*/ 10798 h 21596"/>
                <a:gd name="connsiteX1" fmla="*/ 10798 w 21596"/>
                <a:gd name="connsiteY1" fmla="*/ 21597 h 21596"/>
                <a:gd name="connsiteX2" fmla="*/ 0 w 21596"/>
                <a:gd name="connsiteY2" fmla="*/ 10798 h 21596"/>
                <a:gd name="connsiteX3" fmla="*/ 10798 w 21596"/>
                <a:gd name="connsiteY3" fmla="*/ 0 h 21596"/>
                <a:gd name="connsiteX4" fmla="*/ 21597 w 21596"/>
                <a:gd name="connsiteY4" fmla="*/ 10798 h 2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6" h="21596">
                  <a:moveTo>
                    <a:pt x="21597" y="10798"/>
                  </a:moveTo>
                  <a:cubicBezTo>
                    <a:pt x="21597" y="16762"/>
                    <a:pt x="16762" y="21597"/>
                    <a:pt x="10798" y="21597"/>
                  </a:cubicBezTo>
                  <a:cubicBezTo>
                    <a:pt x="4835" y="21597"/>
                    <a:pt x="0" y="16762"/>
                    <a:pt x="0" y="10798"/>
                  </a:cubicBezTo>
                  <a:cubicBezTo>
                    <a:pt x="0" y="4835"/>
                    <a:pt x="4835" y="0"/>
                    <a:pt x="10798" y="0"/>
                  </a:cubicBezTo>
                  <a:cubicBezTo>
                    <a:pt x="16762" y="0"/>
                    <a:pt x="21597" y="4835"/>
                    <a:pt x="21597" y="10798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ADEED9E-D404-EBCA-F5E4-068CD0C67A66}"/>
                </a:ext>
              </a:extLst>
            </p:cNvPr>
            <p:cNvSpPr/>
            <p:nvPr/>
          </p:nvSpPr>
          <p:spPr>
            <a:xfrm>
              <a:off x="6517795" y="4714279"/>
              <a:ext cx="21596" cy="21596"/>
            </a:xfrm>
            <a:custGeom>
              <a:avLst/>
              <a:gdLst>
                <a:gd name="connsiteX0" fmla="*/ 21597 w 21596"/>
                <a:gd name="connsiteY0" fmla="*/ 10798 h 21596"/>
                <a:gd name="connsiteX1" fmla="*/ 10798 w 21596"/>
                <a:gd name="connsiteY1" fmla="*/ 21597 h 21596"/>
                <a:gd name="connsiteX2" fmla="*/ 0 w 21596"/>
                <a:gd name="connsiteY2" fmla="*/ 10798 h 21596"/>
                <a:gd name="connsiteX3" fmla="*/ 10798 w 21596"/>
                <a:gd name="connsiteY3" fmla="*/ 0 h 21596"/>
                <a:gd name="connsiteX4" fmla="*/ 21597 w 21596"/>
                <a:gd name="connsiteY4" fmla="*/ 10798 h 2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6" h="21596">
                  <a:moveTo>
                    <a:pt x="21597" y="10798"/>
                  </a:moveTo>
                  <a:cubicBezTo>
                    <a:pt x="21597" y="16762"/>
                    <a:pt x="16762" y="21597"/>
                    <a:pt x="10798" y="21597"/>
                  </a:cubicBezTo>
                  <a:cubicBezTo>
                    <a:pt x="4835" y="21597"/>
                    <a:pt x="0" y="16762"/>
                    <a:pt x="0" y="10798"/>
                  </a:cubicBezTo>
                  <a:cubicBezTo>
                    <a:pt x="0" y="4835"/>
                    <a:pt x="4835" y="0"/>
                    <a:pt x="10798" y="0"/>
                  </a:cubicBezTo>
                  <a:cubicBezTo>
                    <a:pt x="16762" y="0"/>
                    <a:pt x="21597" y="4835"/>
                    <a:pt x="21597" y="10798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3F5F931-0917-BB81-732D-63F46D6CD896}"/>
                </a:ext>
              </a:extLst>
            </p:cNvPr>
            <p:cNvSpPr/>
            <p:nvPr/>
          </p:nvSpPr>
          <p:spPr>
            <a:xfrm>
              <a:off x="6377417" y="4573900"/>
              <a:ext cx="21596" cy="21596"/>
            </a:xfrm>
            <a:custGeom>
              <a:avLst/>
              <a:gdLst>
                <a:gd name="connsiteX0" fmla="*/ 21597 w 21596"/>
                <a:gd name="connsiteY0" fmla="*/ 10798 h 21596"/>
                <a:gd name="connsiteX1" fmla="*/ 10798 w 21596"/>
                <a:gd name="connsiteY1" fmla="*/ 21597 h 21596"/>
                <a:gd name="connsiteX2" fmla="*/ 0 w 21596"/>
                <a:gd name="connsiteY2" fmla="*/ 10798 h 21596"/>
                <a:gd name="connsiteX3" fmla="*/ 10798 w 21596"/>
                <a:gd name="connsiteY3" fmla="*/ 0 h 21596"/>
                <a:gd name="connsiteX4" fmla="*/ 21597 w 21596"/>
                <a:gd name="connsiteY4" fmla="*/ 10798 h 2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6" h="21596">
                  <a:moveTo>
                    <a:pt x="21597" y="10798"/>
                  </a:moveTo>
                  <a:cubicBezTo>
                    <a:pt x="21597" y="16762"/>
                    <a:pt x="16762" y="21597"/>
                    <a:pt x="10798" y="21597"/>
                  </a:cubicBezTo>
                  <a:cubicBezTo>
                    <a:pt x="4835" y="21597"/>
                    <a:pt x="0" y="16762"/>
                    <a:pt x="0" y="10798"/>
                  </a:cubicBezTo>
                  <a:cubicBezTo>
                    <a:pt x="0" y="4835"/>
                    <a:pt x="4835" y="0"/>
                    <a:pt x="10798" y="0"/>
                  </a:cubicBezTo>
                  <a:cubicBezTo>
                    <a:pt x="16762" y="0"/>
                    <a:pt x="21597" y="4835"/>
                    <a:pt x="21597" y="10798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E875B0C-E43C-ECBF-3D2B-A00F80725ECB}"/>
                </a:ext>
              </a:extLst>
            </p:cNvPr>
            <p:cNvSpPr/>
            <p:nvPr/>
          </p:nvSpPr>
          <p:spPr>
            <a:xfrm>
              <a:off x="6658174" y="4573900"/>
              <a:ext cx="21596" cy="21596"/>
            </a:xfrm>
            <a:custGeom>
              <a:avLst/>
              <a:gdLst>
                <a:gd name="connsiteX0" fmla="*/ 21597 w 21596"/>
                <a:gd name="connsiteY0" fmla="*/ 10798 h 21596"/>
                <a:gd name="connsiteX1" fmla="*/ 10798 w 21596"/>
                <a:gd name="connsiteY1" fmla="*/ 21597 h 21596"/>
                <a:gd name="connsiteX2" fmla="*/ 0 w 21596"/>
                <a:gd name="connsiteY2" fmla="*/ 10798 h 21596"/>
                <a:gd name="connsiteX3" fmla="*/ 10798 w 21596"/>
                <a:gd name="connsiteY3" fmla="*/ 0 h 21596"/>
                <a:gd name="connsiteX4" fmla="*/ 21597 w 21596"/>
                <a:gd name="connsiteY4" fmla="*/ 10798 h 2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6" h="21596">
                  <a:moveTo>
                    <a:pt x="21597" y="10798"/>
                  </a:moveTo>
                  <a:cubicBezTo>
                    <a:pt x="21597" y="16762"/>
                    <a:pt x="16762" y="21597"/>
                    <a:pt x="10798" y="21597"/>
                  </a:cubicBezTo>
                  <a:cubicBezTo>
                    <a:pt x="4835" y="21597"/>
                    <a:pt x="0" y="16762"/>
                    <a:pt x="0" y="10798"/>
                  </a:cubicBezTo>
                  <a:cubicBezTo>
                    <a:pt x="0" y="4835"/>
                    <a:pt x="4835" y="0"/>
                    <a:pt x="10798" y="0"/>
                  </a:cubicBezTo>
                  <a:cubicBezTo>
                    <a:pt x="16762" y="0"/>
                    <a:pt x="21597" y="4835"/>
                    <a:pt x="21597" y="10798"/>
                  </a:cubicBezTo>
                  <a:close/>
                </a:path>
              </a:pathLst>
            </a:custGeom>
            <a:grpFill/>
            <a:ln w="53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D369993-B4D7-4932-E996-B0D325AF8896}"/>
              </a:ext>
            </a:extLst>
          </p:cNvPr>
          <p:cNvGrpSpPr/>
          <p:nvPr/>
        </p:nvGrpSpPr>
        <p:grpSpPr>
          <a:xfrm>
            <a:off x="2541391" y="1735916"/>
            <a:ext cx="2918593" cy="820767"/>
            <a:chOff x="558799" y="4414114"/>
            <a:chExt cx="2918593" cy="820767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6AB88BF-21F7-78DA-E35E-73AAD946441F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C54980A-588B-7FDB-4E34-589E27EA9BF5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5D93690-1542-0E72-7669-D45EDA8577C1}"/>
              </a:ext>
            </a:extLst>
          </p:cNvPr>
          <p:cNvGrpSpPr/>
          <p:nvPr/>
        </p:nvGrpSpPr>
        <p:grpSpPr>
          <a:xfrm>
            <a:off x="2541391" y="3103387"/>
            <a:ext cx="2918593" cy="820767"/>
            <a:chOff x="558799" y="4414114"/>
            <a:chExt cx="2918593" cy="820767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F8F1E38-1BF7-EA1B-70E5-5D59C21F6DA3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F299CBA-C12F-B571-0B4C-4DAA045F5178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8D293D88-0DD7-68D2-C006-B97A1C6B30D9}"/>
              </a:ext>
            </a:extLst>
          </p:cNvPr>
          <p:cNvGrpSpPr/>
          <p:nvPr/>
        </p:nvGrpSpPr>
        <p:grpSpPr>
          <a:xfrm>
            <a:off x="7016434" y="3051145"/>
            <a:ext cx="2918593" cy="820767"/>
            <a:chOff x="558799" y="4414114"/>
            <a:chExt cx="2918593" cy="820767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FBCF63E-3196-843C-8B7C-D2DA1AC8840A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E6622BF-D8E6-618A-3E9B-03FE7DF05C1B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5D7E4E0-2598-247F-BD16-1EDD0BD041E2}"/>
              </a:ext>
            </a:extLst>
          </p:cNvPr>
          <p:cNvGrpSpPr/>
          <p:nvPr/>
        </p:nvGrpSpPr>
        <p:grpSpPr>
          <a:xfrm>
            <a:off x="7016434" y="4294649"/>
            <a:ext cx="2918593" cy="820767"/>
            <a:chOff x="558799" y="4414114"/>
            <a:chExt cx="2918593" cy="820767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3CEFFB0-6E47-25C0-C210-F9EBBFE58117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2159F81-14F9-F572-F591-E7701267061B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84" name="流程图: 手动输入 83">
            <a:extLst>
              <a:ext uri="{FF2B5EF4-FFF2-40B4-BE49-F238E27FC236}">
                <a16:creationId xmlns:a16="http://schemas.microsoft.com/office/drawing/2014/main" id="{64787E1B-2009-EF43-B92C-8896F081228F}"/>
              </a:ext>
            </a:extLst>
          </p:cNvPr>
          <p:cNvSpPr/>
          <p:nvPr/>
        </p:nvSpPr>
        <p:spPr>
          <a:xfrm>
            <a:off x="6323425" y="919367"/>
            <a:ext cx="4381088" cy="1733573"/>
          </a:xfrm>
          <a:prstGeom prst="flowChartManualInpu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流程图: 手动输入 84">
            <a:extLst>
              <a:ext uri="{FF2B5EF4-FFF2-40B4-BE49-F238E27FC236}">
                <a16:creationId xmlns:a16="http://schemas.microsoft.com/office/drawing/2014/main" id="{BF4160E9-61CA-C048-1543-C3AF209540FC}"/>
              </a:ext>
            </a:extLst>
          </p:cNvPr>
          <p:cNvSpPr/>
          <p:nvPr/>
        </p:nvSpPr>
        <p:spPr>
          <a:xfrm rot="10800000">
            <a:off x="1547788" y="4260837"/>
            <a:ext cx="4320785" cy="1733573"/>
          </a:xfrm>
          <a:prstGeom prst="flowChartManualInpu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6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2043B9-2CCC-33DF-B350-091CCDA594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" t="1666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9E20CE7-AA47-C0BA-0377-267BEC283B93}"/>
              </a:ext>
            </a:extLst>
          </p:cNvPr>
          <p:cNvSpPr/>
          <p:nvPr/>
        </p:nvSpPr>
        <p:spPr>
          <a:xfrm rot="21355159">
            <a:off x="1675999" y="1114769"/>
            <a:ext cx="8840001" cy="4876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840001"/>
                      <a:gd name="connsiteY0" fmla="*/ 0 h 4876800"/>
                      <a:gd name="connsiteX1" fmla="*/ 0 w 8840001"/>
                      <a:gd name="connsiteY1" fmla="*/ 0 h 4876800"/>
                      <a:gd name="connsiteX2" fmla="*/ 8840001 w 8840001"/>
                      <a:gd name="connsiteY2" fmla="*/ 0 h 4876800"/>
                      <a:gd name="connsiteX3" fmla="*/ 8840001 w 8840001"/>
                      <a:gd name="connsiteY3" fmla="*/ 0 h 4876800"/>
                      <a:gd name="connsiteX4" fmla="*/ 8840001 w 8840001"/>
                      <a:gd name="connsiteY4" fmla="*/ 4876800 h 4876800"/>
                      <a:gd name="connsiteX5" fmla="*/ 8840001 w 8840001"/>
                      <a:gd name="connsiteY5" fmla="*/ 4876800 h 4876800"/>
                      <a:gd name="connsiteX6" fmla="*/ 0 w 8840001"/>
                      <a:gd name="connsiteY6" fmla="*/ 4876800 h 4876800"/>
                      <a:gd name="connsiteX7" fmla="*/ 0 w 8840001"/>
                      <a:gd name="connsiteY7" fmla="*/ 4876800 h 4876800"/>
                      <a:gd name="connsiteX8" fmla="*/ 0 w 8840001"/>
                      <a:gd name="connsiteY8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40001" h="4876800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635945" y="-49533"/>
                          <a:pt x="5562778" y="-14809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927640" y="2137174"/>
                          <a:pt x="8767322" y="3972138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917553" y="4828569"/>
                          <a:pt x="4284906" y="4961255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38581" y="4275169"/>
                          <a:pt x="63341" y="495864"/>
                          <a:pt x="0" y="0"/>
                        </a:cubicBezTo>
                        <a:close/>
                      </a:path>
                      <a:path w="8840001" h="4876800" stroke="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4368799" y="118645"/>
                          <a:pt x="5240602" y="116012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707119" y="725580"/>
                          <a:pt x="8924952" y="4119503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852089" y="5011400"/>
                          <a:pt x="4020923" y="4719604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20187" y="2486054"/>
                          <a:pt x="-152480" y="102508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1143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2594D33-F205-F5EB-2D14-6DFBB61B8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88389" y="0"/>
            <a:ext cx="5003611" cy="248066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E11F8DB-EA4B-EB9F-C393-110CB65A77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05762"/>
            <a:ext cx="5753100" cy="285223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69589CC-3755-E8D2-915D-D436DE25D30D}"/>
              </a:ext>
            </a:extLst>
          </p:cNvPr>
          <p:cNvGrpSpPr/>
          <p:nvPr/>
        </p:nvGrpSpPr>
        <p:grpSpPr>
          <a:xfrm>
            <a:off x="3310543" y="2782872"/>
            <a:ext cx="5570913" cy="852850"/>
            <a:chOff x="3054350" y="3501670"/>
            <a:chExt cx="6142645" cy="50939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6B476FD-6C5E-30D4-A41E-EA10F85E6FA2}"/>
                </a:ext>
              </a:extLst>
            </p:cNvPr>
            <p:cNvSpPr/>
            <p:nvPr/>
          </p:nvSpPr>
          <p:spPr>
            <a:xfrm>
              <a:off x="3113695" y="3578842"/>
              <a:ext cx="6083300" cy="432219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B2C69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1EE451DC-BB96-BB55-AA44-484BC8C0B428}"/>
                </a:ext>
              </a:extLst>
            </p:cNvPr>
            <p:cNvSpPr/>
            <p:nvPr/>
          </p:nvSpPr>
          <p:spPr>
            <a:xfrm>
              <a:off x="3054350" y="3501670"/>
              <a:ext cx="6083300" cy="432219"/>
            </a:xfrm>
            <a:prstGeom prst="roundRect">
              <a:avLst>
                <a:gd name="adj" fmla="val 50000"/>
              </a:avLst>
            </a:prstGeom>
            <a:solidFill>
              <a:srgbClr val="90AC5F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DF02EFBC-9576-DB1B-2623-D7016C7E3E7F}"/>
              </a:ext>
            </a:extLst>
          </p:cNvPr>
          <p:cNvSpPr/>
          <p:nvPr/>
        </p:nvSpPr>
        <p:spPr>
          <a:xfrm>
            <a:off x="8949564" y="3680567"/>
            <a:ext cx="308130" cy="308130"/>
          </a:xfrm>
          <a:prstGeom prst="ellipse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4461918" y="2912078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5279353" y="872864"/>
            <a:ext cx="1579472" cy="1516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936624" y="1112097"/>
              <a:ext cx="120097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233764F5-F5DB-809C-34D0-ED7360A7191F}"/>
              </a:ext>
            </a:extLst>
          </p:cNvPr>
          <p:cNvSpPr txBox="1"/>
          <p:nvPr/>
        </p:nvSpPr>
        <p:spPr>
          <a:xfrm>
            <a:off x="2595418" y="3950436"/>
            <a:ext cx="673038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49944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椭圆 8">
            <a:extLst>
              <a:ext uri="{FF2B5EF4-FFF2-40B4-BE49-F238E27FC236}">
                <a16:creationId xmlns:a16="http://schemas.microsoft.com/office/drawing/2014/main" id="{B78C24AA-C104-E559-465D-D9A518EE0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5387" y="1711818"/>
            <a:ext cx="919162" cy="920750"/>
          </a:xfrm>
          <a:prstGeom prst="ellipse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6" name="Freeform 34">
            <a:extLst>
              <a:ext uri="{FF2B5EF4-FFF2-40B4-BE49-F238E27FC236}">
                <a16:creationId xmlns:a16="http://schemas.microsoft.com/office/drawing/2014/main" id="{9A67DAC8-9F6B-C3D6-F35F-B1B6B7990003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833948" y="2059779"/>
            <a:ext cx="544639" cy="332342"/>
          </a:xfrm>
          <a:custGeom>
            <a:avLst/>
            <a:gdLst>
              <a:gd name="T0" fmla="*/ 64509 w 363"/>
              <a:gd name="T1" fmla="*/ 172684 h 221"/>
              <a:gd name="T2" fmla="*/ 19503 w 363"/>
              <a:gd name="T3" fmla="*/ 192205 h 221"/>
              <a:gd name="T4" fmla="*/ 357052 w 363"/>
              <a:gd name="T5" fmla="*/ 87093 h 221"/>
              <a:gd name="T6" fmla="*/ 361553 w 363"/>
              <a:gd name="T7" fmla="*/ 70575 h 221"/>
              <a:gd name="T8" fmla="*/ 321047 w 363"/>
              <a:gd name="T9" fmla="*/ 72077 h 221"/>
              <a:gd name="T10" fmla="*/ 357052 w 363"/>
              <a:gd name="T11" fmla="*/ 87093 h 221"/>
              <a:gd name="T12" fmla="*/ 369054 w 363"/>
              <a:gd name="T13" fmla="*/ 87093 h 221"/>
              <a:gd name="T14" fmla="*/ 373555 w 363"/>
              <a:gd name="T15" fmla="*/ 79585 h 221"/>
              <a:gd name="T16" fmla="*/ 369054 w 363"/>
              <a:gd name="T17" fmla="*/ 243259 h 221"/>
              <a:gd name="T18" fmla="*/ 381056 w 363"/>
              <a:gd name="T19" fmla="*/ 243259 h 221"/>
              <a:gd name="T20" fmla="*/ 367554 w 363"/>
              <a:gd name="T21" fmla="*/ 216231 h 221"/>
              <a:gd name="T22" fmla="*/ 361553 w 363"/>
              <a:gd name="T23" fmla="*/ 216231 h 221"/>
              <a:gd name="T24" fmla="*/ 337550 w 363"/>
              <a:gd name="T25" fmla="*/ 268787 h 221"/>
              <a:gd name="T26" fmla="*/ 367554 w 363"/>
              <a:gd name="T27" fmla="*/ 268787 h 221"/>
              <a:gd name="T28" fmla="*/ 367554 w 363"/>
              <a:gd name="T29" fmla="*/ 216231 h 221"/>
              <a:gd name="T30" fmla="*/ 205530 w 363"/>
              <a:gd name="T31" fmla="*/ 0 h 221"/>
              <a:gd name="T32" fmla="*/ 207030 w 363"/>
              <a:gd name="T33" fmla="*/ 87093 h 221"/>
              <a:gd name="T34" fmla="*/ 543080 w 363"/>
              <a:gd name="T35" fmla="*/ 160671 h 221"/>
              <a:gd name="T36" fmla="*/ 372055 w 363"/>
              <a:gd name="T37" fmla="*/ 187700 h 221"/>
              <a:gd name="T38" fmla="*/ 112517 w 363"/>
              <a:gd name="T39" fmla="*/ 331854 h 221"/>
              <a:gd name="T40" fmla="*/ 207030 w 363"/>
              <a:gd name="T41" fmla="*/ 187700 h 221"/>
              <a:gd name="T42" fmla="*/ 28504 w 363"/>
              <a:gd name="T43" fmla="*/ 139649 h 221"/>
              <a:gd name="T44" fmla="*/ 28504 w 363"/>
              <a:gd name="T45" fmla="*/ 105112 h 221"/>
              <a:gd name="T46" fmla="*/ 31505 w 363"/>
              <a:gd name="T47" fmla="*/ 6006 h 221"/>
              <a:gd name="T48" fmla="*/ 153022 w 363"/>
              <a:gd name="T49" fmla="*/ 105112 h 221"/>
              <a:gd name="T50" fmla="*/ 474070 w 363"/>
              <a:gd name="T51" fmla="*/ 114122 h 221"/>
              <a:gd name="T52" fmla="*/ 543080 w 363"/>
              <a:gd name="T53" fmla="*/ 160671 h 221"/>
              <a:gd name="T54" fmla="*/ 207030 w 363"/>
              <a:gd name="T55" fmla="*/ 130639 h 221"/>
              <a:gd name="T56" fmla="*/ 207030 w 363"/>
              <a:gd name="T57" fmla="*/ 156167 h 221"/>
              <a:gd name="T58" fmla="*/ 264039 w 363"/>
              <a:gd name="T59" fmla="*/ 144154 h 221"/>
              <a:gd name="T60" fmla="*/ 238535 w 363"/>
              <a:gd name="T61" fmla="*/ 144154 h 221"/>
              <a:gd name="T62" fmla="*/ 264039 w 363"/>
              <a:gd name="T63" fmla="*/ 144154 h 221"/>
              <a:gd name="T64" fmla="*/ 294043 w 363"/>
              <a:gd name="T65" fmla="*/ 130639 h 221"/>
              <a:gd name="T66" fmla="*/ 294043 w 363"/>
              <a:gd name="T67" fmla="*/ 156167 h 221"/>
              <a:gd name="T68" fmla="*/ 351052 w 363"/>
              <a:gd name="T69" fmla="*/ 144154 h 221"/>
              <a:gd name="T70" fmla="*/ 325548 w 363"/>
              <a:gd name="T71" fmla="*/ 144154 h 221"/>
              <a:gd name="T72" fmla="*/ 351052 w 363"/>
              <a:gd name="T73" fmla="*/ 144154 h 221"/>
              <a:gd name="T74" fmla="*/ 381056 w 363"/>
              <a:gd name="T75" fmla="*/ 130639 h 221"/>
              <a:gd name="T76" fmla="*/ 381056 w 363"/>
              <a:gd name="T77" fmla="*/ 156167 h 221"/>
              <a:gd name="T78" fmla="*/ 510075 w 363"/>
              <a:gd name="T79" fmla="*/ 144154 h 221"/>
              <a:gd name="T80" fmla="*/ 463568 w 363"/>
              <a:gd name="T81" fmla="*/ 136646 h 221"/>
              <a:gd name="T82" fmla="*/ 510075 w 363"/>
              <a:gd name="T83" fmla="*/ 144154 h 22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63" h="221">
                <a:moveTo>
                  <a:pt x="25" y="108"/>
                </a:moveTo>
                <a:cubicBezTo>
                  <a:pt x="43" y="115"/>
                  <a:pt x="43" y="115"/>
                  <a:pt x="43" y="115"/>
                </a:cubicBezTo>
                <a:cubicBezTo>
                  <a:pt x="26" y="128"/>
                  <a:pt x="26" y="128"/>
                  <a:pt x="26" y="128"/>
                </a:cubicBezTo>
                <a:cubicBezTo>
                  <a:pt x="13" y="128"/>
                  <a:pt x="13" y="128"/>
                  <a:pt x="13" y="128"/>
                </a:cubicBezTo>
                <a:lnTo>
                  <a:pt x="25" y="108"/>
                </a:lnTo>
                <a:close/>
                <a:moveTo>
                  <a:pt x="238" y="58"/>
                </a:moveTo>
                <a:cubicBezTo>
                  <a:pt x="239" y="54"/>
                  <a:pt x="241" y="50"/>
                  <a:pt x="243" y="47"/>
                </a:cubicBezTo>
                <a:cubicBezTo>
                  <a:pt x="243" y="47"/>
                  <a:pt x="242" y="47"/>
                  <a:pt x="241" y="47"/>
                </a:cubicBezTo>
                <a:cubicBezTo>
                  <a:pt x="237" y="47"/>
                  <a:pt x="229" y="47"/>
                  <a:pt x="224" y="47"/>
                </a:cubicBezTo>
                <a:cubicBezTo>
                  <a:pt x="220" y="47"/>
                  <a:pt x="217" y="47"/>
                  <a:pt x="214" y="48"/>
                </a:cubicBezTo>
                <a:cubicBezTo>
                  <a:pt x="226" y="58"/>
                  <a:pt x="226" y="58"/>
                  <a:pt x="226" y="58"/>
                </a:cubicBezTo>
                <a:lnTo>
                  <a:pt x="238" y="58"/>
                </a:lnTo>
                <a:close/>
                <a:moveTo>
                  <a:pt x="249" y="53"/>
                </a:moveTo>
                <a:cubicBezTo>
                  <a:pt x="248" y="53"/>
                  <a:pt x="247" y="55"/>
                  <a:pt x="246" y="58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1" y="55"/>
                  <a:pt x="250" y="53"/>
                  <a:pt x="249" y="53"/>
                </a:cubicBezTo>
                <a:close/>
                <a:moveTo>
                  <a:pt x="250" y="150"/>
                </a:moveTo>
                <a:cubicBezTo>
                  <a:pt x="249" y="150"/>
                  <a:pt x="246" y="154"/>
                  <a:pt x="246" y="162"/>
                </a:cubicBezTo>
                <a:cubicBezTo>
                  <a:pt x="246" y="169"/>
                  <a:pt x="249" y="173"/>
                  <a:pt x="250" y="173"/>
                </a:cubicBezTo>
                <a:cubicBezTo>
                  <a:pt x="251" y="173"/>
                  <a:pt x="254" y="169"/>
                  <a:pt x="254" y="162"/>
                </a:cubicBezTo>
                <a:cubicBezTo>
                  <a:pt x="254" y="154"/>
                  <a:pt x="251" y="150"/>
                  <a:pt x="250" y="150"/>
                </a:cubicBezTo>
                <a:close/>
                <a:moveTo>
                  <a:pt x="245" y="144"/>
                </a:moveTo>
                <a:cubicBezTo>
                  <a:pt x="244" y="144"/>
                  <a:pt x="243" y="144"/>
                  <a:pt x="243" y="144"/>
                </a:cubicBezTo>
                <a:cubicBezTo>
                  <a:pt x="242" y="144"/>
                  <a:pt x="242" y="144"/>
                  <a:pt x="241" y="144"/>
                </a:cubicBezTo>
                <a:cubicBezTo>
                  <a:pt x="200" y="171"/>
                  <a:pt x="200" y="171"/>
                  <a:pt x="200" y="171"/>
                </a:cubicBezTo>
                <a:cubicBezTo>
                  <a:pt x="205" y="176"/>
                  <a:pt x="214" y="179"/>
                  <a:pt x="225" y="179"/>
                </a:cubicBezTo>
                <a:cubicBezTo>
                  <a:pt x="231" y="179"/>
                  <a:pt x="238" y="179"/>
                  <a:pt x="243" y="179"/>
                </a:cubicBezTo>
                <a:cubicBezTo>
                  <a:pt x="243" y="179"/>
                  <a:pt x="244" y="179"/>
                  <a:pt x="245" y="179"/>
                </a:cubicBezTo>
                <a:cubicBezTo>
                  <a:pt x="241" y="175"/>
                  <a:pt x="238" y="169"/>
                  <a:pt x="238" y="162"/>
                </a:cubicBezTo>
                <a:cubicBezTo>
                  <a:pt x="238" y="154"/>
                  <a:pt x="241" y="148"/>
                  <a:pt x="245" y="144"/>
                </a:cubicBezTo>
                <a:close/>
                <a:moveTo>
                  <a:pt x="208" y="58"/>
                </a:moveTo>
                <a:cubicBezTo>
                  <a:pt x="137" y="0"/>
                  <a:pt x="137" y="0"/>
                  <a:pt x="137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33" y="48"/>
                  <a:pt x="138" y="58"/>
                </a:cubicBezTo>
                <a:lnTo>
                  <a:pt x="208" y="58"/>
                </a:lnTo>
                <a:close/>
                <a:moveTo>
                  <a:pt x="362" y="107"/>
                </a:moveTo>
                <a:cubicBezTo>
                  <a:pt x="361" y="119"/>
                  <a:pt x="332" y="125"/>
                  <a:pt x="316" y="12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75" y="221"/>
                  <a:pt x="75" y="221"/>
                  <a:pt x="75" y="221"/>
                </a:cubicBezTo>
                <a:cubicBezTo>
                  <a:pt x="75" y="221"/>
                  <a:pt x="113" y="172"/>
                  <a:pt x="121" y="162"/>
                </a:cubicBezTo>
                <a:cubicBezTo>
                  <a:pt x="127" y="153"/>
                  <a:pt x="138" y="141"/>
                  <a:pt x="13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92" y="125"/>
                  <a:pt x="46" y="103"/>
                  <a:pt x="19" y="93"/>
                </a:cubicBezTo>
                <a:cubicBezTo>
                  <a:pt x="2" y="87"/>
                  <a:pt x="5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0" y="4"/>
                  <a:pt x="0" y="4"/>
                  <a:pt x="0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46" y="37"/>
                  <a:pt x="54" y="47"/>
                </a:cubicBezTo>
                <a:cubicBezTo>
                  <a:pt x="66" y="61"/>
                  <a:pt x="81" y="69"/>
                  <a:pt x="102" y="70"/>
                </a:cubicBezTo>
                <a:cubicBezTo>
                  <a:pt x="280" y="70"/>
                  <a:pt x="280" y="70"/>
                  <a:pt x="280" y="70"/>
                </a:cubicBezTo>
                <a:cubicBezTo>
                  <a:pt x="293" y="70"/>
                  <a:pt x="305" y="72"/>
                  <a:pt x="316" y="76"/>
                </a:cubicBezTo>
                <a:cubicBezTo>
                  <a:pt x="337" y="83"/>
                  <a:pt x="350" y="91"/>
                  <a:pt x="358" y="99"/>
                </a:cubicBezTo>
                <a:cubicBezTo>
                  <a:pt x="362" y="102"/>
                  <a:pt x="363" y="105"/>
                  <a:pt x="362" y="107"/>
                </a:cubicBezTo>
                <a:close/>
                <a:moveTo>
                  <a:pt x="147" y="96"/>
                </a:moveTo>
                <a:cubicBezTo>
                  <a:pt x="147" y="91"/>
                  <a:pt x="143" y="87"/>
                  <a:pt x="138" y="87"/>
                </a:cubicBezTo>
                <a:cubicBezTo>
                  <a:pt x="134" y="87"/>
                  <a:pt x="130" y="91"/>
                  <a:pt x="130" y="96"/>
                </a:cubicBezTo>
                <a:cubicBezTo>
                  <a:pt x="130" y="100"/>
                  <a:pt x="134" y="104"/>
                  <a:pt x="138" y="104"/>
                </a:cubicBezTo>
                <a:cubicBezTo>
                  <a:pt x="143" y="104"/>
                  <a:pt x="147" y="100"/>
                  <a:pt x="147" y="96"/>
                </a:cubicBezTo>
                <a:close/>
                <a:moveTo>
                  <a:pt x="176" y="96"/>
                </a:moveTo>
                <a:cubicBezTo>
                  <a:pt x="176" y="91"/>
                  <a:pt x="172" y="87"/>
                  <a:pt x="167" y="87"/>
                </a:cubicBezTo>
                <a:cubicBezTo>
                  <a:pt x="162" y="87"/>
                  <a:pt x="159" y="91"/>
                  <a:pt x="159" y="96"/>
                </a:cubicBezTo>
                <a:cubicBezTo>
                  <a:pt x="159" y="100"/>
                  <a:pt x="162" y="104"/>
                  <a:pt x="167" y="104"/>
                </a:cubicBezTo>
                <a:cubicBezTo>
                  <a:pt x="172" y="104"/>
                  <a:pt x="176" y="100"/>
                  <a:pt x="176" y="96"/>
                </a:cubicBezTo>
                <a:close/>
                <a:moveTo>
                  <a:pt x="205" y="96"/>
                </a:moveTo>
                <a:cubicBezTo>
                  <a:pt x="205" y="91"/>
                  <a:pt x="201" y="87"/>
                  <a:pt x="196" y="87"/>
                </a:cubicBezTo>
                <a:cubicBezTo>
                  <a:pt x="191" y="87"/>
                  <a:pt x="188" y="91"/>
                  <a:pt x="188" y="96"/>
                </a:cubicBezTo>
                <a:cubicBezTo>
                  <a:pt x="188" y="100"/>
                  <a:pt x="191" y="104"/>
                  <a:pt x="196" y="104"/>
                </a:cubicBezTo>
                <a:cubicBezTo>
                  <a:pt x="201" y="104"/>
                  <a:pt x="205" y="100"/>
                  <a:pt x="205" y="96"/>
                </a:cubicBezTo>
                <a:close/>
                <a:moveTo>
                  <a:pt x="234" y="96"/>
                </a:moveTo>
                <a:cubicBezTo>
                  <a:pt x="234" y="91"/>
                  <a:pt x="230" y="87"/>
                  <a:pt x="225" y="87"/>
                </a:cubicBezTo>
                <a:cubicBezTo>
                  <a:pt x="220" y="87"/>
                  <a:pt x="217" y="91"/>
                  <a:pt x="217" y="96"/>
                </a:cubicBezTo>
                <a:cubicBezTo>
                  <a:pt x="217" y="100"/>
                  <a:pt x="220" y="104"/>
                  <a:pt x="225" y="104"/>
                </a:cubicBezTo>
                <a:cubicBezTo>
                  <a:pt x="230" y="104"/>
                  <a:pt x="234" y="100"/>
                  <a:pt x="234" y="96"/>
                </a:cubicBezTo>
                <a:close/>
                <a:moveTo>
                  <a:pt x="262" y="96"/>
                </a:moveTo>
                <a:cubicBezTo>
                  <a:pt x="262" y="91"/>
                  <a:pt x="259" y="87"/>
                  <a:pt x="254" y="87"/>
                </a:cubicBezTo>
                <a:cubicBezTo>
                  <a:pt x="249" y="87"/>
                  <a:pt x="245" y="91"/>
                  <a:pt x="245" y="96"/>
                </a:cubicBezTo>
                <a:cubicBezTo>
                  <a:pt x="245" y="100"/>
                  <a:pt x="249" y="104"/>
                  <a:pt x="254" y="104"/>
                </a:cubicBezTo>
                <a:cubicBezTo>
                  <a:pt x="259" y="104"/>
                  <a:pt x="262" y="100"/>
                  <a:pt x="262" y="96"/>
                </a:cubicBezTo>
                <a:close/>
                <a:moveTo>
                  <a:pt x="340" y="96"/>
                </a:moveTo>
                <a:cubicBezTo>
                  <a:pt x="336" y="94"/>
                  <a:pt x="331" y="91"/>
                  <a:pt x="325" y="89"/>
                </a:cubicBezTo>
                <a:cubicBezTo>
                  <a:pt x="322" y="90"/>
                  <a:pt x="316" y="91"/>
                  <a:pt x="309" y="91"/>
                </a:cubicBezTo>
                <a:cubicBezTo>
                  <a:pt x="300" y="91"/>
                  <a:pt x="300" y="104"/>
                  <a:pt x="310" y="105"/>
                </a:cubicBezTo>
                <a:cubicBezTo>
                  <a:pt x="322" y="105"/>
                  <a:pt x="335" y="101"/>
                  <a:pt x="340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11">
            <a:extLst>
              <a:ext uri="{FF2B5EF4-FFF2-40B4-BE49-F238E27FC236}">
                <a16:creationId xmlns:a16="http://schemas.microsoft.com/office/drawing/2014/main" id="{37C50DCE-5DA9-FEA0-E92D-675D08DB9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974" y="3005631"/>
            <a:ext cx="919163" cy="919162"/>
          </a:xfrm>
          <a:prstGeom prst="ellipse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pic>
        <p:nvPicPr>
          <p:cNvPr id="10" name="组合 12">
            <a:extLst>
              <a:ext uri="{FF2B5EF4-FFF2-40B4-BE49-F238E27FC236}">
                <a16:creationId xmlns:a16="http://schemas.microsoft.com/office/drawing/2014/main" id="{E2BA5039-F19E-050C-CC41-14BCB5ADFCD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3198" y="3267670"/>
            <a:ext cx="438960" cy="43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椭圆 16">
            <a:extLst>
              <a:ext uri="{FF2B5EF4-FFF2-40B4-BE49-F238E27FC236}">
                <a16:creationId xmlns:a16="http://schemas.microsoft.com/office/drawing/2014/main" id="{AB30E2A2-6023-F478-4C6F-41DC9B23D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8087" y="4405806"/>
            <a:ext cx="919162" cy="920750"/>
          </a:xfrm>
          <a:prstGeom prst="ellipse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pic>
        <p:nvPicPr>
          <p:cNvPr id="13" name="组合 17">
            <a:extLst>
              <a:ext uri="{FF2B5EF4-FFF2-40B4-BE49-F238E27FC236}">
                <a16:creationId xmlns:a16="http://schemas.microsoft.com/office/drawing/2014/main" id="{CAAA558A-620E-1140-2C58-F6D09411E3A2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642" y="4651408"/>
            <a:ext cx="432863" cy="390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椭圆 26">
            <a:extLst>
              <a:ext uri="{FF2B5EF4-FFF2-40B4-BE49-F238E27FC236}">
                <a16:creationId xmlns:a16="http://schemas.microsoft.com/office/drawing/2014/main" id="{8323BA5D-0D42-8BAF-B0EC-324D6AD570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7849" y="3005631"/>
            <a:ext cx="919163" cy="919162"/>
          </a:xfrm>
          <a:prstGeom prst="ellipse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17" name="Freeform 30">
            <a:extLst>
              <a:ext uri="{FF2B5EF4-FFF2-40B4-BE49-F238E27FC236}">
                <a16:creationId xmlns:a16="http://schemas.microsoft.com/office/drawing/2014/main" id="{ECF9FBE6-6996-DA74-AA5A-E1452E4348EB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800118" y="3215718"/>
            <a:ext cx="489133" cy="498989"/>
          </a:xfrm>
          <a:custGeom>
            <a:avLst/>
            <a:gdLst>
              <a:gd name="T0" fmla="*/ 458804 w 1470"/>
              <a:gd name="T1" fmla="*/ 220179 h 1478"/>
              <a:gd name="T2" fmla="*/ 475106 w 1470"/>
              <a:gd name="T3" fmla="*/ 211061 h 1478"/>
              <a:gd name="T4" fmla="*/ 474441 w 1470"/>
              <a:gd name="T5" fmla="*/ 186409 h 1478"/>
              <a:gd name="T6" fmla="*/ 452149 w 1470"/>
              <a:gd name="T7" fmla="*/ 188098 h 1478"/>
              <a:gd name="T8" fmla="*/ 441836 w 1470"/>
              <a:gd name="T9" fmla="*/ 174252 h 1478"/>
              <a:gd name="T10" fmla="*/ 420542 w 1470"/>
              <a:gd name="T11" fmla="*/ 186409 h 1478"/>
              <a:gd name="T12" fmla="*/ 410228 w 1470"/>
              <a:gd name="T13" fmla="*/ 197215 h 1478"/>
              <a:gd name="T14" fmla="*/ 398916 w 1470"/>
              <a:gd name="T15" fmla="*/ 218828 h 1478"/>
              <a:gd name="T16" fmla="*/ 412557 w 1470"/>
              <a:gd name="T17" fmla="*/ 228959 h 1478"/>
              <a:gd name="T18" fmla="*/ 413555 w 1470"/>
              <a:gd name="T19" fmla="*/ 253949 h 1478"/>
              <a:gd name="T20" fmla="*/ 435514 w 1470"/>
              <a:gd name="T21" fmla="*/ 251922 h 1478"/>
              <a:gd name="T22" fmla="*/ 445828 w 1470"/>
              <a:gd name="T23" fmla="*/ 265768 h 1478"/>
              <a:gd name="T24" fmla="*/ 467121 w 1470"/>
              <a:gd name="T25" fmla="*/ 253611 h 1478"/>
              <a:gd name="T26" fmla="*/ 477435 w 1470"/>
              <a:gd name="T27" fmla="*/ 243142 h 1478"/>
              <a:gd name="T28" fmla="*/ 489080 w 1470"/>
              <a:gd name="T29" fmla="*/ 221192 h 1478"/>
              <a:gd name="T30" fmla="*/ 316072 w 1470"/>
              <a:gd name="T31" fmla="*/ 247195 h 1478"/>
              <a:gd name="T32" fmla="*/ 308753 w 1470"/>
              <a:gd name="T33" fmla="*/ 209035 h 1478"/>
              <a:gd name="T34" fmla="*/ 351672 w 1470"/>
              <a:gd name="T35" fmla="*/ 234024 h 1478"/>
              <a:gd name="T36" fmla="*/ 363982 w 1470"/>
              <a:gd name="T37" fmla="*/ 205996 h 1478"/>
              <a:gd name="T38" fmla="*/ 342689 w 1470"/>
              <a:gd name="T39" fmla="*/ 201943 h 1478"/>
              <a:gd name="T40" fmla="*/ 327717 w 1470"/>
              <a:gd name="T41" fmla="*/ 171550 h 1478"/>
              <a:gd name="T42" fmla="*/ 308753 w 1470"/>
              <a:gd name="T43" fmla="*/ 185058 h 1478"/>
              <a:gd name="T44" fmla="*/ 289456 w 1470"/>
              <a:gd name="T45" fmla="*/ 171550 h 1478"/>
              <a:gd name="T46" fmla="*/ 282136 w 1470"/>
              <a:gd name="T47" fmla="*/ 194514 h 1478"/>
              <a:gd name="T48" fmla="*/ 255187 w 1470"/>
              <a:gd name="T49" fmla="*/ 202281 h 1478"/>
              <a:gd name="T50" fmla="*/ 266166 w 1470"/>
              <a:gd name="T51" fmla="*/ 234700 h 1478"/>
              <a:gd name="T52" fmla="*/ 255519 w 1470"/>
              <a:gd name="T53" fmla="*/ 255975 h 1478"/>
              <a:gd name="T54" fmla="*/ 282801 w 1470"/>
              <a:gd name="T55" fmla="*/ 263742 h 1478"/>
              <a:gd name="T56" fmla="*/ 291784 w 1470"/>
              <a:gd name="T57" fmla="*/ 286705 h 1478"/>
              <a:gd name="T58" fmla="*/ 314409 w 1470"/>
              <a:gd name="T59" fmla="*/ 272184 h 1478"/>
              <a:gd name="T60" fmla="*/ 331377 w 1470"/>
              <a:gd name="T61" fmla="*/ 285017 h 1478"/>
              <a:gd name="T62" fmla="*/ 343021 w 1470"/>
              <a:gd name="T63" fmla="*/ 255299 h 1478"/>
              <a:gd name="T64" fmla="*/ 365313 w 1470"/>
              <a:gd name="T65" fmla="*/ 247870 h 1478"/>
              <a:gd name="T66" fmla="*/ 154709 w 1470"/>
              <a:gd name="T67" fmla="*/ 136768 h 1478"/>
              <a:gd name="T68" fmla="*/ 334371 w 1470"/>
              <a:gd name="T69" fmla="*/ 91516 h 1478"/>
              <a:gd name="T70" fmla="*/ 418213 w 1470"/>
              <a:gd name="T71" fmla="*/ 163446 h 1478"/>
              <a:gd name="T72" fmla="*/ 420875 w 1470"/>
              <a:gd name="T73" fmla="*/ 123935 h 1478"/>
              <a:gd name="T74" fmla="*/ 454478 w 1470"/>
              <a:gd name="T75" fmla="*/ 91516 h 1478"/>
              <a:gd name="T76" fmla="*/ 420210 w 1470"/>
              <a:gd name="T77" fmla="*/ 58084 h 1478"/>
              <a:gd name="T78" fmla="*/ 417215 w 1470"/>
              <a:gd name="T79" fmla="*/ 18911 h 1478"/>
              <a:gd name="T80" fmla="*/ 377290 w 1470"/>
              <a:gd name="T81" fmla="*/ 5741 h 1478"/>
              <a:gd name="T82" fmla="*/ 349343 w 1470"/>
              <a:gd name="T83" fmla="*/ 5741 h 1478"/>
              <a:gd name="T84" fmla="*/ 310083 w 1470"/>
              <a:gd name="T85" fmla="*/ 19924 h 1478"/>
              <a:gd name="T86" fmla="*/ 307422 w 1470"/>
              <a:gd name="T87" fmla="*/ 59435 h 1478"/>
              <a:gd name="T88" fmla="*/ 273818 w 1470"/>
              <a:gd name="T89" fmla="*/ 91516 h 1478"/>
              <a:gd name="T90" fmla="*/ 307754 w 1470"/>
              <a:gd name="T91" fmla="*/ 124948 h 1478"/>
              <a:gd name="T92" fmla="*/ 311081 w 1470"/>
              <a:gd name="T93" fmla="*/ 164459 h 1478"/>
              <a:gd name="T94" fmla="*/ 350674 w 1470"/>
              <a:gd name="T95" fmla="*/ 177629 h 1478"/>
              <a:gd name="T96" fmla="*/ 378954 w 1470"/>
              <a:gd name="T97" fmla="*/ 177629 h 1478"/>
              <a:gd name="T98" fmla="*/ 418213 w 1470"/>
              <a:gd name="T99" fmla="*/ 163446 h 1478"/>
              <a:gd name="T100" fmla="*/ 143730 w 1470"/>
              <a:gd name="T101" fmla="*/ 401185 h 1478"/>
              <a:gd name="T102" fmla="*/ 0 w 1470"/>
              <a:gd name="T103" fmla="*/ 466698 h 1478"/>
              <a:gd name="T104" fmla="*/ 309085 w 1470"/>
              <a:gd name="T105" fmla="*/ 466698 h 1478"/>
              <a:gd name="T106" fmla="*/ 146391 w 1470"/>
              <a:gd name="T107" fmla="*/ 361336 h 1478"/>
              <a:gd name="T108" fmla="*/ 142732 w 1470"/>
              <a:gd name="T109" fmla="*/ 390378 h 1478"/>
              <a:gd name="T110" fmla="*/ 174006 w 1470"/>
              <a:gd name="T111" fmla="*/ 377208 h 14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470" h="1478">
                <a:moveTo>
                  <a:pt x="1334" y="696"/>
                </a:moveTo>
                <a:cubicBezTo>
                  <a:pt x="1310" y="696"/>
                  <a:pt x="1290" y="676"/>
                  <a:pt x="1290" y="652"/>
                </a:cubicBezTo>
                <a:cubicBezTo>
                  <a:pt x="1290" y="627"/>
                  <a:pt x="1310" y="607"/>
                  <a:pt x="1334" y="607"/>
                </a:cubicBezTo>
                <a:cubicBezTo>
                  <a:pt x="1359" y="607"/>
                  <a:pt x="1379" y="627"/>
                  <a:pt x="1379" y="652"/>
                </a:cubicBezTo>
                <a:cubicBezTo>
                  <a:pt x="1379" y="676"/>
                  <a:pt x="1359" y="696"/>
                  <a:pt x="1334" y="696"/>
                </a:cubicBezTo>
                <a:close/>
                <a:moveTo>
                  <a:pt x="1469" y="646"/>
                </a:moveTo>
                <a:cubicBezTo>
                  <a:pt x="1469" y="637"/>
                  <a:pt x="1462" y="630"/>
                  <a:pt x="1454" y="629"/>
                </a:cubicBezTo>
                <a:lnTo>
                  <a:pt x="1428" y="625"/>
                </a:lnTo>
                <a:cubicBezTo>
                  <a:pt x="1426" y="617"/>
                  <a:pt x="1423" y="610"/>
                  <a:pt x="1419" y="602"/>
                </a:cubicBezTo>
                <a:lnTo>
                  <a:pt x="1434" y="582"/>
                </a:lnTo>
                <a:cubicBezTo>
                  <a:pt x="1439" y="575"/>
                  <a:pt x="1439" y="565"/>
                  <a:pt x="1433" y="559"/>
                </a:cubicBezTo>
                <a:cubicBezTo>
                  <a:pt x="1430" y="556"/>
                  <a:pt x="1428" y="554"/>
                  <a:pt x="1426" y="552"/>
                </a:cubicBezTo>
                <a:cubicBezTo>
                  <a:pt x="1422" y="549"/>
                  <a:pt x="1418" y="547"/>
                  <a:pt x="1413" y="547"/>
                </a:cubicBezTo>
                <a:cubicBezTo>
                  <a:pt x="1409" y="547"/>
                  <a:pt x="1406" y="548"/>
                  <a:pt x="1402" y="551"/>
                </a:cubicBezTo>
                <a:lnTo>
                  <a:pt x="1382" y="567"/>
                </a:lnTo>
                <a:cubicBezTo>
                  <a:pt x="1375" y="562"/>
                  <a:pt x="1367" y="559"/>
                  <a:pt x="1359" y="557"/>
                </a:cubicBezTo>
                <a:lnTo>
                  <a:pt x="1355" y="532"/>
                </a:lnTo>
                <a:cubicBezTo>
                  <a:pt x="1354" y="523"/>
                  <a:pt x="1347" y="517"/>
                  <a:pt x="1338" y="516"/>
                </a:cubicBezTo>
                <a:cubicBezTo>
                  <a:pt x="1337" y="516"/>
                  <a:pt x="1335" y="516"/>
                  <a:pt x="1334" y="516"/>
                </a:cubicBezTo>
                <a:cubicBezTo>
                  <a:pt x="1332" y="516"/>
                  <a:pt x="1330" y="516"/>
                  <a:pt x="1328" y="516"/>
                </a:cubicBezTo>
                <a:cubicBezTo>
                  <a:pt x="1319" y="517"/>
                  <a:pt x="1312" y="524"/>
                  <a:pt x="1311" y="532"/>
                </a:cubicBezTo>
                <a:lnTo>
                  <a:pt x="1308" y="558"/>
                </a:lnTo>
                <a:cubicBezTo>
                  <a:pt x="1300" y="560"/>
                  <a:pt x="1292" y="563"/>
                  <a:pt x="1285" y="567"/>
                </a:cubicBezTo>
                <a:lnTo>
                  <a:pt x="1264" y="552"/>
                </a:lnTo>
                <a:cubicBezTo>
                  <a:pt x="1261" y="550"/>
                  <a:pt x="1257" y="549"/>
                  <a:pt x="1254" y="549"/>
                </a:cubicBezTo>
                <a:cubicBezTo>
                  <a:pt x="1249" y="549"/>
                  <a:pt x="1245" y="550"/>
                  <a:pt x="1241" y="553"/>
                </a:cubicBezTo>
                <a:cubicBezTo>
                  <a:pt x="1239" y="556"/>
                  <a:pt x="1236" y="558"/>
                  <a:pt x="1234" y="560"/>
                </a:cubicBezTo>
                <a:cubicBezTo>
                  <a:pt x="1228" y="567"/>
                  <a:pt x="1228" y="577"/>
                  <a:pt x="1233" y="584"/>
                </a:cubicBezTo>
                <a:lnTo>
                  <a:pt x="1249" y="604"/>
                </a:lnTo>
                <a:cubicBezTo>
                  <a:pt x="1245" y="611"/>
                  <a:pt x="1242" y="619"/>
                  <a:pt x="1240" y="627"/>
                </a:cubicBezTo>
                <a:lnTo>
                  <a:pt x="1214" y="631"/>
                </a:lnTo>
                <a:cubicBezTo>
                  <a:pt x="1206" y="632"/>
                  <a:pt x="1199" y="639"/>
                  <a:pt x="1199" y="648"/>
                </a:cubicBezTo>
                <a:cubicBezTo>
                  <a:pt x="1199" y="649"/>
                  <a:pt x="1199" y="651"/>
                  <a:pt x="1199" y="652"/>
                </a:cubicBezTo>
                <a:cubicBezTo>
                  <a:pt x="1199" y="654"/>
                  <a:pt x="1199" y="656"/>
                  <a:pt x="1199" y="658"/>
                </a:cubicBezTo>
                <a:cubicBezTo>
                  <a:pt x="1199" y="667"/>
                  <a:pt x="1206" y="674"/>
                  <a:pt x="1215" y="675"/>
                </a:cubicBezTo>
                <a:lnTo>
                  <a:pt x="1240" y="678"/>
                </a:lnTo>
                <a:cubicBezTo>
                  <a:pt x="1242" y="686"/>
                  <a:pt x="1246" y="694"/>
                  <a:pt x="1250" y="701"/>
                </a:cubicBezTo>
                <a:lnTo>
                  <a:pt x="1235" y="722"/>
                </a:lnTo>
                <a:cubicBezTo>
                  <a:pt x="1229" y="729"/>
                  <a:pt x="1230" y="739"/>
                  <a:pt x="1236" y="745"/>
                </a:cubicBezTo>
                <a:cubicBezTo>
                  <a:pt x="1238" y="747"/>
                  <a:pt x="1240" y="750"/>
                  <a:pt x="1243" y="752"/>
                </a:cubicBezTo>
                <a:cubicBezTo>
                  <a:pt x="1246" y="755"/>
                  <a:pt x="1251" y="756"/>
                  <a:pt x="1255" y="756"/>
                </a:cubicBezTo>
                <a:cubicBezTo>
                  <a:pt x="1259" y="756"/>
                  <a:pt x="1263" y="755"/>
                  <a:pt x="1266" y="753"/>
                </a:cubicBezTo>
                <a:lnTo>
                  <a:pt x="1286" y="737"/>
                </a:lnTo>
                <a:cubicBezTo>
                  <a:pt x="1294" y="741"/>
                  <a:pt x="1301" y="744"/>
                  <a:pt x="1309" y="746"/>
                </a:cubicBezTo>
                <a:lnTo>
                  <a:pt x="1313" y="772"/>
                </a:lnTo>
                <a:cubicBezTo>
                  <a:pt x="1314" y="780"/>
                  <a:pt x="1322" y="787"/>
                  <a:pt x="1331" y="787"/>
                </a:cubicBezTo>
                <a:cubicBezTo>
                  <a:pt x="1332" y="787"/>
                  <a:pt x="1333" y="787"/>
                  <a:pt x="1334" y="787"/>
                </a:cubicBezTo>
                <a:cubicBezTo>
                  <a:pt x="1336" y="787"/>
                  <a:pt x="1338" y="787"/>
                  <a:pt x="1340" y="787"/>
                </a:cubicBezTo>
                <a:cubicBezTo>
                  <a:pt x="1349" y="787"/>
                  <a:pt x="1356" y="780"/>
                  <a:pt x="1357" y="771"/>
                </a:cubicBezTo>
                <a:lnTo>
                  <a:pt x="1361" y="746"/>
                </a:lnTo>
                <a:cubicBezTo>
                  <a:pt x="1369" y="744"/>
                  <a:pt x="1376" y="740"/>
                  <a:pt x="1384" y="736"/>
                </a:cubicBezTo>
                <a:lnTo>
                  <a:pt x="1404" y="751"/>
                </a:lnTo>
                <a:cubicBezTo>
                  <a:pt x="1407" y="754"/>
                  <a:pt x="1411" y="755"/>
                  <a:pt x="1415" y="755"/>
                </a:cubicBezTo>
                <a:cubicBezTo>
                  <a:pt x="1419" y="755"/>
                  <a:pt x="1424" y="753"/>
                  <a:pt x="1427" y="750"/>
                </a:cubicBezTo>
                <a:cubicBezTo>
                  <a:pt x="1430" y="748"/>
                  <a:pt x="1432" y="746"/>
                  <a:pt x="1434" y="743"/>
                </a:cubicBezTo>
                <a:cubicBezTo>
                  <a:pt x="1440" y="737"/>
                  <a:pt x="1440" y="727"/>
                  <a:pt x="1435" y="720"/>
                </a:cubicBezTo>
                <a:lnTo>
                  <a:pt x="1419" y="700"/>
                </a:lnTo>
                <a:cubicBezTo>
                  <a:pt x="1424" y="692"/>
                  <a:pt x="1427" y="685"/>
                  <a:pt x="1429" y="677"/>
                </a:cubicBezTo>
                <a:lnTo>
                  <a:pt x="1454" y="673"/>
                </a:lnTo>
                <a:cubicBezTo>
                  <a:pt x="1463" y="672"/>
                  <a:pt x="1469" y="664"/>
                  <a:pt x="1470" y="655"/>
                </a:cubicBezTo>
                <a:cubicBezTo>
                  <a:pt x="1470" y="654"/>
                  <a:pt x="1470" y="653"/>
                  <a:pt x="1470" y="652"/>
                </a:cubicBezTo>
                <a:cubicBezTo>
                  <a:pt x="1470" y="650"/>
                  <a:pt x="1470" y="648"/>
                  <a:pt x="1469" y="646"/>
                </a:cubicBezTo>
                <a:close/>
                <a:moveTo>
                  <a:pt x="982" y="700"/>
                </a:moveTo>
                <a:cubicBezTo>
                  <a:pt x="976" y="715"/>
                  <a:pt x="965" y="726"/>
                  <a:pt x="950" y="732"/>
                </a:cubicBezTo>
                <a:cubicBezTo>
                  <a:pt x="943" y="735"/>
                  <a:pt x="936" y="737"/>
                  <a:pt x="928" y="737"/>
                </a:cubicBezTo>
                <a:cubicBezTo>
                  <a:pt x="904" y="737"/>
                  <a:pt x="883" y="722"/>
                  <a:pt x="874" y="700"/>
                </a:cubicBezTo>
                <a:cubicBezTo>
                  <a:pt x="861" y="670"/>
                  <a:pt x="876" y="636"/>
                  <a:pt x="906" y="623"/>
                </a:cubicBezTo>
                <a:cubicBezTo>
                  <a:pt x="913" y="620"/>
                  <a:pt x="920" y="619"/>
                  <a:pt x="928" y="619"/>
                </a:cubicBezTo>
                <a:cubicBezTo>
                  <a:pt x="952" y="619"/>
                  <a:pt x="973" y="633"/>
                  <a:pt x="983" y="655"/>
                </a:cubicBezTo>
                <a:cubicBezTo>
                  <a:pt x="989" y="670"/>
                  <a:pt x="988" y="686"/>
                  <a:pt x="982" y="700"/>
                </a:cubicBezTo>
                <a:close/>
                <a:moveTo>
                  <a:pt x="1090" y="713"/>
                </a:moveTo>
                <a:lnTo>
                  <a:pt x="1057" y="693"/>
                </a:lnTo>
                <a:cubicBezTo>
                  <a:pt x="1058" y="683"/>
                  <a:pt x="1058" y="671"/>
                  <a:pt x="1056" y="660"/>
                </a:cubicBezTo>
                <a:lnTo>
                  <a:pt x="1090" y="641"/>
                </a:lnTo>
                <a:cubicBezTo>
                  <a:pt x="1097" y="636"/>
                  <a:pt x="1100" y="627"/>
                  <a:pt x="1098" y="619"/>
                </a:cubicBezTo>
                <a:cubicBezTo>
                  <a:pt x="1097" y="616"/>
                  <a:pt x="1095" y="613"/>
                  <a:pt x="1094" y="610"/>
                </a:cubicBezTo>
                <a:cubicBezTo>
                  <a:pt x="1092" y="606"/>
                  <a:pt x="1090" y="601"/>
                  <a:pt x="1088" y="597"/>
                </a:cubicBezTo>
                <a:cubicBezTo>
                  <a:pt x="1085" y="591"/>
                  <a:pt x="1079" y="587"/>
                  <a:pt x="1072" y="587"/>
                </a:cubicBezTo>
                <a:cubicBezTo>
                  <a:pt x="1071" y="587"/>
                  <a:pt x="1069" y="588"/>
                  <a:pt x="1067" y="588"/>
                </a:cubicBezTo>
                <a:lnTo>
                  <a:pt x="1030" y="598"/>
                </a:lnTo>
                <a:cubicBezTo>
                  <a:pt x="1023" y="589"/>
                  <a:pt x="1015" y="582"/>
                  <a:pt x="1007" y="575"/>
                </a:cubicBezTo>
                <a:lnTo>
                  <a:pt x="1016" y="537"/>
                </a:lnTo>
                <a:cubicBezTo>
                  <a:pt x="1018" y="529"/>
                  <a:pt x="1014" y="520"/>
                  <a:pt x="1007" y="517"/>
                </a:cubicBezTo>
                <a:cubicBezTo>
                  <a:pt x="999" y="513"/>
                  <a:pt x="992" y="510"/>
                  <a:pt x="985" y="508"/>
                </a:cubicBezTo>
                <a:cubicBezTo>
                  <a:pt x="983" y="507"/>
                  <a:pt x="981" y="507"/>
                  <a:pt x="979" y="507"/>
                </a:cubicBezTo>
                <a:cubicBezTo>
                  <a:pt x="973" y="507"/>
                  <a:pt x="966" y="510"/>
                  <a:pt x="963" y="516"/>
                </a:cubicBezTo>
                <a:lnTo>
                  <a:pt x="944" y="549"/>
                </a:lnTo>
                <a:cubicBezTo>
                  <a:pt x="939" y="549"/>
                  <a:pt x="933" y="548"/>
                  <a:pt x="928" y="548"/>
                </a:cubicBezTo>
                <a:cubicBezTo>
                  <a:pt x="922" y="548"/>
                  <a:pt x="917" y="549"/>
                  <a:pt x="911" y="550"/>
                </a:cubicBezTo>
                <a:lnTo>
                  <a:pt x="891" y="516"/>
                </a:lnTo>
                <a:cubicBezTo>
                  <a:pt x="888" y="511"/>
                  <a:pt x="882" y="507"/>
                  <a:pt x="876" y="507"/>
                </a:cubicBezTo>
                <a:cubicBezTo>
                  <a:pt x="874" y="507"/>
                  <a:pt x="872" y="508"/>
                  <a:pt x="870" y="508"/>
                </a:cubicBezTo>
                <a:cubicBezTo>
                  <a:pt x="866" y="509"/>
                  <a:pt x="863" y="511"/>
                  <a:pt x="860" y="512"/>
                </a:cubicBezTo>
                <a:cubicBezTo>
                  <a:pt x="856" y="514"/>
                  <a:pt x="852" y="515"/>
                  <a:pt x="848" y="518"/>
                </a:cubicBezTo>
                <a:cubicBezTo>
                  <a:pt x="840" y="521"/>
                  <a:pt x="836" y="530"/>
                  <a:pt x="838" y="538"/>
                </a:cubicBezTo>
                <a:lnTo>
                  <a:pt x="848" y="576"/>
                </a:lnTo>
                <a:cubicBezTo>
                  <a:pt x="840" y="583"/>
                  <a:pt x="832" y="590"/>
                  <a:pt x="825" y="599"/>
                </a:cubicBezTo>
                <a:lnTo>
                  <a:pt x="788" y="590"/>
                </a:lnTo>
                <a:cubicBezTo>
                  <a:pt x="786" y="589"/>
                  <a:pt x="785" y="589"/>
                  <a:pt x="783" y="589"/>
                </a:cubicBezTo>
                <a:cubicBezTo>
                  <a:pt x="776" y="589"/>
                  <a:pt x="770" y="593"/>
                  <a:pt x="767" y="599"/>
                </a:cubicBezTo>
                <a:cubicBezTo>
                  <a:pt x="764" y="606"/>
                  <a:pt x="760" y="614"/>
                  <a:pt x="758" y="621"/>
                </a:cubicBezTo>
                <a:cubicBezTo>
                  <a:pt x="755" y="629"/>
                  <a:pt x="759" y="638"/>
                  <a:pt x="766" y="643"/>
                </a:cubicBezTo>
                <a:lnTo>
                  <a:pt x="800" y="662"/>
                </a:lnTo>
                <a:cubicBezTo>
                  <a:pt x="798" y="673"/>
                  <a:pt x="798" y="684"/>
                  <a:pt x="800" y="695"/>
                </a:cubicBezTo>
                <a:lnTo>
                  <a:pt x="767" y="715"/>
                </a:lnTo>
                <a:cubicBezTo>
                  <a:pt x="759" y="719"/>
                  <a:pt x="756" y="728"/>
                  <a:pt x="759" y="736"/>
                </a:cubicBezTo>
                <a:cubicBezTo>
                  <a:pt x="760" y="739"/>
                  <a:pt x="761" y="743"/>
                  <a:pt x="762" y="746"/>
                </a:cubicBezTo>
                <a:cubicBezTo>
                  <a:pt x="764" y="750"/>
                  <a:pt x="766" y="754"/>
                  <a:pt x="768" y="758"/>
                </a:cubicBezTo>
                <a:cubicBezTo>
                  <a:pt x="771" y="764"/>
                  <a:pt x="777" y="768"/>
                  <a:pt x="784" y="768"/>
                </a:cubicBezTo>
                <a:cubicBezTo>
                  <a:pt x="786" y="768"/>
                  <a:pt x="787" y="768"/>
                  <a:pt x="789" y="768"/>
                </a:cubicBezTo>
                <a:lnTo>
                  <a:pt x="826" y="757"/>
                </a:lnTo>
                <a:cubicBezTo>
                  <a:pt x="833" y="766"/>
                  <a:pt x="841" y="774"/>
                  <a:pt x="850" y="781"/>
                </a:cubicBezTo>
                <a:lnTo>
                  <a:pt x="840" y="818"/>
                </a:lnTo>
                <a:cubicBezTo>
                  <a:pt x="838" y="826"/>
                  <a:pt x="842" y="835"/>
                  <a:pt x="850" y="839"/>
                </a:cubicBezTo>
                <a:cubicBezTo>
                  <a:pt x="857" y="842"/>
                  <a:pt x="864" y="845"/>
                  <a:pt x="872" y="848"/>
                </a:cubicBezTo>
                <a:cubicBezTo>
                  <a:pt x="874" y="849"/>
                  <a:pt x="876" y="849"/>
                  <a:pt x="877" y="849"/>
                </a:cubicBezTo>
                <a:cubicBezTo>
                  <a:pt x="884" y="849"/>
                  <a:pt x="890" y="845"/>
                  <a:pt x="893" y="840"/>
                </a:cubicBezTo>
                <a:lnTo>
                  <a:pt x="912" y="806"/>
                </a:lnTo>
                <a:cubicBezTo>
                  <a:pt x="918" y="807"/>
                  <a:pt x="923" y="807"/>
                  <a:pt x="928" y="807"/>
                </a:cubicBezTo>
                <a:cubicBezTo>
                  <a:pt x="934" y="807"/>
                  <a:pt x="940" y="807"/>
                  <a:pt x="945" y="806"/>
                </a:cubicBezTo>
                <a:lnTo>
                  <a:pt x="965" y="839"/>
                </a:lnTo>
                <a:cubicBezTo>
                  <a:pt x="968" y="845"/>
                  <a:pt x="974" y="848"/>
                  <a:pt x="981" y="848"/>
                </a:cubicBezTo>
                <a:cubicBezTo>
                  <a:pt x="983" y="848"/>
                  <a:pt x="985" y="848"/>
                  <a:pt x="987" y="847"/>
                </a:cubicBezTo>
                <a:cubicBezTo>
                  <a:pt x="990" y="846"/>
                  <a:pt x="993" y="845"/>
                  <a:pt x="996" y="844"/>
                </a:cubicBezTo>
                <a:cubicBezTo>
                  <a:pt x="1000" y="842"/>
                  <a:pt x="1005" y="840"/>
                  <a:pt x="1009" y="838"/>
                </a:cubicBezTo>
                <a:cubicBezTo>
                  <a:pt x="1016" y="834"/>
                  <a:pt x="1020" y="825"/>
                  <a:pt x="1018" y="817"/>
                </a:cubicBezTo>
                <a:lnTo>
                  <a:pt x="1008" y="780"/>
                </a:lnTo>
                <a:cubicBezTo>
                  <a:pt x="1017" y="773"/>
                  <a:pt x="1024" y="765"/>
                  <a:pt x="1031" y="756"/>
                </a:cubicBezTo>
                <a:lnTo>
                  <a:pt x="1069" y="766"/>
                </a:lnTo>
                <a:cubicBezTo>
                  <a:pt x="1070" y="766"/>
                  <a:pt x="1072" y="766"/>
                  <a:pt x="1073" y="766"/>
                </a:cubicBezTo>
                <a:cubicBezTo>
                  <a:pt x="1080" y="766"/>
                  <a:pt x="1086" y="763"/>
                  <a:pt x="1089" y="756"/>
                </a:cubicBezTo>
                <a:cubicBezTo>
                  <a:pt x="1093" y="749"/>
                  <a:pt x="1096" y="742"/>
                  <a:pt x="1098" y="734"/>
                </a:cubicBezTo>
                <a:cubicBezTo>
                  <a:pt x="1101" y="726"/>
                  <a:pt x="1098" y="717"/>
                  <a:pt x="1090" y="713"/>
                </a:cubicBezTo>
                <a:close/>
                <a:moveTo>
                  <a:pt x="465" y="977"/>
                </a:moveTo>
                <a:cubicBezTo>
                  <a:pt x="579" y="977"/>
                  <a:pt x="671" y="819"/>
                  <a:pt x="671" y="672"/>
                </a:cubicBezTo>
                <a:cubicBezTo>
                  <a:pt x="671" y="524"/>
                  <a:pt x="579" y="405"/>
                  <a:pt x="465" y="405"/>
                </a:cubicBezTo>
                <a:cubicBezTo>
                  <a:pt x="350" y="405"/>
                  <a:pt x="258" y="524"/>
                  <a:pt x="258" y="672"/>
                </a:cubicBezTo>
                <a:cubicBezTo>
                  <a:pt x="258" y="819"/>
                  <a:pt x="350" y="977"/>
                  <a:pt x="465" y="977"/>
                </a:cubicBezTo>
                <a:close/>
                <a:moveTo>
                  <a:pt x="1094" y="360"/>
                </a:moveTo>
                <a:cubicBezTo>
                  <a:pt x="1045" y="360"/>
                  <a:pt x="1005" y="320"/>
                  <a:pt x="1005" y="271"/>
                </a:cubicBezTo>
                <a:cubicBezTo>
                  <a:pt x="1005" y="222"/>
                  <a:pt x="1045" y="182"/>
                  <a:pt x="1094" y="182"/>
                </a:cubicBezTo>
                <a:cubicBezTo>
                  <a:pt x="1143" y="182"/>
                  <a:pt x="1183" y="222"/>
                  <a:pt x="1183" y="271"/>
                </a:cubicBezTo>
                <a:cubicBezTo>
                  <a:pt x="1183" y="320"/>
                  <a:pt x="1143" y="360"/>
                  <a:pt x="1094" y="360"/>
                </a:cubicBezTo>
                <a:close/>
                <a:moveTo>
                  <a:pt x="1257" y="484"/>
                </a:moveTo>
                <a:cubicBezTo>
                  <a:pt x="1261" y="484"/>
                  <a:pt x="1265" y="482"/>
                  <a:pt x="1269" y="479"/>
                </a:cubicBezTo>
                <a:cubicBezTo>
                  <a:pt x="1282" y="468"/>
                  <a:pt x="1294" y="456"/>
                  <a:pt x="1305" y="442"/>
                </a:cubicBezTo>
                <a:cubicBezTo>
                  <a:pt x="1311" y="436"/>
                  <a:pt x="1311" y="426"/>
                  <a:pt x="1306" y="420"/>
                </a:cubicBezTo>
                <a:lnTo>
                  <a:pt x="1265" y="367"/>
                </a:lnTo>
                <a:cubicBezTo>
                  <a:pt x="1273" y="353"/>
                  <a:pt x="1280" y="337"/>
                  <a:pt x="1284" y="321"/>
                </a:cubicBezTo>
                <a:lnTo>
                  <a:pt x="1349" y="312"/>
                </a:lnTo>
                <a:cubicBezTo>
                  <a:pt x="1358" y="310"/>
                  <a:pt x="1364" y="304"/>
                  <a:pt x="1365" y="295"/>
                </a:cubicBezTo>
                <a:cubicBezTo>
                  <a:pt x="1365" y="287"/>
                  <a:pt x="1366" y="279"/>
                  <a:pt x="1366" y="271"/>
                </a:cubicBezTo>
                <a:cubicBezTo>
                  <a:pt x="1366" y="262"/>
                  <a:pt x="1365" y="253"/>
                  <a:pt x="1364" y="243"/>
                </a:cubicBezTo>
                <a:cubicBezTo>
                  <a:pt x="1363" y="234"/>
                  <a:pt x="1357" y="228"/>
                  <a:pt x="1348" y="227"/>
                </a:cubicBezTo>
                <a:lnTo>
                  <a:pt x="1283" y="218"/>
                </a:lnTo>
                <a:cubicBezTo>
                  <a:pt x="1278" y="202"/>
                  <a:pt x="1272" y="187"/>
                  <a:pt x="1263" y="172"/>
                </a:cubicBezTo>
                <a:lnTo>
                  <a:pt x="1303" y="120"/>
                </a:lnTo>
                <a:cubicBezTo>
                  <a:pt x="1308" y="113"/>
                  <a:pt x="1308" y="104"/>
                  <a:pt x="1302" y="97"/>
                </a:cubicBezTo>
                <a:cubicBezTo>
                  <a:pt x="1291" y="84"/>
                  <a:pt x="1278" y="71"/>
                  <a:pt x="1265" y="60"/>
                </a:cubicBezTo>
                <a:cubicBezTo>
                  <a:pt x="1262" y="58"/>
                  <a:pt x="1258" y="56"/>
                  <a:pt x="1254" y="56"/>
                </a:cubicBezTo>
                <a:cubicBezTo>
                  <a:pt x="1250" y="56"/>
                  <a:pt x="1246" y="58"/>
                  <a:pt x="1242" y="60"/>
                </a:cubicBezTo>
                <a:lnTo>
                  <a:pt x="1190" y="101"/>
                </a:lnTo>
                <a:cubicBezTo>
                  <a:pt x="1176" y="92"/>
                  <a:pt x="1160" y="86"/>
                  <a:pt x="1144" y="82"/>
                </a:cubicBezTo>
                <a:lnTo>
                  <a:pt x="1134" y="17"/>
                </a:lnTo>
                <a:cubicBezTo>
                  <a:pt x="1133" y="8"/>
                  <a:pt x="1126" y="2"/>
                  <a:pt x="1118" y="1"/>
                </a:cubicBezTo>
                <a:cubicBezTo>
                  <a:pt x="1110" y="0"/>
                  <a:pt x="1102" y="0"/>
                  <a:pt x="1094" y="0"/>
                </a:cubicBezTo>
                <a:cubicBezTo>
                  <a:pt x="1085" y="0"/>
                  <a:pt x="1075" y="0"/>
                  <a:pt x="1066" y="2"/>
                </a:cubicBezTo>
                <a:cubicBezTo>
                  <a:pt x="1057" y="2"/>
                  <a:pt x="1051" y="9"/>
                  <a:pt x="1050" y="17"/>
                </a:cubicBezTo>
                <a:lnTo>
                  <a:pt x="1041" y="83"/>
                </a:lnTo>
                <a:cubicBezTo>
                  <a:pt x="1025" y="87"/>
                  <a:pt x="1010" y="94"/>
                  <a:pt x="995" y="102"/>
                </a:cubicBezTo>
                <a:lnTo>
                  <a:pt x="942" y="63"/>
                </a:lnTo>
                <a:cubicBezTo>
                  <a:pt x="939" y="60"/>
                  <a:pt x="935" y="59"/>
                  <a:pt x="932" y="59"/>
                </a:cubicBezTo>
                <a:cubicBezTo>
                  <a:pt x="927" y="59"/>
                  <a:pt x="923" y="61"/>
                  <a:pt x="920" y="63"/>
                </a:cubicBezTo>
                <a:cubicBezTo>
                  <a:pt x="907" y="75"/>
                  <a:pt x="894" y="87"/>
                  <a:pt x="883" y="101"/>
                </a:cubicBezTo>
                <a:cubicBezTo>
                  <a:pt x="878" y="107"/>
                  <a:pt x="878" y="117"/>
                  <a:pt x="883" y="123"/>
                </a:cubicBezTo>
                <a:lnTo>
                  <a:pt x="924" y="176"/>
                </a:lnTo>
                <a:cubicBezTo>
                  <a:pt x="915" y="190"/>
                  <a:pt x="909" y="206"/>
                  <a:pt x="905" y="222"/>
                </a:cubicBezTo>
                <a:lnTo>
                  <a:pt x="839" y="231"/>
                </a:lnTo>
                <a:cubicBezTo>
                  <a:pt x="831" y="233"/>
                  <a:pt x="825" y="239"/>
                  <a:pt x="824" y="248"/>
                </a:cubicBezTo>
                <a:cubicBezTo>
                  <a:pt x="823" y="256"/>
                  <a:pt x="823" y="264"/>
                  <a:pt x="823" y="271"/>
                </a:cubicBezTo>
                <a:cubicBezTo>
                  <a:pt x="823" y="281"/>
                  <a:pt x="823" y="290"/>
                  <a:pt x="824" y="300"/>
                </a:cubicBezTo>
                <a:cubicBezTo>
                  <a:pt x="825" y="308"/>
                  <a:pt x="832" y="315"/>
                  <a:pt x="840" y="316"/>
                </a:cubicBezTo>
                <a:lnTo>
                  <a:pt x="906" y="324"/>
                </a:lnTo>
                <a:cubicBezTo>
                  <a:pt x="910" y="340"/>
                  <a:pt x="917" y="356"/>
                  <a:pt x="925" y="370"/>
                </a:cubicBezTo>
                <a:lnTo>
                  <a:pt x="886" y="423"/>
                </a:lnTo>
                <a:cubicBezTo>
                  <a:pt x="881" y="430"/>
                  <a:pt x="881" y="439"/>
                  <a:pt x="886" y="446"/>
                </a:cubicBezTo>
                <a:cubicBezTo>
                  <a:pt x="898" y="459"/>
                  <a:pt x="910" y="471"/>
                  <a:pt x="924" y="482"/>
                </a:cubicBezTo>
                <a:cubicBezTo>
                  <a:pt x="927" y="485"/>
                  <a:pt x="931" y="487"/>
                  <a:pt x="935" y="487"/>
                </a:cubicBezTo>
                <a:cubicBezTo>
                  <a:pt x="939" y="487"/>
                  <a:pt x="943" y="485"/>
                  <a:pt x="946" y="483"/>
                </a:cubicBezTo>
                <a:lnTo>
                  <a:pt x="998" y="442"/>
                </a:lnTo>
                <a:cubicBezTo>
                  <a:pt x="1013" y="450"/>
                  <a:pt x="1029" y="457"/>
                  <a:pt x="1045" y="461"/>
                </a:cubicBezTo>
                <a:lnTo>
                  <a:pt x="1054" y="526"/>
                </a:lnTo>
                <a:cubicBezTo>
                  <a:pt x="1055" y="535"/>
                  <a:pt x="1062" y="541"/>
                  <a:pt x="1071" y="542"/>
                </a:cubicBezTo>
                <a:cubicBezTo>
                  <a:pt x="1079" y="542"/>
                  <a:pt x="1087" y="543"/>
                  <a:pt x="1094" y="543"/>
                </a:cubicBezTo>
                <a:cubicBezTo>
                  <a:pt x="1104" y="543"/>
                  <a:pt x="1113" y="542"/>
                  <a:pt x="1123" y="541"/>
                </a:cubicBezTo>
                <a:cubicBezTo>
                  <a:pt x="1131" y="540"/>
                  <a:pt x="1138" y="534"/>
                  <a:pt x="1139" y="526"/>
                </a:cubicBezTo>
                <a:lnTo>
                  <a:pt x="1147" y="460"/>
                </a:lnTo>
                <a:cubicBezTo>
                  <a:pt x="1163" y="455"/>
                  <a:pt x="1179" y="449"/>
                  <a:pt x="1193" y="440"/>
                </a:cubicBezTo>
                <a:lnTo>
                  <a:pt x="1246" y="480"/>
                </a:lnTo>
                <a:cubicBezTo>
                  <a:pt x="1249" y="482"/>
                  <a:pt x="1253" y="484"/>
                  <a:pt x="1257" y="484"/>
                </a:cubicBezTo>
                <a:close/>
                <a:moveTo>
                  <a:pt x="656" y="1040"/>
                </a:moveTo>
                <a:lnTo>
                  <a:pt x="535" y="1423"/>
                </a:lnTo>
                <a:lnTo>
                  <a:pt x="497" y="1188"/>
                </a:lnTo>
                <a:lnTo>
                  <a:pt x="432" y="1188"/>
                </a:lnTo>
                <a:lnTo>
                  <a:pt x="394" y="1423"/>
                </a:lnTo>
                <a:lnTo>
                  <a:pt x="274" y="1040"/>
                </a:lnTo>
                <a:cubicBezTo>
                  <a:pt x="112" y="1102"/>
                  <a:pt x="0" y="1236"/>
                  <a:pt x="0" y="1377"/>
                </a:cubicBezTo>
                <a:cubicBezTo>
                  <a:pt x="0" y="1379"/>
                  <a:pt x="0" y="1380"/>
                  <a:pt x="0" y="1382"/>
                </a:cubicBezTo>
                <a:cubicBezTo>
                  <a:pt x="0" y="1383"/>
                  <a:pt x="0" y="1383"/>
                  <a:pt x="0" y="1384"/>
                </a:cubicBezTo>
                <a:cubicBezTo>
                  <a:pt x="0" y="1478"/>
                  <a:pt x="97" y="1470"/>
                  <a:pt x="465" y="1470"/>
                </a:cubicBezTo>
                <a:cubicBezTo>
                  <a:pt x="855" y="1470"/>
                  <a:pt x="929" y="1478"/>
                  <a:pt x="929" y="1384"/>
                </a:cubicBezTo>
                <a:cubicBezTo>
                  <a:pt x="929" y="1383"/>
                  <a:pt x="929" y="1383"/>
                  <a:pt x="929" y="1382"/>
                </a:cubicBezTo>
                <a:cubicBezTo>
                  <a:pt x="929" y="1380"/>
                  <a:pt x="929" y="1379"/>
                  <a:pt x="929" y="1377"/>
                </a:cubicBezTo>
                <a:cubicBezTo>
                  <a:pt x="929" y="1236"/>
                  <a:pt x="817" y="1102"/>
                  <a:pt x="656" y="1040"/>
                </a:cubicBezTo>
                <a:close/>
                <a:moveTo>
                  <a:pt x="489" y="1070"/>
                </a:moveTo>
                <a:lnTo>
                  <a:pt x="440" y="1070"/>
                </a:lnTo>
                <a:cubicBezTo>
                  <a:pt x="435" y="1070"/>
                  <a:pt x="431" y="1072"/>
                  <a:pt x="427" y="1076"/>
                </a:cubicBezTo>
                <a:lnTo>
                  <a:pt x="408" y="1095"/>
                </a:lnTo>
                <a:cubicBezTo>
                  <a:pt x="402" y="1100"/>
                  <a:pt x="401" y="1110"/>
                  <a:pt x="406" y="1117"/>
                </a:cubicBezTo>
                <a:lnTo>
                  <a:pt x="429" y="1156"/>
                </a:lnTo>
                <a:cubicBezTo>
                  <a:pt x="432" y="1162"/>
                  <a:pt x="438" y="1165"/>
                  <a:pt x="445" y="1165"/>
                </a:cubicBezTo>
                <a:lnTo>
                  <a:pt x="484" y="1165"/>
                </a:lnTo>
                <a:cubicBezTo>
                  <a:pt x="491" y="1165"/>
                  <a:pt x="497" y="1162"/>
                  <a:pt x="500" y="1156"/>
                </a:cubicBezTo>
                <a:lnTo>
                  <a:pt x="523" y="1117"/>
                </a:lnTo>
                <a:cubicBezTo>
                  <a:pt x="528" y="1110"/>
                  <a:pt x="527" y="1100"/>
                  <a:pt x="521" y="1095"/>
                </a:cubicBezTo>
                <a:lnTo>
                  <a:pt x="502" y="1076"/>
                </a:lnTo>
                <a:cubicBezTo>
                  <a:pt x="498" y="1072"/>
                  <a:pt x="494" y="1070"/>
                  <a:pt x="489" y="1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29">
            <a:extLst>
              <a:ext uri="{FF2B5EF4-FFF2-40B4-BE49-F238E27FC236}">
                <a16:creationId xmlns:a16="http://schemas.microsoft.com/office/drawing/2014/main" id="{6C8C5B72-7902-BFCB-F525-4DFDDA56D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9912" y="4428031"/>
            <a:ext cx="919162" cy="919162"/>
          </a:xfrm>
          <a:prstGeom prst="ellipse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0" name="Freeform 88">
            <a:extLst>
              <a:ext uri="{FF2B5EF4-FFF2-40B4-BE49-F238E27FC236}">
                <a16:creationId xmlns:a16="http://schemas.microsoft.com/office/drawing/2014/main" id="{C44B9DE5-14A8-885C-4847-F00186161416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79477" y="4584118"/>
            <a:ext cx="523959" cy="621413"/>
          </a:xfrm>
          <a:custGeom>
            <a:avLst/>
            <a:gdLst>
              <a:gd name="T0" fmla="*/ 381223 w 235"/>
              <a:gd name="T1" fmla="*/ 85658 h 283"/>
              <a:gd name="T2" fmla="*/ 191726 w 235"/>
              <a:gd name="T3" fmla="*/ 0 h 283"/>
              <a:gd name="T4" fmla="*/ 329947 w 235"/>
              <a:gd name="T5" fmla="*/ 555681 h 283"/>
              <a:gd name="T6" fmla="*/ 329947 w 235"/>
              <a:gd name="T7" fmla="*/ 555681 h 283"/>
              <a:gd name="T8" fmla="*/ 191726 w 235"/>
              <a:gd name="T9" fmla="*/ 621572 h 283"/>
              <a:gd name="T10" fmla="*/ 260837 w 235"/>
              <a:gd name="T11" fmla="*/ 476612 h 283"/>
              <a:gd name="T12" fmla="*/ 321030 w 235"/>
              <a:gd name="T13" fmla="*/ 153746 h 283"/>
              <a:gd name="T14" fmla="*/ 401287 w 235"/>
              <a:gd name="T15" fmla="*/ 261368 h 283"/>
              <a:gd name="T16" fmla="*/ 341094 w 235"/>
              <a:gd name="T17" fmla="*/ 219637 h 283"/>
              <a:gd name="T18" fmla="*/ 361159 w 235"/>
              <a:gd name="T19" fmla="*/ 199869 h 283"/>
              <a:gd name="T20" fmla="*/ 316571 w 235"/>
              <a:gd name="T21" fmla="*/ 202066 h 283"/>
              <a:gd name="T22" fmla="*/ 300966 w 235"/>
              <a:gd name="T23" fmla="*/ 195477 h 283"/>
              <a:gd name="T24" fmla="*/ 254149 w 235"/>
              <a:gd name="T25" fmla="*/ 171317 h 283"/>
              <a:gd name="T26" fmla="*/ 278672 w 235"/>
              <a:gd name="T27" fmla="*/ 155942 h 283"/>
              <a:gd name="T28" fmla="*/ 265296 w 235"/>
              <a:gd name="T29" fmla="*/ 169120 h 283"/>
              <a:gd name="T30" fmla="*/ 234084 w 235"/>
              <a:gd name="T31" fmla="*/ 296510 h 283"/>
              <a:gd name="T32" fmla="*/ 234084 w 235"/>
              <a:gd name="T33" fmla="*/ 327259 h 283"/>
              <a:gd name="T34" fmla="*/ 222937 w 235"/>
              <a:gd name="T35" fmla="*/ 195477 h 283"/>
              <a:gd name="T36" fmla="*/ 149368 w 235"/>
              <a:gd name="T37" fmla="*/ 213048 h 283"/>
              <a:gd name="T38" fmla="*/ 149368 w 235"/>
              <a:gd name="T39" fmla="*/ 199869 h 283"/>
              <a:gd name="T40" fmla="*/ 147139 w 235"/>
              <a:gd name="T41" fmla="*/ 267957 h 283"/>
              <a:gd name="T42" fmla="*/ 120386 w 235"/>
              <a:gd name="T43" fmla="*/ 261368 h 283"/>
              <a:gd name="T44" fmla="*/ 131533 w 235"/>
              <a:gd name="T45" fmla="*/ 300902 h 283"/>
              <a:gd name="T46" fmla="*/ 144909 w 235"/>
              <a:gd name="T47" fmla="*/ 329455 h 283"/>
              <a:gd name="T48" fmla="*/ 140451 w 235"/>
              <a:gd name="T49" fmla="*/ 320670 h 283"/>
              <a:gd name="T50" fmla="*/ 127074 w 235"/>
              <a:gd name="T51" fmla="*/ 292117 h 283"/>
              <a:gd name="T52" fmla="*/ 118157 w 235"/>
              <a:gd name="T53" fmla="*/ 307491 h 283"/>
              <a:gd name="T54" fmla="*/ 151597 w 235"/>
              <a:gd name="T55" fmla="*/ 364597 h 283"/>
              <a:gd name="T56" fmla="*/ 124845 w 235"/>
              <a:gd name="T57" fmla="*/ 375579 h 283"/>
              <a:gd name="T58" fmla="*/ 169432 w 235"/>
              <a:gd name="T59" fmla="*/ 388757 h 283"/>
              <a:gd name="T60" fmla="*/ 162744 w 235"/>
              <a:gd name="T61" fmla="*/ 419506 h 283"/>
              <a:gd name="T62" fmla="*/ 207332 w 235"/>
              <a:gd name="T63" fmla="*/ 417310 h 283"/>
              <a:gd name="T64" fmla="*/ 214020 w 235"/>
              <a:gd name="T65" fmla="*/ 448059 h 283"/>
              <a:gd name="T66" fmla="*/ 258607 w 235"/>
              <a:gd name="T67" fmla="*/ 434881 h 283"/>
              <a:gd name="T68" fmla="*/ 263066 w 235"/>
              <a:gd name="T69" fmla="*/ 423899 h 283"/>
              <a:gd name="T70" fmla="*/ 260837 w 235"/>
              <a:gd name="T71" fmla="*/ 454648 h 283"/>
              <a:gd name="T72" fmla="*/ 274213 w 235"/>
              <a:gd name="T73" fmla="*/ 450255 h 283"/>
              <a:gd name="T74" fmla="*/ 247461 w 235"/>
              <a:gd name="T75" fmla="*/ 307491 h 283"/>
              <a:gd name="T76" fmla="*/ 274213 w 235"/>
              <a:gd name="T77" fmla="*/ 303099 h 283"/>
              <a:gd name="T78" fmla="*/ 260837 w 235"/>
              <a:gd name="T79" fmla="*/ 278939 h 283"/>
              <a:gd name="T80" fmla="*/ 316571 w 235"/>
              <a:gd name="T81" fmla="*/ 417310 h 283"/>
              <a:gd name="T82" fmla="*/ 321030 w 235"/>
              <a:gd name="T83" fmla="*/ 454648 h 283"/>
              <a:gd name="T84" fmla="*/ 341094 w 235"/>
              <a:gd name="T85" fmla="*/ 401935 h 283"/>
              <a:gd name="T86" fmla="*/ 372306 w 235"/>
              <a:gd name="T87" fmla="*/ 408524 h 283"/>
              <a:gd name="T88" fmla="*/ 370076 w 235"/>
              <a:gd name="T89" fmla="*/ 364597 h 283"/>
              <a:gd name="T90" fmla="*/ 401287 w 235"/>
              <a:gd name="T91" fmla="*/ 358008 h 283"/>
              <a:gd name="T92" fmla="*/ 410205 w 235"/>
              <a:gd name="T93" fmla="*/ 314081 h 283"/>
              <a:gd name="T94" fmla="*/ 410205 w 235"/>
              <a:gd name="T95" fmla="*/ 298706 h 283"/>
              <a:gd name="T96" fmla="*/ 410205 w 235"/>
              <a:gd name="T97" fmla="*/ 329455 h 283"/>
              <a:gd name="T98" fmla="*/ 42358 w 235"/>
              <a:gd name="T99" fmla="*/ 230619 h 283"/>
              <a:gd name="T100" fmla="*/ 341094 w 235"/>
              <a:gd name="T101" fmla="*/ 94444 h 283"/>
              <a:gd name="T102" fmla="*/ 78028 w 235"/>
              <a:gd name="T103" fmla="*/ 243797 h 28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35" h="283">
                <a:moveTo>
                  <a:pt x="148" y="30"/>
                </a:moveTo>
                <a:cubicBezTo>
                  <a:pt x="148" y="0"/>
                  <a:pt x="148" y="0"/>
                  <a:pt x="148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1" y="39"/>
                  <a:pt x="171" y="39"/>
                  <a:pt x="171" y="39"/>
                </a:cubicBezTo>
                <a:cubicBezTo>
                  <a:pt x="167" y="37"/>
                  <a:pt x="162" y="35"/>
                  <a:pt x="157" y="33"/>
                </a:cubicBezTo>
                <a:cubicBezTo>
                  <a:pt x="154" y="32"/>
                  <a:pt x="151" y="31"/>
                  <a:pt x="148" y="30"/>
                </a:cubicBezTo>
                <a:close/>
                <a:moveTo>
                  <a:pt x="86" y="30"/>
                </a:moveTo>
                <a:cubicBezTo>
                  <a:pt x="86" y="0"/>
                  <a:pt x="86" y="0"/>
                  <a:pt x="86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39"/>
                  <a:pt x="64" y="39"/>
                  <a:pt x="64" y="39"/>
                </a:cubicBezTo>
                <a:cubicBezTo>
                  <a:pt x="71" y="35"/>
                  <a:pt x="79" y="32"/>
                  <a:pt x="86" y="30"/>
                </a:cubicBezTo>
                <a:close/>
                <a:moveTo>
                  <a:pt x="148" y="253"/>
                </a:moveTo>
                <a:cubicBezTo>
                  <a:pt x="148" y="283"/>
                  <a:pt x="148" y="283"/>
                  <a:pt x="148" y="283"/>
                </a:cubicBezTo>
                <a:cubicBezTo>
                  <a:pt x="171" y="283"/>
                  <a:pt x="171" y="283"/>
                  <a:pt x="171" y="283"/>
                </a:cubicBezTo>
                <a:cubicBezTo>
                  <a:pt x="171" y="244"/>
                  <a:pt x="171" y="244"/>
                  <a:pt x="171" y="244"/>
                </a:cubicBezTo>
                <a:cubicBezTo>
                  <a:pt x="164" y="247"/>
                  <a:pt x="156" y="250"/>
                  <a:pt x="148" y="253"/>
                </a:cubicBezTo>
                <a:close/>
                <a:moveTo>
                  <a:pt x="78" y="250"/>
                </a:moveTo>
                <a:cubicBezTo>
                  <a:pt x="73" y="248"/>
                  <a:pt x="68" y="246"/>
                  <a:pt x="64" y="244"/>
                </a:cubicBezTo>
                <a:cubicBezTo>
                  <a:pt x="64" y="283"/>
                  <a:pt x="64" y="283"/>
                  <a:pt x="64" y="283"/>
                </a:cubicBezTo>
                <a:cubicBezTo>
                  <a:pt x="86" y="283"/>
                  <a:pt x="86" y="283"/>
                  <a:pt x="86" y="283"/>
                </a:cubicBezTo>
                <a:cubicBezTo>
                  <a:pt x="86" y="253"/>
                  <a:pt x="86" y="253"/>
                  <a:pt x="86" y="253"/>
                </a:cubicBezTo>
                <a:cubicBezTo>
                  <a:pt x="83" y="252"/>
                  <a:pt x="80" y="251"/>
                  <a:pt x="78" y="250"/>
                </a:cubicBezTo>
                <a:close/>
                <a:moveTo>
                  <a:pt x="189" y="167"/>
                </a:moveTo>
                <a:cubicBezTo>
                  <a:pt x="178" y="197"/>
                  <a:pt x="149" y="217"/>
                  <a:pt x="117" y="217"/>
                </a:cubicBezTo>
                <a:cubicBezTo>
                  <a:pt x="108" y="217"/>
                  <a:pt x="100" y="216"/>
                  <a:pt x="91" y="213"/>
                </a:cubicBezTo>
                <a:cubicBezTo>
                  <a:pt x="52" y="198"/>
                  <a:pt x="32" y="154"/>
                  <a:pt x="46" y="115"/>
                </a:cubicBezTo>
                <a:cubicBezTo>
                  <a:pt x="57" y="85"/>
                  <a:pt x="86" y="65"/>
                  <a:pt x="117" y="65"/>
                </a:cubicBezTo>
                <a:cubicBezTo>
                  <a:pt x="126" y="65"/>
                  <a:pt x="135" y="67"/>
                  <a:pt x="144" y="70"/>
                </a:cubicBezTo>
                <a:cubicBezTo>
                  <a:pt x="183" y="84"/>
                  <a:pt x="203" y="128"/>
                  <a:pt x="189" y="167"/>
                </a:cubicBezTo>
                <a:close/>
                <a:moveTo>
                  <a:pt x="166" y="117"/>
                </a:moveTo>
                <a:cubicBezTo>
                  <a:pt x="168" y="119"/>
                  <a:pt x="169" y="122"/>
                  <a:pt x="169" y="124"/>
                </a:cubicBezTo>
                <a:cubicBezTo>
                  <a:pt x="180" y="119"/>
                  <a:pt x="180" y="119"/>
                  <a:pt x="180" y="119"/>
                </a:cubicBezTo>
                <a:cubicBezTo>
                  <a:pt x="183" y="119"/>
                  <a:pt x="183" y="116"/>
                  <a:pt x="183" y="114"/>
                </a:cubicBezTo>
                <a:cubicBezTo>
                  <a:pt x="182" y="112"/>
                  <a:pt x="179" y="111"/>
                  <a:pt x="177" y="112"/>
                </a:cubicBezTo>
                <a:lnTo>
                  <a:pt x="166" y="117"/>
                </a:lnTo>
                <a:close/>
                <a:moveTo>
                  <a:pt x="153" y="100"/>
                </a:moveTo>
                <a:cubicBezTo>
                  <a:pt x="155" y="102"/>
                  <a:pt x="157" y="103"/>
                  <a:pt x="159" y="105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9" y="95"/>
                  <a:pt x="169" y="93"/>
                  <a:pt x="167" y="91"/>
                </a:cubicBezTo>
                <a:cubicBezTo>
                  <a:pt x="166" y="90"/>
                  <a:pt x="163" y="90"/>
                  <a:pt x="162" y="91"/>
                </a:cubicBezTo>
                <a:lnTo>
                  <a:pt x="153" y="100"/>
                </a:lnTo>
                <a:close/>
                <a:moveTo>
                  <a:pt x="135" y="89"/>
                </a:moveTo>
                <a:cubicBezTo>
                  <a:pt x="135" y="89"/>
                  <a:pt x="136" y="90"/>
                  <a:pt x="136" y="90"/>
                </a:cubicBezTo>
                <a:cubicBezTo>
                  <a:pt x="138" y="91"/>
                  <a:pt x="140" y="91"/>
                  <a:pt x="142" y="92"/>
                </a:cubicBezTo>
                <a:cubicBezTo>
                  <a:pt x="147" y="81"/>
                  <a:pt x="147" y="81"/>
                  <a:pt x="147" y="81"/>
                </a:cubicBezTo>
                <a:cubicBezTo>
                  <a:pt x="147" y="79"/>
                  <a:pt x="146" y="77"/>
                  <a:pt x="144" y="76"/>
                </a:cubicBezTo>
                <a:cubicBezTo>
                  <a:pt x="142" y="75"/>
                  <a:pt x="140" y="76"/>
                  <a:pt x="139" y="78"/>
                </a:cubicBezTo>
                <a:lnTo>
                  <a:pt x="135" y="89"/>
                </a:lnTo>
                <a:close/>
                <a:moveTo>
                  <a:pt x="110" y="89"/>
                </a:moveTo>
                <a:cubicBezTo>
                  <a:pt x="114" y="89"/>
                  <a:pt x="114" y="89"/>
                  <a:pt x="114" y="89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1"/>
                  <a:pt x="114" y="80"/>
                  <a:pt x="114" y="78"/>
                </a:cubicBezTo>
                <a:cubicBezTo>
                  <a:pt x="115" y="80"/>
                  <a:pt x="116" y="81"/>
                  <a:pt x="116" y="82"/>
                </a:cubicBezTo>
                <a:cubicBezTo>
                  <a:pt x="120" y="89"/>
                  <a:pt x="120" y="89"/>
                  <a:pt x="120" y="89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0" y="71"/>
                  <a:pt x="120" y="71"/>
                  <a:pt x="120" y="71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20" y="78"/>
                  <a:pt x="120" y="80"/>
                  <a:pt x="121" y="81"/>
                </a:cubicBezTo>
                <a:cubicBezTo>
                  <a:pt x="120" y="80"/>
                  <a:pt x="119" y="78"/>
                  <a:pt x="119" y="7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0" y="71"/>
                  <a:pt x="110" y="71"/>
                  <a:pt x="110" y="71"/>
                </a:cubicBezTo>
                <a:lnTo>
                  <a:pt x="110" y="89"/>
                </a:lnTo>
                <a:close/>
                <a:moveTo>
                  <a:pt x="105" y="135"/>
                </a:moveTo>
                <a:cubicBezTo>
                  <a:pt x="94" y="145"/>
                  <a:pt x="72" y="167"/>
                  <a:pt x="70" y="169"/>
                </a:cubicBezTo>
                <a:cubicBezTo>
                  <a:pt x="68" y="171"/>
                  <a:pt x="69" y="174"/>
                  <a:pt x="72" y="173"/>
                </a:cubicBezTo>
                <a:cubicBezTo>
                  <a:pt x="75" y="172"/>
                  <a:pt x="104" y="161"/>
                  <a:pt x="118" y="155"/>
                </a:cubicBezTo>
                <a:cubicBezTo>
                  <a:pt x="113" y="156"/>
                  <a:pt x="108" y="153"/>
                  <a:pt x="105" y="149"/>
                </a:cubicBezTo>
                <a:cubicBezTo>
                  <a:pt x="103" y="145"/>
                  <a:pt x="103" y="139"/>
                  <a:pt x="105" y="135"/>
                </a:cubicBezTo>
                <a:close/>
                <a:moveTo>
                  <a:pt x="88" y="81"/>
                </a:moveTo>
                <a:cubicBezTo>
                  <a:pt x="93" y="92"/>
                  <a:pt x="93" y="92"/>
                  <a:pt x="93" y="92"/>
                </a:cubicBezTo>
                <a:cubicBezTo>
                  <a:pt x="95" y="91"/>
                  <a:pt x="98" y="90"/>
                  <a:pt x="100" y="89"/>
                </a:cubicBezTo>
                <a:cubicBezTo>
                  <a:pt x="96" y="78"/>
                  <a:pt x="96" y="78"/>
                  <a:pt x="96" y="78"/>
                </a:cubicBezTo>
                <a:cubicBezTo>
                  <a:pt x="95" y="76"/>
                  <a:pt x="92" y="75"/>
                  <a:pt x="90" y="76"/>
                </a:cubicBezTo>
                <a:cubicBezTo>
                  <a:pt x="88" y="77"/>
                  <a:pt x="87" y="79"/>
                  <a:pt x="88" y="81"/>
                </a:cubicBezTo>
                <a:close/>
                <a:moveTo>
                  <a:pt x="67" y="97"/>
                </a:moveTo>
                <a:cubicBezTo>
                  <a:pt x="76" y="105"/>
                  <a:pt x="76" y="105"/>
                  <a:pt x="76" y="105"/>
                </a:cubicBezTo>
                <a:cubicBezTo>
                  <a:pt x="78" y="103"/>
                  <a:pt x="80" y="102"/>
                  <a:pt x="81" y="100"/>
                </a:cubicBezTo>
                <a:cubicBezTo>
                  <a:pt x="73" y="91"/>
                  <a:pt x="73" y="91"/>
                  <a:pt x="73" y="91"/>
                </a:cubicBezTo>
                <a:cubicBezTo>
                  <a:pt x="72" y="90"/>
                  <a:pt x="69" y="90"/>
                  <a:pt x="67" y="91"/>
                </a:cubicBezTo>
                <a:cubicBezTo>
                  <a:pt x="66" y="93"/>
                  <a:pt x="66" y="95"/>
                  <a:pt x="67" y="97"/>
                </a:cubicBezTo>
                <a:close/>
                <a:moveTo>
                  <a:pt x="54" y="119"/>
                </a:moveTo>
                <a:cubicBezTo>
                  <a:pt x="65" y="124"/>
                  <a:pt x="65" y="124"/>
                  <a:pt x="65" y="124"/>
                </a:cubicBezTo>
                <a:cubicBezTo>
                  <a:pt x="66" y="123"/>
                  <a:pt x="66" y="123"/>
                  <a:pt x="66" y="122"/>
                </a:cubicBezTo>
                <a:cubicBezTo>
                  <a:pt x="67" y="120"/>
                  <a:pt x="67" y="119"/>
                  <a:pt x="68" y="117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1"/>
                  <a:pt x="53" y="112"/>
                  <a:pt x="52" y="114"/>
                </a:cubicBezTo>
                <a:cubicBezTo>
                  <a:pt x="51" y="116"/>
                  <a:pt x="52" y="119"/>
                  <a:pt x="54" y="119"/>
                </a:cubicBezTo>
                <a:close/>
                <a:moveTo>
                  <a:pt x="52" y="150"/>
                </a:moveTo>
                <a:cubicBezTo>
                  <a:pt x="56" y="150"/>
                  <a:pt x="56" y="150"/>
                  <a:pt x="56" y="150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58" y="141"/>
                  <a:pt x="58" y="139"/>
                  <a:pt x="59" y="137"/>
                </a:cubicBezTo>
                <a:cubicBezTo>
                  <a:pt x="59" y="137"/>
                  <a:pt x="59" y="137"/>
                  <a:pt x="59" y="137"/>
                </a:cubicBezTo>
                <a:cubicBezTo>
                  <a:pt x="59" y="139"/>
                  <a:pt x="59" y="141"/>
                  <a:pt x="59" y="142"/>
                </a:cubicBezTo>
                <a:cubicBezTo>
                  <a:pt x="61" y="150"/>
                  <a:pt x="61" y="150"/>
                  <a:pt x="61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2"/>
                  <a:pt x="63" y="144"/>
                  <a:pt x="63" y="146"/>
                </a:cubicBezTo>
                <a:cubicBezTo>
                  <a:pt x="63" y="146"/>
                  <a:pt x="63" y="146"/>
                  <a:pt x="63" y="146"/>
                </a:cubicBezTo>
                <a:cubicBezTo>
                  <a:pt x="63" y="144"/>
                  <a:pt x="63" y="142"/>
                  <a:pt x="62" y="140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57" y="133"/>
                  <a:pt x="57" y="133"/>
                  <a:pt x="57" y="133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5" y="142"/>
                  <a:pt x="55" y="144"/>
                  <a:pt x="54" y="146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54" y="144"/>
                  <a:pt x="54" y="142"/>
                  <a:pt x="53" y="140"/>
                </a:cubicBezTo>
                <a:cubicBezTo>
                  <a:pt x="52" y="133"/>
                  <a:pt x="52" y="133"/>
                  <a:pt x="52" y="133"/>
                </a:cubicBezTo>
                <a:cubicBezTo>
                  <a:pt x="48" y="133"/>
                  <a:pt x="48" y="133"/>
                  <a:pt x="48" y="133"/>
                </a:cubicBezTo>
                <a:lnTo>
                  <a:pt x="52" y="150"/>
                </a:lnTo>
                <a:close/>
                <a:moveTo>
                  <a:pt x="68" y="166"/>
                </a:moveTo>
                <a:cubicBezTo>
                  <a:pt x="67" y="164"/>
                  <a:pt x="66" y="161"/>
                  <a:pt x="65" y="159"/>
                </a:cubicBezTo>
                <a:cubicBezTo>
                  <a:pt x="54" y="163"/>
                  <a:pt x="54" y="163"/>
                  <a:pt x="54" y="163"/>
                </a:cubicBezTo>
                <a:cubicBezTo>
                  <a:pt x="52" y="164"/>
                  <a:pt x="51" y="166"/>
                  <a:pt x="52" y="168"/>
                </a:cubicBezTo>
                <a:cubicBezTo>
                  <a:pt x="53" y="170"/>
                  <a:pt x="54" y="171"/>
                  <a:pt x="56" y="171"/>
                </a:cubicBezTo>
                <a:cubicBezTo>
                  <a:pt x="56" y="171"/>
                  <a:pt x="57" y="171"/>
                  <a:pt x="57" y="170"/>
                </a:cubicBezTo>
                <a:lnTo>
                  <a:pt x="68" y="166"/>
                </a:lnTo>
                <a:close/>
                <a:moveTo>
                  <a:pt x="82" y="183"/>
                </a:moveTo>
                <a:cubicBezTo>
                  <a:pt x="80" y="181"/>
                  <a:pt x="78" y="179"/>
                  <a:pt x="76" y="177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6" y="187"/>
                  <a:pt x="66" y="190"/>
                  <a:pt x="67" y="191"/>
                </a:cubicBezTo>
                <a:cubicBezTo>
                  <a:pt x="68" y="192"/>
                  <a:pt x="69" y="192"/>
                  <a:pt x="70" y="192"/>
                </a:cubicBezTo>
                <a:cubicBezTo>
                  <a:pt x="71" y="192"/>
                  <a:pt x="72" y="192"/>
                  <a:pt x="73" y="191"/>
                </a:cubicBezTo>
                <a:lnTo>
                  <a:pt x="82" y="183"/>
                </a:lnTo>
                <a:close/>
                <a:moveTo>
                  <a:pt x="100" y="193"/>
                </a:moveTo>
                <a:cubicBezTo>
                  <a:pt x="100" y="193"/>
                  <a:pt x="99" y="193"/>
                  <a:pt x="98" y="193"/>
                </a:cubicBezTo>
                <a:cubicBezTo>
                  <a:pt x="96" y="192"/>
                  <a:pt x="95" y="191"/>
                  <a:pt x="93" y="190"/>
                </a:cubicBezTo>
                <a:cubicBezTo>
                  <a:pt x="88" y="201"/>
                  <a:pt x="88" y="201"/>
                  <a:pt x="88" y="201"/>
                </a:cubicBezTo>
                <a:cubicBezTo>
                  <a:pt x="87" y="203"/>
                  <a:pt x="88" y="206"/>
                  <a:pt x="90" y="207"/>
                </a:cubicBezTo>
                <a:cubicBezTo>
                  <a:pt x="91" y="207"/>
                  <a:pt x="91" y="207"/>
                  <a:pt x="92" y="207"/>
                </a:cubicBezTo>
                <a:cubicBezTo>
                  <a:pt x="93" y="207"/>
                  <a:pt x="95" y="206"/>
                  <a:pt x="96" y="204"/>
                </a:cubicBezTo>
                <a:lnTo>
                  <a:pt x="100" y="193"/>
                </a:lnTo>
                <a:close/>
                <a:moveTo>
                  <a:pt x="123" y="205"/>
                </a:moveTo>
                <a:cubicBezTo>
                  <a:pt x="123" y="203"/>
                  <a:pt x="122" y="201"/>
                  <a:pt x="119" y="200"/>
                </a:cubicBezTo>
                <a:cubicBezTo>
                  <a:pt x="117" y="199"/>
                  <a:pt x="116" y="199"/>
                  <a:pt x="116" y="198"/>
                </a:cubicBezTo>
                <a:cubicBezTo>
                  <a:pt x="116" y="197"/>
                  <a:pt x="116" y="196"/>
                  <a:pt x="118" y="196"/>
                </a:cubicBezTo>
                <a:cubicBezTo>
                  <a:pt x="120" y="196"/>
                  <a:pt x="121" y="196"/>
                  <a:pt x="122" y="197"/>
                </a:cubicBezTo>
                <a:cubicBezTo>
                  <a:pt x="122" y="194"/>
                  <a:pt x="122" y="194"/>
                  <a:pt x="122" y="194"/>
                </a:cubicBezTo>
                <a:cubicBezTo>
                  <a:pt x="121" y="193"/>
                  <a:pt x="120" y="193"/>
                  <a:pt x="118" y="193"/>
                </a:cubicBezTo>
                <a:cubicBezTo>
                  <a:pt x="114" y="193"/>
                  <a:pt x="112" y="195"/>
                  <a:pt x="112" y="198"/>
                </a:cubicBezTo>
                <a:cubicBezTo>
                  <a:pt x="112" y="200"/>
                  <a:pt x="114" y="202"/>
                  <a:pt x="116" y="203"/>
                </a:cubicBezTo>
                <a:cubicBezTo>
                  <a:pt x="118" y="204"/>
                  <a:pt x="119" y="204"/>
                  <a:pt x="119" y="205"/>
                </a:cubicBezTo>
                <a:cubicBezTo>
                  <a:pt x="119" y="206"/>
                  <a:pt x="118" y="207"/>
                  <a:pt x="117" y="207"/>
                </a:cubicBezTo>
                <a:cubicBezTo>
                  <a:pt x="115" y="207"/>
                  <a:pt x="113" y="207"/>
                  <a:pt x="112" y="206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113" y="210"/>
                  <a:pt x="114" y="210"/>
                  <a:pt x="116" y="210"/>
                </a:cubicBezTo>
                <a:cubicBezTo>
                  <a:pt x="121" y="210"/>
                  <a:pt x="123" y="208"/>
                  <a:pt x="123" y="205"/>
                </a:cubicBezTo>
                <a:close/>
                <a:moveTo>
                  <a:pt x="123" y="138"/>
                </a:moveTo>
                <a:cubicBezTo>
                  <a:pt x="122" y="136"/>
                  <a:pt x="120" y="135"/>
                  <a:pt x="117" y="135"/>
                </a:cubicBezTo>
                <a:cubicBezTo>
                  <a:pt x="116" y="135"/>
                  <a:pt x="115" y="135"/>
                  <a:pt x="114" y="136"/>
                </a:cubicBezTo>
                <a:cubicBezTo>
                  <a:pt x="112" y="137"/>
                  <a:pt x="111" y="138"/>
                  <a:pt x="111" y="140"/>
                </a:cubicBezTo>
                <a:cubicBezTo>
                  <a:pt x="111" y="142"/>
                  <a:pt x="111" y="143"/>
                  <a:pt x="112" y="145"/>
                </a:cubicBezTo>
                <a:cubicBezTo>
                  <a:pt x="113" y="147"/>
                  <a:pt x="115" y="148"/>
                  <a:pt x="117" y="148"/>
                </a:cubicBezTo>
                <a:cubicBezTo>
                  <a:pt x="119" y="148"/>
                  <a:pt x="120" y="147"/>
                  <a:pt x="121" y="147"/>
                </a:cubicBezTo>
                <a:cubicBezTo>
                  <a:pt x="124" y="145"/>
                  <a:pt x="125" y="141"/>
                  <a:pt x="123" y="138"/>
                </a:cubicBezTo>
                <a:close/>
                <a:moveTo>
                  <a:pt x="130" y="148"/>
                </a:moveTo>
                <a:cubicBezTo>
                  <a:pt x="140" y="138"/>
                  <a:pt x="163" y="115"/>
                  <a:pt x="165" y="114"/>
                </a:cubicBezTo>
                <a:cubicBezTo>
                  <a:pt x="167" y="111"/>
                  <a:pt x="165" y="108"/>
                  <a:pt x="162" y="110"/>
                </a:cubicBezTo>
                <a:cubicBezTo>
                  <a:pt x="160" y="111"/>
                  <a:pt x="130" y="122"/>
                  <a:pt x="117" y="127"/>
                </a:cubicBezTo>
                <a:cubicBezTo>
                  <a:pt x="122" y="127"/>
                  <a:pt x="126" y="129"/>
                  <a:pt x="129" y="134"/>
                </a:cubicBezTo>
                <a:cubicBezTo>
                  <a:pt x="132" y="138"/>
                  <a:pt x="132" y="143"/>
                  <a:pt x="130" y="148"/>
                </a:cubicBezTo>
                <a:close/>
                <a:moveTo>
                  <a:pt x="147" y="201"/>
                </a:moveTo>
                <a:cubicBezTo>
                  <a:pt x="142" y="190"/>
                  <a:pt x="142" y="190"/>
                  <a:pt x="142" y="190"/>
                </a:cubicBezTo>
                <a:cubicBezTo>
                  <a:pt x="140" y="191"/>
                  <a:pt x="137" y="192"/>
                  <a:pt x="135" y="193"/>
                </a:cubicBezTo>
                <a:cubicBezTo>
                  <a:pt x="139" y="204"/>
                  <a:pt x="139" y="204"/>
                  <a:pt x="139" y="204"/>
                </a:cubicBezTo>
                <a:cubicBezTo>
                  <a:pt x="140" y="206"/>
                  <a:pt x="141" y="207"/>
                  <a:pt x="143" y="207"/>
                </a:cubicBezTo>
                <a:cubicBezTo>
                  <a:pt x="143" y="207"/>
                  <a:pt x="144" y="207"/>
                  <a:pt x="144" y="207"/>
                </a:cubicBezTo>
                <a:cubicBezTo>
                  <a:pt x="146" y="206"/>
                  <a:pt x="147" y="203"/>
                  <a:pt x="147" y="201"/>
                </a:cubicBezTo>
                <a:close/>
                <a:moveTo>
                  <a:pt x="167" y="186"/>
                </a:moveTo>
                <a:cubicBezTo>
                  <a:pt x="159" y="177"/>
                  <a:pt x="159" y="177"/>
                  <a:pt x="159" y="177"/>
                </a:cubicBezTo>
                <a:cubicBezTo>
                  <a:pt x="157" y="179"/>
                  <a:pt x="155" y="181"/>
                  <a:pt x="153" y="183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2" y="192"/>
                  <a:pt x="163" y="192"/>
                  <a:pt x="165" y="192"/>
                </a:cubicBezTo>
                <a:cubicBezTo>
                  <a:pt x="166" y="192"/>
                  <a:pt x="167" y="192"/>
                  <a:pt x="167" y="191"/>
                </a:cubicBezTo>
                <a:cubicBezTo>
                  <a:pt x="169" y="190"/>
                  <a:pt x="169" y="187"/>
                  <a:pt x="167" y="186"/>
                </a:cubicBezTo>
                <a:close/>
                <a:moveTo>
                  <a:pt x="180" y="163"/>
                </a:moveTo>
                <a:cubicBezTo>
                  <a:pt x="169" y="159"/>
                  <a:pt x="169" y="159"/>
                  <a:pt x="169" y="159"/>
                </a:cubicBezTo>
                <a:cubicBezTo>
                  <a:pt x="169" y="159"/>
                  <a:pt x="169" y="160"/>
                  <a:pt x="169" y="160"/>
                </a:cubicBezTo>
                <a:cubicBezTo>
                  <a:pt x="168" y="162"/>
                  <a:pt x="167" y="164"/>
                  <a:pt x="166" y="166"/>
                </a:cubicBezTo>
                <a:cubicBezTo>
                  <a:pt x="177" y="170"/>
                  <a:pt x="177" y="170"/>
                  <a:pt x="177" y="170"/>
                </a:cubicBezTo>
                <a:cubicBezTo>
                  <a:pt x="178" y="171"/>
                  <a:pt x="178" y="171"/>
                  <a:pt x="179" y="171"/>
                </a:cubicBezTo>
                <a:cubicBezTo>
                  <a:pt x="181" y="171"/>
                  <a:pt x="182" y="170"/>
                  <a:pt x="183" y="168"/>
                </a:cubicBezTo>
                <a:cubicBezTo>
                  <a:pt x="183" y="166"/>
                  <a:pt x="183" y="164"/>
                  <a:pt x="180" y="163"/>
                </a:cubicBezTo>
                <a:close/>
                <a:moveTo>
                  <a:pt x="184" y="147"/>
                </a:moveTo>
                <a:cubicBezTo>
                  <a:pt x="177" y="147"/>
                  <a:pt x="177" y="147"/>
                  <a:pt x="177" y="147"/>
                </a:cubicBezTo>
                <a:cubicBezTo>
                  <a:pt x="177" y="143"/>
                  <a:pt x="177" y="143"/>
                  <a:pt x="177" y="143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4" y="139"/>
                  <a:pt x="184" y="139"/>
                  <a:pt x="184" y="139"/>
                </a:cubicBezTo>
                <a:cubicBezTo>
                  <a:pt x="177" y="139"/>
                  <a:pt x="177" y="139"/>
                  <a:pt x="177" y="139"/>
                </a:cubicBezTo>
                <a:cubicBezTo>
                  <a:pt x="177" y="136"/>
                  <a:pt x="177" y="136"/>
                  <a:pt x="177" y="136"/>
                </a:cubicBezTo>
                <a:cubicBezTo>
                  <a:pt x="184" y="136"/>
                  <a:pt x="184" y="136"/>
                  <a:pt x="184" y="136"/>
                </a:cubicBezTo>
                <a:cubicBezTo>
                  <a:pt x="184" y="133"/>
                  <a:pt x="184" y="133"/>
                  <a:pt x="184" y="133"/>
                </a:cubicBezTo>
                <a:cubicBezTo>
                  <a:pt x="174" y="133"/>
                  <a:pt x="174" y="133"/>
                  <a:pt x="174" y="133"/>
                </a:cubicBezTo>
                <a:cubicBezTo>
                  <a:pt x="174" y="150"/>
                  <a:pt x="174" y="150"/>
                  <a:pt x="174" y="150"/>
                </a:cubicBezTo>
                <a:cubicBezTo>
                  <a:pt x="184" y="150"/>
                  <a:pt x="184" y="150"/>
                  <a:pt x="184" y="150"/>
                </a:cubicBezTo>
                <a:lnTo>
                  <a:pt x="184" y="147"/>
                </a:lnTo>
                <a:close/>
                <a:moveTo>
                  <a:pt x="153" y="43"/>
                </a:moveTo>
                <a:cubicBezTo>
                  <a:pt x="142" y="39"/>
                  <a:pt x="130" y="37"/>
                  <a:pt x="117" y="37"/>
                </a:cubicBezTo>
                <a:cubicBezTo>
                  <a:pt x="74" y="37"/>
                  <a:pt x="35" y="64"/>
                  <a:pt x="19" y="105"/>
                </a:cubicBezTo>
                <a:cubicBezTo>
                  <a:pt x="0" y="159"/>
                  <a:pt x="27" y="219"/>
                  <a:pt x="81" y="239"/>
                </a:cubicBezTo>
                <a:cubicBezTo>
                  <a:pt x="93" y="243"/>
                  <a:pt x="105" y="246"/>
                  <a:pt x="117" y="246"/>
                </a:cubicBezTo>
                <a:cubicBezTo>
                  <a:pt x="161" y="246"/>
                  <a:pt x="200" y="218"/>
                  <a:pt x="215" y="177"/>
                </a:cubicBezTo>
                <a:cubicBezTo>
                  <a:pt x="235" y="123"/>
                  <a:pt x="207" y="63"/>
                  <a:pt x="153" y="43"/>
                </a:cubicBezTo>
                <a:close/>
                <a:moveTo>
                  <a:pt x="199" y="171"/>
                </a:moveTo>
                <a:cubicBezTo>
                  <a:pt x="187" y="206"/>
                  <a:pt x="154" y="229"/>
                  <a:pt x="117" y="229"/>
                </a:cubicBezTo>
                <a:cubicBezTo>
                  <a:pt x="107" y="229"/>
                  <a:pt x="97" y="227"/>
                  <a:pt x="87" y="223"/>
                </a:cubicBezTo>
                <a:cubicBezTo>
                  <a:pt x="42" y="207"/>
                  <a:pt x="19" y="156"/>
                  <a:pt x="35" y="111"/>
                </a:cubicBezTo>
                <a:cubicBezTo>
                  <a:pt x="48" y="77"/>
                  <a:pt x="81" y="54"/>
                  <a:pt x="117" y="54"/>
                </a:cubicBezTo>
                <a:cubicBezTo>
                  <a:pt x="128" y="54"/>
                  <a:pt x="138" y="56"/>
                  <a:pt x="147" y="59"/>
                </a:cubicBezTo>
                <a:cubicBezTo>
                  <a:pt x="193" y="76"/>
                  <a:pt x="216" y="126"/>
                  <a:pt x="199" y="1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1" name="直接连接符 38">
            <a:extLst>
              <a:ext uri="{FF2B5EF4-FFF2-40B4-BE49-F238E27FC236}">
                <a16:creationId xmlns:a16="http://schemas.microsoft.com/office/drawing/2014/main" id="{F29735D2-5744-25B3-4D26-8B692C9CF3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62387" y="1548306"/>
            <a:ext cx="0" cy="4141787"/>
          </a:xfrm>
          <a:prstGeom prst="line">
            <a:avLst/>
          </a:prstGeom>
          <a:noFill/>
          <a:ln w="19050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椭圆 8">
            <a:extLst>
              <a:ext uri="{FF2B5EF4-FFF2-40B4-BE49-F238E27FC236}">
                <a16:creationId xmlns:a16="http://schemas.microsoft.com/office/drawing/2014/main" id="{38072EC0-5360-5B94-512C-0C79FD575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7850" y="1711818"/>
            <a:ext cx="919162" cy="920750"/>
          </a:xfrm>
          <a:prstGeom prst="ellipse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29" name="图形 57" descr="书籍 纯色填充">
            <a:extLst>
              <a:ext uri="{FF2B5EF4-FFF2-40B4-BE49-F238E27FC236}">
                <a16:creationId xmlns:a16="http://schemas.microsoft.com/office/drawing/2014/main" id="{FEF583F7-DD99-0795-F19F-D508D1D79073}"/>
              </a:ext>
            </a:extLst>
          </p:cNvPr>
          <p:cNvSpPr/>
          <p:nvPr/>
        </p:nvSpPr>
        <p:spPr>
          <a:xfrm>
            <a:off x="6844548" y="1976647"/>
            <a:ext cx="405764" cy="378618"/>
          </a:xfrm>
          <a:custGeom>
            <a:avLst/>
            <a:gdLst>
              <a:gd name="connsiteX0" fmla="*/ 405765 w 405764"/>
              <a:gd name="connsiteY0" fmla="*/ 133350 h 378618"/>
              <a:gd name="connsiteX1" fmla="*/ 381000 w 405764"/>
              <a:gd name="connsiteY1" fmla="*/ 124301 h 378618"/>
              <a:gd name="connsiteX2" fmla="*/ 381000 w 405764"/>
              <a:gd name="connsiteY2" fmla="*/ 72390 h 378618"/>
              <a:gd name="connsiteX3" fmla="*/ 405765 w 405764"/>
              <a:gd name="connsiteY3" fmla="*/ 61912 h 378618"/>
              <a:gd name="connsiteX4" fmla="*/ 238125 w 405764"/>
              <a:gd name="connsiteY4" fmla="*/ 0 h 378618"/>
              <a:gd name="connsiteX5" fmla="*/ 34290 w 405764"/>
              <a:gd name="connsiteY5" fmla="*/ 71437 h 378618"/>
              <a:gd name="connsiteX6" fmla="*/ 14287 w 405764"/>
              <a:gd name="connsiteY6" fmla="*/ 128587 h 378618"/>
              <a:gd name="connsiteX7" fmla="*/ 16669 w 405764"/>
              <a:gd name="connsiteY7" fmla="*/ 149543 h 378618"/>
              <a:gd name="connsiteX8" fmla="*/ 0 w 405764"/>
              <a:gd name="connsiteY8" fmla="*/ 204788 h 378618"/>
              <a:gd name="connsiteX9" fmla="*/ 14287 w 405764"/>
              <a:gd name="connsiteY9" fmla="*/ 246221 h 378618"/>
              <a:gd name="connsiteX10" fmla="*/ 13335 w 405764"/>
              <a:gd name="connsiteY10" fmla="*/ 276225 h 378618"/>
              <a:gd name="connsiteX11" fmla="*/ 38100 w 405764"/>
              <a:gd name="connsiteY11" fmla="*/ 323850 h 378618"/>
              <a:gd name="connsiteX12" fmla="*/ 170498 w 405764"/>
              <a:gd name="connsiteY12" fmla="*/ 378619 h 378618"/>
              <a:gd name="connsiteX13" fmla="*/ 404813 w 405764"/>
              <a:gd name="connsiteY13" fmla="*/ 281464 h 378618"/>
              <a:gd name="connsiteX14" fmla="*/ 380048 w 405764"/>
              <a:gd name="connsiteY14" fmla="*/ 272415 h 378618"/>
              <a:gd name="connsiteX15" fmla="*/ 380048 w 405764"/>
              <a:gd name="connsiteY15" fmla="*/ 220028 h 378618"/>
              <a:gd name="connsiteX16" fmla="*/ 404813 w 405764"/>
              <a:gd name="connsiteY16" fmla="*/ 209550 h 378618"/>
              <a:gd name="connsiteX17" fmla="*/ 366713 w 405764"/>
              <a:gd name="connsiteY17" fmla="*/ 195263 h 378618"/>
              <a:gd name="connsiteX18" fmla="*/ 366713 w 405764"/>
              <a:gd name="connsiteY18" fmla="*/ 149543 h 378618"/>
              <a:gd name="connsiteX19" fmla="*/ 405765 w 405764"/>
              <a:gd name="connsiteY19" fmla="*/ 133350 h 378618"/>
              <a:gd name="connsiteX20" fmla="*/ 40005 w 405764"/>
              <a:gd name="connsiteY20" fmla="*/ 104775 h 378618"/>
              <a:gd name="connsiteX21" fmla="*/ 172403 w 405764"/>
              <a:gd name="connsiteY21" fmla="*/ 156686 h 378618"/>
              <a:gd name="connsiteX22" fmla="*/ 362426 w 405764"/>
              <a:gd name="connsiteY22" fmla="*/ 80010 h 378618"/>
              <a:gd name="connsiteX23" fmla="*/ 362426 w 405764"/>
              <a:gd name="connsiteY23" fmla="*/ 120968 h 378618"/>
              <a:gd name="connsiteX24" fmla="*/ 172403 w 405764"/>
              <a:gd name="connsiteY24" fmla="*/ 200025 h 378618"/>
              <a:gd name="connsiteX25" fmla="*/ 40005 w 405764"/>
              <a:gd name="connsiteY25" fmla="*/ 147638 h 378618"/>
              <a:gd name="connsiteX26" fmla="*/ 40005 w 405764"/>
              <a:gd name="connsiteY26" fmla="*/ 104775 h 378618"/>
              <a:gd name="connsiteX27" fmla="*/ 361474 w 405764"/>
              <a:gd name="connsiteY27" fmla="*/ 269081 h 378618"/>
              <a:gd name="connsiteX28" fmla="*/ 171450 w 405764"/>
              <a:gd name="connsiteY28" fmla="*/ 347663 h 378618"/>
              <a:gd name="connsiteX29" fmla="*/ 38576 w 405764"/>
              <a:gd name="connsiteY29" fmla="*/ 295275 h 378618"/>
              <a:gd name="connsiteX30" fmla="*/ 38576 w 405764"/>
              <a:gd name="connsiteY30" fmla="*/ 258128 h 378618"/>
              <a:gd name="connsiteX31" fmla="*/ 157163 w 405764"/>
              <a:gd name="connsiteY31" fmla="*/ 306705 h 378618"/>
              <a:gd name="connsiteX32" fmla="*/ 361950 w 405764"/>
              <a:gd name="connsiteY32" fmla="*/ 225743 h 378618"/>
              <a:gd name="connsiteX33" fmla="*/ 361474 w 405764"/>
              <a:gd name="connsiteY33" fmla="*/ 269081 h 378618"/>
              <a:gd name="connsiteX34" fmla="*/ 348139 w 405764"/>
              <a:gd name="connsiteY34" fmla="*/ 197644 h 378618"/>
              <a:gd name="connsiteX35" fmla="*/ 158115 w 405764"/>
              <a:gd name="connsiteY35" fmla="*/ 276225 h 378618"/>
              <a:gd name="connsiteX36" fmla="*/ 25718 w 405764"/>
              <a:gd name="connsiteY36" fmla="*/ 223838 h 378618"/>
              <a:gd name="connsiteX37" fmla="*/ 25718 w 405764"/>
              <a:gd name="connsiteY37" fmla="*/ 180975 h 378618"/>
              <a:gd name="connsiteX38" fmla="*/ 161925 w 405764"/>
              <a:gd name="connsiteY38" fmla="*/ 235268 h 378618"/>
              <a:gd name="connsiteX39" fmla="*/ 348615 w 405764"/>
              <a:gd name="connsiteY39" fmla="*/ 157163 h 378618"/>
              <a:gd name="connsiteX40" fmla="*/ 348615 w 405764"/>
              <a:gd name="connsiteY40" fmla="*/ 197644 h 37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05764" h="378618">
                <a:moveTo>
                  <a:pt x="405765" y="133350"/>
                </a:moveTo>
                <a:lnTo>
                  <a:pt x="381000" y="124301"/>
                </a:lnTo>
                <a:lnTo>
                  <a:pt x="381000" y="72390"/>
                </a:lnTo>
                <a:lnTo>
                  <a:pt x="405765" y="61912"/>
                </a:lnTo>
                <a:lnTo>
                  <a:pt x="238125" y="0"/>
                </a:lnTo>
                <a:lnTo>
                  <a:pt x="34290" y="71437"/>
                </a:lnTo>
                <a:cubicBezTo>
                  <a:pt x="14764" y="80962"/>
                  <a:pt x="14287" y="107156"/>
                  <a:pt x="14287" y="128587"/>
                </a:cubicBezTo>
                <a:cubicBezTo>
                  <a:pt x="14287" y="135731"/>
                  <a:pt x="15240" y="142875"/>
                  <a:pt x="16669" y="149543"/>
                </a:cubicBezTo>
                <a:cubicBezTo>
                  <a:pt x="476" y="160020"/>
                  <a:pt x="0" y="184309"/>
                  <a:pt x="0" y="204788"/>
                </a:cubicBezTo>
                <a:cubicBezTo>
                  <a:pt x="0" y="221456"/>
                  <a:pt x="3810" y="236696"/>
                  <a:pt x="14287" y="246221"/>
                </a:cubicBezTo>
                <a:cubicBezTo>
                  <a:pt x="11906" y="254318"/>
                  <a:pt x="13335" y="264319"/>
                  <a:pt x="13335" y="276225"/>
                </a:cubicBezTo>
                <a:cubicBezTo>
                  <a:pt x="13335" y="297656"/>
                  <a:pt x="19050" y="317183"/>
                  <a:pt x="38100" y="323850"/>
                </a:cubicBezTo>
                <a:lnTo>
                  <a:pt x="170498" y="378619"/>
                </a:lnTo>
                <a:lnTo>
                  <a:pt x="404813" y="281464"/>
                </a:lnTo>
                <a:lnTo>
                  <a:pt x="380048" y="272415"/>
                </a:lnTo>
                <a:lnTo>
                  <a:pt x="380048" y="220028"/>
                </a:lnTo>
                <a:lnTo>
                  <a:pt x="404813" y="209550"/>
                </a:lnTo>
                <a:lnTo>
                  <a:pt x="366713" y="195263"/>
                </a:lnTo>
                <a:lnTo>
                  <a:pt x="366713" y="149543"/>
                </a:lnTo>
                <a:lnTo>
                  <a:pt x="405765" y="133350"/>
                </a:lnTo>
                <a:close/>
                <a:moveTo>
                  <a:pt x="40005" y="104775"/>
                </a:moveTo>
                <a:lnTo>
                  <a:pt x="172403" y="156686"/>
                </a:lnTo>
                <a:lnTo>
                  <a:pt x="362426" y="80010"/>
                </a:lnTo>
                <a:lnTo>
                  <a:pt x="362426" y="120968"/>
                </a:lnTo>
                <a:lnTo>
                  <a:pt x="172403" y="200025"/>
                </a:lnTo>
                <a:lnTo>
                  <a:pt x="40005" y="147638"/>
                </a:lnTo>
                <a:lnTo>
                  <a:pt x="40005" y="104775"/>
                </a:lnTo>
                <a:close/>
                <a:moveTo>
                  <a:pt x="361474" y="269081"/>
                </a:moveTo>
                <a:lnTo>
                  <a:pt x="171450" y="347663"/>
                </a:lnTo>
                <a:lnTo>
                  <a:pt x="38576" y="295275"/>
                </a:lnTo>
                <a:lnTo>
                  <a:pt x="38576" y="258128"/>
                </a:lnTo>
                <a:lnTo>
                  <a:pt x="157163" y="306705"/>
                </a:lnTo>
                <a:lnTo>
                  <a:pt x="361950" y="225743"/>
                </a:lnTo>
                <a:lnTo>
                  <a:pt x="361474" y="269081"/>
                </a:lnTo>
                <a:close/>
                <a:moveTo>
                  <a:pt x="348139" y="197644"/>
                </a:moveTo>
                <a:lnTo>
                  <a:pt x="158115" y="276225"/>
                </a:lnTo>
                <a:lnTo>
                  <a:pt x="25718" y="223838"/>
                </a:lnTo>
                <a:lnTo>
                  <a:pt x="25718" y="180975"/>
                </a:lnTo>
                <a:lnTo>
                  <a:pt x="161925" y="235268"/>
                </a:lnTo>
                <a:lnTo>
                  <a:pt x="348615" y="157163"/>
                </a:lnTo>
                <a:lnTo>
                  <a:pt x="348615" y="197644"/>
                </a:lnTo>
                <a:close/>
              </a:path>
            </a:pathLst>
          </a:custGeom>
          <a:solidFill>
            <a:schemeClr val="bg1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01C29D4-FF0C-ED4C-5250-73B39E6754AB}"/>
              </a:ext>
            </a:extLst>
          </p:cNvPr>
          <p:cNvGrpSpPr/>
          <p:nvPr/>
        </p:nvGrpSpPr>
        <p:grpSpPr>
          <a:xfrm>
            <a:off x="1752353" y="1784901"/>
            <a:ext cx="2839371" cy="820767"/>
            <a:chOff x="-20070" y="4414114"/>
            <a:chExt cx="2839371" cy="82076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590E531-C4D8-AB13-7E8F-D863A4A8DE6B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D98F30-221B-D6B8-CF57-1F55A2671DB6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5AADF9C-6A88-C4FA-CDD5-5DED9AA05665}"/>
              </a:ext>
            </a:extLst>
          </p:cNvPr>
          <p:cNvGrpSpPr/>
          <p:nvPr/>
        </p:nvGrpSpPr>
        <p:grpSpPr>
          <a:xfrm>
            <a:off x="7613097" y="1784901"/>
            <a:ext cx="2918593" cy="820767"/>
            <a:chOff x="558799" y="4414114"/>
            <a:chExt cx="2918593" cy="82076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897A916-ADF2-7DC5-2759-629EF049A6A2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A798989-9C36-4C3B-37DB-CA61978E29C8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92A5386-BA21-9F35-9D91-A88BF88BA5B7}"/>
              </a:ext>
            </a:extLst>
          </p:cNvPr>
          <p:cNvGrpSpPr/>
          <p:nvPr/>
        </p:nvGrpSpPr>
        <p:grpSpPr>
          <a:xfrm>
            <a:off x="1752353" y="3135806"/>
            <a:ext cx="2839371" cy="820767"/>
            <a:chOff x="-20070" y="4414114"/>
            <a:chExt cx="2839371" cy="82076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99E93AB-12C4-B347-41FC-A06020A21608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89B4153-F43B-AED2-EE1F-A27B6083EF2E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952681F-0DEE-7B30-8843-FCBDED256CCF}"/>
              </a:ext>
            </a:extLst>
          </p:cNvPr>
          <p:cNvGrpSpPr/>
          <p:nvPr/>
        </p:nvGrpSpPr>
        <p:grpSpPr>
          <a:xfrm>
            <a:off x="7613097" y="3135806"/>
            <a:ext cx="2918593" cy="820767"/>
            <a:chOff x="558799" y="4414114"/>
            <a:chExt cx="2918593" cy="82076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90D9B87-DDC4-AFA0-5585-47486D5C9923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C48FB55-6A5F-69BD-7E86-3AEAD7DE6BF1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E0032CF-2540-5554-3FC2-7BC3053BF646}"/>
              </a:ext>
            </a:extLst>
          </p:cNvPr>
          <p:cNvGrpSpPr/>
          <p:nvPr/>
        </p:nvGrpSpPr>
        <p:grpSpPr>
          <a:xfrm>
            <a:off x="1752353" y="4526426"/>
            <a:ext cx="2839371" cy="820767"/>
            <a:chOff x="-20070" y="4414114"/>
            <a:chExt cx="2839371" cy="82076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EE46DC0-27BC-E778-45D2-9849B8F0082B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A0BCFB2-2A24-485C-04BA-B02EF0044FD0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561D78C-0CB7-8744-830D-18C011D9FF53}"/>
              </a:ext>
            </a:extLst>
          </p:cNvPr>
          <p:cNvGrpSpPr/>
          <p:nvPr/>
        </p:nvGrpSpPr>
        <p:grpSpPr>
          <a:xfrm>
            <a:off x="7613097" y="4526426"/>
            <a:ext cx="2918593" cy="820767"/>
            <a:chOff x="558799" y="4414114"/>
            <a:chExt cx="2918593" cy="82076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8A2D2DE-5B61-FEC8-50B1-828FCAD23CF9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DFC44D2-D48A-2FF5-46D5-52331F719978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30207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流程图: 数据 16">
            <a:extLst>
              <a:ext uri="{FF2B5EF4-FFF2-40B4-BE49-F238E27FC236}">
                <a16:creationId xmlns:a16="http://schemas.microsoft.com/office/drawing/2014/main" id="{5BAE7AAB-6315-413B-98FD-B259A49C6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6755" y="3321016"/>
            <a:ext cx="2632185" cy="527490"/>
          </a:xfrm>
          <a:prstGeom prst="flowChartInputOutput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流程图: 数据 17">
            <a:extLst>
              <a:ext uri="{FF2B5EF4-FFF2-40B4-BE49-F238E27FC236}">
                <a16:creationId xmlns:a16="http://schemas.microsoft.com/office/drawing/2014/main" id="{33D096C6-15A7-A00B-7799-2FEE701FF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1451" y="2444937"/>
            <a:ext cx="2632185" cy="526174"/>
          </a:xfrm>
          <a:prstGeom prst="flowChartInputOutput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ym typeface="+mn-lt"/>
            </a:endParaRPr>
          </a:p>
        </p:txBody>
      </p:sp>
      <p:sp>
        <p:nvSpPr>
          <p:cNvPr id="9" name="流程图: 数据 21">
            <a:extLst>
              <a:ext uri="{FF2B5EF4-FFF2-40B4-BE49-F238E27FC236}">
                <a16:creationId xmlns:a16="http://schemas.microsoft.com/office/drawing/2014/main" id="{92E9FF13-B0F9-DDA0-6962-514B0C087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0743" y="4198412"/>
            <a:ext cx="2632186" cy="527489"/>
          </a:xfrm>
          <a:prstGeom prst="flowChartInputOutput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:a16="http://schemas.microsoft.com/office/drawing/2014/main" id="{3AFF6258-A5CB-AB5D-2A77-01E239386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646" y="4251306"/>
            <a:ext cx="139653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2" name="矩形 12">
            <a:extLst>
              <a:ext uri="{FF2B5EF4-FFF2-40B4-BE49-F238E27FC236}">
                <a16:creationId xmlns:a16="http://schemas.microsoft.com/office/drawing/2014/main" id="{FCFD6069-940B-0C40-EB9E-E06EF2D5B726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876755" y="3848272"/>
            <a:ext cx="526141" cy="877629"/>
          </a:xfrm>
          <a:custGeom>
            <a:avLst/>
            <a:gdLst>
              <a:gd name="T0" fmla="*/ 635196 w 432000"/>
              <a:gd name="T1" fmla="*/ 0 h 720080"/>
              <a:gd name="T2" fmla="*/ 635196 w 432000"/>
              <a:gd name="T3" fmla="*/ 635196 h 720080"/>
              <a:gd name="T4" fmla="*/ 635196 w 432000"/>
              <a:gd name="T5" fmla="*/ 1058778 h 720080"/>
              <a:gd name="T6" fmla="*/ 0 w 432000"/>
              <a:gd name="T7" fmla="*/ 1058778 h 720080"/>
              <a:gd name="T8" fmla="*/ 0 w 432000"/>
              <a:gd name="T9" fmla="*/ 635196 h 720080"/>
              <a:gd name="T10" fmla="*/ 635196 w 432000"/>
              <a:gd name="T11" fmla="*/ 0 h 720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lnTo>
                  <a:pt x="432000" y="0"/>
                </a:lnTo>
                <a:close/>
              </a:path>
            </a:pathLst>
          </a:custGeom>
          <a:solidFill>
            <a:srgbClr val="739564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26">
            <a:extLst>
              <a:ext uri="{FF2B5EF4-FFF2-40B4-BE49-F238E27FC236}">
                <a16:creationId xmlns:a16="http://schemas.microsoft.com/office/drawing/2014/main" id="{E508775C-3523-9E36-25FC-5EA563E69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178" y="3386611"/>
            <a:ext cx="139653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5" name="矩形 12">
            <a:extLst>
              <a:ext uri="{FF2B5EF4-FFF2-40B4-BE49-F238E27FC236}">
                <a16:creationId xmlns:a16="http://schemas.microsoft.com/office/drawing/2014/main" id="{8C5E81C8-488B-29CA-DA4E-B8283BF79CBB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5981451" y="2971141"/>
            <a:ext cx="526486" cy="877365"/>
          </a:xfrm>
          <a:custGeom>
            <a:avLst/>
            <a:gdLst>
              <a:gd name="T0" fmla="*/ 635196 w 432000"/>
              <a:gd name="T1" fmla="*/ 0 h 720080"/>
              <a:gd name="T2" fmla="*/ 635196 w 432000"/>
              <a:gd name="T3" fmla="*/ 635196 h 720080"/>
              <a:gd name="T4" fmla="*/ 635196 w 432000"/>
              <a:gd name="T5" fmla="*/ 1058778 h 720080"/>
              <a:gd name="T6" fmla="*/ 0 w 432000"/>
              <a:gd name="T7" fmla="*/ 1058778 h 720080"/>
              <a:gd name="T8" fmla="*/ 0 w 432000"/>
              <a:gd name="T9" fmla="*/ 635196 h 720080"/>
              <a:gd name="T10" fmla="*/ 635196 w 432000"/>
              <a:gd name="T11" fmla="*/ 0 h 720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lnTo>
                  <a:pt x="432000" y="0"/>
                </a:lnTo>
                <a:close/>
              </a:path>
            </a:pathLst>
          </a:custGeom>
          <a:solidFill>
            <a:srgbClr val="739564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id="{FDFCC119-44E7-DD4F-F2A0-5D87ADCFC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5197" y="2505269"/>
            <a:ext cx="139653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8" name="流程图: 数据 32">
            <a:extLst>
              <a:ext uri="{FF2B5EF4-FFF2-40B4-BE49-F238E27FC236}">
                <a16:creationId xmlns:a16="http://schemas.microsoft.com/office/drawing/2014/main" id="{2F4F8B73-B784-5072-53B9-F98B48CB7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7461" y="1567542"/>
            <a:ext cx="2632186" cy="526338"/>
          </a:xfrm>
          <a:prstGeom prst="flowChartInputOutput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矩形 12">
            <a:extLst>
              <a:ext uri="{FF2B5EF4-FFF2-40B4-BE49-F238E27FC236}">
                <a16:creationId xmlns:a16="http://schemas.microsoft.com/office/drawing/2014/main" id="{EDC6F26E-4E57-7D88-9372-6DF7630D6A29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8087461" y="2093880"/>
            <a:ext cx="526379" cy="877231"/>
          </a:xfrm>
          <a:custGeom>
            <a:avLst/>
            <a:gdLst>
              <a:gd name="T0" fmla="*/ 635196 w 432000"/>
              <a:gd name="T1" fmla="*/ 0 h 720080"/>
              <a:gd name="T2" fmla="*/ 635196 w 432000"/>
              <a:gd name="T3" fmla="*/ 635196 h 720080"/>
              <a:gd name="T4" fmla="*/ 635196 w 432000"/>
              <a:gd name="T5" fmla="*/ 1058778 h 720080"/>
              <a:gd name="T6" fmla="*/ 0 w 432000"/>
              <a:gd name="T7" fmla="*/ 1058778 h 720080"/>
              <a:gd name="T8" fmla="*/ 0 w 432000"/>
              <a:gd name="T9" fmla="*/ 635196 h 720080"/>
              <a:gd name="T10" fmla="*/ 635196 w 432000"/>
              <a:gd name="T11" fmla="*/ 0 h 720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lnTo>
                  <a:pt x="432000" y="0"/>
                </a:lnTo>
                <a:close/>
              </a:path>
            </a:pathLst>
          </a:custGeom>
          <a:solidFill>
            <a:srgbClr val="739564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35">
            <a:extLst>
              <a:ext uri="{FF2B5EF4-FFF2-40B4-BE49-F238E27FC236}">
                <a16:creationId xmlns:a16="http://schemas.microsoft.com/office/drawing/2014/main" id="{A2B54EF6-9162-D0D4-B809-C83822C8D3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1847" y="1653380"/>
            <a:ext cx="139653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69BCED6-1735-FC6E-7E1D-894973BEEA16}"/>
              </a:ext>
            </a:extLst>
          </p:cNvPr>
          <p:cNvGrpSpPr/>
          <p:nvPr/>
        </p:nvGrpSpPr>
        <p:grpSpPr>
          <a:xfrm>
            <a:off x="8681847" y="2192984"/>
            <a:ext cx="2918593" cy="820767"/>
            <a:chOff x="558799" y="4414114"/>
            <a:chExt cx="2918593" cy="82076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C14EBCF-B671-022A-8A9F-3D65D514479E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7646E51-E301-99F4-8B17-925AE09FA62A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6CD0586-2498-E392-0354-1E64B6676E4C}"/>
              </a:ext>
            </a:extLst>
          </p:cNvPr>
          <p:cNvGrpSpPr/>
          <p:nvPr/>
        </p:nvGrpSpPr>
        <p:grpSpPr>
          <a:xfrm>
            <a:off x="6598971" y="3066123"/>
            <a:ext cx="2918593" cy="820767"/>
            <a:chOff x="558799" y="4414114"/>
            <a:chExt cx="2918593" cy="82076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0647DA1-50CB-D3CB-3E3F-3981F9192445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BA72B18-8D90-6A01-38D9-B145D96738D1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9E8B0AE-30BD-2191-F938-031AE0135DE0}"/>
              </a:ext>
            </a:extLst>
          </p:cNvPr>
          <p:cNvGrpSpPr/>
          <p:nvPr/>
        </p:nvGrpSpPr>
        <p:grpSpPr>
          <a:xfrm>
            <a:off x="4464098" y="3929369"/>
            <a:ext cx="2918593" cy="820767"/>
            <a:chOff x="558799" y="4414114"/>
            <a:chExt cx="2918593" cy="82076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713BE6E-C2D8-2AFA-DF78-812F8EBF52BF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ACC89FC-B754-BCD3-8434-FF1552E0E9E2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C47E973-BCF6-F1E6-7B76-963AB72D934E}"/>
              </a:ext>
            </a:extLst>
          </p:cNvPr>
          <p:cNvGrpSpPr/>
          <p:nvPr/>
        </p:nvGrpSpPr>
        <p:grpSpPr>
          <a:xfrm>
            <a:off x="1938612" y="4834494"/>
            <a:ext cx="2918593" cy="820767"/>
            <a:chOff x="558799" y="4414114"/>
            <a:chExt cx="2918593" cy="82076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AFBAB4D-CD03-090E-8725-95593C8E7024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C486C8C-4A10-229F-A069-320199556E3F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FC6FFF5-8F9F-7A26-1039-16E5BF4D57C9}"/>
              </a:ext>
            </a:extLst>
          </p:cNvPr>
          <p:cNvGrpSpPr/>
          <p:nvPr/>
        </p:nvGrpSpPr>
        <p:grpSpPr>
          <a:xfrm>
            <a:off x="1477549" y="1546520"/>
            <a:ext cx="4288174" cy="1664720"/>
            <a:chOff x="552045" y="4414114"/>
            <a:chExt cx="4288174" cy="166472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0B491A8-9375-D566-20FB-0E25159BDD02}"/>
                </a:ext>
              </a:extLst>
            </p:cNvPr>
            <p:cNvSpPr txBox="1"/>
            <p:nvPr/>
          </p:nvSpPr>
          <p:spPr>
            <a:xfrm>
              <a:off x="552045" y="4414114"/>
              <a:ext cx="23701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E12B717-59DC-FE85-8B91-ACAF42EC0C76}"/>
                </a:ext>
              </a:extLst>
            </p:cNvPr>
            <p:cNvSpPr txBox="1"/>
            <p:nvPr/>
          </p:nvSpPr>
          <p:spPr>
            <a:xfrm>
              <a:off x="558799" y="4724040"/>
              <a:ext cx="4281420" cy="13547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984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21">
            <a:extLst>
              <a:ext uri="{FF2B5EF4-FFF2-40B4-BE49-F238E27FC236}">
                <a16:creationId xmlns:a16="http://schemas.microsoft.com/office/drawing/2014/main" id="{8D23F6AF-F519-0507-6E79-2D12F7B660A5}"/>
              </a:ext>
            </a:extLst>
          </p:cNvPr>
          <p:cNvGrpSpPr>
            <a:grpSpLocks/>
          </p:cNvGrpSpPr>
          <p:nvPr/>
        </p:nvGrpSpPr>
        <p:grpSpPr bwMode="auto">
          <a:xfrm>
            <a:off x="4320806" y="2297670"/>
            <a:ext cx="3561923" cy="3561790"/>
            <a:chOff x="0" y="0"/>
            <a:chExt cx="2340000" cy="2340000"/>
          </a:xfrm>
        </p:grpSpPr>
        <p:sp>
          <p:nvSpPr>
            <p:cNvPr id="21" name="椭圆 23">
              <a:extLst>
                <a:ext uri="{FF2B5EF4-FFF2-40B4-BE49-F238E27FC236}">
                  <a16:creationId xmlns:a16="http://schemas.microsoft.com/office/drawing/2014/main" id="{DCFB2DD1-2E7E-8843-2DBF-8D9A3155E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340000" cy="2340000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endParaRPr lang="zh-CN" altLang="en-US" sz="20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2" name="椭圆 24">
              <a:extLst>
                <a:ext uri="{FF2B5EF4-FFF2-40B4-BE49-F238E27FC236}">
                  <a16:creationId xmlns:a16="http://schemas.microsoft.com/office/drawing/2014/main" id="{63381513-15E0-C77F-935A-B3FD61283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00" y="270000"/>
              <a:ext cx="1800000" cy="1800000"/>
            </a:xfrm>
            <a:prstGeom prst="ellipse">
              <a:avLst/>
            </a:prstGeom>
            <a:solidFill>
              <a:srgbClr val="90A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3" name="椭圆 25">
              <a:extLst>
                <a:ext uri="{FF2B5EF4-FFF2-40B4-BE49-F238E27FC236}">
                  <a16:creationId xmlns:a16="http://schemas.microsoft.com/office/drawing/2014/main" id="{DC2C82C1-9CA1-DFB7-A20F-85804C2DD5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000" y="540000"/>
              <a:ext cx="1260000" cy="126000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下箭头 18">
            <a:extLst>
              <a:ext uri="{FF2B5EF4-FFF2-40B4-BE49-F238E27FC236}">
                <a16:creationId xmlns:a16="http://schemas.microsoft.com/office/drawing/2014/main" id="{C071DACC-324A-47C6-0706-2DFD5D1B6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0866" y="1201735"/>
            <a:ext cx="1561803" cy="1917887"/>
          </a:xfrm>
          <a:prstGeom prst="downArrow">
            <a:avLst>
              <a:gd name="adj1" fmla="val 53130"/>
              <a:gd name="adj2" fmla="val 49992"/>
            </a:avLst>
          </a:prstGeom>
          <a:solidFill>
            <a:srgbClr val="739564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4F1EEE23-D304-E582-D6CF-0FFC9F4D6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4353" y="1657073"/>
            <a:ext cx="514826" cy="76932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下箭头 15">
            <a:extLst>
              <a:ext uri="{FF2B5EF4-FFF2-40B4-BE49-F238E27FC236}">
                <a16:creationId xmlns:a16="http://schemas.microsoft.com/office/drawing/2014/main" id="{5AFD1936-0516-BE2E-5F10-58918A831467}"/>
              </a:ext>
            </a:extLst>
          </p:cNvPr>
          <p:cNvSpPr>
            <a:spLocks noChangeArrowheads="1"/>
          </p:cNvSpPr>
          <p:nvPr/>
        </p:nvSpPr>
        <p:spPr bwMode="auto">
          <a:xfrm rot="7200000">
            <a:off x="6980287" y="4117977"/>
            <a:ext cx="1561744" cy="1917958"/>
          </a:xfrm>
          <a:prstGeom prst="downArrow">
            <a:avLst>
              <a:gd name="adj1" fmla="val 53130"/>
              <a:gd name="adj2" fmla="val 49992"/>
            </a:avLst>
          </a:prstGeom>
          <a:solidFill>
            <a:srgbClr val="739564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41">
            <a:extLst>
              <a:ext uri="{FF2B5EF4-FFF2-40B4-BE49-F238E27FC236}">
                <a16:creationId xmlns:a16="http://schemas.microsoft.com/office/drawing/2014/main" id="{8CEC5FB4-D89E-E690-CF9C-7B436D96A735}"/>
              </a:ext>
            </a:extLst>
          </p:cNvPr>
          <p:cNvSpPr txBox="1">
            <a:spLocks noChangeArrowheads="1"/>
          </p:cNvSpPr>
          <p:nvPr/>
        </p:nvSpPr>
        <p:spPr bwMode="auto">
          <a:xfrm rot="18000000">
            <a:off x="7541992" y="4682561"/>
            <a:ext cx="514806" cy="76935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下箭头 12">
            <a:extLst>
              <a:ext uri="{FF2B5EF4-FFF2-40B4-BE49-F238E27FC236}">
                <a16:creationId xmlns:a16="http://schemas.microsoft.com/office/drawing/2014/main" id="{B807D985-102A-4C9F-3AD0-345A706F3D9C}"/>
              </a:ext>
            </a:extLst>
          </p:cNvPr>
          <p:cNvSpPr>
            <a:spLocks noChangeArrowheads="1"/>
          </p:cNvSpPr>
          <p:nvPr/>
        </p:nvSpPr>
        <p:spPr bwMode="auto">
          <a:xfrm rot="14400000" flipH="1">
            <a:off x="3651557" y="4117977"/>
            <a:ext cx="1561744" cy="1917958"/>
          </a:xfrm>
          <a:prstGeom prst="downArrow">
            <a:avLst>
              <a:gd name="adj1" fmla="val 53130"/>
              <a:gd name="adj2" fmla="val 49992"/>
            </a:avLst>
          </a:prstGeom>
          <a:solidFill>
            <a:srgbClr val="739564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45">
            <a:extLst>
              <a:ext uri="{FF2B5EF4-FFF2-40B4-BE49-F238E27FC236}">
                <a16:creationId xmlns:a16="http://schemas.microsoft.com/office/drawing/2014/main" id="{AD963B84-C5A9-8852-333B-D6512EF040B3}"/>
              </a:ext>
            </a:extLst>
          </p:cNvPr>
          <p:cNvSpPr txBox="1">
            <a:spLocks noChangeArrowheads="1"/>
          </p:cNvSpPr>
          <p:nvPr/>
        </p:nvSpPr>
        <p:spPr bwMode="auto">
          <a:xfrm rot="3599874" flipH="1">
            <a:off x="4098882" y="4716552"/>
            <a:ext cx="514806" cy="76935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7E7733-53FF-CFFB-C437-76B94CCA5B4F}"/>
              </a:ext>
            </a:extLst>
          </p:cNvPr>
          <p:cNvGrpSpPr/>
          <p:nvPr/>
        </p:nvGrpSpPr>
        <p:grpSpPr>
          <a:xfrm>
            <a:off x="6689611" y="1335777"/>
            <a:ext cx="2918593" cy="820767"/>
            <a:chOff x="558799" y="4414114"/>
            <a:chExt cx="2918593" cy="82076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BB635C6-73D4-7B4C-ABAF-101F9632E50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3479529-EC98-B27C-B016-301FCBAEDC26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EA463FB-0CE3-ECD3-4753-33A05CBABDDE}"/>
              </a:ext>
            </a:extLst>
          </p:cNvPr>
          <p:cNvGrpSpPr/>
          <p:nvPr/>
        </p:nvGrpSpPr>
        <p:grpSpPr>
          <a:xfrm>
            <a:off x="8027973" y="3831214"/>
            <a:ext cx="2918593" cy="820767"/>
            <a:chOff x="558799" y="4414114"/>
            <a:chExt cx="2918593" cy="82076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3642D95-724D-C546-BC1B-9510FF11CDE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A48E90C-8E44-6B96-A2CA-C28CFA65A38D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C0CF44C-9270-23E3-5A05-CA153452B5FE}"/>
              </a:ext>
            </a:extLst>
          </p:cNvPr>
          <p:cNvGrpSpPr/>
          <p:nvPr/>
        </p:nvGrpSpPr>
        <p:grpSpPr>
          <a:xfrm>
            <a:off x="1421030" y="3759384"/>
            <a:ext cx="2839371" cy="820767"/>
            <a:chOff x="-20070" y="4414114"/>
            <a:chExt cx="2839371" cy="82076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3855689-3A3C-25EC-926F-1F3C17F79EB8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9FD4A43-B326-F42D-5801-2D3D8051B0DD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5023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任意多边形 4">
            <a:extLst>
              <a:ext uri="{FF2B5EF4-FFF2-40B4-BE49-F238E27FC236}">
                <a16:creationId xmlns:a16="http://schemas.microsoft.com/office/drawing/2014/main" id="{01D6CA03-DBEB-36F4-F6B3-0D4E3FE676BA}"/>
              </a:ext>
            </a:extLst>
          </p:cNvPr>
          <p:cNvSpPr>
            <a:spLocks noChangeArrowheads="1"/>
          </p:cNvSpPr>
          <p:nvPr/>
        </p:nvSpPr>
        <p:spPr bwMode="auto">
          <a:xfrm rot="1544974">
            <a:off x="4757739" y="1130754"/>
            <a:ext cx="2930525" cy="2930525"/>
          </a:xfrm>
          <a:custGeom>
            <a:avLst/>
            <a:gdLst>
              <a:gd name="T0" fmla="*/ 619513 w 2567281"/>
              <a:gd name="T1" fmla="*/ 270946 h 2567281"/>
              <a:gd name="T2" fmla="*/ 1054310 w 2567281"/>
              <a:gd name="T3" fmla="*/ 389899 h 2567281"/>
              <a:gd name="T4" fmla="*/ 1260944 w 2567281"/>
              <a:gd name="T5" fmla="*/ 14771 h 2567281"/>
              <a:gd name="T6" fmla="*/ 1392450 w 2567281"/>
              <a:gd name="T7" fmla="*/ 1768 h 2567281"/>
              <a:gd name="T8" fmla="*/ 1675257 w 2567281"/>
              <a:gd name="T9" fmla="*/ 15317 h 2567281"/>
              <a:gd name="T10" fmla="*/ 1708668 w 2567281"/>
              <a:gd name="T11" fmla="*/ 21834 h 2567281"/>
              <a:gd name="T12" fmla="*/ 1858990 w 2567281"/>
              <a:gd name="T13" fmla="*/ 388390 h 2567281"/>
              <a:gd name="T14" fmla="*/ 2319234 w 2567281"/>
              <a:gd name="T15" fmla="*/ 274851 h 2567281"/>
              <a:gd name="T16" fmla="*/ 2322117 w 2567281"/>
              <a:gd name="T17" fmla="*/ 276721 h 2567281"/>
              <a:gd name="T18" fmla="*/ 2629657 w 2567281"/>
              <a:gd name="T19" fmla="*/ 575855 h 2567281"/>
              <a:gd name="T20" fmla="*/ 2640270 w 2567281"/>
              <a:gd name="T21" fmla="*/ 591341 h 2567281"/>
              <a:gd name="T22" fmla="*/ 2531997 w 2567281"/>
              <a:gd name="T23" fmla="*/ 983302 h 2567281"/>
              <a:gd name="T24" fmla="*/ 2908122 w 2567281"/>
              <a:gd name="T25" fmla="*/ 1217213 h 2567281"/>
              <a:gd name="T26" fmla="*/ 2914656 w 2567281"/>
              <a:gd name="T27" fmla="*/ 1249822 h 2567281"/>
              <a:gd name="T28" fmla="*/ 2928828 w 2567281"/>
              <a:gd name="T29" fmla="*/ 1534588 h 2567281"/>
              <a:gd name="T30" fmla="*/ 2918655 w 2567281"/>
              <a:gd name="T31" fmla="*/ 1639667 h 2567281"/>
              <a:gd name="T32" fmla="*/ 2483399 w 2567281"/>
              <a:gd name="T33" fmla="*/ 1829710 h 2567281"/>
              <a:gd name="T34" fmla="*/ 2648680 w 2567281"/>
              <a:gd name="T35" fmla="*/ 2328552 h 2567281"/>
              <a:gd name="T36" fmla="*/ 2565264 w 2567281"/>
              <a:gd name="T37" fmla="*/ 2433311 h 2567281"/>
              <a:gd name="T38" fmla="*/ 2465439 w 2567281"/>
              <a:gd name="T39" fmla="*/ 2536153 h 2567281"/>
              <a:gd name="T40" fmla="*/ 2389285 w 2567281"/>
              <a:gd name="T41" fmla="*/ 2600437 h 2567281"/>
              <a:gd name="T42" fmla="*/ 1889492 w 2567281"/>
              <a:gd name="T43" fmla="*/ 2431996 h 2567281"/>
              <a:gd name="T44" fmla="*/ 1653833 w 2567281"/>
              <a:gd name="T45" fmla="*/ 2917312 h 2567281"/>
              <a:gd name="T46" fmla="*/ 1538076 w 2567281"/>
              <a:gd name="T47" fmla="*/ 2928758 h 2567281"/>
              <a:gd name="T48" fmla="*/ 1395937 w 2567281"/>
              <a:gd name="T49" fmla="*/ 2928828 h 2567281"/>
              <a:gd name="T50" fmla="*/ 1313158 w 2567281"/>
              <a:gd name="T51" fmla="*/ 2920814 h 2567281"/>
              <a:gd name="T52" fmla="*/ 1092185 w 2567281"/>
              <a:gd name="T53" fmla="*/ 2412391 h 2567281"/>
              <a:gd name="T54" fmla="*/ 546800 w 2567281"/>
              <a:gd name="T55" fmla="*/ 2604746 h 2567281"/>
              <a:gd name="T56" fmla="*/ 497215 w 2567281"/>
              <a:gd name="T57" fmla="*/ 2565264 h 2567281"/>
              <a:gd name="T58" fmla="*/ 394373 w 2567281"/>
              <a:gd name="T59" fmla="*/ 2465439 h 2567281"/>
              <a:gd name="T60" fmla="*/ 310097 w 2567281"/>
              <a:gd name="T61" fmla="*/ 2365603 h 2567281"/>
              <a:gd name="T62" fmla="*/ 511014 w 2567281"/>
              <a:gd name="T63" fmla="*/ 1825859 h 2567281"/>
              <a:gd name="T64" fmla="*/ 9149 w 2567281"/>
              <a:gd name="T65" fmla="*/ 1612726 h 2567281"/>
              <a:gd name="T66" fmla="*/ 1768 w 2567281"/>
              <a:gd name="T67" fmla="*/ 1538076 h 2567281"/>
              <a:gd name="T68" fmla="*/ 15317 w 2567281"/>
              <a:gd name="T69" fmla="*/ 1255269 h 2567281"/>
              <a:gd name="T70" fmla="*/ 17117 w 2567281"/>
              <a:gd name="T71" fmla="*/ 1246040 h 2567281"/>
              <a:gd name="T72" fmla="*/ 453533 w 2567281"/>
              <a:gd name="T73" fmla="*/ 977942 h 2567281"/>
              <a:gd name="T74" fmla="*/ 318715 w 2567281"/>
              <a:gd name="T75" fmla="*/ 555670 h 2567281"/>
              <a:gd name="T76" fmla="*/ 365262 w 2567281"/>
              <a:gd name="T77" fmla="*/ 497215 h 2567281"/>
              <a:gd name="T78" fmla="*/ 575855 w 2567281"/>
              <a:gd name="T79" fmla="*/ 300869 h 2567281"/>
              <a:gd name="T80" fmla="*/ 619513 w 2567281"/>
              <a:gd name="T81" fmla="*/ 270946 h 256728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5" name="任意多边形 8">
            <a:extLst>
              <a:ext uri="{FF2B5EF4-FFF2-40B4-BE49-F238E27FC236}">
                <a16:creationId xmlns:a16="http://schemas.microsoft.com/office/drawing/2014/main" id="{E583F9CC-5503-0B8E-1D59-73A8FAE1023E}"/>
              </a:ext>
            </a:extLst>
          </p:cNvPr>
          <p:cNvSpPr>
            <a:spLocks noChangeArrowheads="1"/>
          </p:cNvSpPr>
          <p:nvPr/>
        </p:nvSpPr>
        <p:spPr bwMode="auto">
          <a:xfrm rot="545508">
            <a:off x="7432676" y="2942092"/>
            <a:ext cx="1660525" cy="1658937"/>
          </a:xfrm>
          <a:custGeom>
            <a:avLst/>
            <a:gdLst>
              <a:gd name="T0" fmla="*/ 351035 w 2567281"/>
              <a:gd name="T1" fmla="*/ 153380 h 2567281"/>
              <a:gd name="T2" fmla="*/ 597404 w 2567281"/>
              <a:gd name="T3" fmla="*/ 220717 h 2567281"/>
              <a:gd name="T4" fmla="*/ 714490 w 2567281"/>
              <a:gd name="T5" fmla="*/ 8362 h 2567281"/>
              <a:gd name="T6" fmla="*/ 789005 w 2567281"/>
              <a:gd name="T7" fmla="*/ 1001 h 2567281"/>
              <a:gd name="T8" fmla="*/ 949252 w 2567281"/>
              <a:gd name="T9" fmla="*/ 8671 h 2567281"/>
              <a:gd name="T10" fmla="*/ 968183 w 2567281"/>
              <a:gd name="T11" fmla="*/ 12360 h 2567281"/>
              <a:gd name="T12" fmla="*/ 1053361 w 2567281"/>
              <a:gd name="T13" fmla="*/ 219863 h 2567281"/>
              <a:gd name="T14" fmla="*/ 1314149 w 2567281"/>
              <a:gd name="T15" fmla="*/ 155590 h 2567281"/>
              <a:gd name="T16" fmla="*/ 1315782 w 2567281"/>
              <a:gd name="T17" fmla="*/ 156649 h 2567281"/>
              <a:gd name="T18" fmla="*/ 1490044 w 2567281"/>
              <a:gd name="T19" fmla="*/ 325985 h 2567281"/>
              <a:gd name="T20" fmla="*/ 1496058 w 2567281"/>
              <a:gd name="T21" fmla="*/ 334751 h 2567281"/>
              <a:gd name="T22" fmla="*/ 1434707 w 2567281"/>
              <a:gd name="T23" fmla="*/ 556636 h 2567281"/>
              <a:gd name="T24" fmla="*/ 1647831 w 2567281"/>
              <a:gd name="T25" fmla="*/ 689050 h 2567281"/>
              <a:gd name="T26" fmla="*/ 1651533 w 2567281"/>
              <a:gd name="T27" fmla="*/ 707510 h 2567281"/>
              <a:gd name="T28" fmla="*/ 1659563 w 2567281"/>
              <a:gd name="T29" fmla="*/ 868713 h 2567281"/>
              <a:gd name="T30" fmla="*/ 1653799 w 2567281"/>
              <a:gd name="T31" fmla="*/ 928197 h 2567281"/>
              <a:gd name="T32" fmla="*/ 1407170 w 2567281"/>
              <a:gd name="T33" fmla="*/ 1035778 h 2567281"/>
              <a:gd name="T34" fmla="*/ 1500823 w 2567281"/>
              <a:gd name="T35" fmla="*/ 1318167 h 2567281"/>
              <a:gd name="T36" fmla="*/ 1453557 w 2567281"/>
              <a:gd name="T37" fmla="*/ 1377470 h 2567281"/>
              <a:gd name="T38" fmla="*/ 1396993 w 2567281"/>
              <a:gd name="T39" fmla="*/ 1435687 h 2567281"/>
              <a:gd name="T40" fmla="*/ 1353842 w 2567281"/>
              <a:gd name="T41" fmla="*/ 1472078 h 2567281"/>
              <a:gd name="T42" fmla="*/ 1070644 w 2567281"/>
              <a:gd name="T43" fmla="*/ 1376726 h 2567281"/>
              <a:gd name="T44" fmla="*/ 937112 w 2567281"/>
              <a:gd name="T45" fmla="*/ 1651457 h 2567281"/>
              <a:gd name="T46" fmla="*/ 871521 w 2567281"/>
              <a:gd name="T47" fmla="*/ 1657937 h 2567281"/>
              <a:gd name="T48" fmla="*/ 790981 w 2567281"/>
              <a:gd name="T49" fmla="*/ 1657976 h 2567281"/>
              <a:gd name="T50" fmla="*/ 744076 w 2567281"/>
              <a:gd name="T51" fmla="*/ 1653440 h 2567281"/>
              <a:gd name="T52" fmla="*/ 618866 w 2567281"/>
              <a:gd name="T53" fmla="*/ 1365627 h 2567281"/>
              <a:gd name="T54" fmla="*/ 309834 w 2567281"/>
              <a:gd name="T55" fmla="*/ 1474517 h 2567281"/>
              <a:gd name="T56" fmla="*/ 281737 w 2567281"/>
              <a:gd name="T57" fmla="*/ 1452167 h 2567281"/>
              <a:gd name="T58" fmla="*/ 223464 w 2567281"/>
              <a:gd name="T59" fmla="*/ 1395657 h 2567281"/>
              <a:gd name="T60" fmla="*/ 175710 w 2567281"/>
              <a:gd name="T61" fmla="*/ 1339141 h 2567281"/>
              <a:gd name="T62" fmla="*/ 289556 w 2567281"/>
              <a:gd name="T63" fmla="*/ 1033598 h 2567281"/>
              <a:gd name="T64" fmla="*/ 5184 w 2567281"/>
              <a:gd name="T65" fmla="*/ 912946 h 2567281"/>
              <a:gd name="T66" fmla="*/ 1002 w 2567281"/>
              <a:gd name="T67" fmla="*/ 870688 h 2567281"/>
              <a:gd name="T68" fmla="*/ 8679 w 2567281"/>
              <a:gd name="T69" fmla="*/ 710594 h 2567281"/>
              <a:gd name="T70" fmla="*/ 9699 w 2567281"/>
              <a:gd name="T71" fmla="*/ 705369 h 2567281"/>
              <a:gd name="T72" fmla="*/ 256986 w 2567281"/>
              <a:gd name="T73" fmla="*/ 553602 h 2567281"/>
              <a:gd name="T74" fmla="*/ 180594 w 2567281"/>
              <a:gd name="T75" fmla="*/ 314559 h 2567281"/>
              <a:gd name="T76" fmla="*/ 206969 w 2567281"/>
              <a:gd name="T77" fmla="*/ 281468 h 2567281"/>
              <a:gd name="T78" fmla="*/ 326297 w 2567281"/>
              <a:gd name="T79" fmla="*/ 170319 h 2567281"/>
              <a:gd name="T80" fmla="*/ 351035 w 2567281"/>
              <a:gd name="T81" fmla="*/ 153380 h 256728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任意多边形 9">
            <a:extLst>
              <a:ext uri="{FF2B5EF4-FFF2-40B4-BE49-F238E27FC236}">
                <a16:creationId xmlns:a16="http://schemas.microsoft.com/office/drawing/2014/main" id="{CFBE8C57-4C47-D370-7890-22AFCFCA1F36}"/>
              </a:ext>
            </a:extLst>
          </p:cNvPr>
          <p:cNvSpPr>
            <a:spLocks noChangeArrowheads="1"/>
          </p:cNvSpPr>
          <p:nvPr/>
        </p:nvSpPr>
        <p:spPr bwMode="auto">
          <a:xfrm rot="545508">
            <a:off x="8758239" y="2130879"/>
            <a:ext cx="1152525" cy="1152525"/>
          </a:xfrm>
          <a:custGeom>
            <a:avLst/>
            <a:gdLst>
              <a:gd name="T0" fmla="*/ 243644 w 2567281"/>
              <a:gd name="T1" fmla="*/ 106559 h 2567281"/>
              <a:gd name="T2" fmla="*/ 414642 w 2567281"/>
              <a:gd name="T3" fmla="*/ 153340 h 2567281"/>
              <a:gd name="T4" fmla="*/ 495908 w 2567281"/>
              <a:gd name="T5" fmla="*/ 5809 h 2567281"/>
              <a:gd name="T6" fmla="*/ 547626 w 2567281"/>
              <a:gd name="T7" fmla="*/ 695 h 2567281"/>
              <a:gd name="T8" fmla="*/ 658850 w 2567281"/>
              <a:gd name="T9" fmla="*/ 6024 h 2567281"/>
              <a:gd name="T10" fmla="*/ 671989 w 2567281"/>
              <a:gd name="T11" fmla="*/ 8587 h 2567281"/>
              <a:gd name="T12" fmla="*/ 731109 w 2567281"/>
              <a:gd name="T13" fmla="*/ 152747 h 2567281"/>
              <a:gd name="T14" fmla="*/ 912115 w 2567281"/>
              <a:gd name="T15" fmla="*/ 108094 h 2567281"/>
              <a:gd name="T16" fmla="*/ 913248 w 2567281"/>
              <a:gd name="T17" fmla="*/ 108830 h 2567281"/>
              <a:gd name="T18" fmla="*/ 1034199 w 2567281"/>
              <a:gd name="T19" fmla="*/ 226474 h 2567281"/>
              <a:gd name="T20" fmla="*/ 1038373 w 2567281"/>
              <a:gd name="T21" fmla="*/ 232564 h 2567281"/>
              <a:gd name="T22" fmla="*/ 995791 w 2567281"/>
              <a:gd name="T23" fmla="*/ 386716 h 2567281"/>
              <a:gd name="T24" fmla="*/ 1143714 w 2567281"/>
              <a:gd name="T25" fmla="*/ 478709 h 2567281"/>
              <a:gd name="T26" fmla="*/ 1146284 w 2567281"/>
              <a:gd name="T27" fmla="*/ 491533 h 2567281"/>
              <a:gd name="T28" fmla="*/ 1151857 w 2567281"/>
              <a:gd name="T29" fmla="*/ 603527 h 2567281"/>
              <a:gd name="T30" fmla="*/ 1147857 w 2567281"/>
              <a:gd name="T31" fmla="*/ 644853 h 2567281"/>
              <a:gd name="T32" fmla="*/ 976678 w 2567281"/>
              <a:gd name="T33" fmla="*/ 719593 h 2567281"/>
              <a:gd name="T34" fmla="*/ 1041680 w 2567281"/>
              <a:gd name="T35" fmla="*/ 915780 h 2567281"/>
              <a:gd name="T36" fmla="*/ 1008874 w 2567281"/>
              <a:gd name="T37" fmla="*/ 956979 h 2567281"/>
              <a:gd name="T38" fmla="*/ 969615 w 2567281"/>
              <a:gd name="T39" fmla="*/ 997425 h 2567281"/>
              <a:gd name="T40" fmla="*/ 939665 w 2567281"/>
              <a:gd name="T41" fmla="*/ 1022707 h 2567281"/>
              <a:gd name="T42" fmla="*/ 743105 w 2567281"/>
              <a:gd name="T43" fmla="*/ 956462 h 2567281"/>
              <a:gd name="T44" fmla="*/ 650424 w 2567281"/>
              <a:gd name="T45" fmla="*/ 1147329 h 2567281"/>
              <a:gd name="T46" fmla="*/ 604899 w 2567281"/>
              <a:gd name="T47" fmla="*/ 1151830 h 2567281"/>
              <a:gd name="T48" fmla="*/ 548998 w 2567281"/>
              <a:gd name="T49" fmla="*/ 1151857 h 2567281"/>
              <a:gd name="T50" fmla="*/ 516443 w 2567281"/>
              <a:gd name="T51" fmla="*/ 1148706 h 2567281"/>
              <a:gd name="T52" fmla="*/ 429538 w 2567281"/>
              <a:gd name="T53" fmla="*/ 948752 h 2567281"/>
              <a:gd name="T54" fmla="*/ 215047 w 2567281"/>
              <a:gd name="T55" fmla="*/ 1024402 h 2567281"/>
              <a:gd name="T56" fmla="*/ 195546 w 2567281"/>
              <a:gd name="T57" fmla="*/ 1008874 h 2567281"/>
              <a:gd name="T58" fmla="*/ 155100 w 2567281"/>
              <a:gd name="T59" fmla="*/ 969615 h 2567281"/>
              <a:gd name="T60" fmla="*/ 121956 w 2567281"/>
              <a:gd name="T61" fmla="*/ 930351 h 2567281"/>
              <a:gd name="T62" fmla="*/ 200973 w 2567281"/>
              <a:gd name="T63" fmla="*/ 718079 h 2567281"/>
              <a:gd name="T64" fmla="*/ 3598 w 2567281"/>
              <a:gd name="T65" fmla="*/ 634258 h 2567281"/>
              <a:gd name="T66" fmla="*/ 695 w 2567281"/>
              <a:gd name="T67" fmla="*/ 604899 h 2567281"/>
              <a:gd name="T68" fmla="*/ 6024 w 2567281"/>
              <a:gd name="T69" fmla="*/ 493676 h 2567281"/>
              <a:gd name="T70" fmla="*/ 6732 w 2567281"/>
              <a:gd name="T71" fmla="*/ 490046 h 2567281"/>
              <a:gd name="T72" fmla="*/ 178367 w 2567281"/>
              <a:gd name="T73" fmla="*/ 384608 h 2567281"/>
              <a:gd name="T74" fmla="*/ 125345 w 2567281"/>
              <a:gd name="T75" fmla="*/ 218536 h 2567281"/>
              <a:gd name="T76" fmla="*/ 143651 w 2567281"/>
              <a:gd name="T77" fmla="*/ 195546 h 2567281"/>
              <a:gd name="T78" fmla="*/ 226474 w 2567281"/>
              <a:gd name="T79" fmla="*/ 118327 h 2567281"/>
              <a:gd name="T80" fmla="*/ 243644 w 2567281"/>
              <a:gd name="T81" fmla="*/ 106559 h 256728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8" name="任意多边形 10">
            <a:extLst>
              <a:ext uri="{FF2B5EF4-FFF2-40B4-BE49-F238E27FC236}">
                <a16:creationId xmlns:a16="http://schemas.microsoft.com/office/drawing/2014/main" id="{C8818122-A7FA-0391-9023-85CBA2ED54D2}"/>
              </a:ext>
            </a:extLst>
          </p:cNvPr>
          <p:cNvSpPr>
            <a:spLocks noChangeArrowheads="1"/>
          </p:cNvSpPr>
          <p:nvPr/>
        </p:nvSpPr>
        <p:spPr bwMode="auto">
          <a:xfrm rot="545508">
            <a:off x="3729039" y="3129417"/>
            <a:ext cx="1660525" cy="1658937"/>
          </a:xfrm>
          <a:custGeom>
            <a:avLst/>
            <a:gdLst>
              <a:gd name="T0" fmla="*/ 351035 w 2567281"/>
              <a:gd name="T1" fmla="*/ 153380 h 2567281"/>
              <a:gd name="T2" fmla="*/ 597404 w 2567281"/>
              <a:gd name="T3" fmla="*/ 220717 h 2567281"/>
              <a:gd name="T4" fmla="*/ 714490 w 2567281"/>
              <a:gd name="T5" fmla="*/ 8362 h 2567281"/>
              <a:gd name="T6" fmla="*/ 789005 w 2567281"/>
              <a:gd name="T7" fmla="*/ 1001 h 2567281"/>
              <a:gd name="T8" fmla="*/ 949252 w 2567281"/>
              <a:gd name="T9" fmla="*/ 8671 h 2567281"/>
              <a:gd name="T10" fmla="*/ 968183 w 2567281"/>
              <a:gd name="T11" fmla="*/ 12360 h 2567281"/>
              <a:gd name="T12" fmla="*/ 1053361 w 2567281"/>
              <a:gd name="T13" fmla="*/ 219863 h 2567281"/>
              <a:gd name="T14" fmla="*/ 1314149 w 2567281"/>
              <a:gd name="T15" fmla="*/ 155590 h 2567281"/>
              <a:gd name="T16" fmla="*/ 1315782 w 2567281"/>
              <a:gd name="T17" fmla="*/ 156649 h 2567281"/>
              <a:gd name="T18" fmla="*/ 1490044 w 2567281"/>
              <a:gd name="T19" fmla="*/ 325985 h 2567281"/>
              <a:gd name="T20" fmla="*/ 1496058 w 2567281"/>
              <a:gd name="T21" fmla="*/ 334751 h 2567281"/>
              <a:gd name="T22" fmla="*/ 1434707 w 2567281"/>
              <a:gd name="T23" fmla="*/ 556636 h 2567281"/>
              <a:gd name="T24" fmla="*/ 1647831 w 2567281"/>
              <a:gd name="T25" fmla="*/ 689050 h 2567281"/>
              <a:gd name="T26" fmla="*/ 1651533 w 2567281"/>
              <a:gd name="T27" fmla="*/ 707510 h 2567281"/>
              <a:gd name="T28" fmla="*/ 1659563 w 2567281"/>
              <a:gd name="T29" fmla="*/ 868713 h 2567281"/>
              <a:gd name="T30" fmla="*/ 1653799 w 2567281"/>
              <a:gd name="T31" fmla="*/ 928197 h 2567281"/>
              <a:gd name="T32" fmla="*/ 1407170 w 2567281"/>
              <a:gd name="T33" fmla="*/ 1035778 h 2567281"/>
              <a:gd name="T34" fmla="*/ 1500823 w 2567281"/>
              <a:gd name="T35" fmla="*/ 1318167 h 2567281"/>
              <a:gd name="T36" fmla="*/ 1453557 w 2567281"/>
              <a:gd name="T37" fmla="*/ 1377470 h 2567281"/>
              <a:gd name="T38" fmla="*/ 1396993 w 2567281"/>
              <a:gd name="T39" fmla="*/ 1435687 h 2567281"/>
              <a:gd name="T40" fmla="*/ 1353842 w 2567281"/>
              <a:gd name="T41" fmla="*/ 1472078 h 2567281"/>
              <a:gd name="T42" fmla="*/ 1070644 w 2567281"/>
              <a:gd name="T43" fmla="*/ 1376726 h 2567281"/>
              <a:gd name="T44" fmla="*/ 937112 w 2567281"/>
              <a:gd name="T45" fmla="*/ 1651457 h 2567281"/>
              <a:gd name="T46" fmla="*/ 871521 w 2567281"/>
              <a:gd name="T47" fmla="*/ 1657937 h 2567281"/>
              <a:gd name="T48" fmla="*/ 790981 w 2567281"/>
              <a:gd name="T49" fmla="*/ 1657976 h 2567281"/>
              <a:gd name="T50" fmla="*/ 744076 w 2567281"/>
              <a:gd name="T51" fmla="*/ 1653440 h 2567281"/>
              <a:gd name="T52" fmla="*/ 618866 w 2567281"/>
              <a:gd name="T53" fmla="*/ 1365627 h 2567281"/>
              <a:gd name="T54" fmla="*/ 309834 w 2567281"/>
              <a:gd name="T55" fmla="*/ 1474517 h 2567281"/>
              <a:gd name="T56" fmla="*/ 281737 w 2567281"/>
              <a:gd name="T57" fmla="*/ 1452167 h 2567281"/>
              <a:gd name="T58" fmla="*/ 223464 w 2567281"/>
              <a:gd name="T59" fmla="*/ 1395657 h 2567281"/>
              <a:gd name="T60" fmla="*/ 175710 w 2567281"/>
              <a:gd name="T61" fmla="*/ 1339141 h 2567281"/>
              <a:gd name="T62" fmla="*/ 289556 w 2567281"/>
              <a:gd name="T63" fmla="*/ 1033598 h 2567281"/>
              <a:gd name="T64" fmla="*/ 5184 w 2567281"/>
              <a:gd name="T65" fmla="*/ 912946 h 2567281"/>
              <a:gd name="T66" fmla="*/ 1002 w 2567281"/>
              <a:gd name="T67" fmla="*/ 870688 h 2567281"/>
              <a:gd name="T68" fmla="*/ 8679 w 2567281"/>
              <a:gd name="T69" fmla="*/ 710594 h 2567281"/>
              <a:gd name="T70" fmla="*/ 9699 w 2567281"/>
              <a:gd name="T71" fmla="*/ 705369 h 2567281"/>
              <a:gd name="T72" fmla="*/ 256986 w 2567281"/>
              <a:gd name="T73" fmla="*/ 553602 h 2567281"/>
              <a:gd name="T74" fmla="*/ 180594 w 2567281"/>
              <a:gd name="T75" fmla="*/ 314559 h 2567281"/>
              <a:gd name="T76" fmla="*/ 206969 w 2567281"/>
              <a:gd name="T77" fmla="*/ 281468 h 2567281"/>
              <a:gd name="T78" fmla="*/ 326297 w 2567281"/>
              <a:gd name="T79" fmla="*/ 170319 h 2567281"/>
              <a:gd name="T80" fmla="*/ 351035 w 2567281"/>
              <a:gd name="T81" fmla="*/ 153380 h 256728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9" name="任意多边形 11">
            <a:extLst>
              <a:ext uri="{FF2B5EF4-FFF2-40B4-BE49-F238E27FC236}">
                <a16:creationId xmlns:a16="http://schemas.microsoft.com/office/drawing/2014/main" id="{4D9D3AEC-7591-64B8-3328-11A21EBC65C5}"/>
              </a:ext>
            </a:extLst>
          </p:cNvPr>
          <p:cNvSpPr>
            <a:spLocks noChangeArrowheads="1"/>
          </p:cNvSpPr>
          <p:nvPr/>
        </p:nvSpPr>
        <p:spPr bwMode="auto">
          <a:xfrm rot="545508">
            <a:off x="3211514" y="1427617"/>
            <a:ext cx="1660525" cy="1660525"/>
          </a:xfrm>
          <a:custGeom>
            <a:avLst/>
            <a:gdLst>
              <a:gd name="T0" fmla="*/ 351035 w 2567281"/>
              <a:gd name="T1" fmla="*/ 153526 h 2567281"/>
              <a:gd name="T2" fmla="*/ 597404 w 2567281"/>
              <a:gd name="T3" fmla="*/ 220928 h 2567281"/>
              <a:gd name="T4" fmla="*/ 714490 w 2567281"/>
              <a:gd name="T5" fmla="*/ 8370 h 2567281"/>
              <a:gd name="T6" fmla="*/ 789005 w 2567281"/>
              <a:gd name="T7" fmla="*/ 1002 h 2567281"/>
              <a:gd name="T8" fmla="*/ 949252 w 2567281"/>
              <a:gd name="T9" fmla="*/ 8679 h 2567281"/>
              <a:gd name="T10" fmla="*/ 968183 w 2567281"/>
              <a:gd name="T11" fmla="*/ 12372 h 2567281"/>
              <a:gd name="T12" fmla="*/ 1053361 w 2567281"/>
              <a:gd name="T13" fmla="*/ 220073 h 2567281"/>
              <a:gd name="T14" fmla="*/ 1314149 w 2567281"/>
              <a:gd name="T15" fmla="*/ 155739 h 2567281"/>
              <a:gd name="T16" fmla="*/ 1315782 w 2567281"/>
              <a:gd name="T17" fmla="*/ 156799 h 2567281"/>
              <a:gd name="T18" fmla="*/ 1490044 w 2567281"/>
              <a:gd name="T19" fmla="*/ 326297 h 2567281"/>
              <a:gd name="T20" fmla="*/ 1496058 w 2567281"/>
              <a:gd name="T21" fmla="*/ 335072 h 2567281"/>
              <a:gd name="T22" fmla="*/ 1434707 w 2567281"/>
              <a:gd name="T23" fmla="*/ 557169 h 2567281"/>
              <a:gd name="T24" fmla="*/ 1647831 w 2567281"/>
              <a:gd name="T25" fmla="*/ 689710 h 2567281"/>
              <a:gd name="T26" fmla="*/ 1651533 w 2567281"/>
              <a:gd name="T27" fmla="*/ 708187 h 2567281"/>
              <a:gd name="T28" fmla="*/ 1659563 w 2567281"/>
              <a:gd name="T29" fmla="*/ 869544 h 2567281"/>
              <a:gd name="T30" fmla="*/ 1653799 w 2567281"/>
              <a:gd name="T31" fmla="*/ 929085 h 2567281"/>
              <a:gd name="T32" fmla="*/ 1407170 w 2567281"/>
              <a:gd name="T33" fmla="*/ 1036770 h 2567281"/>
              <a:gd name="T34" fmla="*/ 1500823 w 2567281"/>
              <a:gd name="T35" fmla="*/ 1319429 h 2567281"/>
              <a:gd name="T36" fmla="*/ 1453557 w 2567281"/>
              <a:gd name="T37" fmla="*/ 1378789 h 2567281"/>
              <a:gd name="T38" fmla="*/ 1396993 w 2567281"/>
              <a:gd name="T39" fmla="*/ 1437062 h 2567281"/>
              <a:gd name="T40" fmla="*/ 1353842 w 2567281"/>
              <a:gd name="T41" fmla="*/ 1473487 h 2567281"/>
              <a:gd name="T42" fmla="*/ 1070644 w 2567281"/>
              <a:gd name="T43" fmla="*/ 1378044 h 2567281"/>
              <a:gd name="T44" fmla="*/ 937112 w 2567281"/>
              <a:gd name="T45" fmla="*/ 1653038 h 2567281"/>
              <a:gd name="T46" fmla="*/ 871521 w 2567281"/>
              <a:gd name="T47" fmla="*/ 1659524 h 2567281"/>
              <a:gd name="T48" fmla="*/ 790981 w 2567281"/>
              <a:gd name="T49" fmla="*/ 1659563 h 2567281"/>
              <a:gd name="T50" fmla="*/ 744076 w 2567281"/>
              <a:gd name="T51" fmla="*/ 1655023 h 2567281"/>
              <a:gd name="T52" fmla="*/ 618866 w 2567281"/>
              <a:gd name="T53" fmla="*/ 1366935 h 2567281"/>
              <a:gd name="T54" fmla="*/ 309834 w 2567281"/>
              <a:gd name="T55" fmla="*/ 1475929 h 2567281"/>
              <a:gd name="T56" fmla="*/ 281737 w 2567281"/>
              <a:gd name="T57" fmla="*/ 1453557 h 2567281"/>
              <a:gd name="T58" fmla="*/ 223464 w 2567281"/>
              <a:gd name="T59" fmla="*/ 1396993 h 2567281"/>
              <a:gd name="T60" fmla="*/ 175710 w 2567281"/>
              <a:gd name="T61" fmla="*/ 1340423 h 2567281"/>
              <a:gd name="T62" fmla="*/ 289556 w 2567281"/>
              <a:gd name="T63" fmla="*/ 1034587 h 2567281"/>
              <a:gd name="T64" fmla="*/ 5184 w 2567281"/>
              <a:gd name="T65" fmla="*/ 913820 h 2567281"/>
              <a:gd name="T66" fmla="*/ 1002 w 2567281"/>
              <a:gd name="T67" fmla="*/ 871521 h 2567281"/>
              <a:gd name="T68" fmla="*/ 8679 w 2567281"/>
              <a:gd name="T69" fmla="*/ 711274 h 2567281"/>
              <a:gd name="T70" fmla="*/ 9699 w 2567281"/>
              <a:gd name="T71" fmla="*/ 706044 h 2567281"/>
              <a:gd name="T72" fmla="*/ 256986 w 2567281"/>
              <a:gd name="T73" fmla="*/ 554132 h 2567281"/>
              <a:gd name="T74" fmla="*/ 180594 w 2567281"/>
              <a:gd name="T75" fmla="*/ 314860 h 2567281"/>
              <a:gd name="T76" fmla="*/ 206969 w 2567281"/>
              <a:gd name="T77" fmla="*/ 281737 h 2567281"/>
              <a:gd name="T78" fmla="*/ 326297 w 2567281"/>
              <a:gd name="T79" fmla="*/ 170482 h 2567281"/>
              <a:gd name="T80" fmla="*/ 351035 w 2567281"/>
              <a:gd name="T81" fmla="*/ 153526 h 256728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0" name="任意多边形 12">
            <a:extLst>
              <a:ext uri="{FF2B5EF4-FFF2-40B4-BE49-F238E27FC236}">
                <a16:creationId xmlns:a16="http://schemas.microsoft.com/office/drawing/2014/main" id="{28055AED-B295-4711-4892-09D55078D7AA}"/>
              </a:ext>
            </a:extLst>
          </p:cNvPr>
          <p:cNvSpPr>
            <a:spLocks noChangeArrowheads="1"/>
          </p:cNvSpPr>
          <p:nvPr/>
        </p:nvSpPr>
        <p:spPr bwMode="auto">
          <a:xfrm rot="545508">
            <a:off x="2295526" y="2678567"/>
            <a:ext cx="1300163" cy="1300162"/>
          </a:xfrm>
          <a:custGeom>
            <a:avLst/>
            <a:gdLst>
              <a:gd name="T0" fmla="*/ 274854 w 2567281"/>
              <a:gd name="T1" fmla="*/ 120209 h 2567281"/>
              <a:gd name="T2" fmla="*/ 467757 w 2567281"/>
              <a:gd name="T3" fmla="*/ 172983 h 2567281"/>
              <a:gd name="T4" fmla="*/ 559433 w 2567281"/>
              <a:gd name="T5" fmla="*/ 6553 h 2567281"/>
              <a:gd name="T6" fmla="*/ 617777 w 2567281"/>
              <a:gd name="T7" fmla="*/ 784 h 2567281"/>
              <a:gd name="T8" fmla="*/ 743248 w 2567281"/>
              <a:gd name="T9" fmla="*/ 6795 h 2567281"/>
              <a:gd name="T10" fmla="*/ 758071 w 2567281"/>
              <a:gd name="T11" fmla="*/ 9687 h 2567281"/>
              <a:gd name="T12" fmla="*/ 824764 w 2567281"/>
              <a:gd name="T13" fmla="*/ 172314 h 2567281"/>
              <a:gd name="T14" fmla="*/ 1028957 w 2567281"/>
              <a:gd name="T15" fmla="*/ 121941 h 2567281"/>
              <a:gd name="T16" fmla="*/ 1030235 w 2567281"/>
              <a:gd name="T17" fmla="*/ 122771 h 2567281"/>
              <a:gd name="T18" fmla="*/ 1166679 w 2567281"/>
              <a:gd name="T19" fmla="*/ 255485 h 2567281"/>
              <a:gd name="T20" fmla="*/ 1171388 w 2567281"/>
              <a:gd name="T21" fmla="*/ 262355 h 2567281"/>
              <a:gd name="T22" fmla="*/ 1123351 w 2567281"/>
              <a:gd name="T23" fmla="*/ 436254 h 2567281"/>
              <a:gd name="T24" fmla="*/ 1290224 w 2567281"/>
              <a:gd name="T25" fmla="*/ 540031 h 2567281"/>
              <a:gd name="T26" fmla="*/ 1293123 w 2567281"/>
              <a:gd name="T27" fmla="*/ 554498 h 2567281"/>
              <a:gd name="T28" fmla="*/ 1299410 w 2567281"/>
              <a:gd name="T29" fmla="*/ 680838 h 2567281"/>
              <a:gd name="T30" fmla="*/ 1294897 w 2567281"/>
              <a:gd name="T31" fmla="*/ 727457 h 2567281"/>
              <a:gd name="T32" fmla="*/ 1101790 w 2567281"/>
              <a:gd name="T33" fmla="*/ 811772 h 2567281"/>
              <a:gd name="T34" fmla="*/ 1175119 w 2567281"/>
              <a:gd name="T35" fmla="*/ 1033090 h 2567281"/>
              <a:gd name="T36" fmla="*/ 1138111 w 2567281"/>
              <a:gd name="T37" fmla="*/ 1079567 h 2567281"/>
              <a:gd name="T38" fmla="*/ 1093822 w 2567281"/>
              <a:gd name="T39" fmla="*/ 1125194 h 2567281"/>
              <a:gd name="T40" fmla="*/ 1060035 w 2567281"/>
              <a:gd name="T41" fmla="*/ 1153715 h 2567281"/>
              <a:gd name="T42" fmla="*/ 838296 w 2567281"/>
              <a:gd name="T43" fmla="*/ 1078984 h 2567281"/>
              <a:gd name="T44" fmla="*/ 733743 w 2567281"/>
              <a:gd name="T45" fmla="*/ 1294300 h 2567281"/>
              <a:gd name="T46" fmla="*/ 682386 w 2567281"/>
              <a:gd name="T47" fmla="*/ 1299378 h 2567281"/>
              <a:gd name="T48" fmla="*/ 619324 w 2567281"/>
              <a:gd name="T49" fmla="*/ 1299409 h 2567281"/>
              <a:gd name="T50" fmla="*/ 582599 w 2567281"/>
              <a:gd name="T51" fmla="*/ 1295854 h 2567281"/>
              <a:gd name="T52" fmla="*/ 484561 w 2567281"/>
              <a:gd name="T53" fmla="*/ 1070286 h 2567281"/>
              <a:gd name="T54" fmla="*/ 242594 w 2567281"/>
              <a:gd name="T55" fmla="*/ 1155626 h 2567281"/>
              <a:gd name="T56" fmla="*/ 220595 w 2567281"/>
              <a:gd name="T57" fmla="*/ 1138110 h 2567281"/>
              <a:gd name="T58" fmla="*/ 174969 w 2567281"/>
              <a:gd name="T59" fmla="*/ 1093821 h 2567281"/>
              <a:gd name="T60" fmla="*/ 137578 w 2567281"/>
              <a:gd name="T61" fmla="*/ 1049528 h 2567281"/>
              <a:gd name="T62" fmla="*/ 226718 w 2567281"/>
              <a:gd name="T63" fmla="*/ 810064 h 2567281"/>
              <a:gd name="T64" fmla="*/ 4059 w 2567281"/>
              <a:gd name="T65" fmla="*/ 715505 h 2567281"/>
              <a:gd name="T66" fmla="*/ 784 w 2567281"/>
              <a:gd name="T67" fmla="*/ 682386 h 2567281"/>
              <a:gd name="T68" fmla="*/ 6795 w 2567281"/>
              <a:gd name="T69" fmla="*/ 556915 h 2567281"/>
              <a:gd name="T70" fmla="*/ 7594 w 2567281"/>
              <a:gd name="T71" fmla="*/ 552820 h 2567281"/>
              <a:gd name="T72" fmla="*/ 201216 w 2567281"/>
              <a:gd name="T73" fmla="*/ 433875 h 2567281"/>
              <a:gd name="T74" fmla="*/ 141402 w 2567281"/>
              <a:gd name="T75" fmla="*/ 246530 h 2567281"/>
              <a:gd name="T76" fmla="*/ 162053 w 2567281"/>
              <a:gd name="T77" fmla="*/ 220595 h 2567281"/>
              <a:gd name="T78" fmla="*/ 255485 w 2567281"/>
              <a:gd name="T79" fmla="*/ 133484 h 2567281"/>
              <a:gd name="T80" fmla="*/ 274854 w 2567281"/>
              <a:gd name="T81" fmla="*/ 120209 h 256728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11" name="文本框 13">
            <a:extLst>
              <a:ext uri="{FF2B5EF4-FFF2-40B4-BE49-F238E27FC236}">
                <a16:creationId xmlns:a16="http://schemas.microsoft.com/office/drawing/2014/main" id="{AC844F33-5059-C8CF-C5C7-17E9386A4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6487" y="2334406"/>
            <a:ext cx="1578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r>
              <a:rPr lang="en-US" altLang="zh-CN" sz="2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2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4">
            <a:extLst>
              <a:ext uri="{FF2B5EF4-FFF2-40B4-BE49-F238E27FC236}">
                <a16:creationId xmlns:a16="http://schemas.microsoft.com/office/drawing/2014/main" id="{A4CBCBFA-BAAC-4FF5-1424-4CB1B1DEF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1473" y="3589792"/>
            <a:ext cx="1117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5">
            <a:extLst>
              <a:ext uri="{FF2B5EF4-FFF2-40B4-BE49-F238E27FC236}">
                <a16:creationId xmlns:a16="http://schemas.microsoft.com/office/drawing/2014/main" id="{E63369E6-54BC-2B3A-EDF8-4C291E1856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0045" y="2522992"/>
            <a:ext cx="111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6">
            <a:extLst>
              <a:ext uri="{FF2B5EF4-FFF2-40B4-BE49-F238E27FC236}">
                <a16:creationId xmlns:a16="http://schemas.microsoft.com/office/drawing/2014/main" id="{26069DA6-534F-4E73-18B1-3396D99F8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4847" y="2084842"/>
            <a:ext cx="111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7">
            <a:extLst>
              <a:ext uri="{FF2B5EF4-FFF2-40B4-BE49-F238E27FC236}">
                <a16:creationId xmlns:a16="http://schemas.microsoft.com/office/drawing/2014/main" id="{E8B51082-56C0-346B-30C1-409C871F8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1448" y="3181804"/>
            <a:ext cx="1117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8">
            <a:extLst>
              <a:ext uri="{FF2B5EF4-FFF2-40B4-BE49-F238E27FC236}">
                <a16:creationId xmlns:a16="http://schemas.microsoft.com/office/drawing/2014/main" id="{3CC617C8-578F-9546-D984-FB9AE1A007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3669" y="3770767"/>
            <a:ext cx="1116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E65CE26-7493-0A08-7944-B96CAA278C69}"/>
              </a:ext>
            </a:extLst>
          </p:cNvPr>
          <p:cNvGrpSpPr/>
          <p:nvPr/>
        </p:nvGrpSpPr>
        <p:grpSpPr>
          <a:xfrm>
            <a:off x="2246008" y="4652864"/>
            <a:ext cx="7699984" cy="1018390"/>
            <a:chOff x="-1150483" y="4414114"/>
            <a:chExt cx="7699984" cy="101839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A5A06D3-5E32-8B2F-EA6C-3E626812C863}"/>
                </a:ext>
              </a:extLst>
            </p:cNvPr>
            <p:cNvSpPr txBox="1"/>
            <p:nvPr/>
          </p:nvSpPr>
          <p:spPr>
            <a:xfrm>
              <a:off x="1514420" y="4414114"/>
              <a:ext cx="23701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773BB16-3289-A4EA-B7E6-5D2BB940F010}"/>
                </a:ext>
              </a:extLst>
            </p:cNvPr>
            <p:cNvSpPr txBox="1"/>
            <p:nvPr/>
          </p:nvSpPr>
          <p:spPr>
            <a:xfrm>
              <a:off x="-1150483" y="4724040"/>
              <a:ext cx="7699984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1920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2043B9-2CCC-33DF-B350-091CCDA594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" t="1666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9E20CE7-AA47-C0BA-0377-267BEC283B93}"/>
              </a:ext>
            </a:extLst>
          </p:cNvPr>
          <p:cNvSpPr/>
          <p:nvPr/>
        </p:nvSpPr>
        <p:spPr>
          <a:xfrm rot="21355159">
            <a:off x="1675999" y="1114769"/>
            <a:ext cx="8840001" cy="4876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840001"/>
                      <a:gd name="connsiteY0" fmla="*/ 0 h 4876800"/>
                      <a:gd name="connsiteX1" fmla="*/ 0 w 8840001"/>
                      <a:gd name="connsiteY1" fmla="*/ 0 h 4876800"/>
                      <a:gd name="connsiteX2" fmla="*/ 8840001 w 8840001"/>
                      <a:gd name="connsiteY2" fmla="*/ 0 h 4876800"/>
                      <a:gd name="connsiteX3" fmla="*/ 8840001 w 8840001"/>
                      <a:gd name="connsiteY3" fmla="*/ 0 h 4876800"/>
                      <a:gd name="connsiteX4" fmla="*/ 8840001 w 8840001"/>
                      <a:gd name="connsiteY4" fmla="*/ 4876800 h 4876800"/>
                      <a:gd name="connsiteX5" fmla="*/ 8840001 w 8840001"/>
                      <a:gd name="connsiteY5" fmla="*/ 4876800 h 4876800"/>
                      <a:gd name="connsiteX6" fmla="*/ 0 w 8840001"/>
                      <a:gd name="connsiteY6" fmla="*/ 4876800 h 4876800"/>
                      <a:gd name="connsiteX7" fmla="*/ 0 w 8840001"/>
                      <a:gd name="connsiteY7" fmla="*/ 4876800 h 4876800"/>
                      <a:gd name="connsiteX8" fmla="*/ 0 w 8840001"/>
                      <a:gd name="connsiteY8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40001" h="4876800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635945" y="-49533"/>
                          <a:pt x="5562778" y="-14809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927640" y="2137174"/>
                          <a:pt x="8767322" y="3972138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917553" y="4828569"/>
                          <a:pt x="4284906" y="4961255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38581" y="4275169"/>
                          <a:pt x="63341" y="495864"/>
                          <a:pt x="0" y="0"/>
                        </a:cubicBezTo>
                        <a:close/>
                      </a:path>
                      <a:path w="8840001" h="4876800" stroke="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4368799" y="118645"/>
                          <a:pt x="5240602" y="116012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707119" y="725580"/>
                          <a:pt x="8924952" y="4119503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852089" y="5011400"/>
                          <a:pt x="4020923" y="4719604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20187" y="2486054"/>
                          <a:pt x="-152480" y="102508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1143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2594D33-F205-F5EB-2D14-6DFBB61B8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88389" y="0"/>
            <a:ext cx="5003611" cy="248066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E11F8DB-EA4B-EB9F-C393-110CB65A77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05762"/>
            <a:ext cx="5753100" cy="285223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69589CC-3755-E8D2-915D-D436DE25D30D}"/>
              </a:ext>
            </a:extLst>
          </p:cNvPr>
          <p:cNvGrpSpPr/>
          <p:nvPr/>
        </p:nvGrpSpPr>
        <p:grpSpPr>
          <a:xfrm>
            <a:off x="3310543" y="2782872"/>
            <a:ext cx="5570913" cy="852850"/>
            <a:chOff x="3054350" y="3501670"/>
            <a:chExt cx="6142645" cy="50939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6B476FD-6C5E-30D4-A41E-EA10F85E6FA2}"/>
                </a:ext>
              </a:extLst>
            </p:cNvPr>
            <p:cNvSpPr/>
            <p:nvPr/>
          </p:nvSpPr>
          <p:spPr>
            <a:xfrm>
              <a:off x="3113695" y="3578842"/>
              <a:ext cx="6083300" cy="432219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B2C69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1EE451DC-BB96-BB55-AA44-484BC8C0B428}"/>
                </a:ext>
              </a:extLst>
            </p:cNvPr>
            <p:cNvSpPr/>
            <p:nvPr/>
          </p:nvSpPr>
          <p:spPr>
            <a:xfrm>
              <a:off x="3054350" y="3501670"/>
              <a:ext cx="6083300" cy="432219"/>
            </a:xfrm>
            <a:prstGeom prst="roundRect">
              <a:avLst>
                <a:gd name="adj" fmla="val 50000"/>
              </a:avLst>
            </a:prstGeom>
            <a:solidFill>
              <a:srgbClr val="90AC5F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DF02EFBC-9576-DB1B-2623-D7016C7E3E7F}"/>
              </a:ext>
            </a:extLst>
          </p:cNvPr>
          <p:cNvSpPr/>
          <p:nvPr/>
        </p:nvSpPr>
        <p:spPr>
          <a:xfrm>
            <a:off x="8949564" y="3680567"/>
            <a:ext cx="308130" cy="308130"/>
          </a:xfrm>
          <a:prstGeom prst="ellipse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4461918" y="2912078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5279353" y="872864"/>
            <a:ext cx="1579472" cy="1516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936624" y="1112097"/>
              <a:ext cx="120097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233764F5-F5DB-809C-34D0-ED7360A7191F}"/>
              </a:ext>
            </a:extLst>
          </p:cNvPr>
          <p:cNvSpPr txBox="1"/>
          <p:nvPr/>
        </p:nvSpPr>
        <p:spPr>
          <a:xfrm>
            <a:off x="2595418" y="3950436"/>
            <a:ext cx="673038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5435462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Rectangle 4">
            <a:extLst>
              <a:ext uri="{FF2B5EF4-FFF2-40B4-BE49-F238E27FC236}">
                <a16:creationId xmlns:a16="http://schemas.microsoft.com/office/drawing/2014/main" id="{5D293B80-1833-C6E5-BA23-823A535DDB5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469050" y="-939212"/>
            <a:ext cx="1347377" cy="9167628"/>
          </a:xfrm>
          <a:prstGeom prst="rect">
            <a:avLst/>
          </a:prstGeom>
          <a:solidFill>
            <a:srgbClr val="90AC5F"/>
          </a:solidFill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그룹 249">
            <a:extLst>
              <a:ext uri="{FF2B5EF4-FFF2-40B4-BE49-F238E27FC236}">
                <a16:creationId xmlns:a16="http://schemas.microsoft.com/office/drawing/2014/main" id="{07D5ADF2-5E1E-799B-ADF0-50A54C0B2804}"/>
              </a:ext>
            </a:extLst>
          </p:cNvPr>
          <p:cNvGrpSpPr/>
          <p:nvPr/>
        </p:nvGrpSpPr>
        <p:grpSpPr>
          <a:xfrm>
            <a:off x="1567454" y="3016044"/>
            <a:ext cx="9159099" cy="144374"/>
            <a:chOff x="8505" y="3120219"/>
            <a:chExt cx="9135495" cy="144002"/>
          </a:xfrm>
        </p:grpSpPr>
        <p:sp useBgFill="1">
          <p:nvSpPr>
            <p:cNvPr id="6" name="AutoShape 99">
              <a:extLst>
                <a:ext uri="{FF2B5EF4-FFF2-40B4-BE49-F238E27FC236}">
                  <a16:creationId xmlns:a16="http://schemas.microsoft.com/office/drawing/2014/main" id="{3CBDC273-C12B-5B97-6106-AE5022C2812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525577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" name="AutoShape 100">
              <a:extLst>
                <a:ext uri="{FF2B5EF4-FFF2-40B4-BE49-F238E27FC236}">
                  <a16:creationId xmlns:a16="http://schemas.microsoft.com/office/drawing/2014/main" id="{D7E88E6F-7BE1-2E39-51A9-267EFDD3A64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869033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" name="AutoShape 101">
              <a:extLst>
                <a:ext uri="{FF2B5EF4-FFF2-40B4-BE49-F238E27FC236}">
                  <a16:creationId xmlns:a16="http://schemas.microsoft.com/office/drawing/2014/main" id="{73F4A97F-4F81-56E1-24C6-4AFD78C7177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212489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" name="AutoShape 102">
              <a:extLst>
                <a:ext uri="{FF2B5EF4-FFF2-40B4-BE49-F238E27FC236}">
                  <a16:creationId xmlns:a16="http://schemas.microsoft.com/office/drawing/2014/main" id="{625B3547-E8B4-B03B-500C-AAC0C4A8EDD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55945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" name="AutoShape 103">
              <a:extLst>
                <a:ext uri="{FF2B5EF4-FFF2-40B4-BE49-F238E27FC236}">
                  <a16:creationId xmlns:a16="http://schemas.microsoft.com/office/drawing/2014/main" id="{0B98780B-84EE-CCCA-3925-B29F4122390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899401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2" name="AutoShape 104">
              <a:extLst>
                <a:ext uri="{FF2B5EF4-FFF2-40B4-BE49-F238E27FC236}">
                  <a16:creationId xmlns:a16="http://schemas.microsoft.com/office/drawing/2014/main" id="{380581DE-A5A1-48FF-D829-54B92F54693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242857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3" name="AutoShape 105">
              <a:extLst>
                <a:ext uri="{FF2B5EF4-FFF2-40B4-BE49-F238E27FC236}">
                  <a16:creationId xmlns:a16="http://schemas.microsoft.com/office/drawing/2014/main" id="{133E139A-5AA0-06B4-10BE-B8869B339E0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586313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4" name="AutoShape 106">
              <a:extLst>
                <a:ext uri="{FF2B5EF4-FFF2-40B4-BE49-F238E27FC236}">
                  <a16:creationId xmlns:a16="http://schemas.microsoft.com/office/drawing/2014/main" id="{4D726477-095F-391B-1393-F9DD2EA90CD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929769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5" name="AutoShape 107">
              <a:extLst>
                <a:ext uri="{FF2B5EF4-FFF2-40B4-BE49-F238E27FC236}">
                  <a16:creationId xmlns:a16="http://schemas.microsoft.com/office/drawing/2014/main" id="{B85645B2-DE96-F873-9F62-BD9F3E86DBC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273225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6" name="AutoShape 113">
              <a:extLst>
                <a:ext uri="{FF2B5EF4-FFF2-40B4-BE49-F238E27FC236}">
                  <a16:creationId xmlns:a16="http://schemas.microsoft.com/office/drawing/2014/main" id="{1F7C6D2E-5C45-9BD9-4A69-A28298A4787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944953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7" name="AutoShape 114">
              <a:extLst>
                <a:ext uri="{FF2B5EF4-FFF2-40B4-BE49-F238E27FC236}">
                  <a16:creationId xmlns:a16="http://schemas.microsoft.com/office/drawing/2014/main" id="{C6E5AC02-9B06-D0CF-369A-8207C77C829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288409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8" name="AutoShape 115">
              <a:extLst>
                <a:ext uri="{FF2B5EF4-FFF2-40B4-BE49-F238E27FC236}">
                  <a16:creationId xmlns:a16="http://schemas.microsoft.com/office/drawing/2014/main" id="{99BC6517-7D20-39D6-09DE-9D605B842A3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631865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9" name="AutoShape 116">
              <a:extLst>
                <a:ext uri="{FF2B5EF4-FFF2-40B4-BE49-F238E27FC236}">
                  <a16:creationId xmlns:a16="http://schemas.microsoft.com/office/drawing/2014/main" id="{56D8FEC9-B27A-09D5-95AA-C9AEB36DB76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975321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0" name="AutoShape 117">
              <a:extLst>
                <a:ext uri="{FF2B5EF4-FFF2-40B4-BE49-F238E27FC236}">
                  <a16:creationId xmlns:a16="http://schemas.microsoft.com/office/drawing/2014/main" id="{5597A49F-392C-C801-D050-BC499D140E3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18777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1" name="AutoShape 99">
              <a:extLst>
                <a:ext uri="{FF2B5EF4-FFF2-40B4-BE49-F238E27FC236}">
                  <a16:creationId xmlns:a16="http://schemas.microsoft.com/office/drawing/2014/main" id="{7923B144-B87B-237E-922C-B867DE6998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853849" y="3138221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2" name="AutoShape 100">
              <a:extLst>
                <a:ext uri="{FF2B5EF4-FFF2-40B4-BE49-F238E27FC236}">
                  <a16:creationId xmlns:a16="http://schemas.microsoft.com/office/drawing/2014/main" id="{B64DE6D9-EF73-463E-412D-7DF8912CA8B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197305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3" name="AutoShape 101">
              <a:extLst>
                <a:ext uri="{FF2B5EF4-FFF2-40B4-BE49-F238E27FC236}">
                  <a16:creationId xmlns:a16="http://schemas.microsoft.com/office/drawing/2014/main" id="{15F576DF-C106-A684-66F4-5BD2C07D34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540761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4" name="AutoShape 102">
              <a:extLst>
                <a:ext uri="{FF2B5EF4-FFF2-40B4-BE49-F238E27FC236}">
                  <a16:creationId xmlns:a16="http://schemas.microsoft.com/office/drawing/2014/main" id="{CFA407D8-35A7-4058-CEE5-1A6AC25937F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884217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5" name="AutoShape 103">
              <a:extLst>
                <a:ext uri="{FF2B5EF4-FFF2-40B4-BE49-F238E27FC236}">
                  <a16:creationId xmlns:a16="http://schemas.microsoft.com/office/drawing/2014/main" id="{8EBF4021-66DB-2703-3793-B6101FC520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227673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6" name="AutoShape 104">
              <a:extLst>
                <a:ext uri="{FF2B5EF4-FFF2-40B4-BE49-F238E27FC236}">
                  <a16:creationId xmlns:a16="http://schemas.microsoft.com/office/drawing/2014/main" id="{D950E19E-D815-FC1A-AB5C-AEB10D7385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571129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7" name="AutoShape 105">
              <a:extLst>
                <a:ext uri="{FF2B5EF4-FFF2-40B4-BE49-F238E27FC236}">
                  <a16:creationId xmlns:a16="http://schemas.microsoft.com/office/drawing/2014/main" id="{3C0E3BD9-ACFB-9074-3897-001C8FAEB2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914585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8" name="AutoShape 106">
              <a:extLst>
                <a:ext uri="{FF2B5EF4-FFF2-40B4-BE49-F238E27FC236}">
                  <a16:creationId xmlns:a16="http://schemas.microsoft.com/office/drawing/2014/main" id="{5E9BFD82-1D2E-1D95-F0E5-14181435F33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258041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29" name="AutoShape 107">
              <a:extLst>
                <a:ext uri="{FF2B5EF4-FFF2-40B4-BE49-F238E27FC236}">
                  <a16:creationId xmlns:a16="http://schemas.microsoft.com/office/drawing/2014/main" id="{9C5DDE88-8996-9632-421C-F24AABB762E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01497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30" name="AutoShape 114">
              <a:extLst>
                <a:ext uri="{FF2B5EF4-FFF2-40B4-BE49-F238E27FC236}">
                  <a16:creationId xmlns:a16="http://schemas.microsoft.com/office/drawing/2014/main" id="{C1402EC7-3D0F-14E5-7A4D-EBA6AE4502F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616681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31" name="AutoShape 115">
              <a:extLst>
                <a:ext uri="{FF2B5EF4-FFF2-40B4-BE49-F238E27FC236}">
                  <a16:creationId xmlns:a16="http://schemas.microsoft.com/office/drawing/2014/main" id="{22D06233-B819-3A49-9205-623E8E48533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960137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32" name="AutoShape 116">
              <a:extLst>
                <a:ext uri="{FF2B5EF4-FFF2-40B4-BE49-F238E27FC236}">
                  <a16:creationId xmlns:a16="http://schemas.microsoft.com/office/drawing/2014/main" id="{500C894F-1A56-F864-E32C-260B1609A1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303593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33" name="AutoShape 117">
              <a:extLst>
                <a:ext uri="{FF2B5EF4-FFF2-40B4-BE49-F238E27FC236}">
                  <a16:creationId xmlns:a16="http://schemas.microsoft.com/office/drawing/2014/main" id="{E4D355F3-A3B0-DF0B-E8DA-009892E0870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47049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34" name="AutoShape 118">
              <a:extLst>
                <a:ext uri="{FF2B5EF4-FFF2-40B4-BE49-F238E27FC236}">
                  <a16:creationId xmlns:a16="http://schemas.microsoft.com/office/drawing/2014/main" id="{44A27EEA-F60F-7ED7-C3DB-568214874A9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-9495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35" name="AutoShape 99">
              <a:extLst>
                <a:ext uri="{FF2B5EF4-FFF2-40B4-BE49-F238E27FC236}">
                  <a16:creationId xmlns:a16="http://schemas.microsoft.com/office/drawing/2014/main" id="{DC6FC6C8-5720-0913-FF66-8ACD5F26CE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89713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36" name="AutoShape 100">
              <a:extLst>
                <a:ext uri="{FF2B5EF4-FFF2-40B4-BE49-F238E27FC236}">
                  <a16:creationId xmlns:a16="http://schemas.microsoft.com/office/drawing/2014/main" id="{CB04E41A-DC98-BE14-71A2-DF197ACD174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033169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38" name="AutoShape 101">
              <a:extLst>
                <a:ext uri="{FF2B5EF4-FFF2-40B4-BE49-F238E27FC236}">
                  <a16:creationId xmlns:a16="http://schemas.microsoft.com/office/drawing/2014/main" id="{C505BB6E-6A1C-43A5-FCDA-6ECBD43E625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376625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39" name="AutoShape 102">
              <a:extLst>
                <a:ext uri="{FF2B5EF4-FFF2-40B4-BE49-F238E27FC236}">
                  <a16:creationId xmlns:a16="http://schemas.microsoft.com/office/drawing/2014/main" id="{954EED85-9E26-8771-35D1-80934E7B10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720081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40" name="AutoShape 103">
              <a:extLst>
                <a:ext uri="{FF2B5EF4-FFF2-40B4-BE49-F238E27FC236}">
                  <a16:creationId xmlns:a16="http://schemas.microsoft.com/office/drawing/2014/main" id="{0A27E42C-66FE-668F-E0E5-217A6EE0901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063537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41" name="AutoShape 104">
              <a:extLst>
                <a:ext uri="{FF2B5EF4-FFF2-40B4-BE49-F238E27FC236}">
                  <a16:creationId xmlns:a16="http://schemas.microsoft.com/office/drawing/2014/main" id="{DFE2F11A-A8A2-583C-9FEF-A504F6ABECB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406993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42" name="AutoShape 105">
              <a:extLst>
                <a:ext uri="{FF2B5EF4-FFF2-40B4-BE49-F238E27FC236}">
                  <a16:creationId xmlns:a16="http://schemas.microsoft.com/office/drawing/2014/main" id="{D1E0D6D0-9046-526A-51C0-028AC445FC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750449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43" name="AutoShape 106">
              <a:extLst>
                <a:ext uri="{FF2B5EF4-FFF2-40B4-BE49-F238E27FC236}">
                  <a16:creationId xmlns:a16="http://schemas.microsoft.com/office/drawing/2014/main" id="{99B59144-D428-6CCC-949C-1157FB2E966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093905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44" name="AutoShape 107">
              <a:extLst>
                <a:ext uri="{FF2B5EF4-FFF2-40B4-BE49-F238E27FC236}">
                  <a16:creationId xmlns:a16="http://schemas.microsoft.com/office/drawing/2014/main" id="{ADA6290D-4D4E-F165-94E2-60EED07063E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437361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45" name="AutoShape 113">
              <a:extLst>
                <a:ext uri="{FF2B5EF4-FFF2-40B4-BE49-F238E27FC236}">
                  <a16:creationId xmlns:a16="http://schemas.microsoft.com/office/drawing/2014/main" id="{AC34A6F8-82B5-D4E2-10EF-962514C8B0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109089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46" name="AutoShape 114">
              <a:extLst>
                <a:ext uri="{FF2B5EF4-FFF2-40B4-BE49-F238E27FC236}">
                  <a16:creationId xmlns:a16="http://schemas.microsoft.com/office/drawing/2014/main" id="{0821ED70-EB7D-FB86-E0B8-D9B4A8892F0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452545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47" name="AutoShape 115">
              <a:extLst>
                <a:ext uri="{FF2B5EF4-FFF2-40B4-BE49-F238E27FC236}">
                  <a16:creationId xmlns:a16="http://schemas.microsoft.com/office/drawing/2014/main" id="{B9789AB5-14C5-68DB-B928-97A88EA1CB2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796001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49" name="AutoShape 116">
              <a:extLst>
                <a:ext uri="{FF2B5EF4-FFF2-40B4-BE49-F238E27FC236}">
                  <a16:creationId xmlns:a16="http://schemas.microsoft.com/office/drawing/2014/main" id="{F5F4DC13-B8CE-573E-F535-637ABB9FB2B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139457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0" name="AutoShape 117">
              <a:extLst>
                <a:ext uri="{FF2B5EF4-FFF2-40B4-BE49-F238E27FC236}">
                  <a16:creationId xmlns:a16="http://schemas.microsoft.com/office/drawing/2014/main" id="{26866BDC-E48C-D7FC-6B71-A61026B1F4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82913" y="3138219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1" name="AutoShape 99">
              <a:extLst>
                <a:ext uri="{FF2B5EF4-FFF2-40B4-BE49-F238E27FC236}">
                  <a16:creationId xmlns:a16="http://schemas.microsoft.com/office/drawing/2014/main" id="{8C7A2127-9E8F-173C-A80B-696E0EB25FF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9018000" y="3138221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2" name="AutoShape 100">
              <a:extLst>
                <a:ext uri="{FF2B5EF4-FFF2-40B4-BE49-F238E27FC236}">
                  <a16:creationId xmlns:a16="http://schemas.microsoft.com/office/drawing/2014/main" id="{A33E3604-7D5F-0986-F363-41294E20724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361441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3" name="AutoShape 101">
              <a:extLst>
                <a:ext uri="{FF2B5EF4-FFF2-40B4-BE49-F238E27FC236}">
                  <a16:creationId xmlns:a16="http://schemas.microsoft.com/office/drawing/2014/main" id="{817BAA56-29F4-B4E2-0076-FB756E4CF6A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704897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4" name="AutoShape 102">
              <a:extLst>
                <a:ext uri="{FF2B5EF4-FFF2-40B4-BE49-F238E27FC236}">
                  <a16:creationId xmlns:a16="http://schemas.microsoft.com/office/drawing/2014/main" id="{7B768F8F-B7F0-69A8-6815-846DC4700D8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048353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5" name="AutoShape 103">
              <a:extLst>
                <a:ext uri="{FF2B5EF4-FFF2-40B4-BE49-F238E27FC236}">
                  <a16:creationId xmlns:a16="http://schemas.microsoft.com/office/drawing/2014/main" id="{6E68A88B-2A1E-3E45-35C0-B3787B0279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391809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6" name="AutoShape 104">
              <a:extLst>
                <a:ext uri="{FF2B5EF4-FFF2-40B4-BE49-F238E27FC236}">
                  <a16:creationId xmlns:a16="http://schemas.microsoft.com/office/drawing/2014/main" id="{2866C483-FA0E-1CEA-CAD4-58D77E3E6F8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735265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7" name="AutoShape 105">
              <a:extLst>
                <a:ext uri="{FF2B5EF4-FFF2-40B4-BE49-F238E27FC236}">
                  <a16:creationId xmlns:a16="http://schemas.microsoft.com/office/drawing/2014/main" id="{F6C6D780-3B08-55E9-1349-0B9F640D01F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078721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8" name="AutoShape 106">
              <a:extLst>
                <a:ext uri="{FF2B5EF4-FFF2-40B4-BE49-F238E27FC236}">
                  <a16:creationId xmlns:a16="http://schemas.microsoft.com/office/drawing/2014/main" id="{714E5C07-1A4B-0C42-E900-640D0C5A1EB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422177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59" name="AutoShape 107">
              <a:extLst>
                <a:ext uri="{FF2B5EF4-FFF2-40B4-BE49-F238E27FC236}">
                  <a16:creationId xmlns:a16="http://schemas.microsoft.com/office/drawing/2014/main" id="{4D5E9AB3-F45B-2D68-68D7-437459ACC62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765633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60" name="AutoShape 114">
              <a:extLst>
                <a:ext uri="{FF2B5EF4-FFF2-40B4-BE49-F238E27FC236}">
                  <a16:creationId xmlns:a16="http://schemas.microsoft.com/office/drawing/2014/main" id="{A3267054-9A87-E550-77D3-82DA25A0A3F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80817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61" name="AutoShape 115">
              <a:extLst>
                <a:ext uri="{FF2B5EF4-FFF2-40B4-BE49-F238E27FC236}">
                  <a16:creationId xmlns:a16="http://schemas.microsoft.com/office/drawing/2014/main" id="{48838EBC-F25B-6E96-BF38-C7228D76974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124273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62" name="AutoShape 116">
              <a:extLst>
                <a:ext uri="{FF2B5EF4-FFF2-40B4-BE49-F238E27FC236}">
                  <a16:creationId xmlns:a16="http://schemas.microsoft.com/office/drawing/2014/main" id="{2EE93C11-41E4-82A0-E108-ECD6B2001EE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467729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63" name="AutoShape 117">
              <a:extLst>
                <a:ext uri="{FF2B5EF4-FFF2-40B4-BE49-F238E27FC236}">
                  <a16:creationId xmlns:a16="http://schemas.microsoft.com/office/drawing/2014/main" id="{EE05B784-415D-3208-1796-D60D9FDD04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11185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64" name="AutoShape 118">
              <a:extLst>
                <a:ext uri="{FF2B5EF4-FFF2-40B4-BE49-F238E27FC236}">
                  <a16:creationId xmlns:a16="http://schemas.microsoft.com/office/drawing/2014/main" id="{9DDA979B-AC5B-E864-858E-1B186976939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54641" y="3138220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5" name="그룹 250">
            <a:extLst>
              <a:ext uri="{FF2B5EF4-FFF2-40B4-BE49-F238E27FC236}">
                <a16:creationId xmlns:a16="http://schemas.microsoft.com/office/drawing/2014/main" id="{195BFC42-06BE-D569-12DE-A899C44279C2}"/>
              </a:ext>
            </a:extLst>
          </p:cNvPr>
          <p:cNvGrpSpPr/>
          <p:nvPr/>
        </p:nvGrpSpPr>
        <p:grpSpPr>
          <a:xfrm>
            <a:off x="1567454" y="4128796"/>
            <a:ext cx="9159099" cy="144374"/>
            <a:chOff x="8505" y="4230103"/>
            <a:chExt cx="9135495" cy="144002"/>
          </a:xfrm>
        </p:grpSpPr>
        <p:sp useBgFill="1">
          <p:nvSpPr>
            <p:cNvPr id="66" name="AutoShape 99">
              <a:extLst>
                <a:ext uri="{FF2B5EF4-FFF2-40B4-BE49-F238E27FC236}">
                  <a16:creationId xmlns:a16="http://schemas.microsoft.com/office/drawing/2014/main" id="{926FE6A7-45D9-2BBD-0148-9812EDBBEC7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525577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67" name="AutoShape 100">
              <a:extLst>
                <a:ext uri="{FF2B5EF4-FFF2-40B4-BE49-F238E27FC236}">
                  <a16:creationId xmlns:a16="http://schemas.microsoft.com/office/drawing/2014/main" id="{7849A875-D72D-15B4-CF41-8E3BDD2CF76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869033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68" name="AutoShape 101">
              <a:extLst>
                <a:ext uri="{FF2B5EF4-FFF2-40B4-BE49-F238E27FC236}">
                  <a16:creationId xmlns:a16="http://schemas.microsoft.com/office/drawing/2014/main" id="{B9BD9FD5-F4CD-54FF-B045-75CE30ABD80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212489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69" name="AutoShape 102">
              <a:extLst>
                <a:ext uri="{FF2B5EF4-FFF2-40B4-BE49-F238E27FC236}">
                  <a16:creationId xmlns:a16="http://schemas.microsoft.com/office/drawing/2014/main" id="{BB14B0AC-C477-E7B6-1D68-2FD1B1EF8D3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55945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0" name="AutoShape 103">
              <a:extLst>
                <a:ext uri="{FF2B5EF4-FFF2-40B4-BE49-F238E27FC236}">
                  <a16:creationId xmlns:a16="http://schemas.microsoft.com/office/drawing/2014/main" id="{B73954D0-5E8A-CE75-65FE-16A1DE3D95B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899401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1" name="AutoShape 104">
              <a:extLst>
                <a:ext uri="{FF2B5EF4-FFF2-40B4-BE49-F238E27FC236}">
                  <a16:creationId xmlns:a16="http://schemas.microsoft.com/office/drawing/2014/main" id="{2171783B-ED37-F575-FD4C-C50CE2318E3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242857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2" name="AutoShape 105">
              <a:extLst>
                <a:ext uri="{FF2B5EF4-FFF2-40B4-BE49-F238E27FC236}">
                  <a16:creationId xmlns:a16="http://schemas.microsoft.com/office/drawing/2014/main" id="{1269D015-F582-5CD0-831E-E16D632BDF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586313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3" name="AutoShape 106">
              <a:extLst>
                <a:ext uri="{FF2B5EF4-FFF2-40B4-BE49-F238E27FC236}">
                  <a16:creationId xmlns:a16="http://schemas.microsoft.com/office/drawing/2014/main" id="{1EEF814E-CDD1-FC14-6047-41701B831D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929769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4" name="AutoShape 107">
              <a:extLst>
                <a:ext uri="{FF2B5EF4-FFF2-40B4-BE49-F238E27FC236}">
                  <a16:creationId xmlns:a16="http://schemas.microsoft.com/office/drawing/2014/main" id="{05D41941-31A6-8A3E-1467-8196ED22B83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273225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5" name="AutoShape 113">
              <a:extLst>
                <a:ext uri="{FF2B5EF4-FFF2-40B4-BE49-F238E27FC236}">
                  <a16:creationId xmlns:a16="http://schemas.microsoft.com/office/drawing/2014/main" id="{F46668FF-2E10-7D13-58F4-642ED6D6155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944953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6" name="AutoShape 114">
              <a:extLst>
                <a:ext uri="{FF2B5EF4-FFF2-40B4-BE49-F238E27FC236}">
                  <a16:creationId xmlns:a16="http://schemas.microsoft.com/office/drawing/2014/main" id="{1E11F6C2-360A-D783-A366-B815FF06DB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288409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7" name="AutoShape 115">
              <a:extLst>
                <a:ext uri="{FF2B5EF4-FFF2-40B4-BE49-F238E27FC236}">
                  <a16:creationId xmlns:a16="http://schemas.microsoft.com/office/drawing/2014/main" id="{77A23114-60BE-9285-DB86-DF783F3627F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631865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8" name="AutoShape 116">
              <a:extLst>
                <a:ext uri="{FF2B5EF4-FFF2-40B4-BE49-F238E27FC236}">
                  <a16:creationId xmlns:a16="http://schemas.microsoft.com/office/drawing/2014/main" id="{D5594EFF-BAE0-35E0-4C3C-FBACDD3C3EC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975321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79" name="AutoShape 117">
              <a:extLst>
                <a:ext uri="{FF2B5EF4-FFF2-40B4-BE49-F238E27FC236}">
                  <a16:creationId xmlns:a16="http://schemas.microsoft.com/office/drawing/2014/main" id="{FBE1C3F1-58AD-7AB7-46D5-504A2E712D9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18777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0" name="AutoShape 99">
              <a:extLst>
                <a:ext uri="{FF2B5EF4-FFF2-40B4-BE49-F238E27FC236}">
                  <a16:creationId xmlns:a16="http://schemas.microsoft.com/office/drawing/2014/main" id="{288209CA-7CEE-471E-88DF-D7EC8C65DDA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853849" y="4248105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1" name="AutoShape 100">
              <a:extLst>
                <a:ext uri="{FF2B5EF4-FFF2-40B4-BE49-F238E27FC236}">
                  <a16:creationId xmlns:a16="http://schemas.microsoft.com/office/drawing/2014/main" id="{60AA88EE-E144-768E-EA2E-EF1352B8DF2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197305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2" name="AutoShape 101">
              <a:extLst>
                <a:ext uri="{FF2B5EF4-FFF2-40B4-BE49-F238E27FC236}">
                  <a16:creationId xmlns:a16="http://schemas.microsoft.com/office/drawing/2014/main" id="{0D580472-AEB6-ED4D-12B7-AE254A6B5A7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540761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3" name="AutoShape 102">
              <a:extLst>
                <a:ext uri="{FF2B5EF4-FFF2-40B4-BE49-F238E27FC236}">
                  <a16:creationId xmlns:a16="http://schemas.microsoft.com/office/drawing/2014/main" id="{DADF95C5-542A-E05E-BC18-72E901D6DD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884217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4" name="AutoShape 103">
              <a:extLst>
                <a:ext uri="{FF2B5EF4-FFF2-40B4-BE49-F238E27FC236}">
                  <a16:creationId xmlns:a16="http://schemas.microsoft.com/office/drawing/2014/main" id="{7E74E9D4-9102-036D-36CC-D96287D66DF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227673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5" name="AutoShape 104">
              <a:extLst>
                <a:ext uri="{FF2B5EF4-FFF2-40B4-BE49-F238E27FC236}">
                  <a16:creationId xmlns:a16="http://schemas.microsoft.com/office/drawing/2014/main" id="{AB07A912-F685-3F80-DF53-9BEBCA747D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571129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6" name="AutoShape 105">
              <a:extLst>
                <a:ext uri="{FF2B5EF4-FFF2-40B4-BE49-F238E27FC236}">
                  <a16:creationId xmlns:a16="http://schemas.microsoft.com/office/drawing/2014/main" id="{B96B6A24-5D80-57DA-0318-CFD25005B40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914585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7" name="AutoShape 106">
              <a:extLst>
                <a:ext uri="{FF2B5EF4-FFF2-40B4-BE49-F238E27FC236}">
                  <a16:creationId xmlns:a16="http://schemas.microsoft.com/office/drawing/2014/main" id="{627B02AB-8C03-687C-A6D5-143EEB81AB2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258041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8" name="AutoShape 107">
              <a:extLst>
                <a:ext uri="{FF2B5EF4-FFF2-40B4-BE49-F238E27FC236}">
                  <a16:creationId xmlns:a16="http://schemas.microsoft.com/office/drawing/2014/main" id="{B63E7D04-348A-50C6-28B3-F20905370E3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01497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89" name="AutoShape 114">
              <a:extLst>
                <a:ext uri="{FF2B5EF4-FFF2-40B4-BE49-F238E27FC236}">
                  <a16:creationId xmlns:a16="http://schemas.microsoft.com/office/drawing/2014/main" id="{A8CC9C08-3EF3-E07B-4201-615AE9A5977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616681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0" name="AutoShape 115">
              <a:extLst>
                <a:ext uri="{FF2B5EF4-FFF2-40B4-BE49-F238E27FC236}">
                  <a16:creationId xmlns:a16="http://schemas.microsoft.com/office/drawing/2014/main" id="{152E5B60-472D-998E-EDD2-E88BEEC69DE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960137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1" name="AutoShape 116">
              <a:extLst>
                <a:ext uri="{FF2B5EF4-FFF2-40B4-BE49-F238E27FC236}">
                  <a16:creationId xmlns:a16="http://schemas.microsoft.com/office/drawing/2014/main" id="{E9C60EA5-BADD-8783-55CF-4E6C5B67F04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303593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2" name="AutoShape 117">
              <a:extLst>
                <a:ext uri="{FF2B5EF4-FFF2-40B4-BE49-F238E27FC236}">
                  <a16:creationId xmlns:a16="http://schemas.microsoft.com/office/drawing/2014/main" id="{07B97675-E86C-992C-823D-9B8EF3CCCAB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47049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3" name="AutoShape 118">
              <a:extLst>
                <a:ext uri="{FF2B5EF4-FFF2-40B4-BE49-F238E27FC236}">
                  <a16:creationId xmlns:a16="http://schemas.microsoft.com/office/drawing/2014/main" id="{6C9A40DD-64E3-705C-85FC-9B5F2B460C7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-9495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4" name="AutoShape 99">
              <a:extLst>
                <a:ext uri="{FF2B5EF4-FFF2-40B4-BE49-F238E27FC236}">
                  <a16:creationId xmlns:a16="http://schemas.microsoft.com/office/drawing/2014/main" id="{1F8171B5-8ED8-DAA4-9598-9A0F409025C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89713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5" name="AutoShape 100">
              <a:extLst>
                <a:ext uri="{FF2B5EF4-FFF2-40B4-BE49-F238E27FC236}">
                  <a16:creationId xmlns:a16="http://schemas.microsoft.com/office/drawing/2014/main" id="{C44184A8-767A-9AED-E37B-CFA755E4630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033169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6" name="AutoShape 101">
              <a:extLst>
                <a:ext uri="{FF2B5EF4-FFF2-40B4-BE49-F238E27FC236}">
                  <a16:creationId xmlns:a16="http://schemas.microsoft.com/office/drawing/2014/main" id="{AE7647FE-5665-0E8E-F0D8-EB993E8A79C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376625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7" name="AutoShape 102">
              <a:extLst>
                <a:ext uri="{FF2B5EF4-FFF2-40B4-BE49-F238E27FC236}">
                  <a16:creationId xmlns:a16="http://schemas.microsoft.com/office/drawing/2014/main" id="{A2830161-F61F-F11B-B687-BE43313CCA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720081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8" name="AutoShape 103">
              <a:extLst>
                <a:ext uri="{FF2B5EF4-FFF2-40B4-BE49-F238E27FC236}">
                  <a16:creationId xmlns:a16="http://schemas.microsoft.com/office/drawing/2014/main" id="{FA66957C-ED73-F5F5-31B5-985269DB983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063537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99" name="AutoShape 104">
              <a:extLst>
                <a:ext uri="{FF2B5EF4-FFF2-40B4-BE49-F238E27FC236}">
                  <a16:creationId xmlns:a16="http://schemas.microsoft.com/office/drawing/2014/main" id="{8AAAA08B-6E57-E5A6-5CD1-EC7CEBBA986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406993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0" name="AutoShape 105">
              <a:extLst>
                <a:ext uri="{FF2B5EF4-FFF2-40B4-BE49-F238E27FC236}">
                  <a16:creationId xmlns:a16="http://schemas.microsoft.com/office/drawing/2014/main" id="{DBB78E84-8C29-A1EC-A97A-C12F5DA8B0E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750449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1" name="AutoShape 106">
              <a:extLst>
                <a:ext uri="{FF2B5EF4-FFF2-40B4-BE49-F238E27FC236}">
                  <a16:creationId xmlns:a16="http://schemas.microsoft.com/office/drawing/2014/main" id="{D1770417-160F-5AFF-6920-6A681145F92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093905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2" name="AutoShape 107">
              <a:extLst>
                <a:ext uri="{FF2B5EF4-FFF2-40B4-BE49-F238E27FC236}">
                  <a16:creationId xmlns:a16="http://schemas.microsoft.com/office/drawing/2014/main" id="{5A7B04A7-0336-998C-FD99-DABF9B8BE76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437361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3" name="AutoShape 113">
              <a:extLst>
                <a:ext uri="{FF2B5EF4-FFF2-40B4-BE49-F238E27FC236}">
                  <a16:creationId xmlns:a16="http://schemas.microsoft.com/office/drawing/2014/main" id="{02621C01-E467-DFDA-FBA4-8E716E9AA30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109089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4" name="AutoShape 114">
              <a:extLst>
                <a:ext uri="{FF2B5EF4-FFF2-40B4-BE49-F238E27FC236}">
                  <a16:creationId xmlns:a16="http://schemas.microsoft.com/office/drawing/2014/main" id="{FA693633-1714-BB4F-0532-565ED27FCE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452545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5" name="AutoShape 115">
              <a:extLst>
                <a:ext uri="{FF2B5EF4-FFF2-40B4-BE49-F238E27FC236}">
                  <a16:creationId xmlns:a16="http://schemas.microsoft.com/office/drawing/2014/main" id="{2840DACC-8951-7F9C-D5B3-E6C331A2D81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796001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6" name="AutoShape 116">
              <a:extLst>
                <a:ext uri="{FF2B5EF4-FFF2-40B4-BE49-F238E27FC236}">
                  <a16:creationId xmlns:a16="http://schemas.microsoft.com/office/drawing/2014/main" id="{92EC455E-9EAF-8178-0E16-157C818A27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139457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7" name="AutoShape 117">
              <a:extLst>
                <a:ext uri="{FF2B5EF4-FFF2-40B4-BE49-F238E27FC236}">
                  <a16:creationId xmlns:a16="http://schemas.microsoft.com/office/drawing/2014/main" id="{1D5DCF3D-5AB3-B12E-D82C-6338E41F2EF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82913" y="4248103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8" name="AutoShape 99">
              <a:extLst>
                <a:ext uri="{FF2B5EF4-FFF2-40B4-BE49-F238E27FC236}">
                  <a16:creationId xmlns:a16="http://schemas.microsoft.com/office/drawing/2014/main" id="{9699457C-37AA-B320-1A9B-71F595A695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9018000" y="4248105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09" name="AutoShape 100">
              <a:extLst>
                <a:ext uri="{FF2B5EF4-FFF2-40B4-BE49-F238E27FC236}">
                  <a16:creationId xmlns:a16="http://schemas.microsoft.com/office/drawing/2014/main" id="{82C8B223-518D-DEC4-8A8C-EB5E75918CE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361441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0" name="AutoShape 101">
              <a:extLst>
                <a:ext uri="{FF2B5EF4-FFF2-40B4-BE49-F238E27FC236}">
                  <a16:creationId xmlns:a16="http://schemas.microsoft.com/office/drawing/2014/main" id="{E4D68406-EF60-523A-F739-26E2E2CEEF2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704897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1" name="AutoShape 102">
              <a:extLst>
                <a:ext uri="{FF2B5EF4-FFF2-40B4-BE49-F238E27FC236}">
                  <a16:creationId xmlns:a16="http://schemas.microsoft.com/office/drawing/2014/main" id="{EADDDEF0-ABF4-BFF6-4A12-1F83D12AEF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048353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2" name="AutoShape 103">
              <a:extLst>
                <a:ext uri="{FF2B5EF4-FFF2-40B4-BE49-F238E27FC236}">
                  <a16:creationId xmlns:a16="http://schemas.microsoft.com/office/drawing/2014/main" id="{231355A2-3F5F-62BD-125A-25AA02AEAB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391809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3" name="AutoShape 104">
              <a:extLst>
                <a:ext uri="{FF2B5EF4-FFF2-40B4-BE49-F238E27FC236}">
                  <a16:creationId xmlns:a16="http://schemas.microsoft.com/office/drawing/2014/main" id="{CBC6A937-4CB6-1D04-E93F-1B497F4F823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735265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4" name="AutoShape 105">
              <a:extLst>
                <a:ext uri="{FF2B5EF4-FFF2-40B4-BE49-F238E27FC236}">
                  <a16:creationId xmlns:a16="http://schemas.microsoft.com/office/drawing/2014/main" id="{2546195B-7020-F7B3-3706-4A09B1952A4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078721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5" name="AutoShape 106">
              <a:extLst>
                <a:ext uri="{FF2B5EF4-FFF2-40B4-BE49-F238E27FC236}">
                  <a16:creationId xmlns:a16="http://schemas.microsoft.com/office/drawing/2014/main" id="{DBE79AB0-D565-0689-523E-45FD758423B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422177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6" name="AutoShape 107">
              <a:extLst>
                <a:ext uri="{FF2B5EF4-FFF2-40B4-BE49-F238E27FC236}">
                  <a16:creationId xmlns:a16="http://schemas.microsoft.com/office/drawing/2014/main" id="{E69ACE3B-D2A9-B471-B554-E59CBBAD55B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765633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7" name="AutoShape 114">
              <a:extLst>
                <a:ext uri="{FF2B5EF4-FFF2-40B4-BE49-F238E27FC236}">
                  <a16:creationId xmlns:a16="http://schemas.microsoft.com/office/drawing/2014/main" id="{83EF3B61-67F1-757B-CAD2-33A88102C59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80817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8" name="AutoShape 115">
              <a:extLst>
                <a:ext uri="{FF2B5EF4-FFF2-40B4-BE49-F238E27FC236}">
                  <a16:creationId xmlns:a16="http://schemas.microsoft.com/office/drawing/2014/main" id="{3565795F-D3B3-4260-C069-C2A8D96CB3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124273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9" name="AutoShape 116">
              <a:extLst>
                <a:ext uri="{FF2B5EF4-FFF2-40B4-BE49-F238E27FC236}">
                  <a16:creationId xmlns:a16="http://schemas.microsoft.com/office/drawing/2014/main" id="{98F23913-278F-BEE5-56DC-D89D950A48A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467729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20" name="AutoShape 117">
              <a:extLst>
                <a:ext uri="{FF2B5EF4-FFF2-40B4-BE49-F238E27FC236}">
                  <a16:creationId xmlns:a16="http://schemas.microsoft.com/office/drawing/2014/main" id="{3D94D4E4-5CB3-BB8F-66F5-F9E3998FC5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11185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21" name="AutoShape 118">
              <a:extLst>
                <a:ext uri="{FF2B5EF4-FFF2-40B4-BE49-F238E27FC236}">
                  <a16:creationId xmlns:a16="http://schemas.microsoft.com/office/drawing/2014/main" id="{2039C730-1135-1D52-9BE7-D1DAE93839D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54641" y="4248104"/>
              <a:ext cx="144000" cy="108000"/>
            </a:xfrm>
            <a:prstGeom prst="roundRect">
              <a:avLst>
                <a:gd name="adj" fmla="val 16667"/>
              </a:avLst>
            </a:prstGeom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2" name="모서리가 둥근 직사각형 251">
            <a:extLst>
              <a:ext uri="{FF2B5EF4-FFF2-40B4-BE49-F238E27FC236}">
                <a16:creationId xmlns:a16="http://schemas.microsoft.com/office/drawing/2014/main" id="{DF69E867-F125-09D9-AD3A-4C7269D20731}"/>
              </a:ext>
            </a:extLst>
          </p:cNvPr>
          <p:cNvSpPr/>
          <p:nvPr/>
        </p:nvSpPr>
        <p:spPr>
          <a:xfrm>
            <a:off x="1675732" y="3209358"/>
            <a:ext cx="883867" cy="883868"/>
          </a:xfrm>
          <a:prstGeom prst="roundRect">
            <a:avLst>
              <a:gd name="adj" fmla="val 5862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모서리가 둥근 직사각형 252">
            <a:extLst>
              <a:ext uri="{FF2B5EF4-FFF2-40B4-BE49-F238E27FC236}">
                <a16:creationId xmlns:a16="http://schemas.microsoft.com/office/drawing/2014/main" id="{D67C14D3-68C3-70EA-8E5F-CF1C6AA95B08}"/>
              </a:ext>
            </a:extLst>
          </p:cNvPr>
          <p:cNvSpPr/>
          <p:nvPr/>
        </p:nvSpPr>
        <p:spPr>
          <a:xfrm>
            <a:off x="2711202" y="3209358"/>
            <a:ext cx="883867" cy="883868"/>
          </a:xfrm>
          <a:prstGeom prst="roundRect">
            <a:avLst>
              <a:gd name="adj" fmla="val 5862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모서리가 둥근 직사각형 253">
            <a:extLst>
              <a:ext uri="{FF2B5EF4-FFF2-40B4-BE49-F238E27FC236}">
                <a16:creationId xmlns:a16="http://schemas.microsoft.com/office/drawing/2014/main" id="{A3C966AA-1D31-C4C6-AA77-14B7BA77937E}"/>
              </a:ext>
            </a:extLst>
          </p:cNvPr>
          <p:cNvSpPr/>
          <p:nvPr/>
        </p:nvSpPr>
        <p:spPr>
          <a:xfrm>
            <a:off x="3746671" y="3209358"/>
            <a:ext cx="883867" cy="883868"/>
          </a:xfrm>
          <a:prstGeom prst="roundRect">
            <a:avLst>
              <a:gd name="adj" fmla="val 5862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모서리가 둥근 직사각형 254">
            <a:extLst>
              <a:ext uri="{FF2B5EF4-FFF2-40B4-BE49-F238E27FC236}">
                <a16:creationId xmlns:a16="http://schemas.microsoft.com/office/drawing/2014/main" id="{A3B38FD9-C804-D4A7-335A-BA351AAE8A2D}"/>
              </a:ext>
            </a:extLst>
          </p:cNvPr>
          <p:cNvSpPr/>
          <p:nvPr/>
        </p:nvSpPr>
        <p:spPr>
          <a:xfrm>
            <a:off x="4782141" y="3209358"/>
            <a:ext cx="883867" cy="883868"/>
          </a:xfrm>
          <a:prstGeom prst="roundRect">
            <a:avLst>
              <a:gd name="adj" fmla="val 5862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모서리가 둥근 직사각형 255">
            <a:extLst>
              <a:ext uri="{FF2B5EF4-FFF2-40B4-BE49-F238E27FC236}">
                <a16:creationId xmlns:a16="http://schemas.microsoft.com/office/drawing/2014/main" id="{578B5700-DCF3-1DE2-9DBE-C9778971B24A}"/>
              </a:ext>
            </a:extLst>
          </p:cNvPr>
          <p:cNvSpPr/>
          <p:nvPr/>
        </p:nvSpPr>
        <p:spPr>
          <a:xfrm>
            <a:off x="5817611" y="3209358"/>
            <a:ext cx="883867" cy="883868"/>
          </a:xfrm>
          <a:prstGeom prst="roundRect">
            <a:avLst>
              <a:gd name="adj" fmla="val 5862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모서리가 둥근 직사각형 256">
            <a:extLst>
              <a:ext uri="{FF2B5EF4-FFF2-40B4-BE49-F238E27FC236}">
                <a16:creationId xmlns:a16="http://schemas.microsoft.com/office/drawing/2014/main" id="{68D0B604-0A6B-78E9-F2D3-9F9EDF52A125}"/>
              </a:ext>
            </a:extLst>
          </p:cNvPr>
          <p:cNvSpPr/>
          <p:nvPr/>
        </p:nvSpPr>
        <p:spPr>
          <a:xfrm>
            <a:off x="6853080" y="3209358"/>
            <a:ext cx="883867" cy="883868"/>
          </a:xfrm>
          <a:prstGeom prst="roundRect">
            <a:avLst>
              <a:gd name="adj" fmla="val 5862"/>
            </a:avLst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8" name="모서리가 둥근 직사각형 257">
            <a:extLst>
              <a:ext uri="{FF2B5EF4-FFF2-40B4-BE49-F238E27FC236}">
                <a16:creationId xmlns:a16="http://schemas.microsoft.com/office/drawing/2014/main" id="{CCBA418C-D20D-14EF-32C7-EF413F03803E}"/>
              </a:ext>
            </a:extLst>
          </p:cNvPr>
          <p:cNvSpPr/>
          <p:nvPr/>
        </p:nvSpPr>
        <p:spPr>
          <a:xfrm>
            <a:off x="7888550" y="3209358"/>
            <a:ext cx="883867" cy="883868"/>
          </a:xfrm>
          <a:prstGeom prst="roundRect">
            <a:avLst>
              <a:gd name="adj" fmla="val 5862"/>
            </a:avLst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모서리가 둥근 직사각형 258">
            <a:extLst>
              <a:ext uri="{FF2B5EF4-FFF2-40B4-BE49-F238E27FC236}">
                <a16:creationId xmlns:a16="http://schemas.microsoft.com/office/drawing/2014/main" id="{82E73EC4-01F3-0268-E703-AB3DEF4B1BF9}"/>
              </a:ext>
            </a:extLst>
          </p:cNvPr>
          <p:cNvSpPr/>
          <p:nvPr/>
        </p:nvSpPr>
        <p:spPr>
          <a:xfrm>
            <a:off x="8924020" y="3209358"/>
            <a:ext cx="883867" cy="883868"/>
          </a:xfrm>
          <a:prstGeom prst="roundRect">
            <a:avLst>
              <a:gd name="adj" fmla="val 5862"/>
            </a:avLst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0" name="모서리가 둥근 직사각형 259">
            <a:extLst>
              <a:ext uri="{FF2B5EF4-FFF2-40B4-BE49-F238E27FC236}">
                <a16:creationId xmlns:a16="http://schemas.microsoft.com/office/drawing/2014/main" id="{A5FEE6B0-902D-815F-71AE-0A90BD78385D}"/>
              </a:ext>
            </a:extLst>
          </p:cNvPr>
          <p:cNvSpPr/>
          <p:nvPr/>
        </p:nvSpPr>
        <p:spPr>
          <a:xfrm>
            <a:off x="9959492" y="3209358"/>
            <a:ext cx="883867" cy="883868"/>
          </a:xfrm>
          <a:prstGeom prst="roundRect">
            <a:avLst>
              <a:gd name="adj" fmla="val 5862"/>
            </a:avLst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1" name="직선 연결선 261">
            <a:extLst>
              <a:ext uri="{FF2B5EF4-FFF2-40B4-BE49-F238E27FC236}">
                <a16:creationId xmlns:a16="http://schemas.microsoft.com/office/drawing/2014/main" id="{183647BF-9900-2AA3-13C0-5FEE136F3F92}"/>
              </a:ext>
            </a:extLst>
          </p:cNvPr>
          <p:cNvCxnSpPr/>
          <p:nvPr/>
        </p:nvCxnSpPr>
        <p:spPr>
          <a:xfrm rot="5400000">
            <a:off x="934693" y="2378075"/>
            <a:ext cx="16243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직선 연결선 265">
            <a:extLst>
              <a:ext uri="{FF2B5EF4-FFF2-40B4-BE49-F238E27FC236}">
                <a16:creationId xmlns:a16="http://schemas.microsoft.com/office/drawing/2014/main" id="{E005AFFD-B87E-5185-CCD7-4651E83D0E43}"/>
              </a:ext>
            </a:extLst>
          </p:cNvPr>
          <p:cNvCxnSpPr/>
          <p:nvPr/>
        </p:nvCxnSpPr>
        <p:spPr>
          <a:xfrm rot="5400000">
            <a:off x="3001597" y="2378075"/>
            <a:ext cx="16243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직선 연결선 266">
            <a:extLst>
              <a:ext uri="{FF2B5EF4-FFF2-40B4-BE49-F238E27FC236}">
                <a16:creationId xmlns:a16="http://schemas.microsoft.com/office/drawing/2014/main" id="{67DA409B-E2EA-8318-BDAF-7E176E9CED2D}"/>
              </a:ext>
            </a:extLst>
          </p:cNvPr>
          <p:cNvCxnSpPr/>
          <p:nvPr/>
        </p:nvCxnSpPr>
        <p:spPr>
          <a:xfrm rot="5400000">
            <a:off x="5068503" y="2378075"/>
            <a:ext cx="16243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직선 연결선 267">
            <a:extLst>
              <a:ext uri="{FF2B5EF4-FFF2-40B4-BE49-F238E27FC236}">
                <a16:creationId xmlns:a16="http://schemas.microsoft.com/office/drawing/2014/main" id="{DEDBA241-8722-7B99-D8CC-CA9EE0E0DB17}"/>
              </a:ext>
            </a:extLst>
          </p:cNvPr>
          <p:cNvCxnSpPr/>
          <p:nvPr/>
        </p:nvCxnSpPr>
        <p:spPr>
          <a:xfrm rot="5400000">
            <a:off x="7135408" y="2378075"/>
            <a:ext cx="16243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직선 연결선 268">
            <a:extLst>
              <a:ext uri="{FF2B5EF4-FFF2-40B4-BE49-F238E27FC236}">
                <a16:creationId xmlns:a16="http://schemas.microsoft.com/office/drawing/2014/main" id="{71DA27F9-35C2-9A90-30A1-CDBA68D660F1}"/>
              </a:ext>
            </a:extLst>
          </p:cNvPr>
          <p:cNvCxnSpPr/>
          <p:nvPr/>
        </p:nvCxnSpPr>
        <p:spPr>
          <a:xfrm rot="5400000">
            <a:off x="2690962" y="4927427"/>
            <a:ext cx="16694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직선 연결선 269">
            <a:extLst>
              <a:ext uri="{FF2B5EF4-FFF2-40B4-BE49-F238E27FC236}">
                <a16:creationId xmlns:a16="http://schemas.microsoft.com/office/drawing/2014/main" id="{02A845FD-4D1F-E6E1-7CDE-70A4186EA480}"/>
              </a:ext>
            </a:extLst>
          </p:cNvPr>
          <p:cNvCxnSpPr/>
          <p:nvPr/>
        </p:nvCxnSpPr>
        <p:spPr>
          <a:xfrm rot="5400000">
            <a:off x="4762005" y="4927427"/>
            <a:ext cx="16694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직선 연결선 270">
            <a:extLst>
              <a:ext uri="{FF2B5EF4-FFF2-40B4-BE49-F238E27FC236}">
                <a16:creationId xmlns:a16="http://schemas.microsoft.com/office/drawing/2014/main" id="{7BE8C36D-AA5D-6A67-6A9D-C66505A21145}"/>
              </a:ext>
            </a:extLst>
          </p:cNvPr>
          <p:cNvCxnSpPr/>
          <p:nvPr/>
        </p:nvCxnSpPr>
        <p:spPr>
          <a:xfrm rot="5400000">
            <a:off x="6833047" y="4927427"/>
            <a:ext cx="16694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직선 연결선 271">
            <a:extLst>
              <a:ext uri="{FF2B5EF4-FFF2-40B4-BE49-F238E27FC236}">
                <a16:creationId xmlns:a16="http://schemas.microsoft.com/office/drawing/2014/main" id="{87C66E6C-A8AE-C9AB-567A-AE67B6E63792}"/>
              </a:ext>
            </a:extLst>
          </p:cNvPr>
          <p:cNvCxnSpPr/>
          <p:nvPr/>
        </p:nvCxnSpPr>
        <p:spPr>
          <a:xfrm rot="5400000">
            <a:off x="8904089" y="4927427"/>
            <a:ext cx="16694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A1D2C913-B3C4-A166-ED7A-7AD6F7FF158C}"/>
              </a:ext>
            </a:extLst>
          </p:cNvPr>
          <p:cNvGrpSpPr/>
          <p:nvPr/>
        </p:nvGrpSpPr>
        <p:grpSpPr>
          <a:xfrm>
            <a:off x="1814583" y="1704554"/>
            <a:ext cx="1833406" cy="1063141"/>
            <a:chOff x="558800" y="4414114"/>
            <a:chExt cx="1833406" cy="1063141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2F04A8E4-37ED-8F1C-8D0E-B5595C8976F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7889010C-1C33-27C0-6D89-58107D33B2E2}"/>
                </a:ext>
              </a:extLst>
            </p:cNvPr>
            <p:cNvSpPr txBox="1"/>
            <p:nvPr/>
          </p:nvSpPr>
          <p:spPr>
            <a:xfrm>
              <a:off x="558800" y="4680498"/>
              <a:ext cx="183340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67CB4B27-6093-63EF-965E-C4554041ED98}"/>
              </a:ext>
            </a:extLst>
          </p:cNvPr>
          <p:cNvGrpSpPr/>
          <p:nvPr/>
        </p:nvGrpSpPr>
        <p:grpSpPr>
          <a:xfrm>
            <a:off x="3859434" y="1704554"/>
            <a:ext cx="1833406" cy="1063141"/>
            <a:chOff x="558800" y="4414114"/>
            <a:chExt cx="1833406" cy="1063141"/>
          </a:xfrm>
        </p:grpSpPr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4FC2DD23-DDFD-A658-3714-194F525A637D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D4DF8D8B-28D3-E305-3ACF-B5787311B868}"/>
                </a:ext>
              </a:extLst>
            </p:cNvPr>
            <p:cNvSpPr txBox="1"/>
            <p:nvPr/>
          </p:nvSpPr>
          <p:spPr>
            <a:xfrm>
              <a:off x="558800" y="4680498"/>
              <a:ext cx="183340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F769F93B-A69E-2477-3A60-46D00111A469}"/>
              </a:ext>
            </a:extLst>
          </p:cNvPr>
          <p:cNvGrpSpPr/>
          <p:nvPr/>
        </p:nvGrpSpPr>
        <p:grpSpPr>
          <a:xfrm>
            <a:off x="5929685" y="1704554"/>
            <a:ext cx="1833406" cy="1063141"/>
            <a:chOff x="558800" y="4414114"/>
            <a:chExt cx="1833406" cy="1063141"/>
          </a:xfrm>
        </p:grpSpPr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B3F5AB08-D67E-C68F-DD53-29EA6F6F0AA7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24965D0D-3D83-3546-7978-6CAF6BB99803}"/>
                </a:ext>
              </a:extLst>
            </p:cNvPr>
            <p:cNvSpPr txBox="1"/>
            <p:nvPr/>
          </p:nvSpPr>
          <p:spPr>
            <a:xfrm>
              <a:off x="558800" y="4680498"/>
              <a:ext cx="183340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0007735D-6BD3-A1A1-9224-05F77E8F4556}"/>
              </a:ext>
            </a:extLst>
          </p:cNvPr>
          <p:cNvGrpSpPr/>
          <p:nvPr/>
        </p:nvGrpSpPr>
        <p:grpSpPr>
          <a:xfrm>
            <a:off x="7999936" y="1704554"/>
            <a:ext cx="1833406" cy="1063141"/>
            <a:chOff x="558800" y="4414114"/>
            <a:chExt cx="1833406" cy="1063141"/>
          </a:xfrm>
        </p:grpSpPr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9A01B10D-002B-9867-ED3E-5329B505D259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67132747-9A1B-6C8D-EA6C-844264E482FF}"/>
                </a:ext>
              </a:extLst>
            </p:cNvPr>
            <p:cNvSpPr txBox="1"/>
            <p:nvPr/>
          </p:nvSpPr>
          <p:spPr>
            <a:xfrm>
              <a:off x="558800" y="4680498"/>
              <a:ext cx="183340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844123AD-9010-3EB3-2B88-12F94BDF829A}"/>
              </a:ext>
            </a:extLst>
          </p:cNvPr>
          <p:cNvGrpSpPr/>
          <p:nvPr/>
        </p:nvGrpSpPr>
        <p:grpSpPr>
          <a:xfrm>
            <a:off x="1621594" y="4450973"/>
            <a:ext cx="1856885" cy="1063141"/>
            <a:chOff x="558800" y="4414114"/>
            <a:chExt cx="1856885" cy="1063141"/>
          </a:xfrm>
        </p:grpSpPr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372E171B-F0AC-7896-F173-7201EA4B3096}"/>
                </a:ext>
              </a:extLst>
            </p:cNvPr>
            <p:cNvSpPr txBox="1"/>
            <p:nvPr/>
          </p:nvSpPr>
          <p:spPr>
            <a:xfrm>
              <a:off x="84882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7056C035-B7F5-A873-97ED-D55919134295}"/>
                </a:ext>
              </a:extLst>
            </p:cNvPr>
            <p:cNvSpPr txBox="1"/>
            <p:nvPr/>
          </p:nvSpPr>
          <p:spPr>
            <a:xfrm>
              <a:off x="558800" y="4680498"/>
              <a:ext cx="183340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D11FA70D-7D32-C948-7035-B39AD0193B45}"/>
              </a:ext>
            </a:extLst>
          </p:cNvPr>
          <p:cNvGrpSpPr/>
          <p:nvPr/>
        </p:nvGrpSpPr>
        <p:grpSpPr>
          <a:xfrm>
            <a:off x="3689919" y="4450973"/>
            <a:ext cx="1856885" cy="1063141"/>
            <a:chOff x="558800" y="4414114"/>
            <a:chExt cx="1856885" cy="1063141"/>
          </a:xfrm>
        </p:grpSpPr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66E4C616-84E3-66B4-821C-01AD1925ACB6}"/>
                </a:ext>
              </a:extLst>
            </p:cNvPr>
            <p:cNvSpPr txBox="1"/>
            <p:nvPr/>
          </p:nvSpPr>
          <p:spPr>
            <a:xfrm>
              <a:off x="84882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18559504-2131-0640-C006-E18BEACCE2F4}"/>
                </a:ext>
              </a:extLst>
            </p:cNvPr>
            <p:cNvSpPr txBox="1"/>
            <p:nvPr/>
          </p:nvSpPr>
          <p:spPr>
            <a:xfrm>
              <a:off x="558800" y="4680498"/>
              <a:ext cx="183340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8A15E184-A15C-E054-C96E-9433728D58C2}"/>
              </a:ext>
            </a:extLst>
          </p:cNvPr>
          <p:cNvGrpSpPr/>
          <p:nvPr/>
        </p:nvGrpSpPr>
        <p:grpSpPr>
          <a:xfrm>
            <a:off x="5748719" y="4450973"/>
            <a:ext cx="1856885" cy="1063141"/>
            <a:chOff x="558800" y="4414114"/>
            <a:chExt cx="1856885" cy="1063141"/>
          </a:xfrm>
        </p:grpSpPr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B04DD884-82FF-9C43-ECEF-DFC21A02642B}"/>
                </a:ext>
              </a:extLst>
            </p:cNvPr>
            <p:cNvSpPr txBox="1"/>
            <p:nvPr/>
          </p:nvSpPr>
          <p:spPr>
            <a:xfrm>
              <a:off x="84882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1ECD6AED-0B25-A1B7-CBDC-E55AF1B039DC}"/>
                </a:ext>
              </a:extLst>
            </p:cNvPr>
            <p:cNvSpPr txBox="1"/>
            <p:nvPr/>
          </p:nvSpPr>
          <p:spPr>
            <a:xfrm>
              <a:off x="558800" y="4680498"/>
              <a:ext cx="183340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7A3AA843-7CDF-6475-DFCB-E19E7D76260E}"/>
              </a:ext>
            </a:extLst>
          </p:cNvPr>
          <p:cNvGrpSpPr/>
          <p:nvPr/>
        </p:nvGrpSpPr>
        <p:grpSpPr>
          <a:xfrm>
            <a:off x="7817044" y="4450973"/>
            <a:ext cx="1856885" cy="1063141"/>
            <a:chOff x="558800" y="4414114"/>
            <a:chExt cx="1856885" cy="1063141"/>
          </a:xfrm>
        </p:grpSpPr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3CBD36BA-190B-392B-FA90-54369EF8CC68}"/>
                </a:ext>
              </a:extLst>
            </p:cNvPr>
            <p:cNvSpPr txBox="1"/>
            <p:nvPr/>
          </p:nvSpPr>
          <p:spPr>
            <a:xfrm>
              <a:off x="84882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55007C25-BF74-3574-DCE1-836E7071C4C6}"/>
                </a:ext>
              </a:extLst>
            </p:cNvPr>
            <p:cNvSpPr txBox="1"/>
            <p:nvPr/>
          </p:nvSpPr>
          <p:spPr>
            <a:xfrm>
              <a:off x="558800" y="4680498"/>
              <a:ext cx="183340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0708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2043B9-2CCC-33DF-B350-091CCDA594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" t="1666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9E20CE7-AA47-C0BA-0377-267BEC283B93}"/>
              </a:ext>
            </a:extLst>
          </p:cNvPr>
          <p:cNvSpPr/>
          <p:nvPr/>
        </p:nvSpPr>
        <p:spPr>
          <a:xfrm rot="21355159">
            <a:off x="1675999" y="1114769"/>
            <a:ext cx="8840001" cy="4876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840001"/>
                      <a:gd name="connsiteY0" fmla="*/ 0 h 4876800"/>
                      <a:gd name="connsiteX1" fmla="*/ 0 w 8840001"/>
                      <a:gd name="connsiteY1" fmla="*/ 0 h 4876800"/>
                      <a:gd name="connsiteX2" fmla="*/ 8840001 w 8840001"/>
                      <a:gd name="connsiteY2" fmla="*/ 0 h 4876800"/>
                      <a:gd name="connsiteX3" fmla="*/ 8840001 w 8840001"/>
                      <a:gd name="connsiteY3" fmla="*/ 0 h 4876800"/>
                      <a:gd name="connsiteX4" fmla="*/ 8840001 w 8840001"/>
                      <a:gd name="connsiteY4" fmla="*/ 4876800 h 4876800"/>
                      <a:gd name="connsiteX5" fmla="*/ 8840001 w 8840001"/>
                      <a:gd name="connsiteY5" fmla="*/ 4876800 h 4876800"/>
                      <a:gd name="connsiteX6" fmla="*/ 0 w 8840001"/>
                      <a:gd name="connsiteY6" fmla="*/ 4876800 h 4876800"/>
                      <a:gd name="connsiteX7" fmla="*/ 0 w 8840001"/>
                      <a:gd name="connsiteY7" fmla="*/ 4876800 h 4876800"/>
                      <a:gd name="connsiteX8" fmla="*/ 0 w 8840001"/>
                      <a:gd name="connsiteY8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40001" h="4876800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635945" y="-49533"/>
                          <a:pt x="5562778" y="-14809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927640" y="2137174"/>
                          <a:pt x="8767322" y="3972138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917553" y="4828569"/>
                          <a:pt x="4284906" y="4961255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38581" y="4275169"/>
                          <a:pt x="63341" y="495864"/>
                          <a:pt x="0" y="0"/>
                        </a:cubicBezTo>
                        <a:close/>
                      </a:path>
                      <a:path w="8840001" h="4876800" stroke="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4368799" y="118645"/>
                          <a:pt x="5240602" y="116012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707119" y="725580"/>
                          <a:pt x="8924952" y="4119503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852089" y="5011400"/>
                          <a:pt x="4020923" y="4719604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20187" y="2486054"/>
                          <a:pt x="-152480" y="102508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1143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2594D33-F205-F5EB-2D14-6DFBB61B8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88389" y="0"/>
            <a:ext cx="5003611" cy="248066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E11F8DB-EA4B-EB9F-C393-110CB65A77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05762"/>
            <a:ext cx="5753100" cy="2852238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EF2795B9-A4B8-7C4E-3335-95BB9929D6B0}"/>
              </a:ext>
            </a:extLst>
          </p:cNvPr>
          <p:cNvGrpSpPr/>
          <p:nvPr/>
        </p:nvGrpSpPr>
        <p:grpSpPr>
          <a:xfrm>
            <a:off x="1913477" y="641921"/>
            <a:ext cx="1926146" cy="1008082"/>
            <a:chOff x="3128497" y="1933028"/>
            <a:chExt cx="2539716" cy="132920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787FD22-DBAF-77CC-EE54-00A79A95166E}"/>
                </a:ext>
              </a:extLst>
            </p:cNvPr>
            <p:cNvGrpSpPr/>
            <p:nvPr/>
          </p:nvGrpSpPr>
          <p:grpSpPr>
            <a:xfrm>
              <a:off x="3128497" y="1933028"/>
              <a:ext cx="1329203" cy="1329203"/>
              <a:chOff x="3128497" y="1933028"/>
              <a:chExt cx="1600200" cy="160020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CB1267B0-4223-2BAF-6125-711D2D0FAB26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8D6195-12CA-E646-7F0E-6E6DF33A835C}"/>
                  </a:ext>
                </a:extLst>
              </p:cNvPr>
              <p:cNvSpPr txBox="1"/>
              <p:nvPr/>
            </p:nvSpPr>
            <p:spPr>
              <a:xfrm>
                <a:off x="3338107" y="1969799"/>
                <a:ext cx="1180974" cy="1362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54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目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A89EBBA-93F3-9001-A37B-FE60D247527D}"/>
                </a:ext>
              </a:extLst>
            </p:cNvPr>
            <p:cNvGrpSpPr/>
            <p:nvPr/>
          </p:nvGrpSpPr>
          <p:grpSpPr>
            <a:xfrm>
              <a:off x="4339010" y="1933028"/>
              <a:ext cx="1329203" cy="1329203"/>
              <a:chOff x="3128497" y="1933028"/>
              <a:chExt cx="1600200" cy="160020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BDD4189-297D-AF57-5BF1-A1A622F80633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106D420-7859-E8DB-D453-57C30CB71561}"/>
                  </a:ext>
                </a:extLst>
              </p:cNvPr>
              <p:cNvSpPr txBox="1"/>
              <p:nvPr/>
            </p:nvSpPr>
            <p:spPr>
              <a:xfrm>
                <a:off x="3338107" y="1969799"/>
                <a:ext cx="1180974" cy="1362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54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录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895197-1C94-973D-39CB-4AA157D924A6}"/>
              </a:ext>
            </a:extLst>
          </p:cNvPr>
          <p:cNvGrpSpPr/>
          <p:nvPr/>
        </p:nvGrpSpPr>
        <p:grpSpPr>
          <a:xfrm>
            <a:off x="2450173" y="2363324"/>
            <a:ext cx="3438093" cy="735119"/>
            <a:chOff x="2943658" y="3356103"/>
            <a:chExt cx="3438093" cy="73511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69589CC-3755-E8D2-915D-D436DE25D30D}"/>
                </a:ext>
              </a:extLst>
            </p:cNvPr>
            <p:cNvGrpSpPr/>
            <p:nvPr/>
          </p:nvGrpSpPr>
          <p:grpSpPr>
            <a:xfrm>
              <a:off x="3054351" y="3501670"/>
              <a:ext cx="3327400" cy="509391"/>
              <a:chOff x="3054350" y="3501670"/>
              <a:chExt cx="6142645" cy="509391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76B476FD-6C5E-30D4-A41E-EA10F85E6FA2}"/>
                  </a:ext>
                </a:extLst>
              </p:cNvPr>
              <p:cNvSpPr/>
              <p:nvPr/>
            </p:nvSpPr>
            <p:spPr>
              <a:xfrm>
                <a:off x="3113695" y="3578842"/>
                <a:ext cx="6083300" cy="432219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rgbClr val="B2C691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1EE451DC-BB96-BB55-AA44-484BC8C0B428}"/>
                  </a:ext>
                </a:extLst>
              </p:cNvPr>
              <p:cNvSpPr/>
              <p:nvPr/>
            </p:nvSpPr>
            <p:spPr>
              <a:xfrm>
                <a:off x="3054350" y="3501670"/>
                <a:ext cx="6083300" cy="432219"/>
              </a:xfrm>
              <a:prstGeom prst="roundRect">
                <a:avLst>
                  <a:gd name="adj" fmla="val 50000"/>
                </a:avLst>
              </a:prstGeom>
              <a:solidFill>
                <a:srgbClr val="90AC5F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22AAA49-2412-03AC-0AB9-77AA68A898C6}"/>
                </a:ext>
              </a:extLst>
            </p:cNvPr>
            <p:cNvSpPr txBox="1"/>
            <p:nvPr/>
          </p:nvSpPr>
          <p:spPr>
            <a:xfrm>
              <a:off x="4082269" y="3578842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9A44F48-2A2C-A719-118C-FD3A7AF57339}"/>
                </a:ext>
              </a:extLst>
            </p:cNvPr>
            <p:cNvSpPr txBox="1"/>
            <p:nvPr/>
          </p:nvSpPr>
          <p:spPr>
            <a:xfrm>
              <a:off x="3396353" y="3501897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943658" y="3356103"/>
              <a:ext cx="386474" cy="386474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F02EFBC-9576-DB1B-2623-D7016C7E3E7F}"/>
                </a:ext>
              </a:extLst>
            </p:cNvPr>
            <p:cNvSpPr/>
            <p:nvPr/>
          </p:nvSpPr>
          <p:spPr>
            <a:xfrm>
              <a:off x="6138396" y="3966198"/>
              <a:ext cx="125024" cy="125024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EB3870B-7B36-CF05-5281-92F7651F0E08}"/>
              </a:ext>
            </a:extLst>
          </p:cNvPr>
          <p:cNvGrpSpPr/>
          <p:nvPr/>
        </p:nvGrpSpPr>
        <p:grpSpPr>
          <a:xfrm>
            <a:off x="6214453" y="2363324"/>
            <a:ext cx="3438093" cy="735119"/>
            <a:chOff x="2943658" y="3356103"/>
            <a:chExt cx="3438093" cy="73511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CA1F59C-0344-AC9B-59D8-334BA82AC474}"/>
                </a:ext>
              </a:extLst>
            </p:cNvPr>
            <p:cNvGrpSpPr/>
            <p:nvPr/>
          </p:nvGrpSpPr>
          <p:grpSpPr>
            <a:xfrm>
              <a:off x="3054351" y="3501670"/>
              <a:ext cx="3327400" cy="509391"/>
              <a:chOff x="3054350" y="3501670"/>
              <a:chExt cx="6142645" cy="509391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00DB2A82-16E1-3013-2D7A-7A97C558B679}"/>
                  </a:ext>
                </a:extLst>
              </p:cNvPr>
              <p:cNvSpPr/>
              <p:nvPr/>
            </p:nvSpPr>
            <p:spPr>
              <a:xfrm>
                <a:off x="3113695" y="3578842"/>
                <a:ext cx="6083300" cy="432219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rgbClr val="B2C691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C703F3CF-F463-CBD1-588F-7954BCA4D44A}"/>
                  </a:ext>
                </a:extLst>
              </p:cNvPr>
              <p:cNvSpPr/>
              <p:nvPr/>
            </p:nvSpPr>
            <p:spPr>
              <a:xfrm>
                <a:off x="3054350" y="3501670"/>
                <a:ext cx="6083300" cy="432219"/>
              </a:xfrm>
              <a:prstGeom prst="roundRect">
                <a:avLst>
                  <a:gd name="adj" fmla="val 50000"/>
                </a:avLst>
              </a:prstGeom>
              <a:solidFill>
                <a:srgbClr val="90AC5F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1DA2242-DCF7-F9A3-F4DF-B81D79C58886}"/>
                </a:ext>
              </a:extLst>
            </p:cNvPr>
            <p:cNvSpPr txBox="1"/>
            <p:nvPr/>
          </p:nvSpPr>
          <p:spPr>
            <a:xfrm>
              <a:off x="4082269" y="3578842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34199C3-AEF9-CE90-EED4-5A67CEC1D701}"/>
                </a:ext>
              </a:extLst>
            </p:cNvPr>
            <p:cNvSpPr txBox="1"/>
            <p:nvPr/>
          </p:nvSpPr>
          <p:spPr>
            <a:xfrm>
              <a:off x="3396353" y="3501897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EBE69EE-479F-3D70-E04D-F692A614BB73}"/>
                </a:ext>
              </a:extLst>
            </p:cNvPr>
            <p:cNvSpPr/>
            <p:nvPr/>
          </p:nvSpPr>
          <p:spPr>
            <a:xfrm>
              <a:off x="2943658" y="3356103"/>
              <a:ext cx="386474" cy="386474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88237D9-FA4C-2784-3001-19A9EEA76522}"/>
                </a:ext>
              </a:extLst>
            </p:cNvPr>
            <p:cNvSpPr/>
            <p:nvPr/>
          </p:nvSpPr>
          <p:spPr>
            <a:xfrm>
              <a:off x="6138396" y="3966198"/>
              <a:ext cx="125024" cy="125024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F118F1E-3C57-AE7F-F95C-9BC9A3B6A511}"/>
              </a:ext>
            </a:extLst>
          </p:cNvPr>
          <p:cNvGrpSpPr/>
          <p:nvPr/>
        </p:nvGrpSpPr>
        <p:grpSpPr>
          <a:xfrm>
            <a:off x="2450173" y="3537892"/>
            <a:ext cx="3438093" cy="735119"/>
            <a:chOff x="2943658" y="3356103"/>
            <a:chExt cx="3438093" cy="73511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131FFB3-E320-6638-D348-DF1051C2B1C3}"/>
                </a:ext>
              </a:extLst>
            </p:cNvPr>
            <p:cNvGrpSpPr/>
            <p:nvPr/>
          </p:nvGrpSpPr>
          <p:grpSpPr>
            <a:xfrm>
              <a:off x="3054351" y="3501670"/>
              <a:ext cx="3327400" cy="509391"/>
              <a:chOff x="3054350" y="3501670"/>
              <a:chExt cx="6142645" cy="509391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D6E40970-C395-2B5A-2834-E7784620AFE5}"/>
                  </a:ext>
                </a:extLst>
              </p:cNvPr>
              <p:cNvSpPr/>
              <p:nvPr/>
            </p:nvSpPr>
            <p:spPr>
              <a:xfrm>
                <a:off x="3113695" y="3578842"/>
                <a:ext cx="6083300" cy="432219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rgbClr val="B2C691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EA2D8BDD-4ACA-3A35-F8C0-A6308914ED9F}"/>
                  </a:ext>
                </a:extLst>
              </p:cNvPr>
              <p:cNvSpPr/>
              <p:nvPr/>
            </p:nvSpPr>
            <p:spPr>
              <a:xfrm>
                <a:off x="3054350" y="3501670"/>
                <a:ext cx="6083300" cy="432219"/>
              </a:xfrm>
              <a:prstGeom prst="roundRect">
                <a:avLst>
                  <a:gd name="adj" fmla="val 50000"/>
                </a:avLst>
              </a:prstGeom>
              <a:solidFill>
                <a:srgbClr val="90AC5F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25D06E0-16F8-A398-1BBD-CBE9F9626103}"/>
                </a:ext>
              </a:extLst>
            </p:cNvPr>
            <p:cNvSpPr txBox="1"/>
            <p:nvPr/>
          </p:nvSpPr>
          <p:spPr>
            <a:xfrm>
              <a:off x="4082269" y="3578842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41676C8-63D5-F215-B38A-1C9322A0EB8A}"/>
                </a:ext>
              </a:extLst>
            </p:cNvPr>
            <p:cNvSpPr txBox="1"/>
            <p:nvPr/>
          </p:nvSpPr>
          <p:spPr>
            <a:xfrm>
              <a:off x="3396353" y="3501897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785D087-1BE7-561A-8199-0B90555738A1}"/>
                </a:ext>
              </a:extLst>
            </p:cNvPr>
            <p:cNvSpPr/>
            <p:nvPr/>
          </p:nvSpPr>
          <p:spPr>
            <a:xfrm>
              <a:off x="2943658" y="3356103"/>
              <a:ext cx="386474" cy="386474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8DBF9A3-D71B-2C2B-D176-6519439AB93C}"/>
                </a:ext>
              </a:extLst>
            </p:cNvPr>
            <p:cNvSpPr/>
            <p:nvPr/>
          </p:nvSpPr>
          <p:spPr>
            <a:xfrm>
              <a:off x="6138396" y="3966198"/>
              <a:ext cx="125024" cy="125024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2EDFD3C-CE12-22FB-D7CF-687EDDA593E9}"/>
              </a:ext>
            </a:extLst>
          </p:cNvPr>
          <p:cNvGrpSpPr/>
          <p:nvPr/>
        </p:nvGrpSpPr>
        <p:grpSpPr>
          <a:xfrm>
            <a:off x="6214453" y="3537892"/>
            <a:ext cx="3438093" cy="735119"/>
            <a:chOff x="2943658" y="3356103"/>
            <a:chExt cx="3438093" cy="735119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0E0BBD1-C2D3-469F-F0DF-AA8AE2BE62F3}"/>
                </a:ext>
              </a:extLst>
            </p:cNvPr>
            <p:cNvGrpSpPr/>
            <p:nvPr/>
          </p:nvGrpSpPr>
          <p:grpSpPr>
            <a:xfrm>
              <a:off x="3054351" y="3501670"/>
              <a:ext cx="3327400" cy="509391"/>
              <a:chOff x="3054350" y="3501670"/>
              <a:chExt cx="6142645" cy="509391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AF490CD6-B173-695C-78B4-5D661E0DBDC8}"/>
                  </a:ext>
                </a:extLst>
              </p:cNvPr>
              <p:cNvSpPr/>
              <p:nvPr/>
            </p:nvSpPr>
            <p:spPr>
              <a:xfrm>
                <a:off x="3113695" y="3578842"/>
                <a:ext cx="6083300" cy="432219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rgbClr val="B2C691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E7E8F841-CD42-36E5-54A1-43F8D0749549}"/>
                  </a:ext>
                </a:extLst>
              </p:cNvPr>
              <p:cNvSpPr/>
              <p:nvPr/>
            </p:nvSpPr>
            <p:spPr>
              <a:xfrm>
                <a:off x="3054350" y="3501670"/>
                <a:ext cx="6083300" cy="432219"/>
              </a:xfrm>
              <a:prstGeom prst="roundRect">
                <a:avLst>
                  <a:gd name="adj" fmla="val 50000"/>
                </a:avLst>
              </a:prstGeom>
              <a:solidFill>
                <a:srgbClr val="90AC5F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6F6A0FB-8323-179A-1FD7-96C22FBF912B}"/>
                </a:ext>
              </a:extLst>
            </p:cNvPr>
            <p:cNvSpPr txBox="1"/>
            <p:nvPr/>
          </p:nvSpPr>
          <p:spPr>
            <a:xfrm>
              <a:off x="4082269" y="3578842"/>
              <a:ext cx="1947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413F06A-E132-E358-8593-FC9932490490}"/>
                </a:ext>
              </a:extLst>
            </p:cNvPr>
            <p:cNvSpPr txBox="1"/>
            <p:nvPr/>
          </p:nvSpPr>
          <p:spPr>
            <a:xfrm>
              <a:off x="3396353" y="3501897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C5A217DA-5596-8137-94A0-2239127C803E}"/>
                </a:ext>
              </a:extLst>
            </p:cNvPr>
            <p:cNvSpPr/>
            <p:nvPr/>
          </p:nvSpPr>
          <p:spPr>
            <a:xfrm>
              <a:off x="2943658" y="3356103"/>
              <a:ext cx="386474" cy="386474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FBBCC24-5669-ABCC-73A0-F89BFCFBD917}"/>
                </a:ext>
              </a:extLst>
            </p:cNvPr>
            <p:cNvSpPr/>
            <p:nvPr/>
          </p:nvSpPr>
          <p:spPr>
            <a:xfrm>
              <a:off x="6138396" y="3966198"/>
              <a:ext cx="125024" cy="125024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FE5C5D0C-7D01-C134-BDD8-6C55B3E9F5E7}"/>
              </a:ext>
            </a:extLst>
          </p:cNvPr>
          <p:cNvSpPr txBox="1"/>
          <p:nvPr/>
        </p:nvSpPr>
        <p:spPr>
          <a:xfrm>
            <a:off x="-75895200" y="-42958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 1 P P T 模 板 网   w w w.5 1 p p tmoban.c om</a:t>
            </a:r>
          </a:p>
        </p:txBody>
      </p:sp>
    </p:spTree>
    <p:extLst>
      <p:ext uri="{BB962C8B-B14F-4D97-AF65-F5344CB8AC3E}">
        <p14:creationId xmlns:p14="http://schemas.microsoft.com/office/powerpoint/2010/main" val="787264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0" name="Arrow: Right 25">
            <a:extLst>
              <a:ext uri="{FF2B5EF4-FFF2-40B4-BE49-F238E27FC236}">
                <a16:creationId xmlns:a16="http://schemas.microsoft.com/office/drawing/2014/main" id="{39AB823C-7E5B-C6C2-F103-EC7D126903D1}"/>
              </a:ext>
            </a:extLst>
          </p:cNvPr>
          <p:cNvSpPr/>
          <p:nvPr/>
        </p:nvSpPr>
        <p:spPr>
          <a:xfrm>
            <a:off x="1451365" y="1697980"/>
            <a:ext cx="9253143" cy="717916"/>
          </a:xfrm>
          <a:prstGeom prst="rightArrow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sym typeface="+mn-lt"/>
            </a:endParaRPr>
          </a:p>
        </p:txBody>
      </p:sp>
      <p:sp>
        <p:nvSpPr>
          <p:cNvPr id="142" name="Arrow: Right 26">
            <a:extLst>
              <a:ext uri="{FF2B5EF4-FFF2-40B4-BE49-F238E27FC236}">
                <a16:creationId xmlns:a16="http://schemas.microsoft.com/office/drawing/2014/main" id="{FC1B1D12-08F2-B528-9F72-AA285D2DA402}"/>
              </a:ext>
            </a:extLst>
          </p:cNvPr>
          <p:cNvSpPr/>
          <p:nvPr/>
        </p:nvSpPr>
        <p:spPr>
          <a:xfrm>
            <a:off x="3687546" y="2422663"/>
            <a:ext cx="7016967" cy="717916"/>
          </a:xfrm>
          <a:prstGeom prst="rightArrow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44" name="Arrow: Right 27">
            <a:extLst>
              <a:ext uri="{FF2B5EF4-FFF2-40B4-BE49-F238E27FC236}">
                <a16:creationId xmlns:a16="http://schemas.microsoft.com/office/drawing/2014/main" id="{FB9B4860-CFD6-0CBF-FA0B-A634EA6695D3}"/>
              </a:ext>
            </a:extLst>
          </p:cNvPr>
          <p:cNvSpPr/>
          <p:nvPr/>
        </p:nvSpPr>
        <p:spPr>
          <a:xfrm>
            <a:off x="5923720" y="3147344"/>
            <a:ext cx="4780791" cy="717916"/>
          </a:xfrm>
          <a:prstGeom prst="rightArrow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sym typeface="+mn-lt"/>
            </a:endParaRPr>
          </a:p>
        </p:txBody>
      </p:sp>
      <p:sp>
        <p:nvSpPr>
          <p:cNvPr id="146" name="Arrow: Right 28">
            <a:extLst>
              <a:ext uri="{FF2B5EF4-FFF2-40B4-BE49-F238E27FC236}">
                <a16:creationId xmlns:a16="http://schemas.microsoft.com/office/drawing/2014/main" id="{394C1631-361F-EA11-D3F0-812B16C374D2}"/>
              </a:ext>
            </a:extLst>
          </p:cNvPr>
          <p:cNvSpPr/>
          <p:nvPr/>
        </p:nvSpPr>
        <p:spPr>
          <a:xfrm>
            <a:off x="8159898" y="3872026"/>
            <a:ext cx="2544615" cy="717916"/>
          </a:xfrm>
          <a:prstGeom prst="rightArrow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703EB9E3-EA55-C597-77D1-4BDCF6618234}"/>
              </a:ext>
            </a:extLst>
          </p:cNvPr>
          <p:cNvSpPr txBox="1"/>
          <p:nvPr/>
        </p:nvSpPr>
        <p:spPr>
          <a:xfrm>
            <a:off x="1739577" y="1903049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6C66EC65-E665-48DF-B977-47B379B51722}"/>
              </a:ext>
            </a:extLst>
          </p:cNvPr>
          <p:cNvSpPr txBox="1"/>
          <p:nvPr/>
        </p:nvSpPr>
        <p:spPr>
          <a:xfrm>
            <a:off x="3975751" y="2615032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DBA0ED4D-B52C-9862-2EF7-997CB2751E94}"/>
              </a:ext>
            </a:extLst>
          </p:cNvPr>
          <p:cNvSpPr txBox="1"/>
          <p:nvPr/>
        </p:nvSpPr>
        <p:spPr>
          <a:xfrm>
            <a:off x="6211929" y="3351245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57967FA4-0671-7745-B49A-EBED251D3279}"/>
              </a:ext>
            </a:extLst>
          </p:cNvPr>
          <p:cNvSpPr txBox="1"/>
          <p:nvPr/>
        </p:nvSpPr>
        <p:spPr>
          <a:xfrm>
            <a:off x="8314115" y="4077095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F33D0E1C-A357-F471-5F24-3A26C16C04E0}"/>
              </a:ext>
            </a:extLst>
          </p:cNvPr>
          <p:cNvSpPr txBox="1"/>
          <p:nvPr/>
        </p:nvSpPr>
        <p:spPr>
          <a:xfrm>
            <a:off x="1739577" y="2252790"/>
            <a:ext cx="6861175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16ED6089-6EEE-68E9-5612-372EDB9318D7}"/>
              </a:ext>
            </a:extLst>
          </p:cNvPr>
          <p:cNvSpPr txBox="1"/>
          <p:nvPr/>
        </p:nvSpPr>
        <p:spPr>
          <a:xfrm>
            <a:off x="3975751" y="2963604"/>
            <a:ext cx="6861175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FBF79E8-D613-B677-AF0E-777574A5B104}"/>
              </a:ext>
            </a:extLst>
          </p:cNvPr>
          <p:cNvSpPr txBox="1"/>
          <p:nvPr/>
        </p:nvSpPr>
        <p:spPr>
          <a:xfrm>
            <a:off x="6211929" y="3712639"/>
            <a:ext cx="1947969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B37C15D9-AB25-8B7D-9E34-D6ED24D5E988}"/>
              </a:ext>
            </a:extLst>
          </p:cNvPr>
          <p:cNvSpPr txBox="1"/>
          <p:nvPr/>
        </p:nvSpPr>
        <p:spPr>
          <a:xfrm>
            <a:off x="8314114" y="4509396"/>
            <a:ext cx="1947969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219BD4C2-F349-8063-11FE-FA3C64D789EC}"/>
              </a:ext>
            </a:extLst>
          </p:cNvPr>
          <p:cNvGrpSpPr/>
          <p:nvPr/>
        </p:nvGrpSpPr>
        <p:grpSpPr>
          <a:xfrm>
            <a:off x="1520375" y="3641433"/>
            <a:ext cx="4459697" cy="1664720"/>
            <a:chOff x="-1150483" y="4414114"/>
            <a:chExt cx="4459697" cy="1664720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AFA49A30-C3F8-2B3B-74D0-7B4A5958EEDE}"/>
                </a:ext>
              </a:extLst>
            </p:cNvPr>
            <p:cNvSpPr txBox="1"/>
            <p:nvPr/>
          </p:nvSpPr>
          <p:spPr>
            <a:xfrm>
              <a:off x="-1150483" y="4414114"/>
              <a:ext cx="23701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4E42B069-68DB-219E-016C-A0654ADFF32F}"/>
                </a:ext>
              </a:extLst>
            </p:cNvPr>
            <p:cNvSpPr txBox="1"/>
            <p:nvPr/>
          </p:nvSpPr>
          <p:spPr>
            <a:xfrm>
              <a:off x="-1150483" y="4724040"/>
              <a:ext cx="4459697" cy="13547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9268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" name="直接连接符 4">
            <a:extLst>
              <a:ext uri="{FF2B5EF4-FFF2-40B4-BE49-F238E27FC236}">
                <a16:creationId xmlns:a16="http://schemas.microsoft.com/office/drawing/2014/main" id="{03B0BB3D-E290-388F-1605-566ED6728D8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911350" y="1385888"/>
            <a:ext cx="10280650" cy="5472112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圆角矩形 8">
            <a:extLst>
              <a:ext uri="{FF2B5EF4-FFF2-40B4-BE49-F238E27FC236}">
                <a16:creationId xmlns:a16="http://schemas.microsoft.com/office/drawing/2014/main" id="{D60590DE-4089-B3B3-1FD9-8639A879D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0" y="4341190"/>
            <a:ext cx="1398588" cy="596900"/>
          </a:xfrm>
          <a:prstGeom prst="roundRect">
            <a:avLst>
              <a:gd name="adj" fmla="val 16667"/>
            </a:avLst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ym typeface="+mn-lt"/>
            </a:endParaRPr>
          </a:p>
        </p:txBody>
      </p:sp>
      <p:sp>
        <p:nvSpPr>
          <p:cNvPr id="6" name="圆角矩形 9">
            <a:extLst>
              <a:ext uri="{FF2B5EF4-FFF2-40B4-BE49-F238E27FC236}">
                <a16:creationId xmlns:a16="http://schemas.microsoft.com/office/drawing/2014/main" id="{50B91ADB-A327-0E1F-7B07-A8F9F0F94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6288" y="2665061"/>
            <a:ext cx="1398587" cy="596900"/>
          </a:xfrm>
          <a:prstGeom prst="roundRect">
            <a:avLst>
              <a:gd name="adj" fmla="val 16667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8" name="圆角矩形 10">
            <a:extLst>
              <a:ext uri="{FF2B5EF4-FFF2-40B4-BE49-F238E27FC236}">
                <a16:creationId xmlns:a16="http://schemas.microsoft.com/office/drawing/2014/main" id="{924F6B5B-DDD1-C419-032E-3005FD700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1025" y="1131427"/>
            <a:ext cx="1400175" cy="595312"/>
          </a:xfrm>
          <a:prstGeom prst="roundRect">
            <a:avLst>
              <a:gd name="adj" fmla="val 16667"/>
            </a:avLst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ym typeface="+mn-lt"/>
            </a:endParaRPr>
          </a:p>
        </p:txBody>
      </p:sp>
      <p:sp>
        <p:nvSpPr>
          <p:cNvPr id="9" name="圆角矩形 11">
            <a:extLst>
              <a:ext uri="{FF2B5EF4-FFF2-40B4-BE49-F238E27FC236}">
                <a16:creationId xmlns:a16="http://schemas.microsoft.com/office/drawing/2014/main" id="{F503DAC2-AB50-E78D-3D93-2750C8C90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8198" y="5129673"/>
            <a:ext cx="1400175" cy="596900"/>
          </a:xfrm>
          <a:prstGeom prst="roundRect">
            <a:avLst>
              <a:gd name="adj" fmla="val 16667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id="{16894FD0-8BCC-E236-B3B7-979AC1118A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2494" y="4460253"/>
            <a:ext cx="111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3">
            <a:extLst>
              <a:ext uri="{FF2B5EF4-FFF2-40B4-BE49-F238E27FC236}">
                <a16:creationId xmlns:a16="http://schemas.microsoft.com/office/drawing/2014/main" id="{DA300F15-297B-B806-BD1C-AFC3DBAF17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6781" y="2779361"/>
            <a:ext cx="111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4">
            <a:extLst>
              <a:ext uri="{FF2B5EF4-FFF2-40B4-BE49-F238E27FC236}">
                <a16:creationId xmlns:a16="http://schemas.microsoft.com/office/drawing/2014/main" id="{0DCE5F03-F714-1B6E-9B8B-DBE71874D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12312" y="1244139"/>
            <a:ext cx="1117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5">
            <a:extLst>
              <a:ext uri="{FF2B5EF4-FFF2-40B4-BE49-F238E27FC236}">
                <a16:creationId xmlns:a16="http://schemas.microsoft.com/office/drawing/2014/main" id="{E03AF627-C1C8-1B00-D30F-AF2FFB9E5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9485" y="5248735"/>
            <a:ext cx="111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408">
            <a:extLst>
              <a:ext uri="{FF2B5EF4-FFF2-40B4-BE49-F238E27FC236}">
                <a16:creationId xmlns:a16="http://schemas.microsoft.com/office/drawing/2014/main" id="{1B4D56E7-757D-D084-59AA-1A10F1053455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1471275" y="350838"/>
            <a:ext cx="381000" cy="382587"/>
          </a:xfrm>
          <a:custGeom>
            <a:avLst/>
            <a:gdLst>
              <a:gd name="T0" fmla="*/ 190500 w 288"/>
              <a:gd name="T1" fmla="*/ 0 h 288"/>
              <a:gd name="T2" fmla="*/ 0 w 288"/>
              <a:gd name="T3" fmla="*/ 191294 h 288"/>
              <a:gd name="T4" fmla="*/ 190500 w 288"/>
              <a:gd name="T5" fmla="*/ 382587 h 288"/>
              <a:gd name="T6" fmla="*/ 381000 w 288"/>
              <a:gd name="T7" fmla="*/ 191294 h 288"/>
              <a:gd name="T8" fmla="*/ 190500 w 288"/>
              <a:gd name="T9" fmla="*/ 0 h 288"/>
              <a:gd name="T10" fmla="*/ 203729 w 288"/>
              <a:gd name="T11" fmla="*/ 305538 h 288"/>
              <a:gd name="T12" fmla="*/ 181240 w 288"/>
              <a:gd name="T13" fmla="*/ 313509 h 288"/>
              <a:gd name="T14" fmla="*/ 181240 w 288"/>
              <a:gd name="T15" fmla="*/ 313509 h 288"/>
              <a:gd name="T16" fmla="*/ 158750 w 288"/>
              <a:gd name="T17" fmla="*/ 305538 h 288"/>
              <a:gd name="T18" fmla="*/ 150813 w 288"/>
              <a:gd name="T19" fmla="*/ 284283 h 288"/>
              <a:gd name="T20" fmla="*/ 158750 w 288"/>
              <a:gd name="T21" fmla="*/ 263029 h 288"/>
              <a:gd name="T22" fmla="*/ 181240 w 288"/>
              <a:gd name="T23" fmla="*/ 255058 h 288"/>
              <a:gd name="T24" fmla="*/ 203729 w 288"/>
              <a:gd name="T25" fmla="*/ 263029 h 288"/>
              <a:gd name="T26" fmla="*/ 211667 w 288"/>
              <a:gd name="T27" fmla="*/ 284283 h 288"/>
              <a:gd name="T28" fmla="*/ 203729 w 288"/>
              <a:gd name="T29" fmla="*/ 305538 h 288"/>
              <a:gd name="T30" fmla="*/ 254000 w 288"/>
              <a:gd name="T31" fmla="*/ 159411 h 288"/>
              <a:gd name="T32" fmla="*/ 243417 w 288"/>
              <a:gd name="T33" fmla="*/ 179338 h 288"/>
              <a:gd name="T34" fmla="*/ 228865 w 288"/>
              <a:gd name="T35" fmla="*/ 192622 h 288"/>
              <a:gd name="T36" fmla="*/ 215635 w 288"/>
              <a:gd name="T37" fmla="*/ 203249 h 288"/>
              <a:gd name="T38" fmla="*/ 206375 w 288"/>
              <a:gd name="T39" fmla="*/ 217862 h 288"/>
              <a:gd name="T40" fmla="*/ 202406 w 288"/>
              <a:gd name="T41" fmla="*/ 236460 h 288"/>
              <a:gd name="T42" fmla="*/ 202406 w 288"/>
              <a:gd name="T43" fmla="*/ 241774 h 288"/>
              <a:gd name="T44" fmla="*/ 162719 w 288"/>
              <a:gd name="T45" fmla="*/ 241774 h 288"/>
              <a:gd name="T46" fmla="*/ 157427 w 288"/>
              <a:gd name="T47" fmla="*/ 241774 h 288"/>
              <a:gd name="T48" fmla="*/ 157427 w 288"/>
              <a:gd name="T49" fmla="*/ 236460 h 288"/>
              <a:gd name="T50" fmla="*/ 156104 w 288"/>
              <a:gd name="T51" fmla="*/ 225833 h 288"/>
              <a:gd name="T52" fmla="*/ 158750 w 288"/>
              <a:gd name="T53" fmla="*/ 207235 h 288"/>
              <a:gd name="T54" fmla="*/ 168010 w 288"/>
              <a:gd name="T55" fmla="*/ 185980 h 288"/>
              <a:gd name="T56" fmla="*/ 181240 w 288"/>
              <a:gd name="T57" fmla="*/ 171367 h 288"/>
              <a:gd name="T58" fmla="*/ 194469 w 288"/>
              <a:gd name="T59" fmla="*/ 159411 h 288"/>
              <a:gd name="T60" fmla="*/ 203729 w 288"/>
              <a:gd name="T61" fmla="*/ 148784 h 288"/>
              <a:gd name="T62" fmla="*/ 206375 w 288"/>
              <a:gd name="T63" fmla="*/ 136828 h 288"/>
              <a:gd name="T64" fmla="*/ 202406 w 288"/>
              <a:gd name="T65" fmla="*/ 123544 h 288"/>
              <a:gd name="T66" fmla="*/ 183885 w 288"/>
              <a:gd name="T67" fmla="*/ 118230 h 288"/>
              <a:gd name="T68" fmla="*/ 174625 w 288"/>
              <a:gd name="T69" fmla="*/ 119558 h 288"/>
              <a:gd name="T70" fmla="*/ 164042 w 288"/>
              <a:gd name="T71" fmla="*/ 122215 h 288"/>
              <a:gd name="T72" fmla="*/ 154781 w 288"/>
              <a:gd name="T73" fmla="*/ 126201 h 288"/>
              <a:gd name="T74" fmla="*/ 145521 w 288"/>
              <a:gd name="T75" fmla="*/ 131514 h 288"/>
              <a:gd name="T76" fmla="*/ 140229 w 288"/>
              <a:gd name="T77" fmla="*/ 135500 h 288"/>
              <a:gd name="T78" fmla="*/ 120385 w 288"/>
              <a:gd name="T79" fmla="*/ 95647 h 288"/>
              <a:gd name="T80" fmla="*/ 124354 w 288"/>
              <a:gd name="T81" fmla="*/ 92990 h 288"/>
              <a:gd name="T82" fmla="*/ 152135 w 288"/>
              <a:gd name="T83" fmla="*/ 79706 h 288"/>
              <a:gd name="T84" fmla="*/ 191823 w 288"/>
              <a:gd name="T85" fmla="*/ 73063 h 288"/>
              <a:gd name="T86" fmla="*/ 240771 w 288"/>
              <a:gd name="T87" fmla="*/ 89005 h 288"/>
              <a:gd name="T88" fmla="*/ 259292 w 288"/>
              <a:gd name="T89" fmla="*/ 131514 h 288"/>
              <a:gd name="T90" fmla="*/ 254000 w 288"/>
              <a:gd name="T91" fmla="*/ 159411 h 2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4" y="230"/>
                </a:moveTo>
                <a:cubicBezTo>
                  <a:pt x="149" y="234"/>
                  <a:pt x="143" y="236"/>
                  <a:pt x="137" y="236"/>
                </a:cubicBezTo>
                <a:cubicBezTo>
                  <a:pt x="137" y="236"/>
                  <a:pt x="137" y="236"/>
                  <a:pt x="137" y="236"/>
                </a:cubicBezTo>
                <a:cubicBezTo>
                  <a:pt x="130" y="236"/>
                  <a:pt x="125" y="234"/>
                  <a:pt x="120" y="230"/>
                </a:cubicBezTo>
                <a:cubicBezTo>
                  <a:pt x="116" y="226"/>
                  <a:pt x="114" y="220"/>
                  <a:pt x="114" y="214"/>
                </a:cubicBezTo>
                <a:cubicBezTo>
                  <a:pt x="114" y="208"/>
                  <a:pt x="116" y="202"/>
                  <a:pt x="120" y="198"/>
                </a:cubicBezTo>
                <a:cubicBezTo>
                  <a:pt x="125" y="194"/>
                  <a:pt x="130" y="192"/>
                  <a:pt x="137" y="192"/>
                </a:cubicBezTo>
                <a:cubicBezTo>
                  <a:pt x="143" y="192"/>
                  <a:pt x="149" y="194"/>
                  <a:pt x="154" y="198"/>
                </a:cubicBezTo>
                <a:cubicBezTo>
                  <a:pt x="158" y="202"/>
                  <a:pt x="160" y="208"/>
                  <a:pt x="160" y="214"/>
                </a:cubicBezTo>
                <a:cubicBezTo>
                  <a:pt x="160" y="220"/>
                  <a:pt x="158" y="226"/>
                  <a:pt x="154" y="230"/>
                </a:cubicBezTo>
                <a:close/>
                <a:moveTo>
                  <a:pt x="192" y="120"/>
                </a:moveTo>
                <a:cubicBezTo>
                  <a:pt x="190" y="126"/>
                  <a:pt x="187" y="130"/>
                  <a:pt x="184" y="135"/>
                </a:cubicBezTo>
                <a:cubicBezTo>
                  <a:pt x="180" y="138"/>
                  <a:pt x="177" y="142"/>
                  <a:pt x="173" y="145"/>
                </a:cubicBezTo>
                <a:cubicBezTo>
                  <a:pt x="169" y="148"/>
                  <a:pt x="166" y="150"/>
                  <a:pt x="163" y="153"/>
                </a:cubicBezTo>
                <a:cubicBezTo>
                  <a:pt x="160" y="156"/>
                  <a:pt x="158" y="160"/>
                  <a:pt x="156" y="164"/>
                </a:cubicBezTo>
                <a:cubicBezTo>
                  <a:pt x="154" y="167"/>
                  <a:pt x="153" y="172"/>
                  <a:pt x="153" y="178"/>
                </a:cubicBezTo>
                <a:cubicBezTo>
                  <a:pt x="153" y="182"/>
                  <a:pt x="153" y="182"/>
                  <a:pt x="153" y="182"/>
                </a:cubicBezTo>
                <a:cubicBezTo>
                  <a:pt x="123" y="182"/>
                  <a:pt x="123" y="182"/>
                  <a:pt x="123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78"/>
                  <a:pt x="119" y="178"/>
                  <a:pt x="119" y="178"/>
                </a:cubicBezTo>
                <a:cubicBezTo>
                  <a:pt x="118" y="175"/>
                  <a:pt x="118" y="173"/>
                  <a:pt x="118" y="170"/>
                </a:cubicBezTo>
                <a:cubicBezTo>
                  <a:pt x="118" y="165"/>
                  <a:pt x="119" y="160"/>
                  <a:pt x="120" y="156"/>
                </a:cubicBezTo>
                <a:cubicBezTo>
                  <a:pt x="122" y="150"/>
                  <a:pt x="124" y="145"/>
                  <a:pt x="127" y="140"/>
                </a:cubicBezTo>
                <a:cubicBezTo>
                  <a:pt x="130" y="136"/>
                  <a:pt x="133" y="132"/>
                  <a:pt x="137" y="129"/>
                </a:cubicBezTo>
                <a:cubicBezTo>
                  <a:pt x="141" y="126"/>
                  <a:pt x="144" y="123"/>
                  <a:pt x="147" y="120"/>
                </a:cubicBezTo>
                <a:cubicBezTo>
                  <a:pt x="150" y="117"/>
                  <a:pt x="152" y="115"/>
                  <a:pt x="154" y="112"/>
                </a:cubicBezTo>
                <a:cubicBezTo>
                  <a:pt x="155" y="110"/>
                  <a:pt x="156" y="107"/>
                  <a:pt x="156" y="103"/>
                </a:cubicBezTo>
                <a:cubicBezTo>
                  <a:pt x="156" y="98"/>
                  <a:pt x="155" y="95"/>
                  <a:pt x="153" y="93"/>
                </a:cubicBezTo>
                <a:cubicBezTo>
                  <a:pt x="151" y="91"/>
                  <a:pt x="147" y="89"/>
                  <a:pt x="139" y="89"/>
                </a:cubicBezTo>
                <a:cubicBezTo>
                  <a:pt x="137" y="89"/>
                  <a:pt x="135" y="89"/>
                  <a:pt x="132" y="90"/>
                </a:cubicBezTo>
                <a:cubicBezTo>
                  <a:pt x="130" y="90"/>
                  <a:pt x="127" y="91"/>
                  <a:pt x="124" y="92"/>
                </a:cubicBezTo>
                <a:cubicBezTo>
                  <a:pt x="122" y="93"/>
                  <a:pt x="119" y="94"/>
                  <a:pt x="117" y="95"/>
                </a:cubicBezTo>
                <a:cubicBezTo>
                  <a:pt x="114" y="97"/>
                  <a:pt x="112" y="98"/>
                  <a:pt x="110" y="99"/>
                </a:cubicBezTo>
                <a:cubicBezTo>
                  <a:pt x="106" y="102"/>
                  <a:pt x="106" y="102"/>
                  <a:pt x="106" y="102"/>
                </a:cubicBezTo>
                <a:cubicBezTo>
                  <a:pt x="91" y="72"/>
                  <a:pt x="91" y="72"/>
                  <a:pt x="91" y="72"/>
                </a:cubicBezTo>
                <a:cubicBezTo>
                  <a:pt x="94" y="70"/>
                  <a:pt x="94" y="70"/>
                  <a:pt x="94" y="70"/>
                </a:cubicBezTo>
                <a:cubicBezTo>
                  <a:pt x="100" y="66"/>
                  <a:pt x="107" y="62"/>
                  <a:pt x="115" y="60"/>
                </a:cubicBezTo>
                <a:cubicBezTo>
                  <a:pt x="124" y="57"/>
                  <a:pt x="133" y="55"/>
                  <a:pt x="145" y="55"/>
                </a:cubicBezTo>
                <a:cubicBezTo>
                  <a:pt x="160" y="55"/>
                  <a:pt x="173" y="59"/>
                  <a:pt x="182" y="67"/>
                </a:cubicBezTo>
                <a:cubicBezTo>
                  <a:pt x="191" y="75"/>
                  <a:pt x="196" y="86"/>
                  <a:pt x="196" y="99"/>
                </a:cubicBezTo>
                <a:cubicBezTo>
                  <a:pt x="196" y="107"/>
                  <a:pt x="194" y="114"/>
                  <a:pt x="192" y="120"/>
                </a:cubicBezTo>
                <a:close/>
              </a:path>
            </a:pathLst>
          </a:custGeom>
          <a:solidFill>
            <a:srgbClr val="5960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2">
            <a:extLst>
              <a:ext uri="{FF2B5EF4-FFF2-40B4-BE49-F238E27FC236}">
                <a16:creationId xmlns:a16="http://schemas.microsoft.com/office/drawing/2014/main" id="{8AFC83CD-C17F-9EC7-8625-41BFA6127525}"/>
              </a:ext>
            </a:extLst>
          </p:cNvPr>
          <p:cNvSpPr>
            <a:spLocks noChangeArrowheads="1"/>
          </p:cNvSpPr>
          <p:nvPr/>
        </p:nvSpPr>
        <p:spPr bwMode="auto">
          <a:xfrm rot="20247195">
            <a:off x="-365125" y="3756025"/>
            <a:ext cx="13479463" cy="2095500"/>
          </a:xfrm>
          <a:custGeom>
            <a:avLst/>
            <a:gdLst>
              <a:gd name="T0" fmla="*/ 0 w 13479242"/>
              <a:gd name="T1" fmla="*/ 490543 h 2096179"/>
              <a:gd name="T2" fmla="*/ 13479463 w 13479242"/>
              <a:gd name="T3" fmla="*/ 0 h 2096179"/>
              <a:gd name="T4" fmla="*/ 13385372 w 13479242"/>
              <a:gd name="T5" fmla="*/ 214262 h 2096179"/>
              <a:gd name="T6" fmla="*/ 3798748 w 13479242"/>
              <a:gd name="T7" fmla="*/ 2095500 h 2096179"/>
              <a:gd name="T8" fmla="*/ 0 w 13479242"/>
              <a:gd name="T9" fmla="*/ 490543 h 2096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479242" h="2096179">
                <a:moveTo>
                  <a:pt x="0" y="490702"/>
                </a:moveTo>
                <a:cubicBezTo>
                  <a:pt x="4530268" y="237566"/>
                  <a:pt x="9030830" y="92106"/>
                  <a:pt x="13479242" y="0"/>
                </a:cubicBezTo>
                <a:lnTo>
                  <a:pt x="13385153" y="214331"/>
                </a:lnTo>
                <a:cubicBezTo>
                  <a:pt x="9644594" y="745328"/>
                  <a:pt x="7531021" y="1801786"/>
                  <a:pt x="3798686" y="2096179"/>
                </a:cubicBezTo>
                <a:lnTo>
                  <a:pt x="0" y="490702"/>
                </a:lnTo>
                <a:close/>
              </a:path>
            </a:pathLst>
          </a:custGeom>
          <a:solidFill>
            <a:srgbClr val="739564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6" name="直接连接符 2">
            <a:extLst>
              <a:ext uri="{FF2B5EF4-FFF2-40B4-BE49-F238E27FC236}">
                <a16:creationId xmlns:a16="http://schemas.microsoft.com/office/drawing/2014/main" id="{C7B468D7-ED89-C30D-1B62-BB8A11792D4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032000" y="1385888"/>
            <a:ext cx="10160000" cy="5472112"/>
          </a:xfrm>
          <a:prstGeom prst="line">
            <a:avLst/>
          </a:prstGeom>
          <a:noFill/>
          <a:ln w="19050">
            <a:solidFill>
              <a:schemeClr val="bg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BE653B0-DE56-CD6C-5352-2B49713C9157}"/>
              </a:ext>
            </a:extLst>
          </p:cNvPr>
          <p:cNvGrpSpPr/>
          <p:nvPr/>
        </p:nvGrpSpPr>
        <p:grpSpPr>
          <a:xfrm>
            <a:off x="8415670" y="4207456"/>
            <a:ext cx="2918593" cy="820767"/>
            <a:chOff x="558799" y="4414114"/>
            <a:chExt cx="2918593" cy="82076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E8576A1-1073-FC21-D22D-D82F0D06EE86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31F32D6-9E89-7B22-A711-33FA344B6A11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7E53467-4E1E-45CE-EB21-989CAE828304}"/>
              </a:ext>
            </a:extLst>
          </p:cNvPr>
          <p:cNvGrpSpPr/>
          <p:nvPr/>
        </p:nvGrpSpPr>
        <p:grpSpPr>
          <a:xfrm>
            <a:off x="6555581" y="1068998"/>
            <a:ext cx="2839371" cy="820767"/>
            <a:chOff x="-20070" y="4414114"/>
            <a:chExt cx="2839371" cy="82076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093E09E-F5D3-9E2E-6021-52FF4F90CD92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D90713E-4168-CE4F-A7F9-8B0DB2F96E88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0A75580-9C7B-A508-7323-C0723F5DA72E}"/>
              </a:ext>
            </a:extLst>
          </p:cNvPr>
          <p:cNvGrpSpPr/>
          <p:nvPr/>
        </p:nvGrpSpPr>
        <p:grpSpPr>
          <a:xfrm>
            <a:off x="3591891" y="1844294"/>
            <a:ext cx="2839371" cy="820767"/>
            <a:chOff x="-20070" y="4414114"/>
            <a:chExt cx="2839371" cy="82076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60C5952-1B03-6500-0558-4DD54038DFFF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A462772-16B7-DF8C-E131-60F6D5F832DE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7693B44-22DA-D8C6-878E-5E9907900B07}"/>
              </a:ext>
            </a:extLst>
          </p:cNvPr>
          <p:cNvGrpSpPr/>
          <p:nvPr/>
        </p:nvGrpSpPr>
        <p:grpSpPr>
          <a:xfrm>
            <a:off x="752808" y="3429000"/>
            <a:ext cx="2839371" cy="820767"/>
            <a:chOff x="-20070" y="4414114"/>
            <a:chExt cx="2839371" cy="82076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DE78876-F2C3-E241-2D02-63AB1744A432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ADA37CB-8955-E7AE-468B-AECD23389F46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4762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오각형 6">
            <a:extLst>
              <a:ext uri="{FF2B5EF4-FFF2-40B4-BE49-F238E27FC236}">
                <a16:creationId xmlns:a16="http://schemas.microsoft.com/office/drawing/2014/main" id="{A3C86220-55E2-B1B2-9E4D-ABAB8506E1EA}"/>
              </a:ext>
            </a:extLst>
          </p:cNvPr>
          <p:cNvSpPr/>
          <p:nvPr/>
        </p:nvSpPr>
        <p:spPr>
          <a:xfrm>
            <a:off x="1558925" y="1476739"/>
            <a:ext cx="9502775" cy="3397262"/>
          </a:xfrm>
          <a:prstGeom prst="homePlate">
            <a:avLst>
              <a:gd name="adj" fmla="val 23542"/>
            </a:avLst>
          </a:prstGeom>
          <a:noFill/>
          <a:ln w="2540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자유형 9">
            <a:extLst>
              <a:ext uri="{FF2B5EF4-FFF2-40B4-BE49-F238E27FC236}">
                <a16:creationId xmlns:a16="http://schemas.microsoft.com/office/drawing/2014/main" id="{58A2B34D-E229-A586-1654-8C32CED0C942}"/>
              </a:ext>
            </a:extLst>
          </p:cNvPr>
          <p:cNvSpPr/>
          <p:nvPr/>
        </p:nvSpPr>
        <p:spPr>
          <a:xfrm>
            <a:off x="1643868" y="1560446"/>
            <a:ext cx="1568472" cy="572731"/>
          </a:xfrm>
          <a:custGeom>
            <a:avLst/>
            <a:gdLst>
              <a:gd name="connsiteX0" fmla="*/ 0 w 1326871"/>
              <a:gd name="connsiteY0" fmla="*/ 0 h 420290"/>
              <a:gd name="connsiteX1" fmla="*/ 1326871 w 1326871"/>
              <a:gd name="connsiteY1" fmla="*/ 0 h 420290"/>
              <a:gd name="connsiteX2" fmla="*/ 1326871 w 1326871"/>
              <a:gd name="connsiteY2" fmla="*/ 420290 h 420290"/>
              <a:gd name="connsiteX3" fmla="*/ 0 w 1326871"/>
              <a:gd name="connsiteY3" fmla="*/ 420290 h 420290"/>
              <a:gd name="connsiteX4" fmla="*/ 0 w 1326871"/>
              <a:gd name="connsiteY4" fmla="*/ 0 h 420290"/>
              <a:gd name="connsiteX0" fmla="*/ 0 w 1326871"/>
              <a:gd name="connsiteY0" fmla="*/ 412 h 420702"/>
              <a:gd name="connsiteX1" fmla="*/ 1124840 w 1326871"/>
              <a:gd name="connsiteY1" fmla="*/ 0 h 420702"/>
              <a:gd name="connsiteX2" fmla="*/ 1326871 w 1326871"/>
              <a:gd name="connsiteY2" fmla="*/ 420702 h 420702"/>
              <a:gd name="connsiteX3" fmla="*/ 0 w 1326871"/>
              <a:gd name="connsiteY3" fmla="*/ 420702 h 420702"/>
              <a:gd name="connsiteX4" fmla="*/ 0 w 1326871"/>
              <a:gd name="connsiteY4" fmla="*/ 412 h 420702"/>
              <a:gd name="connsiteX0" fmla="*/ 0 w 1326871"/>
              <a:gd name="connsiteY0" fmla="*/ 412 h 420702"/>
              <a:gd name="connsiteX1" fmla="*/ 1119219 w 1326871"/>
              <a:gd name="connsiteY1" fmla="*/ 0 h 420702"/>
              <a:gd name="connsiteX2" fmla="*/ 1326871 w 1326871"/>
              <a:gd name="connsiteY2" fmla="*/ 420702 h 420702"/>
              <a:gd name="connsiteX3" fmla="*/ 0 w 1326871"/>
              <a:gd name="connsiteY3" fmla="*/ 420702 h 420702"/>
              <a:gd name="connsiteX4" fmla="*/ 0 w 1326871"/>
              <a:gd name="connsiteY4" fmla="*/ 412 h 420702"/>
              <a:gd name="connsiteX0" fmla="*/ 0 w 1326871"/>
              <a:gd name="connsiteY0" fmla="*/ 412 h 420702"/>
              <a:gd name="connsiteX1" fmla="*/ 1119219 w 1326871"/>
              <a:gd name="connsiteY1" fmla="*/ 0 h 420702"/>
              <a:gd name="connsiteX2" fmla="*/ 1326871 w 1326871"/>
              <a:gd name="connsiteY2" fmla="*/ 420702 h 420702"/>
              <a:gd name="connsiteX3" fmla="*/ 0 w 1326871"/>
              <a:gd name="connsiteY3" fmla="*/ 420702 h 420702"/>
              <a:gd name="connsiteX4" fmla="*/ 0 w 1326871"/>
              <a:gd name="connsiteY4" fmla="*/ 412 h 420702"/>
              <a:gd name="connsiteX0" fmla="*/ 0 w 1326871"/>
              <a:gd name="connsiteY0" fmla="*/ 412 h 420702"/>
              <a:gd name="connsiteX1" fmla="*/ 1096651 w 1326871"/>
              <a:gd name="connsiteY1" fmla="*/ 0 h 420702"/>
              <a:gd name="connsiteX2" fmla="*/ 1326871 w 1326871"/>
              <a:gd name="connsiteY2" fmla="*/ 420702 h 420702"/>
              <a:gd name="connsiteX3" fmla="*/ 0 w 1326871"/>
              <a:gd name="connsiteY3" fmla="*/ 420702 h 420702"/>
              <a:gd name="connsiteX4" fmla="*/ 0 w 1326871"/>
              <a:gd name="connsiteY4" fmla="*/ 412 h 420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871" h="420702">
                <a:moveTo>
                  <a:pt x="0" y="412"/>
                </a:moveTo>
                <a:lnTo>
                  <a:pt x="1096651" y="0"/>
                </a:lnTo>
                <a:lnTo>
                  <a:pt x="1326871" y="420702"/>
                </a:lnTo>
                <a:lnTo>
                  <a:pt x="0" y="420702"/>
                </a:lnTo>
                <a:lnTo>
                  <a:pt x="0" y="412"/>
                </a:lnTo>
                <a:close/>
              </a:path>
            </a:pathLst>
          </a:custGeom>
          <a:solidFill>
            <a:srgbClr val="90A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평행 사변형 10">
            <a:extLst>
              <a:ext uri="{FF2B5EF4-FFF2-40B4-BE49-F238E27FC236}">
                <a16:creationId xmlns:a16="http://schemas.microsoft.com/office/drawing/2014/main" id="{ADF4ACE5-536C-046C-1479-E66D691D1BF6}"/>
              </a:ext>
            </a:extLst>
          </p:cNvPr>
          <p:cNvSpPr/>
          <p:nvPr/>
        </p:nvSpPr>
        <p:spPr>
          <a:xfrm rot="10800000" flipV="1">
            <a:off x="2976215" y="1560446"/>
            <a:ext cx="1445091" cy="572169"/>
          </a:xfrm>
          <a:prstGeom prst="parallelogram">
            <a:avLst>
              <a:gd name="adj" fmla="val 47691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평행 사변형 18">
            <a:extLst>
              <a:ext uri="{FF2B5EF4-FFF2-40B4-BE49-F238E27FC236}">
                <a16:creationId xmlns:a16="http://schemas.microsoft.com/office/drawing/2014/main" id="{A9C7C0BC-9C4E-21B0-61A2-6D2105E8164A}"/>
              </a:ext>
            </a:extLst>
          </p:cNvPr>
          <p:cNvSpPr/>
          <p:nvPr/>
        </p:nvSpPr>
        <p:spPr>
          <a:xfrm rot="10800000" flipV="1">
            <a:off x="4185180" y="1560446"/>
            <a:ext cx="1445091" cy="572169"/>
          </a:xfrm>
          <a:prstGeom prst="parallelogram">
            <a:avLst>
              <a:gd name="adj" fmla="val 47691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평행 사변형 19">
            <a:extLst>
              <a:ext uri="{FF2B5EF4-FFF2-40B4-BE49-F238E27FC236}">
                <a16:creationId xmlns:a16="http://schemas.microsoft.com/office/drawing/2014/main" id="{B9FBD807-17E3-71BA-B95E-2654E045873C}"/>
              </a:ext>
            </a:extLst>
          </p:cNvPr>
          <p:cNvSpPr/>
          <p:nvPr/>
        </p:nvSpPr>
        <p:spPr>
          <a:xfrm rot="10800000" flipV="1">
            <a:off x="5394145" y="1560446"/>
            <a:ext cx="1445091" cy="572169"/>
          </a:xfrm>
          <a:prstGeom prst="parallelogram">
            <a:avLst>
              <a:gd name="adj" fmla="val 47691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평행 사변형 20">
            <a:extLst>
              <a:ext uri="{FF2B5EF4-FFF2-40B4-BE49-F238E27FC236}">
                <a16:creationId xmlns:a16="http://schemas.microsoft.com/office/drawing/2014/main" id="{C92214CE-1D6B-4532-5898-9F8932D01E9F}"/>
              </a:ext>
            </a:extLst>
          </p:cNvPr>
          <p:cNvSpPr/>
          <p:nvPr/>
        </p:nvSpPr>
        <p:spPr>
          <a:xfrm rot="10800000" flipV="1">
            <a:off x="6603110" y="1560446"/>
            <a:ext cx="1445091" cy="572169"/>
          </a:xfrm>
          <a:prstGeom prst="parallelogram">
            <a:avLst>
              <a:gd name="adj" fmla="val 47691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평행 사변형 21">
            <a:extLst>
              <a:ext uri="{FF2B5EF4-FFF2-40B4-BE49-F238E27FC236}">
                <a16:creationId xmlns:a16="http://schemas.microsoft.com/office/drawing/2014/main" id="{4E71998B-7559-8441-ABC1-56E2EDD5C05F}"/>
              </a:ext>
            </a:extLst>
          </p:cNvPr>
          <p:cNvSpPr/>
          <p:nvPr/>
        </p:nvSpPr>
        <p:spPr>
          <a:xfrm rot="10800000" flipV="1">
            <a:off x="7812076" y="1560446"/>
            <a:ext cx="1445091" cy="572169"/>
          </a:xfrm>
          <a:prstGeom prst="parallelogram">
            <a:avLst>
              <a:gd name="adj" fmla="val 47691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평행 사변형 22">
            <a:extLst>
              <a:ext uri="{FF2B5EF4-FFF2-40B4-BE49-F238E27FC236}">
                <a16:creationId xmlns:a16="http://schemas.microsoft.com/office/drawing/2014/main" id="{695520E5-FA93-3E0D-E7C2-3E435208A7BE}"/>
              </a:ext>
            </a:extLst>
          </p:cNvPr>
          <p:cNvSpPr/>
          <p:nvPr/>
        </p:nvSpPr>
        <p:spPr>
          <a:xfrm rot="10800000" flipV="1">
            <a:off x="9021043" y="1560446"/>
            <a:ext cx="1445091" cy="572169"/>
          </a:xfrm>
          <a:prstGeom prst="parallelogram">
            <a:avLst>
              <a:gd name="adj" fmla="val 47691"/>
            </a:avLst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ko-KR" altLang="en-US" sz="2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3" name="직선 연결선 26">
            <a:extLst>
              <a:ext uri="{FF2B5EF4-FFF2-40B4-BE49-F238E27FC236}">
                <a16:creationId xmlns:a16="http://schemas.microsoft.com/office/drawing/2014/main" id="{2EB4C9B5-A525-1EC0-C8B0-B2AAEABBB2CA}"/>
              </a:ext>
            </a:extLst>
          </p:cNvPr>
          <p:cNvCxnSpPr/>
          <p:nvPr/>
        </p:nvCxnSpPr>
        <p:spPr>
          <a:xfrm rot="5400000">
            <a:off x="1856220" y="3492233"/>
            <a:ext cx="2718112" cy="0"/>
          </a:xfrm>
          <a:prstGeom prst="line">
            <a:avLst/>
          </a:prstGeom>
          <a:ln w="9525">
            <a:solidFill>
              <a:schemeClr val="tx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28">
            <a:extLst>
              <a:ext uri="{FF2B5EF4-FFF2-40B4-BE49-F238E27FC236}">
                <a16:creationId xmlns:a16="http://schemas.microsoft.com/office/drawing/2014/main" id="{F41D3C04-77A2-7266-46D8-0AC8DEB2A668}"/>
              </a:ext>
            </a:extLst>
          </p:cNvPr>
          <p:cNvCxnSpPr/>
          <p:nvPr/>
        </p:nvCxnSpPr>
        <p:spPr>
          <a:xfrm rot="5400000">
            <a:off x="3066362" y="3492233"/>
            <a:ext cx="2718112" cy="0"/>
          </a:xfrm>
          <a:prstGeom prst="line">
            <a:avLst/>
          </a:prstGeom>
          <a:ln w="9525">
            <a:solidFill>
              <a:schemeClr val="tx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29">
            <a:extLst>
              <a:ext uri="{FF2B5EF4-FFF2-40B4-BE49-F238E27FC236}">
                <a16:creationId xmlns:a16="http://schemas.microsoft.com/office/drawing/2014/main" id="{3C87B815-0918-649F-F26E-C77B782174DE}"/>
              </a:ext>
            </a:extLst>
          </p:cNvPr>
          <p:cNvCxnSpPr/>
          <p:nvPr/>
        </p:nvCxnSpPr>
        <p:spPr>
          <a:xfrm rot="5400000">
            <a:off x="4276505" y="3492233"/>
            <a:ext cx="2718112" cy="0"/>
          </a:xfrm>
          <a:prstGeom prst="line">
            <a:avLst/>
          </a:prstGeom>
          <a:ln w="9525">
            <a:solidFill>
              <a:schemeClr val="tx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30">
            <a:extLst>
              <a:ext uri="{FF2B5EF4-FFF2-40B4-BE49-F238E27FC236}">
                <a16:creationId xmlns:a16="http://schemas.microsoft.com/office/drawing/2014/main" id="{8CC2C007-3C6E-BFF8-BBF5-995079D5A652}"/>
              </a:ext>
            </a:extLst>
          </p:cNvPr>
          <p:cNvCxnSpPr/>
          <p:nvPr/>
        </p:nvCxnSpPr>
        <p:spPr>
          <a:xfrm rot="5400000">
            <a:off x="5486647" y="3492233"/>
            <a:ext cx="2718112" cy="0"/>
          </a:xfrm>
          <a:prstGeom prst="line">
            <a:avLst/>
          </a:prstGeom>
          <a:ln w="9525">
            <a:solidFill>
              <a:schemeClr val="tx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31">
            <a:extLst>
              <a:ext uri="{FF2B5EF4-FFF2-40B4-BE49-F238E27FC236}">
                <a16:creationId xmlns:a16="http://schemas.microsoft.com/office/drawing/2014/main" id="{05A9F631-B3D3-8602-DA09-F60AC0089B4B}"/>
              </a:ext>
            </a:extLst>
          </p:cNvPr>
          <p:cNvCxnSpPr/>
          <p:nvPr/>
        </p:nvCxnSpPr>
        <p:spPr>
          <a:xfrm rot="5400000">
            <a:off x="6696790" y="3492233"/>
            <a:ext cx="2718112" cy="0"/>
          </a:xfrm>
          <a:prstGeom prst="line">
            <a:avLst/>
          </a:prstGeom>
          <a:ln w="9525">
            <a:solidFill>
              <a:schemeClr val="tx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32">
            <a:extLst>
              <a:ext uri="{FF2B5EF4-FFF2-40B4-BE49-F238E27FC236}">
                <a16:creationId xmlns:a16="http://schemas.microsoft.com/office/drawing/2014/main" id="{C5A1FD66-BFD8-770A-5662-7B48B2B37DDB}"/>
              </a:ext>
            </a:extLst>
          </p:cNvPr>
          <p:cNvCxnSpPr/>
          <p:nvPr/>
        </p:nvCxnSpPr>
        <p:spPr>
          <a:xfrm rot="5400000">
            <a:off x="7906931" y="3492233"/>
            <a:ext cx="2718112" cy="0"/>
          </a:xfrm>
          <a:prstGeom prst="line">
            <a:avLst/>
          </a:prstGeom>
          <a:ln w="9525">
            <a:solidFill>
              <a:schemeClr val="tx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37">
            <a:extLst>
              <a:ext uri="{FF2B5EF4-FFF2-40B4-BE49-F238E27FC236}">
                <a16:creationId xmlns:a16="http://schemas.microsoft.com/office/drawing/2014/main" id="{43BEA610-D50C-D1F6-0008-C80E2DB6F1A8}"/>
              </a:ext>
            </a:extLst>
          </p:cNvPr>
          <p:cNvCxnSpPr/>
          <p:nvPr/>
        </p:nvCxnSpPr>
        <p:spPr>
          <a:xfrm>
            <a:off x="1601396" y="2686078"/>
            <a:ext cx="9216098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38">
            <a:extLst>
              <a:ext uri="{FF2B5EF4-FFF2-40B4-BE49-F238E27FC236}">
                <a16:creationId xmlns:a16="http://schemas.microsoft.com/office/drawing/2014/main" id="{816D8D0A-4E83-8E82-1FB8-2407F43B325B}"/>
              </a:ext>
            </a:extLst>
          </p:cNvPr>
          <p:cNvCxnSpPr/>
          <p:nvPr/>
        </p:nvCxnSpPr>
        <p:spPr>
          <a:xfrm>
            <a:off x="1601396" y="3227381"/>
            <a:ext cx="9385980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39">
            <a:extLst>
              <a:ext uri="{FF2B5EF4-FFF2-40B4-BE49-F238E27FC236}">
                <a16:creationId xmlns:a16="http://schemas.microsoft.com/office/drawing/2014/main" id="{85B19D38-7BAD-9000-E195-191159317C8D}"/>
              </a:ext>
            </a:extLst>
          </p:cNvPr>
          <p:cNvCxnSpPr/>
          <p:nvPr/>
        </p:nvCxnSpPr>
        <p:spPr>
          <a:xfrm>
            <a:off x="1601396" y="3768685"/>
            <a:ext cx="9131157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40">
            <a:extLst>
              <a:ext uri="{FF2B5EF4-FFF2-40B4-BE49-F238E27FC236}">
                <a16:creationId xmlns:a16="http://schemas.microsoft.com/office/drawing/2014/main" id="{40E049A4-3F09-1088-73B3-EBA3FC7936B0}"/>
              </a:ext>
            </a:extLst>
          </p:cNvPr>
          <p:cNvCxnSpPr/>
          <p:nvPr/>
        </p:nvCxnSpPr>
        <p:spPr>
          <a:xfrm>
            <a:off x="1601396" y="4309988"/>
            <a:ext cx="8876333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오각형 46">
            <a:extLst>
              <a:ext uri="{FF2B5EF4-FFF2-40B4-BE49-F238E27FC236}">
                <a16:creationId xmlns:a16="http://schemas.microsoft.com/office/drawing/2014/main" id="{1FC1C770-3EB2-DD68-B244-E1F7964B76F2}"/>
              </a:ext>
            </a:extLst>
          </p:cNvPr>
          <p:cNvSpPr/>
          <p:nvPr/>
        </p:nvSpPr>
        <p:spPr>
          <a:xfrm>
            <a:off x="1643868" y="2175648"/>
            <a:ext cx="1571408" cy="467175"/>
          </a:xfrm>
          <a:prstGeom prst="homePlate">
            <a:avLst>
              <a:gd name="adj" fmla="val 2354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오각형 47">
            <a:extLst>
              <a:ext uri="{FF2B5EF4-FFF2-40B4-BE49-F238E27FC236}">
                <a16:creationId xmlns:a16="http://schemas.microsoft.com/office/drawing/2014/main" id="{0CAE467D-7217-816B-2885-857120275F94}"/>
              </a:ext>
            </a:extLst>
          </p:cNvPr>
          <p:cNvSpPr/>
          <p:nvPr/>
        </p:nvSpPr>
        <p:spPr>
          <a:xfrm>
            <a:off x="3250070" y="2717146"/>
            <a:ext cx="2386024" cy="467175"/>
          </a:xfrm>
          <a:prstGeom prst="homePlate">
            <a:avLst>
              <a:gd name="adj" fmla="val 2354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오각형 48">
            <a:extLst>
              <a:ext uri="{FF2B5EF4-FFF2-40B4-BE49-F238E27FC236}">
                <a16:creationId xmlns:a16="http://schemas.microsoft.com/office/drawing/2014/main" id="{2AA4C97B-1B33-6E19-0943-27E756E4A767}"/>
              </a:ext>
            </a:extLst>
          </p:cNvPr>
          <p:cNvSpPr/>
          <p:nvPr/>
        </p:nvSpPr>
        <p:spPr>
          <a:xfrm>
            <a:off x="5659290" y="3258645"/>
            <a:ext cx="1165978" cy="467175"/>
          </a:xfrm>
          <a:prstGeom prst="homePlate">
            <a:avLst>
              <a:gd name="adj" fmla="val 2354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오각형 49">
            <a:extLst>
              <a:ext uri="{FF2B5EF4-FFF2-40B4-BE49-F238E27FC236}">
                <a16:creationId xmlns:a16="http://schemas.microsoft.com/office/drawing/2014/main" id="{A7ECB05F-4A7D-1F92-025C-2633EC14E885}"/>
              </a:ext>
            </a:extLst>
          </p:cNvPr>
          <p:cNvSpPr/>
          <p:nvPr/>
        </p:nvSpPr>
        <p:spPr>
          <a:xfrm>
            <a:off x="6867738" y="3800144"/>
            <a:ext cx="2378348" cy="467175"/>
          </a:xfrm>
          <a:prstGeom prst="homePlate">
            <a:avLst>
              <a:gd name="adj" fmla="val 2354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오각형 50">
            <a:extLst>
              <a:ext uri="{FF2B5EF4-FFF2-40B4-BE49-F238E27FC236}">
                <a16:creationId xmlns:a16="http://schemas.microsoft.com/office/drawing/2014/main" id="{B5F8D528-6417-83E0-01B2-9F21D66F1289}"/>
              </a:ext>
            </a:extLst>
          </p:cNvPr>
          <p:cNvSpPr/>
          <p:nvPr/>
        </p:nvSpPr>
        <p:spPr>
          <a:xfrm>
            <a:off x="9288556" y="4341643"/>
            <a:ext cx="1061762" cy="467175"/>
          </a:xfrm>
          <a:prstGeom prst="homePlate">
            <a:avLst>
              <a:gd name="adj" fmla="val 2354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F97B1C3-DE2D-E907-5DA3-BDAD78AA3934}"/>
              </a:ext>
            </a:extLst>
          </p:cNvPr>
          <p:cNvSpPr txBox="1"/>
          <p:nvPr/>
        </p:nvSpPr>
        <p:spPr>
          <a:xfrm>
            <a:off x="1930640" y="1679573"/>
            <a:ext cx="976821" cy="39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SUN</a:t>
            </a:r>
            <a:endParaRPr lang="ko-KR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27A6240-65F3-6583-D5D8-9DB0264D2AD7}"/>
              </a:ext>
            </a:extLst>
          </p:cNvPr>
          <p:cNvSpPr txBox="1"/>
          <p:nvPr/>
        </p:nvSpPr>
        <p:spPr>
          <a:xfrm>
            <a:off x="3159073" y="1679573"/>
            <a:ext cx="976821" cy="39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MON</a:t>
            </a:r>
            <a:endParaRPr lang="ko-KR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A1F6D0-E9A5-3C03-0FBB-6B646C9576C0}"/>
              </a:ext>
            </a:extLst>
          </p:cNvPr>
          <p:cNvSpPr txBox="1"/>
          <p:nvPr/>
        </p:nvSpPr>
        <p:spPr>
          <a:xfrm>
            <a:off x="4387505" y="1679573"/>
            <a:ext cx="976821" cy="39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TUE</a:t>
            </a:r>
            <a:endParaRPr lang="ko-KR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0D806A1-434D-9828-A3A0-6C84A9ED1139}"/>
              </a:ext>
            </a:extLst>
          </p:cNvPr>
          <p:cNvSpPr txBox="1"/>
          <p:nvPr/>
        </p:nvSpPr>
        <p:spPr>
          <a:xfrm>
            <a:off x="5615938" y="1679573"/>
            <a:ext cx="976821" cy="39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WED</a:t>
            </a:r>
            <a:endParaRPr lang="ko-KR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693E26-BA70-2CD9-C41C-2C09C7C9178B}"/>
              </a:ext>
            </a:extLst>
          </p:cNvPr>
          <p:cNvSpPr txBox="1"/>
          <p:nvPr/>
        </p:nvSpPr>
        <p:spPr>
          <a:xfrm>
            <a:off x="6844370" y="1679573"/>
            <a:ext cx="976821" cy="39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THU</a:t>
            </a:r>
            <a:endParaRPr lang="ko-KR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AC8929-69E9-1CA5-CE3B-A29C523F497D}"/>
              </a:ext>
            </a:extLst>
          </p:cNvPr>
          <p:cNvSpPr txBox="1"/>
          <p:nvPr/>
        </p:nvSpPr>
        <p:spPr>
          <a:xfrm>
            <a:off x="8072801" y="1679573"/>
            <a:ext cx="976821" cy="39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FRI</a:t>
            </a:r>
            <a:endParaRPr lang="ko-KR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5">
            <a:extLst>
              <a:ext uri="{FF2B5EF4-FFF2-40B4-BE49-F238E27FC236}">
                <a16:creationId xmlns:a16="http://schemas.microsoft.com/office/drawing/2014/main" id="{AC750D19-EC51-54D5-A5FE-D2797DB95343}"/>
              </a:ext>
            </a:extLst>
          </p:cNvPr>
          <p:cNvSpPr txBox="1"/>
          <p:nvPr/>
        </p:nvSpPr>
        <p:spPr>
          <a:xfrm>
            <a:off x="9301232" y="1679573"/>
            <a:ext cx="976821" cy="39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SET</a:t>
            </a:r>
            <a:endParaRPr lang="ko-KR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6">
            <a:extLst>
              <a:ext uri="{FF2B5EF4-FFF2-40B4-BE49-F238E27FC236}">
                <a16:creationId xmlns:a16="http://schemas.microsoft.com/office/drawing/2014/main" id="{426D6CDE-6DC5-F168-A89F-820ADAB665E1}"/>
              </a:ext>
            </a:extLst>
          </p:cNvPr>
          <p:cNvSpPr txBox="1"/>
          <p:nvPr/>
        </p:nvSpPr>
        <p:spPr>
          <a:xfrm>
            <a:off x="1956129" y="2207892"/>
            <a:ext cx="9258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单击此处添加描述文本</a:t>
            </a: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36">
            <a:extLst>
              <a:ext uri="{FF2B5EF4-FFF2-40B4-BE49-F238E27FC236}">
                <a16:creationId xmlns:a16="http://schemas.microsoft.com/office/drawing/2014/main" id="{DFB2D7C4-D5EE-3477-AA2C-ABF1371F1D69}"/>
              </a:ext>
            </a:extLst>
          </p:cNvPr>
          <p:cNvSpPr txBox="1"/>
          <p:nvPr/>
        </p:nvSpPr>
        <p:spPr>
          <a:xfrm>
            <a:off x="3940464" y="2746038"/>
            <a:ext cx="9258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单击此处添加描述文本</a:t>
            </a: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36">
            <a:extLst>
              <a:ext uri="{FF2B5EF4-FFF2-40B4-BE49-F238E27FC236}">
                <a16:creationId xmlns:a16="http://schemas.microsoft.com/office/drawing/2014/main" id="{00179D5C-BB9F-987B-6D53-E805FF703225}"/>
              </a:ext>
            </a:extLst>
          </p:cNvPr>
          <p:cNvSpPr txBox="1"/>
          <p:nvPr/>
        </p:nvSpPr>
        <p:spPr>
          <a:xfrm>
            <a:off x="5749726" y="3288145"/>
            <a:ext cx="9258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单击此处添加描述文本</a:t>
            </a: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36">
            <a:extLst>
              <a:ext uri="{FF2B5EF4-FFF2-40B4-BE49-F238E27FC236}">
                <a16:creationId xmlns:a16="http://schemas.microsoft.com/office/drawing/2014/main" id="{25EA4DAE-532C-3849-9EC3-BE045C746D6B}"/>
              </a:ext>
            </a:extLst>
          </p:cNvPr>
          <p:cNvSpPr txBox="1"/>
          <p:nvPr/>
        </p:nvSpPr>
        <p:spPr>
          <a:xfrm>
            <a:off x="7608780" y="3839281"/>
            <a:ext cx="9258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单击此处添加描述文本</a:t>
            </a: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36">
            <a:extLst>
              <a:ext uri="{FF2B5EF4-FFF2-40B4-BE49-F238E27FC236}">
                <a16:creationId xmlns:a16="http://schemas.microsoft.com/office/drawing/2014/main" id="{F3A1A356-8F36-59C4-5EBD-454EDE196746}"/>
              </a:ext>
            </a:extLst>
          </p:cNvPr>
          <p:cNvSpPr txBox="1"/>
          <p:nvPr/>
        </p:nvSpPr>
        <p:spPr>
          <a:xfrm>
            <a:off x="9349491" y="4377148"/>
            <a:ext cx="9258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单击此处添加描述文本</a:t>
            </a: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2E926FC-6CA9-1440-2FB9-67CF7DBAB217}"/>
              </a:ext>
            </a:extLst>
          </p:cNvPr>
          <p:cNvSpPr txBox="1"/>
          <p:nvPr/>
        </p:nvSpPr>
        <p:spPr>
          <a:xfrm>
            <a:off x="2246008" y="5027029"/>
            <a:ext cx="769998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08508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2043B9-2CCC-33DF-B350-091CCDA594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" t="1666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9E20CE7-AA47-C0BA-0377-267BEC283B93}"/>
              </a:ext>
            </a:extLst>
          </p:cNvPr>
          <p:cNvSpPr/>
          <p:nvPr/>
        </p:nvSpPr>
        <p:spPr>
          <a:xfrm rot="21355159">
            <a:off x="1675999" y="1114769"/>
            <a:ext cx="8840001" cy="4876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840001"/>
                      <a:gd name="connsiteY0" fmla="*/ 0 h 4876800"/>
                      <a:gd name="connsiteX1" fmla="*/ 0 w 8840001"/>
                      <a:gd name="connsiteY1" fmla="*/ 0 h 4876800"/>
                      <a:gd name="connsiteX2" fmla="*/ 8840001 w 8840001"/>
                      <a:gd name="connsiteY2" fmla="*/ 0 h 4876800"/>
                      <a:gd name="connsiteX3" fmla="*/ 8840001 w 8840001"/>
                      <a:gd name="connsiteY3" fmla="*/ 0 h 4876800"/>
                      <a:gd name="connsiteX4" fmla="*/ 8840001 w 8840001"/>
                      <a:gd name="connsiteY4" fmla="*/ 4876800 h 4876800"/>
                      <a:gd name="connsiteX5" fmla="*/ 8840001 w 8840001"/>
                      <a:gd name="connsiteY5" fmla="*/ 4876800 h 4876800"/>
                      <a:gd name="connsiteX6" fmla="*/ 0 w 8840001"/>
                      <a:gd name="connsiteY6" fmla="*/ 4876800 h 4876800"/>
                      <a:gd name="connsiteX7" fmla="*/ 0 w 8840001"/>
                      <a:gd name="connsiteY7" fmla="*/ 4876800 h 4876800"/>
                      <a:gd name="connsiteX8" fmla="*/ 0 w 8840001"/>
                      <a:gd name="connsiteY8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40001" h="4876800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635945" y="-49533"/>
                          <a:pt x="5562778" y="-14809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927640" y="2137174"/>
                          <a:pt x="8767322" y="3972138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917553" y="4828569"/>
                          <a:pt x="4284906" y="4961255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38581" y="4275169"/>
                          <a:pt x="63341" y="495864"/>
                          <a:pt x="0" y="0"/>
                        </a:cubicBezTo>
                        <a:close/>
                      </a:path>
                      <a:path w="8840001" h="4876800" stroke="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4368799" y="118645"/>
                          <a:pt x="5240602" y="116012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707119" y="725580"/>
                          <a:pt x="8924952" y="4119503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852089" y="5011400"/>
                          <a:pt x="4020923" y="4719604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20187" y="2486054"/>
                          <a:pt x="-152480" y="102508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1143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2594D33-F205-F5EB-2D14-6DFBB61B8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88389" y="0"/>
            <a:ext cx="5003611" cy="248066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E11F8DB-EA4B-EB9F-C393-110CB65A77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05762"/>
            <a:ext cx="5753100" cy="285223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2795BB-EFF0-5F97-F70C-C3B67A1036E0}"/>
              </a:ext>
            </a:extLst>
          </p:cNvPr>
          <p:cNvSpPr txBox="1"/>
          <p:nvPr/>
        </p:nvSpPr>
        <p:spPr>
          <a:xfrm>
            <a:off x="3928597" y="4592902"/>
            <a:ext cx="4334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400" b="1">
                <a:solidFill>
                  <a:srgbClr val="5F5F5F"/>
                </a:solidFill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F2795B9-A4B8-7C4E-3335-95BB9929D6B0}"/>
              </a:ext>
            </a:extLst>
          </p:cNvPr>
          <p:cNvGrpSpPr/>
          <p:nvPr/>
        </p:nvGrpSpPr>
        <p:grpSpPr>
          <a:xfrm>
            <a:off x="3615629" y="1864458"/>
            <a:ext cx="4960742" cy="1329203"/>
            <a:chOff x="3128497" y="1933028"/>
            <a:chExt cx="4960742" cy="132920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787FD22-DBAF-77CC-EE54-00A79A95166E}"/>
                </a:ext>
              </a:extLst>
            </p:cNvPr>
            <p:cNvGrpSpPr/>
            <p:nvPr/>
          </p:nvGrpSpPr>
          <p:grpSpPr>
            <a:xfrm>
              <a:off x="3128497" y="1933028"/>
              <a:ext cx="1329203" cy="1329203"/>
              <a:chOff x="3128497" y="1933028"/>
              <a:chExt cx="1600200" cy="160020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CB1267B0-4223-2BAF-6125-711D2D0FAB26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8D6195-12CA-E646-7F0E-6E6DF33A835C}"/>
                  </a:ext>
                </a:extLst>
              </p:cNvPr>
              <p:cNvSpPr txBox="1"/>
              <p:nvPr/>
            </p:nvSpPr>
            <p:spPr>
              <a:xfrm>
                <a:off x="3329193" y="1969799"/>
                <a:ext cx="1198805" cy="1445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谢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A89EBBA-93F3-9001-A37B-FE60D247527D}"/>
                </a:ext>
              </a:extLst>
            </p:cNvPr>
            <p:cNvGrpSpPr/>
            <p:nvPr/>
          </p:nvGrpSpPr>
          <p:grpSpPr>
            <a:xfrm>
              <a:off x="4339010" y="1933028"/>
              <a:ext cx="1329203" cy="1329203"/>
              <a:chOff x="3128497" y="1933028"/>
              <a:chExt cx="1600200" cy="160020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BDD4189-297D-AF57-5BF1-A1A622F80633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106D420-7859-E8DB-D453-57C30CB71561}"/>
                  </a:ext>
                </a:extLst>
              </p:cNvPr>
              <p:cNvSpPr txBox="1"/>
              <p:nvPr/>
            </p:nvSpPr>
            <p:spPr>
              <a:xfrm>
                <a:off x="3328228" y="1969799"/>
                <a:ext cx="1200736" cy="1445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谢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162492F-C205-E3D9-7010-A40BE698080C}"/>
                </a:ext>
              </a:extLst>
            </p:cNvPr>
            <p:cNvGrpSpPr/>
            <p:nvPr/>
          </p:nvGrpSpPr>
          <p:grpSpPr>
            <a:xfrm>
              <a:off x="5549523" y="1933028"/>
              <a:ext cx="1329203" cy="1329203"/>
              <a:chOff x="3128497" y="1933028"/>
              <a:chExt cx="1600200" cy="1600200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E19DBAA-1878-B0CA-6B02-67CE46D5CFFF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A35F4462-954A-833A-0AB9-1CF16EA6A817}"/>
                  </a:ext>
                </a:extLst>
              </p:cNvPr>
              <p:cNvSpPr txBox="1"/>
              <p:nvPr/>
            </p:nvSpPr>
            <p:spPr>
              <a:xfrm>
                <a:off x="3329194" y="1969799"/>
                <a:ext cx="1198805" cy="1445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观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5F772D45-421F-9838-D0B3-15399FCD36A2}"/>
                </a:ext>
              </a:extLst>
            </p:cNvPr>
            <p:cNvGrpSpPr/>
            <p:nvPr/>
          </p:nvGrpSpPr>
          <p:grpSpPr>
            <a:xfrm>
              <a:off x="6760036" y="1933028"/>
              <a:ext cx="1329203" cy="1329203"/>
              <a:chOff x="3128497" y="1933028"/>
              <a:chExt cx="1600200" cy="1600200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2DBF78E4-9199-6C93-C6A2-4856B0C0351A}"/>
                  </a:ext>
                </a:extLst>
              </p:cNvPr>
              <p:cNvSpPr/>
              <p:nvPr/>
            </p:nvSpPr>
            <p:spPr>
              <a:xfrm>
                <a:off x="3128497" y="1933028"/>
                <a:ext cx="1600200" cy="1600200"/>
              </a:xfrm>
              <a:prstGeom prst="ellipse">
                <a:avLst/>
              </a:prstGeom>
              <a:solidFill>
                <a:srgbClr val="90AC5F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6542DD3-70DF-64AE-33C6-B5C2E7189D4A}"/>
                  </a:ext>
                </a:extLst>
              </p:cNvPr>
              <p:cNvSpPr txBox="1"/>
              <p:nvPr/>
            </p:nvSpPr>
            <p:spPr>
              <a:xfrm>
                <a:off x="3328228" y="1969799"/>
                <a:ext cx="1200736" cy="1445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b="1" spc="200" dirty="0">
                    <a:solidFill>
                      <a:schemeClr val="bg1"/>
                    </a:solidFill>
                    <a:latin typeface="小可奶酪体 商用免费@庆科字体" panose="00020600040101010101" pitchFamily="18" charset="-122"/>
                    <a:ea typeface="小可奶酪体 商用免费@庆科字体" panose="00020600040101010101" pitchFamily="18" charset="-122"/>
                    <a:cs typeface="小可奶酪体 商用免费@庆科字体" panose="00020600040101010101" pitchFamily="18" charset="-122"/>
                    <a:sym typeface="+mn-lt"/>
                  </a:rPr>
                  <a:t>看</a:t>
                </a:r>
              </a:p>
            </p:txBody>
          </p:sp>
        </p:grp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76B476FD-6C5E-30D4-A41E-EA10F85E6FA2}"/>
              </a:ext>
            </a:extLst>
          </p:cNvPr>
          <p:cNvSpPr/>
          <p:nvPr/>
        </p:nvSpPr>
        <p:spPr>
          <a:xfrm>
            <a:off x="3113695" y="3578842"/>
            <a:ext cx="6083300" cy="432219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B2C69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1EE451DC-BB96-BB55-AA44-484BC8C0B428}"/>
              </a:ext>
            </a:extLst>
          </p:cNvPr>
          <p:cNvSpPr/>
          <p:nvPr/>
        </p:nvSpPr>
        <p:spPr>
          <a:xfrm>
            <a:off x="3054350" y="3501670"/>
            <a:ext cx="6083300" cy="432219"/>
          </a:xfrm>
          <a:prstGeom prst="roundRect">
            <a:avLst>
              <a:gd name="adj" fmla="val 50000"/>
            </a:avLst>
          </a:prstGeom>
          <a:solidFill>
            <a:srgbClr val="90AC5F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3701754" y="3578842"/>
            <a:ext cx="47884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年终总结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文艺清新  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商务通用</a:t>
            </a:r>
          </a:p>
        </p:txBody>
      </p:sp>
    </p:spTree>
    <p:extLst>
      <p:ext uri="{BB962C8B-B14F-4D97-AF65-F5344CB8AC3E}">
        <p14:creationId xmlns:p14="http://schemas.microsoft.com/office/powerpoint/2010/main" val="2269099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E95C940-8C41-1ADE-CC22-0F3599CD93CF}"/>
              </a:ext>
            </a:extLst>
          </p:cNvPr>
          <p:cNvSpPr txBox="1"/>
          <p:nvPr/>
        </p:nvSpPr>
        <p:spPr>
          <a:xfrm>
            <a:off x="874713" y="4033206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696410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2043B9-2CCC-33DF-B350-091CCDA594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" t="1666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9E20CE7-AA47-C0BA-0377-267BEC283B93}"/>
              </a:ext>
            </a:extLst>
          </p:cNvPr>
          <p:cNvSpPr/>
          <p:nvPr/>
        </p:nvSpPr>
        <p:spPr>
          <a:xfrm rot="21355159">
            <a:off x="1675999" y="1114769"/>
            <a:ext cx="8840001" cy="4876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840001"/>
                      <a:gd name="connsiteY0" fmla="*/ 0 h 4876800"/>
                      <a:gd name="connsiteX1" fmla="*/ 0 w 8840001"/>
                      <a:gd name="connsiteY1" fmla="*/ 0 h 4876800"/>
                      <a:gd name="connsiteX2" fmla="*/ 8840001 w 8840001"/>
                      <a:gd name="connsiteY2" fmla="*/ 0 h 4876800"/>
                      <a:gd name="connsiteX3" fmla="*/ 8840001 w 8840001"/>
                      <a:gd name="connsiteY3" fmla="*/ 0 h 4876800"/>
                      <a:gd name="connsiteX4" fmla="*/ 8840001 w 8840001"/>
                      <a:gd name="connsiteY4" fmla="*/ 4876800 h 4876800"/>
                      <a:gd name="connsiteX5" fmla="*/ 8840001 w 8840001"/>
                      <a:gd name="connsiteY5" fmla="*/ 4876800 h 4876800"/>
                      <a:gd name="connsiteX6" fmla="*/ 0 w 8840001"/>
                      <a:gd name="connsiteY6" fmla="*/ 4876800 h 4876800"/>
                      <a:gd name="connsiteX7" fmla="*/ 0 w 8840001"/>
                      <a:gd name="connsiteY7" fmla="*/ 4876800 h 4876800"/>
                      <a:gd name="connsiteX8" fmla="*/ 0 w 8840001"/>
                      <a:gd name="connsiteY8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40001" h="4876800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635945" y="-49533"/>
                          <a:pt x="5562778" y="-14809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927640" y="2137174"/>
                          <a:pt x="8767322" y="3972138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917553" y="4828569"/>
                          <a:pt x="4284906" y="4961255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38581" y="4275169"/>
                          <a:pt x="63341" y="495864"/>
                          <a:pt x="0" y="0"/>
                        </a:cubicBezTo>
                        <a:close/>
                      </a:path>
                      <a:path w="8840001" h="4876800" stroke="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4368799" y="118645"/>
                          <a:pt x="5240602" y="116012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707119" y="725580"/>
                          <a:pt x="8924952" y="4119503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852089" y="5011400"/>
                          <a:pt x="4020923" y="4719604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20187" y="2486054"/>
                          <a:pt x="-152480" y="102508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1143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2594D33-F205-F5EB-2D14-6DFBB61B8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88389" y="0"/>
            <a:ext cx="5003611" cy="248066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E11F8DB-EA4B-EB9F-C393-110CB65A77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05762"/>
            <a:ext cx="5753100" cy="285223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69589CC-3755-E8D2-915D-D436DE25D30D}"/>
              </a:ext>
            </a:extLst>
          </p:cNvPr>
          <p:cNvGrpSpPr/>
          <p:nvPr/>
        </p:nvGrpSpPr>
        <p:grpSpPr>
          <a:xfrm>
            <a:off x="3310543" y="2782872"/>
            <a:ext cx="5570913" cy="852850"/>
            <a:chOff x="3054350" y="3501670"/>
            <a:chExt cx="6142645" cy="50939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6B476FD-6C5E-30D4-A41E-EA10F85E6FA2}"/>
                </a:ext>
              </a:extLst>
            </p:cNvPr>
            <p:cNvSpPr/>
            <p:nvPr/>
          </p:nvSpPr>
          <p:spPr>
            <a:xfrm>
              <a:off x="3113695" y="3578842"/>
              <a:ext cx="6083300" cy="432219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B2C69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1EE451DC-BB96-BB55-AA44-484BC8C0B428}"/>
                </a:ext>
              </a:extLst>
            </p:cNvPr>
            <p:cNvSpPr/>
            <p:nvPr/>
          </p:nvSpPr>
          <p:spPr>
            <a:xfrm>
              <a:off x="3054350" y="3501670"/>
              <a:ext cx="6083300" cy="432219"/>
            </a:xfrm>
            <a:prstGeom prst="roundRect">
              <a:avLst>
                <a:gd name="adj" fmla="val 50000"/>
              </a:avLst>
            </a:prstGeom>
            <a:solidFill>
              <a:srgbClr val="90AC5F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DF02EFBC-9576-DB1B-2623-D7016C7E3E7F}"/>
              </a:ext>
            </a:extLst>
          </p:cNvPr>
          <p:cNvSpPr/>
          <p:nvPr/>
        </p:nvSpPr>
        <p:spPr>
          <a:xfrm>
            <a:off x="8949564" y="3680567"/>
            <a:ext cx="308130" cy="308130"/>
          </a:xfrm>
          <a:prstGeom prst="ellipse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4461918" y="2912078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5279353" y="872864"/>
            <a:ext cx="1579472" cy="1516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936624" y="1112097"/>
              <a:ext cx="120097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233764F5-F5DB-809C-34D0-ED7360A7191F}"/>
              </a:ext>
            </a:extLst>
          </p:cNvPr>
          <p:cNvSpPr txBox="1"/>
          <p:nvPr/>
        </p:nvSpPr>
        <p:spPr>
          <a:xfrm>
            <a:off x="2595418" y="3950436"/>
            <a:ext cx="673038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92171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A84F089-E5F0-24D5-F0E9-30CD50554CB6}"/>
              </a:ext>
            </a:extLst>
          </p:cNvPr>
          <p:cNvGrpSpPr/>
          <p:nvPr/>
        </p:nvGrpSpPr>
        <p:grpSpPr>
          <a:xfrm>
            <a:off x="1435438" y="1884039"/>
            <a:ext cx="3033684" cy="3629349"/>
            <a:chOff x="1449951" y="1811468"/>
            <a:chExt cx="3370099" cy="403182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8E9B7BE-58A5-EB27-F84C-CB603BEF5952}"/>
                </a:ext>
              </a:extLst>
            </p:cNvPr>
            <p:cNvSpPr/>
            <p:nvPr/>
          </p:nvSpPr>
          <p:spPr>
            <a:xfrm>
              <a:off x="1449951" y="1811468"/>
              <a:ext cx="3235064" cy="2492593"/>
            </a:xfrm>
            <a:custGeom>
              <a:avLst/>
              <a:gdLst>
                <a:gd name="connsiteX0" fmla="*/ 1617532 w 3235064"/>
                <a:gd name="connsiteY0" fmla="*/ 0 h 2492593"/>
                <a:gd name="connsiteX1" fmla="*/ 3235064 w 3235064"/>
                <a:gd name="connsiteY1" fmla="*/ 1617532 h 2492593"/>
                <a:gd name="connsiteX2" fmla="*/ 3039837 w 3235064"/>
                <a:gd name="connsiteY2" fmla="*/ 2388544 h 2492593"/>
                <a:gd name="connsiteX3" fmla="*/ 2976625 w 3235064"/>
                <a:gd name="connsiteY3" fmla="*/ 2492593 h 2492593"/>
                <a:gd name="connsiteX4" fmla="*/ 258439 w 3235064"/>
                <a:gd name="connsiteY4" fmla="*/ 2492593 h 2492593"/>
                <a:gd name="connsiteX5" fmla="*/ 195227 w 3235064"/>
                <a:gd name="connsiteY5" fmla="*/ 2388544 h 2492593"/>
                <a:gd name="connsiteX6" fmla="*/ 0 w 3235064"/>
                <a:gd name="connsiteY6" fmla="*/ 1617532 h 2492593"/>
                <a:gd name="connsiteX7" fmla="*/ 1617532 w 3235064"/>
                <a:gd name="connsiteY7" fmla="*/ 0 h 249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35064" h="2492593">
                  <a:moveTo>
                    <a:pt x="1617532" y="0"/>
                  </a:moveTo>
                  <a:cubicBezTo>
                    <a:pt x="2510870" y="0"/>
                    <a:pt x="3235064" y="724194"/>
                    <a:pt x="3235064" y="1617532"/>
                  </a:cubicBezTo>
                  <a:cubicBezTo>
                    <a:pt x="3235064" y="1896700"/>
                    <a:pt x="3164342" y="2159350"/>
                    <a:pt x="3039837" y="2388544"/>
                  </a:cubicBezTo>
                  <a:lnTo>
                    <a:pt x="2976625" y="2492593"/>
                  </a:lnTo>
                  <a:lnTo>
                    <a:pt x="258439" y="2492593"/>
                  </a:lnTo>
                  <a:lnTo>
                    <a:pt x="195227" y="2388544"/>
                  </a:lnTo>
                  <a:cubicBezTo>
                    <a:pt x="70722" y="2159350"/>
                    <a:pt x="0" y="1896700"/>
                    <a:pt x="0" y="1617532"/>
                  </a:cubicBezTo>
                  <a:cubicBezTo>
                    <a:pt x="0" y="724194"/>
                    <a:pt x="724194" y="0"/>
                    <a:pt x="1617532" y="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9A6B60B-0CF8-083F-FC43-42C64B765153}"/>
                </a:ext>
              </a:extLst>
            </p:cNvPr>
            <p:cNvSpPr/>
            <p:nvPr/>
          </p:nvSpPr>
          <p:spPr>
            <a:xfrm>
              <a:off x="1708391" y="4304061"/>
              <a:ext cx="2718186" cy="742471"/>
            </a:xfrm>
            <a:custGeom>
              <a:avLst/>
              <a:gdLst>
                <a:gd name="connsiteX0" fmla="*/ 0 w 2718186"/>
                <a:gd name="connsiteY0" fmla="*/ 0 h 742471"/>
                <a:gd name="connsiteX1" fmla="*/ 2718186 w 2718186"/>
                <a:gd name="connsiteY1" fmla="*/ 0 h 742471"/>
                <a:gd name="connsiteX2" fmla="*/ 2700376 w 2718186"/>
                <a:gd name="connsiteY2" fmla="*/ 29316 h 742471"/>
                <a:gd name="connsiteX3" fmla="*/ 1359093 w 2718186"/>
                <a:gd name="connsiteY3" fmla="*/ 742471 h 742471"/>
                <a:gd name="connsiteX4" fmla="*/ 17810 w 2718186"/>
                <a:gd name="connsiteY4" fmla="*/ 29316 h 742471"/>
                <a:gd name="connsiteX5" fmla="*/ 0 w 2718186"/>
                <a:gd name="connsiteY5" fmla="*/ 0 h 74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8186" h="742471">
                  <a:moveTo>
                    <a:pt x="0" y="0"/>
                  </a:moveTo>
                  <a:lnTo>
                    <a:pt x="2718186" y="0"/>
                  </a:lnTo>
                  <a:lnTo>
                    <a:pt x="2700376" y="29316"/>
                  </a:lnTo>
                  <a:cubicBezTo>
                    <a:pt x="2409694" y="459583"/>
                    <a:pt x="1917429" y="742471"/>
                    <a:pt x="1359093" y="742471"/>
                  </a:cubicBezTo>
                  <a:cubicBezTo>
                    <a:pt x="800757" y="742471"/>
                    <a:pt x="308492" y="459583"/>
                    <a:pt x="17810" y="29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F8131B9-4AA6-0316-8D8B-5018956A0AF8}"/>
                </a:ext>
              </a:extLst>
            </p:cNvPr>
            <p:cNvSpPr txBox="1"/>
            <p:nvPr/>
          </p:nvSpPr>
          <p:spPr>
            <a:xfrm>
              <a:off x="2284052" y="4415724"/>
              <a:ext cx="15668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483C038-265E-C9E2-ECE7-ABB5C71BED11}"/>
                </a:ext>
              </a:extLst>
            </p:cNvPr>
            <p:cNvSpPr txBox="1"/>
            <p:nvPr/>
          </p:nvSpPr>
          <p:spPr>
            <a:xfrm>
              <a:off x="1945539" y="5046531"/>
              <a:ext cx="224388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C109FAA-DC0D-AC90-1FCC-54407ABA4C36}"/>
                </a:ext>
              </a:extLst>
            </p:cNvPr>
            <p:cNvSpPr/>
            <p:nvPr/>
          </p:nvSpPr>
          <p:spPr>
            <a:xfrm>
              <a:off x="3900851" y="4058109"/>
              <a:ext cx="919199" cy="919198"/>
            </a:xfrm>
            <a:prstGeom prst="ellipse">
              <a:avLst/>
            </a:prstGeom>
            <a:solidFill>
              <a:srgbClr val="90AC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5AAA92E-7E49-ADB8-9B50-F0DF20D3BE12}"/>
              </a:ext>
            </a:extLst>
          </p:cNvPr>
          <p:cNvGrpSpPr/>
          <p:nvPr/>
        </p:nvGrpSpPr>
        <p:grpSpPr>
          <a:xfrm>
            <a:off x="4701792" y="1884039"/>
            <a:ext cx="3033684" cy="3629349"/>
            <a:chOff x="1449951" y="1811468"/>
            <a:chExt cx="3370099" cy="403182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C263F20-125A-51EA-0980-E72DD99106C3}"/>
                </a:ext>
              </a:extLst>
            </p:cNvPr>
            <p:cNvSpPr/>
            <p:nvPr/>
          </p:nvSpPr>
          <p:spPr>
            <a:xfrm>
              <a:off x="1449951" y="1811468"/>
              <a:ext cx="3235064" cy="2492593"/>
            </a:xfrm>
            <a:custGeom>
              <a:avLst/>
              <a:gdLst>
                <a:gd name="connsiteX0" fmla="*/ 1617532 w 3235064"/>
                <a:gd name="connsiteY0" fmla="*/ 0 h 2492593"/>
                <a:gd name="connsiteX1" fmla="*/ 3235064 w 3235064"/>
                <a:gd name="connsiteY1" fmla="*/ 1617532 h 2492593"/>
                <a:gd name="connsiteX2" fmla="*/ 3039837 w 3235064"/>
                <a:gd name="connsiteY2" fmla="*/ 2388544 h 2492593"/>
                <a:gd name="connsiteX3" fmla="*/ 2976625 w 3235064"/>
                <a:gd name="connsiteY3" fmla="*/ 2492593 h 2492593"/>
                <a:gd name="connsiteX4" fmla="*/ 258439 w 3235064"/>
                <a:gd name="connsiteY4" fmla="*/ 2492593 h 2492593"/>
                <a:gd name="connsiteX5" fmla="*/ 195227 w 3235064"/>
                <a:gd name="connsiteY5" fmla="*/ 2388544 h 2492593"/>
                <a:gd name="connsiteX6" fmla="*/ 0 w 3235064"/>
                <a:gd name="connsiteY6" fmla="*/ 1617532 h 2492593"/>
                <a:gd name="connsiteX7" fmla="*/ 1617532 w 3235064"/>
                <a:gd name="connsiteY7" fmla="*/ 0 h 249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35064" h="2492593">
                  <a:moveTo>
                    <a:pt x="1617532" y="0"/>
                  </a:moveTo>
                  <a:cubicBezTo>
                    <a:pt x="2510870" y="0"/>
                    <a:pt x="3235064" y="724194"/>
                    <a:pt x="3235064" y="1617532"/>
                  </a:cubicBezTo>
                  <a:cubicBezTo>
                    <a:pt x="3235064" y="1896700"/>
                    <a:pt x="3164342" y="2159350"/>
                    <a:pt x="3039837" y="2388544"/>
                  </a:cubicBezTo>
                  <a:lnTo>
                    <a:pt x="2976625" y="2492593"/>
                  </a:lnTo>
                  <a:lnTo>
                    <a:pt x="258439" y="2492593"/>
                  </a:lnTo>
                  <a:lnTo>
                    <a:pt x="195227" y="2388544"/>
                  </a:lnTo>
                  <a:cubicBezTo>
                    <a:pt x="70722" y="2159350"/>
                    <a:pt x="0" y="1896700"/>
                    <a:pt x="0" y="1617532"/>
                  </a:cubicBezTo>
                  <a:cubicBezTo>
                    <a:pt x="0" y="724194"/>
                    <a:pt x="724194" y="0"/>
                    <a:pt x="1617532" y="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B796FBF-B2FD-0965-F622-86A19E8B4CFC}"/>
                </a:ext>
              </a:extLst>
            </p:cNvPr>
            <p:cNvSpPr/>
            <p:nvPr/>
          </p:nvSpPr>
          <p:spPr>
            <a:xfrm>
              <a:off x="1708391" y="4304061"/>
              <a:ext cx="2718186" cy="742471"/>
            </a:xfrm>
            <a:custGeom>
              <a:avLst/>
              <a:gdLst>
                <a:gd name="connsiteX0" fmla="*/ 0 w 2718186"/>
                <a:gd name="connsiteY0" fmla="*/ 0 h 742471"/>
                <a:gd name="connsiteX1" fmla="*/ 2718186 w 2718186"/>
                <a:gd name="connsiteY1" fmla="*/ 0 h 742471"/>
                <a:gd name="connsiteX2" fmla="*/ 2700376 w 2718186"/>
                <a:gd name="connsiteY2" fmla="*/ 29316 h 742471"/>
                <a:gd name="connsiteX3" fmla="*/ 1359093 w 2718186"/>
                <a:gd name="connsiteY3" fmla="*/ 742471 h 742471"/>
                <a:gd name="connsiteX4" fmla="*/ 17810 w 2718186"/>
                <a:gd name="connsiteY4" fmla="*/ 29316 h 742471"/>
                <a:gd name="connsiteX5" fmla="*/ 0 w 2718186"/>
                <a:gd name="connsiteY5" fmla="*/ 0 h 74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8186" h="742471">
                  <a:moveTo>
                    <a:pt x="0" y="0"/>
                  </a:moveTo>
                  <a:lnTo>
                    <a:pt x="2718186" y="0"/>
                  </a:lnTo>
                  <a:lnTo>
                    <a:pt x="2700376" y="29316"/>
                  </a:lnTo>
                  <a:cubicBezTo>
                    <a:pt x="2409694" y="459583"/>
                    <a:pt x="1917429" y="742471"/>
                    <a:pt x="1359093" y="742471"/>
                  </a:cubicBezTo>
                  <a:cubicBezTo>
                    <a:pt x="800757" y="742471"/>
                    <a:pt x="308492" y="459583"/>
                    <a:pt x="17810" y="29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E5DE6D9-6879-E873-CFDD-A85CEFCF9243}"/>
                </a:ext>
              </a:extLst>
            </p:cNvPr>
            <p:cNvSpPr txBox="1"/>
            <p:nvPr/>
          </p:nvSpPr>
          <p:spPr>
            <a:xfrm>
              <a:off x="2284052" y="4415724"/>
              <a:ext cx="15668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0E6FEDC-F11C-649F-E6DF-1AB7B13AB96D}"/>
                </a:ext>
              </a:extLst>
            </p:cNvPr>
            <p:cNvSpPr txBox="1"/>
            <p:nvPr/>
          </p:nvSpPr>
          <p:spPr>
            <a:xfrm>
              <a:off x="1945539" y="5046531"/>
              <a:ext cx="224388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20B6D73-E165-3A19-FDDC-E1A2097BFB7E}"/>
                </a:ext>
              </a:extLst>
            </p:cNvPr>
            <p:cNvSpPr/>
            <p:nvPr/>
          </p:nvSpPr>
          <p:spPr>
            <a:xfrm>
              <a:off x="3900851" y="4058109"/>
              <a:ext cx="919199" cy="919198"/>
            </a:xfrm>
            <a:prstGeom prst="ellipse">
              <a:avLst/>
            </a:prstGeom>
            <a:solidFill>
              <a:srgbClr val="90AC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9F06DFD-440E-0ECB-E92A-2ABAB1C18A9A}"/>
              </a:ext>
            </a:extLst>
          </p:cNvPr>
          <p:cNvGrpSpPr/>
          <p:nvPr/>
        </p:nvGrpSpPr>
        <p:grpSpPr>
          <a:xfrm>
            <a:off x="7968146" y="1884039"/>
            <a:ext cx="3033684" cy="3629349"/>
            <a:chOff x="1449951" y="1811468"/>
            <a:chExt cx="3370099" cy="4031820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0531E0A-DCA1-8CEE-AB72-265A895D17AB}"/>
                </a:ext>
              </a:extLst>
            </p:cNvPr>
            <p:cNvSpPr/>
            <p:nvPr/>
          </p:nvSpPr>
          <p:spPr>
            <a:xfrm>
              <a:off x="1449951" y="1811468"/>
              <a:ext cx="3235064" cy="2492593"/>
            </a:xfrm>
            <a:custGeom>
              <a:avLst/>
              <a:gdLst>
                <a:gd name="connsiteX0" fmla="*/ 1617532 w 3235064"/>
                <a:gd name="connsiteY0" fmla="*/ 0 h 2492593"/>
                <a:gd name="connsiteX1" fmla="*/ 3235064 w 3235064"/>
                <a:gd name="connsiteY1" fmla="*/ 1617532 h 2492593"/>
                <a:gd name="connsiteX2" fmla="*/ 3039837 w 3235064"/>
                <a:gd name="connsiteY2" fmla="*/ 2388544 h 2492593"/>
                <a:gd name="connsiteX3" fmla="*/ 2976625 w 3235064"/>
                <a:gd name="connsiteY3" fmla="*/ 2492593 h 2492593"/>
                <a:gd name="connsiteX4" fmla="*/ 258439 w 3235064"/>
                <a:gd name="connsiteY4" fmla="*/ 2492593 h 2492593"/>
                <a:gd name="connsiteX5" fmla="*/ 195227 w 3235064"/>
                <a:gd name="connsiteY5" fmla="*/ 2388544 h 2492593"/>
                <a:gd name="connsiteX6" fmla="*/ 0 w 3235064"/>
                <a:gd name="connsiteY6" fmla="*/ 1617532 h 2492593"/>
                <a:gd name="connsiteX7" fmla="*/ 1617532 w 3235064"/>
                <a:gd name="connsiteY7" fmla="*/ 0 h 249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35064" h="2492593">
                  <a:moveTo>
                    <a:pt x="1617532" y="0"/>
                  </a:moveTo>
                  <a:cubicBezTo>
                    <a:pt x="2510870" y="0"/>
                    <a:pt x="3235064" y="724194"/>
                    <a:pt x="3235064" y="1617532"/>
                  </a:cubicBezTo>
                  <a:cubicBezTo>
                    <a:pt x="3235064" y="1896700"/>
                    <a:pt x="3164342" y="2159350"/>
                    <a:pt x="3039837" y="2388544"/>
                  </a:cubicBezTo>
                  <a:lnTo>
                    <a:pt x="2976625" y="2492593"/>
                  </a:lnTo>
                  <a:lnTo>
                    <a:pt x="258439" y="2492593"/>
                  </a:lnTo>
                  <a:lnTo>
                    <a:pt x="195227" y="2388544"/>
                  </a:lnTo>
                  <a:cubicBezTo>
                    <a:pt x="70722" y="2159350"/>
                    <a:pt x="0" y="1896700"/>
                    <a:pt x="0" y="1617532"/>
                  </a:cubicBezTo>
                  <a:cubicBezTo>
                    <a:pt x="0" y="724194"/>
                    <a:pt x="724194" y="0"/>
                    <a:pt x="1617532" y="0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40934BB-6E0C-B669-A7A2-B6C2F42A7E50}"/>
                </a:ext>
              </a:extLst>
            </p:cNvPr>
            <p:cNvSpPr/>
            <p:nvPr/>
          </p:nvSpPr>
          <p:spPr>
            <a:xfrm>
              <a:off x="1708391" y="4304061"/>
              <a:ext cx="2718186" cy="742471"/>
            </a:xfrm>
            <a:custGeom>
              <a:avLst/>
              <a:gdLst>
                <a:gd name="connsiteX0" fmla="*/ 0 w 2718186"/>
                <a:gd name="connsiteY0" fmla="*/ 0 h 742471"/>
                <a:gd name="connsiteX1" fmla="*/ 2718186 w 2718186"/>
                <a:gd name="connsiteY1" fmla="*/ 0 h 742471"/>
                <a:gd name="connsiteX2" fmla="*/ 2700376 w 2718186"/>
                <a:gd name="connsiteY2" fmla="*/ 29316 h 742471"/>
                <a:gd name="connsiteX3" fmla="*/ 1359093 w 2718186"/>
                <a:gd name="connsiteY3" fmla="*/ 742471 h 742471"/>
                <a:gd name="connsiteX4" fmla="*/ 17810 w 2718186"/>
                <a:gd name="connsiteY4" fmla="*/ 29316 h 742471"/>
                <a:gd name="connsiteX5" fmla="*/ 0 w 2718186"/>
                <a:gd name="connsiteY5" fmla="*/ 0 h 74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8186" h="742471">
                  <a:moveTo>
                    <a:pt x="0" y="0"/>
                  </a:moveTo>
                  <a:lnTo>
                    <a:pt x="2718186" y="0"/>
                  </a:lnTo>
                  <a:lnTo>
                    <a:pt x="2700376" y="29316"/>
                  </a:lnTo>
                  <a:cubicBezTo>
                    <a:pt x="2409694" y="459583"/>
                    <a:pt x="1917429" y="742471"/>
                    <a:pt x="1359093" y="742471"/>
                  </a:cubicBezTo>
                  <a:cubicBezTo>
                    <a:pt x="800757" y="742471"/>
                    <a:pt x="308492" y="459583"/>
                    <a:pt x="17810" y="29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BCC6AFE-D368-B853-7334-51EBB439DDEC}"/>
                </a:ext>
              </a:extLst>
            </p:cNvPr>
            <p:cNvSpPr txBox="1"/>
            <p:nvPr/>
          </p:nvSpPr>
          <p:spPr>
            <a:xfrm>
              <a:off x="2284052" y="4415724"/>
              <a:ext cx="15668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5025BC0-1B2A-B04F-2F2C-0AE4E440B452}"/>
                </a:ext>
              </a:extLst>
            </p:cNvPr>
            <p:cNvSpPr txBox="1"/>
            <p:nvPr/>
          </p:nvSpPr>
          <p:spPr>
            <a:xfrm>
              <a:off x="1945539" y="5046531"/>
              <a:ext cx="224388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5816C63-536E-1C79-ACFA-1333E09F0423}"/>
                </a:ext>
              </a:extLst>
            </p:cNvPr>
            <p:cNvSpPr/>
            <p:nvPr/>
          </p:nvSpPr>
          <p:spPr>
            <a:xfrm>
              <a:off x="3900851" y="4058109"/>
              <a:ext cx="919199" cy="919198"/>
            </a:xfrm>
            <a:prstGeom prst="ellipse">
              <a:avLst/>
            </a:prstGeom>
            <a:solidFill>
              <a:srgbClr val="90AC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7615F05-2945-A2EB-17AF-CE0230AC25CF}"/>
              </a:ext>
            </a:extLst>
          </p:cNvPr>
          <p:cNvSpPr txBox="1"/>
          <p:nvPr/>
        </p:nvSpPr>
        <p:spPr>
          <a:xfrm>
            <a:off x="3728276" y="4079793"/>
            <a:ext cx="6832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4BF3E80-B7E8-8AAF-C4EE-8A6EF578D96F}"/>
              </a:ext>
            </a:extLst>
          </p:cNvPr>
          <p:cNvSpPr txBox="1"/>
          <p:nvPr/>
        </p:nvSpPr>
        <p:spPr>
          <a:xfrm>
            <a:off x="6980116" y="4079793"/>
            <a:ext cx="6832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DA1F448-1947-F109-0BE0-5994054324E9}"/>
              </a:ext>
            </a:extLst>
          </p:cNvPr>
          <p:cNvSpPr txBox="1"/>
          <p:nvPr/>
        </p:nvSpPr>
        <p:spPr>
          <a:xfrm>
            <a:off x="10260984" y="4079793"/>
            <a:ext cx="6832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420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7B8A928B-A56E-FB7E-09DE-8342C110F6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5887" y="3828659"/>
            <a:ext cx="2598682" cy="211369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F49F1C3-A2B9-F10D-E88F-501470953E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7440" y="1723556"/>
            <a:ext cx="2598682" cy="2113697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12">
            <a:extLst>
              <a:ext uri="{FF2B5EF4-FFF2-40B4-BE49-F238E27FC236}">
                <a16:creationId xmlns:a16="http://schemas.microsoft.com/office/drawing/2014/main" id="{18A3A3AD-2683-A9F1-2EAF-9ADE53229ECD}"/>
              </a:ext>
            </a:extLst>
          </p:cNvPr>
          <p:cNvGrpSpPr>
            <a:grpSpLocks/>
          </p:cNvGrpSpPr>
          <p:nvPr/>
        </p:nvGrpSpPr>
        <p:grpSpPr bwMode="auto">
          <a:xfrm>
            <a:off x="1567440" y="3839162"/>
            <a:ext cx="2978652" cy="2092693"/>
            <a:chOff x="0" y="0"/>
            <a:chExt cx="2476327" cy="1740529"/>
          </a:xfrm>
          <a:solidFill>
            <a:srgbClr val="112E6C"/>
          </a:solidFill>
        </p:grpSpPr>
        <p:sp>
          <p:nvSpPr>
            <p:cNvPr id="11" name="矩形 15">
              <a:extLst>
                <a:ext uri="{FF2B5EF4-FFF2-40B4-BE49-F238E27FC236}">
                  <a16:creationId xmlns:a16="http://schemas.microsoft.com/office/drawing/2014/main" id="{F467C890-B0C0-295D-82F4-9D5781692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173693" cy="1740529"/>
            </a:xfrm>
            <a:prstGeom prst="rect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2" name="等腰三角形 16">
              <a:extLst>
                <a:ext uri="{FF2B5EF4-FFF2-40B4-BE49-F238E27FC236}">
                  <a16:creationId xmlns:a16="http://schemas.microsoft.com/office/drawing/2014/main" id="{9F1948FA-3285-E56C-F2C0-8CBA78D52DA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143475" y="746502"/>
              <a:ext cx="357505" cy="308194"/>
            </a:xfrm>
            <a:prstGeom prst="triangle">
              <a:avLst>
                <a:gd name="adj" fmla="val 50000"/>
              </a:avLst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sym typeface="+mn-lt"/>
              </a:endParaRPr>
            </a:p>
          </p:txBody>
        </p:sp>
      </p:grpSp>
      <p:grpSp>
        <p:nvGrpSpPr>
          <p:cNvPr id="14" name="组合 18">
            <a:extLst>
              <a:ext uri="{FF2B5EF4-FFF2-40B4-BE49-F238E27FC236}">
                <a16:creationId xmlns:a16="http://schemas.microsoft.com/office/drawing/2014/main" id="{3F661878-7EFC-07C4-7DE8-7FDBE29B705D}"/>
              </a:ext>
            </a:extLst>
          </p:cNvPr>
          <p:cNvGrpSpPr>
            <a:grpSpLocks/>
          </p:cNvGrpSpPr>
          <p:nvPr/>
        </p:nvGrpSpPr>
        <p:grpSpPr bwMode="auto">
          <a:xfrm>
            <a:off x="3810976" y="1725465"/>
            <a:ext cx="2955740" cy="2113697"/>
            <a:chOff x="0" y="0"/>
            <a:chExt cx="2457000" cy="1756777"/>
          </a:xfrm>
        </p:grpSpPr>
        <p:sp>
          <p:nvSpPr>
            <p:cNvPr id="17" name="矩形 21">
              <a:extLst>
                <a:ext uri="{FF2B5EF4-FFF2-40B4-BE49-F238E27FC236}">
                  <a16:creationId xmlns:a16="http://schemas.microsoft.com/office/drawing/2014/main" id="{87E77735-9BC5-54EF-8343-DB2A03552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760" y="0"/>
              <a:ext cx="2160240" cy="1756777"/>
            </a:xfrm>
            <a:prstGeom prst="rect">
              <a:avLst/>
            </a:prstGeom>
            <a:solidFill>
              <a:srgbClr val="90A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等腰三角形 22">
              <a:extLst>
                <a:ext uri="{FF2B5EF4-FFF2-40B4-BE49-F238E27FC236}">
                  <a16:creationId xmlns:a16="http://schemas.microsoft.com/office/drawing/2014/main" id="{90884AAB-CC2B-C936-328C-92EAD8CFB0F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24656" y="738198"/>
              <a:ext cx="357505" cy="308194"/>
            </a:xfrm>
            <a:prstGeom prst="triangle">
              <a:avLst>
                <a:gd name="adj" fmla="val 50000"/>
              </a:avLst>
            </a:prstGeom>
            <a:solidFill>
              <a:srgbClr val="90A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7314815-D212-2244-4DF0-61F7177CBB81}"/>
              </a:ext>
            </a:extLst>
          </p:cNvPr>
          <p:cNvGrpSpPr/>
          <p:nvPr/>
        </p:nvGrpSpPr>
        <p:grpSpPr>
          <a:xfrm>
            <a:off x="4426350" y="2202554"/>
            <a:ext cx="2064530" cy="1149016"/>
            <a:chOff x="558800" y="4328239"/>
            <a:chExt cx="2064530" cy="114901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8F7EE87-DE25-24C0-B5C1-DC8136258D83}"/>
                </a:ext>
              </a:extLst>
            </p:cNvPr>
            <p:cNvSpPr txBox="1"/>
            <p:nvPr/>
          </p:nvSpPr>
          <p:spPr>
            <a:xfrm>
              <a:off x="581073" y="4328239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97E0D6E-A83C-0605-A25E-77F0F12C0E82}"/>
                </a:ext>
              </a:extLst>
            </p:cNvPr>
            <p:cNvSpPr txBox="1"/>
            <p:nvPr/>
          </p:nvSpPr>
          <p:spPr>
            <a:xfrm>
              <a:off x="558800" y="4680498"/>
              <a:ext cx="206453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7C30459-BF2C-1B84-F23D-1880DB042FEE}"/>
              </a:ext>
            </a:extLst>
          </p:cNvPr>
          <p:cNvGrpSpPr/>
          <p:nvPr/>
        </p:nvGrpSpPr>
        <p:grpSpPr>
          <a:xfrm>
            <a:off x="1931822" y="4310999"/>
            <a:ext cx="2064530" cy="1149016"/>
            <a:chOff x="558800" y="4328239"/>
            <a:chExt cx="2064530" cy="114901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D3E3F6B-54A0-6D03-211E-897CE0428009}"/>
                </a:ext>
              </a:extLst>
            </p:cNvPr>
            <p:cNvSpPr txBox="1"/>
            <p:nvPr/>
          </p:nvSpPr>
          <p:spPr>
            <a:xfrm>
              <a:off x="581073" y="4328239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EF56891-F091-9096-2DE0-5CDD748CFB6F}"/>
                </a:ext>
              </a:extLst>
            </p:cNvPr>
            <p:cNvSpPr txBox="1"/>
            <p:nvPr/>
          </p:nvSpPr>
          <p:spPr>
            <a:xfrm>
              <a:off x="558800" y="4680498"/>
              <a:ext cx="206453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8" name="TextBox 8">
            <a:extLst>
              <a:ext uri="{FF2B5EF4-FFF2-40B4-BE49-F238E27FC236}">
                <a16:creationId xmlns:a16="http://schemas.microsoft.com/office/drawing/2014/main" id="{3F54A59F-7DD2-4E14-FA6C-2D34B55582A3}"/>
              </a:ext>
            </a:extLst>
          </p:cNvPr>
          <p:cNvSpPr txBox="1"/>
          <p:nvPr/>
        </p:nvSpPr>
        <p:spPr>
          <a:xfrm>
            <a:off x="7167004" y="1772817"/>
            <a:ext cx="231024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spc="300" dirty="0">
                <a:solidFill>
                  <a:srgbClr val="739564"/>
                </a:solidFill>
                <a:cs typeface="+mn-ea"/>
                <a:sym typeface="+mn-lt"/>
              </a:rPr>
              <a:t>添加标题文本</a:t>
            </a:r>
            <a:endParaRPr lang="id-ID" sz="2500" b="1" spc="300" dirty="0">
              <a:solidFill>
                <a:srgbClr val="739564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A5F12A9-5814-E20E-CA27-0C38C1671DEE}"/>
              </a:ext>
            </a:extLst>
          </p:cNvPr>
          <p:cNvSpPr txBox="1"/>
          <p:nvPr/>
        </p:nvSpPr>
        <p:spPr>
          <a:xfrm>
            <a:off x="7153481" y="3670095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FFE4CF7-B236-5CB3-2D32-14704E0BAF20}"/>
              </a:ext>
            </a:extLst>
          </p:cNvPr>
          <p:cNvSpPr txBox="1"/>
          <p:nvPr/>
        </p:nvSpPr>
        <p:spPr>
          <a:xfrm>
            <a:off x="7153481" y="2236418"/>
            <a:ext cx="370133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分钟之内。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CB7111A-4C39-C4F7-71CF-3ADF9341DC69}"/>
              </a:ext>
            </a:extLst>
          </p:cNvPr>
          <p:cNvSpPr txBox="1"/>
          <p:nvPr/>
        </p:nvSpPr>
        <p:spPr>
          <a:xfrm>
            <a:off x="7153481" y="4278283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178624D-38B4-3212-558D-7FC263F14425}"/>
              </a:ext>
            </a:extLst>
          </p:cNvPr>
          <p:cNvSpPr txBox="1"/>
          <p:nvPr/>
        </p:nvSpPr>
        <p:spPr>
          <a:xfrm>
            <a:off x="7153481" y="4886471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32920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椭圆 37">
            <a:extLst>
              <a:ext uri="{FF2B5EF4-FFF2-40B4-BE49-F238E27FC236}">
                <a16:creationId xmlns:a16="http://schemas.microsoft.com/office/drawing/2014/main" id="{5D062A57-90EC-FFBE-D789-1D5B5D6050FA}"/>
              </a:ext>
            </a:extLst>
          </p:cNvPr>
          <p:cNvSpPr>
            <a:spLocks/>
          </p:cNvSpPr>
          <p:nvPr/>
        </p:nvSpPr>
        <p:spPr bwMode="auto">
          <a:xfrm>
            <a:off x="4336596" y="1889805"/>
            <a:ext cx="1522413" cy="1790700"/>
          </a:xfrm>
          <a:custGeom>
            <a:avLst/>
            <a:gdLst>
              <a:gd name="T0" fmla="*/ 1725931 w 1224056"/>
              <a:gd name="T1" fmla="*/ 0 h 1440000"/>
              <a:gd name="T2" fmla="*/ 2934221 w 1224056"/>
              <a:gd name="T3" fmla="*/ 495504 h 1440000"/>
              <a:gd name="T4" fmla="*/ 2416575 w 1224056"/>
              <a:gd name="T5" fmla="*/ 1725930 h 1440000"/>
              <a:gd name="T6" fmla="*/ 2934221 w 1224056"/>
              <a:gd name="T7" fmla="*/ 2956358 h 1440000"/>
              <a:gd name="T8" fmla="*/ 1725931 w 1224056"/>
              <a:gd name="T9" fmla="*/ 3451861 h 1440000"/>
              <a:gd name="T10" fmla="*/ 0 w 1224056"/>
              <a:gd name="T11" fmla="*/ 1725930 h 1440000"/>
              <a:gd name="T12" fmla="*/ 1725931 w 1224056"/>
              <a:gd name="T13" fmla="*/ 0 h 1440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4056" h="1440000">
                <a:moveTo>
                  <a:pt x="720000" y="0"/>
                </a:moveTo>
                <a:cubicBezTo>
                  <a:pt x="916472" y="0"/>
                  <a:pt x="1094563" y="78694"/>
                  <a:pt x="1224056" y="206708"/>
                </a:cubicBezTo>
                <a:cubicBezTo>
                  <a:pt x="1090618" y="336923"/>
                  <a:pt x="1008112" y="518827"/>
                  <a:pt x="1008112" y="720000"/>
                </a:cubicBezTo>
                <a:cubicBezTo>
                  <a:pt x="1008112" y="921174"/>
                  <a:pt x="1090618" y="1103077"/>
                  <a:pt x="1224056" y="1233293"/>
                </a:cubicBezTo>
                <a:cubicBezTo>
                  <a:pt x="1094563" y="1361306"/>
                  <a:pt x="916472" y="1440000"/>
                  <a:pt x="720000" y="1440000"/>
                </a:cubicBezTo>
                <a:cubicBezTo>
                  <a:pt x="322355" y="1440000"/>
                  <a:pt x="0" y="1117645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TextBox 55">
            <a:extLst>
              <a:ext uri="{FF2B5EF4-FFF2-40B4-BE49-F238E27FC236}">
                <a16:creationId xmlns:a16="http://schemas.microsoft.com/office/drawing/2014/main" id="{BE3F7044-F9D0-A3EE-A764-F8F82CD50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7683" y="2395537"/>
            <a:ext cx="500237" cy="70745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39">
            <a:extLst>
              <a:ext uri="{FF2B5EF4-FFF2-40B4-BE49-F238E27FC236}">
                <a16:creationId xmlns:a16="http://schemas.microsoft.com/office/drawing/2014/main" id="{A41545DA-805E-41E4-7FB7-00BE6AB2E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3934" y="1859642"/>
            <a:ext cx="1790700" cy="1565275"/>
          </a:xfrm>
          <a:custGeom>
            <a:avLst/>
            <a:gdLst>
              <a:gd name="T0" fmla="*/ 895892 w 1440000"/>
              <a:gd name="T1" fmla="*/ 0 h 1257385"/>
              <a:gd name="T2" fmla="*/ 1791784 w 1440000"/>
              <a:gd name="T3" fmla="*/ 895891 h 1257385"/>
              <a:gd name="T4" fmla="*/ 1531552 w 1440000"/>
              <a:gd name="T5" fmla="*/ 1526752 h 1257385"/>
              <a:gd name="T6" fmla="*/ 940692 w 1440000"/>
              <a:gd name="T7" fmla="*/ 1299526 h 1257385"/>
              <a:gd name="T8" fmla="*/ 305031 w 1440000"/>
              <a:gd name="T9" fmla="*/ 1564555 h 1257385"/>
              <a:gd name="T10" fmla="*/ 0 w 1440000"/>
              <a:gd name="T11" fmla="*/ 895891 h 1257385"/>
              <a:gd name="T12" fmla="*/ 895892 w 1440000"/>
              <a:gd name="T13" fmla="*/ 0 h 12573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0000" h="1257385">
                <a:moveTo>
                  <a:pt x="720000" y="0"/>
                </a:moveTo>
                <a:cubicBezTo>
                  <a:pt x="1117645" y="0"/>
                  <a:pt x="1440000" y="322355"/>
                  <a:pt x="1440000" y="720000"/>
                </a:cubicBezTo>
                <a:cubicBezTo>
                  <a:pt x="1440000" y="917842"/>
                  <a:pt x="1360205" y="1097046"/>
                  <a:pt x="1230860" y="1227004"/>
                </a:cubicBezTo>
                <a:cubicBezTo>
                  <a:pt x="1105781" y="1112548"/>
                  <a:pt x="938852" y="1044389"/>
                  <a:pt x="756004" y="1044389"/>
                </a:cubicBezTo>
                <a:cubicBezTo>
                  <a:pt x="556201" y="1044389"/>
                  <a:pt x="375406" y="1125775"/>
                  <a:pt x="245144" y="1257385"/>
                </a:cubicBezTo>
                <a:cubicBezTo>
                  <a:pt x="94059" y="1127625"/>
                  <a:pt x="0" y="934797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close/>
              </a:path>
            </a:pathLst>
          </a:cu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10" name="TextBox 73">
            <a:extLst>
              <a:ext uri="{FF2B5EF4-FFF2-40B4-BE49-F238E27FC236}">
                <a16:creationId xmlns:a16="http://schemas.microsoft.com/office/drawing/2014/main" id="{7FF65920-B3DA-F70C-9D36-BC82E2E87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0486" y="2395058"/>
            <a:ext cx="500155" cy="7082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椭圆 44">
            <a:extLst>
              <a:ext uri="{FF2B5EF4-FFF2-40B4-BE49-F238E27FC236}">
                <a16:creationId xmlns:a16="http://schemas.microsoft.com/office/drawing/2014/main" id="{D75436E7-D04A-DBEC-ECE7-0A8760E12300}"/>
              </a:ext>
            </a:extLst>
          </p:cNvPr>
          <p:cNvSpPr>
            <a:spLocks/>
          </p:cNvSpPr>
          <p:nvPr/>
        </p:nvSpPr>
        <p:spPr bwMode="auto">
          <a:xfrm>
            <a:off x="6154284" y="3410630"/>
            <a:ext cx="1524000" cy="1792287"/>
          </a:xfrm>
          <a:custGeom>
            <a:avLst/>
            <a:gdLst>
              <a:gd name="T0" fmla="*/ 1208287 w 1224056"/>
              <a:gd name="T1" fmla="*/ 0 h 1440000"/>
              <a:gd name="T2" fmla="*/ 2934221 w 1224056"/>
              <a:gd name="T3" fmla="*/ 1725930 h 1440000"/>
              <a:gd name="T4" fmla="*/ 1208287 w 1224056"/>
              <a:gd name="T5" fmla="*/ 3451861 h 1440000"/>
              <a:gd name="T6" fmla="*/ 0 w 1224056"/>
              <a:gd name="T7" fmla="*/ 2956358 h 1440000"/>
              <a:gd name="T8" fmla="*/ 517646 w 1224056"/>
              <a:gd name="T9" fmla="*/ 1725930 h 1440000"/>
              <a:gd name="T10" fmla="*/ 0 w 1224056"/>
              <a:gd name="T11" fmla="*/ 495504 h 1440000"/>
              <a:gd name="T12" fmla="*/ 1208287 w 1224056"/>
              <a:gd name="T13" fmla="*/ 0 h 1440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4056" h="1440000">
                <a:moveTo>
                  <a:pt x="504056" y="0"/>
                </a:moveTo>
                <a:cubicBezTo>
                  <a:pt x="901701" y="0"/>
                  <a:pt x="1224056" y="322355"/>
                  <a:pt x="1224056" y="720000"/>
                </a:cubicBezTo>
                <a:cubicBezTo>
                  <a:pt x="1224056" y="1117645"/>
                  <a:pt x="901701" y="1440000"/>
                  <a:pt x="504056" y="1440000"/>
                </a:cubicBezTo>
                <a:cubicBezTo>
                  <a:pt x="307585" y="1440000"/>
                  <a:pt x="129493" y="1361306"/>
                  <a:pt x="0" y="1233293"/>
                </a:cubicBezTo>
                <a:cubicBezTo>
                  <a:pt x="133438" y="1103077"/>
                  <a:pt x="215944" y="921174"/>
                  <a:pt x="215944" y="720000"/>
                </a:cubicBezTo>
                <a:cubicBezTo>
                  <a:pt x="215944" y="518827"/>
                  <a:pt x="133438" y="336923"/>
                  <a:pt x="0" y="206708"/>
                </a:cubicBezTo>
                <a:cubicBezTo>
                  <a:pt x="129493" y="78694"/>
                  <a:pt x="307585" y="0"/>
                  <a:pt x="504056" y="0"/>
                </a:cubicBezTo>
                <a:close/>
              </a:path>
            </a:pathLst>
          </a:cu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TextBox 74">
            <a:extLst>
              <a:ext uri="{FF2B5EF4-FFF2-40B4-BE49-F238E27FC236}">
                <a16:creationId xmlns:a16="http://schemas.microsoft.com/office/drawing/2014/main" id="{7C7ED143-AAC0-32A6-D7B3-12C767802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2721" y="4161796"/>
            <a:ext cx="500759" cy="7080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4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椭圆 47">
            <a:extLst>
              <a:ext uri="{FF2B5EF4-FFF2-40B4-BE49-F238E27FC236}">
                <a16:creationId xmlns:a16="http://schemas.microsoft.com/office/drawing/2014/main" id="{D1E539E5-8FD6-801B-DDDB-95A350441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5959" y="3704317"/>
            <a:ext cx="1790700" cy="1524000"/>
          </a:xfrm>
          <a:custGeom>
            <a:avLst/>
            <a:gdLst>
              <a:gd name="T0" fmla="*/ 257345 w 1440000"/>
              <a:gd name="T1" fmla="*/ 0 h 1224192"/>
              <a:gd name="T2" fmla="*/ 895892 w 1440000"/>
              <a:gd name="T3" fmla="*/ 268527 h 1224192"/>
              <a:gd name="T4" fmla="*/ 1534439 w 1440000"/>
              <a:gd name="T5" fmla="*/ 0 h 1224192"/>
              <a:gd name="T6" fmla="*/ 1791784 w 1440000"/>
              <a:gd name="T7" fmla="*/ 627363 h 1224192"/>
              <a:gd name="T8" fmla="*/ 895892 w 1440000"/>
              <a:gd name="T9" fmla="*/ 1523254 h 1224192"/>
              <a:gd name="T10" fmla="*/ 0 w 1440000"/>
              <a:gd name="T11" fmla="*/ 627363 h 1224192"/>
              <a:gd name="T12" fmla="*/ 257345 w 1440000"/>
              <a:gd name="T13" fmla="*/ 0 h 12241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0000" h="1224192">
                <a:moveTo>
                  <a:pt x="206820" y="0"/>
                </a:moveTo>
                <a:cubicBezTo>
                  <a:pt x="337038" y="133353"/>
                  <a:pt x="518890" y="215807"/>
                  <a:pt x="720000" y="215807"/>
                </a:cubicBezTo>
                <a:cubicBezTo>
                  <a:pt x="921110" y="215807"/>
                  <a:pt x="1102962" y="133353"/>
                  <a:pt x="1233180" y="0"/>
                </a:cubicBezTo>
                <a:cubicBezTo>
                  <a:pt x="1361255" y="129514"/>
                  <a:pt x="1440000" y="307657"/>
                  <a:pt x="1440000" y="504192"/>
                </a:cubicBezTo>
                <a:cubicBezTo>
                  <a:pt x="1440000" y="901837"/>
                  <a:pt x="1117645" y="1224192"/>
                  <a:pt x="720000" y="1224192"/>
                </a:cubicBezTo>
                <a:cubicBezTo>
                  <a:pt x="322355" y="1224192"/>
                  <a:pt x="0" y="901837"/>
                  <a:pt x="0" y="504192"/>
                </a:cubicBezTo>
                <a:cubicBezTo>
                  <a:pt x="0" y="307657"/>
                  <a:pt x="78745" y="129514"/>
                  <a:pt x="206820" y="0"/>
                </a:cubicBezTo>
                <a:close/>
              </a:path>
            </a:pathLst>
          </a:cu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16" name="TextBox 75">
            <a:extLst>
              <a:ext uri="{FF2B5EF4-FFF2-40B4-BE49-F238E27FC236}">
                <a16:creationId xmlns:a16="http://schemas.microsoft.com/office/drawing/2014/main" id="{CD7B6E31-5A70-4D59-4512-1AFB846E7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3277" y="4161692"/>
            <a:ext cx="500155" cy="70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40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28437F7-A456-CD40-FFBD-CFA1CD50BEE8}"/>
              </a:ext>
            </a:extLst>
          </p:cNvPr>
          <p:cNvGrpSpPr/>
          <p:nvPr/>
        </p:nvGrpSpPr>
        <p:grpSpPr>
          <a:xfrm>
            <a:off x="1383759" y="2231895"/>
            <a:ext cx="2839371" cy="820767"/>
            <a:chOff x="-20070" y="4414114"/>
            <a:chExt cx="2839371" cy="82076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D720A78-986C-259D-2457-AB7008931245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156BA16-5609-B134-B6E8-42EFE74246B1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9079022-3D44-98BA-4E09-43982EA6EF5A}"/>
              </a:ext>
            </a:extLst>
          </p:cNvPr>
          <p:cNvGrpSpPr/>
          <p:nvPr/>
        </p:nvGrpSpPr>
        <p:grpSpPr>
          <a:xfrm>
            <a:off x="7799419" y="2231895"/>
            <a:ext cx="2918593" cy="820767"/>
            <a:chOff x="558799" y="4414114"/>
            <a:chExt cx="2918593" cy="82076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1152412-5A2F-DA98-1E85-8DB2FE2AFCC8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FA7594E-A48A-C9FD-007C-06258185720B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AC7CA11-0D52-ADDE-3855-D4B532564294}"/>
              </a:ext>
            </a:extLst>
          </p:cNvPr>
          <p:cNvGrpSpPr/>
          <p:nvPr/>
        </p:nvGrpSpPr>
        <p:grpSpPr>
          <a:xfrm>
            <a:off x="1383759" y="3940894"/>
            <a:ext cx="2839371" cy="820767"/>
            <a:chOff x="-20070" y="4414114"/>
            <a:chExt cx="2839371" cy="82076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F7AE205-5508-FA6A-2B98-EECF7DB6FBC3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DC28786-527B-E8E6-D2B2-B9AB27588D35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258D8F4-5F2E-3C91-15B0-8A39580001D8}"/>
              </a:ext>
            </a:extLst>
          </p:cNvPr>
          <p:cNvGrpSpPr/>
          <p:nvPr/>
        </p:nvGrpSpPr>
        <p:grpSpPr>
          <a:xfrm>
            <a:off x="7799419" y="3940894"/>
            <a:ext cx="2918593" cy="820767"/>
            <a:chOff x="558799" y="4414114"/>
            <a:chExt cx="2918593" cy="82076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D82C2A9-4E15-555A-0947-225C7F3C69C7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63E0090-2ADC-A82B-2D99-62C2A6778CAE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5225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57466F64-A6EE-451D-F75A-787CB8C2B8E7}"/>
              </a:ext>
            </a:extLst>
          </p:cNvPr>
          <p:cNvSpPr/>
          <p:nvPr/>
        </p:nvSpPr>
        <p:spPr>
          <a:xfrm>
            <a:off x="1558925" y="1990567"/>
            <a:ext cx="1437989" cy="1438433"/>
          </a:xfrm>
          <a:prstGeom prst="rect">
            <a:avLst/>
          </a:prstGeom>
          <a:solidFill>
            <a:srgbClr val="90AC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3AB7E0A-A4E9-9B55-0ECB-D615B6E0E531}"/>
              </a:ext>
            </a:extLst>
          </p:cNvPr>
          <p:cNvSpPr/>
          <p:nvPr/>
        </p:nvSpPr>
        <p:spPr>
          <a:xfrm>
            <a:off x="3022312" y="1990567"/>
            <a:ext cx="3816514" cy="143843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C9F50C3-BA46-1C63-F9B7-BB81E769C1AD}"/>
              </a:ext>
            </a:extLst>
          </p:cNvPr>
          <p:cNvSpPr/>
          <p:nvPr/>
        </p:nvSpPr>
        <p:spPr>
          <a:xfrm>
            <a:off x="1558925" y="3626619"/>
            <a:ext cx="1437989" cy="1438433"/>
          </a:xfrm>
          <a:prstGeom prst="rect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FC72EA5-B496-74B7-3F87-0DF7B9EA760D}"/>
              </a:ext>
            </a:extLst>
          </p:cNvPr>
          <p:cNvSpPr/>
          <p:nvPr/>
        </p:nvSpPr>
        <p:spPr>
          <a:xfrm>
            <a:off x="3022312" y="3626619"/>
            <a:ext cx="3816514" cy="143843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8EEFDDD-A77A-6503-CBEA-772C629F2605}"/>
              </a:ext>
            </a:extLst>
          </p:cNvPr>
          <p:cNvSpPr/>
          <p:nvPr/>
        </p:nvSpPr>
        <p:spPr>
          <a:xfrm>
            <a:off x="7017884" y="1990567"/>
            <a:ext cx="3686629" cy="30744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5748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16D4EFFA-81EA-D31F-9126-83A6E7429361}"/>
              </a:ext>
            </a:extLst>
          </p:cNvPr>
          <p:cNvSpPr>
            <a:spLocks noEditPoints="1"/>
          </p:cNvSpPr>
          <p:nvPr/>
        </p:nvSpPr>
        <p:spPr bwMode="auto">
          <a:xfrm>
            <a:off x="2130491" y="2531632"/>
            <a:ext cx="294856" cy="356304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7DC4D202-C4AA-8541-FE89-AB800595A212}"/>
              </a:ext>
            </a:extLst>
          </p:cNvPr>
          <p:cNvSpPr>
            <a:spLocks noEditPoints="1"/>
          </p:cNvSpPr>
          <p:nvPr/>
        </p:nvSpPr>
        <p:spPr bwMode="auto">
          <a:xfrm>
            <a:off x="2100362" y="4166067"/>
            <a:ext cx="356195" cy="359535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980C285-799B-EAF9-52EE-4EB5C695CB61}"/>
              </a:ext>
            </a:extLst>
          </p:cNvPr>
          <p:cNvGrpSpPr/>
          <p:nvPr/>
        </p:nvGrpSpPr>
        <p:grpSpPr>
          <a:xfrm>
            <a:off x="3264197" y="2267234"/>
            <a:ext cx="2918593" cy="820767"/>
            <a:chOff x="558799" y="4414114"/>
            <a:chExt cx="2918593" cy="82076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76A4961-5A6E-9A3F-E6E5-4AA598B54F4C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2E87F31-9513-1DF2-E8DE-D6D7A9B9F4D4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0D3A612-81CA-6D01-BCD1-0EB08B5BE164}"/>
              </a:ext>
            </a:extLst>
          </p:cNvPr>
          <p:cNvGrpSpPr/>
          <p:nvPr/>
        </p:nvGrpSpPr>
        <p:grpSpPr>
          <a:xfrm>
            <a:off x="3264197" y="3935450"/>
            <a:ext cx="2918593" cy="820767"/>
            <a:chOff x="558799" y="4414114"/>
            <a:chExt cx="2918593" cy="82076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E81049B-9EB7-0AFD-43DF-74C1B49DA60A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72A8839-2775-41F3-D7E1-B4F4A823DBA8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18875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2043B9-2CCC-33DF-B350-091CCDA594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" t="1666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9E20CE7-AA47-C0BA-0377-267BEC283B93}"/>
              </a:ext>
            </a:extLst>
          </p:cNvPr>
          <p:cNvSpPr/>
          <p:nvPr/>
        </p:nvSpPr>
        <p:spPr>
          <a:xfrm rot="21355159">
            <a:off x="1675999" y="1114769"/>
            <a:ext cx="8840001" cy="4876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840001"/>
                      <a:gd name="connsiteY0" fmla="*/ 0 h 4876800"/>
                      <a:gd name="connsiteX1" fmla="*/ 0 w 8840001"/>
                      <a:gd name="connsiteY1" fmla="*/ 0 h 4876800"/>
                      <a:gd name="connsiteX2" fmla="*/ 8840001 w 8840001"/>
                      <a:gd name="connsiteY2" fmla="*/ 0 h 4876800"/>
                      <a:gd name="connsiteX3" fmla="*/ 8840001 w 8840001"/>
                      <a:gd name="connsiteY3" fmla="*/ 0 h 4876800"/>
                      <a:gd name="connsiteX4" fmla="*/ 8840001 w 8840001"/>
                      <a:gd name="connsiteY4" fmla="*/ 4876800 h 4876800"/>
                      <a:gd name="connsiteX5" fmla="*/ 8840001 w 8840001"/>
                      <a:gd name="connsiteY5" fmla="*/ 4876800 h 4876800"/>
                      <a:gd name="connsiteX6" fmla="*/ 0 w 8840001"/>
                      <a:gd name="connsiteY6" fmla="*/ 4876800 h 4876800"/>
                      <a:gd name="connsiteX7" fmla="*/ 0 w 8840001"/>
                      <a:gd name="connsiteY7" fmla="*/ 4876800 h 4876800"/>
                      <a:gd name="connsiteX8" fmla="*/ 0 w 8840001"/>
                      <a:gd name="connsiteY8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840001" h="4876800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2635945" y="-49533"/>
                          <a:pt x="5562778" y="-14809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927640" y="2137174"/>
                          <a:pt x="8767322" y="3972138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917553" y="4828569"/>
                          <a:pt x="4284906" y="4961255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38581" y="4275169"/>
                          <a:pt x="63341" y="495864"/>
                          <a:pt x="0" y="0"/>
                        </a:cubicBezTo>
                        <a:close/>
                      </a:path>
                      <a:path w="8840001" h="4876800" stroke="0" extrusionOk="0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4368799" y="118645"/>
                          <a:pt x="5240602" y="116012"/>
                          <a:pt x="8840001" y="0"/>
                        </a:cubicBezTo>
                        <a:lnTo>
                          <a:pt x="8840001" y="0"/>
                        </a:lnTo>
                        <a:cubicBezTo>
                          <a:pt x="8707119" y="725580"/>
                          <a:pt x="8924952" y="4119503"/>
                          <a:pt x="8840001" y="4876800"/>
                        </a:cubicBezTo>
                        <a:lnTo>
                          <a:pt x="8840001" y="4876800"/>
                        </a:lnTo>
                        <a:cubicBezTo>
                          <a:pt x="5852089" y="5011400"/>
                          <a:pt x="4020923" y="4719604"/>
                          <a:pt x="0" y="4876800"/>
                        </a:cubicBezTo>
                        <a:lnTo>
                          <a:pt x="0" y="4876800"/>
                        </a:lnTo>
                        <a:cubicBezTo>
                          <a:pt x="-20187" y="2486054"/>
                          <a:pt x="-152480" y="102508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1143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2594D33-F205-F5EB-2D14-6DFBB61B8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88389" y="0"/>
            <a:ext cx="5003611" cy="248066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E11F8DB-EA4B-EB9F-C393-110CB65A77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05762"/>
            <a:ext cx="5753100" cy="285223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69589CC-3755-E8D2-915D-D436DE25D30D}"/>
              </a:ext>
            </a:extLst>
          </p:cNvPr>
          <p:cNvGrpSpPr/>
          <p:nvPr/>
        </p:nvGrpSpPr>
        <p:grpSpPr>
          <a:xfrm>
            <a:off x="3310543" y="2782872"/>
            <a:ext cx="5570913" cy="852850"/>
            <a:chOff x="3054350" y="3501670"/>
            <a:chExt cx="6142645" cy="50939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6B476FD-6C5E-30D4-A41E-EA10F85E6FA2}"/>
                </a:ext>
              </a:extLst>
            </p:cNvPr>
            <p:cNvSpPr/>
            <p:nvPr/>
          </p:nvSpPr>
          <p:spPr>
            <a:xfrm>
              <a:off x="3113695" y="3578842"/>
              <a:ext cx="6083300" cy="432219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B2C69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1EE451DC-BB96-BB55-AA44-484BC8C0B428}"/>
                </a:ext>
              </a:extLst>
            </p:cNvPr>
            <p:cNvSpPr/>
            <p:nvPr/>
          </p:nvSpPr>
          <p:spPr>
            <a:xfrm>
              <a:off x="3054350" y="3501670"/>
              <a:ext cx="6083300" cy="432219"/>
            </a:xfrm>
            <a:prstGeom prst="roundRect">
              <a:avLst>
                <a:gd name="adj" fmla="val 50000"/>
              </a:avLst>
            </a:prstGeom>
            <a:solidFill>
              <a:srgbClr val="90AC5F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DF02EFBC-9576-DB1B-2623-D7016C7E3E7F}"/>
              </a:ext>
            </a:extLst>
          </p:cNvPr>
          <p:cNvSpPr/>
          <p:nvPr/>
        </p:nvSpPr>
        <p:spPr>
          <a:xfrm>
            <a:off x="8949564" y="3680567"/>
            <a:ext cx="308130" cy="308130"/>
          </a:xfrm>
          <a:prstGeom prst="ellipse">
            <a:avLst/>
          </a:prstGeom>
          <a:solidFill>
            <a:srgbClr val="90AC5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4461918" y="2912078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5279353" y="872864"/>
            <a:ext cx="1579472" cy="1516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936624" y="1112097"/>
              <a:ext cx="120097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233764F5-F5DB-809C-34D0-ED7360A7191F}"/>
              </a:ext>
            </a:extLst>
          </p:cNvPr>
          <p:cNvSpPr txBox="1"/>
          <p:nvPr/>
        </p:nvSpPr>
        <p:spPr>
          <a:xfrm>
            <a:off x="2595418" y="3950436"/>
            <a:ext cx="673038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473367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2AAA49-2412-03AC-0AB9-77AA68A898C6}"/>
              </a:ext>
            </a:extLst>
          </p:cNvPr>
          <p:cNvSpPr txBox="1"/>
          <p:nvPr/>
        </p:nvSpPr>
        <p:spPr>
          <a:xfrm>
            <a:off x="1449952" y="369571"/>
            <a:ext cx="321434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96576DF-E97A-F818-20BC-B0D042B5B464}"/>
              </a:ext>
            </a:extLst>
          </p:cNvPr>
          <p:cNvGrpSpPr/>
          <p:nvPr/>
        </p:nvGrpSpPr>
        <p:grpSpPr>
          <a:xfrm>
            <a:off x="373525" y="131813"/>
            <a:ext cx="976304" cy="937185"/>
            <a:chOff x="2769472" y="889905"/>
            <a:chExt cx="1579472" cy="151618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B1267B0-4223-2BAF-6125-711D2D0FAB26}"/>
                </a:ext>
              </a:extLst>
            </p:cNvPr>
            <p:cNvSpPr/>
            <p:nvPr/>
          </p:nvSpPr>
          <p:spPr>
            <a:xfrm>
              <a:off x="3918141" y="1942844"/>
              <a:ext cx="430803" cy="430803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/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1A522B1-F0F6-904E-2C8C-132C8EDD9148}"/>
                </a:ext>
              </a:extLst>
            </p:cNvPr>
            <p:cNvSpPr/>
            <p:nvPr/>
          </p:nvSpPr>
          <p:spPr>
            <a:xfrm>
              <a:off x="2769472" y="889905"/>
              <a:ext cx="1516185" cy="1516185"/>
            </a:xfrm>
            <a:prstGeom prst="ellipse">
              <a:avLst/>
            </a:prstGeom>
            <a:solidFill>
              <a:srgbClr val="90AC5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8CE08E3-E8E3-2CD0-76FA-9F37244FC3D0}"/>
                </a:ext>
              </a:extLst>
            </p:cNvPr>
            <p:cNvSpPr txBox="1"/>
            <p:nvPr/>
          </p:nvSpPr>
          <p:spPr>
            <a:xfrm>
              <a:off x="2828396" y="1025592"/>
              <a:ext cx="1398334" cy="1244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TextBox 3">
            <a:extLst>
              <a:ext uri="{FF2B5EF4-FFF2-40B4-BE49-F238E27FC236}">
                <a16:creationId xmlns:a16="http://schemas.microsoft.com/office/drawing/2014/main" id="{23CF2FC7-19D9-1D09-C6C6-0286F992B029}"/>
              </a:ext>
            </a:extLst>
          </p:cNvPr>
          <p:cNvSpPr txBox="1"/>
          <p:nvPr/>
        </p:nvSpPr>
        <p:spPr>
          <a:xfrm rot="19201116">
            <a:off x="5496189" y="3250818"/>
            <a:ext cx="1760726" cy="1212938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  <a:endParaRPr lang="ko-KR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08E521-3292-51A5-FA1C-0F21FACFE4D3}"/>
              </a:ext>
            </a:extLst>
          </p:cNvPr>
          <p:cNvSpPr txBox="1"/>
          <p:nvPr/>
        </p:nvSpPr>
        <p:spPr>
          <a:xfrm rot="3482511">
            <a:off x="5593158" y="2618302"/>
            <a:ext cx="1760726" cy="1212938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  <a:endParaRPr lang="ko-KR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B1766F-7B31-730C-46EE-D5406CDE36A6}"/>
              </a:ext>
            </a:extLst>
          </p:cNvPr>
          <p:cNvSpPr txBox="1"/>
          <p:nvPr/>
        </p:nvSpPr>
        <p:spPr>
          <a:xfrm rot="3076439">
            <a:off x="4763253" y="3158414"/>
            <a:ext cx="1760726" cy="1212938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  <a:endParaRPr lang="ko-KR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막힌 원호 50">
            <a:extLst>
              <a:ext uri="{FF2B5EF4-FFF2-40B4-BE49-F238E27FC236}">
                <a16:creationId xmlns:a16="http://schemas.microsoft.com/office/drawing/2014/main" id="{EFE1DF84-B648-ACD1-654C-DCDF569EE0D4}"/>
              </a:ext>
            </a:extLst>
          </p:cNvPr>
          <p:cNvSpPr/>
          <p:nvPr/>
        </p:nvSpPr>
        <p:spPr>
          <a:xfrm rot="10800000">
            <a:off x="4716233" y="2109168"/>
            <a:ext cx="2675018" cy="2675018"/>
          </a:xfrm>
          <a:prstGeom prst="blockArc">
            <a:avLst>
              <a:gd name="adj1" fmla="val 16200218"/>
              <a:gd name="adj2" fmla="val 0"/>
              <a:gd name="adj3" fmla="val 15656"/>
            </a:avLst>
          </a:prstGeom>
          <a:solidFill>
            <a:srgbClr val="B2C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9" name="그룹 51">
            <a:extLst>
              <a:ext uri="{FF2B5EF4-FFF2-40B4-BE49-F238E27FC236}">
                <a16:creationId xmlns:a16="http://schemas.microsoft.com/office/drawing/2014/main" id="{5B9CBCA9-2990-CE81-F487-D939F4FAECCB}"/>
              </a:ext>
            </a:extLst>
          </p:cNvPr>
          <p:cNvGrpSpPr/>
          <p:nvPr/>
        </p:nvGrpSpPr>
        <p:grpSpPr>
          <a:xfrm>
            <a:off x="4716233" y="2109168"/>
            <a:ext cx="2675018" cy="2791043"/>
            <a:chOff x="2686171" y="1907592"/>
            <a:chExt cx="3771660" cy="3935248"/>
          </a:xfr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</p:grpSpPr>
        <p:sp>
          <p:nvSpPr>
            <p:cNvPr id="10" name="막힌 원호 53">
              <a:extLst>
                <a:ext uri="{FF2B5EF4-FFF2-40B4-BE49-F238E27FC236}">
                  <a16:creationId xmlns:a16="http://schemas.microsoft.com/office/drawing/2014/main" id="{3286C3A3-76FC-6E55-8331-3083AECD9F27}"/>
                </a:ext>
              </a:extLst>
            </p:cNvPr>
            <p:cNvSpPr/>
            <p:nvPr/>
          </p:nvSpPr>
          <p:spPr>
            <a:xfrm rot="5400000">
              <a:off x="2686172" y="1907591"/>
              <a:ext cx="3771658" cy="3771660"/>
            </a:xfrm>
            <a:prstGeom prst="blockArc">
              <a:avLst>
                <a:gd name="adj1" fmla="val 16200218"/>
                <a:gd name="adj2" fmla="val 0"/>
                <a:gd name="adj3" fmla="val 15656"/>
              </a:avLst>
            </a:prstGeom>
            <a:solidFill>
              <a:srgbClr val="90A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" name="이등변 삼각형 54">
              <a:extLst>
                <a:ext uri="{FF2B5EF4-FFF2-40B4-BE49-F238E27FC236}">
                  <a16:creationId xmlns:a16="http://schemas.microsoft.com/office/drawing/2014/main" id="{6F6E3136-CB4E-2C6B-A90E-A81A8386C64A}"/>
                </a:ext>
              </a:extLst>
            </p:cNvPr>
            <p:cNvSpPr/>
            <p:nvPr/>
          </p:nvSpPr>
          <p:spPr>
            <a:xfrm rot="16200000">
              <a:off x="3839398" y="5106707"/>
              <a:ext cx="928675" cy="543591"/>
            </a:xfrm>
            <a:prstGeom prst="triangle">
              <a:avLst/>
            </a:prstGeom>
            <a:solidFill>
              <a:srgbClr val="90A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</a:pPr>
              <a:endParaRPr lang="ko-KR" altLang="en-US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2" name="그룹 55">
            <a:extLst>
              <a:ext uri="{FF2B5EF4-FFF2-40B4-BE49-F238E27FC236}">
                <a16:creationId xmlns:a16="http://schemas.microsoft.com/office/drawing/2014/main" id="{B679556B-3A6C-1199-6F75-FC5B9F266E66}"/>
              </a:ext>
            </a:extLst>
          </p:cNvPr>
          <p:cNvGrpSpPr/>
          <p:nvPr/>
        </p:nvGrpSpPr>
        <p:grpSpPr>
          <a:xfrm>
            <a:off x="4716233" y="2109168"/>
            <a:ext cx="2805804" cy="2675018"/>
            <a:chOff x="2686170" y="1907593"/>
            <a:chExt cx="3956060" cy="3771660"/>
          </a:xfrm>
          <a:solidFill>
            <a:srgbClr val="B2C691"/>
          </a:solidFill>
        </p:grpSpPr>
        <p:sp>
          <p:nvSpPr>
            <p:cNvPr id="13" name="막힌 원호 56">
              <a:extLst>
                <a:ext uri="{FF2B5EF4-FFF2-40B4-BE49-F238E27FC236}">
                  <a16:creationId xmlns:a16="http://schemas.microsoft.com/office/drawing/2014/main" id="{4A33A1C3-2542-7CA3-BDC1-B1A7B7ED5786}"/>
                </a:ext>
              </a:extLst>
            </p:cNvPr>
            <p:cNvSpPr/>
            <p:nvPr/>
          </p:nvSpPr>
          <p:spPr>
            <a:xfrm>
              <a:off x="2686170" y="1907593"/>
              <a:ext cx="3771658" cy="3771660"/>
            </a:xfrm>
            <a:prstGeom prst="blockArc">
              <a:avLst>
                <a:gd name="adj1" fmla="val 16200218"/>
                <a:gd name="adj2" fmla="val 0"/>
                <a:gd name="adj3" fmla="val 1565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이등변 삼각형 58">
              <a:extLst>
                <a:ext uri="{FF2B5EF4-FFF2-40B4-BE49-F238E27FC236}">
                  <a16:creationId xmlns:a16="http://schemas.microsoft.com/office/drawing/2014/main" id="{94E83EA0-242A-C984-0E03-3C4E1B5FF02C}"/>
                </a:ext>
              </a:extLst>
            </p:cNvPr>
            <p:cNvSpPr/>
            <p:nvPr/>
          </p:nvSpPr>
          <p:spPr>
            <a:xfrm rot="10800000">
              <a:off x="5713555" y="3789363"/>
              <a:ext cx="928675" cy="54359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그룹 59">
            <a:extLst>
              <a:ext uri="{FF2B5EF4-FFF2-40B4-BE49-F238E27FC236}">
                <a16:creationId xmlns:a16="http://schemas.microsoft.com/office/drawing/2014/main" id="{4E7523FA-B507-C54D-07D4-75F1FFEFF4B3}"/>
              </a:ext>
            </a:extLst>
          </p:cNvPr>
          <p:cNvGrpSpPr/>
          <p:nvPr/>
        </p:nvGrpSpPr>
        <p:grpSpPr>
          <a:xfrm>
            <a:off x="4716233" y="1993685"/>
            <a:ext cx="2675018" cy="2790502"/>
            <a:chOff x="2686172" y="1744765"/>
            <a:chExt cx="3771660" cy="3934485"/>
          </a:xfr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</a:gradFill>
        </p:grpSpPr>
        <p:sp>
          <p:nvSpPr>
            <p:cNvPr id="16" name="막힌 원호 60">
              <a:extLst>
                <a:ext uri="{FF2B5EF4-FFF2-40B4-BE49-F238E27FC236}">
                  <a16:creationId xmlns:a16="http://schemas.microsoft.com/office/drawing/2014/main" id="{38617047-16EF-34B3-CDD0-57C2BEF255B2}"/>
                </a:ext>
              </a:extLst>
            </p:cNvPr>
            <p:cNvSpPr/>
            <p:nvPr/>
          </p:nvSpPr>
          <p:spPr>
            <a:xfrm rot="16200000">
              <a:off x="2686173" y="1907591"/>
              <a:ext cx="3771658" cy="3771660"/>
            </a:xfrm>
            <a:prstGeom prst="blockArc">
              <a:avLst>
                <a:gd name="adj1" fmla="val 16200218"/>
                <a:gd name="adj2" fmla="val 0"/>
                <a:gd name="adj3" fmla="val 15656"/>
              </a:avLst>
            </a:prstGeom>
            <a:solidFill>
              <a:srgbClr val="90A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" name="이등변 삼각형 61">
              <a:extLst>
                <a:ext uri="{FF2B5EF4-FFF2-40B4-BE49-F238E27FC236}">
                  <a16:creationId xmlns:a16="http://schemas.microsoft.com/office/drawing/2014/main" id="{D3553BDF-D7C7-C45B-496C-6D6864C015FB}"/>
                </a:ext>
              </a:extLst>
            </p:cNvPr>
            <p:cNvSpPr/>
            <p:nvPr/>
          </p:nvSpPr>
          <p:spPr>
            <a:xfrm rot="5400000">
              <a:off x="4369933" y="1937307"/>
              <a:ext cx="928675" cy="543591"/>
            </a:xfrm>
            <a:prstGeom prst="triangle">
              <a:avLst/>
            </a:prstGeom>
            <a:solidFill>
              <a:srgbClr val="90A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</a:pPr>
              <a:endParaRPr lang="ko-KR" altLang="en-US"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18" name="이등변 삼각형 62">
            <a:extLst>
              <a:ext uri="{FF2B5EF4-FFF2-40B4-BE49-F238E27FC236}">
                <a16:creationId xmlns:a16="http://schemas.microsoft.com/office/drawing/2014/main" id="{1BE11E5A-00B1-9BBB-722F-BF3C4F93042C}"/>
              </a:ext>
            </a:extLst>
          </p:cNvPr>
          <p:cNvSpPr/>
          <p:nvPr/>
        </p:nvSpPr>
        <p:spPr>
          <a:xfrm>
            <a:off x="4585448" y="3065017"/>
            <a:ext cx="658655" cy="385537"/>
          </a:xfrm>
          <a:prstGeom prst="triangle">
            <a:avLst/>
          </a:prstGeom>
          <a:solidFill>
            <a:srgbClr val="B2C6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val 29">
            <a:extLst>
              <a:ext uri="{FF2B5EF4-FFF2-40B4-BE49-F238E27FC236}">
                <a16:creationId xmlns:a16="http://schemas.microsoft.com/office/drawing/2014/main" id="{043E44E4-7E53-FF81-F236-E9FB2B21E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3932" y="4624589"/>
            <a:ext cx="3319621" cy="670308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kumimoji="0" lang="ko-KR" altLang="en-US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1" name="타원 13">
            <a:extLst>
              <a:ext uri="{FF2B5EF4-FFF2-40B4-BE49-F238E27FC236}">
                <a16:creationId xmlns:a16="http://schemas.microsoft.com/office/drawing/2014/main" id="{FF515ADD-ED2B-D391-A6A6-3B8DE8DB4B11}"/>
              </a:ext>
            </a:extLst>
          </p:cNvPr>
          <p:cNvSpPr/>
          <p:nvPr/>
        </p:nvSpPr>
        <p:spPr>
          <a:xfrm>
            <a:off x="5328620" y="2712500"/>
            <a:ext cx="1454293" cy="145429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9C5B2F1-089D-F6D2-4770-A17057A86528}"/>
              </a:ext>
            </a:extLst>
          </p:cNvPr>
          <p:cNvSpPr txBox="1"/>
          <p:nvPr/>
        </p:nvSpPr>
        <p:spPr>
          <a:xfrm>
            <a:off x="5531100" y="3108204"/>
            <a:ext cx="10862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添加</a:t>
            </a:r>
            <a:endParaRPr lang="en-US" altLang="zh-CN" sz="1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zh-CN" altLang="en-US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关键词</a:t>
            </a:r>
            <a:endParaRPr lang="ko-KR" altLang="en-US" sz="1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26671C9-A570-9553-9838-ED4B4D68B903}"/>
              </a:ext>
            </a:extLst>
          </p:cNvPr>
          <p:cNvGrpSpPr/>
          <p:nvPr/>
        </p:nvGrpSpPr>
        <p:grpSpPr>
          <a:xfrm>
            <a:off x="1690005" y="2231895"/>
            <a:ext cx="2839371" cy="820767"/>
            <a:chOff x="-20070" y="4414114"/>
            <a:chExt cx="2839371" cy="82076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004440B-A7B4-311B-6C7C-02B33623C9EB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189C1BD-0831-47AE-725D-91BD57763B46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3B0DE3B-568E-AD15-EF47-AD0663470B99}"/>
              </a:ext>
            </a:extLst>
          </p:cNvPr>
          <p:cNvGrpSpPr/>
          <p:nvPr/>
        </p:nvGrpSpPr>
        <p:grpSpPr>
          <a:xfrm>
            <a:off x="7544135" y="2231895"/>
            <a:ext cx="2918593" cy="820767"/>
            <a:chOff x="558799" y="4414114"/>
            <a:chExt cx="2918593" cy="82076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A94E0F5-CF05-70D2-6789-BFE2C2D07F33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71BBB95-9A88-1A29-90E4-C5403412FD6A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EB59F-6142-83A6-F645-00BCA304AD56}"/>
              </a:ext>
            </a:extLst>
          </p:cNvPr>
          <p:cNvGrpSpPr/>
          <p:nvPr/>
        </p:nvGrpSpPr>
        <p:grpSpPr>
          <a:xfrm>
            <a:off x="1690005" y="3957085"/>
            <a:ext cx="2839371" cy="820767"/>
            <a:chOff x="-20070" y="4414114"/>
            <a:chExt cx="2839371" cy="82076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9E424E9-2173-0576-DB0B-F7977679FFFC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75FC96-3B54-C36F-BC32-6F55CE71CF82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5268BD4-D571-27D3-3C31-11655D1E58F4}"/>
              </a:ext>
            </a:extLst>
          </p:cNvPr>
          <p:cNvGrpSpPr/>
          <p:nvPr/>
        </p:nvGrpSpPr>
        <p:grpSpPr>
          <a:xfrm>
            <a:off x="7544135" y="3957085"/>
            <a:ext cx="2918593" cy="820767"/>
            <a:chOff x="558799" y="4414114"/>
            <a:chExt cx="2918593" cy="82076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EC8AAEA-A5BF-EED4-E4FA-A5C6DBCAE3E4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E87A4AA-4F8F-C821-E31F-86A795E0B351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9578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2k2rtwax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2509</Words>
  <Application>Microsoft Office PowerPoint</Application>
  <PresentationFormat>宽屏</PresentationFormat>
  <Paragraphs>270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等线</vt:lpstr>
      <vt:lpstr>小可奶酪体 商用免费@庆科字体</vt:lpstr>
      <vt:lpstr>Arial</vt:lpstr>
      <vt:lpstr>Calibri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树叶枝丫文艺清新风工作汇报ppt模板</dc:title>
  <dc:creator>51PPT模板网</dc:creator>
  <cp:keywords>www.51pptmoban.com</cp:keywords>
  <dc:description>www.51pptmoban.com</dc:description>
  <cp:lastModifiedBy>Win user</cp:lastModifiedBy>
  <cp:revision>137</cp:revision>
  <dcterms:created xsi:type="dcterms:W3CDTF">2018-05-15T00:43:21Z</dcterms:created>
  <dcterms:modified xsi:type="dcterms:W3CDTF">2022-11-08T13:43:41Z</dcterms:modified>
</cp:coreProperties>
</file>